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9" r:id="rId1"/>
  </p:sldMasterIdLst>
  <p:notesMasterIdLst>
    <p:notesMasterId r:id="rId24"/>
  </p:notesMasterIdLst>
  <p:sldIdLst>
    <p:sldId id="283" r:id="rId2"/>
    <p:sldId id="317" r:id="rId3"/>
    <p:sldId id="285" r:id="rId4"/>
    <p:sldId id="286" r:id="rId5"/>
    <p:sldId id="288" r:id="rId6"/>
    <p:sldId id="302" r:id="rId7"/>
    <p:sldId id="315" r:id="rId8"/>
    <p:sldId id="304" r:id="rId9"/>
    <p:sldId id="316" r:id="rId10"/>
    <p:sldId id="306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298" r:id="rId19"/>
    <p:sldId id="299" r:id="rId20"/>
    <p:sldId id="300" r:id="rId21"/>
    <p:sldId id="318" r:id="rId22"/>
    <p:sldId id="319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CC0000"/>
    <a:srgbClr val="CDD3EC"/>
    <a:srgbClr val="E8EAF6"/>
    <a:srgbClr val="FF0000"/>
    <a:srgbClr val="FFFF00"/>
    <a:srgbClr val="FF7C80"/>
    <a:srgbClr val="0066FF"/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nfred\Documents\FNAL\Project-X_HINS\Project-X\Chopper\myDesign\CST\results\27.5mmElectrodes\eStatic\eFieldYLong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nfred\Documents\FNAL\Project-X_HINS\Project-X\Chopper\myDesign\CST\results\27.5mmElectrodes\TD\stimulus_2.9ns_100p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nfred\Documents\FNAL\Project-X_HINS\Project-X\Chopper\myDesign\CST\results\27.5mmElectrodes\TD\stimulus_1.75ns_750ps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anfred\Documents\FNAL\Project-X_HINS\Project-X\Chopper\myDesign\CST\results\27.5mmElectrodes\TD\S11_0-1000MHz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E-Field (y-component) for ±500 </a:t>
            </a:r>
            <a:r>
              <a:rPr lang="en-US" dirty="0" smtClean="0"/>
              <a:t>V</a:t>
            </a:r>
            <a:endParaRPr lang="en-US" dirty="0"/>
          </a:p>
        </c:rich>
      </c:tx>
      <c:layout/>
    </c:title>
    <c:plotArea>
      <c:layout/>
      <c:scatterChart>
        <c:scatterStyle val="lineMarker"/>
        <c:ser>
          <c:idx val="0"/>
          <c:order val="0"/>
          <c:spPr>
            <a:ln w="31750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eFieldYLong!$A$1:$A$10002</c:f>
              <c:numCache>
                <c:formatCode>General</c:formatCode>
                <c:ptCount val="10002"/>
                <c:pt idx="0">
                  <c:v>-45</c:v>
                </c:pt>
                <c:pt idx="1">
                  <c:v>-44.991001129199994</c:v>
                </c:pt>
                <c:pt idx="2">
                  <c:v>-44.982002258000001</c:v>
                </c:pt>
                <c:pt idx="3">
                  <c:v>-44.973003387000006</c:v>
                </c:pt>
                <c:pt idx="4">
                  <c:v>-44.964004516999999</c:v>
                </c:pt>
                <c:pt idx="5">
                  <c:v>-44.955005646000004</c:v>
                </c:pt>
                <c:pt idx="6">
                  <c:v>-44.946006774999994</c:v>
                </c:pt>
                <c:pt idx="7">
                  <c:v>-44.937007903999998</c:v>
                </c:pt>
                <c:pt idx="8">
                  <c:v>-44.928009033000002</c:v>
                </c:pt>
                <c:pt idx="9">
                  <c:v>-44.919006348000003</c:v>
                </c:pt>
                <c:pt idx="10">
                  <c:v>-44.910007476999986</c:v>
                </c:pt>
                <c:pt idx="11">
                  <c:v>-44.901008605999998</c:v>
                </c:pt>
                <c:pt idx="12">
                  <c:v>-44.892009740000006</c:v>
                </c:pt>
                <c:pt idx="13">
                  <c:v>-44.883010859999999</c:v>
                </c:pt>
                <c:pt idx="14">
                  <c:v>-44.87401199</c:v>
                </c:pt>
                <c:pt idx="15">
                  <c:v>-44.865013120000008</c:v>
                </c:pt>
                <c:pt idx="16">
                  <c:v>-44.856014249999994</c:v>
                </c:pt>
                <c:pt idx="17">
                  <c:v>-44.847015380000002</c:v>
                </c:pt>
                <c:pt idx="18">
                  <c:v>-44.838016510000003</c:v>
                </c:pt>
                <c:pt idx="19">
                  <c:v>-44.829017640000011</c:v>
                </c:pt>
                <c:pt idx="20">
                  <c:v>-44.820018770000004</c:v>
                </c:pt>
                <c:pt idx="21">
                  <c:v>-44.811019899999998</c:v>
                </c:pt>
                <c:pt idx="22">
                  <c:v>-44.802021029999999</c:v>
                </c:pt>
                <c:pt idx="23">
                  <c:v>-44.793022160000007</c:v>
                </c:pt>
                <c:pt idx="24">
                  <c:v>-44.78402328</c:v>
                </c:pt>
                <c:pt idx="25">
                  <c:v>-44.77502441</c:v>
                </c:pt>
                <c:pt idx="26">
                  <c:v>-44.766021730000006</c:v>
                </c:pt>
                <c:pt idx="27">
                  <c:v>-44.757022859999999</c:v>
                </c:pt>
                <c:pt idx="28">
                  <c:v>-44.748023990000007</c:v>
                </c:pt>
                <c:pt idx="29">
                  <c:v>-44.739025120000008</c:v>
                </c:pt>
                <c:pt idx="30">
                  <c:v>-44.730026250000002</c:v>
                </c:pt>
                <c:pt idx="31">
                  <c:v>-44.721027370000002</c:v>
                </c:pt>
                <c:pt idx="32">
                  <c:v>-44.712028500000002</c:v>
                </c:pt>
                <c:pt idx="33">
                  <c:v>-44.703029630000003</c:v>
                </c:pt>
                <c:pt idx="34">
                  <c:v>-44.694030760000004</c:v>
                </c:pt>
                <c:pt idx="35">
                  <c:v>-44.685031890000005</c:v>
                </c:pt>
                <c:pt idx="36">
                  <c:v>-44.676033020000006</c:v>
                </c:pt>
                <c:pt idx="37">
                  <c:v>-44.667034150000006</c:v>
                </c:pt>
                <c:pt idx="38">
                  <c:v>-44.658035280000007</c:v>
                </c:pt>
                <c:pt idx="39">
                  <c:v>-44.649036410000001</c:v>
                </c:pt>
                <c:pt idx="40">
                  <c:v>-44.640037540000002</c:v>
                </c:pt>
                <c:pt idx="41">
                  <c:v>-44.631038670000002</c:v>
                </c:pt>
                <c:pt idx="42">
                  <c:v>-44.622035980000014</c:v>
                </c:pt>
                <c:pt idx="43">
                  <c:v>-44.61303711</c:v>
                </c:pt>
                <c:pt idx="44">
                  <c:v>-44.604038240000008</c:v>
                </c:pt>
                <c:pt idx="45">
                  <c:v>-44.595039370000009</c:v>
                </c:pt>
                <c:pt idx="46">
                  <c:v>-44.586040499999996</c:v>
                </c:pt>
                <c:pt idx="47">
                  <c:v>-44.577041629999997</c:v>
                </c:pt>
                <c:pt idx="48">
                  <c:v>-44.568042760000004</c:v>
                </c:pt>
                <c:pt idx="49">
                  <c:v>-44.559043879999997</c:v>
                </c:pt>
                <c:pt idx="50">
                  <c:v>-44.550045009999998</c:v>
                </c:pt>
                <c:pt idx="51">
                  <c:v>-44.541046139999999</c:v>
                </c:pt>
                <c:pt idx="52">
                  <c:v>-44.53204727</c:v>
                </c:pt>
                <c:pt idx="53">
                  <c:v>-44.5230484</c:v>
                </c:pt>
                <c:pt idx="54">
                  <c:v>-44.514049529999994</c:v>
                </c:pt>
                <c:pt idx="55">
                  <c:v>-44.505050660000002</c:v>
                </c:pt>
                <c:pt idx="56">
                  <c:v>-44.496051790000003</c:v>
                </c:pt>
                <c:pt idx="57">
                  <c:v>-44.487052920000004</c:v>
                </c:pt>
                <c:pt idx="58">
                  <c:v>-44.478054050000004</c:v>
                </c:pt>
                <c:pt idx="59">
                  <c:v>-44.469051360000002</c:v>
                </c:pt>
                <c:pt idx="60">
                  <c:v>-44.460052490000002</c:v>
                </c:pt>
                <c:pt idx="61">
                  <c:v>-44.451053619999996</c:v>
                </c:pt>
                <c:pt idx="62">
                  <c:v>-44.442054750000004</c:v>
                </c:pt>
                <c:pt idx="63">
                  <c:v>-44.433055880000005</c:v>
                </c:pt>
                <c:pt idx="64">
                  <c:v>-44.424057009999999</c:v>
                </c:pt>
                <c:pt idx="65">
                  <c:v>-44.415058140000006</c:v>
                </c:pt>
                <c:pt idx="66">
                  <c:v>-44.40605927</c:v>
                </c:pt>
                <c:pt idx="67">
                  <c:v>-44.39706039</c:v>
                </c:pt>
                <c:pt idx="68">
                  <c:v>-44.388061519999994</c:v>
                </c:pt>
                <c:pt idx="69">
                  <c:v>-44.379062649999995</c:v>
                </c:pt>
                <c:pt idx="70">
                  <c:v>-44.370063779999995</c:v>
                </c:pt>
                <c:pt idx="71">
                  <c:v>-44.361064909999996</c:v>
                </c:pt>
                <c:pt idx="72">
                  <c:v>-44.352066039999997</c:v>
                </c:pt>
                <c:pt idx="73">
                  <c:v>-44.343067169999991</c:v>
                </c:pt>
                <c:pt idx="74">
                  <c:v>-44.334068299999998</c:v>
                </c:pt>
                <c:pt idx="75">
                  <c:v>-44.325065610000003</c:v>
                </c:pt>
                <c:pt idx="76">
                  <c:v>-44.316066739999997</c:v>
                </c:pt>
                <c:pt idx="77">
                  <c:v>-44.30706786999999</c:v>
                </c:pt>
                <c:pt idx="78">
                  <c:v>-44.298069000000012</c:v>
                </c:pt>
                <c:pt idx="79">
                  <c:v>-44.289070130000006</c:v>
                </c:pt>
                <c:pt idx="80">
                  <c:v>-44.28007126</c:v>
                </c:pt>
                <c:pt idx="81">
                  <c:v>-44.271072390000008</c:v>
                </c:pt>
                <c:pt idx="82">
                  <c:v>-44.262073520000008</c:v>
                </c:pt>
                <c:pt idx="83">
                  <c:v>-44.253074649999995</c:v>
                </c:pt>
                <c:pt idx="84">
                  <c:v>-44.244075780000003</c:v>
                </c:pt>
                <c:pt idx="85">
                  <c:v>-44.23507690000001</c:v>
                </c:pt>
                <c:pt idx="86">
                  <c:v>-44.226078030000011</c:v>
                </c:pt>
                <c:pt idx="87">
                  <c:v>-44.217079159999997</c:v>
                </c:pt>
                <c:pt idx="88">
                  <c:v>-44.208080290000005</c:v>
                </c:pt>
                <c:pt idx="89">
                  <c:v>-44.199081419999999</c:v>
                </c:pt>
                <c:pt idx="90">
                  <c:v>-44.19008255</c:v>
                </c:pt>
                <c:pt idx="91">
                  <c:v>-44.181083679999993</c:v>
                </c:pt>
                <c:pt idx="92">
                  <c:v>-44.172080990000005</c:v>
                </c:pt>
                <c:pt idx="93">
                  <c:v>-44.163082120000006</c:v>
                </c:pt>
                <c:pt idx="94">
                  <c:v>-44.154083249999999</c:v>
                </c:pt>
                <c:pt idx="95">
                  <c:v>-44.14508438</c:v>
                </c:pt>
                <c:pt idx="96">
                  <c:v>-44.136085510000001</c:v>
                </c:pt>
                <c:pt idx="97">
                  <c:v>-44.127086640000002</c:v>
                </c:pt>
                <c:pt idx="98">
                  <c:v>-44.118087769999995</c:v>
                </c:pt>
                <c:pt idx="99">
                  <c:v>-44.109088900000003</c:v>
                </c:pt>
                <c:pt idx="100">
                  <c:v>-44.100090030000004</c:v>
                </c:pt>
                <c:pt idx="101">
                  <c:v>-44.091091159999998</c:v>
                </c:pt>
                <c:pt idx="102">
                  <c:v>-44.082092290000006</c:v>
                </c:pt>
                <c:pt idx="103">
                  <c:v>-44.073093409999998</c:v>
                </c:pt>
                <c:pt idx="104">
                  <c:v>-44.064094539999999</c:v>
                </c:pt>
                <c:pt idx="105">
                  <c:v>-44.05509567</c:v>
                </c:pt>
                <c:pt idx="106">
                  <c:v>-44.046096800000001</c:v>
                </c:pt>
                <c:pt idx="107">
                  <c:v>-44.037097930000002</c:v>
                </c:pt>
                <c:pt idx="108">
                  <c:v>-44.028099060000002</c:v>
                </c:pt>
                <c:pt idx="109">
                  <c:v>-44.01909637</c:v>
                </c:pt>
                <c:pt idx="110">
                  <c:v>-44.010097499999993</c:v>
                </c:pt>
                <c:pt idx="111">
                  <c:v>-44.001098630000001</c:v>
                </c:pt>
                <c:pt idx="112">
                  <c:v>-43.992099800000005</c:v>
                </c:pt>
                <c:pt idx="113">
                  <c:v>-43.983100900000004</c:v>
                </c:pt>
                <c:pt idx="114">
                  <c:v>-43.974102000000002</c:v>
                </c:pt>
                <c:pt idx="115">
                  <c:v>-43.965103100000007</c:v>
                </c:pt>
                <c:pt idx="116">
                  <c:v>-43.9561043</c:v>
                </c:pt>
                <c:pt idx="117">
                  <c:v>-43.947105400000005</c:v>
                </c:pt>
                <c:pt idx="118">
                  <c:v>-43.938106500000011</c:v>
                </c:pt>
                <c:pt idx="119">
                  <c:v>-43.929107700000003</c:v>
                </c:pt>
                <c:pt idx="120">
                  <c:v>-43.920108800000008</c:v>
                </c:pt>
                <c:pt idx="121">
                  <c:v>-43.9111099</c:v>
                </c:pt>
                <c:pt idx="122">
                  <c:v>-43.902111100000006</c:v>
                </c:pt>
                <c:pt idx="123">
                  <c:v>-43.893112200000012</c:v>
                </c:pt>
                <c:pt idx="124">
                  <c:v>-43.884113300000003</c:v>
                </c:pt>
                <c:pt idx="125">
                  <c:v>-43.875114400000001</c:v>
                </c:pt>
                <c:pt idx="126">
                  <c:v>-43.866111800000006</c:v>
                </c:pt>
                <c:pt idx="127">
                  <c:v>-43.857112900000004</c:v>
                </c:pt>
                <c:pt idx="128">
                  <c:v>-43.848114000000002</c:v>
                </c:pt>
                <c:pt idx="129">
                  <c:v>-43.839115100000008</c:v>
                </c:pt>
                <c:pt idx="130">
                  <c:v>-43.830116300000007</c:v>
                </c:pt>
                <c:pt idx="131">
                  <c:v>-43.821117400000006</c:v>
                </c:pt>
                <c:pt idx="132">
                  <c:v>-43.812118500000004</c:v>
                </c:pt>
                <c:pt idx="133">
                  <c:v>-43.803119700000003</c:v>
                </c:pt>
                <c:pt idx="134">
                  <c:v>-43.794120800000009</c:v>
                </c:pt>
                <c:pt idx="135">
                  <c:v>-43.785121900000007</c:v>
                </c:pt>
                <c:pt idx="136">
                  <c:v>-43.776123000000013</c:v>
                </c:pt>
                <c:pt idx="137">
                  <c:v>-43.767124200000005</c:v>
                </c:pt>
                <c:pt idx="138">
                  <c:v>-43.75812530000001</c:v>
                </c:pt>
                <c:pt idx="139">
                  <c:v>-43.749126400000002</c:v>
                </c:pt>
                <c:pt idx="140">
                  <c:v>-43.740127600000001</c:v>
                </c:pt>
                <c:pt idx="141">
                  <c:v>-43.731128700000006</c:v>
                </c:pt>
                <c:pt idx="142">
                  <c:v>-43.72212600000001</c:v>
                </c:pt>
                <c:pt idx="143">
                  <c:v>-43.713127100000001</c:v>
                </c:pt>
                <c:pt idx="144">
                  <c:v>-43.704128300000008</c:v>
                </c:pt>
                <c:pt idx="145">
                  <c:v>-43.695129400000013</c:v>
                </c:pt>
                <c:pt idx="146">
                  <c:v>-43.686130500000004</c:v>
                </c:pt>
                <c:pt idx="147">
                  <c:v>-43.677131700000004</c:v>
                </c:pt>
                <c:pt idx="148">
                  <c:v>-43.668132800000016</c:v>
                </c:pt>
                <c:pt idx="149">
                  <c:v>-43.659133900000008</c:v>
                </c:pt>
                <c:pt idx="150">
                  <c:v>-43.650135000000006</c:v>
                </c:pt>
                <c:pt idx="151">
                  <c:v>-43.641136200000005</c:v>
                </c:pt>
                <c:pt idx="152">
                  <c:v>-43.632137300000011</c:v>
                </c:pt>
                <c:pt idx="153">
                  <c:v>-43.623138400000009</c:v>
                </c:pt>
                <c:pt idx="154">
                  <c:v>-43.614139600000001</c:v>
                </c:pt>
                <c:pt idx="155">
                  <c:v>-43.605140700000007</c:v>
                </c:pt>
                <c:pt idx="156">
                  <c:v>-43.596141800000005</c:v>
                </c:pt>
                <c:pt idx="157">
                  <c:v>-43.587142900000003</c:v>
                </c:pt>
                <c:pt idx="158">
                  <c:v>-43.578140300000008</c:v>
                </c:pt>
                <c:pt idx="159">
                  <c:v>-43.569141400000007</c:v>
                </c:pt>
                <c:pt idx="160">
                  <c:v>-43.560142500000005</c:v>
                </c:pt>
                <c:pt idx="161">
                  <c:v>-43.551143599999996</c:v>
                </c:pt>
                <c:pt idx="162">
                  <c:v>-43.542144800000003</c:v>
                </c:pt>
                <c:pt idx="163">
                  <c:v>-43.533145900000008</c:v>
                </c:pt>
                <c:pt idx="164">
                  <c:v>-43.524147000000006</c:v>
                </c:pt>
                <c:pt idx="165">
                  <c:v>-43.515148200000006</c:v>
                </c:pt>
                <c:pt idx="166">
                  <c:v>-43.506149300000004</c:v>
                </c:pt>
                <c:pt idx="167">
                  <c:v>-43.497150400000002</c:v>
                </c:pt>
                <c:pt idx="168">
                  <c:v>-43.488151600000002</c:v>
                </c:pt>
                <c:pt idx="169">
                  <c:v>-43.479152700000007</c:v>
                </c:pt>
                <c:pt idx="170">
                  <c:v>-43.470153800000006</c:v>
                </c:pt>
                <c:pt idx="171">
                  <c:v>-43.461154900000004</c:v>
                </c:pt>
                <c:pt idx="172">
                  <c:v>-43.452156100000003</c:v>
                </c:pt>
                <c:pt idx="173">
                  <c:v>-43.443157200000002</c:v>
                </c:pt>
                <c:pt idx="174">
                  <c:v>-43.434158300000007</c:v>
                </c:pt>
                <c:pt idx="175">
                  <c:v>-43.425155600000011</c:v>
                </c:pt>
                <c:pt idx="176">
                  <c:v>-43.416156800000003</c:v>
                </c:pt>
                <c:pt idx="177">
                  <c:v>-43.407157900000001</c:v>
                </c:pt>
                <c:pt idx="178">
                  <c:v>-43.398159000000007</c:v>
                </c:pt>
                <c:pt idx="179">
                  <c:v>-43.389160199999999</c:v>
                </c:pt>
                <c:pt idx="180">
                  <c:v>-43.380161299999997</c:v>
                </c:pt>
                <c:pt idx="181">
                  <c:v>-43.371162399999996</c:v>
                </c:pt>
                <c:pt idx="182">
                  <c:v>-43.362163500000001</c:v>
                </c:pt>
                <c:pt idx="183">
                  <c:v>-43.353164699999994</c:v>
                </c:pt>
                <c:pt idx="184">
                  <c:v>-43.344165799999999</c:v>
                </c:pt>
                <c:pt idx="185">
                  <c:v>-43.335166900000004</c:v>
                </c:pt>
                <c:pt idx="186">
                  <c:v>-43.326168100000004</c:v>
                </c:pt>
                <c:pt idx="187">
                  <c:v>-43.317169199999995</c:v>
                </c:pt>
                <c:pt idx="188">
                  <c:v>-43.308170300000008</c:v>
                </c:pt>
                <c:pt idx="189">
                  <c:v>-43.299171400000013</c:v>
                </c:pt>
                <c:pt idx="190">
                  <c:v>-43.290172600000012</c:v>
                </c:pt>
                <c:pt idx="191">
                  <c:v>-43.281173700000004</c:v>
                </c:pt>
                <c:pt idx="192">
                  <c:v>-43.272171000000007</c:v>
                </c:pt>
                <c:pt idx="193">
                  <c:v>-43.263172100000013</c:v>
                </c:pt>
                <c:pt idx="194">
                  <c:v>-43.254173300000005</c:v>
                </c:pt>
                <c:pt idx="195">
                  <c:v>-43.245174400000003</c:v>
                </c:pt>
                <c:pt idx="196">
                  <c:v>-43.236175500000009</c:v>
                </c:pt>
                <c:pt idx="197">
                  <c:v>-43.227176700000008</c:v>
                </c:pt>
                <c:pt idx="198">
                  <c:v>-43.218177800000007</c:v>
                </c:pt>
                <c:pt idx="199">
                  <c:v>-43.209178900000012</c:v>
                </c:pt>
                <c:pt idx="200">
                  <c:v>-43.200180100000004</c:v>
                </c:pt>
                <c:pt idx="201">
                  <c:v>-43.191181200000003</c:v>
                </c:pt>
                <c:pt idx="202">
                  <c:v>-43.182182300000008</c:v>
                </c:pt>
                <c:pt idx="203">
                  <c:v>-43.173183400000006</c:v>
                </c:pt>
                <c:pt idx="204">
                  <c:v>-43.164184599999999</c:v>
                </c:pt>
                <c:pt idx="205">
                  <c:v>-43.155185700000004</c:v>
                </c:pt>
                <c:pt idx="206">
                  <c:v>-43.146186800000002</c:v>
                </c:pt>
                <c:pt idx="207">
                  <c:v>-43.137188000000002</c:v>
                </c:pt>
                <c:pt idx="208">
                  <c:v>-43.128189100000007</c:v>
                </c:pt>
                <c:pt idx="209">
                  <c:v>-43.119186400000004</c:v>
                </c:pt>
                <c:pt idx="210">
                  <c:v>-43.110187499999995</c:v>
                </c:pt>
                <c:pt idx="211">
                  <c:v>-43.101188700000002</c:v>
                </c:pt>
                <c:pt idx="212">
                  <c:v>-43.092189800000007</c:v>
                </c:pt>
                <c:pt idx="213">
                  <c:v>-43.083190900000005</c:v>
                </c:pt>
                <c:pt idx="214">
                  <c:v>-43.074192000000004</c:v>
                </c:pt>
                <c:pt idx="215">
                  <c:v>-43.06519320000001</c:v>
                </c:pt>
                <c:pt idx="216">
                  <c:v>-43.056194300000001</c:v>
                </c:pt>
                <c:pt idx="217">
                  <c:v>-43.0471954</c:v>
                </c:pt>
                <c:pt idx="218">
                  <c:v>-43.038196600000006</c:v>
                </c:pt>
                <c:pt idx="219">
                  <c:v>-43.029197700000005</c:v>
                </c:pt>
                <c:pt idx="220">
                  <c:v>-43.02019880000001</c:v>
                </c:pt>
                <c:pt idx="221">
                  <c:v>-43.011199999999995</c:v>
                </c:pt>
                <c:pt idx="222">
                  <c:v>-43.002201100000001</c:v>
                </c:pt>
                <c:pt idx="223">
                  <c:v>-42.993202200000006</c:v>
                </c:pt>
                <c:pt idx="224">
                  <c:v>-42.984203299999997</c:v>
                </c:pt>
                <c:pt idx="225">
                  <c:v>-42.975204499999997</c:v>
                </c:pt>
                <c:pt idx="226">
                  <c:v>-42.9662018</c:v>
                </c:pt>
                <c:pt idx="227">
                  <c:v>-42.957202899999999</c:v>
                </c:pt>
                <c:pt idx="228">
                  <c:v>-42.948204000000004</c:v>
                </c:pt>
                <c:pt idx="229">
                  <c:v>-42.939205200000011</c:v>
                </c:pt>
                <c:pt idx="230">
                  <c:v>-42.930206300000002</c:v>
                </c:pt>
                <c:pt idx="231">
                  <c:v>-42.921207399999993</c:v>
                </c:pt>
                <c:pt idx="232">
                  <c:v>-42.9122086</c:v>
                </c:pt>
                <c:pt idx="233">
                  <c:v>-42.903209699999998</c:v>
                </c:pt>
                <c:pt idx="234">
                  <c:v>-42.894210800000003</c:v>
                </c:pt>
                <c:pt idx="235">
                  <c:v>-42.885211900000002</c:v>
                </c:pt>
                <c:pt idx="236">
                  <c:v>-42.876213100000001</c:v>
                </c:pt>
                <c:pt idx="237">
                  <c:v>-42.867214199999999</c:v>
                </c:pt>
                <c:pt idx="238">
                  <c:v>-42.858215300000005</c:v>
                </c:pt>
                <c:pt idx="239">
                  <c:v>-42.849216499999997</c:v>
                </c:pt>
                <c:pt idx="240">
                  <c:v>-42.840217599999995</c:v>
                </c:pt>
                <c:pt idx="241">
                  <c:v>-42.831214899999999</c:v>
                </c:pt>
                <c:pt idx="242">
                  <c:v>-42.822216000000012</c:v>
                </c:pt>
                <c:pt idx="243">
                  <c:v>-42.813217199999997</c:v>
                </c:pt>
                <c:pt idx="244">
                  <c:v>-42.804218300000002</c:v>
                </c:pt>
                <c:pt idx="245">
                  <c:v>-42.795219400000008</c:v>
                </c:pt>
                <c:pt idx="246">
                  <c:v>-42.7862206</c:v>
                </c:pt>
                <c:pt idx="247">
                  <c:v>-42.777221699999998</c:v>
                </c:pt>
                <c:pt idx="248">
                  <c:v>-42.768222800000018</c:v>
                </c:pt>
                <c:pt idx="249">
                  <c:v>-42.759223900000002</c:v>
                </c:pt>
                <c:pt idx="250">
                  <c:v>-42.750225100000002</c:v>
                </c:pt>
                <c:pt idx="251">
                  <c:v>-42.7412262</c:v>
                </c:pt>
                <c:pt idx="252">
                  <c:v>-42.732227300000005</c:v>
                </c:pt>
                <c:pt idx="253">
                  <c:v>-42.723228500000005</c:v>
                </c:pt>
                <c:pt idx="254">
                  <c:v>-42.714229599999996</c:v>
                </c:pt>
                <c:pt idx="255">
                  <c:v>-42.705230700000008</c:v>
                </c:pt>
                <c:pt idx="256">
                  <c:v>-42.696231800000007</c:v>
                </c:pt>
                <c:pt idx="257">
                  <c:v>-42.687233000000006</c:v>
                </c:pt>
                <c:pt idx="258">
                  <c:v>-42.67823030000001</c:v>
                </c:pt>
                <c:pt idx="259">
                  <c:v>-42.669231400000001</c:v>
                </c:pt>
                <c:pt idx="260">
                  <c:v>-42.660232500000006</c:v>
                </c:pt>
                <c:pt idx="261">
                  <c:v>-42.651233699999999</c:v>
                </c:pt>
                <c:pt idx="262">
                  <c:v>-42.642234800000004</c:v>
                </c:pt>
                <c:pt idx="263">
                  <c:v>-42.63323590000001</c:v>
                </c:pt>
                <c:pt idx="264">
                  <c:v>-42.624237100000002</c:v>
                </c:pt>
                <c:pt idx="265">
                  <c:v>-42.615238200000007</c:v>
                </c:pt>
                <c:pt idx="266">
                  <c:v>-42.606239300000006</c:v>
                </c:pt>
                <c:pt idx="267">
                  <c:v>-42.597240400000004</c:v>
                </c:pt>
                <c:pt idx="268">
                  <c:v>-42.588241599999996</c:v>
                </c:pt>
                <c:pt idx="269">
                  <c:v>-42.579242700000002</c:v>
                </c:pt>
                <c:pt idx="270">
                  <c:v>-42.5702438</c:v>
                </c:pt>
                <c:pt idx="271">
                  <c:v>-42.561245</c:v>
                </c:pt>
                <c:pt idx="272">
                  <c:v>-42.552246099999998</c:v>
                </c:pt>
                <c:pt idx="273">
                  <c:v>-42.543247199999996</c:v>
                </c:pt>
                <c:pt idx="274">
                  <c:v>-42.534248399999996</c:v>
                </c:pt>
                <c:pt idx="275">
                  <c:v>-42.525245700000006</c:v>
                </c:pt>
                <c:pt idx="276">
                  <c:v>-42.516246799999998</c:v>
                </c:pt>
                <c:pt idx="277">
                  <c:v>-42.507247899999996</c:v>
                </c:pt>
                <c:pt idx="278">
                  <c:v>-42.498249100000002</c:v>
                </c:pt>
                <c:pt idx="279">
                  <c:v>-42.489250200000001</c:v>
                </c:pt>
                <c:pt idx="280">
                  <c:v>-42.480251299999999</c:v>
                </c:pt>
                <c:pt idx="281">
                  <c:v>-42.471252400000004</c:v>
                </c:pt>
                <c:pt idx="282">
                  <c:v>-42.462253600000004</c:v>
                </c:pt>
                <c:pt idx="283">
                  <c:v>-42.453254699999995</c:v>
                </c:pt>
                <c:pt idx="284">
                  <c:v>-42.444255800000001</c:v>
                </c:pt>
                <c:pt idx="285">
                  <c:v>-42.435257</c:v>
                </c:pt>
                <c:pt idx="286">
                  <c:v>-42.426258100000005</c:v>
                </c:pt>
                <c:pt idx="287">
                  <c:v>-42.417259200000004</c:v>
                </c:pt>
                <c:pt idx="288">
                  <c:v>-42.408260300000002</c:v>
                </c:pt>
                <c:pt idx="289">
                  <c:v>-42.399261499999994</c:v>
                </c:pt>
                <c:pt idx="290">
                  <c:v>-42.3902626</c:v>
                </c:pt>
                <c:pt idx="291">
                  <c:v>-42.381263699999991</c:v>
                </c:pt>
                <c:pt idx="292">
                  <c:v>-42.372260999999995</c:v>
                </c:pt>
                <c:pt idx="293">
                  <c:v>-42.363262200000001</c:v>
                </c:pt>
                <c:pt idx="294">
                  <c:v>-42.354263299999992</c:v>
                </c:pt>
                <c:pt idx="295">
                  <c:v>-42.345264399999998</c:v>
                </c:pt>
                <c:pt idx="296">
                  <c:v>-42.336265599999997</c:v>
                </c:pt>
                <c:pt idx="297">
                  <c:v>-42.327266699999996</c:v>
                </c:pt>
                <c:pt idx="298">
                  <c:v>-42.318267799999994</c:v>
                </c:pt>
                <c:pt idx="299">
                  <c:v>-42.309268999999993</c:v>
                </c:pt>
                <c:pt idx="300">
                  <c:v>-42.300270099999999</c:v>
                </c:pt>
                <c:pt idx="301">
                  <c:v>-42.291271200000004</c:v>
                </c:pt>
                <c:pt idx="302">
                  <c:v>-42.28227230000001</c:v>
                </c:pt>
                <c:pt idx="303">
                  <c:v>-42.273273500000002</c:v>
                </c:pt>
                <c:pt idx="304">
                  <c:v>-42.2642746</c:v>
                </c:pt>
                <c:pt idx="305">
                  <c:v>-42.255275700000006</c:v>
                </c:pt>
                <c:pt idx="306">
                  <c:v>-42.246276900000005</c:v>
                </c:pt>
                <c:pt idx="307">
                  <c:v>-42.237278000000003</c:v>
                </c:pt>
                <c:pt idx="308">
                  <c:v>-42.228279100000009</c:v>
                </c:pt>
                <c:pt idx="309">
                  <c:v>-42.219276400000005</c:v>
                </c:pt>
                <c:pt idx="310">
                  <c:v>-42.210277599999998</c:v>
                </c:pt>
                <c:pt idx="311">
                  <c:v>-42.201278700000003</c:v>
                </c:pt>
                <c:pt idx="312">
                  <c:v>-42.192279800000009</c:v>
                </c:pt>
                <c:pt idx="313">
                  <c:v>-42.1832809</c:v>
                </c:pt>
                <c:pt idx="314">
                  <c:v>-42.174282099999999</c:v>
                </c:pt>
                <c:pt idx="315">
                  <c:v>-42.165283200000005</c:v>
                </c:pt>
                <c:pt idx="316">
                  <c:v>-42.156284299999996</c:v>
                </c:pt>
                <c:pt idx="317">
                  <c:v>-42.147285499999995</c:v>
                </c:pt>
                <c:pt idx="318">
                  <c:v>-42.138286600000001</c:v>
                </c:pt>
                <c:pt idx="319">
                  <c:v>-42.129287699999999</c:v>
                </c:pt>
                <c:pt idx="320">
                  <c:v>-42.120288800000004</c:v>
                </c:pt>
                <c:pt idx="321">
                  <c:v>-42.111289999999997</c:v>
                </c:pt>
                <c:pt idx="322">
                  <c:v>-42.102291100000002</c:v>
                </c:pt>
                <c:pt idx="323">
                  <c:v>-42.093292200000008</c:v>
                </c:pt>
                <c:pt idx="324">
                  <c:v>-42.084293399999993</c:v>
                </c:pt>
                <c:pt idx="325">
                  <c:v>-42.075294499999998</c:v>
                </c:pt>
                <c:pt idx="326">
                  <c:v>-42.066291800000002</c:v>
                </c:pt>
                <c:pt idx="327">
                  <c:v>-42.0572929</c:v>
                </c:pt>
                <c:pt idx="328">
                  <c:v>-42.0482941</c:v>
                </c:pt>
                <c:pt idx="329">
                  <c:v>-42.039295200000005</c:v>
                </c:pt>
                <c:pt idx="330">
                  <c:v>-42.030296300000003</c:v>
                </c:pt>
                <c:pt idx="331">
                  <c:v>-42.021297499999996</c:v>
                </c:pt>
                <c:pt idx="332">
                  <c:v>-42.012298600000001</c:v>
                </c:pt>
                <c:pt idx="333">
                  <c:v>-42.003299699999999</c:v>
                </c:pt>
                <c:pt idx="334">
                  <c:v>-41.994300800000005</c:v>
                </c:pt>
                <c:pt idx="335">
                  <c:v>-41.985302000000004</c:v>
                </c:pt>
                <c:pt idx="336">
                  <c:v>-41.976303100000003</c:v>
                </c:pt>
                <c:pt idx="337">
                  <c:v>-41.967304200000001</c:v>
                </c:pt>
                <c:pt idx="338">
                  <c:v>-41.9583054</c:v>
                </c:pt>
                <c:pt idx="339">
                  <c:v>-41.949306499999999</c:v>
                </c:pt>
                <c:pt idx="340">
                  <c:v>-41.940307599999997</c:v>
                </c:pt>
                <c:pt idx="341">
                  <c:v>-41.931304900000001</c:v>
                </c:pt>
                <c:pt idx="342">
                  <c:v>-41.922306100000007</c:v>
                </c:pt>
                <c:pt idx="343">
                  <c:v>-41.913307199999998</c:v>
                </c:pt>
                <c:pt idx="344">
                  <c:v>-41.904308300000004</c:v>
                </c:pt>
                <c:pt idx="345">
                  <c:v>-41.895309400000002</c:v>
                </c:pt>
                <c:pt idx="346">
                  <c:v>-41.886310600000002</c:v>
                </c:pt>
                <c:pt idx="347">
                  <c:v>-41.8773117</c:v>
                </c:pt>
                <c:pt idx="348">
                  <c:v>-41.868312800000012</c:v>
                </c:pt>
                <c:pt idx="349">
                  <c:v>-41.859314000000005</c:v>
                </c:pt>
                <c:pt idx="350">
                  <c:v>-41.850315100000003</c:v>
                </c:pt>
                <c:pt idx="351">
                  <c:v>-41.841316200000001</c:v>
                </c:pt>
                <c:pt idx="352">
                  <c:v>-41.832317400000001</c:v>
                </c:pt>
                <c:pt idx="353">
                  <c:v>-41.823318500000006</c:v>
                </c:pt>
                <c:pt idx="354">
                  <c:v>-41.814319599999997</c:v>
                </c:pt>
                <c:pt idx="355">
                  <c:v>-41.805320700000003</c:v>
                </c:pt>
                <c:pt idx="356">
                  <c:v>-41.796321900000009</c:v>
                </c:pt>
                <c:pt idx="357">
                  <c:v>-41.787323000000001</c:v>
                </c:pt>
                <c:pt idx="358">
                  <c:v>-41.778320300000011</c:v>
                </c:pt>
                <c:pt idx="359">
                  <c:v>-41.769321400000003</c:v>
                </c:pt>
                <c:pt idx="360">
                  <c:v>-41.760322600000009</c:v>
                </c:pt>
                <c:pt idx="361">
                  <c:v>-41.7513237</c:v>
                </c:pt>
                <c:pt idx="362">
                  <c:v>-41.742324800000006</c:v>
                </c:pt>
                <c:pt idx="363">
                  <c:v>-41.733326000000012</c:v>
                </c:pt>
                <c:pt idx="364">
                  <c:v>-41.724327100000004</c:v>
                </c:pt>
                <c:pt idx="365">
                  <c:v>-41.715328200000009</c:v>
                </c:pt>
                <c:pt idx="366">
                  <c:v>-41.706329300000007</c:v>
                </c:pt>
                <c:pt idx="367">
                  <c:v>-41.697330500000007</c:v>
                </c:pt>
                <c:pt idx="368">
                  <c:v>-41.688331600000005</c:v>
                </c:pt>
                <c:pt idx="369">
                  <c:v>-41.67933270000001</c:v>
                </c:pt>
                <c:pt idx="370">
                  <c:v>-41.67033390000001</c:v>
                </c:pt>
                <c:pt idx="371">
                  <c:v>-41.661335000000008</c:v>
                </c:pt>
                <c:pt idx="372">
                  <c:v>-41.652336100000007</c:v>
                </c:pt>
                <c:pt idx="373">
                  <c:v>-41.643337200000005</c:v>
                </c:pt>
                <c:pt idx="374">
                  <c:v>-41.634338400000011</c:v>
                </c:pt>
                <c:pt idx="375">
                  <c:v>-41.625335700000015</c:v>
                </c:pt>
                <c:pt idx="376">
                  <c:v>-41.616336800000006</c:v>
                </c:pt>
                <c:pt idx="377">
                  <c:v>-41.607338000000006</c:v>
                </c:pt>
                <c:pt idx="378">
                  <c:v>-41.598339100000011</c:v>
                </c:pt>
                <c:pt idx="379">
                  <c:v>-41.589340200000002</c:v>
                </c:pt>
                <c:pt idx="380">
                  <c:v>-41.580341300000001</c:v>
                </c:pt>
                <c:pt idx="381">
                  <c:v>-41.5713425</c:v>
                </c:pt>
                <c:pt idx="382">
                  <c:v>-41.562343600000005</c:v>
                </c:pt>
                <c:pt idx="383">
                  <c:v>-41.553344699999997</c:v>
                </c:pt>
                <c:pt idx="384">
                  <c:v>-41.544345900000003</c:v>
                </c:pt>
                <c:pt idx="385">
                  <c:v>-41.535347000000002</c:v>
                </c:pt>
                <c:pt idx="386">
                  <c:v>-41.526348100000007</c:v>
                </c:pt>
                <c:pt idx="387">
                  <c:v>-41.517349199999998</c:v>
                </c:pt>
                <c:pt idx="388">
                  <c:v>-41.508350400000012</c:v>
                </c:pt>
                <c:pt idx="389">
                  <c:v>-41.499351500000003</c:v>
                </c:pt>
                <c:pt idx="390">
                  <c:v>-41.490352600000008</c:v>
                </c:pt>
                <c:pt idx="391">
                  <c:v>-41.481353800000001</c:v>
                </c:pt>
                <c:pt idx="392">
                  <c:v>-41.472351100000004</c:v>
                </c:pt>
                <c:pt idx="393">
                  <c:v>-41.46335220000001</c:v>
                </c:pt>
                <c:pt idx="394">
                  <c:v>-41.454353300000001</c:v>
                </c:pt>
                <c:pt idx="395">
                  <c:v>-41.445354500000001</c:v>
                </c:pt>
                <c:pt idx="396">
                  <c:v>-41.436355600000006</c:v>
                </c:pt>
                <c:pt idx="397">
                  <c:v>-41.427356700000004</c:v>
                </c:pt>
                <c:pt idx="398">
                  <c:v>-41.418357800000003</c:v>
                </c:pt>
                <c:pt idx="399">
                  <c:v>-41.409359000000002</c:v>
                </c:pt>
                <c:pt idx="400">
                  <c:v>-41.4003601</c:v>
                </c:pt>
                <c:pt idx="401">
                  <c:v>-41.391361199999999</c:v>
                </c:pt>
                <c:pt idx="402">
                  <c:v>-41.382362400000005</c:v>
                </c:pt>
                <c:pt idx="403">
                  <c:v>-41.373363499999996</c:v>
                </c:pt>
                <c:pt idx="404">
                  <c:v>-41.364364599999995</c:v>
                </c:pt>
                <c:pt idx="405">
                  <c:v>-41.355365800000001</c:v>
                </c:pt>
                <c:pt idx="406">
                  <c:v>-41.3463669</c:v>
                </c:pt>
                <c:pt idx="407">
                  <c:v>-41.337367999999998</c:v>
                </c:pt>
                <c:pt idx="408">
                  <c:v>-41.328369100000003</c:v>
                </c:pt>
                <c:pt idx="409">
                  <c:v>-41.319366499999994</c:v>
                </c:pt>
                <c:pt idx="410">
                  <c:v>-41.310367599999992</c:v>
                </c:pt>
                <c:pt idx="411">
                  <c:v>-41.301368699999998</c:v>
                </c:pt>
                <c:pt idx="412">
                  <c:v>-41.29236980000001</c:v>
                </c:pt>
                <c:pt idx="413">
                  <c:v>-41.283371000000002</c:v>
                </c:pt>
                <c:pt idx="414">
                  <c:v>-41.274372100000008</c:v>
                </c:pt>
                <c:pt idx="415">
                  <c:v>-41.265373200000013</c:v>
                </c:pt>
                <c:pt idx="416">
                  <c:v>-41.256374400000006</c:v>
                </c:pt>
                <c:pt idx="417">
                  <c:v>-41.247375500000004</c:v>
                </c:pt>
                <c:pt idx="418">
                  <c:v>-41.238376600000009</c:v>
                </c:pt>
                <c:pt idx="419">
                  <c:v>-41.229377700000008</c:v>
                </c:pt>
                <c:pt idx="420">
                  <c:v>-41.220378900000014</c:v>
                </c:pt>
                <c:pt idx="421">
                  <c:v>-41.211380000000005</c:v>
                </c:pt>
                <c:pt idx="422">
                  <c:v>-41.202381100000004</c:v>
                </c:pt>
                <c:pt idx="423">
                  <c:v>-41.19338230000001</c:v>
                </c:pt>
                <c:pt idx="424">
                  <c:v>-41.184383399999994</c:v>
                </c:pt>
                <c:pt idx="425">
                  <c:v>-41.1753845</c:v>
                </c:pt>
                <c:pt idx="426">
                  <c:v>-41.166381800000003</c:v>
                </c:pt>
                <c:pt idx="427">
                  <c:v>-41.157382999999996</c:v>
                </c:pt>
                <c:pt idx="428">
                  <c:v>-41.148384100000001</c:v>
                </c:pt>
                <c:pt idx="429">
                  <c:v>-41.139385200000007</c:v>
                </c:pt>
                <c:pt idx="430">
                  <c:v>-41.130386400000006</c:v>
                </c:pt>
                <c:pt idx="431">
                  <c:v>-41.121387499999997</c:v>
                </c:pt>
                <c:pt idx="432">
                  <c:v>-41.112388600000003</c:v>
                </c:pt>
                <c:pt idx="433">
                  <c:v>-41.103389700000001</c:v>
                </c:pt>
                <c:pt idx="434">
                  <c:v>-41.094390900000008</c:v>
                </c:pt>
                <c:pt idx="435">
                  <c:v>-41.085392000000006</c:v>
                </c:pt>
                <c:pt idx="436">
                  <c:v>-41.076393100000004</c:v>
                </c:pt>
                <c:pt idx="437">
                  <c:v>-41.067394300000011</c:v>
                </c:pt>
                <c:pt idx="438">
                  <c:v>-41.058395400000002</c:v>
                </c:pt>
                <c:pt idx="439">
                  <c:v>-41.0493965</c:v>
                </c:pt>
                <c:pt idx="440">
                  <c:v>-41.040397599999999</c:v>
                </c:pt>
                <c:pt idx="441">
                  <c:v>-41.031395000000003</c:v>
                </c:pt>
                <c:pt idx="442">
                  <c:v>-41.022396100000009</c:v>
                </c:pt>
                <c:pt idx="443">
                  <c:v>-41.0133972</c:v>
                </c:pt>
                <c:pt idx="444">
                  <c:v>-41.004398300000005</c:v>
                </c:pt>
                <c:pt idx="445">
                  <c:v>-40.995399500000005</c:v>
                </c:pt>
                <c:pt idx="446">
                  <c:v>-40.986400599999996</c:v>
                </c:pt>
                <c:pt idx="447">
                  <c:v>-40.977401699999994</c:v>
                </c:pt>
                <c:pt idx="448">
                  <c:v>-40.968402900000008</c:v>
                </c:pt>
                <c:pt idx="449">
                  <c:v>-40.959403999999999</c:v>
                </c:pt>
                <c:pt idx="450">
                  <c:v>-40.950405099999998</c:v>
                </c:pt>
                <c:pt idx="451">
                  <c:v>-40.941406199999996</c:v>
                </c:pt>
                <c:pt idx="452">
                  <c:v>-40.932407399999995</c:v>
                </c:pt>
                <c:pt idx="453">
                  <c:v>-40.923408500000001</c:v>
                </c:pt>
                <c:pt idx="454">
                  <c:v>-40.914409599999992</c:v>
                </c:pt>
                <c:pt idx="455">
                  <c:v>-40.905410800000006</c:v>
                </c:pt>
                <c:pt idx="456">
                  <c:v>-40.896411900000011</c:v>
                </c:pt>
                <c:pt idx="457">
                  <c:v>-40.887412999999995</c:v>
                </c:pt>
                <c:pt idx="458">
                  <c:v>-40.878410300000006</c:v>
                </c:pt>
                <c:pt idx="459">
                  <c:v>-40.869411499999998</c:v>
                </c:pt>
                <c:pt idx="460">
                  <c:v>-40.860412600000011</c:v>
                </c:pt>
                <c:pt idx="461">
                  <c:v>-40.851413699999995</c:v>
                </c:pt>
                <c:pt idx="462">
                  <c:v>-40.842414900000001</c:v>
                </c:pt>
                <c:pt idx="463">
                  <c:v>-40.833416</c:v>
                </c:pt>
                <c:pt idx="464">
                  <c:v>-40.824417099999998</c:v>
                </c:pt>
                <c:pt idx="465">
                  <c:v>-40.815418200000003</c:v>
                </c:pt>
                <c:pt idx="466">
                  <c:v>-40.806419399999996</c:v>
                </c:pt>
                <c:pt idx="467">
                  <c:v>-40.797420500000001</c:v>
                </c:pt>
                <c:pt idx="468">
                  <c:v>-40.7884216</c:v>
                </c:pt>
                <c:pt idx="469">
                  <c:v>-40.779422800000006</c:v>
                </c:pt>
                <c:pt idx="470">
                  <c:v>-40.770423900000004</c:v>
                </c:pt>
                <c:pt idx="471">
                  <c:v>-40.761425000000003</c:v>
                </c:pt>
                <c:pt idx="472">
                  <c:v>-40.752426100000001</c:v>
                </c:pt>
                <c:pt idx="473">
                  <c:v>-40.7434273</c:v>
                </c:pt>
                <c:pt idx="474">
                  <c:v>-40.734428400000006</c:v>
                </c:pt>
                <c:pt idx="475">
                  <c:v>-40.725425700000009</c:v>
                </c:pt>
                <c:pt idx="476">
                  <c:v>-40.716426800000001</c:v>
                </c:pt>
                <c:pt idx="477">
                  <c:v>-40.707428</c:v>
                </c:pt>
                <c:pt idx="478">
                  <c:v>-40.698429100000006</c:v>
                </c:pt>
                <c:pt idx="479">
                  <c:v>-40.689430200000011</c:v>
                </c:pt>
                <c:pt idx="480">
                  <c:v>-40.680431399999996</c:v>
                </c:pt>
                <c:pt idx="481">
                  <c:v>-40.671432500000002</c:v>
                </c:pt>
                <c:pt idx="482">
                  <c:v>-40.662433600000007</c:v>
                </c:pt>
                <c:pt idx="483">
                  <c:v>-40.653434799999999</c:v>
                </c:pt>
                <c:pt idx="484">
                  <c:v>-40.644435900000005</c:v>
                </c:pt>
                <c:pt idx="485">
                  <c:v>-40.63543700000001</c:v>
                </c:pt>
                <c:pt idx="486">
                  <c:v>-40.626438100000009</c:v>
                </c:pt>
                <c:pt idx="487">
                  <c:v>-40.617439300000001</c:v>
                </c:pt>
                <c:pt idx="488">
                  <c:v>-40.608440400000006</c:v>
                </c:pt>
                <c:pt idx="489">
                  <c:v>-40.599441499999998</c:v>
                </c:pt>
                <c:pt idx="490">
                  <c:v>-40.590442700000004</c:v>
                </c:pt>
                <c:pt idx="491">
                  <c:v>-40.581443799999995</c:v>
                </c:pt>
                <c:pt idx="492">
                  <c:v>-40.572441099999999</c:v>
                </c:pt>
                <c:pt idx="493">
                  <c:v>-40.563442200000004</c:v>
                </c:pt>
                <c:pt idx="494">
                  <c:v>-40.554443399999997</c:v>
                </c:pt>
                <c:pt idx="495">
                  <c:v>-40.545444499999995</c:v>
                </c:pt>
                <c:pt idx="496">
                  <c:v>-40.5364456</c:v>
                </c:pt>
                <c:pt idx="497">
                  <c:v>-40.527446699999999</c:v>
                </c:pt>
                <c:pt idx="498">
                  <c:v>-40.518447899999998</c:v>
                </c:pt>
                <c:pt idx="499">
                  <c:v>-40.509449000000004</c:v>
                </c:pt>
                <c:pt idx="500">
                  <c:v>-40.500450100000002</c:v>
                </c:pt>
                <c:pt idx="501">
                  <c:v>-40.491451300000001</c:v>
                </c:pt>
                <c:pt idx="502">
                  <c:v>-40.4824524</c:v>
                </c:pt>
                <c:pt idx="503">
                  <c:v>-40.473453499999998</c:v>
                </c:pt>
                <c:pt idx="504">
                  <c:v>-40.464454699999997</c:v>
                </c:pt>
                <c:pt idx="505">
                  <c:v>-40.455455800000003</c:v>
                </c:pt>
                <c:pt idx="506">
                  <c:v>-40.446456900000001</c:v>
                </c:pt>
                <c:pt idx="507">
                  <c:v>-40.437454199999998</c:v>
                </c:pt>
                <c:pt idx="508">
                  <c:v>-40.428459200000006</c:v>
                </c:pt>
                <c:pt idx="509">
                  <c:v>-40.419456499999995</c:v>
                </c:pt>
                <c:pt idx="510">
                  <c:v>-40.410457599999994</c:v>
                </c:pt>
                <c:pt idx="511">
                  <c:v>-40.401458699999999</c:v>
                </c:pt>
                <c:pt idx="512">
                  <c:v>-40.392459900000006</c:v>
                </c:pt>
                <c:pt idx="513">
                  <c:v>-40.383460999999997</c:v>
                </c:pt>
                <c:pt idx="514">
                  <c:v>-40.374462099999995</c:v>
                </c:pt>
                <c:pt idx="515">
                  <c:v>-40.365463300000002</c:v>
                </c:pt>
                <c:pt idx="516">
                  <c:v>-40.356464399999986</c:v>
                </c:pt>
                <c:pt idx="517">
                  <c:v>-40.347465499999991</c:v>
                </c:pt>
                <c:pt idx="518">
                  <c:v>-40.338466600000004</c:v>
                </c:pt>
                <c:pt idx="519">
                  <c:v>-40.329467799999996</c:v>
                </c:pt>
                <c:pt idx="520">
                  <c:v>-40.320468900000002</c:v>
                </c:pt>
                <c:pt idx="521">
                  <c:v>-40.311469999999993</c:v>
                </c:pt>
                <c:pt idx="522">
                  <c:v>-40.302471199999999</c:v>
                </c:pt>
                <c:pt idx="523">
                  <c:v>-40.293472300000012</c:v>
                </c:pt>
                <c:pt idx="524">
                  <c:v>-40.284469599999994</c:v>
                </c:pt>
                <c:pt idx="525">
                  <c:v>-40.275474500000001</c:v>
                </c:pt>
                <c:pt idx="526">
                  <c:v>-40.266471900000006</c:v>
                </c:pt>
                <c:pt idx="527">
                  <c:v>-40.257473000000005</c:v>
                </c:pt>
                <c:pt idx="528">
                  <c:v>-40.248474100000003</c:v>
                </c:pt>
                <c:pt idx="529">
                  <c:v>-40.239475300000009</c:v>
                </c:pt>
                <c:pt idx="530">
                  <c:v>-40.230476400000001</c:v>
                </c:pt>
                <c:pt idx="531">
                  <c:v>-40.221477499999999</c:v>
                </c:pt>
                <c:pt idx="532">
                  <c:v>-40.212478600000004</c:v>
                </c:pt>
                <c:pt idx="533">
                  <c:v>-40.203479800000004</c:v>
                </c:pt>
                <c:pt idx="534">
                  <c:v>-40.194480900000002</c:v>
                </c:pt>
                <c:pt idx="535">
                  <c:v>-40.185482</c:v>
                </c:pt>
                <c:pt idx="536">
                  <c:v>-40.1764832</c:v>
                </c:pt>
                <c:pt idx="537">
                  <c:v>-40.167484299999998</c:v>
                </c:pt>
                <c:pt idx="538">
                  <c:v>-40.158485400000004</c:v>
                </c:pt>
                <c:pt idx="539">
                  <c:v>-40.149486499999995</c:v>
                </c:pt>
                <c:pt idx="540">
                  <c:v>-40.140487699999994</c:v>
                </c:pt>
                <c:pt idx="541">
                  <c:v>-40.131484999999998</c:v>
                </c:pt>
                <c:pt idx="542">
                  <c:v>-40.122489900000005</c:v>
                </c:pt>
                <c:pt idx="543">
                  <c:v>-40.113487199999994</c:v>
                </c:pt>
                <c:pt idx="544">
                  <c:v>-40.104488399999994</c:v>
                </c:pt>
                <c:pt idx="545">
                  <c:v>-40.095489499999999</c:v>
                </c:pt>
                <c:pt idx="546">
                  <c:v>-40.086490599999998</c:v>
                </c:pt>
                <c:pt idx="547">
                  <c:v>-40.077491799999997</c:v>
                </c:pt>
                <c:pt idx="548">
                  <c:v>-40.06849290000001</c:v>
                </c:pt>
                <c:pt idx="549">
                  <c:v>-40.059493999999994</c:v>
                </c:pt>
                <c:pt idx="550">
                  <c:v>-40.050495099999999</c:v>
                </c:pt>
                <c:pt idx="551">
                  <c:v>-40.041496299999999</c:v>
                </c:pt>
                <c:pt idx="552">
                  <c:v>-40.032497400000004</c:v>
                </c:pt>
                <c:pt idx="553">
                  <c:v>-40.023498500000002</c:v>
                </c:pt>
                <c:pt idx="554">
                  <c:v>-40.014499699999995</c:v>
                </c:pt>
                <c:pt idx="555">
                  <c:v>-40.005500800000007</c:v>
                </c:pt>
                <c:pt idx="556">
                  <c:v>-39.996501900000005</c:v>
                </c:pt>
                <c:pt idx="557">
                  <c:v>-39.987503099999998</c:v>
                </c:pt>
                <c:pt idx="558">
                  <c:v>-39.978500400000001</c:v>
                </c:pt>
                <c:pt idx="559">
                  <c:v>-39.9695015</c:v>
                </c:pt>
                <c:pt idx="560">
                  <c:v>-39.960502600000005</c:v>
                </c:pt>
                <c:pt idx="561">
                  <c:v>-39.951503799999998</c:v>
                </c:pt>
                <c:pt idx="562">
                  <c:v>-39.942504900000003</c:v>
                </c:pt>
                <c:pt idx="563">
                  <c:v>-39.933506000000001</c:v>
                </c:pt>
                <c:pt idx="564">
                  <c:v>-39.9245071</c:v>
                </c:pt>
                <c:pt idx="565">
                  <c:v>-39.915508300000006</c:v>
                </c:pt>
                <c:pt idx="566">
                  <c:v>-39.906509400000004</c:v>
                </c:pt>
                <c:pt idx="567">
                  <c:v>-39.897510500000003</c:v>
                </c:pt>
                <c:pt idx="568">
                  <c:v>-39.888511700000002</c:v>
                </c:pt>
                <c:pt idx="569">
                  <c:v>-39.879512800000008</c:v>
                </c:pt>
                <c:pt idx="570">
                  <c:v>-39.870513900000006</c:v>
                </c:pt>
                <c:pt idx="571">
                  <c:v>-39.861515000000004</c:v>
                </c:pt>
                <c:pt idx="572">
                  <c:v>-39.852516200000004</c:v>
                </c:pt>
                <c:pt idx="573">
                  <c:v>-39.843517300000002</c:v>
                </c:pt>
                <c:pt idx="574">
                  <c:v>-39.8345184</c:v>
                </c:pt>
                <c:pt idx="575">
                  <c:v>-39.825515700000011</c:v>
                </c:pt>
                <c:pt idx="576">
                  <c:v>-39.816516900000003</c:v>
                </c:pt>
                <c:pt idx="577">
                  <c:v>-39.807518000000002</c:v>
                </c:pt>
                <c:pt idx="578">
                  <c:v>-39.798519100000014</c:v>
                </c:pt>
                <c:pt idx="579">
                  <c:v>-39.789520300000007</c:v>
                </c:pt>
                <c:pt idx="580">
                  <c:v>-39.780521400000005</c:v>
                </c:pt>
                <c:pt idx="581">
                  <c:v>-39.771522500000003</c:v>
                </c:pt>
                <c:pt idx="582">
                  <c:v>-39.76252370000001</c:v>
                </c:pt>
                <c:pt idx="583">
                  <c:v>-39.753524800000001</c:v>
                </c:pt>
                <c:pt idx="584">
                  <c:v>-39.744525900000006</c:v>
                </c:pt>
                <c:pt idx="585">
                  <c:v>-39.735527000000012</c:v>
                </c:pt>
                <c:pt idx="586">
                  <c:v>-39.726528200000011</c:v>
                </c:pt>
                <c:pt idx="587">
                  <c:v>-39.717529300000002</c:v>
                </c:pt>
                <c:pt idx="588">
                  <c:v>-39.708530400000008</c:v>
                </c:pt>
                <c:pt idx="589">
                  <c:v>-39.699531600000007</c:v>
                </c:pt>
                <c:pt idx="590">
                  <c:v>-39.690532700000013</c:v>
                </c:pt>
                <c:pt idx="591">
                  <c:v>-39.681533800000004</c:v>
                </c:pt>
                <c:pt idx="592">
                  <c:v>-39.672531100000008</c:v>
                </c:pt>
                <c:pt idx="593">
                  <c:v>-39.663532300000014</c:v>
                </c:pt>
                <c:pt idx="594">
                  <c:v>-39.654533400000005</c:v>
                </c:pt>
                <c:pt idx="595">
                  <c:v>-39.645534500000004</c:v>
                </c:pt>
                <c:pt idx="596">
                  <c:v>-39.636535600000009</c:v>
                </c:pt>
                <c:pt idx="597">
                  <c:v>-39.627536800000009</c:v>
                </c:pt>
                <c:pt idx="598">
                  <c:v>-39.618537900000007</c:v>
                </c:pt>
                <c:pt idx="599">
                  <c:v>-39.609539000000012</c:v>
                </c:pt>
                <c:pt idx="600">
                  <c:v>-39.600540200000005</c:v>
                </c:pt>
                <c:pt idx="601">
                  <c:v>-39.591541300000003</c:v>
                </c:pt>
                <c:pt idx="602">
                  <c:v>-39.582542400000001</c:v>
                </c:pt>
                <c:pt idx="603">
                  <c:v>-39.5735435</c:v>
                </c:pt>
                <c:pt idx="604">
                  <c:v>-39.564544699999999</c:v>
                </c:pt>
                <c:pt idx="605">
                  <c:v>-39.555545800000004</c:v>
                </c:pt>
                <c:pt idx="606">
                  <c:v>-39.546546900000003</c:v>
                </c:pt>
                <c:pt idx="607">
                  <c:v>-39.5375443</c:v>
                </c:pt>
                <c:pt idx="608">
                  <c:v>-39.528549200000008</c:v>
                </c:pt>
                <c:pt idx="609">
                  <c:v>-39.519546499999997</c:v>
                </c:pt>
                <c:pt idx="610">
                  <c:v>-39.510547599999995</c:v>
                </c:pt>
                <c:pt idx="611">
                  <c:v>-39.501548800000002</c:v>
                </c:pt>
                <c:pt idx="612">
                  <c:v>-39.492549900000007</c:v>
                </c:pt>
                <c:pt idx="613">
                  <c:v>-39.483551000000006</c:v>
                </c:pt>
                <c:pt idx="614">
                  <c:v>-39.474552200000005</c:v>
                </c:pt>
                <c:pt idx="615">
                  <c:v>-39.46555330000001</c:v>
                </c:pt>
                <c:pt idx="616">
                  <c:v>-39.456554399999995</c:v>
                </c:pt>
                <c:pt idx="617">
                  <c:v>-39.4475555</c:v>
                </c:pt>
                <c:pt idx="618">
                  <c:v>-39.438556700000007</c:v>
                </c:pt>
                <c:pt idx="619">
                  <c:v>-39.429557800000005</c:v>
                </c:pt>
                <c:pt idx="620">
                  <c:v>-39.42055890000001</c:v>
                </c:pt>
                <c:pt idx="621">
                  <c:v>-39.411560099999996</c:v>
                </c:pt>
                <c:pt idx="622">
                  <c:v>-39.402561200000001</c:v>
                </c:pt>
                <c:pt idx="623">
                  <c:v>-39.393562300000006</c:v>
                </c:pt>
                <c:pt idx="624">
                  <c:v>-39.384559599999996</c:v>
                </c:pt>
                <c:pt idx="625">
                  <c:v>-39.375564599999997</c:v>
                </c:pt>
                <c:pt idx="626">
                  <c:v>-39.366561900000001</c:v>
                </c:pt>
                <c:pt idx="627">
                  <c:v>-39.357562999999999</c:v>
                </c:pt>
                <c:pt idx="628">
                  <c:v>-39.348564099999997</c:v>
                </c:pt>
                <c:pt idx="629">
                  <c:v>-39.339565300000011</c:v>
                </c:pt>
                <c:pt idx="630">
                  <c:v>-39.330566399999995</c:v>
                </c:pt>
                <c:pt idx="631">
                  <c:v>-39.321567499999993</c:v>
                </c:pt>
                <c:pt idx="632">
                  <c:v>-39.3125687</c:v>
                </c:pt>
                <c:pt idx="633">
                  <c:v>-39.303569799999998</c:v>
                </c:pt>
                <c:pt idx="634">
                  <c:v>-39.294570900000011</c:v>
                </c:pt>
                <c:pt idx="635">
                  <c:v>-39.28557210000001</c:v>
                </c:pt>
                <c:pt idx="636">
                  <c:v>-39.276573200000009</c:v>
                </c:pt>
                <c:pt idx="637">
                  <c:v>-39.267574300000007</c:v>
                </c:pt>
                <c:pt idx="638">
                  <c:v>-39.258575400000012</c:v>
                </c:pt>
                <c:pt idx="639">
                  <c:v>-39.249576600000005</c:v>
                </c:pt>
                <c:pt idx="640">
                  <c:v>-39.240577700000003</c:v>
                </c:pt>
                <c:pt idx="641">
                  <c:v>-39.231575000000007</c:v>
                </c:pt>
                <c:pt idx="642">
                  <c:v>-39.222580000000008</c:v>
                </c:pt>
                <c:pt idx="643">
                  <c:v>-39.213577300000004</c:v>
                </c:pt>
                <c:pt idx="644">
                  <c:v>-39.204578400000003</c:v>
                </c:pt>
                <c:pt idx="645">
                  <c:v>-39.195579500000008</c:v>
                </c:pt>
                <c:pt idx="646">
                  <c:v>-39.1865807</c:v>
                </c:pt>
                <c:pt idx="647">
                  <c:v>-39.177581799999999</c:v>
                </c:pt>
                <c:pt idx="648">
                  <c:v>-39.168582900000011</c:v>
                </c:pt>
                <c:pt idx="649">
                  <c:v>-39.159583999999995</c:v>
                </c:pt>
                <c:pt idx="650">
                  <c:v>-39.150585200000002</c:v>
                </c:pt>
                <c:pt idx="651">
                  <c:v>-39.1415863</c:v>
                </c:pt>
                <c:pt idx="652">
                  <c:v>-39.132587400000006</c:v>
                </c:pt>
                <c:pt idx="653">
                  <c:v>-39.123588600000005</c:v>
                </c:pt>
                <c:pt idx="654">
                  <c:v>-39.114589699999996</c:v>
                </c:pt>
                <c:pt idx="655">
                  <c:v>-39.105590800000009</c:v>
                </c:pt>
                <c:pt idx="656">
                  <c:v>-39.096591900000007</c:v>
                </c:pt>
                <c:pt idx="657">
                  <c:v>-39.087593099999999</c:v>
                </c:pt>
                <c:pt idx="658">
                  <c:v>-39.078590400000003</c:v>
                </c:pt>
                <c:pt idx="659">
                  <c:v>-39.069591500000001</c:v>
                </c:pt>
                <c:pt idx="660">
                  <c:v>-39.060592700000008</c:v>
                </c:pt>
                <c:pt idx="661">
                  <c:v>-39.051593799999999</c:v>
                </c:pt>
                <c:pt idx="662">
                  <c:v>-39.042594900000005</c:v>
                </c:pt>
                <c:pt idx="663">
                  <c:v>-39.033596000000003</c:v>
                </c:pt>
                <c:pt idx="664">
                  <c:v>-39.024597200000002</c:v>
                </c:pt>
                <c:pt idx="665">
                  <c:v>-39.015598300000008</c:v>
                </c:pt>
                <c:pt idx="666">
                  <c:v>-39.006599400000006</c:v>
                </c:pt>
                <c:pt idx="667">
                  <c:v>-38.997600599999998</c:v>
                </c:pt>
                <c:pt idx="668">
                  <c:v>-38.988601700000004</c:v>
                </c:pt>
                <c:pt idx="669">
                  <c:v>-38.979602800000002</c:v>
                </c:pt>
                <c:pt idx="670">
                  <c:v>-38.9706039</c:v>
                </c:pt>
                <c:pt idx="671">
                  <c:v>-38.9616051</c:v>
                </c:pt>
                <c:pt idx="672">
                  <c:v>-38.952606199999998</c:v>
                </c:pt>
                <c:pt idx="673">
                  <c:v>-38.943607299999996</c:v>
                </c:pt>
                <c:pt idx="674">
                  <c:v>-38.934608499999996</c:v>
                </c:pt>
                <c:pt idx="675">
                  <c:v>-38.925605800000007</c:v>
                </c:pt>
                <c:pt idx="676">
                  <c:v>-38.916606899999998</c:v>
                </c:pt>
                <c:pt idx="677">
                  <c:v>-38.907607999999996</c:v>
                </c:pt>
                <c:pt idx="678">
                  <c:v>-38.898609200000003</c:v>
                </c:pt>
                <c:pt idx="679">
                  <c:v>-38.889610300000001</c:v>
                </c:pt>
                <c:pt idx="680">
                  <c:v>-38.880611399999999</c:v>
                </c:pt>
                <c:pt idx="681">
                  <c:v>-38.871612499999998</c:v>
                </c:pt>
                <c:pt idx="682">
                  <c:v>-38.862613700000004</c:v>
                </c:pt>
                <c:pt idx="683">
                  <c:v>-38.853614799999995</c:v>
                </c:pt>
                <c:pt idx="684">
                  <c:v>-38.844615900000001</c:v>
                </c:pt>
                <c:pt idx="685">
                  <c:v>-38.8356171</c:v>
                </c:pt>
                <c:pt idx="686">
                  <c:v>-38.826618200000006</c:v>
                </c:pt>
                <c:pt idx="687">
                  <c:v>-38.817619299999997</c:v>
                </c:pt>
                <c:pt idx="688">
                  <c:v>-38.808620500000004</c:v>
                </c:pt>
                <c:pt idx="689">
                  <c:v>-38.799621600000002</c:v>
                </c:pt>
                <c:pt idx="690">
                  <c:v>-38.790618900000013</c:v>
                </c:pt>
                <c:pt idx="691">
                  <c:v>-38.781623799999998</c:v>
                </c:pt>
                <c:pt idx="692">
                  <c:v>-38.772621200000003</c:v>
                </c:pt>
                <c:pt idx="693">
                  <c:v>-38.763622300000009</c:v>
                </c:pt>
                <c:pt idx="694">
                  <c:v>-38.754623399999993</c:v>
                </c:pt>
                <c:pt idx="695">
                  <c:v>-38.745624499999998</c:v>
                </c:pt>
                <c:pt idx="696">
                  <c:v>-38.736625700000005</c:v>
                </c:pt>
                <c:pt idx="697">
                  <c:v>-38.727626800000003</c:v>
                </c:pt>
                <c:pt idx="698">
                  <c:v>-38.718627900000001</c:v>
                </c:pt>
                <c:pt idx="699">
                  <c:v>-38.709629100000001</c:v>
                </c:pt>
                <c:pt idx="700">
                  <c:v>-38.700630200000006</c:v>
                </c:pt>
                <c:pt idx="701">
                  <c:v>-38.691631300000005</c:v>
                </c:pt>
                <c:pt idx="702">
                  <c:v>-38.682632400000003</c:v>
                </c:pt>
                <c:pt idx="703">
                  <c:v>-38.673633600000002</c:v>
                </c:pt>
                <c:pt idx="704">
                  <c:v>-38.664634700000001</c:v>
                </c:pt>
                <c:pt idx="705">
                  <c:v>-38.655635800000006</c:v>
                </c:pt>
                <c:pt idx="706">
                  <c:v>-38.646637000000005</c:v>
                </c:pt>
                <c:pt idx="707">
                  <c:v>-38.637634300000002</c:v>
                </c:pt>
                <c:pt idx="708">
                  <c:v>-38.628639200000009</c:v>
                </c:pt>
                <c:pt idx="709">
                  <c:v>-38.619636499999999</c:v>
                </c:pt>
                <c:pt idx="710">
                  <c:v>-38.610637699999998</c:v>
                </c:pt>
                <c:pt idx="711">
                  <c:v>-38.601638800000003</c:v>
                </c:pt>
                <c:pt idx="712">
                  <c:v>-38.592639900000009</c:v>
                </c:pt>
                <c:pt idx="713">
                  <c:v>-38.583641099999994</c:v>
                </c:pt>
                <c:pt idx="714">
                  <c:v>-38.5746422</c:v>
                </c:pt>
                <c:pt idx="715">
                  <c:v>-38.565643300000005</c:v>
                </c:pt>
                <c:pt idx="716">
                  <c:v>-38.556644399999996</c:v>
                </c:pt>
                <c:pt idx="717">
                  <c:v>-38.547645599999996</c:v>
                </c:pt>
                <c:pt idx="718">
                  <c:v>-38.538646700000001</c:v>
                </c:pt>
                <c:pt idx="719">
                  <c:v>-38.529647799999999</c:v>
                </c:pt>
                <c:pt idx="720">
                  <c:v>-38.520649000000006</c:v>
                </c:pt>
                <c:pt idx="721">
                  <c:v>-38.511650099999997</c:v>
                </c:pt>
                <c:pt idx="722">
                  <c:v>-38.502651200000003</c:v>
                </c:pt>
                <c:pt idx="723">
                  <c:v>-38.493652300000008</c:v>
                </c:pt>
                <c:pt idx="724">
                  <c:v>-38.484649699999991</c:v>
                </c:pt>
                <c:pt idx="725">
                  <c:v>-38.475654599999999</c:v>
                </c:pt>
                <c:pt idx="726">
                  <c:v>-38.466651900000002</c:v>
                </c:pt>
                <c:pt idx="727">
                  <c:v>-38.457652999999993</c:v>
                </c:pt>
                <c:pt idx="728">
                  <c:v>-38.4486542</c:v>
                </c:pt>
                <c:pt idx="729">
                  <c:v>-38.439655300000005</c:v>
                </c:pt>
                <c:pt idx="730">
                  <c:v>-38.430656400000004</c:v>
                </c:pt>
                <c:pt idx="731">
                  <c:v>-38.421657599999996</c:v>
                </c:pt>
                <c:pt idx="732">
                  <c:v>-38.412658700000001</c:v>
                </c:pt>
                <c:pt idx="733">
                  <c:v>-38.4036598</c:v>
                </c:pt>
                <c:pt idx="734">
                  <c:v>-38.394660899999998</c:v>
                </c:pt>
                <c:pt idx="735">
                  <c:v>-38.385662099999998</c:v>
                </c:pt>
                <c:pt idx="736">
                  <c:v>-38.376663199999996</c:v>
                </c:pt>
                <c:pt idx="737">
                  <c:v>-38.367664299999994</c:v>
                </c:pt>
                <c:pt idx="738">
                  <c:v>-38.358665499999994</c:v>
                </c:pt>
                <c:pt idx="739">
                  <c:v>-38.349666599999992</c:v>
                </c:pt>
                <c:pt idx="740">
                  <c:v>-38.34066769999999</c:v>
                </c:pt>
                <c:pt idx="741">
                  <c:v>-38.331664999999994</c:v>
                </c:pt>
                <c:pt idx="742">
                  <c:v>-38.3226662</c:v>
                </c:pt>
                <c:pt idx="743">
                  <c:v>-38.313667299999992</c:v>
                </c:pt>
                <c:pt idx="744">
                  <c:v>-38.304668399999997</c:v>
                </c:pt>
                <c:pt idx="745">
                  <c:v>-38.295669600000004</c:v>
                </c:pt>
                <c:pt idx="746">
                  <c:v>-38.286670700000002</c:v>
                </c:pt>
                <c:pt idx="747">
                  <c:v>-38.2776718</c:v>
                </c:pt>
                <c:pt idx="748">
                  <c:v>-38.268672900000013</c:v>
                </c:pt>
                <c:pt idx="749">
                  <c:v>-38.259674099999998</c:v>
                </c:pt>
                <c:pt idx="750">
                  <c:v>-38.250675200000003</c:v>
                </c:pt>
                <c:pt idx="751">
                  <c:v>-38.241676300000002</c:v>
                </c:pt>
                <c:pt idx="752">
                  <c:v>-38.232677500000001</c:v>
                </c:pt>
                <c:pt idx="753">
                  <c:v>-38.223678600000007</c:v>
                </c:pt>
                <c:pt idx="754">
                  <c:v>-38.214679699999998</c:v>
                </c:pt>
                <c:pt idx="755">
                  <c:v>-38.205680800000003</c:v>
                </c:pt>
                <c:pt idx="756">
                  <c:v>-38.196682000000003</c:v>
                </c:pt>
                <c:pt idx="757">
                  <c:v>-38.187683099999994</c:v>
                </c:pt>
                <c:pt idx="758">
                  <c:v>-38.178680400000005</c:v>
                </c:pt>
                <c:pt idx="759">
                  <c:v>-38.169681499999996</c:v>
                </c:pt>
                <c:pt idx="760">
                  <c:v>-38.160682700000002</c:v>
                </c:pt>
                <c:pt idx="761">
                  <c:v>-38.151683799999994</c:v>
                </c:pt>
                <c:pt idx="762">
                  <c:v>-38.142684899999999</c:v>
                </c:pt>
                <c:pt idx="763">
                  <c:v>-38.133686099999998</c:v>
                </c:pt>
                <c:pt idx="764">
                  <c:v>-38.124687199999997</c:v>
                </c:pt>
                <c:pt idx="765">
                  <c:v>-38.115688300000002</c:v>
                </c:pt>
                <c:pt idx="766">
                  <c:v>-38.106689499999995</c:v>
                </c:pt>
                <c:pt idx="767">
                  <c:v>-38.0976906</c:v>
                </c:pt>
                <c:pt idx="768">
                  <c:v>-38.088691699999998</c:v>
                </c:pt>
                <c:pt idx="769">
                  <c:v>-38.079692800000011</c:v>
                </c:pt>
                <c:pt idx="770">
                  <c:v>-38.070693999999996</c:v>
                </c:pt>
                <c:pt idx="771">
                  <c:v>-38.061695100000001</c:v>
                </c:pt>
                <c:pt idx="772">
                  <c:v>-38.0526962</c:v>
                </c:pt>
                <c:pt idx="773">
                  <c:v>-38.043697399999999</c:v>
                </c:pt>
                <c:pt idx="774">
                  <c:v>-38.034698499999998</c:v>
                </c:pt>
                <c:pt idx="775">
                  <c:v>-38.025695800000008</c:v>
                </c:pt>
                <c:pt idx="776">
                  <c:v>-38.016696899999999</c:v>
                </c:pt>
                <c:pt idx="777">
                  <c:v>-38.007698099999999</c:v>
                </c:pt>
                <c:pt idx="778">
                  <c:v>-37.998699200000004</c:v>
                </c:pt>
                <c:pt idx="779">
                  <c:v>-37.989700300000003</c:v>
                </c:pt>
                <c:pt idx="780">
                  <c:v>-37.980701399999994</c:v>
                </c:pt>
                <c:pt idx="781">
                  <c:v>-37.9717026</c:v>
                </c:pt>
                <c:pt idx="782">
                  <c:v>-37.962703700000006</c:v>
                </c:pt>
                <c:pt idx="783">
                  <c:v>-37.953704799999997</c:v>
                </c:pt>
                <c:pt idx="784">
                  <c:v>-37.944706000000004</c:v>
                </c:pt>
                <c:pt idx="785">
                  <c:v>-37.935707100000002</c:v>
                </c:pt>
                <c:pt idx="786">
                  <c:v>-37.926708200000007</c:v>
                </c:pt>
                <c:pt idx="787">
                  <c:v>-37.917709399999993</c:v>
                </c:pt>
                <c:pt idx="788">
                  <c:v>-37.908710500000005</c:v>
                </c:pt>
                <c:pt idx="789">
                  <c:v>-37.899711600000003</c:v>
                </c:pt>
                <c:pt idx="790">
                  <c:v>-37.890708900000007</c:v>
                </c:pt>
                <c:pt idx="791">
                  <c:v>-37.881713900000001</c:v>
                </c:pt>
                <c:pt idx="792">
                  <c:v>-37.872711200000005</c:v>
                </c:pt>
                <c:pt idx="793">
                  <c:v>-37.86371230000001</c:v>
                </c:pt>
                <c:pt idx="794">
                  <c:v>-37.854713399999994</c:v>
                </c:pt>
                <c:pt idx="795">
                  <c:v>-37.845714600000001</c:v>
                </c:pt>
                <c:pt idx="796">
                  <c:v>-37.836715700000006</c:v>
                </c:pt>
                <c:pt idx="797">
                  <c:v>-37.827716800000005</c:v>
                </c:pt>
                <c:pt idx="798">
                  <c:v>-37.818718000000004</c:v>
                </c:pt>
                <c:pt idx="799">
                  <c:v>-37.809719100000002</c:v>
                </c:pt>
                <c:pt idx="800">
                  <c:v>-37.800720200000001</c:v>
                </c:pt>
                <c:pt idx="801">
                  <c:v>-37.791721300000006</c:v>
                </c:pt>
                <c:pt idx="802">
                  <c:v>-37.782722500000006</c:v>
                </c:pt>
                <c:pt idx="803">
                  <c:v>-37.773723600000004</c:v>
                </c:pt>
                <c:pt idx="804">
                  <c:v>-37.764724700000002</c:v>
                </c:pt>
                <c:pt idx="805">
                  <c:v>-37.755725900000009</c:v>
                </c:pt>
                <c:pt idx="806">
                  <c:v>-37.746727</c:v>
                </c:pt>
                <c:pt idx="807">
                  <c:v>-37.737724300000004</c:v>
                </c:pt>
                <c:pt idx="808">
                  <c:v>-37.728729200000018</c:v>
                </c:pt>
                <c:pt idx="809">
                  <c:v>-37.719726600000001</c:v>
                </c:pt>
                <c:pt idx="810">
                  <c:v>-37.7107277</c:v>
                </c:pt>
                <c:pt idx="811">
                  <c:v>-37.701728800000005</c:v>
                </c:pt>
                <c:pt idx="812">
                  <c:v>-37.69272990000001</c:v>
                </c:pt>
                <c:pt idx="813">
                  <c:v>-37.683731100000003</c:v>
                </c:pt>
                <c:pt idx="814">
                  <c:v>-37.674732200000008</c:v>
                </c:pt>
                <c:pt idx="815">
                  <c:v>-37.665733300000014</c:v>
                </c:pt>
                <c:pt idx="816">
                  <c:v>-37.656734499999999</c:v>
                </c:pt>
                <c:pt idx="817">
                  <c:v>-37.647735600000004</c:v>
                </c:pt>
                <c:pt idx="818">
                  <c:v>-37.63873670000001</c:v>
                </c:pt>
                <c:pt idx="819">
                  <c:v>-37.629737900000009</c:v>
                </c:pt>
                <c:pt idx="820">
                  <c:v>-37.620739000000007</c:v>
                </c:pt>
                <c:pt idx="821">
                  <c:v>-37.611740099999999</c:v>
                </c:pt>
                <c:pt idx="822">
                  <c:v>-37.602741200000004</c:v>
                </c:pt>
                <c:pt idx="823">
                  <c:v>-37.593742400000011</c:v>
                </c:pt>
                <c:pt idx="824">
                  <c:v>-37.5847397</c:v>
                </c:pt>
                <c:pt idx="825">
                  <c:v>-37.5757446</c:v>
                </c:pt>
                <c:pt idx="826">
                  <c:v>-37.566741900000004</c:v>
                </c:pt>
                <c:pt idx="827">
                  <c:v>-37.557743099999996</c:v>
                </c:pt>
                <c:pt idx="828">
                  <c:v>-37.548744200000002</c:v>
                </c:pt>
                <c:pt idx="829">
                  <c:v>-37.539745300000007</c:v>
                </c:pt>
                <c:pt idx="830">
                  <c:v>-37.530746499999999</c:v>
                </c:pt>
                <c:pt idx="831">
                  <c:v>-37.521747599999998</c:v>
                </c:pt>
                <c:pt idx="832">
                  <c:v>-37.512748700000003</c:v>
                </c:pt>
                <c:pt idx="833">
                  <c:v>-37.503749800000001</c:v>
                </c:pt>
                <c:pt idx="834">
                  <c:v>-37.494751000000001</c:v>
                </c:pt>
                <c:pt idx="835">
                  <c:v>-37.485752100000006</c:v>
                </c:pt>
                <c:pt idx="836">
                  <c:v>-37.476753200000005</c:v>
                </c:pt>
                <c:pt idx="837">
                  <c:v>-37.467754400000004</c:v>
                </c:pt>
                <c:pt idx="838">
                  <c:v>-37.458755500000002</c:v>
                </c:pt>
                <c:pt idx="839">
                  <c:v>-37.449756600000001</c:v>
                </c:pt>
                <c:pt idx="840">
                  <c:v>-37.4407578</c:v>
                </c:pt>
                <c:pt idx="841">
                  <c:v>-37.431755100000011</c:v>
                </c:pt>
                <c:pt idx="842">
                  <c:v>-37.422756200000009</c:v>
                </c:pt>
                <c:pt idx="843">
                  <c:v>-37.4137573</c:v>
                </c:pt>
                <c:pt idx="844">
                  <c:v>-37.4047585</c:v>
                </c:pt>
                <c:pt idx="845">
                  <c:v>-37.395759600000005</c:v>
                </c:pt>
                <c:pt idx="846">
                  <c:v>-37.386760699999996</c:v>
                </c:pt>
                <c:pt idx="847">
                  <c:v>-37.377761799999995</c:v>
                </c:pt>
                <c:pt idx="848">
                  <c:v>-37.368763000000001</c:v>
                </c:pt>
                <c:pt idx="849">
                  <c:v>-37.359764099999992</c:v>
                </c:pt>
                <c:pt idx="850">
                  <c:v>-37.350765199999998</c:v>
                </c:pt>
                <c:pt idx="851">
                  <c:v>-37.341766399999997</c:v>
                </c:pt>
                <c:pt idx="852">
                  <c:v>-37.332767499999996</c:v>
                </c:pt>
                <c:pt idx="853">
                  <c:v>-37.323768600000001</c:v>
                </c:pt>
                <c:pt idx="854">
                  <c:v>-37.314769699999992</c:v>
                </c:pt>
                <c:pt idx="855">
                  <c:v>-37.305770900000006</c:v>
                </c:pt>
                <c:pt idx="856">
                  <c:v>-37.296772000000011</c:v>
                </c:pt>
                <c:pt idx="857">
                  <c:v>-37.287773100000003</c:v>
                </c:pt>
                <c:pt idx="858">
                  <c:v>-37.278770400000013</c:v>
                </c:pt>
                <c:pt idx="859">
                  <c:v>-37.269771600000006</c:v>
                </c:pt>
                <c:pt idx="860">
                  <c:v>-37.260772700000018</c:v>
                </c:pt>
                <c:pt idx="861">
                  <c:v>-37.251773800000002</c:v>
                </c:pt>
                <c:pt idx="862">
                  <c:v>-37.242775000000009</c:v>
                </c:pt>
                <c:pt idx="863">
                  <c:v>-37.233776100000007</c:v>
                </c:pt>
                <c:pt idx="864">
                  <c:v>-37.224777200000005</c:v>
                </c:pt>
                <c:pt idx="865">
                  <c:v>-37.215778400000012</c:v>
                </c:pt>
                <c:pt idx="866">
                  <c:v>-37.206779500000003</c:v>
                </c:pt>
                <c:pt idx="867">
                  <c:v>-37.197780600000002</c:v>
                </c:pt>
                <c:pt idx="868">
                  <c:v>-37.1887817</c:v>
                </c:pt>
                <c:pt idx="869">
                  <c:v>-37.179782900000006</c:v>
                </c:pt>
                <c:pt idx="870">
                  <c:v>-37.170784000000005</c:v>
                </c:pt>
                <c:pt idx="871">
                  <c:v>-37.161785100000003</c:v>
                </c:pt>
                <c:pt idx="872">
                  <c:v>-37.152786300000002</c:v>
                </c:pt>
                <c:pt idx="873">
                  <c:v>-37.143787399999994</c:v>
                </c:pt>
                <c:pt idx="874">
                  <c:v>-37.134788499999999</c:v>
                </c:pt>
                <c:pt idx="875">
                  <c:v>-37.12578580000001</c:v>
                </c:pt>
                <c:pt idx="876">
                  <c:v>-37.116786999999995</c:v>
                </c:pt>
                <c:pt idx="877">
                  <c:v>-37.1077881</c:v>
                </c:pt>
                <c:pt idx="878">
                  <c:v>-37.098789200000006</c:v>
                </c:pt>
                <c:pt idx="879">
                  <c:v>-37.089790300000004</c:v>
                </c:pt>
                <c:pt idx="880">
                  <c:v>-37.080791500000004</c:v>
                </c:pt>
                <c:pt idx="881">
                  <c:v>-37.071792600000002</c:v>
                </c:pt>
                <c:pt idx="882">
                  <c:v>-37.062793700000007</c:v>
                </c:pt>
                <c:pt idx="883">
                  <c:v>-37.0537949</c:v>
                </c:pt>
                <c:pt idx="884">
                  <c:v>-37.044796000000005</c:v>
                </c:pt>
                <c:pt idx="885">
                  <c:v>-37.035797100000003</c:v>
                </c:pt>
                <c:pt idx="886">
                  <c:v>-37.026798200000009</c:v>
                </c:pt>
                <c:pt idx="887">
                  <c:v>-37.017799399999994</c:v>
                </c:pt>
                <c:pt idx="888">
                  <c:v>-37.0088005</c:v>
                </c:pt>
                <c:pt idx="889">
                  <c:v>-36.999801599999998</c:v>
                </c:pt>
                <c:pt idx="890">
                  <c:v>-36.990799000000003</c:v>
                </c:pt>
                <c:pt idx="891">
                  <c:v>-36.981803899999996</c:v>
                </c:pt>
                <c:pt idx="892">
                  <c:v>-36.972801199999999</c:v>
                </c:pt>
                <c:pt idx="893">
                  <c:v>-36.963802300000005</c:v>
                </c:pt>
                <c:pt idx="894">
                  <c:v>-36.95480349999999</c:v>
                </c:pt>
                <c:pt idx="895">
                  <c:v>-36.945804599999995</c:v>
                </c:pt>
                <c:pt idx="896">
                  <c:v>-36.936805700000001</c:v>
                </c:pt>
                <c:pt idx="897">
                  <c:v>-36.9278069</c:v>
                </c:pt>
                <c:pt idx="898">
                  <c:v>-36.918807999999999</c:v>
                </c:pt>
                <c:pt idx="899">
                  <c:v>-36.909809100000004</c:v>
                </c:pt>
                <c:pt idx="900">
                  <c:v>-36.900810200000002</c:v>
                </c:pt>
                <c:pt idx="901">
                  <c:v>-36.891811399999995</c:v>
                </c:pt>
                <c:pt idx="902">
                  <c:v>-36.8828125</c:v>
                </c:pt>
                <c:pt idx="903">
                  <c:v>-36.873813599999998</c:v>
                </c:pt>
                <c:pt idx="904">
                  <c:v>-36.864814799999998</c:v>
                </c:pt>
                <c:pt idx="905">
                  <c:v>-36.855815900000003</c:v>
                </c:pt>
                <c:pt idx="906">
                  <c:v>-36.846816999999994</c:v>
                </c:pt>
                <c:pt idx="907">
                  <c:v>-36.837814299999998</c:v>
                </c:pt>
                <c:pt idx="908">
                  <c:v>-36.828819300000006</c:v>
                </c:pt>
                <c:pt idx="909">
                  <c:v>-36.819816599999996</c:v>
                </c:pt>
                <c:pt idx="910">
                  <c:v>-36.810817699999994</c:v>
                </c:pt>
                <c:pt idx="911">
                  <c:v>-36.801818799999999</c:v>
                </c:pt>
                <c:pt idx="912">
                  <c:v>-36.792820000000013</c:v>
                </c:pt>
                <c:pt idx="913">
                  <c:v>-36.783821099999997</c:v>
                </c:pt>
                <c:pt idx="914">
                  <c:v>-36.774822200000003</c:v>
                </c:pt>
                <c:pt idx="915">
                  <c:v>-36.765823400000002</c:v>
                </c:pt>
                <c:pt idx="916">
                  <c:v>-36.756824499999993</c:v>
                </c:pt>
                <c:pt idx="917">
                  <c:v>-36.747825599999999</c:v>
                </c:pt>
                <c:pt idx="918">
                  <c:v>-36.738826800000005</c:v>
                </c:pt>
                <c:pt idx="919">
                  <c:v>-36.729827900000011</c:v>
                </c:pt>
                <c:pt idx="920">
                  <c:v>-36.720829000000002</c:v>
                </c:pt>
                <c:pt idx="921">
                  <c:v>-36.7118301</c:v>
                </c:pt>
                <c:pt idx="922">
                  <c:v>-36.702831300000007</c:v>
                </c:pt>
                <c:pt idx="923">
                  <c:v>-36.693832400000012</c:v>
                </c:pt>
                <c:pt idx="924">
                  <c:v>-36.684829699999995</c:v>
                </c:pt>
                <c:pt idx="925">
                  <c:v>-36.675834700000003</c:v>
                </c:pt>
                <c:pt idx="926">
                  <c:v>-36.666832000000007</c:v>
                </c:pt>
                <c:pt idx="927">
                  <c:v>-36.657833099999998</c:v>
                </c:pt>
                <c:pt idx="928">
                  <c:v>-36.648834200000003</c:v>
                </c:pt>
                <c:pt idx="929">
                  <c:v>-36.639835400000003</c:v>
                </c:pt>
                <c:pt idx="930">
                  <c:v>-36.630836500000001</c:v>
                </c:pt>
                <c:pt idx="931">
                  <c:v>-36.621837599999999</c:v>
                </c:pt>
                <c:pt idx="932">
                  <c:v>-36.612838700000005</c:v>
                </c:pt>
                <c:pt idx="933">
                  <c:v>-36.603839900000004</c:v>
                </c:pt>
                <c:pt idx="934">
                  <c:v>-36.594840999999995</c:v>
                </c:pt>
                <c:pt idx="935">
                  <c:v>-36.585842100000001</c:v>
                </c:pt>
                <c:pt idx="936">
                  <c:v>-36.5768433</c:v>
                </c:pt>
                <c:pt idx="937">
                  <c:v>-36.567844399999998</c:v>
                </c:pt>
                <c:pt idx="938">
                  <c:v>-36.558845500000004</c:v>
                </c:pt>
                <c:pt idx="939">
                  <c:v>-36.5498428</c:v>
                </c:pt>
                <c:pt idx="940">
                  <c:v>-36.540847799999995</c:v>
                </c:pt>
                <c:pt idx="941">
                  <c:v>-36.531845099999998</c:v>
                </c:pt>
                <c:pt idx="942">
                  <c:v>-36.522850000000005</c:v>
                </c:pt>
                <c:pt idx="943">
                  <c:v>-36.513847399999989</c:v>
                </c:pt>
                <c:pt idx="944">
                  <c:v>-36.504848499999994</c:v>
                </c:pt>
                <c:pt idx="945">
                  <c:v>-36.4958496</c:v>
                </c:pt>
                <c:pt idx="946">
                  <c:v>-36.486850699999998</c:v>
                </c:pt>
                <c:pt idx="947">
                  <c:v>-36.477851899999997</c:v>
                </c:pt>
                <c:pt idx="948">
                  <c:v>-36.46885300000001</c:v>
                </c:pt>
                <c:pt idx="949">
                  <c:v>-36.459854099999994</c:v>
                </c:pt>
                <c:pt idx="950">
                  <c:v>-36.450855300000001</c:v>
                </c:pt>
                <c:pt idx="951">
                  <c:v>-36.441856399999999</c:v>
                </c:pt>
                <c:pt idx="952">
                  <c:v>-36.432857499999997</c:v>
                </c:pt>
                <c:pt idx="953">
                  <c:v>-36.423858600000003</c:v>
                </c:pt>
                <c:pt idx="954">
                  <c:v>-36.414859799999995</c:v>
                </c:pt>
                <c:pt idx="955">
                  <c:v>-36.4058609</c:v>
                </c:pt>
                <c:pt idx="956">
                  <c:v>-36.396858200000004</c:v>
                </c:pt>
                <c:pt idx="957">
                  <c:v>-36.387863199999991</c:v>
                </c:pt>
                <c:pt idx="958">
                  <c:v>-36.378860499999995</c:v>
                </c:pt>
                <c:pt idx="959">
                  <c:v>-36.369865399999995</c:v>
                </c:pt>
                <c:pt idx="960">
                  <c:v>-36.360862699999998</c:v>
                </c:pt>
                <c:pt idx="961">
                  <c:v>-36.351863899999991</c:v>
                </c:pt>
                <c:pt idx="962">
                  <c:v>-36.342864999999996</c:v>
                </c:pt>
                <c:pt idx="963">
                  <c:v>-36.333866099999995</c:v>
                </c:pt>
                <c:pt idx="964">
                  <c:v>-36.324867199999993</c:v>
                </c:pt>
                <c:pt idx="965">
                  <c:v>-36.315868399999999</c:v>
                </c:pt>
                <c:pt idx="966">
                  <c:v>-36.306869499999991</c:v>
                </c:pt>
                <c:pt idx="967">
                  <c:v>-36.297870600000003</c:v>
                </c:pt>
                <c:pt idx="968">
                  <c:v>-36.288871800000003</c:v>
                </c:pt>
                <c:pt idx="969">
                  <c:v>-36.279872900000008</c:v>
                </c:pt>
                <c:pt idx="970">
                  <c:v>-36.270874000000006</c:v>
                </c:pt>
                <c:pt idx="971">
                  <c:v>-36.261875200000006</c:v>
                </c:pt>
                <c:pt idx="972">
                  <c:v>-36.252876300000004</c:v>
                </c:pt>
                <c:pt idx="973">
                  <c:v>-36.243873600000001</c:v>
                </c:pt>
                <c:pt idx="974">
                  <c:v>-36.234878500000001</c:v>
                </c:pt>
                <c:pt idx="975">
                  <c:v>-36.225875900000013</c:v>
                </c:pt>
                <c:pt idx="976">
                  <c:v>-36.216880799999998</c:v>
                </c:pt>
                <c:pt idx="977">
                  <c:v>-36.207878100000002</c:v>
                </c:pt>
                <c:pt idx="978">
                  <c:v>-36.198879200000007</c:v>
                </c:pt>
                <c:pt idx="979">
                  <c:v>-36.189880399999993</c:v>
                </c:pt>
                <c:pt idx="980">
                  <c:v>-36.180881499999991</c:v>
                </c:pt>
                <c:pt idx="981">
                  <c:v>-36.171882600000004</c:v>
                </c:pt>
                <c:pt idx="982">
                  <c:v>-36.162883800000003</c:v>
                </c:pt>
                <c:pt idx="983">
                  <c:v>-36.153884899999994</c:v>
                </c:pt>
                <c:pt idx="984">
                  <c:v>-36.144885999999993</c:v>
                </c:pt>
                <c:pt idx="985">
                  <c:v>-36.135887099999998</c:v>
                </c:pt>
                <c:pt idx="986">
                  <c:v>-36.126888300000005</c:v>
                </c:pt>
                <c:pt idx="987">
                  <c:v>-36.117889399999996</c:v>
                </c:pt>
                <c:pt idx="988">
                  <c:v>-36.108890500000001</c:v>
                </c:pt>
                <c:pt idx="989">
                  <c:v>-36.099891700000001</c:v>
                </c:pt>
                <c:pt idx="990">
                  <c:v>-36.090889000000004</c:v>
                </c:pt>
                <c:pt idx="991">
                  <c:v>-36.081893899999997</c:v>
                </c:pt>
                <c:pt idx="992">
                  <c:v>-36.072891200000001</c:v>
                </c:pt>
                <c:pt idx="993">
                  <c:v>-36.0638924</c:v>
                </c:pt>
                <c:pt idx="994">
                  <c:v>-36.054893499999991</c:v>
                </c:pt>
                <c:pt idx="995">
                  <c:v>-36.045894599999997</c:v>
                </c:pt>
                <c:pt idx="996">
                  <c:v>-36.036895800000003</c:v>
                </c:pt>
                <c:pt idx="997">
                  <c:v>-36.027896900000002</c:v>
                </c:pt>
                <c:pt idx="998">
                  <c:v>-36.018898</c:v>
                </c:pt>
                <c:pt idx="999">
                  <c:v>-36.009899099999998</c:v>
                </c:pt>
                <c:pt idx="1000">
                  <c:v>-36.000900300000005</c:v>
                </c:pt>
                <c:pt idx="1001">
                  <c:v>-35.991901399999996</c:v>
                </c:pt>
                <c:pt idx="1002">
                  <c:v>-35.982902500000002</c:v>
                </c:pt>
                <c:pt idx="1003">
                  <c:v>-35.973903700000001</c:v>
                </c:pt>
                <c:pt idx="1004">
                  <c:v>-35.964904799999999</c:v>
                </c:pt>
                <c:pt idx="1005">
                  <c:v>-35.955905900000005</c:v>
                </c:pt>
                <c:pt idx="1006">
                  <c:v>-35.946907000000003</c:v>
                </c:pt>
                <c:pt idx="1007">
                  <c:v>-35.937904399999994</c:v>
                </c:pt>
                <c:pt idx="1008">
                  <c:v>-35.928909300000008</c:v>
                </c:pt>
                <c:pt idx="1009">
                  <c:v>-35.919906599999997</c:v>
                </c:pt>
                <c:pt idx="1010">
                  <c:v>-35.910907699999996</c:v>
                </c:pt>
                <c:pt idx="1011">
                  <c:v>-35.901908900000002</c:v>
                </c:pt>
                <c:pt idx="1012">
                  <c:v>-35.892910000000008</c:v>
                </c:pt>
                <c:pt idx="1013">
                  <c:v>-35.883911099999999</c:v>
                </c:pt>
                <c:pt idx="1014">
                  <c:v>-35.874912300000005</c:v>
                </c:pt>
                <c:pt idx="1015">
                  <c:v>-35.865913400000011</c:v>
                </c:pt>
                <c:pt idx="1016">
                  <c:v>-35.856914499999995</c:v>
                </c:pt>
                <c:pt idx="1017">
                  <c:v>-35.8479156</c:v>
                </c:pt>
                <c:pt idx="1018">
                  <c:v>-35.838916800000007</c:v>
                </c:pt>
                <c:pt idx="1019">
                  <c:v>-35.829917900000005</c:v>
                </c:pt>
                <c:pt idx="1020">
                  <c:v>-35.820919000000011</c:v>
                </c:pt>
                <c:pt idx="1021">
                  <c:v>-35.811920199999996</c:v>
                </c:pt>
                <c:pt idx="1022">
                  <c:v>-35.8029175</c:v>
                </c:pt>
                <c:pt idx="1023">
                  <c:v>-35.793922400000007</c:v>
                </c:pt>
                <c:pt idx="1024">
                  <c:v>-35.784919700000003</c:v>
                </c:pt>
                <c:pt idx="1025">
                  <c:v>-35.775924700000004</c:v>
                </c:pt>
                <c:pt idx="1026">
                  <c:v>-35.766922000000008</c:v>
                </c:pt>
                <c:pt idx="1027">
                  <c:v>-35.757923099999999</c:v>
                </c:pt>
                <c:pt idx="1028">
                  <c:v>-35.748924300000006</c:v>
                </c:pt>
                <c:pt idx="1029">
                  <c:v>-35.739925400000011</c:v>
                </c:pt>
                <c:pt idx="1030">
                  <c:v>-35.730926500000002</c:v>
                </c:pt>
                <c:pt idx="1031">
                  <c:v>-35.721927600000001</c:v>
                </c:pt>
                <c:pt idx="1032">
                  <c:v>-35.712928800000007</c:v>
                </c:pt>
                <c:pt idx="1033">
                  <c:v>-35.703929900000006</c:v>
                </c:pt>
                <c:pt idx="1034">
                  <c:v>-35.694931000000011</c:v>
                </c:pt>
                <c:pt idx="1035">
                  <c:v>-35.685932200000011</c:v>
                </c:pt>
                <c:pt idx="1036">
                  <c:v>-35.676933300000009</c:v>
                </c:pt>
                <c:pt idx="1037">
                  <c:v>-35.6679344</c:v>
                </c:pt>
                <c:pt idx="1038">
                  <c:v>-35.658935500000005</c:v>
                </c:pt>
                <c:pt idx="1039">
                  <c:v>-35.64993290000001</c:v>
                </c:pt>
                <c:pt idx="1040">
                  <c:v>-35.640937800000003</c:v>
                </c:pt>
                <c:pt idx="1041">
                  <c:v>-35.631935100000007</c:v>
                </c:pt>
                <c:pt idx="1042">
                  <c:v>-35.622940100000008</c:v>
                </c:pt>
                <c:pt idx="1043">
                  <c:v>-35.613937400000005</c:v>
                </c:pt>
                <c:pt idx="1044">
                  <c:v>-35.604938500000003</c:v>
                </c:pt>
                <c:pt idx="1045">
                  <c:v>-35.595939600000008</c:v>
                </c:pt>
                <c:pt idx="1046">
                  <c:v>-35.586940800000001</c:v>
                </c:pt>
                <c:pt idx="1047">
                  <c:v>-35.577941899999999</c:v>
                </c:pt>
                <c:pt idx="1048">
                  <c:v>-35.568943000000012</c:v>
                </c:pt>
                <c:pt idx="1049">
                  <c:v>-35.559944200000004</c:v>
                </c:pt>
                <c:pt idx="1050">
                  <c:v>-35.550945300000002</c:v>
                </c:pt>
                <c:pt idx="1051">
                  <c:v>-35.541946399999993</c:v>
                </c:pt>
                <c:pt idx="1052">
                  <c:v>-35.532947499999999</c:v>
                </c:pt>
                <c:pt idx="1053">
                  <c:v>-35.523948700000005</c:v>
                </c:pt>
                <c:pt idx="1054">
                  <c:v>-35.514949799999997</c:v>
                </c:pt>
                <c:pt idx="1055">
                  <c:v>-35.505950900000009</c:v>
                </c:pt>
                <c:pt idx="1056">
                  <c:v>-35.496948200000006</c:v>
                </c:pt>
                <c:pt idx="1057">
                  <c:v>-35.4879532</c:v>
                </c:pt>
                <c:pt idx="1058">
                  <c:v>-35.478950500000003</c:v>
                </c:pt>
                <c:pt idx="1059">
                  <c:v>-35.469955400000003</c:v>
                </c:pt>
                <c:pt idx="1060">
                  <c:v>-35.460952800000008</c:v>
                </c:pt>
                <c:pt idx="1061">
                  <c:v>-35.451953899999999</c:v>
                </c:pt>
                <c:pt idx="1062">
                  <c:v>-35.442955000000005</c:v>
                </c:pt>
                <c:pt idx="1063">
                  <c:v>-35.433956100000003</c:v>
                </c:pt>
                <c:pt idx="1064">
                  <c:v>-35.424957300000003</c:v>
                </c:pt>
                <c:pt idx="1065">
                  <c:v>-35.415958400000001</c:v>
                </c:pt>
                <c:pt idx="1066">
                  <c:v>-35.406959499999999</c:v>
                </c:pt>
                <c:pt idx="1067">
                  <c:v>-35.397960699999999</c:v>
                </c:pt>
                <c:pt idx="1068">
                  <c:v>-35.388961800000004</c:v>
                </c:pt>
                <c:pt idx="1069">
                  <c:v>-35.379962900000002</c:v>
                </c:pt>
                <c:pt idx="1070">
                  <c:v>-35.370964099999995</c:v>
                </c:pt>
                <c:pt idx="1071">
                  <c:v>-35.3619652</c:v>
                </c:pt>
                <c:pt idx="1072">
                  <c:v>-35.352966299999999</c:v>
                </c:pt>
                <c:pt idx="1073">
                  <c:v>-35.343963599999995</c:v>
                </c:pt>
                <c:pt idx="1074">
                  <c:v>-35.334968599999996</c:v>
                </c:pt>
                <c:pt idx="1075">
                  <c:v>-35.325965900000007</c:v>
                </c:pt>
                <c:pt idx="1076">
                  <c:v>-35.3169708</c:v>
                </c:pt>
                <c:pt idx="1077">
                  <c:v>-35.307968099999997</c:v>
                </c:pt>
                <c:pt idx="1078">
                  <c:v>-35.29896930000001</c:v>
                </c:pt>
                <c:pt idx="1079">
                  <c:v>-35.289970400000001</c:v>
                </c:pt>
                <c:pt idx="1080">
                  <c:v>-35.2809715</c:v>
                </c:pt>
                <c:pt idx="1081">
                  <c:v>-35.271972700000006</c:v>
                </c:pt>
                <c:pt idx="1082">
                  <c:v>-35.262973800000012</c:v>
                </c:pt>
                <c:pt idx="1083">
                  <c:v>-35.253974900000003</c:v>
                </c:pt>
                <c:pt idx="1084">
                  <c:v>-35.244976000000001</c:v>
                </c:pt>
                <c:pt idx="1085">
                  <c:v>-35.235977200000008</c:v>
                </c:pt>
                <c:pt idx="1086">
                  <c:v>-35.226978300000013</c:v>
                </c:pt>
                <c:pt idx="1087">
                  <c:v>-35.217979400000004</c:v>
                </c:pt>
                <c:pt idx="1088">
                  <c:v>-35.208980600000011</c:v>
                </c:pt>
                <c:pt idx="1089">
                  <c:v>-35.199981700000002</c:v>
                </c:pt>
                <c:pt idx="1090">
                  <c:v>-35.190979000000013</c:v>
                </c:pt>
                <c:pt idx="1091">
                  <c:v>-35.181983899999999</c:v>
                </c:pt>
                <c:pt idx="1092">
                  <c:v>-35.172981300000011</c:v>
                </c:pt>
                <c:pt idx="1093">
                  <c:v>-35.163982400000002</c:v>
                </c:pt>
                <c:pt idx="1094">
                  <c:v>-35.154983499999993</c:v>
                </c:pt>
                <c:pt idx="1095">
                  <c:v>-35.145984599999998</c:v>
                </c:pt>
                <c:pt idx="1096">
                  <c:v>-35.136985800000005</c:v>
                </c:pt>
                <c:pt idx="1097">
                  <c:v>-35.127986900000003</c:v>
                </c:pt>
                <c:pt idx="1098">
                  <c:v>-35.118988000000002</c:v>
                </c:pt>
                <c:pt idx="1099">
                  <c:v>-35.109989200000001</c:v>
                </c:pt>
                <c:pt idx="1100">
                  <c:v>-35.100990300000007</c:v>
                </c:pt>
                <c:pt idx="1101">
                  <c:v>-35.091991400000005</c:v>
                </c:pt>
                <c:pt idx="1102">
                  <c:v>-35.082992600000004</c:v>
                </c:pt>
                <c:pt idx="1103">
                  <c:v>-35.073993700000003</c:v>
                </c:pt>
                <c:pt idx="1104">
                  <c:v>-35.064994800000001</c:v>
                </c:pt>
                <c:pt idx="1105">
                  <c:v>-35.055995900000006</c:v>
                </c:pt>
                <c:pt idx="1106">
                  <c:v>-35.046997099999999</c:v>
                </c:pt>
                <c:pt idx="1107">
                  <c:v>-35.037994399999995</c:v>
                </c:pt>
                <c:pt idx="1108">
                  <c:v>-35.028999300000009</c:v>
                </c:pt>
                <c:pt idx="1109">
                  <c:v>-35.019996599999999</c:v>
                </c:pt>
                <c:pt idx="1110">
                  <c:v>-35.010997799999998</c:v>
                </c:pt>
                <c:pt idx="1111">
                  <c:v>-35.001998900000011</c:v>
                </c:pt>
                <c:pt idx="1112">
                  <c:v>-34.993000000000002</c:v>
                </c:pt>
                <c:pt idx="1113">
                  <c:v>-34.984000999999999</c:v>
                </c:pt>
                <c:pt idx="1114">
                  <c:v>-34.975002000000003</c:v>
                </c:pt>
                <c:pt idx="1115">
                  <c:v>-34.966003000000001</c:v>
                </c:pt>
                <c:pt idx="1116">
                  <c:v>-34.957004999999995</c:v>
                </c:pt>
                <c:pt idx="1117">
                  <c:v>-34.948006000000007</c:v>
                </c:pt>
                <c:pt idx="1118">
                  <c:v>-34.939007000000004</c:v>
                </c:pt>
                <c:pt idx="1119">
                  <c:v>-34.930008000000001</c:v>
                </c:pt>
                <c:pt idx="1120">
                  <c:v>-34.921009000000005</c:v>
                </c:pt>
                <c:pt idx="1121">
                  <c:v>-34.912010000000002</c:v>
                </c:pt>
                <c:pt idx="1122">
                  <c:v>-34.903008</c:v>
                </c:pt>
                <c:pt idx="1123">
                  <c:v>-34.894012000000011</c:v>
                </c:pt>
                <c:pt idx="1124">
                  <c:v>-34.885010000000001</c:v>
                </c:pt>
                <c:pt idx="1125">
                  <c:v>-34.876015000000002</c:v>
                </c:pt>
                <c:pt idx="1126">
                  <c:v>-34.867012000000003</c:v>
                </c:pt>
                <c:pt idx="1127">
                  <c:v>-34.858013</c:v>
                </c:pt>
                <c:pt idx="1128">
                  <c:v>-34.849014000000004</c:v>
                </c:pt>
                <c:pt idx="1129">
                  <c:v>-34.840015000000001</c:v>
                </c:pt>
                <c:pt idx="1130">
                  <c:v>-34.831016999999996</c:v>
                </c:pt>
                <c:pt idx="1131">
                  <c:v>-34.822018000000007</c:v>
                </c:pt>
                <c:pt idx="1132">
                  <c:v>-34.813019000000004</c:v>
                </c:pt>
                <c:pt idx="1133">
                  <c:v>-34.804019999999994</c:v>
                </c:pt>
                <c:pt idx="1134">
                  <c:v>-34.795021000000013</c:v>
                </c:pt>
                <c:pt idx="1135">
                  <c:v>-34.786022000000003</c:v>
                </c:pt>
                <c:pt idx="1136">
                  <c:v>-34.777023</c:v>
                </c:pt>
                <c:pt idx="1137">
                  <c:v>-34.768024000000011</c:v>
                </c:pt>
                <c:pt idx="1138">
                  <c:v>-34.759026000000006</c:v>
                </c:pt>
                <c:pt idx="1139">
                  <c:v>-34.750023000000006</c:v>
                </c:pt>
                <c:pt idx="1140">
                  <c:v>-34.741028</c:v>
                </c:pt>
                <c:pt idx="1141">
                  <c:v>-34.732025000000007</c:v>
                </c:pt>
                <c:pt idx="1142">
                  <c:v>-34.723030000000008</c:v>
                </c:pt>
                <c:pt idx="1143">
                  <c:v>-34.714026999999994</c:v>
                </c:pt>
                <c:pt idx="1144">
                  <c:v>-34.70502900000001</c:v>
                </c:pt>
                <c:pt idx="1145">
                  <c:v>-34.696030000000007</c:v>
                </c:pt>
                <c:pt idx="1146">
                  <c:v>-34.687031000000005</c:v>
                </c:pt>
                <c:pt idx="1147">
                  <c:v>-34.678032000000009</c:v>
                </c:pt>
                <c:pt idx="1148">
                  <c:v>-34.669033000000013</c:v>
                </c:pt>
                <c:pt idx="1149">
                  <c:v>-34.66003400000001</c:v>
                </c:pt>
                <c:pt idx="1150">
                  <c:v>-34.651035</c:v>
                </c:pt>
                <c:pt idx="1151">
                  <c:v>-34.642036000000012</c:v>
                </c:pt>
                <c:pt idx="1152">
                  <c:v>-34.633038000000006</c:v>
                </c:pt>
                <c:pt idx="1153">
                  <c:v>-34.62403900000001</c:v>
                </c:pt>
                <c:pt idx="1154">
                  <c:v>-34.61504</c:v>
                </c:pt>
                <c:pt idx="1155">
                  <c:v>-34.606041000000005</c:v>
                </c:pt>
                <c:pt idx="1156">
                  <c:v>-34.597038000000005</c:v>
                </c:pt>
                <c:pt idx="1157">
                  <c:v>-34.588043000000006</c:v>
                </c:pt>
                <c:pt idx="1158">
                  <c:v>-34.579041000000004</c:v>
                </c:pt>
                <c:pt idx="1159">
                  <c:v>-34.570045</c:v>
                </c:pt>
                <c:pt idx="1160">
                  <c:v>-34.561043000000005</c:v>
                </c:pt>
                <c:pt idx="1161">
                  <c:v>-34.552043999999995</c:v>
                </c:pt>
                <c:pt idx="1162">
                  <c:v>-34.543044999999999</c:v>
                </c:pt>
                <c:pt idx="1163">
                  <c:v>-34.534046000000004</c:v>
                </c:pt>
                <c:pt idx="1164">
                  <c:v>-34.525047000000001</c:v>
                </c:pt>
                <c:pt idx="1165">
                  <c:v>-34.516047999999998</c:v>
                </c:pt>
                <c:pt idx="1166">
                  <c:v>-34.50705</c:v>
                </c:pt>
                <c:pt idx="1167">
                  <c:v>-34.498051000000011</c:v>
                </c:pt>
                <c:pt idx="1168">
                  <c:v>-34.489052000000001</c:v>
                </c:pt>
                <c:pt idx="1169">
                  <c:v>-34.480053000000005</c:v>
                </c:pt>
                <c:pt idx="1170">
                  <c:v>-34.471053999999995</c:v>
                </c:pt>
                <c:pt idx="1171">
                  <c:v>-34.462055000000007</c:v>
                </c:pt>
                <c:pt idx="1172">
                  <c:v>-34.453056000000004</c:v>
                </c:pt>
                <c:pt idx="1173">
                  <c:v>-34.444053999999994</c:v>
                </c:pt>
                <c:pt idx="1174">
                  <c:v>-34.435059000000003</c:v>
                </c:pt>
                <c:pt idx="1175">
                  <c:v>-34.426056000000003</c:v>
                </c:pt>
                <c:pt idx="1176">
                  <c:v>-34.417056999999993</c:v>
                </c:pt>
                <c:pt idx="1177">
                  <c:v>-34.408058000000004</c:v>
                </c:pt>
                <c:pt idx="1178">
                  <c:v>-34.399059000000001</c:v>
                </c:pt>
                <c:pt idx="1179">
                  <c:v>-34.390060000000005</c:v>
                </c:pt>
                <c:pt idx="1180">
                  <c:v>-34.381061999999993</c:v>
                </c:pt>
                <c:pt idx="1181">
                  <c:v>-34.372063000000004</c:v>
                </c:pt>
                <c:pt idx="1182">
                  <c:v>-34.363063999999994</c:v>
                </c:pt>
                <c:pt idx="1183">
                  <c:v>-34.354064999999991</c:v>
                </c:pt>
                <c:pt idx="1184">
                  <c:v>-34.345065999999996</c:v>
                </c:pt>
                <c:pt idx="1185">
                  <c:v>-34.336066999999993</c:v>
                </c:pt>
                <c:pt idx="1186">
                  <c:v>-34.327067999999997</c:v>
                </c:pt>
                <c:pt idx="1187">
                  <c:v>-34.318068999999994</c:v>
                </c:pt>
                <c:pt idx="1188">
                  <c:v>-34.309070999999996</c:v>
                </c:pt>
                <c:pt idx="1189">
                  <c:v>-34.300072</c:v>
                </c:pt>
                <c:pt idx="1190">
                  <c:v>-34.291069</c:v>
                </c:pt>
                <c:pt idx="1191">
                  <c:v>-34.282074000000001</c:v>
                </c:pt>
                <c:pt idx="1192">
                  <c:v>-34.273071000000002</c:v>
                </c:pt>
                <c:pt idx="1193">
                  <c:v>-34.264072000000006</c:v>
                </c:pt>
                <c:pt idx="1194">
                  <c:v>-34.255074</c:v>
                </c:pt>
                <c:pt idx="1195">
                  <c:v>-34.246075000000005</c:v>
                </c:pt>
                <c:pt idx="1196">
                  <c:v>-34.237076000000002</c:v>
                </c:pt>
                <c:pt idx="1197">
                  <c:v>-34.228077000000013</c:v>
                </c:pt>
                <c:pt idx="1198">
                  <c:v>-34.219078000000003</c:v>
                </c:pt>
                <c:pt idx="1199">
                  <c:v>-34.210079</c:v>
                </c:pt>
                <c:pt idx="1200">
                  <c:v>-34.201080000000005</c:v>
                </c:pt>
                <c:pt idx="1201">
                  <c:v>-34.192081000000002</c:v>
                </c:pt>
                <c:pt idx="1202">
                  <c:v>-34.183083000000003</c:v>
                </c:pt>
                <c:pt idx="1203">
                  <c:v>-34.174083999999993</c:v>
                </c:pt>
                <c:pt idx="1204">
                  <c:v>-34.165085000000005</c:v>
                </c:pt>
                <c:pt idx="1205">
                  <c:v>-34.156085999999995</c:v>
                </c:pt>
                <c:pt idx="1206">
                  <c:v>-34.147086999999999</c:v>
                </c:pt>
                <c:pt idx="1207">
                  <c:v>-34.138084000000006</c:v>
                </c:pt>
                <c:pt idx="1208">
                  <c:v>-34.129089</c:v>
                </c:pt>
                <c:pt idx="1209">
                  <c:v>-34.120087000000005</c:v>
                </c:pt>
                <c:pt idx="1210">
                  <c:v>-34.111087999999995</c:v>
                </c:pt>
                <c:pt idx="1211">
                  <c:v>-34.102089000000007</c:v>
                </c:pt>
                <c:pt idx="1212">
                  <c:v>-34.093090000000011</c:v>
                </c:pt>
                <c:pt idx="1213">
                  <c:v>-34.084090999999994</c:v>
                </c:pt>
                <c:pt idx="1214">
                  <c:v>-34.075092000000005</c:v>
                </c:pt>
                <c:pt idx="1215">
                  <c:v>-34.066093000000002</c:v>
                </c:pt>
                <c:pt idx="1216">
                  <c:v>-34.057095000000004</c:v>
                </c:pt>
                <c:pt idx="1217">
                  <c:v>-34.048096000000001</c:v>
                </c:pt>
                <c:pt idx="1218">
                  <c:v>-34.039097000000005</c:v>
                </c:pt>
                <c:pt idx="1219">
                  <c:v>-34.030098000000002</c:v>
                </c:pt>
                <c:pt idx="1220">
                  <c:v>-34.021099</c:v>
                </c:pt>
                <c:pt idx="1221">
                  <c:v>-34.012100000000011</c:v>
                </c:pt>
                <c:pt idx="1222">
                  <c:v>-34.003098000000001</c:v>
                </c:pt>
                <c:pt idx="1223">
                  <c:v>-33.994102000000005</c:v>
                </c:pt>
                <c:pt idx="1224">
                  <c:v>-33.985100000000003</c:v>
                </c:pt>
                <c:pt idx="1225">
                  <c:v>-33.976105000000011</c:v>
                </c:pt>
                <c:pt idx="1226">
                  <c:v>-33.967102000000004</c:v>
                </c:pt>
                <c:pt idx="1227">
                  <c:v>-33.958103000000001</c:v>
                </c:pt>
                <c:pt idx="1228">
                  <c:v>-33.949104000000005</c:v>
                </c:pt>
                <c:pt idx="1229">
                  <c:v>-33.940105000000003</c:v>
                </c:pt>
                <c:pt idx="1230">
                  <c:v>-33.931107000000004</c:v>
                </c:pt>
                <c:pt idx="1231">
                  <c:v>-33.922108000000009</c:v>
                </c:pt>
                <c:pt idx="1232">
                  <c:v>-33.913109000000006</c:v>
                </c:pt>
                <c:pt idx="1233">
                  <c:v>-33.904110000000003</c:v>
                </c:pt>
                <c:pt idx="1234">
                  <c:v>-33.895111000000007</c:v>
                </c:pt>
                <c:pt idx="1235">
                  <c:v>-33.886112000000004</c:v>
                </c:pt>
                <c:pt idx="1236">
                  <c:v>-33.877113000000001</c:v>
                </c:pt>
                <c:pt idx="1237">
                  <c:v>-33.868114000000013</c:v>
                </c:pt>
                <c:pt idx="1238">
                  <c:v>-33.859116</c:v>
                </c:pt>
                <c:pt idx="1239">
                  <c:v>-33.850113</c:v>
                </c:pt>
                <c:pt idx="1240">
                  <c:v>-33.841118000000002</c:v>
                </c:pt>
                <c:pt idx="1241">
                  <c:v>-33.832115000000009</c:v>
                </c:pt>
                <c:pt idx="1242">
                  <c:v>-33.823120000000003</c:v>
                </c:pt>
                <c:pt idx="1243">
                  <c:v>-33.814117000000003</c:v>
                </c:pt>
                <c:pt idx="1244">
                  <c:v>-33.805119000000012</c:v>
                </c:pt>
                <c:pt idx="1245">
                  <c:v>-33.796120000000009</c:v>
                </c:pt>
                <c:pt idx="1246">
                  <c:v>-33.787121000000006</c:v>
                </c:pt>
                <c:pt idx="1247">
                  <c:v>-33.77812200000001</c:v>
                </c:pt>
                <c:pt idx="1248">
                  <c:v>-33.769123000000008</c:v>
                </c:pt>
                <c:pt idx="1249">
                  <c:v>-33.760124000000012</c:v>
                </c:pt>
                <c:pt idx="1250">
                  <c:v>-33.751125000000002</c:v>
                </c:pt>
                <c:pt idx="1251">
                  <c:v>-33.742126000000013</c:v>
                </c:pt>
                <c:pt idx="1252">
                  <c:v>-33.733128000000008</c:v>
                </c:pt>
                <c:pt idx="1253">
                  <c:v>-33.724129000000012</c:v>
                </c:pt>
                <c:pt idx="1254">
                  <c:v>-33.715130000000009</c:v>
                </c:pt>
                <c:pt idx="1255">
                  <c:v>-33.706131000000013</c:v>
                </c:pt>
                <c:pt idx="1256">
                  <c:v>-33.697128000000006</c:v>
                </c:pt>
                <c:pt idx="1257">
                  <c:v>-33.688133000000008</c:v>
                </c:pt>
                <c:pt idx="1258">
                  <c:v>-33.679131000000012</c:v>
                </c:pt>
                <c:pt idx="1259">
                  <c:v>-33.670135000000009</c:v>
                </c:pt>
                <c:pt idx="1260">
                  <c:v>-33.661133000000007</c:v>
                </c:pt>
                <c:pt idx="1261">
                  <c:v>-33.652134000000011</c:v>
                </c:pt>
                <c:pt idx="1262">
                  <c:v>-33.643135000000008</c:v>
                </c:pt>
                <c:pt idx="1263">
                  <c:v>-33.634136000000012</c:v>
                </c:pt>
                <c:pt idx="1264">
                  <c:v>-33.625137000000009</c:v>
                </c:pt>
                <c:pt idx="1265">
                  <c:v>-33.616138000000007</c:v>
                </c:pt>
                <c:pt idx="1266">
                  <c:v>-33.607140000000001</c:v>
                </c:pt>
                <c:pt idx="1267">
                  <c:v>-33.598141000000012</c:v>
                </c:pt>
                <c:pt idx="1268">
                  <c:v>-33.589142000000002</c:v>
                </c:pt>
                <c:pt idx="1269">
                  <c:v>-33.580143</c:v>
                </c:pt>
                <c:pt idx="1270">
                  <c:v>-33.571144000000004</c:v>
                </c:pt>
                <c:pt idx="1271">
                  <c:v>-33.562145000000008</c:v>
                </c:pt>
                <c:pt idx="1272">
                  <c:v>-33.553146000000005</c:v>
                </c:pt>
                <c:pt idx="1273">
                  <c:v>-33.544143999999996</c:v>
                </c:pt>
                <c:pt idx="1274">
                  <c:v>-33.535149000000011</c:v>
                </c:pt>
                <c:pt idx="1275">
                  <c:v>-33.526146000000011</c:v>
                </c:pt>
                <c:pt idx="1276">
                  <c:v>-33.517146999999994</c:v>
                </c:pt>
                <c:pt idx="1277">
                  <c:v>-33.508148000000006</c:v>
                </c:pt>
                <c:pt idx="1278">
                  <c:v>-33.499149000000003</c:v>
                </c:pt>
                <c:pt idx="1279">
                  <c:v>-33.490150000000007</c:v>
                </c:pt>
                <c:pt idx="1280">
                  <c:v>-33.481152000000002</c:v>
                </c:pt>
                <c:pt idx="1281">
                  <c:v>-33.472153000000013</c:v>
                </c:pt>
                <c:pt idx="1282">
                  <c:v>-33.463154000000003</c:v>
                </c:pt>
                <c:pt idx="1283">
                  <c:v>-33.454155</c:v>
                </c:pt>
                <c:pt idx="1284">
                  <c:v>-33.445156000000011</c:v>
                </c:pt>
                <c:pt idx="1285">
                  <c:v>-33.436157000000001</c:v>
                </c:pt>
                <c:pt idx="1286">
                  <c:v>-33.427158000000006</c:v>
                </c:pt>
                <c:pt idx="1287">
                  <c:v>-33.418159000000003</c:v>
                </c:pt>
                <c:pt idx="1288">
                  <c:v>-33.409161000000005</c:v>
                </c:pt>
                <c:pt idx="1289">
                  <c:v>-33.400162000000002</c:v>
                </c:pt>
                <c:pt idx="1290">
                  <c:v>-33.391159000000002</c:v>
                </c:pt>
                <c:pt idx="1291">
                  <c:v>-33.382163999999996</c:v>
                </c:pt>
                <c:pt idx="1292">
                  <c:v>-33.373161000000003</c:v>
                </c:pt>
                <c:pt idx="1293">
                  <c:v>-33.364162</c:v>
                </c:pt>
                <c:pt idx="1294">
                  <c:v>-33.355163999999995</c:v>
                </c:pt>
                <c:pt idx="1295">
                  <c:v>-33.346164999999999</c:v>
                </c:pt>
                <c:pt idx="1296">
                  <c:v>-33.337166000000003</c:v>
                </c:pt>
                <c:pt idx="1297">
                  <c:v>-33.328167000000001</c:v>
                </c:pt>
                <c:pt idx="1298">
                  <c:v>-33.319167999999998</c:v>
                </c:pt>
                <c:pt idx="1299">
                  <c:v>-33.310168999999995</c:v>
                </c:pt>
                <c:pt idx="1300">
                  <c:v>-33.301169999999999</c:v>
                </c:pt>
                <c:pt idx="1301">
                  <c:v>-33.292171000000018</c:v>
                </c:pt>
                <c:pt idx="1302">
                  <c:v>-33.283173000000012</c:v>
                </c:pt>
                <c:pt idx="1303">
                  <c:v>-33.274174000000002</c:v>
                </c:pt>
                <c:pt idx="1304">
                  <c:v>-33.265175000000013</c:v>
                </c:pt>
                <c:pt idx="1305">
                  <c:v>-33.256172000000007</c:v>
                </c:pt>
                <c:pt idx="1306">
                  <c:v>-33.247177000000001</c:v>
                </c:pt>
                <c:pt idx="1307">
                  <c:v>-33.238174000000008</c:v>
                </c:pt>
                <c:pt idx="1308">
                  <c:v>-33.229179000000009</c:v>
                </c:pt>
                <c:pt idx="1309">
                  <c:v>-33.220177000000007</c:v>
                </c:pt>
                <c:pt idx="1310">
                  <c:v>-33.211178000000011</c:v>
                </c:pt>
                <c:pt idx="1311">
                  <c:v>-33.202179000000008</c:v>
                </c:pt>
                <c:pt idx="1312">
                  <c:v>-33.193180000000012</c:v>
                </c:pt>
                <c:pt idx="1313">
                  <c:v>-33.184180999999995</c:v>
                </c:pt>
                <c:pt idx="1314">
                  <c:v>-33.175182000000007</c:v>
                </c:pt>
                <c:pt idx="1315">
                  <c:v>-33.166183000000011</c:v>
                </c:pt>
                <c:pt idx="1316">
                  <c:v>-33.157184999999998</c:v>
                </c:pt>
                <c:pt idx="1317">
                  <c:v>-33.148186000000003</c:v>
                </c:pt>
                <c:pt idx="1318">
                  <c:v>-33.139187</c:v>
                </c:pt>
                <c:pt idx="1319">
                  <c:v>-33.130188000000011</c:v>
                </c:pt>
                <c:pt idx="1320">
                  <c:v>-33.121189000000001</c:v>
                </c:pt>
                <c:pt idx="1321">
                  <c:v>-33.112190000000005</c:v>
                </c:pt>
                <c:pt idx="1322">
                  <c:v>-33.103188000000003</c:v>
                </c:pt>
                <c:pt idx="1323">
                  <c:v>-33.094193000000011</c:v>
                </c:pt>
                <c:pt idx="1324">
                  <c:v>-33.085190000000004</c:v>
                </c:pt>
                <c:pt idx="1325">
                  <c:v>-33.076195000000006</c:v>
                </c:pt>
                <c:pt idx="1326">
                  <c:v>-33.067192000000006</c:v>
                </c:pt>
                <c:pt idx="1327">
                  <c:v>-33.058193000000003</c:v>
                </c:pt>
                <c:pt idx="1328">
                  <c:v>-33.049194</c:v>
                </c:pt>
                <c:pt idx="1329">
                  <c:v>-33.040195000000004</c:v>
                </c:pt>
                <c:pt idx="1330">
                  <c:v>-33.031197000000006</c:v>
                </c:pt>
                <c:pt idx="1331">
                  <c:v>-33.02219800000001</c:v>
                </c:pt>
                <c:pt idx="1332">
                  <c:v>-33.013199</c:v>
                </c:pt>
                <c:pt idx="1333">
                  <c:v>-33.004200000000004</c:v>
                </c:pt>
                <c:pt idx="1334">
                  <c:v>-32.995201000000002</c:v>
                </c:pt>
                <c:pt idx="1335">
                  <c:v>-32.986201999999999</c:v>
                </c:pt>
                <c:pt idx="1336">
                  <c:v>-32.977202999999996</c:v>
                </c:pt>
                <c:pt idx="1337">
                  <c:v>-32.968204</c:v>
                </c:pt>
                <c:pt idx="1338">
                  <c:v>-32.959205999999995</c:v>
                </c:pt>
                <c:pt idx="1339">
                  <c:v>-32.950202999999995</c:v>
                </c:pt>
                <c:pt idx="1340">
                  <c:v>-32.941207999999996</c:v>
                </c:pt>
                <c:pt idx="1341">
                  <c:v>-32.932205000000003</c:v>
                </c:pt>
                <c:pt idx="1342">
                  <c:v>-32.923210000000005</c:v>
                </c:pt>
                <c:pt idx="1343">
                  <c:v>-32.914206999999998</c:v>
                </c:pt>
                <c:pt idx="1344">
                  <c:v>-32.905209000000006</c:v>
                </c:pt>
                <c:pt idx="1345">
                  <c:v>-32.896210000000004</c:v>
                </c:pt>
                <c:pt idx="1346">
                  <c:v>-32.887210999999994</c:v>
                </c:pt>
                <c:pt idx="1347">
                  <c:v>-32.878212000000005</c:v>
                </c:pt>
                <c:pt idx="1348">
                  <c:v>-32.869213000000002</c:v>
                </c:pt>
                <c:pt idx="1349">
                  <c:v>-32.860214000000006</c:v>
                </c:pt>
                <c:pt idx="1350">
                  <c:v>-32.851214999999996</c:v>
                </c:pt>
                <c:pt idx="1351">
                  <c:v>-32.842216000000001</c:v>
                </c:pt>
                <c:pt idx="1352">
                  <c:v>-32.833218000000002</c:v>
                </c:pt>
                <c:pt idx="1353">
                  <c:v>-32.824219000000006</c:v>
                </c:pt>
                <c:pt idx="1354">
                  <c:v>-32.815220000000004</c:v>
                </c:pt>
                <c:pt idx="1355">
                  <c:v>-32.806220999999994</c:v>
                </c:pt>
                <c:pt idx="1356">
                  <c:v>-32.797218000000008</c:v>
                </c:pt>
                <c:pt idx="1357">
                  <c:v>-32.788223000000002</c:v>
                </c:pt>
                <c:pt idx="1358">
                  <c:v>-32.779221</c:v>
                </c:pt>
                <c:pt idx="1359">
                  <c:v>-32.770226000000001</c:v>
                </c:pt>
                <c:pt idx="1360">
                  <c:v>-32.761223000000001</c:v>
                </c:pt>
                <c:pt idx="1361">
                  <c:v>-32.752224000000005</c:v>
                </c:pt>
                <c:pt idx="1362">
                  <c:v>-32.743225000000002</c:v>
                </c:pt>
                <c:pt idx="1363">
                  <c:v>-32.734226</c:v>
                </c:pt>
                <c:pt idx="1364">
                  <c:v>-32.725227000000011</c:v>
                </c:pt>
                <c:pt idx="1365">
                  <c:v>-32.716228000000001</c:v>
                </c:pt>
                <c:pt idx="1366">
                  <c:v>-32.707230000000003</c:v>
                </c:pt>
                <c:pt idx="1367">
                  <c:v>-32.698231000000007</c:v>
                </c:pt>
                <c:pt idx="1368">
                  <c:v>-32.689232000000011</c:v>
                </c:pt>
                <c:pt idx="1369">
                  <c:v>-32.680233000000001</c:v>
                </c:pt>
                <c:pt idx="1370">
                  <c:v>-32.671234000000005</c:v>
                </c:pt>
                <c:pt idx="1371">
                  <c:v>-32.66223500000001</c:v>
                </c:pt>
                <c:pt idx="1372">
                  <c:v>-32.653236</c:v>
                </c:pt>
                <c:pt idx="1373">
                  <c:v>-32.644234000000004</c:v>
                </c:pt>
                <c:pt idx="1374">
                  <c:v>-32.635239000000013</c:v>
                </c:pt>
                <c:pt idx="1375">
                  <c:v>-32.626236000000013</c:v>
                </c:pt>
                <c:pt idx="1376">
                  <c:v>-32.617236999999996</c:v>
                </c:pt>
                <c:pt idx="1377">
                  <c:v>-32.608238000000007</c:v>
                </c:pt>
                <c:pt idx="1378">
                  <c:v>-32.599239000000011</c:v>
                </c:pt>
                <c:pt idx="1379">
                  <c:v>-32.590240000000001</c:v>
                </c:pt>
                <c:pt idx="1380">
                  <c:v>-32.581241999999996</c:v>
                </c:pt>
                <c:pt idx="1381">
                  <c:v>-32.572243</c:v>
                </c:pt>
                <c:pt idx="1382">
                  <c:v>-32.563244000000005</c:v>
                </c:pt>
                <c:pt idx="1383">
                  <c:v>-32.554244999999995</c:v>
                </c:pt>
                <c:pt idx="1384">
                  <c:v>-32.545246000000006</c:v>
                </c:pt>
                <c:pt idx="1385">
                  <c:v>-32.536246999999996</c:v>
                </c:pt>
                <c:pt idx="1386">
                  <c:v>-32.527248</c:v>
                </c:pt>
                <c:pt idx="1387">
                  <c:v>-32.518250000000002</c:v>
                </c:pt>
                <c:pt idx="1388">
                  <c:v>-32.509251000000006</c:v>
                </c:pt>
                <c:pt idx="1389">
                  <c:v>-32.500252000000003</c:v>
                </c:pt>
                <c:pt idx="1390">
                  <c:v>-32.491249000000003</c:v>
                </c:pt>
                <c:pt idx="1391">
                  <c:v>-32.482254000000005</c:v>
                </c:pt>
                <c:pt idx="1392">
                  <c:v>-32.473251000000005</c:v>
                </c:pt>
                <c:pt idx="1393">
                  <c:v>-32.464252000000002</c:v>
                </c:pt>
                <c:pt idx="1394">
                  <c:v>-32.455254000000004</c:v>
                </c:pt>
                <c:pt idx="1395">
                  <c:v>-32.446255000000001</c:v>
                </c:pt>
                <c:pt idx="1396">
                  <c:v>-32.437256000000005</c:v>
                </c:pt>
                <c:pt idx="1397">
                  <c:v>-32.428257000000002</c:v>
                </c:pt>
                <c:pt idx="1398">
                  <c:v>-32.419257999999999</c:v>
                </c:pt>
                <c:pt idx="1399">
                  <c:v>-32.410259000000003</c:v>
                </c:pt>
                <c:pt idx="1400">
                  <c:v>-32.401259999999994</c:v>
                </c:pt>
                <c:pt idx="1401">
                  <c:v>-32.392262000000002</c:v>
                </c:pt>
                <c:pt idx="1402">
                  <c:v>-32.383262999999999</c:v>
                </c:pt>
                <c:pt idx="1403">
                  <c:v>-32.374263999999997</c:v>
                </c:pt>
                <c:pt idx="1404">
                  <c:v>-32.365265000000001</c:v>
                </c:pt>
                <c:pt idx="1405">
                  <c:v>-32.356261999999994</c:v>
                </c:pt>
                <c:pt idx="1406">
                  <c:v>-32.347266999999988</c:v>
                </c:pt>
                <c:pt idx="1407">
                  <c:v>-32.338263999999995</c:v>
                </c:pt>
                <c:pt idx="1408">
                  <c:v>-32.329269000000004</c:v>
                </c:pt>
                <c:pt idx="1409">
                  <c:v>-32.320266999999994</c:v>
                </c:pt>
                <c:pt idx="1410">
                  <c:v>-32.311267999999991</c:v>
                </c:pt>
                <c:pt idx="1411">
                  <c:v>-32.302268999999995</c:v>
                </c:pt>
                <c:pt idx="1412">
                  <c:v>-32.293270000000007</c:v>
                </c:pt>
                <c:pt idx="1413">
                  <c:v>-32.284271000000004</c:v>
                </c:pt>
                <c:pt idx="1414">
                  <c:v>-32.275272000000008</c:v>
                </c:pt>
                <c:pt idx="1415">
                  <c:v>-32.266273000000012</c:v>
                </c:pt>
                <c:pt idx="1416">
                  <c:v>-32.257275</c:v>
                </c:pt>
                <c:pt idx="1417">
                  <c:v>-32.248276000000011</c:v>
                </c:pt>
                <c:pt idx="1418">
                  <c:v>-32.239277000000001</c:v>
                </c:pt>
                <c:pt idx="1419">
                  <c:v>-32.230278000000006</c:v>
                </c:pt>
                <c:pt idx="1420">
                  <c:v>-32.22127900000001</c:v>
                </c:pt>
                <c:pt idx="1421">
                  <c:v>-32.21228</c:v>
                </c:pt>
                <c:pt idx="1422">
                  <c:v>-32.203278000000005</c:v>
                </c:pt>
                <c:pt idx="1423">
                  <c:v>-32.194283000000006</c:v>
                </c:pt>
                <c:pt idx="1424">
                  <c:v>-32.185280000000006</c:v>
                </c:pt>
                <c:pt idx="1425">
                  <c:v>-32.176285</c:v>
                </c:pt>
                <c:pt idx="1426">
                  <c:v>-32.167282</c:v>
                </c:pt>
                <c:pt idx="1427">
                  <c:v>-32.158283000000004</c:v>
                </c:pt>
                <c:pt idx="1428">
                  <c:v>-32.149283999999994</c:v>
                </c:pt>
                <c:pt idx="1429">
                  <c:v>-32.140284999999999</c:v>
                </c:pt>
                <c:pt idx="1430">
                  <c:v>-32.131286999999993</c:v>
                </c:pt>
                <c:pt idx="1431">
                  <c:v>-32.122288000000005</c:v>
                </c:pt>
                <c:pt idx="1432">
                  <c:v>-32.113288999999995</c:v>
                </c:pt>
                <c:pt idx="1433">
                  <c:v>-32.104289999999999</c:v>
                </c:pt>
                <c:pt idx="1434">
                  <c:v>-32.095291000000003</c:v>
                </c:pt>
                <c:pt idx="1435">
                  <c:v>-32.086292</c:v>
                </c:pt>
                <c:pt idx="1436">
                  <c:v>-32.077293000000004</c:v>
                </c:pt>
                <c:pt idx="1437">
                  <c:v>-32.068295000000006</c:v>
                </c:pt>
                <c:pt idx="1438">
                  <c:v>-32.059295999999996</c:v>
                </c:pt>
                <c:pt idx="1439">
                  <c:v>-32.050293000000003</c:v>
                </c:pt>
                <c:pt idx="1440">
                  <c:v>-32.041297999999998</c:v>
                </c:pt>
                <c:pt idx="1441">
                  <c:v>-32.032295000000005</c:v>
                </c:pt>
                <c:pt idx="1442">
                  <c:v>-32.023300000000006</c:v>
                </c:pt>
                <c:pt idx="1443">
                  <c:v>-32.014296999999999</c:v>
                </c:pt>
                <c:pt idx="1444">
                  <c:v>-32.005299000000001</c:v>
                </c:pt>
                <c:pt idx="1445">
                  <c:v>-31.996299999999991</c:v>
                </c:pt>
                <c:pt idx="1446">
                  <c:v>-31.987301000000002</c:v>
                </c:pt>
                <c:pt idx="1447">
                  <c:v>-31.978301999999996</c:v>
                </c:pt>
                <c:pt idx="1448">
                  <c:v>-31.969302999999996</c:v>
                </c:pt>
                <c:pt idx="1449">
                  <c:v>-31.960303999999997</c:v>
                </c:pt>
                <c:pt idx="1450">
                  <c:v>-31.951304999999994</c:v>
                </c:pt>
                <c:pt idx="1451">
                  <c:v>-31.942306999999996</c:v>
                </c:pt>
                <c:pt idx="1452">
                  <c:v>-31.933308</c:v>
                </c:pt>
                <c:pt idx="1453">
                  <c:v>-31.924308999999997</c:v>
                </c:pt>
                <c:pt idx="1454">
                  <c:v>-31.915309999999991</c:v>
                </c:pt>
                <c:pt idx="1455">
                  <c:v>-31.906308999999997</c:v>
                </c:pt>
                <c:pt idx="1456">
                  <c:v>-31.897309999999994</c:v>
                </c:pt>
                <c:pt idx="1457">
                  <c:v>-31.888311000000002</c:v>
                </c:pt>
                <c:pt idx="1458">
                  <c:v>-31.879313</c:v>
                </c:pt>
                <c:pt idx="1459">
                  <c:v>-31.870311999999995</c:v>
                </c:pt>
                <c:pt idx="1460">
                  <c:v>-31.861313000000003</c:v>
                </c:pt>
                <c:pt idx="1461">
                  <c:v>-31.852314</c:v>
                </c:pt>
                <c:pt idx="1462">
                  <c:v>-31.843315</c:v>
                </c:pt>
                <c:pt idx="1463">
                  <c:v>-31.834316000000001</c:v>
                </c:pt>
                <c:pt idx="1464">
                  <c:v>-31.825316999999991</c:v>
                </c:pt>
                <c:pt idx="1465">
                  <c:v>-31.816319</c:v>
                </c:pt>
                <c:pt idx="1466">
                  <c:v>-31.807320000000001</c:v>
                </c:pt>
                <c:pt idx="1467">
                  <c:v>-31.798320999999998</c:v>
                </c:pt>
                <c:pt idx="1468">
                  <c:v>-31.789321999999995</c:v>
                </c:pt>
                <c:pt idx="1469">
                  <c:v>-31.780322999999992</c:v>
                </c:pt>
                <c:pt idx="1470">
                  <c:v>-31.771324</c:v>
                </c:pt>
                <c:pt idx="1471">
                  <c:v>-31.762324999999997</c:v>
                </c:pt>
                <c:pt idx="1472">
                  <c:v>-31.753325</c:v>
                </c:pt>
                <c:pt idx="1473">
                  <c:v>-31.744325999999997</c:v>
                </c:pt>
                <c:pt idx="1474">
                  <c:v>-31.735326999999991</c:v>
                </c:pt>
                <c:pt idx="1475">
                  <c:v>-31.726328000000002</c:v>
                </c:pt>
                <c:pt idx="1476">
                  <c:v>-31.717326999999994</c:v>
                </c:pt>
                <c:pt idx="1477">
                  <c:v>-31.708328000000002</c:v>
                </c:pt>
                <c:pt idx="1478">
                  <c:v>-31.699328999999999</c:v>
                </c:pt>
                <c:pt idx="1479">
                  <c:v>-31.690331</c:v>
                </c:pt>
                <c:pt idx="1480">
                  <c:v>-31.681331999999994</c:v>
                </c:pt>
                <c:pt idx="1481">
                  <c:v>-31.672333000000002</c:v>
                </c:pt>
                <c:pt idx="1482">
                  <c:v>-31.663333999999995</c:v>
                </c:pt>
                <c:pt idx="1483">
                  <c:v>-31.654335000000003</c:v>
                </c:pt>
                <c:pt idx="1484">
                  <c:v>-31.645335999999997</c:v>
                </c:pt>
                <c:pt idx="1485">
                  <c:v>-31.636336999999994</c:v>
                </c:pt>
                <c:pt idx="1486">
                  <c:v>-31.627338000000005</c:v>
                </c:pt>
                <c:pt idx="1487">
                  <c:v>-31.61834</c:v>
                </c:pt>
                <c:pt idx="1488">
                  <c:v>-31.609341000000001</c:v>
                </c:pt>
                <c:pt idx="1489">
                  <c:v>-31.600339999999996</c:v>
                </c:pt>
                <c:pt idx="1490">
                  <c:v>-31.591341</c:v>
                </c:pt>
                <c:pt idx="1491">
                  <c:v>-31.582341999999993</c:v>
                </c:pt>
                <c:pt idx="1492">
                  <c:v>-31.573342999999998</c:v>
                </c:pt>
                <c:pt idx="1493">
                  <c:v>-31.564341999999996</c:v>
                </c:pt>
                <c:pt idx="1494">
                  <c:v>-31.555343999999991</c:v>
                </c:pt>
                <c:pt idx="1495">
                  <c:v>-31.546345000000002</c:v>
                </c:pt>
                <c:pt idx="1496">
                  <c:v>-31.537345999999999</c:v>
                </c:pt>
                <c:pt idx="1497">
                  <c:v>-31.528346999999997</c:v>
                </c:pt>
                <c:pt idx="1498">
                  <c:v>-31.519348000000001</c:v>
                </c:pt>
                <c:pt idx="1499">
                  <c:v>-31.510348999999994</c:v>
                </c:pt>
                <c:pt idx="1500">
                  <c:v>-31.501350000000006</c:v>
                </c:pt>
                <c:pt idx="1501">
                  <c:v>-31.492351999999997</c:v>
                </c:pt>
                <c:pt idx="1502">
                  <c:v>-31.483352999999997</c:v>
                </c:pt>
                <c:pt idx="1503">
                  <c:v>-31.474353999999995</c:v>
                </c:pt>
                <c:pt idx="1504">
                  <c:v>-31.465355000000002</c:v>
                </c:pt>
                <c:pt idx="1505">
                  <c:v>-31.456353999999994</c:v>
                </c:pt>
                <c:pt idx="1506">
                  <c:v>-31.447355000000005</c:v>
                </c:pt>
                <c:pt idx="1507">
                  <c:v>-31.438355999999999</c:v>
                </c:pt>
                <c:pt idx="1508">
                  <c:v>-31.429358000000001</c:v>
                </c:pt>
                <c:pt idx="1509">
                  <c:v>-31.420356999999996</c:v>
                </c:pt>
                <c:pt idx="1510">
                  <c:v>-31.411358000000003</c:v>
                </c:pt>
                <c:pt idx="1511">
                  <c:v>-31.402358999999997</c:v>
                </c:pt>
                <c:pt idx="1512">
                  <c:v>-31.393360000000001</c:v>
                </c:pt>
                <c:pt idx="1513">
                  <c:v>-31.384360999999995</c:v>
                </c:pt>
                <c:pt idx="1514">
                  <c:v>-31.375362000000003</c:v>
                </c:pt>
                <c:pt idx="1515">
                  <c:v>-31.366364000000001</c:v>
                </c:pt>
                <c:pt idx="1516">
                  <c:v>-31.357365000000005</c:v>
                </c:pt>
                <c:pt idx="1517">
                  <c:v>-31.348365999999999</c:v>
                </c:pt>
                <c:pt idx="1518">
                  <c:v>-31.339366999999999</c:v>
                </c:pt>
                <c:pt idx="1519">
                  <c:v>-31.330368000000004</c:v>
                </c:pt>
                <c:pt idx="1520">
                  <c:v>-31.321369000000001</c:v>
                </c:pt>
                <c:pt idx="1521">
                  <c:v>-31.312370000000001</c:v>
                </c:pt>
                <c:pt idx="1522">
                  <c:v>-31.303370000000001</c:v>
                </c:pt>
                <c:pt idx="1523">
                  <c:v>-31.294370999999995</c:v>
                </c:pt>
                <c:pt idx="1524">
                  <c:v>-31.285371999999999</c:v>
                </c:pt>
                <c:pt idx="1525">
                  <c:v>-31.276373</c:v>
                </c:pt>
                <c:pt idx="1526">
                  <c:v>-31.267372000000002</c:v>
                </c:pt>
                <c:pt idx="1527">
                  <c:v>-31.258372999999995</c:v>
                </c:pt>
                <c:pt idx="1528">
                  <c:v>-31.249374</c:v>
                </c:pt>
                <c:pt idx="1529">
                  <c:v>-31.240375999999994</c:v>
                </c:pt>
                <c:pt idx="1530">
                  <c:v>-31.231377000000005</c:v>
                </c:pt>
                <c:pt idx="1531">
                  <c:v>-31.222377999999996</c:v>
                </c:pt>
                <c:pt idx="1532">
                  <c:v>-31.213379</c:v>
                </c:pt>
                <c:pt idx="1533">
                  <c:v>-31.20438</c:v>
                </c:pt>
                <c:pt idx="1534">
                  <c:v>-31.195380999999994</c:v>
                </c:pt>
                <c:pt idx="1535">
                  <c:v>-31.186382000000002</c:v>
                </c:pt>
                <c:pt idx="1536">
                  <c:v>-31.177382999999999</c:v>
                </c:pt>
                <c:pt idx="1537">
                  <c:v>-31.168385000000001</c:v>
                </c:pt>
                <c:pt idx="1538">
                  <c:v>-31.159385999999998</c:v>
                </c:pt>
                <c:pt idx="1539">
                  <c:v>-31.150385000000004</c:v>
                </c:pt>
                <c:pt idx="1540">
                  <c:v>-31.141386000000001</c:v>
                </c:pt>
                <c:pt idx="1541">
                  <c:v>-31.132387000000001</c:v>
                </c:pt>
                <c:pt idx="1542">
                  <c:v>-31.123387999999995</c:v>
                </c:pt>
                <c:pt idx="1543">
                  <c:v>-31.114387999999998</c:v>
                </c:pt>
                <c:pt idx="1544">
                  <c:v>-31.105389000000002</c:v>
                </c:pt>
                <c:pt idx="1545">
                  <c:v>-31.09639</c:v>
                </c:pt>
                <c:pt idx="1546">
                  <c:v>-31.087391</c:v>
                </c:pt>
                <c:pt idx="1547">
                  <c:v>-31.078391999999997</c:v>
                </c:pt>
                <c:pt idx="1548">
                  <c:v>-31.069392999999991</c:v>
                </c:pt>
                <c:pt idx="1549">
                  <c:v>-31.060394000000002</c:v>
                </c:pt>
                <c:pt idx="1550">
                  <c:v>-31.051394999999999</c:v>
                </c:pt>
                <c:pt idx="1551">
                  <c:v>-31.042396999999998</c:v>
                </c:pt>
                <c:pt idx="1552">
                  <c:v>-31.033397999999995</c:v>
                </c:pt>
                <c:pt idx="1553">
                  <c:v>-31.024399000000003</c:v>
                </c:pt>
                <c:pt idx="1554">
                  <c:v>-31.0154</c:v>
                </c:pt>
                <c:pt idx="1555">
                  <c:v>-31.006399000000002</c:v>
                </c:pt>
                <c:pt idx="1556">
                  <c:v>-30.997399999999995</c:v>
                </c:pt>
                <c:pt idx="1557">
                  <c:v>-30.988400999999996</c:v>
                </c:pt>
                <c:pt idx="1558">
                  <c:v>-30.979402999999991</c:v>
                </c:pt>
                <c:pt idx="1559">
                  <c:v>-30.970401999999996</c:v>
                </c:pt>
                <c:pt idx="1560">
                  <c:v>-30.961402999999997</c:v>
                </c:pt>
                <c:pt idx="1561">
                  <c:v>-30.952403999999998</c:v>
                </c:pt>
                <c:pt idx="1562">
                  <c:v>-30.943404999999991</c:v>
                </c:pt>
                <c:pt idx="1563">
                  <c:v>-30.934405999999999</c:v>
                </c:pt>
                <c:pt idx="1564">
                  <c:v>-30.925406999999996</c:v>
                </c:pt>
                <c:pt idx="1565">
                  <c:v>-30.916409000000002</c:v>
                </c:pt>
                <c:pt idx="1566">
                  <c:v>-30.907409999999995</c:v>
                </c:pt>
                <c:pt idx="1567">
                  <c:v>-30.898410999999996</c:v>
                </c:pt>
                <c:pt idx="1568">
                  <c:v>-30.889411999999997</c:v>
                </c:pt>
                <c:pt idx="1569">
                  <c:v>-30.880412999999997</c:v>
                </c:pt>
                <c:pt idx="1570">
                  <c:v>-30.871414000000001</c:v>
                </c:pt>
                <c:pt idx="1571">
                  <c:v>-30.862414999999995</c:v>
                </c:pt>
                <c:pt idx="1572">
                  <c:v>-30.853414999999995</c:v>
                </c:pt>
                <c:pt idx="1573">
                  <c:v>-30.844416000000002</c:v>
                </c:pt>
                <c:pt idx="1574">
                  <c:v>-30.835417</c:v>
                </c:pt>
                <c:pt idx="1575">
                  <c:v>-30.826418</c:v>
                </c:pt>
                <c:pt idx="1576">
                  <c:v>-30.817416999999999</c:v>
                </c:pt>
                <c:pt idx="1577">
                  <c:v>-30.808418</c:v>
                </c:pt>
                <c:pt idx="1578">
                  <c:v>-30.799418999999997</c:v>
                </c:pt>
                <c:pt idx="1579">
                  <c:v>-30.790421000000002</c:v>
                </c:pt>
                <c:pt idx="1580">
                  <c:v>-30.781421999999996</c:v>
                </c:pt>
                <c:pt idx="1581">
                  <c:v>-30.772422999999996</c:v>
                </c:pt>
                <c:pt idx="1582">
                  <c:v>-30.763423999999997</c:v>
                </c:pt>
                <c:pt idx="1583">
                  <c:v>-30.754424999999994</c:v>
                </c:pt>
                <c:pt idx="1584">
                  <c:v>-30.745425999999998</c:v>
                </c:pt>
                <c:pt idx="1585">
                  <c:v>-30.736426999999996</c:v>
                </c:pt>
                <c:pt idx="1586">
                  <c:v>-30.727428</c:v>
                </c:pt>
                <c:pt idx="1587">
                  <c:v>-30.718429999999991</c:v>
                </c:pt>
                <c:pt idx="1588">
                  <c:v>-30.709431000000002</c:v>
                </c:pt>
                <c:pt idx="1589">
                  <c:v>-30.700429999999997</c:v>
                </c:pt>
                <c:pt idx="1590">
                  <c:v>-30.691431000000001</c:v>
                </c:pt>
                <c:pt idx="1591">
                  <c:v>-30.682431999999995</c:v>
                </c:pt>
                <c:pt idx="1592">
                  <c:v>-30.673432999999996</c:v>
                </c:pt>
                <c:pt idx="1593">
                  <c:v>-30.664433000000002</c:v>
                </c:pt>
                <c:pt idx="1594">
                  <c:v>-30.655434</c:v>
                </c:pt>
                <c:pt idx="1595">
                  <c:v>-30.646435</c:v>
                </c:pt>
                <c:pt idx="1596">
                  <c:v>-30.637436000000001</c:v>
                </c:pt>
                <c:pt idx="1597">
                  <c:v>-30.628436999999991</c:v>
                </c:pt>
                <c:pt idx="1598">
                  <c:v>-30.619438000000006</c:v>
                </c:pt>
                <c:pt idx="1599">
                  <c:v>-30.610439</c:v>
                </c:pt>
                <c:pt idx="1600">
                  <c:v>-30.60144</c:v>
                </c:pt>
                <c:pt idx="1601">
                  <c:v>-30.592441999999991</c:v>
                </c:pt>
                <c:pt idx="1602">
                  <c:v>-30.583442999999999</c:v>
                </c:pt>
                <c:pt idx="1603">
                  <c:v>-30.574444</c:v>
                </c:pt>
                <c:pt idx="1604">
                  <c:v>-30.565444999999997</c:v>
                </c:pt>
                <c:pt idx="1605">
                  <c:v>-30.556443999999995</c:v>
                </c:pt>
                <c:pt idx="1606">
                  <c:v>-30.547445</c:v>
                </c:pt>
                <c:pt idx="1607">
                  <c:v>-30.538445999999997</c:v>
                </c:pt>
                <c:pt idx="1608">
                  <c:v>-30.529448000000002</c:v>
                </c:pt>
                <c:pt idx="1609">
                  <c:v>-30.520446999999997</c:v>
                </c:pt>
                <c:pt idx="1610">
                  <c:v>-30.511448000000001</c:v>
                </c:pt>
                <c:pt idx="1611">
                  <c:v>-30.502448999999995</c:v>
                </c:pt>
                <c:pt idx="1612">
                  <c:v>-30.493449999999992</c:v>
                </c:pt>
                <c:pt idx="1613">
                  <c:v>-30.484451</c:v>
                </c:pt>
                <c:pt idx="1614">
                  <c:v>-30.475451999999997</c:v>
                </c:pt>
                <c:pt idx="1615">
                  <c:v>-30.466453999999995</c:v>
                </c:pt>
                <c:pt idx="1616">
                  <c:v>-30.457455000000003</c:v>
                </c:pt>
                <c:pt idx="1617">
                  <c:v>-30.448455999999997</c:v>
                </c:pt>
                <c:pt idx="1618">
                  <c:v>-30.439457000000001</c:v>
                </c:pt>
                <c:pt idx="1619">
                  <c:v>-30.430458000000005</c:v>
                </c:pt>
                <c:pt idx="1620">
                  <c:v>-30.421458999999999</c:v>
                </c:pt>
                <c:pt idx="1621">
                  <c:v>-30.412459999999996</c:v>
                </c:pt>
                <c:pt idx="1622">
                  <c:v>-30.403460000000003</c:v>
                </c:pt>
                <c:pt idx="1623">
                  <c:v>-30.394461000000003</c:v>
                </c:pt>
                <c:pt idx="1624">
                  <c:v>-30.385461999999997</c:v>
                </c:pt>
                <c:pt idx="1625">
                  <c:v>-30.376463000000001</c:v>
                </c:pt>
                <c:pt idx="1626">
                  <c:v>-30.367462</c:v>
                </c:pt>
                <c:pt idx="1627">
                  <c:v>-30.358463</c:v>
                </c:pt>
                <c:pt idx="1628">
                  <c:v>-30.349463999999994</c:v>
                </c:pt>
                <c:pt idx="1629">
                  <c:v>-30.340465999999999</c:v>
                </c:pt>
                <c:pt idx="1630">
                  <c:v>-30.331467000000004</c:v>
                </c:pt>
                <c:pt idx="1631">
                  <c:v>-30.322468000000001</c:v>
                </c:pt>
                <c:pt idx="1632">
                  <c:v>-30.313468999999998</c:v>
                </c:pt>
                <c:pt idx="1633">
                  <c:v>-30.304470000000006</c:v>
                </c:pt>
                <c:pt idx="1634">
                  <c:v>-30.295470999999996</c:v>
                </c:pt>
                <c:pt idx="1635">
                  <c:v>-30.286471999999996</c:v>
                </c:pt>
                <c:pt idx="1636">
                  <c:v>-30.277473000000001</c:v>
                </c:pt>
                <c:pt idx="1637">
                  <c:v>-30.268475000000002</c:v>
                </c:pt>
                <c:pt idx="1638">
                  <c:v>-30.259474000000001</c:v>
                </c:pt>
                <c:pt idx="1639">
                  <c:v>-30.250475000000005</c:v>
                </c:pt>
                <c:pt idx="1640">
                  <c:v>-30.241475999999999</c:v>
                </c:pt>
                <c:pt idx="1641">
                  <c:v>-30.232476999999996</c:v>
                </c:pt>
                <c:pt idx="1642">
                  <c:v>-30.223478</c:v>
                </c:pt>
                <c:pt idx="1643">
                  <c:v>-30.214478000000003</c:v>
                </c:pt>
                <c:pt idx="1644">
                  <c:v>-30.205478999999997</c:v>
                </c:pt>
                <c:pt idx="1645">
                  <c:v>-30.196480000000001</c:v>
                </c:pt>
                <c:pt idx="1646">
                  <c:v>-30.187480999999995</c:v>
                </c:pt>
                <c:pt idx="1647">
                  <c:v>-30.178482000000002</c:v>
                </c:pt>
                <c:pt idx="1648">
                  <c:v>-30.169483</c:v>
                </c:pt>
                <c:pt idx="1649">
                  <c:v>-30.160484</c:v>
                </c:pt>
                <c:pt idx="1650">
                  <c:v>-30.151485000000005</c:v>
                </c:pt>
                <c:pt idx="1651">
                  <c:v>-30.142486999999996</c:v>
                </c:pt>
                <c:pt idx="1652">
                  <c:v>-30.133488000000003</c:v>
                </c:pt>
                <c:pt idx="1653">
                  <c:v>-30.124489000000001</c:v>
                </c:pt>
                <c:pt idx="1654">
                  <c:v>-30.115490000000001</c:v>
                </c:pt>
                <c:pt idx="1655">
                  <c:v>-30.106489</c:v>
                </c:pt>
                <c:pt idx="1656">
                  <c:v>-30.097490000000001</c:v>
                </c:pt>
                <c:pt idx="1657">
                  <c:v>-30.088490999999991</c:v>
                </c:pt>
                <c:pt idx="1658">
                  <c:v>-30.079492999999996</c:v>
                </c:pt>
                <c:pt idx="1659">
                  <c:v>-30.070492000000002</c:v>
                </c:pt>
                <c:pt idx="1660">
                  <c:v>-30.061492999999995</c:v>
                </c:pt>
                <c:pt idx="1661">
                  <c:v>-30.052493999999996</c:v>
                </c:pt>
                <c:pt idx="1662">
                  <c:v>-30.043495</c:v>
                </c:pt>
                <c:pt idx="1663">
                  <c:v>-30.034496000000001</c:v>
                </c:pt>
                <c:pt idx="1664">
                  <c:v>-30.025496999999998</c:v>
                </c:pt>
                <c:pt idx="1665">
                  <c:v>-30.016499</c:v>
                </c:pt>
                <c:pt idx="1666">
                  <c:v>-30.0075</c:v>
                </c:pt>
                <c:pt idx="1667">
                  <c:v>-29.99850099999999</c:v>
                </c:pt>
                <c:pt idx="1668">
                  <c:v>-29.989501999999998</c:v>
                </c:pt>
                <c:pt idx="1669">
                  <c:v>-29.980502999999992</c:v>
                </c:pt>
                <c:pt idx="1670">
                  <c:v>-29.971503999999996</c:v>
                </c:pt>
                <c:pt idx="1671">
                  <c:v>-29.962504999999997</c:v>
                </c:pt>
                <c:pt idx="1672">
                  <c:v>-29.953505</c:v>
                </c:pt>
                <c:pt idx="1673">
                  <c:v>-29.944505999999997</c:v>
                </c:pt>
                <c:pt idx="1674">
                  <c:v>-29.935506999999998</c:v>
                </c:pt>
                <c:pt idx="1675">
                  <c:v>-29.926507999999991</c:v>
                </c:pt>
                <c:pt idx="1676">
                  <c:v>-29.917507000000001</c:v>
                </c:pt>
                <c:pt idx="1677">
                  <c:v>-29.908507999999991</c:v>
                </c:pt>
                <c:pt idx="1678">
                  <c:v>-29.899509000000002</c:v>
                </c:pt>
                <c:pt idx="1679">
                  <c:v>-29.890511</c:v>
                </c:pt>
                <c:pt idx="1680">
                  <c:v>-29.881511999999997</c:v>
                </c:pt>
                <c:pt idx="1681">
                  <c:v>-29.872512999999991</c:v>
                </c:pt>
                <c:pt idx="1682">
                  <c:v>-29.863514000000002</c:v>
                </c:pt>
                <c:pt idx="1683">
                  <c:v>-29.854514999999999</c:v>
                </c:pt>
                <c:pt idx="1684">
                  <c:v>-29.845515999999996</c:v>
                </c:pt>
                <c:pt idx="1685">
                  <c:v>-29.836517000000001</c:v>
                </c:pt>
                <c:pt idx="1686">
                  <c:v>-29.827517999999994</c:v>
                </c:pt>
                <c:pt idx="1687">
                  <c:v>-29.818519999999996</c:v>
                </c:pt>
                <c:pt idx="1688">
                  <c:v>-29.809519000000002</c:v>
                </c:pt>
                <c:pt idx="1689">
                  <c:v>-29.800519999999995</c:v>
                </c:pt>
                <c:pt idx="1690">
                  <c:v>-29.791520999999996</c:v>
                </c:pt>
                <c:pt idx="1691">
                  <c:v>-29.782521999999993</c:v>
                </c:pt>
                <c:pt idx="1692">
                  <c:v>-29.773522999999997</c:v>
                </c:pt>
                <c:pt idx="1693">
                  <c:v>-29.764522999999997</c:v>
                </c:pt>
                <c:pt idx="1694">
                  <c:v>-29.755523999999998</c:v>
                </c:pt>
                <c:pt idx="1695">
                  <c:v>-29.746524999999991</c:v>
                </c:pt>
                <c:pt idx="1696">
                  <c:v>-29.737526000000003</c:v>
                </c:pt>
                <c:pt idx="1697">
                  <c:v>-29.728526999999996</c:v>
                </c:pt>
                <c:pt idx="1698">
                  <c:v>-29.719528</c:v>
                </c:pt>
                <c:pt idx="1699">
                  <c:v>-29.710528999999998</c:v>
                </c:pt>
                <c:pt idx="1700">
                  <c:v>-29.701529999999991</c:v>
                </c:pt>
                <c:pt idx="1701">
                  <c:v>-29.692531999999996</c:v>
                </c:pt>
                <c:pt idx="1702">
                  <c:v>-29.683532999999997</c:v>
                </c:pt>
                <c:pt idx="1703">
                  <c:v>-29.674534000000001</c:v>
                </c:pt>
                <c:pt idx="1704">
                  <c:v>-29.665534999999991</c:v>
                </c:pt>
                <c:pt idx="1705">
                  <c:v>-29.656534000000001</c:v>
                </c:pt>
                <c:pt idx="1706">
                  <c:v>-29.647534999999994</c:v>
                </c:pt>
                <c:pt idx="1707">
                  <c:v>-29.638536000000002</c:v>
                </c:pt>
                <c:pt idx="1708">
                  <c:v>-29.629538</c:v>
                </c:pt>
                <c:pt idx="1709">
                  <c:v>-29.620536999999995</c:v>
                </c:pt>
                <c:pt idx="1710">
                  <c:v>-29.611537999999999</c:v>
                </c:pt>
                <c:pt idx="1711">
                  <c:v>-29.602538999999997</c:v>
                </c:pt>
                <c:pt idx="1712">
                  <c:v>-29.593539999999997</c:v>
                </c:pt>
                <c:pt idx="1713">
                  <c:v>-29.584541000000002</c:v>
                </c:pt>
                <c:pt idx="1714">
                  <c:v>-29.575541999999995</c:v>
                </c:pt>
                <c:pt idx="1715">
                  <c:v>-29.566543999999997</c:v>
                </c:pt>
                <c:pt idx="1716">
                  <c:v>-29.557544999999994</c:v>
                </c:pt>
                <c:pt idx="1717">
                  <c:v>-29.548545999999998</c:v>
                </c:pt>
                <c:pt idx="1718">
                  <c:v>-29.539546999999995</c:v>
                </c:pt>
                <c:pt idx="1719">
                  <c:v>-29.530548</c:v>
                </c:pt>
                <c:pt idx="1720">
                  <c:v>-29.521548999999997</c:v>
                </c:pt>
                <c:pt idx="1721">
                  <c:v>-29.51254999999999</c:v>
                </c:pt>
                <c:pt idx="1722">
                  <c:v>-29.503550000000001</c:v>
                </c:pt>
                <c:pt idx="1723">
                  <c:v>-29.494551000000001</c:v>
                </c:pt>
                <c:pt idx="1724">
                  <c:v>-29.485551999999991</c:v>
                </c:pt>
                <c:pt idx="1725">
                  <c:v>-29.476552999999996</c:v>
                </c:pt>
                <c:pt idx="1726">
                  <c:v>-29.467551999999994</c:v>
                </c:pt>
                <c:pt idx="1727">
                  <c:v>-29.458553000000002</c:v>
                </c:pt>
                <c:pt idx="1728">
                  <c:v>-29.449553999999996</c:v>
                </c:pt>
                <c:pt idx="1729">
                  <c:v>-29.440555999999997</c:v>
                </c:pt>
                <c:pt idx="1730">
                  <c:v>-29.431556999999994</c:v>
                </c:pt>
                <c:pt idx="1731">
                  <c:v>-29.422558000000002</c:v>
                </c:pt>
                <c:pt idx="1732">
                  <c:v>-29.413558999999999</c:v>
                </c:pt>
                <c:pt idx="1733">
                  <c:v>-29.40456</c:v>
                </c:pt>
                <c:pt idx="1734">
                  <c:v>-29.395561000000001</c:v>
                </c:pt>
                <c:pt idx="1735">
                  <c:v>-29.386561999999994</c:v>
                </c:pt>
                <c:pt idx="1736">
                  <c:v>-29.377563000000006</c:v>
                </c:pt>
                <c:pt idx="1737">
                  <c:v>-29.368565</c:v>
                </c:pt>
                <c:pt idx="1738">
                  <c:v>-29.359563999999999</c:v>
                </c:pt>
                <c:pt idx="1739">
                  <c:v>-29.350565000000003</c:v>
                </c:pt>
                <c:pt idx="1740">
                  <c:v>-29.341566</c:v>
                </c:pt>
                <c:pt idx="1741">
                  <c:v>-29.332566999999994</c:v>
                </c:pt>
                <c:pt idx="1742">
                  <c:v>-29.323568000000005</c:v>
                </c:pt>
                <c:pt idx="1743">
                  <c:v>-29.314568000000005</c:v>
                </c:pt>
                <c:pt idx="1744">
                  <c:v>-29.305568999999995</c:v>
                </c:pt>
                <c:pt idx="1745">
                  <c:v>-29.296569999999996</c:v>
                </c:pt>
                <c:pt idx="1746">
                  <c:v>-29.287571</c:v>
                </c:pt>
                <c:pt idx="1747">
                  <c:v>-29.278571999999997</c:v>
                </c:pt>
                <c:pt idx="1748">
                  <c:v>-29.269572999999998</c:v>
                </c:pt>
                <c:pt idx="1749">
                  <c:v>-29.260573999999991</c:v>
                </c:pt>
                <c:pt idx="1750">
                  <c:v>-29.251575000000006</c:v>
                </c:pt>
                <c:pt idx="1751">
                  <c:v>-29.242576999999997</c:v>
                </c:pt>
                <c:pt idx="1752">
                  <c:v>-29.233578000000001</c:v>
                </c:pt>
                <c:pt idx="1753">
                  <c:v>-29.224578999999999</c:v>
                </c:pt>
                <c:pt idx="1754">
                  <c:v>-29.215579999999996</c:v>
                </c:pt>
                <c:pt idx="1755">
                  <c:v>-29.206578999999994</c:v>
                </c:pt>
                <c:pt idx="1756">
                  <c:v>-29.197580000000006</c:v>
                </c:pt>
                <c:pt idx="1757">
                  <c:v>-29.188580999999996</c:v>
                </c:pt>
                <c:pt idx="1758">
                  <c:v>-29.179583000000001</c:v>
                </c:pt>
                <c:pt idx="1759">
                  <c:v>-29.170582</c:v>
                </c:pt>
                <c:pt idx="1760">
                  <c:v>-29.161583</c:v>
                </c:pt>
                <c:pt idx="1761">
                  <c:v>-29.152583999999994</c:v>
                </c:pt>
                <c:pt idx="1762">
                  <c:v>-29.143585000000005</c:v>
                </c:pt>
                <c:pt idx="1763">
                  <c:v>-29.134586000000002</c:v>
                </c:pt>
                <c:pt idx="1764">
                  <c:v>-29.125586999999996</c:v>
                </c:pt>
                <c:pt idx="1765">
                  <c:v>-29.116588999999998</c:v>
                </c:pt>
                <c:pt idx="1766">
                  <c:v>-29.107590000000005</c:v>
                </c:pt>
                <c:pt idx="1767">
                  <c:v>-29.098590999999995</c:v>
                </c:pt>
                <c:pt idx="1768">
                  <c:v>-29.089591999999996</c:v>
                </c:pt>
                <c:pt idx="1769">
                  <c:v>-29.080592999999997</c:v>
                </c:pt>
                <c:pt idx="1770">
                  <c:v>-29.071593999999994</c:v>
                </c:pt>
                <c:pt idx="1771">
                  <c:v>-29.062595000000002</c:v>
                </c:pt>
                <c:pt idx="1772">
                  <c:v>-29.053595000000001</c:v>
                </c:pt>
                <c:pt idx="1773">
                  <c:v>-29.044595999999999</c:v>
                </c:pt>
                <c:pt idx="1774">
                  <c:v>-29.035596999999996</c:v>
                </c:pt>
                <c:pt idx="1775">
                  <c:v>-29.026598</c:v>
                </c:pt>
                <c:pt idx="1776">
                  <c:v>-29.017597000000006</c:v>
                </c:pt>
                <c:pt idx="1777">
                  <c:v>-29.008597999999996</c:v>
                </c:pt>
                <c:pt idx="1778">
                  <c:v>-28.999598999999996</c:v>
                </c:pt>
                <c:pt idx="1779">
                  <c:v>-28.990601000000002</c:v>
                </c:pt>
                <c:pt idx="1780">
                  <c:v>-28.981601999999995</c:v>
                </c:pt>
                <c:pt idx="1781">
                  <c:v>-28.972602999999992</c:v>
                </c:pt>
                <c:pt idx="1782">
                  <c:v>-28.963603999999997</c:v>
                </c:pt>
                <c:pt idx="1783">
                  <c:v>-28.954605000000001</c:v>
                </c:pt>
                <c:pt idx="1784">
                  <c:v>-28.945605999999998</c:v>
                </c:pt>
                <c:pt idx="1785">
                  <c:v>-28.936606999999995</c:v>
                </c:pt>
                <c:pt idx="1786">
                  <c:v>-28.927606999999991</c:v>
                </c:pt>
                <c:pt idx="1787">
                  <c:v>-28.918607999999995</c:v>
                </c:pt>
                <c:pt idx="1788">
                  <c:v>-28.909608999999996</c:v>
                </c:pt>
                <c:pt idx="1789">
                  <c:v>-28.900609999999997</c:v>
                </c:pt>
                <c:pt idx="1790">
                  <c:v>-28.891611000000001</c:v>
                </c:pt>
                <c:pt idx="1791">
                  <c:v>-28.882611999999998</c:v>
                </c:pt>
                <c:pt idx="1792">
                  <c:v>-28.873612999999995</c:v>
                </c:pt>
                <c:pt idx="1793">
                  <c:v>-28.864614</c:v>
                </c:pt>
                <c:pt idx="1794">
                  <c:v>-28.855615999999998</c:v>
                </c:pt>
                <c:pt idx="1795">
                  <c:v>-28.846615</c:v>
                </c:pt>
                <c:pt idx="1796">
                  <c:v>-28.837616000000001</c:v>
                </c:pt>
                <c:pt idx="1797">
                  <c:v>-28.828616999999998</c:v>
                </c:pt>
                <c:pt idx="1798">
                  <c:v>-28.819617999999995</c:v>
                </c:pt>
                <c:pt idx="1799">
                  <c:v>-28.810618999999999</c:v>
                </c:pt>
                <c:pt idx="1800">
                  <c:v>-28.80162</c:v>
                </c:pt>
                <c:pt idx="1801">
                  <c:v>-28.792621999999994</c:v>
                </c:pt>
                <c:pt idx="1802">
                  <c:v>-28.783622999999992</c:v>
                </c:pt>
                <c:pt idx="1803">
                  <c:v>-28.774621999999997</c:v>
                </c:pt>
                <c:pt idx="1804">
                  <c:v>-28.765622999999994</c:v>
                </c:pt>
                <c:pt idx="1805">
                  <c:v>-28.756623999999995</c:v>
                </c:pt>
                <c:pt idx="1806">
                  <c:v>-28.747624999999996</c:v>
                </c:pt>
                <c:pt idx="1807">
                  <c:v>-28.738625999999996</c:v>
                </c:pt>
                <c:pt idx="1808">
                  <c:v>-28.729628000000002</c:v>
                </c:pt>
                <c:pt idx="1809">
                  <c:v>-28.720628999999995</c:v>
                </c:pt>
                <c:pt idx="1810">
                  <c:v>-28.71163</c:v>
                </c:pt>
                <c:pt idx="1811">
                  <c:v>-28.702628999999998</c:v>
                </c:pt>
                <c:pt idx="1812">
                  <c:v>-28.693629999999995</c:v>
                </c:pt>
                <c:pt idx="1813">
                  <c:v>-28.684631</c:v>
                </c:pt>
                <c:pt idx="1814">
                  <c:v>-28.675631999999997</c:v>
                </c:pt>
                <c:pt idx="1815">
                  <c:v>-28.666633999999991</c:v>
                </c:pt>
                <c:pt idx="1816">
                  <c:v>-28.657634999999999</c:v>
                </c:pt>
                <c:pt idx="1817">
                  <c:v>-28.648635999999996</c:v>
                </c:pt>
                <c:pt idx="1818">
                  <c:v>-28.639637</c:v>
                </c:pt>
                <c:pt idx="1819">
                  <c:v>-28.630638000000001</c:v>
                </c:pt>
                <c:pt idx="1820">
                  <c:v>-28.621637</c:v>
                </c:pt>
                <c:pt idx="1821">
                  <c:v>-28.612638</c:v>
                </c:pt>
                <c:pt idx="1822">
                  <c:v>-28.603639999999995</c:v>
                </c:pt>
                <c:pt idx="1823">
                  <c:v>-28.594640999999996</c:v>
                </c:pt>
                <c:pt idx="1824">
                  <c:v>-28.585641999999993</c:v>
                </c:pt>
                <c:pt idx="1825">
                  <c:v>-28.576642999999997</c:v>
                </c:pt>
                <c:pt idx="1826">
                  <c:v>-28.567643999999998</c:v>
                </c:pt>
                <c:pt idx="1827">
                  <c:v>-28.558644999999995</c:v>
                </c:pt>
                <c:pt idx="1828">
                  <c:v>-28.549643999999997</c:v>
                </c:pt>
                <c:pt idx="1829">
                  <c:v>-28.540645999999995</c:v>
                </c:pt>
                <c:pt idx="1830">
                  <c:v>-28.531647</c:v>
                </c:pt>
                <c:pt idx="1831">
                  <c:v>-28.522647999999997</c:v>
                </c:pt>
                <c:pt idx="1832">
                  <c:v>-28.513648999999997</c:v>
                </c:pt>
                <c:pt idx="1833">
                  <c:v>-28.504650000000005</c:v>
                </c:pt>
                <c:pt idx="1834">
                  <c:v>-28.495650999999995</c:v>
                </c:pt>
                <c:pt idx="1835">
                  <c:v>-28.486651999999996</c:v>
                </c:pt>
                <c:pt idx="1836">
                  <c:v>-28.477651999999999</c:v>
                </c:pt>
                <c:pt idx="1837">
                  <c:v>-28.468652999999996</c:v>
                </c:pt>
                <c:pt idx="1838">
                  <c:v>-28.459654</c:v>
                </c:pt>
                <c:pt idx="1839">
                  <c:v>-28.450655000000001</c:v>
                </c:pt>
                <c:pt idx="1840">
                  <c:v>-28.441655999999995</c:v>
                </c:pt>
                <c:pt idx="1841">
                  <c:v>-28.432656999999995</c:v>
                </c:pt>
                <c:pt idx="1842">
                  <c:v>-28.423658</c:v>
                </c:pt>
                <c:pt idx="1843">
                  <c:v>-28.414660000000001</c:v>
                </c:pt>
                <c:pt idx="1844">
                  <c:v>-28.405660999999991</c:v>
                </c:pt>
                <c:pt idx="1845">
                  <c:v>-28.396660000000001</c:v>
                </c:pt>
                <c:pt idx="1846">
                  <c:v>-28.387661000000001</c:v>
                </c:pt>
                <c:pt idx="1847">
                  <c:v>-28.378661999999995</c:v>
                </c:pt>
                <c:pt idx="1848">
                  <c:v>-28.369662999999996</c:v>
                </c:pt>
                <c:pt idx="1849">
                  <c:v>-28.360664</c:v>
                </c:pt>
                <c:pt idx="1850">
                  <c:v>-28.351665000000004</c:v>
                </c:pt>
                <c:pt idx="1851">
                  <c:v>-28.342666999999995</c:v>
                </c:pt>
                <c:pt idx="1852">
                  <c:v>-28.333667999999999</c:v>
                </c:pt>
                <c:pt idx="1853">
                  <c:v>-28.324667000000005</c:v>
                </c:pt>
                <c:pt idx="1854">
                  <c:v>-28.315667999999999</c:v>
                </c:pt>
                <c:pt idx="1855">
                  <c:v>-28.306668999999999</c:v>
                </c:pt>
                <c:pt idx="1856">
                  <c:v>-28.29767</c:v>
                </c:pt>
                <c:pt idx="1857">
                  <c:v>-28.288670999999997</c:v>
                </c:pt>
                <c:pt idx="1858">
                  <c:v>-28.279672999999995</c:v>
                </c:pt>
                <c:pt idx="1859">
                  <c:v>-28.270674</c:v>
                </c:pt>
                <c:pt idx="1860">
                  <c:v>-28.261675</c:v>
                </c:pt>
                <c:pt idx="1861">
                  <c:v>-28.252673999999995</c:v>
                </c:pt>
                <c:pt idx="1862">
                  <c:v>-28.243675</c:v>
                </c:pt>
                <c:pt idx="1863">
                  <c:v>-28.234676</c:v>
                </c:pt>
                <c:pt idx="1864">
                  <c:v>-28.225676999999997</c:v>
                </c:pt>
                <c:pt idx="1865">
                  <c:v>-28.216678999999999</c:v>
                </c:pt>
                <c:pt idx="1866">
                  <c:v>-28.20768</c:v>
                </c:pt>
                <c:pt idx="1867">
                  <c:v>-28.198681000000001</c:v>
                </c:pt>
                <c:pt idx="1868">
                  <c:v>-28.189681999999998</c:v>
                </c:pt>
                <c:pt idx="1869">
                  <c:v>-28.180682999999991</c:v>
                </c:pt>
                <c:pt idx="1870">
                  <c:v>-28.171682000000001</c:v>
                </c:pt>
                <c:pt idx="1871">
                  <c:v>-28.162682999999998</c:v>
                </c:pt>
                <c:pt idx="1872">
                  <c:v>-28.153684999999999</c:v>
                </c:pt>
                <c:pt idx="1873">
                  <c:v>-28.144686</c:v>
                </c:pt>
                <c:pt idx="1874">
                  <c:v>-28.135687000000001</c:v>
                </c:pt>
                <c:pt idx="1875">
                  <c:v>-28.126688000000001</c:v>
                </c:pt>
                <c:pt idx="1876">
                  <c:v>-28.117689000000002</c:v>
                </c:pt>
                <c:pt idx="1877">
                  <c:v>-28.108689999999996</c:v>
                </c:pt>
                <c:pt idx="1878">
                  <c:v>-28.099688999999998</c:v>
                </c:pt>
                <c:pt idx="1879">
                  <c:v>-28.090691</c:v>
                </c:pt>
                <c:pt idx="1880">
                  <c:v>-28.081691999999997</c:v>
                </c:pt>
                <c:pt idx="1881">
                  <c:v>-28.072692999999997</c:v>
                </c:pt>
                <c:pt idx="1882">
                  <c:v>-28.063694000000002</c:v>
                </c:pt>
                <c:pt idx="1883">
                  <c:v>-28.054694999999999</c:v>
                </c:pt>
                <c:pt idx="1884">
                  <c:v>-28.045695999999996</c:v>
                </c:pt>
                <c:pt idx="1885">
                  <c:v>-28.036697</c:v>
                </c:pt>
                <c:pt idx="1886">
                  <c:v>-28.027697</c:v>
                </c:pt>
                <c:pt idx="1887">
                  <c:v>-28.018698000000001</c:v>
                </c:pt>
                <c:pt idx="1888">
                  <c:v>-28.009698999999998</c:v>
                </c:pt>
                <c:pt idx="1889">
                  <c:v>-28.000699999999991</c:v>
                </c:pt>
                <c:pt idx="1890">
                  <c:v>-27.991700999999996</c:v>
                </c:pt>
                <c:pt idx="1891">
                  <c:v>-27.982701999999993</c:v>
                </c:pt>
                <c:pt idx="1892">
                  <c:v>-27.973702999999997</c:v>
                </c:pt>
                <c:pt idx="1893">
                  <c:v>-27.964704999999995</c:v>
                </c:pt>
                <c:pt idx="1894">
                  <c:v>-27.955703999999997</c:v>
                </c:pt>
                <c:pt idx="1895">
                  <c:v>-27.946704999999998</c:v>
                </c:pt>
                <c:pt idx="1896">
                  <c:v>-27.937705999999999</c:v>
                </c:pt>
                <c:pt idx="1897">
                  <c:v>-27.928706999999992</c:v>
                </c:pt>
                <c:pt idx="1898">
                  <c:v>-27.919708</c:v>
                </c:pt>
                <c:pt idx="1899">
                  <c:v>-27.910708999999997</c:v>
                </c:pt>
                <c:pt idx="1900">
                  <c:v>-27.901710999999995</c:v>
                </c:pt>
                <c:pt idx="1901">
                  <c:v>-27.892711999999996</c:v>
                </c:pt>
                <c:pt idx="1902">
                  <c:v>-27.883712999999997</c:v>
                </c:pt>
                <c:pt idx="1903">
                  <c:v>-27.874711999999999</c:v>
                </c:pt>
                <c:pt idx="1904">
                  <c:v>-27.865712999999996</c:v>
                </c:pt>
                <c:pt idx="1905">
                  <c:v>-27.856714</c:v>
                </c:pt>
                <c:pt idx="1906">
                  <c:v>-27.847715000000001</c:v>
                </c:pt>
                <c:pt idx="1907">
                  <c:v>-27.838716999999995</c:v>
                </c:pt>
                <c:pt idx="1908">
                  <c:v>-27.829718</c:v>
                </c:pt>
                <c:pt idx="1909">
                  <c:v>-27.820718999999997</c:v>
                </c:pt>
                <c:pt idx="1910">
                  <c:v>-27.811720000000001</c:v>
                </c:pt>
                <c:pt idx="1911">
                  <c:v>-27.802718999999996</c:v>
                </c:pt>
                <c:pt idx="1912">
                  <c:v>-27.793719999999997</c:v>
                </c:pt>
                <c:pt idx="1913">
                  <c:v>-27.784720999999998</c:v>
                </c:pt>
                <c:pt idx="1914">
                  <c:v>-27.775722999999992</c:v>
                </c:pt>
                <c:pt idx="1915">
                  <c:v>-27.766723999999996</c:v>
                </c:pt>
                <c:pt idx="1916">
                  <c:v>-27.757725000000001</c:v>
                </c:pt>
                <c:pt idx="1917">
                  <c:v>-27.748725999999994</c:v>
                </c:pt>
                <c:pt idx="1918">
                  <c:v>-27.739726999999991</c:v>
                </c:pt>
                <c:pt idx="1919">
                  <c:v>-27.730725999999997</c:v>
                </c:pt>
                <c:pt idx="1920">
                  <c:v>-27.721726999999998</c:v>
                </c:pt>
                <c:pt idx="1921">
                  <c:v>-27.712728999999996</c:v>
                </c:pt>
                <c:pt idx="1922">
                  <c:v>-27.703729999999997</c:v>
                </c:pt>
                <c:pt idx="1923">
                  <c:v>-27.694731000000001</c:v>
                </c:pt>
                <c:pt idx="1924">
                  <c:v>-27.685731999999998</c:v>
                </c:pt>
                <c:pt idx="1925">
                  <c:v>-27.676732999999995</c:v>
                </c:pt>
                <c:pt idx="1926">
                  <c:v>-27.667733999999996</c:v>
                </c:pt>
                <c:pt idx="1927">
                  <c:v>-27.658735</c:v>
                </c:pt>
                <c:pt idx="1928">
                  <c:v>-27.649733999999995</c:v>
                </c:pt>
                <c:pt idx="1929">
                  <c:v>-27.640735999999997</c:v>
                </c:pt>
                <c:pt idx="1930">
                  <c:v>-27.631737000000001</c:v>
                </c:pt>
                <c:pt idx="1931">
                  <c:v>-27.622737999999991</c:v>
                </c:pt>
                <c:pt idx="1932">
                  <c:v>-27.613738999999999</c:v>
                </c:pt>
                <c:pt idx="1933">
                  <c:v>-27.60474</c:v>
                </c:pt>
                <c:pt idx="1934">
                  <c:v>-27.595740999999997</c:v>
                </c:pt>
                <c:pt idx="1935">
                  <c:v>-27.586741999999994</c:v>
                </c:pt>
                <c:pt idx="1936">
                  <c:v>-27.577741999999997</c:v>
                </c:pt>
                <c:pt idx="1937">
                  <c:v>-27.568742999999994</c:v>
                </c:pt>
                <c:pt idx="1938">
                  <c:v>-27.559743999999991</c:v>
                </c:pt>
                <c:pt idx="1939">
                  <c:v>-27.550744999999996</c:v>
                </c:pt>
                <c:pt idx="1940">
                  <c:v>-27.541745999999996</c:v>
                </c:pt>
                <c:pt idx="1941">
                  <c:v>-27.532746999999997</c:v>
                </c:pt>
                <c:pt idx="1942">
                  <c:v>-27.523747999999998</c:v>
                </c:pt>
                <c:pt idx="1943">
                  <c:v>-27.514749999999996</c:v>
                </c:pt>
                <c:pt idx="1944">
                  <c:v>-27.505748999999998</c:v>
                </c:pt>
                <c:pt idx="1945">
                  <c:v>-27.496749999999992</c:v>
                </c:pt>
                <c:pt idx="1946">
                  <c:v>-27.487750999999996</c:v>
                </c:pt>
                <c:pt idx="1947">
                  <c:v>-27.478751999999997</c:v>
                </c:pt>
                <c:pt idx="1948">
                  <c:v>-27.469752999999997</c:v>
                </c:pt>
                <c:pt idx="1949">
                  <c:v>-27.460753999999998</c:v>
                </c:pt>
                <c:pt idx="1950">
                  <c:v>-27.451756</c:v>
                </c:pt>
                <c:pt idx="1951">
                  <c:v>-27.442756999999997</c:v>
                </c:pt>
                <c:pt idx="1952">
                  <c:v>-27.433758000000001</c:v>
                </c:pt>
                <c:pt idx="1953">
                  <c:v>-27.424757</c:v>
                </c:pt>
                <c:pt idx="1954">
                  <c:v>-27.415758</c:v>
                </c:pt>
                <c:pt idx="1955">
                  <c:v>-27.406758999999997</c:v>
                </c:pt>
                <c:pt idx="1956">
                  <c:v>-27.397760000000005</c:v>
                </c:pt>
                <c:pt idx="1957">
                  <c:v>-27.388761999999996</c:v>
                </c:pt>
                <c:pt idx="1958">
                  <c:v>-27.379763000000001</c:v>
                </c:pt>
                <c:pt idx="1959">
                  <c:v>-27.370764000000001</c:v>
                </c:pt>
                <c:pt idx="1960">
                  <c:v>-27.361764999999995</c:v>
                </c:pt>
                <c:pt idx="1961">
                  <c:v>-27.352764000000001</c:v>
                </c:pt>
                <c:pt idx="1962">
                  <c:v>-27.343765000000001</c:v>
                </c:pt>
                <c:pt idx="1963">
                  <c:v>-27.334765999999998</c:v>
                </c:pt>
                <c:pt idx="1964">
                  <c:v>-27.325768</c:v>
                </c:pt>
                <c:pt idx="1965">
                  <c:v>-27.316769000000001</c:v>
                </c:pt>
                <c:pt idx="1966">
                  <c:v>-27.307770000000001</c:v>
                </c:pt>
                <c:pt idx="1967">
                  <c:v>-27.298770999999995</c:v>
                </c:pt>
                <c:pt idx="1968">
                  <c:v>-27.289771999999996</c:v>
                </c:pt>
                <c:pt idx="1969">
                  <c:v>-27.280770999999998</c:v>
                </c:pt>
                <c:pt idx="1970">
                  <c:v>-27.271771999999999</c:v>
                </c:pt>
                <c:pt idx="1971">
                  <c:v>-27.262773999999997</c:v>
                </c:pt>
                <c:pt idx="1972">
                  <c:v>-27.253775000000001</c:v>
                </c:pt>
                <c:pt idx="1973">
                  <c:v>-27.244776000000002</c:v>
                </c:pt>
                <c:pt idx="1974">
                  <c:v>-27.235776999999995</c:v>
                </c:pt>
                <c:pt idx="1975">
                  <c:v>-27.226777999999996</c:v>
                </c:pt>
                <c:pt idx="1976">
                  <c:v>-27.217779</c:v>
                </c:pt>
                <c:pt idx="1977">
                  <c:v>-27.208779999999997</c:v>
                </c:pt>
                <c:pt idx="1978">
                  <c:v>-27.199780000000001</c:v>
                </c:pt>
                <c:pt idx="1979">
                  <c:v>-27.190781000000001</c:v>
                </c:pt>
                <c:pt idx="1980">
                  <c:v>-27.181781999999995</c:v>
                </c:pt>
                <c:pt idx="1981">
                  <c:v>-27.172782999999995</c:v>
                </c:pt>
                <c:pt idx="1982">
                  <c:v>-27.163784</c:v>
                </c:pt>
                <c:pt idx="1983">
                  <c:v>-27.154785000000004</c:v>
                </c:pt>
                <c:pt idx="1984">
                  <c:v>-27.145785999999998</c:v>
                </c:pt>
                <c:pt idx="1985">
                  <c:v>-27.136787000000005</c:v>
                </c:pt>
                <c:pt idx="1986">
                  <c:v>-27.127787000000001</c:v>
                </c:pt>
                <c:pt idx="1987">
                  <c:v>-27.118787999999999</c:v>
                </c:pt>
                <c:pt idx="1988">
                  <c:v>-27.109788999999999</c:v>
                </c:pt>
                <c:pt idx="1989">
                  <c:v>-27.10079</c:v>
                </c:pt>
                <c:pt idx="1990">
                  <c:v>-27.091791000000001</c:v>
                </c:pt>
                <c:pt idx="1991">
                  <c:v>-27.082791999999994</c:v>
                </c:pt>
                <c:pt idx="1992">
                  <c:v>-27.073792999999991</c:v>
                </c:pt>
                <c:pt idx="1993">
                  <c:v>-27.064795</c:v>
                </c:pt>
                <c:pt idx="1994">
                  <c:v>-27.055793999999995</c:v>
                </c:pt>
                <c:pt idx="1995">
                  <c:v>-27.046794999999996</c:v>
                </c:pt>
                <c:pt idx="1996">
                  <c:v>-27.037796</c:v>
                </c:pt>
                <c:pt idx="1997">
                  <c:v>-27.028796999999997</c:v>
                </c:pt>
                <c:pt idx="1998">
                  <c:v>-27.019798000000005</c:v>
                </c:pt>
                <c:pt idx="1999">
                  <c:v>-27.010798999999999</c:v>
                </c:pt>
                <c:pt idx="2000">
                  <c:v>-27.001801000000004</c:v>
                </c:pt>
                <c:pt idx="2001">
                  <c:v>-26.992801999999998</c:v>
                </c:pt>
                <c:pt idx="2002">
                  <c:v>-26.983803000000002</c:v>
                </c:pt>
                <c:pt idx="2003">
                  <c:v>-26.974802</c:v>
                </c:pt>
                <c:pt idx="2004">
                  <c:v>-26.965802999999998</c:v>
                </c:pt>
                <c:pt idx="2005">
                  <c:v>-26.956804000000005</c:v>
                </c:pt>
                <c:pt idx="2006">
                  <c:v>-26.947804999999999</c:v>
                </c:pt>
                <c:pt idx="2007">
                  <c:v>-26.938807000000001</c:v>
                </c:pt>
                <c:pt idx="2008">
                  <c:v>-26.929808000000001</c:v>
                </c:pt>
                <c:pt idx="2009">
                  <c:v>-26.920808999999995</c:v>
                </c:pt>
                <c:pt idx="2010">
                  <c:v>-26.911809999999999</c:v>
                </c:pt>
                <c:pt idx="2011">
                  <c:v>-26.902808999999998</c:v>
                </c:pt>
                <c:pt idx="2012">
                  <c:v>-26.893809999999995</c:v>
                </c:pt>
                <c:pt idx="2013">
                  <c:v>-26.884810999999999</c:v>
                </c:pt>
                <c:pt idx="2014">
                  <c:v>-26.875813000000001</c:v>
                </c:pt>
                <c:pt idx="2015">
                  <c:v>-26.866814000000005</c:v>
                </c:pt>
                <c:pt idx="2016">
                  <c:v>-26.857815000000002</c:v>
                </c:pt>
                <c:pt idx="2017">
                  <c:v>-26.848815999999999</c:v>
                </c:pt>
                <c:pt idx="2018">
                  <c:v>-26.839817000000004</c:v>
                </c:pt>
                <c:pt idx="2019">
                  <c:v>-26.830816000000002</c:v>
                </c:pt>
                <c:pt idx="2020">
                  <c:v>-26.821816999999999</c:v>
                </c:pt>
                <c:pt idx="2021">
                  <c:v>-26.812819000000001</c:v>
                </c:pt>
                <c:pt idx="2022">
                  <c:v>-26.803820000000005</c:v>
                </c:pt>
                <c:pt idx="2023">
                  <c:v>-26.794820999999999</c:v>
                </c:pt>
                <c:pt idx="2024">
                  <c:v>-26.785821999999996</c:v>
                </c:pt>
                <c:pt idx="2025">
                  <c:v>-26.776823</c:v>
                </c:pt>
                <c:pt idx="2026">
                  <c:v>-26.767824000000001</c:v>
                </c:pt>
                <c:pt idx="2027">
                  <c:v>-26.758825000000005</c:v>
                </c:pt>
                <c:pt idx="2028">
                  <c:v>-26.749825000000001</c:v>
                </c:pt>
                <c:pt idx="2029">
                  <c:v>-26.740825999999995</c:v>
                </c:pt>
                <c:pt idx="2030">
                  <c:v>-26.731826999999999</c:v>
                </c:pt>
                <c:pt idx="2031">
                  <c:v>-26.722828</c:v>
                </c:pt>
                <c:pt idx="2032">
                  <c:v>-26.713829</c:v>
                </c:pt>
                <c:pt idx="2033">
                  <c:v>-26.704830000000001</c:v>
                </c:pt>
                <c:pt idx="2034">
                  <c:v>-26.695830999999995</c:v>
                </c:pt>
                <c:pt idx="2035">
                  <c:v>-26.686831999999999</c:v>
                </c:pt>
                <c:pt idx="2036">
                  <c:v>-26.677832000000002</c:v>
                </c:pt>
                <c:pt idx="2037">
                  <c:v>-26.668832999999996</c:v>
                </c:pt>
                <c:pt idx="2038">
                  <c:v>-26.659834000000004</c:v>
                </c:pt>
                <c:pt idx="2039">
                  <c:v>-26.650835000000004</c:v>
                </c:pt>
                <c:pt idx="2040">
                  <c:v>-26.641836000000001</c:v>
                </c:pt>
                <c:pt idx="2041">
                  <c:v>-26.632836999999999</c:v>
                </c:pt>
                <c:pt idx="2042">
                  <c:v>-26.623837999999999</c:v>
                </c:pt>
                <c:pt idx="2043">
                  <c:v>-26.614840000000004</c:v>
                </c:pt>
                <c:pt idx="2044">
                  <c:v>-26.605839</c:v>
                </c:pt>
                <c:pt idx="2045">
                  <c:v>-26.59684</c:v>
                </c:pt>
                <c:pt idx="2046">
                  <c:v>-26.587841000000001</c:v>
                </c:pt>
                <c:pt idx="2047">
                  <c:v>-26.578842000000002</c:v>
                </c:pt>
                <c:pt idx="2048">
                  <c:v>-26.569842999999995</c:v>
                </c:pt>
                <c:pt idx="2049">
                  <c:v>-26.560843999999996</c:v>
                </c:pt>
                <c:pt idx="2050">
                  <c:v>-26.551846000000001</c:v>
                </c:pt>
                <c:pt idx="2051">
                  <c:v>-26.542846999999991</c:v>
                </c:pt>
                <c:pt idx="2052">
                  <c:v>-26.533847999999999</c:v>
                </c:pt>
                <c:pt idx="2053">
                  <c:v>-26.524847000000001</c:v>
                </c:pt>
                <c:pt idx="2054">
                  <c:v>-26.515847999999995</c:v>
                </c:pt>
                <c:pt idx="2055">
                  <c:v>-26.506848999999999</c:v>
                </c:pt>
                <c:pt idx="2056">
                  <c:v>-26.497850000000003</c:v>
                </c:pt>
                <c:pt idx="2057">
                  <c:v>-26.488851999999998</c:v>
                </c:pt>
                <c:pt idx="2058">
                  <c:v>-26.479852999999999</c:v>
                </c:pt>
                <c:pt idx="2059">
                  <c:v>-26.470853999999999</c:v>
                </c:pt>
                <c:pt idx="2060">
                  <c:v>-26.461855000000003</c:v>
                </c:pt>
                <c:pt idx="2061">
                  <c:v>-26.452853999999999</c:v>
                </c:pt>
                <c:pt idx="2062">
                  <c:v>-26.443854999999999</c:v>
                </c:pt>
                <c:pt idx="2063">
                  <c:v>-26.434856000000003</c:v>
                </c:pt>
                <c:pt idx="2064">
                  <c:v>-26.425858000000005</c:v>
                </c:pt>
                <c:pt idx="2065">
                  <c:v>-26.416859000000002</c:v>
                </c:pt>
                <c:pt idx="2066">
                  <c:v>-26.407859999999999</c:v>
                </c:pt>
                <c:pt idx="2067">
                  <c:v>-26.398861000000004</c:v>
                </c:pt>
                <c:pt idx="2068">
                  <c:v>-26.389862000000001</c:v>
                </c:pt>
                <c:pt idx="2069">
                  <c:v>-26.380860999999999</c:v>
                </c:pt>
                <c:pt idx="2070">
                  <c:v>-26.371862000000004</c:v>
                </c:pt>
                <c:pt idx="2071">
                  <c:v>-26.362863999999995</c:v>
                </c:pt>
                <c:pt idx="2072">
                  <c:v>-26.353865000000003</c:v>
                </c:pt>
                <c:pt idx="2073">
                  <c:v>-26.344866000000003</c:v>
                </c:pt>
                <c:pt idx="2074">
                  <c:v>-26.335867000000004</c:v>
                </c:pt>
                <c:pt idx="2075">
                  <c:v>-26.326868000000005</c:v>
                </c:pt>
                <c:pt idx="2076">
                  <c:v>-26.317869000000009</c:v>
                </c:pt>
                <c:pt idx="2077">
                  <c:v>-26.308869999999999</c:v>
                </c:pt>
                <c:pt idx="2078">
                  <c:v>-26.299869999999999</c:v>
                </c:pt>
                <c:pt idx="2079">
                  <c:v>-26.290870999999999</c:v>
                </c:pt>
                <c:pt idx="2080">
                  <c:v>-26.281872</c:v>
                </c:pt>
                <c:pt idx="2081">
                  <c:v>-26.272873000000001</c:v>
                </c:pt>
                <c:pt idx="2082">
                  <c:v>-26.263874000000001</c:v>
                </c:pt>
                <c:pt idx="2083">
                  <c:v>-26.254874999999998</c:v>
                </c:pt>
                <c:pt idx="2084">
                  <c:v>-26.245875999999999</c:v>
                </c:pt>
                <c:pt idx="2085">
                  <c:v>-26.236877000000003</c:v>
                </c:pt>
                <c:pt idx="2086">
                  <c:v>-26.227876999999999</c:v>
                </c:pt>
                <c:pt idx="2087">
                  <c:v>-26.218878000000004</c:v>
                </c:pt>
                <c:pt idx="2088">
                  <c:v>-26.209879000000001</c:v>
                </c:pt>
                <c:pt idx="2089">
                  <c:v>-26.200880000000005</c:v>
                </c:pt>
                <c:pt idx="2090">
                  <c:v>-26.191881000000002</c:v>
                </c:pt>
                <c:pt idx="2091">
                  <c:v>-26.182881999999999</c:v>
                </c:pt>
                <c:pt idx="2092">
                  <c:v>-26.173883000000004</c:v>
                </c:pt>
                <c:pt idx="2093">
                  <c:v>-26.164885000000009</c:v>
                </c:pt>
                <c:pt idx="2094">
                  <c:v>-26.155884000000004</c:v>
                </c:pt>
                <c:pt idx="2095">
                  <c:v>-26.146885000000005</c:v>
                </c:pt>
                <c:pt idx="2096">
                  <c:v>-26.137886000000009</c:v>
                </c:pt>
                <c:pt idx="2097">
                  <c:v>-26.128886999999999</c:v>
                </c:pt>
                <c:pt idx="2098">
                  <c:v>-26.119888000000007</c:v>
                </c:pt>
                <c:pt idx="2099">
                  <c:v>-26.110889000000004</c:v>
                </c:pt>
                <c:pt idx="2100">
                  <c:v>-26.101890999999998</c:v>
                </c:pt>
                <c:pt idx="2101">
                  <c:v>-26.092891999999999</c:v>
                </c:pt>
                <c:pt idx="2102">
                  <c:v>-26.083893</c:v>
                </c:pt>
                <c:pt idx="2103">
                  <c:v>-26.074891999999998</c:v>
                </c:pt>
                <c:pt idx="2104">
                  <c:v>-26.065892999999996</c:v>
                </c:pt>
                <c:pt idx="2105">
                  <c:v>-26.056894000000003</c:v>
                </c:pt>
                <c:pt idx="2106">
                  <c:v>-26.047895000000004</c:v>
                </c:pt>
                <c:pt idx="2107">
                  <c:v>-26.038896999999999</c:v>
                </c:pt>
                <c:pt idx="2108">
                  <c:v>-26.029897999999999</c:v>
                </c:pt>
                <c:pt idx="2109">
                  <c:v>-26.020899</c:v>
                </c:pt>
                <c:pt idx="2110">
                  <c:v>-26.011900000000004</c:v>
                </c:pt>
                <c:pt idx="2111">
                  <c:v>-26.002898999999999</c:v>
                </c:pt>
                <c:pt idx="2112">
                  <c:v>-25.9939</c:v>
                </c:pt>
                <c:pt idx="2113">
                  <c:v>-25.984901000000001</c:v>
                </c:pt>
                <c:pt idx="2114">
                  <c:v>-25.975902999999995</c:v>
                </c:pt>
                <c:pt idx="2115">
                  <c:v>-25.966904</c:v>
                </c:pt>
                <c:pt idx="2116">
                  <c:v>-25.957905000000004</c:v>
                </c:pt>
                <c:pt idx="2117">
                  <c:v>-25.948905999999997</c:v>
                </c:pt>
                <c:pt idx="2118">
                  <c:v>-25.939907000000005</c:v>
                </c:pt>
                <c:pt idx="2119">
                  <c:v>-25.930906</c:v>
                </c:pt>
                <c:pt idx="2120">
                  <c:v>-25.921907000000001</c:v>
                </c:pt>
                <c:pt idx="2121">
                  <c:v>-25.912908999999999</c:v>
                </c:pt>
                <c:pt idx="2122">
                  <c:v>-25.90391</c:v>
                </c:pt>
                <c:pt idx="2123">
                  <c:v>-25.894911000000004</c:v>
                </c:pt>
                <c:pt idx="2124">
                  <c:v>-25.885911999999998</c:v>
                </c:pt>
                <c:pt idx="2125">
                  <c:v>-25.876912999999995</c:v>
                </c:pt>
                <c:pt idx="2126">
                  <c:v>-25.867913999999999</c:v>
                </c:pt>
                <c:pt idx="2127">
                  <c:v>-25.858915000000003</c:v>
                </c:pt>
                <c:pt idx="2128">
                  <c:v>-25.849914999999999</c:v>
                </c:pt>
                <c:pt idx="2129">
                  <c:v>-25.840916</c:v>
                </c:pt>
                <c:pt idx="2130">
                  <c:v>-25.831917000000004</c:v>
                </c:pt>
                <c:pt idx="2131">
                  <c:v>-25.822918000000001</c:v>
                </c:pt>
                <c:pt idx="2132">
                  <c:v>-25.813919000000002</c:v>
                </c:pt>
                <c:pt idx="2133">
                  <c:v>-25.804919999999999</c:v>
                </c:pt>
                <c:pt idx="2134">
                  <c:v>-25.795921</c:v>
                </c:pt>
                <c:pt idx="2135">
                  <c:v>-25.786921999999997</c:v>
                </c:pt>
                <c:pt idx="2136">
                  <c:v>-25.777922</c:v>
                </c:pt>
                <c:pt idx="2137">
                  <c:v>-25.768922999999997</c:v>
                </c:pt>
                <c:pt idx="2138">
                  <c:v>-25.759924000000005</c:v>
                </c:pt>
                <c:pt idx="2139">
                  <c:v>-25.750924999999999</c:v>
                </c:pt>
                <c:pt idx="2140">
                  <c:v>-25.741925999999999</c:v>
                </c:pt>
                <c:pt idx="2141">
                  <c:v>-25.732927</c:v>
                </c:pt>
                <c:pt idx="2142">
                  <c:v>-25.723928000000001</c:v>
                </c:pt>
                <c:pt idx="2143">
                  <c:v>-25.714929999999999</c:v>
                </c:pt>
                <c:pt idx="2144">
                  <c:v>-25.705928999999998</c:v>
                </c:pt>
                <c:pt idx="2145">
                  <c:v>-25.696929999999995</c:v>
                </c:pt>
                <c:pt idx="2146">
                  <c:v>-25.687930999999999</c:v>
                </c:pt>
                <c:pt idx="2147">
                  <c:v>-25.678932</c:v>
                </c:pt>
                <c:pt idx="2148">
                  <c:v>-25.669933</c:v>
                </c:pt>
                <c:pt idx="2149">
                  <c:v>-25.660934000000001</c:v>
                </c:pt>
                <c:pt idx="2150">
                  <c:v>-25.651936000000003</c:v>
                </c:pt>
                <c:pt idx="2151">
                  <c:v>-25.642937</c:v>
                </c:pt>
                <c:pt idx="2152">
                  <c:v>-25.633938000000004</c:v>
                </c:pt>
                <c:pt idx="2153">
                  <c:v>-25.624936999999999</c:v>
                </c:pt>
                <c:pt idx="2154">
                  <c:v>-25.615938000000003</c:v>
                </c:pt>
                <c:pt idx="2155">
                  <c:v>-25.606939000000001</c:v>
                </c:pt>
                <c:pt idx="2156">
                  <c:v>-25.597940000000001</c:v>
                </c:pt>
                <c:pt idx="2157">
                  <c:v>-25.588941999999996</c:v>
                </c:pt>
                <c:pt idx="2158">
                  <c:v>-25.579943</c:v>
                </c:pt>
                <c:pt idx="2159">
                  <c:v>-25.570944000000001</c:v>
                </c:pt>
                <c:pt idx="2160">
                  <c:v>-25.561945000000001</c:v>
                </c:pt>
                <c:pt idx="2161">
                  <c:v>-25.552944</c:v>
                </c:pt>
                <c:pt idx="2162">
                  <c:v>-25.543945000000001</c:v>
                </c:pt>
                <c:pt idx="2163">
                  <c:v>-25.534946000000001</c:v>
                </c:pt>
                <c:pt idx="2164">
                  <c:v>-25.525948</c:v>
                </c:pt>
                <c:pt idx="2165">
                  <c:v>-25.516949</c:v>
                </c:pt>
                <c:pt idx="2166">
                  <c:v>-25.507950000000005</c:v>
                </c:pt>
                <c:pt idx="2167">
                  <c:v>-25.498951000000005</c:v>
                </c:pt>
                <c:pt idx="2168">
                  <c:v>-25.489951999999999</c:v>
                </c:pt>
                <c:pt idx="2169">
                  <c:v>-25.480951000000001</c:v>
                </c:pt>
                <c:pt idx="2170">
                  <c:v>-25.471952000000005</c:v>
                </c:pt>
                <c:pt idx="2171">
                  <c:v>-25.462954</c:v>
                </c:pt>
                <c:pt idx="2172">
                  <c:v>-25.453955000000004</c:v>
                </c:pt>
                <c:pt idx="2173">
                  <c:v>-25.444956000000001</c:v>
                </c:pt>
                <c:pt idx="2174">
                  <c:v>-25.435956999999995</c:v>
                </c:pt>
                <c:pt idx="2175">
                  <c:v>-25.426957999999999</c:v>
                </c:pt>
                <c:pt idx="2176">
                  <c:v>-25.417959000000003</c:v>
                </c:pt>
                <c:pt idx="2177">
                  <c:v>-25.40896</c:v>
                </c:pt>
                <c:pt idx="2178">
                  <c:v>-25.399960000000004</c:v>
                </c:pt>
                <c:pt idx="2179">
                  <c:v>-25.390961000000004</c:v>
                </c:pt>
                <c:pt idx="2180">
                  <c:v>-25.381962000000001</c:v>
                </c:pt>
                <c:pt idx="2181">
                  <c:v>-25.372962999999999</c:v>
                </c:pt>
                <c:pt idx="2182">
                  <c:v>-25.363963999999999</c:v>
                </c:pt>
                <c:pt idx="2183">
                  <c:v>-25.354965000000007</c:v>
                </c:pt>
                <c:pt idx="2184">
                  <c:v>-25.345966000000001</c:v>
                </c:pt>
                <c:pt idx="2185">
                  <c:v>-25.336967000000005</c:v>
                </c:pt>
                <c:pt idx="2186">
                  <c:v>-25.327967000000005</c:v>
                </c:pt>
                <c:pt idx="2187">
                  <c:v>-25.318968000000009</c:v>
                </c:pt>
                <c:pt idx="2188">
                  <c:v>-25.309969000000002</c:v>
                </c:pt>
                <c:pt idx="2189">
                  <c:v>-25.300970000000003</c:v>
                </c:pt>
                <c:pt idx="2190">
                  <c:v>-25.291971000000004</c:v>
                </c:pt>
                <c:pt idx="2191">
                  <c:v>-25.282971999999997</c:v>
                </c:pt>
                <c:pt idx="2192">
                  <c:v>-25.273973000000005</c:v>
                </c:pt>
                <c:pt idx="2193">
                  <c:v>-25.264975000000003</c:v>
                </c:pt>
                <c:pt idx="2194">
                  <c:v>-25.255973999999995</c:v>
                </c:pt>
                <c:pt idx="2195">
                  <c:v>-25.246974999999999</c:v>
                </c:pt>
                <c:pt idx="2196">
                  <c:v>-25.237976000000003</c:v>
                </c:pt>
                <c:pt idx="2197">
                  <c:v>-25.228977</c:v>
                </c:pt>
                <c:pt idx="2198">
                  <c:v>-25.219978000000005</c:v>
                </c:pt>
                <c:pt idx="2199">
                  <c:v>-25.210978999999998</c:v>
                </c:pt>
                <c:pt idx="2200">
                  <c:v>-25.201981000000004</c:v>
                </c:pt>
                <c:pt idx="2201">
                  <c:v>-25.192982000000001</c:v>
                </c:pt>
                <c:pt idx="2202">
                  <c:v>-25.183983000000001</c:v>
                </c:pt>
                <c:pt idx="2203">
                  <c:v>-25.174982000000004</c:v>
                </c:pt>
                <c:pt idx="2204">
                  <c:v>-25.165983000000001</c:v>
                </c:pt>
                <c:pt idx="2205">
                  <c:v>-25.156984000000005</c:v>
                </c:pt>
                <c:pt idx="2206">
                  <c:v>-25.147984999999998</c:v>
                </c:pt>
                <c:pt idx="2207">
                  <c:v>-25.138987000000004</c:v>
                </c:pt>
                <c:pt idx="2208">
                  <c:v>-25.129988000000004</c:v>
                </c:pt>
                <c:pt idx="2209">
                  <c:v>-25.120989000000005</c:v>
                </c:pt>
                <c:pt idx="2210">
                  <c:v>-25.111990000000002</c:v>
                </c:pt>
                <c:pt idx="2211">
                  <c:v>-25.102989000000001</c:v>
                </c:pt>
                <c:pt idx="2212">
                  <c:v>-25.093990000000005</c:v>
                </c:pt>
                <c:pt idx="2213">
                  <c:v>-25.084990999999999</c:v>
                </c:pt>
                <c:pt idx="2214">
                  <c:v>-25.075993</c:v>
                </c:pt>
                <c:pt idx="2215">
                  <c:v>-25.066994000000001</c:v>
                </c:pt>
                <c:pt idx="2216">
                  <c:v>-25.057994999999998</c:v>
                </c:pt>
                <c:pt idx="2217">
                  <c:v>-25.048995999999999</c:v>
                </c:pt>
                <c:pt idx="2218">
                  <c:v>-25.039997000000003</c:v>
                </c:pt>
                <c:pt idx="2219">
                  <c:v>-25.030995999999998</c:v>
                </c:pt>
                <c:pt idx="2220">
                  <c:v>-25.021996999999999</c:v>
                </c:pt>
                <c:pt idx="2221">
                  <c:v>-25.012999000000001</c:v>
                </c:pt>
                <c:pt idx="2222">
                  <c:v>-25.004000000000001</c:v>
                </c:pt>
                <c:pt idx="2223">
                  <c:v>-24.995000999999991</c:v>
                </c:pt>
                <c:pt idx="2224">
                  <c:v>-24.986001999999996</c:v>
                </c:pt>
                <c:pt idx="2225">
                  <c:v>-24.977003</c:v>
                </c:pt>
                <c:pt idx="2226">
                  <c:v>-24.968003999999997</c:v>
                </c:pt>
                <c:pt idx="2227">
                  <c:v>-24.959002999999996</c:v>
                </c:pt>
                <c:pt idx="2228">
                  <c:v>-24.950005000000001</c:v>
                </c:pt>
                <c:pt idx="2229">
                  <c:v>-24.941006000000002</c:v>
                </c:pt>
                <c:pt idx="2230">
                  <c:v>-24.932006999999995</c:v>
                </c:pt>
                <c:pt idx="2231">
                  <c:v>-24.923007999999996</c:v>
                </c:pt>
                <c:pt idx="2232">
                  <c:v>-24.914009</c:v>
                </c:pt>
                <c:pt idx="2233">
                  <c:v>-24.905009999999997</c:v>
                </c:pt>
                <c:pt idx="2234">
                  <c:v>-24.896011000000001</c:v>
                </c:pt>
                <c:pt idx="2235">
                  <c:v>-24.887011999999999</c:v>
                </c:pt>
                <c:pt idx="2236">
                  <c:v>-24.878011999999995</c:v>
                </c:pt>
                <c:pt idx="2237">
                  <c:v>-24.869012999999995</c:v>
                </c:pt>
                <c:pt idx="2238">
                  <c:v>-24.860014</c:v>
                </c:pt>
                <c:pt idx="2239">
                  <c:v>-24.851015000000004</c:v>
                </c:pt>
                <c:pt idx="2240">
                  <c:v>-24.842015999999997</c:v>
                </c:pt>
                <c:pt idx="2241">
                  <c:v>-24.833017000000005</c:v>
                </c:pt>
                <c:pt idx="2242">
                  <c:v>-24.824017999999999</c:v>
                </c:pt>
                <c:pt idx="2243">
                  <c:v>-24.815020000000001</c:v>
                </c:pt>
                <c:pt idx="2244">
                  <c:v>-24.806018999999999</c:v>
                </c:pt>
                <c:pt idx="2245">
                  <c:v>-24.79702</c:v>
                </c:pt>
                <c:pt idx="2246">
                  <c:v>-24.788020999999997</c:v>
                </c:pt>
                <c:pt idx="2247">
                  <c:v>-24.779021999999998</c:v>
                </c:pt>
                <c:pt idx="2248">
                  <c:v>-24.770022999999991</c:v>
                </c:pt>
                <c:pt idx="2249">
                  <c:v>-24.761023999999995</c:v>
                </c:pt>
                <c:pt idx="2250">
                  <c:v>-24.752025999999997</c:v>
                </c:pt>
                <c:pt idx="2251">
                  <c:v>-24.743026999999998</c:v>
                </c:pt>
                <c:pt idx="2252">
                  <c:v>-24.734026</c:v>
                </c:pt>
                <c:pt idx="2253">
                  <c:v>-24.725026999999997</c:v>
                </c:pt>
                <c:pt idx="2254">
                  <c:v>-24.716028000000001</c:v>
                </c:pt>
                <c:pt idx="2255">
                  <c:v>-24.707028999999999</c:v>
                </c:pt>
                <c:pt idx="2256">
                  <c:v>-24.698029999999996</c:v>
                </c:pt>
                <c:pt idx="2257">
                  <c:v>-24.689031999999997</c:v>
                </c:pt>
                <c:pt idx="2258">
                  <c:v>-24.680033000000002</c:v>
                </c:pt>
                <c:pt idx="2259">
                  <c:v>-24.671033999999999</c:v>
                </c:pt>
                <c:pt idx="2260">
                  <c:v>-24.662034999999996</c:v>
                </c:pt>
                <c:pt idx="2261">
                  <c:v>-24.653034000000005</c:v>
                </c:pt>
                <c:pt idx="2262">
                  <c:v>-24.644034999999999</c:v>
                </c:pt>
                <c:pt idx="2263">
                  <c:v>-24.635035999999999</c:v>
                </c:pt>
                <c:pt idx="2264">
                  <c:v>-24.626038000000001</c:v>
                </c:pt>
                <c:pt idx="2265">
                  <c:v>-24.617038999999998</c:v>
                </c:pt>
                <c:pt idx="2266">
                  <c:v>-24.608039999999995</c:v>
                </c:pt>
                <c:pt idx="2267">
                  <c:v>-24.599041</c:v>
                </c:pt>
                <c:pt idx="2268">
                  <c:v>-24.590041999999997</c:v>
                </c:pt>
                <c:pt idx="2269">
                  <c:v>-24.581040999999995</c:v>
                </c:pt>
                <c:pt idx="2270">
                  <c:v>-24.572041999999996</c:v>
                </c:pt>
                <c:pt idx="2271">
                  <c:v>-24.563043999999998</c:v>
                </c:pt>
                <c:pt idx="2272">
                  <c:v>-24.554044999999999</c:v>
                </c:pt>
                <c:pt idx="2273">
                  <c:v>-24.545045999999996</c:v>
                </c:pt>
                <c:pt idx="2274">
                  <c:v>-24.536047</c:v>
                </c:pt>
                <c:pt idx="2275">
                  <c:v>-24.527048000000001</c:v>
                </c:pt>
                <c:pt idx="2276">
                  <c:v>-24.518048999999998</c:v>
                </c:pt>
                <c:pt idx="2277">
                  <c:v>-24.509048</c:v>
                </c:pt>
                <c:pt idx="2278">
                  <c:v>-24.500050000000005</c:v>
                </c:pt>
                <c:pt idx="2279">
                  <c:v>-24.491050999999999</c:v>
                </c:pt>
                <c:pt idx="2280">
                  <c:v>-24.482051999999996</c:v>
                </c:pt>
                <c:pt idx="2281">
                  <c:v>-24.473053</c:v>
                </c:pt>
                <c:pt idx="2282">
                  <c:v>-24.464054000000001</c:v>
                </c:pt>
                <c:pt idx="2283">
                  <c:v>-24.455055000000005</c:v>
                </c:pt>
                <c:pt idx="2284">
                  <c:v>-24.446055999999999</c:v>
                </c:pt>
                <c:pt idx="2285">
                  <c:v>-24.437056999999999</c:v>
                </c:pt>
                <c:pt idx="2286">
                  <c:v>-24.428056999999995</c:v>
                </c:pt>
                <c:pt idx="2287">
                  <c:v>-24.419058000000003</c:v>
                </c:pt>
                <c:pt idx="2288">
                  <c:v>-24.410059</c:v>
                </c:pt>
                <c:pt idx="2289">
                  <c:v>-24.401060000000001</c:v>
                </c:pt>
                <c:pt idx="2290">
                  <c:v>-24.392061000000005</c:v>
                </c:pt>
                <c:pt idx="2291">
                  <c:v>-24.383061999999999</c:v>
                </c:pt>
                <c:pt idx="2292">
                  <c:v>-24.374063000000003</c:v>
                </c:pt>
                <c:pt idx="2293">
                  <c:v>-24.365065000000001</c:v>
                </c:pt>
                <c:pt idx="2294">
                  <c:v>-24.356064000000003</c:v>
                </c:pt>
                <c:pt idx="2295">
                  <c:v>-24.347065000000004</c:v>
                </c:pt>
                <c:pt idx="2296">
                  <c:v>-24.338066000000001</c:v>
                </c:pt>
                <c:pt idx="2297">
                  <c:v>-24.329066999999995</c:v>
                </c:pt>
                <c:pt idx="2298">
                  <c:v>-24.320067999999999</c:v>
                </c:pt>
                <c:pt idx="2299">
                  <c:v>-24.311069000000003</c:v>
                </c:pt>
                <c:pt idx="2300">
                  <c:v>-24.302071000000005</c:v>
                </c:pt>
                <c:pt idx="2301">
                  <c:v>-24.293071999999999</c:v>
                </c:pt>
                <c:pt idx="2302">
                  <c:v>-24.284071000000001</c:v>
                </c:pt>
                <c:pt idx="2303">
                  <c:v>-24.275072000000002</c:v>
                </c:pt>
                <c:pt idx="2304">
                  <c:v>-24.266072999999995</c:v>
                </c:pt>
                <c:pt idx="2305">
                  <c:v>-24.257073999999999</c:v>
                </c:pt>
                <c:pt idx="2306">
                  <c:v>-24.248075</c:v>
                </c:pt>
                <c:pt idx="2307">
                  <c:v>-24.239077000000005</c:v>
                </c:pt>
                <c:pt idx="2308">
                  <c:v>-24.230077999999999</c:v>
                </c:pt>
                <c:pt idx="2309">
                  <c:v>-24.221079</c:v>
                </c:pt>
                <c:pt idx="2310">
                  <c:v>-24.21208</c:v>
                </c:pt>
                <c:pt idx="2311">
                  <c:v>-24.203078999999999</c:v>
                </c:pt>
                <c:pt idx="2312">
                  <c:v>-24.194080000000003</c:v>
                </c:pt>
                <c:pt idx="2313">
                  <c:v>-24.185081</c:v>
                </c:pt>
                <c:pt idx="2314">
                  <c:v>-24.176082999999995</c:v>
                </c:pt>
                <c:pt idx="2315">
                  <c:v>-24.167083999999999</c:v>
                </c:pt>
                <c:pt idx="2316">
                  <c:v>-24.158085000000003</c:v>
                </c:pt>
                <c:pt idx="2317">
                  <c:v>-24.149086</c:v>
                </c:pt>
                <c:pt idx="2318">
                  <c:v>-24.140087000000001</c:v>
                </c:pt>
                <c:pt idx="2319">
                  <c:v>-24.131086000000003</c:v>
                </c:pt>
                <c:pt idx="2320">
                  <c:v>-24.122087000000001</c:v>
                </c:pt>
                <c:pt idx="2321">
                  <c:v>-24.113089000000002</c:v>
                </c:pt>
                <c:pt idx="2322">
                  <c:v>-24.104089999999999</c:v>
                </c:pt>
                <c:pt idx="2323">
                  <c:v>-24.095091</c:v>
                </c:pt>
                <c:pt idx="2324">
                  <c:v>-24.086091999999997</c:v>
                </c:pt>
                <c:pt idx="2325">
                  <c:v>-24.077093000000001</c:v>
                </c:pt>
                <c:pt idx="2326">
                  <c:v>-24.068093999999995</c:v>
                </c:pt>
                <c:pt idx="2327">
                  <c:v>-24.059093000000001</c:v>
                </c:pt>
                <c:pt idx="2328">
                  <c:v>-24.050094999999999</c:v>
                </c:pt>
                <c:pt idx="2329">
                  <c:v>-24.041096</c:v>
                </c:pt>
                <c:pt idx="2330">
                  <c:v>-24.032097</c:v>
                </c:pt>
                <c:pt idx="2331">
                  <c:v>-24.023098000000001</c:v>
                </c:pt>
                <c:pt idx="2332">
                  <c:v>-24.014099000000005</c:v>
                </c:pt>
                <c:pt idx="2333">
                  <c:v>-24.005099999999995</c:v>
                </c:pt>
                <c:pt idx="2334">
                  <c:v>-23.996100999999996</c:v>
                </c:pt>
                <c:pt idx="2335">
                  <c:v>-23.987102999999998</c:v>
                </c:pt>
                <c:pt idx="2336">
                  <c:v>-23.978101999999996</c:v>
                </c:pt>
                <c:pt idx="2337">
                  <c:v>-23.969102999999997</c:v>
                </c:pt>
                <c:pt idx="2338">
                  <c:v>-23.960103999999998</c:v>
                </c:pt>
                <c:pt idx="2339">
                  <c:v>-23.951104999999995</c:v>
                </c:pt>
                <c:pt idx="2340">
                  <c:v>-23.942105999999995</c:v>
                </c:pt>
                <c:pt idx="2341">
                  <c:v>-23.933107</c:v>
                </c:pt>
                <c:pt idx="2342">
                  <c:v>-23.924108999999998</c:v>
                </c:pt>
                <c:pt idx="2343">
                  <c:v>-23.915109999999995</c:v>
                </c:pt>
                <c:pt idx="2344">
                  <c:v>-23.906108999999997</c:v>
                </c:pt>
                <c:pt idx="2345">
                  <c:v>-23.897110000000001</c:v>
                </c:pt>
                <c:pt idx="2346">
                  <c:v>-23.888110999999995</c:v>
                </c:pt>
                <c:pt idx="2347">
                  <c:v>-23.879111999999999</c:v>
                </c:pt>
                <c:pt idx="2348">
                  <c:v>-23.870113</c:v>
                </c:pt>
                <c:pt idx="2349">
                  <c:v>-23.861115000000005</c:v>
                </c:pt>
                <c:pt idx="2350">
                  <c:v>-23.852115999999999</c:v>
                </c:pt>
                <c:pt idx="2351">
                  <c:v>-23.843116999999996</c:v>
                </c:pt>
                <c:pt idx="2352">
                  <c:v>-23.834116000000005</c:v>
                </c:pt>
                <c:pt idx="2353">
                  <c:v>-23.825116999999995</c:v>
                </c:pt>
                <c:pt idx="2354">
                  <c:v>-23.816117999999999</c:v>
                </c:pt>
                <c:pt idx="2355">
                  <c:v>-23.807119</c:v>
                </c:pt>
                <c:pt idx="2356">
                  <c:v>-23.798119999999997</c:v>
                </c:pt>
                <c:pt idx="2357">
                  <c:v>-23.789121999999995</c:v>
                </c:pt>
                <c:pt idx="2358">
                  <c:v>-23.780122999999996</c:v>
                </c:pt>
                <c:pt idx="2359">
                  <c:v>-23.771124</c:v>
                </c:pt>
                <c:pt idx="2360">
                  <c:v>-23.762124999999997</c:v>
                </c:pt>
                <c:pt idx="2361">
                  <c:v>-23.753124</c:v>
                </c:pt>
                <c:pt idx="2362">
                  <c:v>-23.744125</c:v>
                </c:pt>
                <c:pt idx="2363">
                  <c:v>-23.735125999999998</c:v>
                </c:pt>
                <c:pt idx="2364">
                  <c:v>-23.726127999999996</c:v>
                </c:pt>
                <c:pt idx="2365">
                  <c:v>-23.717129</c:v>
                </c:pt>
                <c:pt idx="2366">
                  <c:v>-23.708129999999997</c:v>
                </c:pt>
                <c:pt idx="2367">
                  <c:v>-23.699131000000001</c:v>
                </c:pt>
                <c:pt idx="2368">
                  <c:v>-23.690131999999995</c:v>
                </c:pt>
                <c:pt idx="2369">
                  <c:v>-23.681131000000001</c:v>
                </c:pt>
                <c:pt idx="2370">
                  <c:v>-23.672131999999998</c:v>
                </c:pt>
                <c:pt idx="2371">
                  <c:v>-23.663133999999996</c:v>
                </c:pt>
                <c:pt idx="2372">
                  <c:v>-23.654135000000004</c:v>
                </c:pt>
                <c:pt idx="2373">
                  <c:v>-23.645135999999997</c:v>
                </c:pt>
                <c:pt idx="2374">
                  <c:v>-23.636137000000005</c:v>
                </c:pt>
                <c:pt idx="2375">
                  <c:v>-23.627137999999999</c:v>
                </c:pt>
                <c:pt idx="2376">
                  <c:v>-23.618138999999999</c:v>
                </c:pt>
                <c:pt idx="2377">
                  <c:v>-23.609138000000005</c:v>
                </c:pt>
                <c:pt idx="2378">
                  <c:v>-23.60014</c:v>
                </c:pt>
                <c:pt idx="2379">
                  <c:v>-23.591141</c:v>
                </c:pt>
                <c:pt idx="2380">
                  <c:v>-23.582141999999994</c:v>
                </c:pt>
                <c:pt idx="2381">
                  <c:v>-23.573143000000002</c:v>
                </c:pt>
                <c:pt idx="2382">
                  <c:v>-23.564143999999995</c:v>
                </c:pt>
                <c:pt idx="2383">
                  <c:v>-23.555145</c:v>
                </c:pt>
                <c:pt idx="2384">
                  <c:v>-23.546145999999997</c:v>
                </c:pt>
                <c:pt idx="2385">
                  <c:v>-23.537147999999995</c:v>
                </c:pt>
                <c:pt idx="2386">
                  <c:v>-23.528146999999997</c:v>
                </c:pt>
                <c:pt idx="2387">
                  <c:v>-23.519148000000001</c:v>
                </c:pt>
                <c:pt idx="2388">
                  <c:v>-23.510148999999995</c:v>
                </c:pt>
                <c:pt idx="2389">
                  <c:v>-23.501149999999996</c:v>
                </c:pt>
                <c:pt idx="2390">
                  <c:v>-23.492151</c:v>
                </c:pt>
                <c:pt idx="2391">
                  <c:v>-23.483151999999997</c:v>
                </c:pt>
                <c:pt idx="2392">
                  <c:v>-23.474153999999999</c:v>
                </c:pt>
                <c:pt idx="2393">
                  <c:v>-23.465154999999996</c:v>
                </c:pt>
                <c:pt idx="2394">
                  <c:v>-23.456154000000005</c:v>
                </c:pt>
                <c:pt idx="2395">
                  <c:v>-23.447154999999999</c:v>
                </c:pt>
                <c:pt idx="2396">
                  <c:v>-23.438155999999999</c:v>
                </c:pt>
                <c:pt idx="2397">
                  <c:v>-23.429157</c:v>
                </c:pt>
                <c:pt idx="2398">
                  <c:v>-23.420158000000001</c:v>
                </c:pt>
                <c:pt idx="2399">
                  <c:v>-23.411159999999999</c:v>
                </c:pt>
                <c:pt idx="2400">
                  <c:v>-23.402161</c:v>
                </c:pt>
                <c:pt idx="2401">
                  <c:v>-23.393162</c:v>
                </c:pt>
                <c:pt idx="2402">
                  <c:v>-23.384160999999999</c:v>
                </c:pt>
                <c:pt idx="2403">
                  <c:v>-23.375162</c:v>
                </c:pt>
                <c:pt idx="2404">
                  <c:v>-23.366163</c:v>
                </c:pt>
                <c:pt idx="2405">
                  <c:v>-23.357164000000004</c:v>
                </c:pt>
                <c:pt idx="2406">
                  <c:v>-23.348165999999999</c:v>
                </c:pt>
                <c:pt idx="2407">
                  <c:v>-23.339167000000003</c:v>
                </c:pt>
                <c:pt idx="2408">
                  <c:v>-23.330168000000004</c:v>
                </c:pt>
                <c:pt idx="2409">
                  <c:v>-23.321169000000001</c:v>
                </c:pt>
                <c:pt idx="2410">
                  <c:v>-23.312169999999995</c:v>
                </c:pt>
                <c:pt idx="2411">
                  <c:v>-23.303169</c:v>
                </c:pt>
                <c:pt idx="2412">
                  <c:v>-23.294170000000001</c:v>
                </c:pt>
                <c:pt idx="2413">
                  <c:v>-23.285171999999996</c:v>
                </c:pt>
                <c:pt idx="2414">
                  <c:v>-23.276173</c:v>
                </c:pt>
                <c:pt idx="2415">
                  <c:v>-23.267174000000001</c:v>
                </c:pt>
                <c:pt idx="2416">
                  <c:v>-23.258175000000001</c:v>
                </c:pt>
                <c:pt idx="2417">
                  <c:v>-23.249175999999999</c:v>
                </c:pt>
                <c:pt idx="2418">
                  <c:v>-23.240176999999996</c:v>
                </c:pt>
                <c:pt idx="2419">
                  <c:v>-23.231176000000001</c:v>
                </c:pt>
                <c:pt idx="2420">
                  <c:v>-23.222178</c:v>
                </c:pt>
                <c:pt idx="2421">
                  <c:v>-23.213179</c:v>
                </c:pt>
                <c:pt idx="2422">
                  <c:v>-23.204180000000001</c:v>
                </c:pt>
                <c:pt idx="2423">
                  <c:v>-23.195181000000005</c:v>
                </c:pt>
                <c:pt idx="2424">
                  <c:v>-23.186181999999999</c:v>
                </c:pt>
                <c:pt idx="2425">
                  <c:v>-23.177182999999999</c:v>
                </c:pt>
                <c:pt idx="2426">
                  <c:v>-23.168184</c:v>
                </c:pt>
                <c:pt idx="2427">
                  <c:v>-23.159184000000003</c:v>
                </c:pt>
                <c:pt idx="2428">
                  <c:v>-23.150185000000004</c:v>
                </c:pt>
                <c:pt idx="2429">
                  <c:v>-23.141186000000001</c:v>
                </c:pt>
                <c:pt idx="2430">
                  <c:v>-23.132186999999995</c:v>
                </c:pt>
                <c:pt idx="2431">
                  <c:v>-23.123187999999999</c:v>
                </c:pt>
                <c:pt idx="2432">
                  <c:v>-23.114189000000003</c:v>
                </c:pt>
                <c:pt idx="2433">
                  <c:v>-23.10519</c:v>
                </c:pt>
                <c:pt idx="2434">
                  <c:v>-23.096191000000001</c:v>
                </c:pt>
                <c:pt idx="2435">
                  <c:v>-23.087192999999996</c:v>
                </c:pt>
                <c:pt idx="2436">
                  <c:v>-23.078191999999998</c:v>
                </c:pt>
                <c:pt idx="2437">
                  <c:v>-23.069192999999995</c:v>
                </c:pt>
                <c:pt idx="2438">
                  <c:v>-23.060193999999996</c:v>
                </c:pt>
                <c:pt idx="2439">
                  <c:v>-23.051195000000003</c:v>
                </c:pt>
                <c:pt idx="2440">
                  <c:v>-23.042195999999997</c:v>
                </c:pt>
                <c:pt idx="2441">
                  <c:v>-23.033197000000001</c:v>
                </c:pt>
                <c:pt idx="2442">
                  <c:v>-23.024198999999999</c:v>
                </c:pt>
                <c:pt idx="2443">
                  <c:v>-23.0152</c:v>
                </c:pt>
                <c:pt idx="2444">
                  <c:v>-23.006198999999999</c:v>
                </c:pt>
                <c:pt idx="2445">
                  <c:v>-22.997199999999996</c:v>
                </c:pt>
                <c:pt idx="2446">
                  <c:v>-22.988200999999997</c:v>
                </c:pt>
                <c:pt idx="2447">
                  <c:v>-22.979201999999997</c:v>
                </c:pt>
                <c:pt idx="2448">
                  <c:v>-22.970202999999998</c:v>
                </c:pt>
                <c:pt idx="2449">
                  <c:v>-22.961205</c:v>
                </c:pt>
                <c:pt idx="2450">
                  <c:v>-22.952205999999997</c:v>
                </c:pt>
                <c:pt idx="2451">
                  <c:v>-22.943206999999997</c:v>
                </c:pt>
                <c:pt idx="2452">
                  <c:v>-22.934206</c:v>
                </c:pt>
                <c:pt idx="2453">
                  <c:v>-22.925206999999997</c:v>
                </c:pt>
                <c:pt idx="2454">
                  <c:v>-22.916208000000001</c:v>
                </c:pt>
                <c:pt idx="2455">
                  <c:v>-22.907209000000002</c:v>
                </c:pt>
                <c:pt idx="2456">
                  <c:v>-22.898211</c:v>
                </c:pt>
                <c:pt idx="2457">
                  <c:v>-22.889211999999997</c:v>
                </c:pt>
                <c:pt idx="2458">
                  <c:v>-22.880212999999998</c:v>
                </c:pt>
                <c:pt idx="2459">
                  <c:v>-22.871213999999995</c:v>
                </c:pt>
                <c:pt idx="2460">
                  <c:v>-22.862214999999996</c:v>
                </c:pt>
                <c:pt idx="2461">
                  <c:v>-22.853214000000001</c:v>
                </c:pt>
                <c:pt idx="2462">
                  <c:v>-22.844214999999995</c:v>
                </c:pt>
                <c:pt idx="2463">
                  <c:v>-22.835217</c:v>
                </c:pt>
                <c:pt idx="2464">
                  <c:v>-22.826218000000001</c:v>
                </c:pt>
                <c:pt idx="2465">
                  <c:v>-22.817219000000001</c:v>
                </c:pt>
                <c:pt idx="2466">
                  <c:v>-22.808219999999995</c:v>
                </c:pt>
                <c:pt idx="2467">
                  <c:v>-22.799220999999996</c:v>
                </c:pt>
                <c:pt idx="2468">
                  <c:v>-22.790221999999996</c:v>
                </c:pt>
                <c:pt idx="2469">
                  <c:v>-22.781220999999995</c:v>
                </c:pt>
                <c:pt idx="2470">
                  <c:v>-22.772222999999997</c:v>
                </c:pt>
                <c:pt idx="2471">
                  <c:v>-22.763223999999997</c:v>
                </c:pt>
                <c:pt idx="2472">
                  <c:v>-22.754225000000005</c:v>
                </c:pt>
                <c:pt idx="2473">
                  <c:v>-22.745225999999995</c:v>
                </c:pt>
                <c:pt idx="2474">
                  <c:v>-22.736227</c:v>
                </c:pt>
                <c:pt idx="2475">
                  <c:v>-22.727228</c:v>
                </c:pt>
                <c:pt idx="2476">
                  <c:v>-22.718228999999997</c:v>
                </c:pt>
                <c:pt idx="2477">
                  <c:v>-22.709228999999997</c:v>
                </c:pt>
                <c:pt idx="2478">
                  <c:v>-22.700229999999998</c:v>
                </c:pt>
                <c:pt idx="2479">
                  <c:v>-22.691230999999995</c:v>
                </c:pt>
                <c:pt idx="2480">
                  <c:v>-22.682231999999996</c:v>
                </c:pt>
                <c:pt idx="2481">
                  <c:v>-22.673233</c:v>
                </c:pt>
                <c:pt idx="2482">
                  <c:v>-22.664234</c:v>
                </c:pt>
                <c:pt idx="2483">
                  <c:v>-22.655235000000001</c:v>
                </c:pt>
                <c:pt idx="2484">
                  <c:v>-22.646235999999995</c:v>
                </c:pt>
                <c:pt idx="2485">
                  <c:v>-22.637238000000004</c:v>
                </c:pt>
                <c:pt idx="2486">
                  <c:v>-22.628236999999995</c:v>
                </c:pt>
                <c:pt idx="2487">
                  <c:v>-22.619237999999999</c:v>
                </c:pt>
                <c:pt idx="2488">
                  <c:v>-22.610239</c:v>
                </c:pt>
                <c:pt idx="2489">
                  <c:v>-22.601240000000001</c:v>
                </c:pt>
                <c:pt idx="2490">
                  <c:v>-22.592240999999998</c:v>
                </c:pt>
                <c:pt idx="2491">
                  <c:v>-22.583241999999991</c:v>
                </c:pt>
                <c:pt idx="2492">
                  <c:v>-22.574244</c:v>
                </c:pt>
                <c:pt idx="2493">
                  <c:v>-22.565244999999997</c:v>
                </c:pt>
                <c:pt idx="2494">
                  <c:v>-22.556244</c:v>
                </c:pt>
                <c:pt idx="2495">
                  <c:v>-22.547245</c:v>
                </c:pt>
                <c:pt idx="2496">
                  <c:v>-22.538245999999997</c:v>
                </c:pt>
                <c:pt idx="2497">
                  <c:v>-22.529247000000002</c:v>
                </c:pt>
                <c:pt idx="2498">
                  <c:v>-22.520247999999995</c:v>
                </c:pt>
                <c:pt idx="2499">
                  <c:v>-22.511250000000004</c:v>
                </c:pt>
                <c:pt idx="2500">
                  <c:v>-22.502251000000001</c:v>
                </c:pt>
                <c:pt idx="2501">
                  <c:v>-22.493251999999995</c:v>
                </c:pt>
                <c:pt idx="2502">
                  <c:v>-22.484251</c:v>
                </c:pt>
                <c:pt idx="2503">
                  <c:v>-22.475251999999998</c:v>
                </c:pt>
                <c:pt idx="2504">
                  <c:v>-22.466252999999991</c:v>
                </c:pt>
                <c:pt idx="2505">
                  <c:v>-22.457253999999999</c:v>
                </c:pt>
                <c:pt idx="2506">
                  <c:v>-22.448255999999997</c:v>
                </c:pt>
                <c:pt idx="2507">
                  <c:v>-22.439257000000001</c:v>
                </c:pt>
                <c:pt idx="2508">
                  <c:v>-22.430257999999995</c:v>
                </c:pt>
                <c:pt idx="2509">
                  <c:v>-22.421258999999999</c:v>
                </c:pt>
                <c:pt idx="2510">
                  <c:v>-22.41226</c:v>
                </c:pt>
                <c:pt idx="2511">
                  <c:v>-22.403258999999995</c:v>
                </c:pt>
                <c:pt idx="2512">
                  <c:v>-22.394259999999999</c:v>
                </c:pt>
                <c:pt idx="2513">
                  <c:v>-22.385261999999997</c:v>
                </c:pt>
                <c:pt idx="2514">
                  <c:v>-22.376263000000005</c:v>
                </c:pt>
                <c:pt idx="2515">
                  <c:v>-22.367263999999999</c:v>
                </c:pt>
                <c:pt idx="2516">
                  <c:v>-22.358264999999999</c:v>
                </c:pt>
                <c:pt idx="2517">
                  <c:v>-22.349266</c:v>
                </c:pt>
                <c:pt idx="2518">
                  <c:v>-22.340267000000001</c:v>
                </c:pt>
                <c:pt idx="2519">
                  <c:v>-22.331266000000003</c:v>
                </c:pt>
                <c:pt idx="2520">
                  <c:v>-22.322268000000001</c:v>
                </c:pt>
                <c:pt idx="2521">
                  <c:v>-22.313268999999998</c:v>
                </c:pt>
                <c:pt idx="2522">
                  <c:v>-22.304269999999999</c:v>
                </c:pt>
                <c:pt idx="2523">
                  <c:v>-22.295271</c:v>
                </c:pt>
                <c:pt idx="2524">
                  <c:v>-22.286271999999997</c:v>
                </c:pt>
                <c:pt idx="2525">
                  <c:v>-22.277273000000001</c:v>
                </c:pt>
                <c:pt idx="2526">
                  <c:v>-22.268274000000002</c:v>
                </c:pt>
                <c:pt idx="2527">
                  <c:v>-22.259274000000001</c:v>
                </c:pt>
                <c:pt idx="2528">
                  <c:v>-22.250274999999995</c:v>
                </c:pt>
                <c:pt idx="2529">
                  <c:v>-22.241275999999999</c:v>
                </c:pt>
                <c:pt idx="2530">
                  <c:v>-22.232277</c:v>
                </c:pt>
                <c:pt idx="2531">
                  <c:v>-22.223278000000001</c:v>
                </c:pt>
                <c:pt idx="2532">
                  <c:v>-22.214279000000001</c:v>
                </c:pt>
                <c:pt idx="2533">
                  <c:v>-22.205279999999991</c:v>
                </c:pt>
                <c:pt idx="2534">
                  <c:v>-22.196280999999999</c:v>
                </c:pt>
                <c:pt idx="2535">
                  <c:v>-22.187283000000001</c:v>
                </c:pt>
                <c:pt idx="2536">
                  <c:v>-22.178281999999999</c:v>
                </c:pt>
                <c:pt idx="2537">
                  <c:v>-22.169283</c:v>
                </c:pt>
                <c:pt idx="2538">
                  <c:v>-22.160284000000001</c:v>
                </c:pt>
                <c:pt idx="2539">
                  <c:v>-22.151285000000005</c:v>
                </c:pt>
                <c:pt idx="2540">
                  <c:v>-22.142285999999999</c:v>
                </c:pt>
                <c:pt idx="2541">
                  <c:v>-22.133286999999999</c:v>
                </c:pt>
                <c:pt idx="2542">
                  <c:v>-22.124289000000001</c:v>
                </c:pt>
                <c:pt idx="2543">
                  <c:v>-22.115290000000005</c:v>
                </c:pt>
                <c:pt idx="2544">
                  <c:v>-22.106289</c:v>
                </c:pt>
                <c:pt idx="2545">
                  <c:v>-22.097290000000001</c:v>
                </c:pt>
                <c:pt idx="2546">
                  <c:v>-22.088291000000002</c:v>
                </c:pt>
                <c:pt idx="2547">
                  <c:v>-22.079291999999999</c:v>
                </c:pt>
                <c:pt idx="2548">
                  <c:v>-22.070292999999996</c:v>
                </c:pt>
                <c:pt idx="2549">
                  <c:v>-22.061295000000001</c:v>
                </c:pt>
                <c:pt idx="2550">
                  <c:v>-22.052295999999995</c:v>
                </c:pt>
                <c:pt idx="2551">
                  <c:v>-22.043296999999995</c:v>
                </c:pt>
                <c:pt idx="2552">
                  <c:v>-22.034296000000001</c:v>
                </c:pt>
                <c:pt idx="2553">
                  <c:v>-22.025296999999991</c:v>
                </c:pt>
                <c:pt idx="2554">
                  <c:v>-22.016297999999999</c:v>
                </c:pt>
                <c:pt idx="2555">
                  <c:v>-22.007299</c:v>
                </c:pt>
                <c:pt idx="2556">
                  <c:v>-21.998300999999998</c:v>
                </c:pt>
                <c:pt idx="2557">
                  <c:v>-21.989301999999995</c:v>
                </c:pt>
                <c:pt idx="2558">
                  <c:v>-21.980302999999992</c:v>
                </c:pt>
                <c:pt idx="2559">
                  <c:v>-21.971304</c:v>
                </c:pt>
                <c:pt idx="2560">
                  <c:v>-21.962302999999991</c:v>
                </c:pt>
                <c:pt idx="2561">
                  <c:v>-21.953303999999996</c:v>
                </c:pt>
                <c:pt idx="2562">
                  <c:v>-21.944305</c:v>
                </c:pt>
                <c:pt idx="2563">
                  <c:v>-21.935307000000002</c:v>
                </c:pt>
                <c:pt idx="2564">
                  <c:v>-21.926307999999995</c:v>
                </c:pt>
                <c:pt idx="2565">
                  <c:v>-21.917308999999999</c:v>
                </c:pt>
                <c:pt idx="2566">
                  <c:v>-21.908309999999997</c:v>
                </c:pt>
                <c:pt idx="2567">
                  <c:v>-21.899311000000001</c:v>
                </c:pt>
                <c:pt idx="2568">
                  <c:v>-21.890312000000002</c:v>
                </c:pt>
                <c:pt idx="2569">
                  <c:v>-21.881311</c:v>
                </c:pt>
                <c:pt idx="2570">
                  <c:v>-21.872312999999991</c:v>
                </c:pt>
                <c:pt idx="2571">
                  <c:v>-21.863313999999995</c:v>
                </c:pt>
                <c:pt idx="2572">
                  <c:v>-21.854315000000003</c:v>
                </c:pt>
                <c:pt idx="2573">
                  <c:v>-21.845315999999997</c:v>
                </c:pt>
                <c:pt idx="2574">
                  <c:v>-21.836317000000001</c:v>
                </c:pt>
                <c:pt idx="2575">
                  <c:v>-21.827318000000005</c:v>
                </c:pt>
                <c:pt idx="2576">
                  <c:v>-21.818318999999999</c:v>
                </c:pt>
                <c:pt idx="2577">
                  <c:v>-21.809318999999999</c:v>
                </c:pt>
                <c:pt idx="2578">
                  <c:v>-21.800319999999996</c:v>
                </c:pt>
                <c:pt idx="2579">
                  <c:v>-21.791321</c:v>
                </c:pt>
                <c:pt idx="2580">
                  <c:v>-21.782321999999994</c:v>
                </c:pt>
                <c:pt idx="2581">
                  <c:v>-21.773322999999998</c:v>
                </c:pt>
                <c:pt idx="2582">
                  <c:v>-21.764323999999991</c:v>
                </c:pt>
                <c:pt idx="2583">
                  <c:v>-21.755324999999996</c:v>
                </c:pt>
                <c:pt idx="2584">
                  <c:v>-21.746325999999996</c:v>
                </c:pt>
                <c:pt idx="2585">
                  <c:v>-21.737325999999999</c:v>
                </c:pt>
                <c:pt idx="2586">
                  <c:v>-21.728326999999997</c:v>
                </c:pt>
                <c:pt idx="2587">
                  <c:v>-21.719328000000001</c:v>
                </c:pt>
                <c:pt idx="2588">
                  <c:v>-21.710329000000002</c:v>
                </c:pt>
                <c:pt idx="2589">
                  <c:v>-21.701329999999995</c:v>
                </c:pt>
                <c:pt idx="2590">
                  <c:v>-21.692330999999996</c:v>
                </c:pt>
                <c:pt idx="2591">
                  <c:v>-21.683331999999996</c:v>
                </c:pt>
                <c:pt idx="2592">
                  <c:v>-21.674334000000005</c:v>
                </c:pt>
                <c:pt idx="2593">
                  <c:v>-21.665334999999995</c:v>
                </c:pt>
                <c:pt idx="2594">
                  <c:v>-21.656334000000001</c:v>
                </c:pt>
                <c:pt idx="2595">
                  <c:v>-21.647335000000005</c:v>
                </c:pt>
                <c:pt idx="2596">
                  <c:v>-21.638335999999999</c:v>
                </c:pt>
                <c:pt idx="2597">
                  <c:v>-21.629337</c:v>
                </c:pt>
                <c:pt idx="2598">
                  <c:v>-21.620338</c:v>
                </c:pt>
                <c:pt idx="2599">
                  <c:v>-21.611339999999995</c:v>
                </c:pt>
                <c:pt idx="2600">
                  <c:v>-21.602340999999996</c:v>
                </c:pt>
                <c:pt idx="2601">
                  <c:v>-21.593341999999996</c:v>
                </c:pt>
                <c:pt idx="2602">
                  <c:v>-21.584340999999991</c:v>
                </c:pt>
                <c:pt idx="2603">
                  <c:v>-21.575341999999996</c:v>
                </c:pt>
                <c:pt idx="2604">
                  <c:v>-21.566342999999996</c:v>
                </c:pt>
                <c:pt idx="2605">
                  <c:v>-21.557344000000001</c:v>
                </c:pt>
                <c:pt idx="2606">
                  <c:v>-21.548345999999995</c:v>
                </c:pt>
                <c:pt idx="2607">
                  <c:v>-21.539346999999996</c:v>
                </c:pt>
                <c:pt idx="2608">
                  <c:v>-21.530348</c:v>
                </c:pt>
                <c:pt idx="2609">
                  <c:v>-21.521348999999997</c:v>
                </c:pt>
                <c:pt idx="2610">
                  <c:v>-21.512347999999996</c:v>
                </c:pt>
                <c:pt idx="2611">
                  <c:v>-21.503348999999996</c:v>
                </c:pt>
                <c:pt idx="2612">
                  <c:v>-21.494350000000001</c:v>
                </c:pt>
                <c:pt idx="2613">
                  <c:v>-21.485351999999995</c:v>
                </c:pt>
                <c:pt idx="2614">
                  <c:v>-21.476353</c:v>
                </c:pt>
                <c:pt idx="2615">
                  <c:v>-21.467354</c:v>
                </c:pt>
                <c:pt idx="2616">
                  <c:v>-21.458355000000001</c:v>
                </c:pt>
                <c:pt idx="2617">
                  <c:v>-21.449356000000002</c:v>
                </c:pt>
                <c:pt idx="2618">
                  <c:v>-21.440356999999995</c:v>
                </c:pt>
                <c:pt idx="2619">
                  <c:v>-21.431356000000001</c:v>
                </c:pt>
                <c:pt idx="2620">
                  <c:v>-21.422357999999996</c:v>
                </c:pt>
                <c:pt idx="2621">
                  <c:v>-21.413359</c:v>
                </c:pt>
                <c:pt idx="2622">
                  <c:v>-21.40436</c:v>
                </c:pt>
                <c:pt idx="2623">
                  <c:v>-21.395361000000001</c:v>
                </c:pt>
                <c:pt idx="2624">
                  <c:v>-21.386361999999995</c:v>
                </c:pt>
                <c:pt idx="2625">
                  <c:v>-21.377362999999999</c:v>
                </c:pt>
                <c:pt idx="2626">
                  <c:v>-21.368364</c:v>
                </c:pt>
                <c:pt idx="2627">
                  <c:v>-21.359363999999999</c:v>
                </c:pt>
                <c:pt idx="2628">
                  <c:v>-21.350365000000004</c:v>
                </c:pt>
                <c:pt idx="2629">
                  <c:v>-21.341366000000001</c:v>
                </c:pt>
                <c:pt idx="2630">
                  <c:v>-21.332367000000001</c:v>
                </c:pt>
                <c:pt idx="2631">
                  <c:v>-21.323367999999999</c:v>
                </c:pt>
                <c:pt idx="2632">
                  <c:v>-21.314369000000003</c:v>
                </c:pt>
                <c:pt idx="2633">
                  <c:v>-21.30537</c:v>
                </c:pt>
                <c:pt idx="2634">
                  <c:v>-21.296371000000001</c:v>
                </c:pt>
                <c:pt idx="2635">
                  <c:v>-21.287371</c:v>
                </c:pt>
                <c:pt idx="2636">
                  <c:v>-21.278371999999997</c:v>
                </c:pt>
                <c:pt idx="2637">
                  <c:v>-21.269373000000002</c:v>
                </c:pt>
                <c:pt idx="2638">
                  <c:v>-21.260373999999995</c:v>
                </c:pt>
                <c:pt idx="2639">
                  <c:v>-21.251374999999999</c:v>
                </c:pt>
                <c:pt idx="2640">
                  <c:v>-21.242375999999997</c:v>
                </c:pt>
                <c:pt idx="2641">
                  <c:v>-21.233377000000001</c:v>
                </c:pt>
                <c:pt idx="2642">
                  <c:v>-21.224378999999999</c:v>
                </c:pt>
                <c:pt idx="2643">
                  <c:v>-21.21538</c:v>
                </c:pt>
                <c:pt idx="2644">
                  <c:v>-21.206378999999995</c:v>
                </c:pt>
                <c:pt idx="2645">
                  <c:v>-21.197379999999999</c:v>
                </c:pt>
                <c:pt idx="2646">
                  <c:v>-21.188381</c:v>
                </c:pt>
                <c:pt idx="2647">
                  <c:v>-21.179382</c:v>
                </c:pt>
                <c:pt idx="2648">
                  <c:v>-21.170383000000001</c:v>
                </c:pt>
                <c:pt idx="2649">
                  <c:v>-21.161384999999999</c:v>
                </c:pt>
                <c:pt idx="2650">
                  <c:v>-21.152386</c:v>
                </c:pt>
                <c:pt idx="2651">
                  <c:v>-21.143387000000001</c:v>
                </c:pt>
                <c:pt idx="2652">
                  <c:v>-21.134386000000003</c:v>
                </c:pt>
                <c:pt idx="2653">
                  <c:v>-21.125387</c:v>
                </c:pt>
                <c:pt idx="2654">
                  <c:v>-21.116388000000004</c:v>
                </c:pt>
                <c:pt idx="2655">
                  <c:v>-21.107389000000001</c:v>
                </c:pt>
                <c:pt idx="2656">
                  <c:v>-21.098390999999996</c:v>
                </c:pt>
                <c:pt idx="2657">
                  <c:v>-21.089391999999997</c:v>
                </c:pt>
                <c:pt idx="2658">
                  <c:v>-21.080392999999997</c:v>
                </c:pt>
                <c:pt idx="2659">
                  <c:v>-21.071394000000005</c:v>
                </c:pt>
                <c:pt idx="2660">
                  <c:v>-21.062392999999997</c:v>
                </c:pt>
                <c:pt idx="2661">
                  <c:v>-21.053394000000001</c:v>
                </c:pt>
                <c:pt idx="2662">
                  <c:v>-21.044395000000005</c:v>
                </c:pt>
                <c:pt idx="2663">
                  <c:v>-21.035397</c:v>
                </c:pt>
                <c:pt idx="2664">
                  <c:v>-21.026398</c:v>
                </c:pt>
                <c:pt idx="2665">
                  <c:v>-21.017399000000001</c:v>
                </c:pt>
                <c:pt idx="2666">
                  <c:v>-21.008400000000002</c:v>
                </c:pt>
                <c:pt idx="2667">
                  <c:v>-20.999400999999995</c:v>
                </c:pt>
                <c:pt idx="2668">
                  <c:v>-20.990401999999996</c:v>
                </c:pt>
                <c:pt idx="2669">
                  <c:v>-20.981401000000002</c:v>
                </c:pt>
                <c:pt idx="2670">
                  <c:v>-20.972402999999996</c:v>
                </c:pt>
                <c:pt idx="2671">
                  <c:v>-20.963403999999997</c:v>
                </c:pt>
                <c:pt idx="2672">
                  <c:v>-20.954405000000001</c:v>
                </c:pt>
                <c:pt idx="2673">
                  <c:v>-20.945405999999991</c:v>
                </c:pt>
                <c:pt idx="2674">
                  <c:v>-20.936406999999996</c:v>
                </c:pt>
                <c:pt idx="2675">
                  <c:v>-20.927408</c:v>
                </c:pt>
                <c:pt idx="2676">
                  <c:v>-20.918408999999997</c:v>
                </c:pt>
                <c:pt idx="2677">
                  <c:v>-20.909408999999997</c:v>
                </c:pt>
                <c:pt idx="2678">
                  <c:v>-20.900409999999997</c:v>
                </c:pt>
                <c:pt idx="2679">
                  <c:v>-20.891411000000005</c:v>
                </c:pt>
                <c:pt idx="2680">
                  <c:v>-20.882411999999995</c:v>
                </c:pt>
                <c:pt idx="2681">
                  <c:v>-20.873412999999996</c:v>
                </c:pt>
                <c:pt idx="2682">
                  <c:v>-20.864414</c:v>
                </c:pt>
                <c:pt idx="2683">
                  <c:v>-20.855415000000001</c:v>
                </c:pt>
                <c:pt idx="2684">
                  <c:v>-20.846415999999998</c:v>
                </c:pt>
                <c:pt idx="2685">
                  <c:v>-20.837416000000001</c:v>
                </c:pt>
                <c:pt idx="2686">
                  <c:v>-20.828417000000002</c:v>
                </c:pt>
                <c:pt idx="2687">
                  <c:v>-20.819417999999999</c:v>
                </c:pt>
                <c:pt idx="2688">
                  <c:v>-20.810419</c:v>
                </c:pt>
                <c:pt idx="2689">
                  <c:v>-20.80142</c:v>
                </c:pt>
                <c:pt idx="2690">
                  <c:v>-20.792420999999997</c:v>
                </c:pt>
                <c:pt idx="2691">
                  <c:v>-20.783421999999998</c:v>
                </c:pt>
                <c:pt idx="2692">
                  <c:v>-20.774424</c:v>
                </c:pt>
                <c:pt idx="2693">
                  <c:v>-20.765424999999997</c:v>
                </c:pt>
                <c:pt idx="2694">
                  <c:v>-20.756423999999996</c:v>
                </c:pt>
                <c:pt idx="2695">
                  <c:v>-20.747425</c:v>
                </c:pt>
                <c:pt idx="2696">
                  <c:v>-20.738425999999997</c:v>
                </c:pt>
                <c:pt idx="2697">
                  <c:v>-20.729426999999998</c:v>
                </c:pt>
                <c:pt idx="2698">
                  <c:v>-20.720427999999991</c:v>
                </c:pt>
                <c:pt idx="2699">
                  <c:v>-20.71143</c:v>
                </c:pt>
                <c:pt idx="2700">
                  <c:v>-20.702430999999997</c:v>
                </c:pt>
                <c:pt idx="2701">
                  <c:v>-20.693431999999998</c:v>
                </c:pt>
                <c:pt idx="2702">
                  <c:v>-20.684431</c:v>
                </c:pt>
                <c:pt idx="2703">
                  <c:v>-20.675431999999997</c:v>
                </c:pt>
                <c:pt idx="2704">
                  <c:v>-20.666432999999998</c:v>
                </c:pt>
                <c:pt idx="2705">
                  <c:v>-20.657433999999999</c:v>
                </c:pt>
                <c:pt idx="2706">
                  <c:v>-20.648435999999997</c:v>
                </c:pt>
                <c:pt idx="2707">
                  <c:v>-20.639437000000001</c:v>
                </c:pt>
                <c:pt idx="2708">
                  <c:v>-20.630438000000005</c:v>
                </c:pt>
                <c:pt idx="2709">
                  <c:v>-20.621438999999999</c:v>
                </c:pt>
                <c:pt idx="2710">
                  <c:v>-20.612438000000001</c:v>
                </c:pt>
                <c:pt idx="2711">
                  <c:v>-20.603439000000002</c:v>
                </c:pt>
                <c:pt idx="2712">
                  <c:v>-20.594439999999995</c:v>
                </c:pt>
                <c:pt idx="2713">
                  <c:v>-20.585441999999993</c:v>
                </c:pt>
                <c:pt idx="2714">
                  <c:v>-20.576442999999998</c:v>
                </c:pt>
                <c:pt idx="2715">
                  <c:v>-20.567443999999991</c:v>
                </c:pt>
                <c:pt idx="2716">
                  <c:v>-20.558444999999995</c:v>
                </c:pt>
                <c:pt idx="2717">
                  <c:v>-20.549445999999996</c:v>
                </c:pt>
                <c:pt idx="2718">
                  <c:v>-20.540446999999997</c:v>
                </c:pt>
                <c:pt idx="2719">
                  <c:v>-20.531445999999999</c:v>
                </c:pt>
                <c:pt idx="2720">
                  <c:v>-20.522447999999997</c:v>
                </c:pt>
                <c:pt idx="2721">
                  <c:v>-20.513448999999998</c:v>
                </c:pt>
                <c:pt idx="2722">
                  <c:v>-20.504449999999995</c:v>
                </c:pt>
                <c:pt idx="2723">
                  <c:v>-20.495450999999996</c:v>
                </c:pt>
                <c:pt idx="2724">
                  <c:v>-20.486451999999996</c:v>
                </c:pt>
                <c:pt idx="2725">
                  <c:v>-20.477453000000001</c:v>
                </c:pt>
                <c:pt idx="2726">
                  <c:v>-20.468453999999998</c:v>
                </c:pt>
                <c:pt idx="2727">
                  <c:v>-20.459454000000001</c:v>
                </c:pt>
                <c:pt idx="2728">
                  <c:v>-20.450455000000005</c:v>
                </c:pt>
                <c:pt idx="2729">
                  <c:v>-20.441455999999999</c:v>
                </c:pt>
                <c:pt idx="2730">
                  <c:v>-20.432456999999996</c:v>
                </c:pt>
                <c:pt idx="2731">
                  <c:v>-20.423458</c:v>
                </c:pt>
                <c:pt idx="2732">
                  <c:v>-20.414459000000001</c:v>
                </c:pt>
                <c:pt idx="2733">
                  <c:v>-20.405459999999998</c:v>
                </c:pt>
                <c:pt idx="2734">
                  <c:v>-20.396460999999999</c:v>
                </c:pt>
                <c:pt idx="2735">
                  <c:v>-20.387460999999995</c:v>
                </c:pt>
                <c:pt idx="2736">
                  <c:v>-20.378461999999999</c:v>
                </c:pt>
                <c:pt idx="2737">
                  <c:v>-20.369463</c:v>
                </c:pt>
                <c:pt idx="2738">
                  <c:v>-20.360464</c:v>
                </c:pt>
                <c:pt idx="2739">
                  <c:v>-20.351465000000005</c:v>
                </c:pt>
                <c:pt idx="2740">
                  <c:v>-20.342466000000002</c:v>
                </c:pt>
                <c:pt idx="2741">
                  <c:v>-20.333466999999999</c:v>
                </c:pt>
                <c:pt idx="2742">
                  <c:v>-20.324469000000001</c:v>
                </c:pt>
                <c:pt idx="2743">
                  <c:v>-20.315470000000001</c:v>
                </c:pt>
                <c:pt idx="2744">
                  <c:v>-20.306469</c:v>
                </c:pt>
                <c:pt idx="2745">
                  <c:v>-20.297470000000001</c:v>
                </c:pt>
                <c:pt idx="2746">
                  <c:v>-20.288470999999998</c:v>
                </c:pt>
                <c:pt idx="2747">
                  <c:v>-20.279471999999995</c:v>
                </c:pt>
                <c:pt idx="2748">
                  <c:v>-20.270472999999996</c:v>
                </c:pt>
                <c:pt idx="2749">
                  <c:v>-20.261475000000001</c:v>
                </c:pt>
                <c:pt idx="2750">
                  <c:v>-20.252475999999998</c:v>
                </c:pt>
                <c:pt idx="2751">
                  <c:v>-20.243476999999995</c:v>
                </c:pt>
                <c:pt idx="2752">
                  <c:v>-20.234476000000001</c:v>
                </c:pt>
                <c:pt idx="2753">
                  <c:v>-20.225476999999998</c:v>
                </c:pt>
                <c:pt idx="2754">
                  <c:v>-20.216477999999999</c:v>
                </c:pt>
                <c:pt idx="2755">
                  <c:v>-20.207478999999999</c:v>
                </c:pt>
                <c:pt idx="2756">
                  <c:v>-20.198481000000001</c:v>
                </c:pt>
                <c:pt idx="2757">
                  <c:v>-20.189482000000002</c:v>
                </c:pt>
                <c:pt idx="2758">
                  <c:v>-20.180482999999995</c:v>
                </c:pt>
                <c:pt idx="2759">
                  <c:v>-20.171484000000003</c:v>
                </c:pt>
                <c:pt idx="2760">
                  <c:v>-20.162483000000002</c:v>
                </c:pt>
                <c:pt idx="2761">
                  <c:v>-20.153483999999999</c:v>
                </c:pt>
                <c:pt idx="2762">
                  <c:v>-20.144485000000003</c:v>
                </c:pt>
                <c:pt idx="2763">
                  <c:v>-20.135487000000001</c:v>
                </c:pt>
                <c:pt idx="2764">
                  <c:v>-20.126487999999995</c:v>
                </c:pt>
                <c:pt idx="2765">
                  <c:v>-20.117489000000003</c:v>
                </c:pt>
                <c:pt idx="2766">
                  <c:v>-20.10849</c:v>
                </c:pt>
                <c:pt idx="2767">
                  <c:v>-20.099491</c:v>
                </c:pt>
                <c:pt idx="2768">
                  <c:v>-20.090491999999998</c:v>
                </c:pt>
                <c:pt idx="2769">
                  <c:v>-20.081491</c:v>
                </c:pt>
                <c:pt idx="2770">
                  <c:v>-20.072492999999998</c:v>
                </c:pt>
                <c:pt idx="2771">
                  <c:v>-20.063493999999995</c:v>
                </c:pt>
                <c:pt idx="2772">
                  <c:v>-20.054494999999999</c:v>
                </c:pt>
                <c:pt idx="2773">
                  <c:v>-20.045495999999996</c:v>
                </c:pt>
                <c:pt idx="2774">
                  <c:v>-20.036497000000001</c:v>
                </c:pt>
                <c:pt idx="2775">
                  <c:v>-20.027498000000001</c:v>
                </c:pt>
                <c:pt idx="2776">
                  <c:v>-20.018498999999995</c:v>
                </c:pt>
                <c:pt idx="2777">
                  <c:v>-20.009499000000002</c:v>
                </c:pt>
                <c:pt idx="2778">
                  <c:v>-20.000499999999995</c:v>
                </c:pt>
                <c:pt idx="2779">
                  <c:v>-19.991501</c:v>
                </c:pt>
                <c:pt idx="2780">
                  <c:v>-19.982501999999993</c:v>
                </c:pt>
                <c:pt idx="2781">
                  <c:v>-19.973502999999997</c:v>
                </c:pt>
                <c:pt idx="2782">
                  <c:v>-19.964504000000002</c:v>
                </c:pt>
                <c:pt idx="2783">
                  <c:v>-19.955504999999995</c:v>
                </c:pt>
                <c:pt idx="2784">
                  <c:v>-19.946506999999997</c:v>
                </c:pt>
                <c:pt idx="2785">
                  <c:v>-19.937505999999999</c:v>
                </c:pt>
                <c:pt idx="2786">
                  <c:v>-19.928506999999996</c:v>
                </c:pt>
                <c:pt idx="2787">
                  <c:v>-19.919508</c:v>
                </c:pt>
                <c:pt idx="2788">
                  <c:v>-19.910508999999998</c:v>
                </c:pt>
                <c:pt idx="2789">
                  <c:v>-19.901509999999991</c:v>
                </c:pt>
                <c:pt idx="2790">
                  <c:v>-19.892510999999995</c:v>
                </c:pt>
                <c:pt idx="2791">
                  <c:v>-19.883511999999996</c:v>
                </c:pt>
                <c:pt idx="2792">
                  <c:v>-19.874514000000001</c:v>
                </c:pt>
                <c:pt idx="2793">
                  <c:v>-19.865514999999991</c:v>
                </c:pt>
                <c:pt idx="2794">
                  <c:v>-19.856514000000001</c:v>
                </c:pt>
                <c:pt idx="2795">
                  <c:v>-19.847515000000001</c:v>
                </c:pt>
                <c:pt idx="2796">
                  <c:v>-19.838515999999995</c:v>
                </c:pt>
                <c:pt idx="2797">
                  <c:v>-19.829516999999996</c:v>
                </c:pt>
                <c:pt idx="2798">
                  <c:v>-19.820518</c:v>
                </c:pt>
                <c:pt idx="2799">
                  <c:v>-19.811520000000005</c:v>
                </c:pt>
                <c:pt idx="2800">
                  <c:v>-19.802520999999995</c:v>
                </c:pt>
                <c:pt idx="2801">
                  <c:v>-19.793521999999996</c:v>
                </c:pt>
                <c:pt idx="2802">
                  <c:v>-19.784521000000002</c:v>
                </c:pt>
                <c:pt idx="2803">
                  <c:v>-19.775521999999995</c:v>
                </c:pt>
                <c:pt idx="2804">
                  <c:v>-19.766522999999992</c:v>
                </c:pt>
                <c:pt idx="2805">
                  <c:v>-19.757524</c:v>
                </c:pt>
                <c:pt idx="2806">
                  <c:v>-19.748525999999991</c:v>
                </c:pt>
                <c:pt idx="2807">
                  <c:v>-19.739526999999995</c:v>
                </c:pt>
                <c:pt idx="2808">
                  <c:v>-19.730528</c:v>
                </c:pt>
                <c:pt idx="2809">
                  <c:v>-19.721528999999997</c:v>
                </c:pt>
                <c:pt idx="2810">
                  <c:v>-19.712527999999995</c:v>
                </c:pt>
                <c:pt idx="2811">
                  <c:v>-19.703528999999996</c:v>
                </c:pt>
                <c:pt idx="2812">
                  <c:v>-19.69453</c:v>
                </c:pt>
                <c:pt idx="2813">
                  <c:v>-19.685531999999991</c:v>
                </c:pt>
                <c:pt idx="2814">
                  <c:v>-19.676532999999996</c:v>
                </c:pt>
                <c:pt idx="2815">
                  <c:v>-19.667534</c:v>
                </c:pt>
                <c:pt idx="2816">
                  <c:v>-19.658535000000001</c:v>
                </c:pt>
                <c:pt idx="2817">
                  <c:v>-19.649535999999998</c:v>
                </c:pt>
                <c:pt idx="2818">
                  <c:v>-19.640536999999991</c:v>
                </c:pt>
                <c:pt idx="2819">
                  <c:v>-19.631536000000001</c:v>
                </c:pt>
                <c:pt idx="2820">
                  <c:v>-19.622537999999995</c:v>
                </c:pt>
                <c:pt idx="2821">
                  <c:v>-19.613538999999999</c:v>
                </c:pt>
                <c:pt idx="2822">
                  <c:v>-19.60454</c:v>
                </c:pt>
                <c:pt idx="2823">
                  <c:v>-19.595540999999997</c:v>
                </c:pt>
                <c:pt idx="2824">
                  <c:v>-19.586541999999994</c:v>
                </c:pt>
                <c:pt idx="2825">
                  <c:v>-19.577542999999995</c:v>
                </c:pt>
                <c:pt idx="2826">
                  <c:v>-19.568543999999992</c:v>
                </c:pt>
                <c:pt idx="2827">
                  <c:v>-19.559543999999995</c:v>
                </c:pt>
                <c:pt idx="2828">
                  <c:v>-19.550545</c:v>
                </c:pt>
                <c:pt idx="2829">
                  <c:v>-19.541545999999997</c:v>
                </c:pt>
                <c:pt idx="2830">
                  <c:v>-19.532546999999997</c:v>
                </c:pt>
                <c:pt idx="2831">
                  <c:v>-19.523548000000002</c:v>
                </c:pt>
                <c:pt idx="2832">
                  <c:v>-19.514548999999999</c:v>
                </c:pt>
                <c:pt idx="2833">
                  <c:v>-19.505549999999992</c:v>
                </c:pt>
                <c:pt idx="2834">
                  <c:v>-19.496551999999998</c:v>
                </c:pt>
                <c:pt idx="2835">
                  <c:v>-19.487551</c:v>
                </c:pt>
                <c:pt idx="2836">
                  <c:v>-19.478551999999997</c:v>
                </c:pt>
                <c:pt idx="2837">
                  <c:v>-19.469552999999998</c:v>
                </c:pt>
                <c:pt idx="2838">
                  <c:v>-19.460553999999991</c:v>
                </c:pt>
                <c:pt idx="2839">
                  <c:v>-19.451554999999999</c:v>
                </c:pt>
                <c:pt idx="2840">
                  <c:v>-19.442555999999996</c:v>
                </c:pt>
                <c:pt idx="2841">
                  <c:v>-19.433558000000001</c:v>
                </c:pt>
                <c:pt idx="2842">
                  <c:v>-19.424558999999999</c:v>
                </c:pt>
                <c:pt idx="2843">
                  <c:v>-19.415559999999996</c:v>
                </c:pt>
                <c:pt idx="2844">
                  <c:v>-19.406558999999998</c:v>
                </c:pt>
                <c:pt idx="2845">
                  <c:v>-19.397559999999999</c:v>
                </c:pt>
                <c:pt idx="2846">
                  <c:v>-19.388560999999996</c:v>
                </c:pt>
                <c:pt idx="2847">
                  <c:v>-19.379562</c:v>
                </c:pt>
                <c:pt idx="2848">
                  <c:v>-19.370564000000005</c:v>
                </c:pt>
                <c:pt idx="2849">
                  <c:v>-19.361564999999999</c:v>
                </c:pt>
                <c:pt idx="2850">
                  <c:v>-19.352565999999999</c:v>
                </c:pt>
                <c:pt idx="2851">
                  <c:v>-19.343567</c:v>
                </c:pt>
                <c:pt idx="2852">
                  <c:v>-19.334566000000002</c:v>
                </c:pt>
                <c:pt idx="2853">
                  <c:v>-19.325566999999996</c:v>
                </c:pt>
                <c:pt idx="2854">
                  <c:v>-19.316568000000004</c:v>
                </c:pt>
                <c:pt idx="2855">
                  <c:v>-19.307569999999995</c:v>
                </c:pt>
                <c:pt idx="2856">
                  <c:v>-19.298570999999995</c:v>
                </c:pt>
                <c:pt idx="2857">
                  <c:v>-19.289571999999996</c:v>
                </c:pt>
                <c:pt idx="2858">
                  <c:v>-19.280572999999997</c:v>
                </c:pt>
                <c:pt idx="2859">
                  <c:v>-19.271574000000001</c:v>
                </c:pt>
                <c:pt idx="2860">
                  <c:v>-19.262572999999996</c:v>
                </c:pt>
                <c:pt idx="2861">
                  <c:v>-19.253574</c:v>
                </c:pt>
                <c:pt idx="2862">
                  <c:v>-19.244575999999999</c:v>
                </c:pt>
                <c:pt idx="2863">
                  <c:v>-19.235576999999996</c:v>
                </c:pt>
                <c:pt idx="2864">
                  <c:v>-19.226578</c:v>
                </c:pt>
                <c:pt idx="2865">
                  <c:v>-19.217579000000001</c:v>
                </c:pt>
                <c:pt idx="2866">
                  <c:v>-19.208579999999998</c:v>
                </c:pt>
                <c:pt idx="2867">
                  <c:v>-19.199580999999995</c:v>
                </c:pt>
                <c:pt idx="2868">
                  <c:v>-19.190581999999999</c:v>
                </c:pt>
                <c:pt idx="2869">
                  <c:v>-19.181581000000001</c:v>
                </c:pt>
                <c:pt idx="2870">
                  <c:v>-19.172582999999996</c:v>
                </c:pt>
                <c:pt idx="2871">
                  <c:v>-19.163584</c:v>
                </c:pt>
                <c:pt idx="2872">
                  <c:v>-19.154585000000004</c:v>
                </c:pt>
                <c:pt idx="2873">
                  <c:v>-19.145586000000002</c:v>
                </c:pt>
                <c:pt idx="2874">
                  <c:v>-19.136586999999999</c:v>
                </c:pt>
                <c:pt idx="2875">
                  <c:v>-19.127587999999999</c:v>
                </c:pt>
                <c:pt idx="2876">
                  <c:v>-19.118589</c:v>
                </c:pt>
                <c:pt idx="2877">
                  <c:v>-19.109589</c:v>
                </c:pt>
                <c:pt idx="2878">
                  <c:v>-19.10059</c:v>
                </c:pt>
                <c:pt idx="2879">
                  <c:v>-19.091591000000001</c:v>
                </c:pt>
                <c:pt idx="2880">
                  <c:v>-19.082591999999991</c:v>
                </c:pt>
                <c:pt idx="2881">
                  <c:v>-19.073592999999995</c:v>
                </c:pt>
                <c:pt idx="2882">
                  <c:v>-19.064594</c:v>
                </c:pt>
                <c:pt idx="2883">
                  <c:v>-19.055595</c:v>
                </c:pt>
                <c:pt idx="2884">
                  <c:v>-19.046596999999991</c:v>
                </c:pt>
                <c:pt idx="2885">
                  <c:v>-19.037596000000001</c:v>
                </c:pt>
                <c:pt idx="2886">
                  <c:v>-19.028596999999998</c:v>
                </c:pt>
                <c:pt idx="2887">
                  <c:v>-19.019597999999995</c:v>
                </c:pt>
                <c:pt idx="2888">
                  <c:v>-19.010598999999999</c:v>
                </c:pt>
                <c:pt idx="2889">
                  <c:v>-19.0016</c:v>
                </c:pt>
                <c:pt idx="2890">
                  <c:v>-18.992600999999997</c:v>
                </c:pt>
                <c:pt idx="2891">
                  <c:v>-18.983602999999992</c:v>
                </c:pt>
                <c:pt idx="2892">
                  <c:v>-18.974603999999996</c:v>
                </c:pt>
                <c:pt idx="2893">
                  <c:v>-18.965604999999996</c:v>
                </c:pt>
                <c:pt idx="2894">
                  <c:v>-18.956603999999995</c:v>
                </c:pt>
                <c:pt idx="2895">
                  <c:v>-18.947604999999996</c:v>
                </c:pt>
                <c:pt idx="2896">
                  <c:v>-18.938605999999996</c:v>
                </c:pt>
                <c:pt idx="2897">
                  <c:v>-18.929606999999997</c:v>
                </c:pt>
                <c:pt idx="2898">
                  <c:v>-18.920608999999995</c:v>
                </c:pt>
                <c:pt idx="2899">
                  <c:v>-18.91161</c:v>
                </c:pt>
                <c:pt idx="2900">
                  <c:v>-18.902610999999997</c:v>
                </c:pt>
                <c:pt idx="2901">
                  <c:v>-18.893611999999997</c:v>
                </c:pt>
                <c:pt idx="2902">
                  <c:v>-18.884611</c:v>
                </c:pt>
                <c:pt idx="2903">
                  <c:v>-18.875611999999997</c:v>
                </c:pt>
                <c:pt idx="2904">
                  <c:v>-18.866612999999997</c:v>
                </c:pt>
                <c:pt idx="2905">
                  <c:v>-18.857614999999999</c:v>
                </c:pt>
                <c:pt idx="2906">
                  <c:v>-18.848615999999996</c:v>
                </c:pt>
                <c:pt idx="2907">
                  <c:v>-18.839617000000001</c:v>
                </c:pt>
                <c:pt idx="2908">
                  <c:v>-18.830618000000001</c:v>
                </c:pt>
                <c:pt idx="2909">
                  <c:v>-18.821618999999995</c:v>
                </c:pt>
                <c:pt idx="2910">
                  <c:v>-18.812618000000001</c:v>
                </c:pt>
                <c:pt idx="2911">
                  <c:v>-18.803618999999998</c:v>
                </c:pt>
                <c:pt idx="2912">
                  <c:v>-18.794620999999996</c:v>
                </c:pt>
                <c:pt idx="2913">
                  <c:v>-18.785621999999993</c:v>
                </c:pt>
                <c:pt idx="2914">
                  <c:v>-18.776622999999997</c:v>
                </c:pt>
                <c:pt idx="2915">
                  <c:v>-18.767623999999998</c:v>
                </c:pt>
                <c:pt idx="2916">
                  <c:v>-18.758624999999995</c:v>
                </c:pt>
                <c:pt idx="2917">
                  <c:v>-18.749625999999996</c:v>
                </c:pt>
                <c:pt idx="2918">
                  <c:v>-18.740624999999998</c:v>
                </c:pt>
                <c:pt idx="2919">
                  <c:v>-18.731627</c:v>
                </c:pt>
                <c:pt idx="2920">
                  <c:v>-18.722627999999997</c:v>
                </c:pt>
                <c:pt idx="2921">
                  <c:v>-18.713628999999997</c:v>
                </c:pt>
                <c:pt idx="2922">
                  <c:v>-18.704630000000002</c:v>
                </c:pt>
                <c:pt idx="2923">
                  <c:v>-18.695630999999995</c:v>
                </c:pt>
                <c:pt idx="2924">
                  <c:v>-18.686631999999996</c:v>
                </c:pt>
                <c:pt idx="2925">
                  <c:v>-18.677633</c:v>
                </c:pt>
                <c:pt idx="2926">
                  <c:v>-18.668633999999997</c:v>
                </c:pt>
                <c:pt idx="2927">
                  <c:v>-18.659634</c:v>
                </c:pt>
                <c:pt idx="2928">
                  <c:v>-18.650635000000001</c:v>
                </c:pt>
                <c:pt idx="2929">
                  <c:v>-18.641635999999995</c:v>
                </c:pt>
                <c:pt idx="2930">
                  <c:v>-18.632636999999995</c:v>
                </c:pt>
                <c:pt idx="2931">
                  <c:v>-18.623638</c:v>
                </c:pt>
                <c:pt idx="2932">
                  <c:v>-18.614639</c:v>
                </c:pt>
                <c:pt idx="2933">
                  <c:v>-18.605639999999998</c:v>
                </c:pt>
                <c:pt idx="2934">
                  <c:v>-18.596641999999996</c:v>
                </c:pt>
                <c:pt idx="2935">
                  <c:v>-18.587640999999998</c:v>
                </c:pt>
                <c:pt idx="2936">
                  <c:v>-18.578641999999995</c:v>
                </c:pt>
                <c:pt idx="2937">
                  <c:v>-18.569642999999992</c:v>
                </c:pt>
                <c:pt idx="2938">
                  <c:v>-18.560643999999996</c:v>
                </c:pt>
                <c:pt idx="2939">
                  <c:v>-18.551645000000001</c:v>
                </c:pt>
                <c:pt idx="2940">
                  <c:v>-18.542645999999994</c:v>
                </c:pt>
                <c:pt idx="2941">
                  <c:v>-18.533647999999996</c:v>
                </c:pt>
                <c:pt idx="2942">
                  <c:v>-18.524648999999997</c:v>
                </c:pt>
                <c:pt idx="2943">
                  <c:v>-18.515647999999995</c:v>
                </c:pt>
                <c:pt idx="2944">
                  <c:v>-18.506648999999996</c:v>
                </c:pt>
                <c:pt idx="2945">
                  <c:v>-18.49765</c:v>
                </c:pt>
                <c:pt idx="2946">
                  <c:v>-18.488650999999997</c:v>
                </c:pt>
                <c:pt idx="2947">
                  <c:v>-18.479652000000002</c:v>
                </c:pt>
                <c:pt idx="2948">
                  <c:v>-18.470654</c:v>
                </c:pt>
                <c:pt idx="2949">
                  <c:v>-18.461655</c:v>
                </c:pt>
                <c:pt idx="2950">
                  <c:v>-18.452655999999998</c:v>
                </c:pt>
                <c:pt idx="2951">
                  <c:v>-18.443657000000002</c:v>
                </c:pt>
                <c:pt idx="2952">
                  <c:v>-18.434656</c:v>
                </c:pt>
                <c:pt idx="2953">
                  <c:v>-18.425656999999998</c:v>
                </c:pt>
                <c:pt idx="2954">
                  <c:v>-18.416658000000005</c:v>
                </c:pt>
                <c:pt idx="2955">
                  <c:v>-18.40766</c:v>
                </c:pt>
                <c:pt idx="2956">
                  <c:v>-18.398661000000001</c:v>
                </c:pt>
                <c:pt idx="2957">
                  <c:v>-18.389661999999998</c:v>
                </c:pt>
                <c:pt idx="2958">
                  <c:v>-18.380662999999991</c:v>
                </c:pt>
                <c:pt idx="2959">
                  <c:v>-18.371663999999999</c:v>
                </c:pt>
                <c:pt idx="2960">
                  <c:v>-18.362662999999998</c:v>
                </c:pt>
                <c:pt idx="2961">
                  <c:v>-18.353663999999995</c:v>
                </c:pt>
                <c:pt idx="2962">
                  <c:v>-18.344666</c:v>
                </c:pt>
                <c:pt idx="2963">
                  <c:v>-18.335667000000001</c:v>
                </c:pt>
                <c:pt idx="2964">
                  <c:v>-18.326668000000005</c:v>
                </c:pt>
                <c:pt idx="2965">
                  <c:v>-18.317669000000002</c:v>
                </c:pt>
                <c:pt idx="2966">
                  <c:v>-18.308669999999996</c:v>
                </c:pt>
                <c:pt idx="2967">
                  <c:v>-18.299671</c:v>
                </c:pt>
                <c:pt idx="2968">
                  <c:v>-18.290669999999995</c:v>
                </c:pt>
                <c:pt idx="2969">
                  <c:v>-18.281671999999997</c:v>
                </c:pt>
                <c:pt idx="2970">
                  <c:v>-18.272672999999998</c:v>
                </c:pt>
                <c:pt idx="2971">
                  <c:v>-18.263674000000002</c:v>
                </c:pt>
                <c:pt idx="2972">
                  <c:v>-18.254674999999999</c:v>
                </c:pt>
                <c:pt idx="2973">
                  <c:v>-18.245675999999996</c:v>
                </c:pt>
                <c:pt idx="2974">
                  <c:v>-18.236677</c:v>
                </c:pt>
                <c:pt idx="2975">
                  <c:v>-18.227678000000001</c:v>
                </c:pt>
                <c:pt idx="2976">
                  <c:v>-18.218679000000002</c:v>
                </c:pt>
                <c:pt idx="2977">
                  <c:v>-18.209678999999998</c:v>
                </c:pt>
                <c:pt idx="2978">
                  <c:v>-18.200679999999991</c:v>
                </c:pt>
                <c:pt idx="2979">
                  <c:v>-18.191680999999999</c:v>
                </c:pt>
                <c:pt idx="2980">
                  <c:v>-18.182681999999996</c:v>
                </c:pt>
                <c:pt idx="2981">
                  <c:v>-18.173683</c:v>
                </c:pt>
                <c:pt idx="2982">
                  <c:v>-18.164684000000001</c:v>
                </c:pt>
                <c:pt idx="2983">
                  <c:v>-18.155684999999995</c:v>
                </c:pt>
                <c:pt idx="2984">
                  <c:v>-18.146687</c:v>
                </c:pt>
                <c:pt idx="2985">
                  <c:v>-18.137686000000002</c:v>
                </c:pt>
                <c:pt idx="2986">
                  <c:v>-18.128686999999996</c:v>
                </c:pt>
                <c:pt idx="2987">
                  <c:v>-18.119688000000004</c:v>
                </c:pt>
                <c:pt idx="2988">
                  <c:v>-18.110689000000001</c:v>
                </c:pt>
                <c:pt idx="2989">
                  <c:v>-18.101690000000001</c:v>
                </c:pt>
                <c:pt idx="2990">
                  <c:v>-18.092690999999995</c:v>
                </c:pt>
                <c:pt idx="2991">
                  <c:v>-18.083692999999997</c:v>
                </c:pt>
                <c:pt idx="2992">
                  <c:v>-18.074694000000001</c:v>
                </c:pt>
                <c:pt idx="2993">
                  <c:v>-18.065692999999996</c:v>
                </c:pt>
                <c:pt idx="2994">
                  <c:v>-18.056694</c:v>
                </c:pt>
                <c:pt idx="2995">
                  <c:v>-18.047695000000001</c:v>
                </c:pt>
                <c:pt idx="2996">
                  <c:v>-18.038696000000002</c:v>
                </c:pt>
                <c:pt idx="2997">
                  <c:v>-18.029696999999995</c:v>
                </c:pt>
                <c:pt idx="2998">
                  <c:v>-18.020698999999997</c:v>
                </c:pt>
                <c:pt idx="2999">
                  <c:v>-18.011700000000001</c:v>
                </c:pt>
                <c:pt idx="3000">
                  <c:v>-18.002700999999991</c:v>
                </c:pt>
                <c:pt idx="3001">
                  <c:v>-17.993701999999995</c:v>
                </c:pt>
                <c:pt idx="3002">
                  <c:v>-17.984700999999998</c:v>
                </c:pt>
                <c:pt idx="3003">
                  <c:v>-17.975701999999991</c:v>
                </c:pt>
                <c:pt idx="3004">
                  <c:v>-17.966702999999992</c:v>
                </c:pt>
                <c:pt idx="3005">
                  <c:v>-17.957705000000001</c:v>
                </c:pt>
                <c:pt idx="3006">
                  <c:v>-17.948705999999994</c:v>
                </c:pt>
                <c:pt idx="3007">
                  <c:v>-17.939706999999995</c:v>
                </c:pt>
                <c:pt idx="3008">
                  <c:v>-17.930707999999996</c:v>
                </c:pt>
                <c:pt idx="3009">
                  <c:v>-17.921708999999996</c:v>
                </c:pt>
                <c:pt idx="3010">
                  <c:v>-17.912707999999995</c:v>
                </c:pt>
                <c:pt idx="3011">
                  <c:v>-17.903708999999996</c:v>
                </c:pt>
                <c:pt idx="3012">
                  <c:v>-17.894711000000001</c:v>
                </c:pt>
                <c:pt idx="3013">
                  <c:v>-17.885711999999998</c:v>
                </c:pt>
                <c:pt idx="3014">
                  <c:v>-17.876712999999995</c:v>
                </c:pt>
                <c:pt idx="3015">
                  <c:v>-17.867713999999996</c:v>
                </c:pt>
                <c:pt idx="3016">
                  <c:v>-17.858715</c:v>
                </c:pt>
                <c:pt idx="3017">
                  <c:v>-17.849715999999997</c:v>
                </c:pt>
                <c:pt idx="3018">
                  <c:v>-17.840714999999996</c:v>
                </c:pt>
                <c:pt idx="3019">
                  <c:v>-17.831717000000001</c:v>
                </c:pt>
                <c:pt idx="3020">
                  <c:v>-17.822717999999991</c:v>
                </c:pt>
                <c:pt idx="3021">
                  <c:v>-17.813718999999999</c:v>
                </c:pt>
                <c:pt idx="3022">
                  <c:v>-17.80472</c:v>
                </c:pt>
                <c:pt idx="3023">
                  <c:v>-17.795720999999997</c:v>
                </c:pt>
                <c:pt idx="3024">
                  <c:v>-17.786721999999994</c:v>
                </c:pt>
                <c:pt idx="3025">
                  <c:v>-17.777723000000002</c:v>
                </c:pt>
                <c:pt idx="3026">
                  <c:v>-17.768723999999992</c:v>
                </c:pt>
                <c:pt idx="3027">
                  <c:v>-17.759723999999995</c:v>
                </c:pt>
                <c:pt idx="3028">
                  <c:v>-17.750724999999996</c:v>
                </c:pt>
                <c:pt idx="3029">
                  <c:v>-17.741725999999996</c:v>
                </c:pt>
                <c:pt idx="3030">
                  <c:v>-17.732726999999997</c:v>
                </c:pt>
                <c:pt idx="3031">
                  <c:v>-17.723727999999998</c:v>
                </c:pt>
                <c:pt idx="3032">
                  <c:v>-17.714728999999995</c:v>
                </c:pt>
                <c:pt idx="3033">
                  <c:v>-17.705729999999992</c:v>
                </c:pt>
                <c:pt idx="3034">
                  <c:v>-17.696731999999997</c:v>
                </c:pt>
                <c:pt idx="3035">
                  <c:v>-17.687730999999996</c:v>
                </c:pt>
                <c:pt idx="3036">
                  <c:v>-17.678731999999997</c:v>
                </c:pt>
                <c:pt idx="3037">
                  <c:v>-17.669732999999997</c:v>
                </c:pt>
                <c:pt idx="3038">
                  <c:v>-17.660733999999998</c:v>
                </c:pt>
                <c:pt idx="3039">
                  <c:v>-17.651734999999999</c:v>
                </c:pt>
                <c:pt idx="3040">
                  <c:v>-17.642735999999996</c:v>
                </c:pt>
                <c:pt idx="3041">
                  <c:v>-17.633738000000001</c:v>
                </c:pt>
                <c:pt idx="3042">
                  <c:v>-17.624739000000002</c:v>
                </c:pt>
                <c:pt idx="3043">
                  <c:v>-17.615738</c:v>
                </c:pt>
                <c:pt idx="3044">
                  <c:v>-17.606738999999997</c:v>
                </c:pt>
                <c:pt idx="3045">
                  <c:v>-17.597740000000002</c:v>
                </c:pt>
                <c:pt idx="3046">
                  <c:v>-17.588740999999992</c:v>
                </c:pt>
                <c:pt idx="3047">
                  <c:v>-17.579741999999996</c:v>
                </c:pt>
                <c:pt idx="3048">
                  <c:v>-17.570743999999998</c:v>
                </c:pt>
                <c:pt idx="3049">
                  <c:v>-17.561744999999991</c:v>
                </c:pt>
                <c:pt idx="3050">
                  <c:v>-17.552745999999996</c:v>
                </c:pt>
                <c:pt idx="3051">
                  <c:v>-17.543746999999996</c:v>
                </c:pt>
                <c:pt idx="3052">
                  <c:v>-17.534745999999995</c:v>
                </c:pt>
                <c:pt idx="3053">
                  <c:v>-17.525746999999992</c:v>
                </c:pt>
                <c:pt idx="3054">
                  <c:v>-17.516748</c:v>
                </c:pt>
                <c:pt idx="3055">
                  <c:v>-17.507750000000001</c:v>
                </c:pt>
                <c:pt idx="3056">
                  <c:v>-17.498750999999995</c:v>
                </c:pt>
                <c:pt idx="3057">
                  <c:v>-17.489751999999996</c:v>
                </c:pt>
                <c:pt idx="3058">
                  <c:v>-17.480752999999996</c:v>
                </c:pt>
                <c:pt idx="3059">
                  <c:v>-17.471754000000001</c:v>
                </c:pt>
                <c:pt idx="3060">
                  <c:v>-17.462752999999992</c:v>
                </c:pt>
                <c:pt idx="3061">
                  <c:v>-17.453754</c:v>
                </c:pt>
                <c:pt idx="3062">
                  <c:v>-17.444756000000002</c:v>
                </c:pt>
                <c:pt idx="3063">
                  <c:v>-17.435756999999995</c:v>
                </c:pt>
                <c:pt idx="3064">
                  <c:v>-17.426758</c:v>
                </c:pt>
                <c:pt idx="3065">
                  <c:v>-17.417759</c:v>
                </c:pt>
                <c:pt idx="3066">
                  <c:v>-17.408759999999997</c:v>
                </c:pt>
                <c:pt idx="3067">
                  <c:v>-17.399761000000005</c:v>
                </c:pt>
                <c:pt idx="3068">
                  <c:v>-17.39076</c:v>
                </c:pt>
                <c:pt idx="3069">
                  <c:v>-17.381761999999995</c:v>
                </c:pt>
                <c:pt idx="3070">
                  <c:v>-17.372762999999996</c:v>
                </c:pt>
                <c:pt idx="3071">
                  <c:v>-17.363764</c:v>
                </c:pt>
                <c:pt idx="3072">
                  <c:v>-17.354765000000004</c:v>
                </c:pt>
                <c:pt idx="3073">
                  <c:v>-17.345765999999998</c:v>
                </c:pt>
                <c:pt idx="3074">
                  <c:v>-17.336766999999995</c:v>
                </c:pt>
                <c:pt idx="3075">
                  <c:v>-17.327767999999999</c:v>
                </c:pt>
                <c:pt idx="3076">
                  <c:v>-17.318769</c:v>
                </c:pt>
                <c:pt idx="3077">
                  <c:v>-17.309768999999999</c:v>
                </c:pt>
                <c:pt idx="3078">
                  <c:v>-17.30077</c:v>
                </c:pt>
                <c:pt idx="3079">
                  <c:v>-17.291771000000001</c:v>
                </c:pt>
                <c:pt idx="3080">
                  <c:v>-17.282771999999994</c:v>
                </c:pt>
                <c:pt idx="3081">
                  <c:v>-17.273772999999991</c:v>
                </c:pt>
                <c:pt idx="3082">
                  <c:v>-17.264773999999996</c:v>
                </c:pt>
                <c:pt idx="3083">
                  <c:v>-17.255775</c:v>
                </c:pt>
                <c:pt idx="3084">
                  <c:v>-17.246777000000002</c:v>
                </c:pt>
                <c:pt idx="3085">
                  <c:v>-17.237776</c:v>
                </c:pt>
                <c:pt idx="3086">
                  <c:v>-17.228776999999997</c:v>
                </c:pt>
                <c:pt idx="3087">
                  <c:v>-17.219778000000005</c:v>
                </c:pt>
                <c:pt idx="3088">
                  <c:v>-17.210778999999999</c:v>
                </c:pt>
                <c:pt idx="3089">
                  <c:v>-17.201779999999996</c:v>
                </c:pt>
                <c:pt idx="3090">
                  <c:v>-17.192781</c:v>
                </c:pt>
                <c:pt idx="3091">
                  <c:v>-17.183782999999991</c:v>
                </c:pt>
                <c:pt idx="3092">
                  <c:v>-17.174783999999999</c:v>
                </c:pt>
                <c:pt idx="3093">
                  <c:v>-17.165782999999998</c:v>
                </c:pt>
                <c:pt idx="3094">
                  <c:v>-17.156783999999995</c:v>
                </c:pt>
                <c:pt idx="3095">
                  <c:v>-17.147784999999999</c:v>
                </c:pt>
                <c:pt idx="3096">
                  <c:v>-17.138786</c:v>
                </c:pt>
                <c:pt idx="3097">
                  <c:v>-17.129787</c:v>
                </c:pt>
                <c:pt idx="3098">
                  <c:v>-17.120788999999995</c:v>
                </c:pt>
                <c:pt idx="3099">
                  <c:v>-17.111789999999999</c:v>
                </c:pt>
                <c:pt idx="3100">
                  <c:v>-17.102791</c:v>
                </c:pt>
                <c:pt idx="3101">
                  <c:v>-17.093791999999997</c:v>
                </c:pt>
                <c:pt idx="3102">
                  <c:v>-17.084790999999996</c:v>
                </c:pt>
                <c:pt idx="3103">
                  <c:v>-17.075791999999996</c:v>
                </c:pt>
                <c:pt idx="3104">
                  <c:v>-17.066792999999997</c:v>
                </c:pt>
                <c:pt idx="3105">
                  <c:v>-17.057794999999999</c:v>
                </c:pt>
                <c:pt idx="3106">
                  <c:v>-17.048795999999996</c:v>
                </c:pt>
                <c:pt idx="3107">
                  <c:v>-17.039797</c:v>
                </c:pt>
                <c:pt idx="3108">
                  <c:v>-17.030798000000001</c:v>
                </c:pt>
                <c:pt idx="3109">
                  <c:v>-17.021798999999998</c:v>
                </c:pt>
                <c:pt idx="3110">
                  <c:v>-17.012798</c:v>
                </c:pt>
                <c:pt idx="3111">
                  <c:v>-17.003798999999997</c:v>
                </c:pt>
                <c:pt idx="3112">
                  <c:v>-16.994800999999999</c:v>
                </c:pt>
                <c:pt idx="3113">
                  <c:v>-16.985801999999996</c:v>
                </c:pt>
                <c:pt idx="3114">
                  <c:v>-16.976803</c:v>
                </c:pt>
                <c:pt idx="3115">
                  <c:v>-16.967804000000001</c:v>
                </c:pt>
                <c:pt idx="3116">
                  <c:v>-16.958805000000005</c:v>
                </c:pt>
                <c:pt idx="3117">
                  <c:v>-16.949805999999999</c:v>
                </c:pt>
                <c:pt idx="3118">
                  <c:v>-16.940805000000001</c:v>
                </c:pt>
                <c:pt idx="3119">
                  <c:v>-16.931806999999999</c:v>
                </c:pt>
                <c:pt idx="3120">
                  <c:v>-16.922808</c:v>
                </c:pt>
                <c:pt idx="3121">
                  <c:v>-16.913809000000001</c:v>
                </c:pt>
                <c:pt idx="3122">
                  <c:v>-16.904810000000001</c:v>
                </c:pt>
                <c:pt idx="3123">
                  <c:v>-16.895810999999995</c:v>
                </c:pt>
                <c:pt idx="3124">
                  <c:v>-16.886811999999999</c:v>
                </c:pt>
                <c:pt idx="3125">
                  <c:v>-16.877813000000003</c:v>
                </c:pt>
                <c:pt idx="3126">
                  <c:v>-16.868814</c:v>
                </c:pt>
                <c:pt idx="3127">
                  <c:v>-16.859814000000004</c:v>
                </c:pt>
                <c:pt idx="3128">
                  <c:v>-16.850815000000004</c:v>
                </c:pt>
                <c:pt idx="3129">
                  <c:v>-16.841816000000001</c:v>
                </c:pt>
                <c:pt idx="3130">
                  <c:v>-16.832816999999999</c:v>
                </c:pt>
                <c:pt idx="3131">
                  <c:v>-16.823817999999999</c:v>
                </c:pt>
                <c:pt idx="3132">
                  <c:v>-16.814819000000004</c:v>
                </c:pt>
                <c:pt idx="3133">
                  <c:v>-16.805820000000001</c:v>
                </c:pt>
                <c:pt idx="3134">
                  <c:v>-16.796821999999999</c:v>
                </c:pt>
                <c:pt idx="3135">
                  <c:v>-16.787821000000001</c:v>
                </c:pt>
                <c:pt idx="3136">
                  <c:v>-16.778822000000002</c:v>
                </c:pt>
                <c:pt idx="3137">
                  <c:v>-16.769822999999995</c:v>
                </c:pt>
                <c:pt idx="3138">
                  <c:v>-16.760824</c:v>
                </c:pt>
                <c:pt idx="3139">
                  <c:v>-16.751825000000004</c:v>
                </c:pt>
                <c:pt idx="3140">
                  <c:v>-16.742825999999997</c:v>
                </c:pt>
                <c:pt idx="3141">
                  <c:v>-16.733827999999999</c:v>
                </c:pt>
                <c:pt idx="3142">
                  <c:v>-16.724829</c:v>
                </c:pt>
                <c:pt idx="3143">
                  <c:v>-16.715827999999995</c:v>
                </c:pt>
                <c:pt idx="3144">
                  <c:v>-16.706828999999999</c:v>
                </c:pt>
                <c:pt idx="3145">
                  <c:v>-16.697830000000003</c:v>
                </c:pt>
                <c:pt idx="3146">
                  <c:v>-16.688831</c:v>
                </c:pt>
                <c:pt idx="3147">
                  <c:v>-16.679832000000001</c:v>
                </c:pt>
                <c:pt idx="3148">
                  <c:v>-16.670833999999999</c:v>
                </c:pt>
                <c:pt idx="3149">
                  <c:v>-16.661835000000004</c:v>
                </c:pt>
                <c:pt idx="3150">
                  <c:v>-16.652836000000001</c:v>
                </c:pt>
                <c:pt idx="3151">
                  <c:v>-16.643837000000001</c:v>
                </c:pt>
                <c:pt idx="3152">
                  <c:v>-16.634836000000004</c:v>
                </c:pt>
                <c:pt idx="3153">
                  <c:v>-16.625837000000001</c:v>
                </c:pt>
                <c:pt idx="3154">
                  <c:v>-16.616838000000005</c:v>
                </c:pt>
                <c:pt idx="3155">
                  <c:v>-16.607839999999999</c:v>
                </c:pt>
                <c:pt idx="3156">
                  <c:v>-16.598841</c:v>
                </c:pt>
                <c:pt idx="3157">
                  <c:v>-16.589841999999997</c:v>
                </c:pt>
                <c:pt idx="3158">
                  <c:v>-16.580843000000002</c:v>
                </c:pt>
                <c:pt idx="3159">
                  <c:v>-16.571843999999999</c:v>
                </c:pt>
                <c:pt idx="3160">
                  <c:v>-16.562842999999997</c:v>
                </c:pt>
                <c:pt idx="3161">
                  <c:v>-16.553844000000005</c:v>
                </c:pt>
                <c:pt idx="3162">
                  <c:v>-16.544846</c:v>
                </c:pt>
                <c:pt idx="3163">
                  <c:v>-16.535847</c:v>
                </c:pt>
                <c:pt idx="3164">
                  <c:v>-16.526848000000001</c:v>
                </c:pt>
                <c:pt idx="3165">
                  <c:v>-16.517848999999998</c:v>
                </c:pt>
                <c:pt idx="3166">
                  <c:v>-16.508849999999995</c:v>
                </c:pt>
                <c:pt idx="3167">
                  <c:v>-16.499851000000003</c:v>
                </c:pt>
                <c:pt idx="3168">
                  <c:v>-16.490849999999991</c:v>
                </c:pt>
                <c:pt idx="3169">
                  <c:v>-16.481852</c:v>
                </c:pt>
                <c:pt idx="3170">
                  <c:v>-16.472853000000001</c:v>
                </c:pt>
                <c:pt idx="3171">
                  <c:v>-16.463854000000001</c:v>
                </c:pt>
                <c:pt idx="3172">
                  <c:v>-16.454854999999998</c:v>
                </c:pt>
                <c:pt idx="3173">
                  <c:v>-16.445855999999999</c:v>
                </c:pt>
                <c:pt idx="3174">
                  <c:v>-16.436857000000003</c:v>
                </c:pt>
                <c:pt idx="3175">
                  <c:v>-16.427858000000004</c:v>
                </c:pt>
                <c:pt idx="3176">
                  <c:v>-16.418859000000001</c:v>
                </c:pt>
                <c:pt idx="3177">
                  <c:v>-16.409859000000001</c:v>
                </c:pt>
                <c:pt idx="3178">
                  <c:v>-16.400860000000005</c:v>
                </c:pt>
                <c:pt idx="3179">
                  <c:v>-16.391861000000002</c:v>
                </c:pt>
                <c:pt idx="3180">
                  <c:v>-16.382861999999999</c:v>
                </c:pt>
                <c:pt idx="3181">
                  <c:v>-16.373863000000004</c:v>
                </c:pt>
                <c:pt idx="3182">
                  <c:v>-16.364864000000004</c:v>
                </c:pt>
                <c:pt idx="3183">
                  <c:v>-16.355865000000005</c:v>
                </c:pt>
                <c:pt idx="3184">
                  <c:v>-16.346867000000003</c:v>
                </c:pt>
                <c:pt idx="3185">
                  <c:v>-16.337866000000002</c:v>
                </c:pt>
                <c:pt idx="3186">
                  <c:v>-16.328866999999999</c:v>
                </c:pt>
                <c:pt idx="3187">
                  <c:v>-16.319868000000007</c:v>
                </c:pt>
                <c:pt idx="3188">
                  <c:v>-16.310869000000004</c:v>
                </c:pt>
                <c:pt idx="3189">
                  <c:v>-16.301870000000005</c:v>
                </c:pt>
                <c:pt idx="3190">
                  <c:v>-16.292871000000005</c:v>
                </c:pt>
                <c:pt idx="3191">
                  <c:v>-16.283873</c:v>
                </c:pt>
                <c:pt idx="3192">
                  <c:v>-16.274874000000004</c:v>
                </c:pt>
                <c:pt idx="3193">
                  <c:v>-16.265872999999996</c:v>
                </c:pt>
                <c:pt idx="3194">
                  <c:v>-16.256874000000003</c:v>
                </c:pt>
                <c:pt idx="3195">
                  <c:v>-16.247875000000004</c:v>
                </c:pt>
                <c:pt idx="3196">
                  <c:v>-16.238876000000001</c:v>
                </c:pt>
                <c:pt idx="3197">
                  <c:v>-16.229876999999995</c:v>
                </c:pt>
                <c:pt idx="3198">
                  <c:v>-16.220879</c:v>
                </c:pt>
                <c:pt idx="3199">
                  <c:v>-16.211880000000004</c:v>
                </c:pt>
                <c:pt idx="3200">
                  <c:v>-16.202881000000001</c:v>
                </c:pt>
                <c:pt idx="3201">
                  <c:v>-16.193882000000002</c:v>
                </c:pt>
                <c:pt idx="3202">
                  <c:v>-16.184881000000004</c:v>
                </c:pt>
                <c:pt idx="3203">
                  <c:v>-16.175882000000001</c:v>
                </c:pt>
                <c:pt idx="3204">
                  <c:v>-16.166882999999999</c:v>
                </c:pt>
                <c:pt idx="3205">
                  <c:v>-16.157885000000007</c:v>
                </c:pt>
                <c:pt idx="3206">
                  <c:v>-16.148886000000001</c:v>
                </c:pt>
                <c:pt idx="3207">
                  <c:v>-16.139887000000009</c:v>
                </c:pt>
                <c:pt idx="3208">
                  <c:v>-16.130888000000002</c:v>
                </c:pt>
                <c:pt idx="3209">
                  <c:v>-16.121889000000003</c:v>
                </c:pt>
                <c:pt idx="3210">
                  <c:v>-16.112888000000009</c:v>
                </c:pt>
                <c:pt idx="3211">
                  <c:v>-16.103889000000002</c:v>
                </c:pt>
                <c:pt idx="3212">
                  <c:v>-16.094891000000004</c:v>
                </c:pt>
                <c:pt idx="3213">
                  <c:v>-16.085891999999998</c:v>
                </c:pt>
                <c:pt idx="3214">
                  <c:v>-16.076892999999995</c:v>
                </c:pt>
                <c:pt idx="3215">
                  <c:v>-16.067893999999999</c:v>
                </c:pt>
                <c:pt idx="3216">
                  <c:v>-16.058895000000003</c:v>
                </c:pt>
                <c:pt idx="3217">
                  <c:v>-16.049896</c:v>
                </c:pt>
                <c:pt idx="3218">
                  <c:v>-16.040894999999999</c:v>
                </c:pt>
                <c:pt idx="3219">
                  <c:v>-16.031897000000004</c:v>
                </c:pt>
                <c:pt idx="3220">
                  <c:v>-16.022898000000001</c:v>
                </c:pt>
                <c:pt idx="3221">
                  <c:v>-16.013899000000002</c:v>
                </c:pt>
                <c:pt idx="3222">
                  <c:v>-16.004899999999999</c:v>
                </c:pt>
                <c:pt idx="3223">
                  <c:v>-15.995901</c:v>
                </c:pt>
                <c:pt idx="3224">
                  <c:v>-15.986902000000002</c:v>
                </c:pt>
                <c:pt idx="3225">
                  <c:v>-15.977903000000001</c:v>
                </c:pt>
                <c:pt idx="3226">
                  <c:v>-15.968904</c:v>
                </c:pt>
                <c:pt idx="3227">
                  <c:v>-15.959904000000003</c:v>
                </c:pt>
                <c:pt idx="3228">
                  <c:v>-15.950905000000002</c:v>
                </c:pt>
                <c:pt idx="3229">
                  <c:v>-15.941905999999999</c:v>
                </c:pt>
                <c:pt idx="3230">
                  <c:v>-15.932907</c:v>
                </c:pt>
                <c:pt idx="3231">
                  <c:v>-15.923908000000001</c:v>
                </c:pt>
                <c:pt idx="3232">
                  <c:v>-15.914909000000002</c:v>
                </c:pt>
                <c:pt idx="3233">
                  <c:v>-15.905910000000002</c:v>
                </c:pt>
                <c:pt idx="3234">
                  <c:v>-15.896912</c:v>
                </c:pt>
                <c:pt idx="3235">
                  <c:v>-15.887911000000001</c:v>
                </c:pt>
                <c:pt idx="3236">
                  <c:v>-15.878912</c:v>
                </c:pt>
                <c:pt idx="3237">
                  <c:v>-15.869913</c:v>
                </c:pt>
                <c:pt idx="3238">
                  <c:v>-15.860914000000003</c:v>
                </c:pt>
                <c:pt idx="3239">
                  <c:v>-15.851915000000002</c:v>
                </c:pt>
                <c:pt idx="3240">
                  <c:v>-15.842916000000001</c:v>
                </c:pt>
                <c:pt idx="3241">
                  <c:v>-15.833918000000001</c:v>
                </c:pt>
                <c:pt idx="3242">
                  <c:v>-15.824919000000001</c:v>
                </c:pt>
                <c:pt idx="3243">
                  <c:v>-15.815918</c:v>
                </c:pt>
                <c:pt idx="3244">
                  <c:v>-15.806919000000002</c:v>
                </c:pt>
                <c:pt idx="3245">
                  <c:v>-15.79792</c:v>
                </c:pt>
                <c:pt idx="3246">
                  <c:v>-15.788920999999998</c:v>
                </c:pt>
                <c:pt idx="3247">
                  <c:v>-15.779921999999999</c:v>
                </c:pt>
                <c:pt idx="3248">
                  <c:v>-15.770924000000001</c:v>
                </c:pt>
                <c:pt idx="3249">
                  <c:v>-15.761925</c:v>
                </c:pt>
                <c:pt idx="3250">
                  <c:v>-15.752926</c:v>
                </c:pt>
                <c:pt idx="3251">
                  <c:v>-15.743924999999999</c:v>
                </c:pt>
                <c:pt idx="3252">
                  <c:v>-15.734926</c:v>
                </c:pt>
                <c:pt idx="3253">
                  <c:v>-15.725927</c:v>
                </c:pt>
                <c:pt idx="3254">
                  <c:v>-15.716927999999999</c:v>
                </c:pt>
                <c:pt idx="3255">
                  <c:v>-15.707930000000001</c:v>
                </c:pt>
                <c:pt idx="3256">
                  <c:v>-15.698931</c:v>
                </c:pt>
                <c:pt idx="3257">
                  <c:v>-15.689932000000001</c:v>
                </c:pt>
                <c:pt idx="3258">
                  <c:v>-15.680933</c:v>
                </c:pt>
                <c:pt idx="3259">
                  <c:v>-15.671934</c:v>
                </c:pt>
                <c:pt idx="3260">
                  <c:v>-15.662933000000002</c:v>
                </c:pt>
                <c:pt idx="3261">
                  <c:v>-15.653934000000001</c:v>
                </c:pt>
                <c:pt idx="3262">
                  <c:v>-15.644936000000001</c:v>
                </c:pt>
                <c:pt idx="3263">
                  <c:v>-15.635937000000002</c:v>
                </c:pt>
                <c:pt idx="3264">
                  <c:v>-15.626938000000001</c:v>
                </c:pt>
                <c:pt idx="3265">
                  <c:v>-15.617939</c:v>
                </c:pt>
                <c:pt idx="3266">
                  <c:v>-15.608939999999999</c:v>
                </c:pt>
                <c:pt idx="3267">
                  <c:v>-15.599941000000001</c:v>
                </c:pt>
                <c:pt idx="3268">
                  <c:v>-15.59094</c:v>
                </c:pt>
                <c:pt idx="3269">
                  <c:v>-15.581942000000002</c:v>
                </c:pt>
                <c:pt idx="3270">
                  <c:v>-15.572943000000002</c:v>
                </c:pt>
                <c:pt idx="3271">
                  <c:v>-15.563944000000001</c:v>
                </c:pt>
                <c:pt idx="3272">
                  <c:v>-15.554945</c:v>
                </c:pt>
                <c:pt idx="3273">
                  <c:v>-15.545946000000002</c:v>
                </c:pt>
                <c:pt idx="3274">
                  <c:v>-15.536947000000001</c:v>
                </c:pt>
                <c:pt idx="3275">
                  <c:v>-15.527948</c:v>
                </c:pt>
                <c:pt idx="3276">
                  <c:v>-15.518948</c:v>
                </c:pt>
                <c:pt idx="3277">
                  <c:v>-15.509949000000001</c:v>
                </c:pt>
                <c:pt idx="3278">
                  <c:v>-15.50095</c:v>
                </c:pt>
                <c:pt idx="3279">
                  <c:v>-15.491950999999998</c:v>
                </c:pt>
                <c:pt idx="3280">
                  <c:v>-15.482952000000003</c:v>
                </c:pt>
                <c:pt idx="3281">
                  <c:v>-15.473953000000002</c:v>
                </c:pt>
                <c:pt idx="3282">
                  <c:v>-15.464954000000001</c:v>
                </c:pt>
                <c:pt idx="3283">
                  <c:v>-15.455956000000002</c:v>
                </c:pt>
                <c:pt idx="3284">
                  <c:v>-15.446957000000001</c:v>
                </c:pt>
                <c:pt idx="3285">
                  <c:v>-15.437956</c:v>
                </c:pt>
                <c:pt idx="3286">
                  <c:v>-15.428956999999999</c:v>
                </c:pt>
                <c:pt idx="3287">
                  <c:v>-15.419958000000001</c:v>
                </c:pt>
                <c:pt idx="3288">
                  <c:v>-15.410959</c:v>
                </c:pt>
                <c:pt idx="3289">
                  <c:v>-15.401960000000001</c:v>
                </c:pt>
                <c:pt idx="3290">
                  <c:v>-15.392962000000002</c:v>
                </c:pt>
                <c:pt idx="3291">
                  <c:v>-15.383963000000001</c:v>
                </c:pt>
                <c:pt idx="3292">
                  <c:v>-15.374964</c:v>
                </c:pt>
                <c:pt idx="3293">
                  <c:v>-15.365963000000002</c:v>
                </c:pt>
                <c:pt idx="3294">
                  <c:v>-15.356964000000003</c:v>
                </c:pt>
                <c:pt idx="3295">
                  <c:v>-15.347965</c:v>
                </c:pt>
                <c:pt idx="3296">
                  <c:v>-15.338965999999999</c:v>
                </c:pt>
                <c:pt idx="3297">
                  <c:v>-15.329967</c:v>
                </c:pt>
                <c:pt idx="3298">
                  <c:v>-15.320969000000002</c:v>
                </c:pt>
                <c:pt idx="3299">
                  <c:v>-15.311970000000001</c:v>
                </c:pt>
                <c:pt idx="3300">
                  <c:v>-15.302971000000001</c:v>
                </c:pt>
                <c:pt idx="3301">
                  <c:v>-15.29397</c:v>
                </c:pt>
                <c:pt idx="3302">
                  <c:v>-15.284970999999999</c:v>
                </c:pt>
                <c:pt idx="3303">
                  <c:v>-15.275971999999999</c:v>
                </c:pt>
                <c:pt idx="3304">
                  <c:v>-15.266972999999998</c:v>
                </c:pt>
                <c:pt idx="3305">
                  <c:v>-15.257975</c:v>
                </c:pt>
                <c:pt idx="3306">
                  <c:v>-15.248975999999997</c:v>
                </c:pt>
                <c:pt idx="3307">
                  <c:v>-15.239976999999998</c:v>
                </c:pt>
                <c:pt idx="3308">
                  <c:v>-15.230977999999997</c:v>
                </c:pt>
                <c:pt idx="3309">
                  <c:v>-15.221978999999999</c:v>
                </c:pt>
                <c:pt idx="3310">
                  <c:v>-15.212977999999998</c:v>
                </c:pt>
                <c:pt idx="3311">
                  <c:v>-15.203978999999999</c:v>
                </c:pt>
                <c:pt idx="3312">
                  <c:v>-15.194981</c:v>
                </c:pt>
                <c:pt idx="3313">
                  <c:v>-15.185982000000001</c:v>
                </c:pt>
                <c:pt idx="3314">
                  <c:v>-15.176983</c:v>
                </c:pt>
                <c:pt idx="3315">
                  <c:v>-15.167984000000002</c:v>
                </c:pt>
                <c:pt idx="3316">
                  <c:v>-15.158985000000001</c:v>
                </c:pt>
                <c:pt idx="3317">
                  <c:v>-15.149986</c:v>
                </c:pt>
                <c:pt idx="3318">
                  <c:v>-15.140985000000001</c:v>
                </c:pt>
                <c:pt idx="3319">
                  <c:v>-15.131987000000001</c:v>
                </c:pt>
                <c:pt idx="3320">
                  <c:v>-15.122988000000001</c:v>
                </c:pt>
                <c:pt idx="3321">
                  <c:v>-15.113989</c:v>
                </c:pt>
                <c:pt idx="3322">
                  <c:v>-15.104990000000001</c:v>
                </c:pt>
                <c:pt idx="3323">
                  <c:v>-15.095991000000001</c:v>
                </c:pt>
                <c:pt idx="3324">
                  <c:v>-15.086992</c:v>
                </c:pt>
                <c:pt idx="3325">
                  <c:v>-15.077993000000001</c:v>
                </c:pt>
                <c:pt idx="3326">
                  <c:v>-15.068993000000001</c:v>
                </c:pt>
                <c:pt idx="3327">
                  <c:v>-15.059994000000001</c:v>
                </c:pt>
                <c:pt idx="3328">
                  <c:v>-15.050995</c:v>
                </c:pt>
                <c:pt idx="3329">
                  <c:v>-15.041996000000001</c:v>
                </c:pt>
                <c:pt idx="3330">
                  <c:v>-15.032997000000002</c:v>
                </c:pt>
                <c:pt idx="3331">
                  <c:v>-15.023998000000001</c:v>
                </c:pt>
                <c:pt idx="3332">
                  <c:v>-15.014999</c:v>
                </c:pt>
                <c:pt idx="3333">
                  <c:v>-15.006001000000001</c:v>
                </c:pt>
                <c:pt idx="3334">
                  <c:v>-14.997002</c:v>
                </c:pt>
                <c:pt idx="3335">
                  <c:v>-14.988001000000001</c:v>
                </c:pt>
                <c:pt idx="3336">
                  <c:v>-14.979002000000003</c:v>
                </c:pt>
                <c:pt idx="3337">
                  <c:v>-14.970003000000002</c:v>
                </c:pt>
                <c:pt idx="3338">
                  <c:v>-14.961004000000001</c:v>
                </c:pt>
                <c:pt idx="3339">
                  <c:v>-14.952005000000002</c:v>
                </c:pt>
                <c:pt idx="3340">
                  <c:v>-14.943007000000001</c:v>
                </c:pt>
                <c:pt idx="3341">
                  <c:v>-14.934008</c:v>
                </c:pt>
                <c:pt idx="3342">
                  <c:v>-14.925009000000001</c:v>
                </c:pt>
                <c:pt idx="3343">
                  <c:v>-14.916008000000001</c:v>
                </c:pt>
                <c:pt idx="3344">
                  <c:v>-14.907009</c:v>
                </c:pt>
                <c:pt idx="3345">
                  <c:v>-14.898010000000001</c:v>
                </c:pt>
                <c:pt idx="3346">
                  <c:v>-14.889011</c:v>
                </c:pt>
                <c:pt idx="3347">
                  <c:v>-14.880013000000002</c:v>
                </c:pt>
                <c:pt idx="3348">
                  <c:v>-14.871014000000001</c:v>
                </c:pt>
                <c:pt idx="3349">
                  <c:v>-14.862015000000001</c:v>
                </c:pt>
                <c:pt idx="3350">
                  <c:v>-14.853016000000002</c:v>
                </c:pt>
                <c:pt idx="3351">
                  <c:v>-14.844015000000001</c:v>
                </c:pt>
                <c:pt idx="3352">
                  <c:v>-14.835016000000001</c:v>
                </c:pt>
                <c:pt idx="3353">
                  <c:v>-14.826017</c:v>
                </c:pt>
                <c:pt idx="3354">
                  <c:v>-14.817019</c:v>
                </c:pt>
                <c:pt idx="3355">
                  <c:v>-14.808020000000001</c:v>
                </c:pt>
                <c:pt idx="3356">
                  <c:v>-14.799020999999998</c:v>
                </c:pt>
                <c:pt idx="3357">
                  <c:v>-14.790021999999999</c:v>
                </c:pt>
                <c:pt idx="3358">
                  <c:v>-14.781022999999999</c:v>
                </c:pt>
                <c:pt idx="3359">
                  <c:v>-14.772024</c:v>
                </c:pt>
                <c:pt idx="3360">
                  <c:v>-14.763022999999999</c:v>
                </c:pt>
                <c:pt idx="3361">
                  <c:v>-14.754025</c:v>
                </c:pt>
                <c:pt idx="3362">
                  <c:v>-14.745025999999999</c:v>
                </c:pt>
                <c:pt idx="3363">
                  <c:v>-14.736026999999998</c:v>
                </c:pt>
                <c:pt idx="3364">
                  <c:v>-14.727027999999999</c:v>
                </c:pt>
                <c:pt idx="3365">
                  <c:v>-14.718029</c:v>
                </c:pt>
                <c:pt idx="3366">
                  <c:v>-14.70903</c:v>
                </c:pt>
                <c:pt idx="3367">
                  <c:v>-14.700031000000001</c:v>
                </c:pt>
                <c:pt idx="3368">
                  <c:v>-14.691031000000001</c:v>
                </c:pt>
                <c:pt idx="3369">
                  <c:v>-14.682032000000001</c:v>
                </c:pt>
                <c:pt idx="3370">
                  <c:v>-14.673033</c:v>
                </c:pt>
                <c:pt idx="3371">
                  <c:v>-14.664034000000003</c:v>
                </c:pt>
                <c:pt idx="3372">
                  <c:v>-14.655035000000003</c:v>
                </c:pt>
                <c:pt idx="3373">
                  <c:v>-14.646036</c:v>
                </c:pt>
                <c:pt idx="3374">
                  <c:v>-14.637037000000001</c:v>
                </c:pt>
                <c:pt idx="3375">
                  <c:v>-14.628037999999998</c:v>
                </c:pt>
                <c:pt idx="3376">
                  <c:v>-14.619038</c:v>
                </c:pt>
                <c:pt idx="3377">
                  <c:v>-14.610039</c:v>
                </c:pt>
                <c:pt idx="3378">
                  <c:v>-14.601040000000001</c:v>
                </c:pt>
                <c:pt idx="3379">
                  <c:v>-14.592041000000002</c:v>
                </c:pt>
                <c:pt idx="3380">
                  <c:v>-14.583042000000001</c:v>
                </c:pt>
                <c:pt idx="3381">
                  <c:v>-14.574043</c:v>
                </c:pt>
                <c:pt idx="3382">
                  <c:v>-14.565044000000002</c:v>
                </c:pt>
                <c:pt idx="3383">
                  <c:v>-14.556046000000002</c:v>
                </c:pt>
                <c:pt idx="3384">
                  <c:v>-14.547047000000001</c:v>
                </c:pt>
                <c:pt idx="3385">
                  <c:v>-14.538046000000001</c:v>
                </c:pt>
                <c:pt idx="3386">
                  <c:v>-14.529047000000002</c:v>
                </c:pt>
                <c:pt idx="3387">
                  <c:v>-14.520048000000001</c:v>
                </c:pt>
                <c:pt idx="3388">
                  <c:v>-14.511049</c:v>
                </c:pt>
                <c:pt idx="3389">
                  <c:v>-14.502050000000002</c:v>
                </c:pt>
                <c:pt idx="3390">
                  <c:v>-14.493052</c:v>
                </c:pt>
                <c:pt idx="3391">
                  <c:v>-14.484053000000001</c:v>
                </c:pt>
                <c:pt idx="3392">
                  <c:v>-14.475054000000002</c:v>
                </c:pt>
                <c:pt idx="3393">
                  <c:v>-14.466053000000002</c:v>
                </c:pt>
                <c:pt idx="3394">
                  <c:v>-14.457054000000001</c:v>
                </c:pt>
                <c:pt idx="3395">
                  <c:v>-14.448054999999998</c:v>
                </c:pt>
                <c:pt idx="3396">
                  <c:v>-14.439056000000003</c:v>
                </c:pt>
                <c:pt idx="3397">
                  <c:v>-14.430058000000001</c:v>
                </c:pt>
                <c:pt idx="3398">
                  <c:v>-14.421059</c:v>
                </c:pt>
                <c:pt idx="3399">
                  <c:v>-14.41206</c:v>
                </c:pt>
                <c:pt idx="3400">
                  <c:v>-14.403061000000001</c:v>
                </c:pt>
                <c:pt idx="3401">
                  <c:v>-14.39406</c:v>
                </c:pt>
                <c:pt idx="3402">
                  <c:v>-14.385061</c:v>
                </c:pt>
                <c:pt idx="3403">
                  <c:v>-14.376062000000003</c:v>
                </c:pt>
                <c:pt idx="3404">
                  <c:v>-14.367064000000001</c:v>
                </c:pt>
                <c:pt idx="3405">
                  <c:v>-14.358065</c:v>
                </c:pt>
                <c:pt idx="3406">
                  <c:v>-14.349066000000002</c:v>
                </c:pt>
                <c:pt idx="3407">
                  <c:v>-14.340067000000001</c:v>
                </c:pt>
                <c:pt idx="3408">
                  <c:v>-14.331068</c:v>
                </c:pt>
                <c:pt idx="3409">
                  <c:v>-14.322069000000001</c:v>
                </c:pt>
                <c:pt idx="3410">
                  <c:v>-14.313068000000001</c:v>
                </c:pt>
                <c:pt idx="3411">
                  <c:v>-14.304070000000001</c:v>
                </c:pt>
                <c:pt idx="3412">
                  <c:v>-14.295070999999998</c:v>
                </c:pt>
                <c:pt idx="3413">
                  <c:v>-14.286072000000001</c:v>
                </c:pt>
                <c:pt idx="3414">
                  <c:v>-14.277073</c:v>
                </c:pt>
                <c:pt idx="3415">
                  <c:v>-14.268073999999999</c:v>
                </c:pt>
                <c:pt idx="3416">
                  <c:v>-14.259075000000001</c:v>
                </c:pt>
                <c:pt idx="3417">
                  <c:v>-14.250076</c:v>
                </c:pt>
                <c:pt idx="3418">
                  <c:v>-14.241075999999998</c:v>
                </c:pt>
                <c:pt idx="3419">
                  <c:v>-14.232076999999999</c:v>
                </c:pt>
                <c:pt idx="3420">
                  <c:v>-14.223077999999999</c:v>
                </c:pt>
                <c:pt idx="3421">
                  <c:v>-14.214079</c:v>
                </c:pt>
                <c:pt idx="3422">
                  <c:v>-14.205080000000001</c:v>
                </c:pt>
                <c:pt idx="3423">
                  <c:v>-14.196081</c:v>
                </c:pt>
                <c:pt idx="3424">
                  <c:v>-14.187082</c:v>
                </c:pt>
                <c:pt idx="3425">
                  <c:v>-14.178083000000001</c:v>
                </c:pt>
                <c:pt idx="3426">
                  <c:v>-14.169083000000002</c:v>
                </c:pt>
                <c:pt idx="3427">
                  <c:v>-14.160084000000003</c:v>
                </c:pt>
                <c:pt idx="3428">
                  <c:v>-14.151085000000002</c:v>
                </c:pt>
                <c:pt idx="3429">
                  <c:v>-14.142086000000001</c:v>
                </c:pt>
                <c:pt idx="3430">
                  <c:v>-14.133087</c:v>
                </c:pt>
                <c:pt idx="3431">
                  <c:v>-14.124087999999999</c:v>
                </c:pt>
                <c:pt idx="3432">
                  <c:v>-14.115089000000003</c:v>
                </c:pt>
                <c:pt idx="3433">
                  <c:v>-14.106091000000001</c:v>
                </c:pt>
                <c:pt idx="3434">
                  <c:v>-14.097092</c:v>
                </c:pt>
                <c:pt idx="3435">
                  <c:v>-14.088091</c:v>
                </c:pt>
                <c:pt idx="3436">
                  <c:v>-14.079092000000001</c:v>
                </c:pt>
                <c:pt idx="3437">
                  <c:v>-14.070093</c:v>
                </c:pt>
                <c:pt idx="3438">
                  <c:v>-14.061094000000002</c:v>
                </c:pt>
                <c:pt idx="3439">
                  <c:v>-14.052095000000003</c:v>
                </c:pt>
                <c:pt idx="3440">
                  <c:v>-14.043097000000001</c:v>
                </c:pt>
                <c:pt idx="3441">
                  <c:v>-14.034097999999998</c:v>
                </c:pt>
                <c:pt idx="3442">
                  <c:v>-14.025099000000003</c:v>
                </c:pt>
                <c:pt idx="3443">
                  <c:v>-14.016098</c:v>
                </c:pt>
                <c:pt idx="3444">
                  <c:v>-14.007099</c:v>
                </c:pt>
                <c:pt idx="3445">
                  <c:v>-13.998100000000001</c:v>
                </c:pt>
                <c:pt idx="3446">
                  <c:v>-13.989101000000002</c:v>
                </c:pt>
                <c:pt idx="3447">
                  <c:v>-13.980103</c:v>
                </c:pt>
                <c:pt idx="3448">
                  <c:v>-13.971104</c:v>
                </c:pt>
                <c:pt idx="3449">
                  <c:v>-13.962105000000003</c:v>
                </c:pt>
                <c:pt idx="3450">
                  <c:v>-13.953106000000002</c:v>
                </c:pt>
                <c:pt idx="3451">
                  <c:v>-13.944104999999999</c:v>
                </c:pt>
                <c:pt idx="3452">
                  <c:v>-13.935106000000003</c:v>
                </c:pt>
                <c:pt idx="3453">
                  <c:v>-13.926107000000002</c:v>
                </c:pt>
                <c:pt idx="3454">
                  <c:v>-13.917109</c:v>
                </c:pt>
                <c:pt idx="3455">
                  <c:v>-13.908110000000001</c:v>
                </c:pt>
                <c:pt idx="3456">
                  <c:v>-13.899111000000001</c:v>
                </c:pt>
                <c:pt idx="3457">
                  <c:v>-13.890112</c:v>
                </c:pt>
                <c:pt idx="3458">
                  <c:v>-13.881113000000001</c:v>
                </c:pt>
                <c:pt idx="3459">
                  <c:v>-13.872114000000002</c:v>
                </c:pt>
                <c:pt idx="3460">
                  <c:v>-13.863113000000002</c:v>
                </c:pt>
                <c:pt idx="3461">
                  <c:v>-13.854115</c:v>
                </c:pt>
                <c:pt idx="3462">
                  <c:v>-13.845116000000003</c:v>
                </c:pt>
                <c:pt idx="3463">
                  <c:v>-13.836117000000002</c:v>
                </c:pt>
                <c:pt idx="3464">
                  <c:v>-13.827118</c:v>
                </c:pt>
                <c:pt idx="3465">
                  <c:v>-13.818118999999999</c:v>
                </c:pt>
                <c:pt idx="3466">
                  <c:v>-13.80912</c:v>
                </c:pt>
                <c:pt idx="3467">
                  <c:v>-13.800121000000001</c:v>
                </c:pt>
                <c:pt idx="3468">
                  <c:v>-13.791120999999997</c:v>
                </c:pt>
                <c:pt idx="3469">
                  <c:v>-13.782122000000001</c:v>
                </c:pt>
                <c:pt idx="3470">
                  <c:v>-13.773123</c:v>
                </c:pt>
                <c:pt idx="3471">
                  <c:v>-13.764123999999999</c:v>
                </c:pt>
                <c:pt idx="3472">
                  <c:v>-13.755125</c:v>
                </c:pt>
                <c:pt idx="3473">
                  <c:v>-13.746125999999999</c:v>
                </c:pt>
                <c:pt idx="3474">
                  <c:v>-13.737126999999999</c:v>
                </c:pt>
                <c:pt idx="3475">
                  <c:v>-13.728127999999998</c:v>
                </c:pt>
                <c:pt idx="3476">
                  <c:v>-13.719128</c:v>
                </c:pt>
                <c:pt idx="3477">
                  <c:v>-13.710128999999998</c:v>
                </c:pt>
                <c:pt idx="3478">
                  <c:v>-13.701129999999999</c:v>
                </c:pt>
                <c:pt idx="3479">
                  <c:v>-13.692131</c:v>
                </c:pt>
                <c:pt idx="3480">
                  <c:v>-13.683132000000002</c:v>
                </c:pt>
                <c:pt idx="3481">
                  <c:v>-13.674133000000001</c:v>
                </c:pt>
                <c:pt idx="3482">
                  <c:v>-13.665134000000002</c:v>
                </c:pt>
                <c:pt idx="3483">
                  <c:v>-13.656136000000002</c:v>
                </c:pt>
                <c:pt idx="3484">
                  <c:v>-13.647137000000001</c:v>
                </c:pt>
                <c:pt idx="3485">
                  <c:v>-13.638135999999999</c:v>
                </c:pt>
                <c:pt idx="3486">
                  <c:v>-13.629137</c:v>
                </c:pt>
                <c:pt idx="3487">
                  <c:v>-13.620138000000001</c:v>
                </c:pt>
                <c:pt idx="3488">
                  <c:v>-13.611139000000001</c:v>
                </c:pt>
                <c:pt idx="3489">
                  <c:v>-13.602140000000002</c:v>
                </c:pt>
                <c:pt idx="3490">
                  <c:v>-13.593142</c:v>
                </c:pt>
                <c:pt idx="3491">
                  <c:v>-13.584143000000001</c:v>
                </c:pt>
                <c:pt idx="3492">
                  <c:v>-13.575144000000003</c:v>
                </c:pt>
                <c:pt idx="3493">
                  <c:v>-13.566143</c:v>
                </c:pt>
                <c:pt idx="3494">
                  <c:v>-13.557144000000003</c:v>
                </c:pt>
                <c:pt idx="3495">
                  <c:v>-13.548145</c:v>
                </c:pt>
                <c:pt idx="3496">
                  <c:v>-13.539146000000001</c:v>
                </c:pt>
                <c:pt idx="3497">
                  <c:v>-13.530148000000001</c:v>
                </c:pt>
                <c:pt idx="3498">
                  <c:v>-13.521149000000001</c:v>
                </c:pt>
                <c:pt idx="3499">
                  <c:v>-13.512150000000002</c:v>
                </c:pt>
                <c:pt idx="3500">
                  <c:v>-13.503151000000001</c:v>
                </c:pt>
                <c:pt idx="3501">
                  <c:v>-13.494150000000001</c:v>
                </c:pt>
                <c:pt idx="3502">
                  <c:v>-13.485151000000002</c:v>
                </c:pt>
                <c:pt idx="3503">
                  <c:v>-13.476152000000001</c:v>
                </c:pt>
                <c:pt idx="3504">
                  <c:v>-13.467154000000003</c:v>
                </c:pt>
                <c:pt idx="3505">
                  <c:v>-13.458155000000001</c:v>
                </c:pt>
                <c:pt idx="3506">
                  <c:v>-13.449156</c:v>
                </c:pt>
                <c:pt idx="3507">
                  <c:v>-13.440157000000001</c:v>
                </c:pt>
                <c:pt idx="3508">
                  <c:v>-13.431157999999998</c:v>
                </c:pt>
                <c:pt idx="3509">
                  <c:v>-13.422159000000002</c:v>
                </c:pt>
                <c:pt idx="3510">
                  <c:v>-13.413158000000001</c:v>
                </c:pt>
                <c:pt idx="3511">
                  <c:v>-13.404160000000001</c:v>
                </c:pt>
                <c:pt idx="3512">
                  <c:v>-13.395161000000002</c:v>
                </c:pt>
                <c:pt idx="3513">
                  <c:v>-13.386162000000001</c:v>
                </c:pt>
                <c:pt idx="3514">
                  <c:v>-13.377163000000001</c:v>
                </c:pt>
                <c:pt idx="3515">
                  <c:v>-13.368164</c:v>
                </c:pt>
                <c:pt idx="3516">
                  <c:v>-13.359165000000003</c:v>
                </c:pt>
                <c:pt idx="3517">
                  <c:v>-13.350166000000003</c:v>
                </c:pt>
                <c:pt idx="3518">
                  <c:v>-13.341166000000001</c:v>
                </c:pt>
                <c:pt idx="3519">
                  <c:v>-13.332167000000002</c:v>
                </c:pt>
                <c:pt idx="3520">
                  <c:v>-13.323168000000001</c:v>
                </c:pt>
                <c:pt idx="3521">
                  <c:v>-13.314169</c:v>
                </c:pt>
                <c:pt idx="3522">
                  <c:v>-13.30517</c:v>
                </c:pt>
                <c:pt idx="3523">
                  <c:v>-13.296170999999999</c:v>
                </c:pt>
                <c:pt idx="3524">
                  <c:v>-13.287172</c:v>
                </c:pt>
                <c:pt idx="3525">
                  <c:v>-13.278172999999999</c:v>
                </c:pt>
                <c:pt idx="3526">
                  <c:v>-13.269173</c:v>
                </c:pt>
                <c:pt idx="3527">
                  <c:v>-13.260173999999999</c:v>
                </c:pt>
                <c:pt idx="3528">
                  <c:v>-13.251174999999998</c:v>
                </c:pt>
                <c:pt idx="3529">
                  <c:v>-13.242176000000001</c:v>
                </c:pt>
                <c:pt idx="3530">
                  <c:v>-13.233177</c:v>
                </c:pt>
                <c:pt idx="3531">
                  <c:v>-13.224177999999998</c:v>
                </c:pt>
                <c:pt idx="3532">
                  <c:v>-13.215178999999999</c:v>
                </c:pt>
                <c:pt idx="3533">
                  <c:v>-13.206181000000001</c:v>
                </c:pt>
                <c:pt idx="3534">
                  <c:v>-13.197182000000002</c:v>
                </c:pt>
                <c:pt idx="3535">
                  <c:v>-13.188180999999998</c:v>
                </c:pt>
                <c:pt idx="3536">
                  <c:v>-13.179182000000003</c:v>
                </c:pt>
                <c:pt idx="3537">
                  <c:v>-13.170183000000002</c:v>
                </c:pt>
                <c:pt idx="3538">
                  <c:v>-13.161184</c:v>
                </c:pt>
                <c:pt idx="3539">
                  <c:v>-13.152185000000003</c:v>
                </c:pt>
                <c:pt idx="3540">
                  <c:v>-13.143187000000001</c:v>
                </c:pt>
                <c:pt idx="3541">
                  <c:v>-13.134188</c:v>
                </c:pt>
                <c:pt idx="3542">
                  <c:v>-13.125189000000001</c:v>
                </c:pt>
                <c:pt idx="3543">
                  <c:v>-13.116188000000001</c:v>
                </c:pt>
                <c:pt idx="3544">
                  <c:v>-13.107189000000002</c:v>
                </c:pt>
                <c:pt idx="3545">
                  <c:v>-13.098190000000001</c:v>
                </c:pt>
                <c:pt idx="3546">
                  <c:v>-13.089191</c:v>
                </c:pt>
                <c:pt idx="3547">
                  <c:v>-13.080193000000001</c:v>
                </c:pt>
                <c:pt idx="3548">
                  <c:v>-13.071194</c:v>
                </c:pt>
                <c:pt idx="3549">
                  <c:v>-13.062195000000003</c:v>
                </c:pt>
                <c:pt idx="3550">
                  <c:v>-13.053196000000002</c:v>
                </c:pt>
                <c:pt idx="3551">
                  <c:v>-13.044195</c:v>
                </c:pt>
                <c:pt idx="3552">
                  <c:v>-13.035196000000001</c:v>
                </c:pt>
                <c:pt idx="3553">
                  <c:v>-13.026197</c:v>
                </c:pt>
                <c:pt idx="3554">
                  <c:v>-13.017199000000002</c:v>
                </c:pt>
                <c:pt idx="3555">
                  <c:v>-13.0082</c:v>
                </c:pt>
                <c:pt idx="3556">
                  <c:v>-12.999198999999999</c:v>
                </c:pt>
                <c:pt idx="3557">
                  <c:v>-12.990200000000002</c:v>
                </c:pt>
                <c:pt idx="3558">
                  <c:v>-12.981201</c:v>
                </c:pt>
                <c:pt idx="3559">
                  <c:v>-12.972202000000005</c:v>
                </c:pt>
                <c:pt idx="3560">
                  <c:v>-12.963203</c:v>
                </c:pt>
                <c:pt idx="3561">
                  <c:v>-12.954205000000002</c:v>
                </c:pt>
                <c:pt idx="3562">
                  <c:v>-12.945206000000001</c:v>
                </c:pt>
                <c:pt idx="3563">
                  <c:v>-12.936207000000003</c:v>
                </c:pt>
                <c:pt idx="3564">
                  <c:v>-12.927207999999998</c:v>
                </c:pt>
                <c:pt idx="3565">
                  <c:v>-12.918208999999997</c:v>
                </c:pt>
                <c:pt idx="3566">
                  <c:v>-12.909210000000002</c:v>
                </c:pt>
                <c:pt idx="3567">
                  <c:v>-12.900211000000001</c:v>
                </c:pt>
                <c:pt idx="3568">
                  <c:v>-12.891212000000003</c:v>
                </c:pt>
                <c:pt idx="3569">
                  <c:v>-12.882214000000001</c:v>
                </c:pt>
                <c:pt idx="3570">
                  <c:v>-12.873215000000002</c:v>
                </c:pt>
                <c:pt idx="3571">
                  <c:v>-12.864216000000001</c:v>
                </c:pt>
                <c:pt idx="3572">
                  <c:v>-12.855213000000003</c:v>
                </c:pt>
                <c:pt idx="3573">
                  <c:v>-12.846214000000003</c:v>
                </c:pt>
                <c:pt idx="3574">
                  <c:v>-12.837214999999999</c:v>
                </c:pt>
                <c:pt idx="3575">
                  <c:v>-12.828217</c:v>
                </c:pt>
                <c:pt idx="3576">
                  <c:v>-12.819218000000001</c:v>
                </c:pt>
                <c:pt idx="3577">
                  <c:v>-12.810218999999996</c:v>
                </c:pt>
                <c:pt idx="3578">
                  <c:v>-12.801220000000001</c:v>
                </c:pt>
                <c:pt idx="3579">
                  <c:v>-12.792221</c:v>
                </c:pt>
                <c:pt idx="3580">
                  <c:v>-12.783222</c:v>
                </c:pt>
                <c:pt idx="3581">
                  <c:v>-12.774222999999999</c:v>
                </c:pt>
                <c:pt idx="3582">
                  <c:v>-12.765224000000003</c:v>
                </c:pt>
                <c:pt idx="3583">
                  <c:v>-12.756226</c:v>
                </c:pt>
                <c:pt idx="3584">
                  <c:v>-12.747226999999999</c:v>
                </c:pt>
                <c:pt idx="3585">
                  <c:v>-12.738227999999998</c:v>
                </c:pt>
                <c:pt idx="3586">
                  <c:v>-12.729228999999997</c:v>
                </c:pt>
                <c:pt idx="3587">
                  <c:v>-12.720230000000001</c:v>
                </c:pt>
                <c:pt idx="3588">
                  <c:v>-12.711231</c:v>
                </c:pt>
                <c:pt idx="3589">
                  <c:v>-12.702229000000003</c:v>
                </c:pt>
                <c:pt idx="3590">
                  <c:v>-12.69323</c:v>
                </c:pt>
                <c:pt idx="3591">
                  <c:v>-12.684230999999999</c:v>
                </c:pt>
                <c:pt idx="3592">
                  <c:v>-12.675232000000003</c:v>
                </c:pt>
                <c:pt idx="3593">
                  <c:v>-12.666233000000002</c:v>
                </c:pt>
                <c:pt idx="3594">
                  <c:v>-12.657234000000004</c:v>
                </c:pt>
                <c:pt idx="3595">
                  <c:v>-12.648234999999998</c:v>
                </c:pt>
                <c:pt idx="3596">
                  <c:v>-12.639235999999999</c:v>
                </c:pt>
                <c:pt idx="3597">
                  <c:v>-12.630238</c:v>
                </c:pt>
                <c:pt idx="3598">
                  <c:v>-12.621239000000003</c:v>
                </c:pt>
                <c:pt idx="3599">
                  <c:v>-12.61224</c:v>
                </c:pt>
                <c:pt idx="3600">
                  <c:v>-12.603240999999999</c:v>
                </c:pt>
                <c:pt idx="3601">
                  <c:v>-12.594242000000001</c:v>
                </c:pt>
                <c:pt idx="3602">
                  <c:v>-12.585243000000002</c:v>
                </c:pt>
                <c:pt idx="3603">
                  <c:v>-12.576244000000004</c:v>
                </c:pt>
                <c:pt idx="3604">
                  <c:v>-12.567245</c:v>
                </c:pt>
                <c:pt idx="3605">
                  <c:v>-12.558242999999999</c:v>
                </c:pt>
                <c:pt idx="3606">
                  <c:v>-12.549244000000002</c:v>
                </c:pt>
                <c:pt idx="3607">
                  <c:v>-12.540245000000001</c:v>
                </c:pt>
                <c:pt idx="3608">
                  <c:v>-12.531246000000003</c:v>
                </c:pt>
                <c:pt idx="3609">
                  <c:v>-12.522247</c:v>
                </c:pt>
                <c:pt idx="3610">
                  <c:v>-12.513247999999999</c:v>
                </c:pt>
                <c:pt idx="3611">
                  <c:v>-12.504250000000001</c:v>
                </c:pt>
                <c:pt idx="3612">
                  <c:v>-12.495251000000003</c:v>
                </c:pt>
                <c:pt idx="3613">
                  <c:v>-12.486252</c:v>
                </c:pt>
                <c:pt idx="3614">
                  <c:v>-12.477252999999999</c:v>
                </c:pt>
                <c:pt idx="3615">
                  <c:v>-12.468254000000002</c:v>
                </c:pt>
                <c:pt idx="3616">
                  <c:v>-12.459255000000002</c:v>
                </c:pt>
                <c:pt idx="3617">
                  <c:v>-12.450256000000005</c:v>
                </c:pt>
                <c:pt idx="3618">
                  <c:v>-12.441256999999998</c:v>
                </c:pt>
                <c:pt idx="3619">
                  <c:v>-12.432259000000002</c:v>
                </c:pt>
                <c:pt idx="3620">
                  <c:v>-12.423260000000001</c:v>
                </c:pt>
                <c:pt idx="3621">
                  <c:v>-12.414261000000002</c:v>
                </c:pt>
                <c:pt idx="3622">
                  <c:v>-12.405258000000003</c:v>
                </c:pt>
                <c:pt idx="3623">
                  <c:v>-12.396259000000002</c:v>
                </c:pt>
                <c:pt idx="3624">
                  <c:v>-12.387260000000001</c:v>
                </c:pt>
                <c:pt idx="3625">
                  <c:v>-12.378261999999999</c:v>
                </c:pt>
                <c:pt idx="3626">
                  <c:v>-12.369263</c:v>
                </c:pt>
                <c:pt idx="3627">
                  <c:v>-12.360264000000003</c:v>
                </c:pt>
                <c:pt idx="3628">
                  <c:v>-12.351265000000001</c:v>
                </c:pt>
                <c:pt idx="3629">
                  <c:v>-12.342266000000002</c:v>
                </c:pt>
                <c:pt idx="3630">
                  <c:v>-12.333267000000001</c:v>
                </c:pt>
                <c:pt idx="3631">
                  <c:v>-12.324267999999996</c:v>
                </c:pt>
                <c:pt idx="3632">
                  <c:v>-12.315269000000002</c:v>
                </c:pt>
                <c:pt idx="3633">
                  <c:v>-12.306271000000001</c:v>
                </c:pt>
                <c:pt idx="3634">
                  <c:v>-12.297271999999998</c:v>
                </c:pt>
                <c:pt idx="3635">
                  <c:v>-12.288272999999997</c:v>
                </c:pt>
                <c:pt idx="3636">
                  <c:v>-12.279274000000001</c:v>
                </c:pt>
                <c:pt idx="3637">
                  <c:v>-12.270275</c:v>
                </c:pt>
                <c:pt idx="3638">
                  <c:v>-12.261276000000001</c:v>
                </c:pt>
                <c:pt idx="3639">
                  <c:v>-12.252274</c:v>
                </c:pt>
                <c:pt idx="3640">
                  <c:v>-12.243274999999997</c:v>
                </c:pt>
                <c:pt idx="3641">
                  <c:v>-12.234275999999999</c:v>
                </c:pt>
                <c:pt idx="3642">
                  <c:v>-12.225277</c:v>
                </c:pt>
                <c:pt idx="3643">
                  <c:v>-12.216278000000001</c:v>
                </c:pt>
                <c:pt idx="3644">
                  <c:v>-12.207278999999998</c:v>
                </c:pt>
                <c:pt idx="3645">
                  <c:v>-12.198279999999997</c:v>
                </c:pt>
                <c:pt idx="3646">
                  <c:v>-12.189281000000001</c:v>
                </c:pt>
                <c:pt idx="3647">
                  <c:v>-12.180283000000003</c:v>
                </c:pt>
                <c:pt idx="3648">
                  <c:v>-12.171284</c:v>
                </c:pt>
                <c:pt idx="3649">
                  <c:v>-12.162285000000001</c:v>
                </c:pt>
                <c:pt idx="3650">
                  <c:v>-12.153286000000003</c:v>
                </c:pt>
                <c:pt idx="3651">
                  <c:v>-12.144287</c:v>
                </c:pt>
                <c:pt idx="3652">
                  <c:v>-12.135288000000003</c:v>
                </c:pt>
                <c:pt idx="3653">
                  <c:v>-12.126289</c:v>
                </c:pt>
                <c:pt idx="3654">
                  <c:v>-12.117289999999999</c:v>
                </c:pt>
                <c:pt idx="3655">
                  <c:v>-12.108288</c:v>
                </c:pt>
                <c:pt idx="3656">
                  <c:v>-12.099289000000001</c:v>
                </c:pt>
                <c:pt idx="3657">
                  <c:v>-12.090290000000003</c:v>
                </c:pt>
                <c:pt idx="3658">
                  <c:v>-12.081290999999998</c:v>
                </c:pt>
                <c:pt idx="3659">
                  <c:v>-12.072291999999999</c:v>
                </c:pt>
                <c:pt idx="3660">
                  <c:v>-12.063293000000002</c:v>
                </c:pt>
                <c:pt idx="3661">
                  <c:v>-12.054295000000003</c:v>
                </c:pt>
                <c:pt idx="3662">
                  <c:v>-12.045296</c:v>
                </c:pt>
                <c:pt idx="3663">
                  <c:v>-12.036297000000001</c:v>
                </c:pt>
                <c:pt idx="3664">
                  <c:v>-12.027298</c:v>
                </c:pt>
                <c:pt idx="3665">
                  <c:v>-12.018298999999999</c:v>
                </c:pt>
                <c:pt idx="3666">
                  <c:v>-12.009300000000003</c:v>
                </c:pt>
                <c:pt idx="3667">
                  <c:v>-12.000300999999999</c:v>
                </c:pt>
                <c:pt idx="3668">
                  <c:v>-11.991301999999997</c:v>
                </c:pt>
                <c:pt idx="3669">
                  <c:v>-11.982304000000001</c:v>
                </c:pt>
                <c:pt idx="3670">
                  <c:v>-11.973305000000003</c:v>
                </c:pt>
                <c:pt idx="3671">
                  <c:v>-11.964306000000002</c:v>
                </c:pt>
                <c:pt idx="3672">
                  <c:v>-11.955303000000002</c:v>
                </c:pt>
                <c:pt idx="3673">
                  <c:v>-11.946304</c:v>
                </c:pt>
                <c:pt idx="3674">
                  <c:v>-11.937305</c:v>
                </c:pt>
                <c:pt idx="3675">
                  <c:v>-11.928306999999998</c:v>
                </c:pt>
                <c:pt idx="3676">
                  <c:v>-11.919308000000001</c:v>
                </c:pt>
                <c:pt idx="3677">
                  <c:v>-11.910309</c:v>
                </c:pt>
                <c:pt idx="3678">
                  <c:v>-11.90131</c:v>
                </c:pt>
                <c:pt idx="3679">
                  <c:v>-11.892311000000001</c:v>
                </c:pt>
                <c:pt idx="3680">
                  <c:v>-11.883311999999998</c:v>
                </c:pt>
                <c:pt idx="3681">
                  <c:v>-11.874313000000001</c:v>
                </c:pt>
                <c:pt idx="3682">
                  <c:v>-11.865314000000001</c:v>
                </c:pt>
                <c:pt idx="3683">
                  <c:v>-11.856316000000001</c:v>
                </c:pt>
                <c:pt idx="3684">
                  <c:v>-11.847316999999999</c:v>
                </c:pt>
                <c:pt idx="3685">
                  <c:v>-11.838317999999999</c:v>
                </c:pt>
                <c:pt idx="3686">
                  <c:v>-11.829319</c:v>
                </c:pt>
                <c:pt idx="3687">
                  <c:v>-11.820320000000001</c:v>
                </c:pt>
                <c:pt idx="3688">
                  <c:v>-11.811320999999998</c:v>
                </c:pt>
                <c:pt idx="3689">
                  <c:v>-11.802318999999999</c:v>
                </c:pt>
                <c:pt idx="3690">
                  <c:v>-11.79332</c:v>
                </c:pt>
                <c:pt idx="3691">
                  <c:v>-11.784320999999998</c:v>
                </c:pt>
                <c:pt idx="3692">
                  <c:v>-11.775322000000003</c:v>
                </c:pt>
                <c:pt idx="3693">
                  <c:v>-11.766322999999998</c:v>
                </c:pt>
                <c:pt idx="3694">
                  <c:v>-11.757323999999997</c:v>
                </c:pt>
                <c:pt idx="3695">
                  <c:v>-11.748324999999998</c:v>
                </c:pt>
                <c:pt idx="3696">
                  <c:v>-11.739325999999998</c:v>
                </c:pt>
                <c:pt idx="3697">
                  <c:v>-11.730327999999997</c:v>
                </c:pt>
                <c:pt idx="3698">
                  <c:v>-11.721328999999995</c:v>
                </c:pt>
                <c:pt idx="3699">
                  <c:v>-11.712330000000001</c:v>
                </c:pt>
                <c:pt idx="3700">
                  <c:v>-11.703331</c:v>
                </c:pt>
                <c:pt idx="3701">
                  <c:v>-11.694332000000003</c:v>
                </c:pt>
                <c:pt idx="3702">
                  <c:v>-11.685333</c:v>
                </c:pt>
                <c:pt idx="3703">
                  <c:v>-11.676333999999999</c:v>
                </c:pt>
                <c:pt idx="3704">
                  <c:v>-11.667336000000001</c:v>
                </c:pt>
                <c:pt idx="3705">
                  <c:v>-11.658333000000001</c:v>
                </c:pt>
                <c:pt idx="3706">
                  <c:v>-11.649334000000003</c:v>
                </c:pt>
                <c:pt idx="3707">
                  <c:v>-11.640334999999999</c:v>
                </c:pt>
                <c:pt idx="3708">
                  <c:v>-11.631335999999997</c:v>
                </c:pt>
                <c:pt idx="3709">
                  <c:v>-11.622337000000002</c:v>
                </c:pt>
                <c:pt idx="3710">
                  <c:v>-11.613338000000001</c:v>
                </c:pt>
                <c:pt idx="3711">
                  <c:v>-11.604340000000001</c:v>
                </c:pt>
                <c:pt idx="3712">
                  <c:v>-11.595341000000001</c:v>
                </c:pt>
                <c:pt idx="3713">
                  <c:v>-11.586342000000002</c:v>
                </c:pt>
                <c:pt idx="3714">
                  <c:v>-11.577343000000001</c:v>
                </c:pt>
                <c:pt idx="3715">
                  <c:v>-11.568344000000003</c:v>
                </c:pt>
                <c:pt idx="3716">
                  <c:v>-11.559345</c:v>
                </c:pt>
                <c:pt idx="3717">
                  <c:v>-11.550346000000001</c:v>
                </c:pt>
                <c:pt idx="3718">
                  <c:v>-11.541347999999999</c:v>
                </c:pt>
                <c:pt idx="3719">
                  <c:v>-11.532349000000004</c:v>
                </c:pt>
                <c:pt idx="3720">
                  <c:v>-11.523350000000001</c:v>
                </c:pt>
                <c:pt idx="3721">
                  <c:v>-11.514351</c:v>
                </c:pt>
                <c:pt idx="3722">
                  <c:v>-11.505348000000001</c:v>
                </c:pt>
                <c:pt idx="3723">
                  <c:v>-11.496349000000002</c:v>
                </c:pt>
                <c:pt idx="3724">
                  <c:v>-11.487350000000001</c:v>
                </c:pt>
                <c:pt idx="3725">
                  <c:v>-11.478352000000001</c:v>
                </c:pt>
                <c:pt idx="3726">
                  <c:v>-11.469353000000002</c:v>
                </c:pt>
                <c:pt idx="3727">
                  <c:v>-11.460354000000002</c:v>
                </c:pt>
                <c:pt idx="3728">
                  <c:v>-11.451355</c:v>
                </c:pt>
                <c:pt idx="3729">
                  <c:v>-11.442355999999998</c:v>
                </c:pt>
                <c:pt idx="3730">
                  <c:v>-11.433357000000001</c:v>
                </c:pt>
                <c:pt idx="3731">
                  <c:v>-11.424358</c:v>
                </c:pt>
                <c:pt idx="3732">
                  <c:v>-11.415359000000002</c:v>
                </c:pt>
                <c:pt idx="3733">
                  <c:v>-11.406360999999999</c:v>
                </c:pt>
                <c:pt idx="3734">
                  <c:v>-11.397362000000001</c:v>
                </c:pt>
                <c:pt idx="3735">
                  <c:v>-11.388363</c:v>
                </c:pt>
                <c:pt idx="3736">
                  <c:v>-11.379364000000002</c:v>
                </c:pt>
                <c:pt idx="3737">
                  <c:v>-11.370365</c:v>
                </c:pt>
                <c:pt idx="3738">
                  <c:v>-11.361365999999999</c:v>
                </c:pt>
                <c:pt idx="3739">
                  <c:v>-11.352364000000003</c:v>
                </c:pt>
                <c:pt idx="3740">
                  <c:v>-11.343365</c:v>
                </c:pt>
                <c:pt idx="3741">
                  <c:v>-11.334366000000003</c:v>
                </c:pt>
                <c:pt idx="3742">
                  <c:v>-11.325367</c:v>
                </c:pt>
                <c:pt idx="3743">
                  <c:v>-11.316367999999999</c:v>
                </c:pt>
                <c:pt idx="3744">
                  <c:v>-11.307369000000001</c:v>
                </c:pt>
                <c:pt idx="3745">
                  <c:v>-11.298369999999998</c:v>
                </c:pt>
                <c:pt idx="3746">
                  <c:v>-11.289371000000001</c:v>
                </c:pt>
                <c:pt idx="3747">
                  <c:v>-11.280372999999997</c:v>
                </c:pt>
                <c:pt idx="3748">
                  <c:v>-11.271374</c:v>
                </c:pt>
                <c:pt idx="3749">
                  <c:v>-11.262375</c:v>
                </c:pt>
                <c:pt idx="3750">
                  <c:v>-11.253376000000003</c:v>
                </c:pt>
                <c:pt idx="3751">
                  <c:v>-11.244376999999997</c:v>
                </c:pt>
                <c:pt idx="3752">
                  <c:v>-11.235377999999997</c:v>
                </c:pt>
                <c:pt idx="3753">
                  <c:v>-11.226379</c:v>
                </c:pt>
                <c:pt idx="3754">
                  <c:v>-11.217381000000001</c:v>
                </c:pt>
                <c:pt idx="3755">
                  <c:v>-11.208378</c:v>
                </c:pt>
                <c:pt idx="3756">
                  <c:v>-11.199378999999999</c:v>
                </c:pt>
                <c:pt idx="3757">
                  <c:v>-11.190379999999999</c:v>
                </c:pt>
                <c:pt idx="3758">
                  <c:v>-11.181381</c:v>
                </c:pt>
                <c:pt idx="3759">
                  <c:v>-11.172382000000001</c:v>
                </c:pt>
                <c:pt idx="3760">
                  <c:v>-11.163383000000003</c:v>
                </c:pt>
                <c:pt idx="3761">
                  <c:v>-11.154385000000001</c:v>
                </c:pt>
                <c:pt idx="3762">
                  <c:v>-11.145386000000002</c:v>
                </c:pt>
                <c:pt idx="3763">
                  <c:v>-11.136387000000001</c:v>
                </c:pt>
                <c:pt idx="3764">
                  <c:v>-11.127388000000002</c:v>
                </c:pt>
                <c:pt idx="3765">
                  <c:v>-11.118389000000001</c:v>
                </c:pt>
                <c:pt idx="3766">
                  <c:v>-11.109390000000001</c:v>
                </c:pt>
                <c:pt idx="3767">
                  <c:v>-11.100391</c:v>
                </c:pt>
                <c:pt idx="3768">
                  <c:v>-11.091392999999998</c:v>
                </c:pt>
                <c:pt idx="3769">
                  <c:v>-11.082394000000003</c:v>
                </c:pt>
                <c:pt idx="3770">
                  <c:v>-11.073395000000001</c:v>
                </c:pt>
                <c:pt idx="3771">
                  <c:v>-11.064396000000002</c:v>
                </c:pt>
                <c:pt idx="3772">
                  <c:v>-11.055393000000002</c:v>
                </c:pt>
                <c:pt idx="3773">
                  <c:v>-11.046393999999999</c:v>
                </c:pt>
                <c:pt idx="3774">
                  <c:v>-11.037394999999998</c:v>
                </c:pt>
                <c:pt idx="3775">
                  <c:v>-11.028397</c:v>
                </c:pt>
                <c:pt idx="3776">
                  <c:v>-11.019398000000001</c:v>
                </c:pt>
                <c:pt idx="3777">
                  <c:v>-11.010399</c:v>
                </c:pt>
                <c:pt idx="3778">
                  <c:v>-11.001399999999999</c:v>
                </c:pt>
                <c:pt idx="3779">
                  <c:v>-10.992401000000003</c:v>
                </c:pt>
                <c:pt idx="3780">
                  <c:v>-10.983402000000002</c:v>
                </c:pt>
                <c:pt idx="3781">
                  <c:v>-10.974403000000002</c:v>
                </c:pt>
                <c:pt idx="3782">
                  <c:v>-10.965405000000002</c:v>
                </c:pt>
                <c:pt idx="3783">
                  <c:v>-10.956406000000005</c:v>
                </c:pt>
                <c:pt idx="3784">
                  <c:v>-10.947407000000002</c:v>
                </c:pt>
                <c:pt idx="3785">
                  <c:v>-10.938408000000003</c:v>
                </c:pt>
                <c:pt idx="3786">
                  <c:v>-10.929409000000001</c:v>
                </c:pt>
                <c:pt idx="3787">
                  <c:v>-10.92041</c:v>
                </c:pt>
                <c:pt idx="3788">
                  <c:v>-10.911407000000001</c:v>
                </c:pt>
                <c:pt idx="3789">
                  <c:v>-10.902409000000002</c:v>
                </c:pt>
                <c:pt idx="3790">
                  <c:v>-10.893410000000005</c:v>
                </c:pt>
                <c:pt idx="3791">
                  <c:v>-10.884411</c:v>
                </c:pt>
                <c:pt idx="3792">
                  <c:v>-10.875412000000001</c:v>
                </c:pt>
                <c:pt idx="3793">
                  <c:v>-10.866413000000003</c:v>
                </c:pt>
                <c:pt idx="3794">
                  <c:v>-10.857414000000002</c:v>
                </c:pt>
                <c:pt idx="3795">
                  <c:v>-10.848415000000003</c:v>
                </c:pt>
                <c:pt idx="3796">
                  <c:v>-10.839417000000001</c:v>
                </c:pt>
                <c:pt idx="3797">
                  <c:v>-10.830418000000002</c:v>
                </c:pt>
                <c:pt idx="3798">
                  <c:v>-10.821419000000001</c:v>
                </c:pt>
                <c:pt idx="3799">
                  <c:v>-10.812420000000005</c:v>
                </c:pt>
                <c:pt idx="3800">
                  <c:v>-10.803421</c:v>
                </c:pt>
                <c:pt idx="3801">
                  <c:v>-10.794421999999997</c:v>
                </c:pt>
                <c:pt idx="3802">
                  <c:v>-10.785423000000002</c:v>
                </c:pt>
                <c:pt idx="3803">
                  <c:v>-10.776424</c:v>
                </c:pt>
                <c:pt idx="3804">
                  <c:v>-10.767426</c:v>
                </c:pt>
                <c:pt idx="3805">
                  <c:v>-10.758423000000001</c:v>
                </c:pt>
                <c:pt idx="3806">
                  <c:v>-10.749423999999999</c:v>
                </c:pt>
                <c:pt idx="3807">
                  <c:v>-10.740425</c:v>
                </c:pt>
                <c:pt idx="3808">
                  <c:v>-10.731425999999999</c:v>
                </c:pt>
                <c:pt idx="3809">
                  <c:v>-10.722427000000003</c:v>
                </c:pt>
                <c:pt idx="3810">
                  <c:v>-10.713427999999999</c:v>
                </c:pt>
                <c:pt idx="3811">
                  <c:v>-10.704430000000002</c:v>
                </c:pt>
                <c:pt idx="3812">
                  <c:v>-10.695431000000003</c:v>
                </c:pt>
                <c:pt idx="3813">
                  <c:v>-10.686432000000005</c:v>
                </c:pt>
                <c:pt idx="3814">
                  <c:v>-10.677433000000002</c:v>
                </c:pt>
                <c:pt idx="3815">
                  <c:v>-10.668434000000001</c:v>
                </c:pt>
                <c:pt idx="3816">
                  <c:v>-10.659435000000004</c:v>
                </c:pt>
                <c:pt idx="3817">
                  <c:v>-10.650436000000003</c:v>
                </c:pt>
                <c:pt idx="3818">
                  <c:v>-10.641438000000001</c:v>
                </c:pt>
                <c:pt idx="3819">
                  <c:v>-10.632439000000002</c:v>
                </c:pt>
                <c:pt idx="3820">
                  <c:v>-10.623440000000002</c:v>
                </c:pt>
                <c:pt idx="3821">
                  <c:v>-10.614441000000001</c:v>
                </c:pt>
                <c:pt idx="3822">
                  <c:v>-10.605438000000003</c:v>
                </c:pt>
                <c:pt idx="3823">
                  <c:v>-10.596439</c:v>
                </c:pt>
                <c:pt idx="3824">
                  <c:v>-10.587440000000003</c:v>
                </c:pt>
                <c:pt idx="3825">
                  <c:v>-10.578442000000004</c:v>
                </c:pt>
                <c:pt idx="3826">
                  <c:v>-10.569443000000001</c:v>
                </c:pt>
                <c:pt idx="3827">
                  <c:v>-10.560444</c:v>
                </c:pt>
                <c:pt idx="3828">
                  <c:v>-10.551445000000003</c:v>
                </c:pt>
                <c:pt idx="3829">
                  <c:v>-10.542446000000002</c:v>
                </c:pt>
                <c:pt idx="3830">
                  <c:v>-10.533447000000002</c:v>
                </c:pt>
                <c:pt idx="3831">
                  <c:v>-10.524448</c:v>
                </c:pt>
                <c:pt idx="3832">
                  <c:v>-10.515450000000003</c:v>
                </c:pt>
                <c:pt idx="3833">
                  <c:v>-10.506451000000002</c:v>
                </c:pt>
                <c:pt idx="3834">
                  <c:v>-10.497452000000004</c:v>
                </c:pt>
                <c:pt idx="3835">
                  <c:v>-10.488453</c:v>
                </c:pt>
                <c:pt idx="3836">
                  <c:v>-10.479454</c:v>
                </c:pt>
                <c:pt idx="3837">
                  <c:v>-10.470455000000003</c:v>
                </c:pt>
                <c:pt idx="3838">
                  <c:v>-10.461452000000003</c:v>
                </c:pt>
                <c:pt idx="3839">
                  <c:v>-10.452454000000007</c:v>
                </c:pt>
                <c:pt idx="3840">
                  <c:v>-10.443455</c:v>
                </c:pt>
                <c:pt idx="3841">
                  <c:v>-10.434455999999999</c:v>
                </c:pt>
                <c:pt idx="3842">
                  <c:v>-10.425457000000003</c:v>
                </c:pt>
                <c:pt idx="3843">
                  <c:v>-10.416458000000002</c:v>
                </c:pt>
                <c:pt idx="3844">
                  <c:v>-10.407459000000005</c:v>
                </c:pt>
                <c:pt idx="3845">
                  <c:v>-10.39846</c:v>
                </c:pt>
                <c:pt idx="3846">
                  <c:v>-10.389462000000004</c:v>
                </c:pt>
                <c:pt idx="3847">
                  <c:v>-10.380463000000002</c:v>
                </c:pt>
                <c:pt idx="3848">
                  <c:v>-10.371464000000005</c:v>
                </c:pt>
                <c:pt idx="3849">
                  <c:v>-10.362465000000002</c:v>
                </c:pt>
                <c:pt idx="3850">
                  <c:v>-10.353466000000001</c:v>
                </c:pt>
                <c:pt idx="3851">
                  <c:v>-10.344467000000002</c:v>
                </c:pt>
                <c:pt idx="3852">
                  <c:v>-10.335468000000002</c:v>
                </c:pt>
                <c:pt idx="3853">
                  <c:v>-10.326469000000005</c:v>
                </c:pt>
                <c:pt idx="3854">
                  <c:v>-10.317471000000001</c:v>
                </c:pt>
                <c:pt idx="3855">
                  <c:v>-10.308468000000001</c:v>
                </c:pt>
                <c:pt idx="3856">
                  <c:v>-10.299469000000002</c:v>
                </c:pt>
                <c:pt idx="3857">
                  <c:v>-10.290470000000001</c:v>
                </c:pt>
                <c:pt idx="3858">
                  <c:v>-10.281471000000002</c:v>
                </c:pt>
                <c:pt idx="3859">
                  <c:v>-10.272472</c:v>
                </c:pt>
                <c:pt idx="3860">
                  <c:v>-10.263474000000002</c:v>
                </c:pt>
                <c:pt idx="3861">
                  <c:v>-10.254475000000001</c:v>
                </c:pt>
                <c:pt idx="3862">
                  <c:v>-10.245475999999996</c:v>
                </c:pt>
                <c:pt idx="3863">
                  <c:v>-10.236477000000001</c:v>
                </c:pt>
                <c:pt idx="3864">
                  <c:v>-10.227478</c:v>
                </c:pt>
                <c:pt idx="3865">
                  <c:v>-10.218479</c:v>
                </c:pt>
                <c:pt idx="3866">
                  <c:v>-10.209480000000001</c:v>
                </c:pt>
                <c:pt idx="3867">
                  <c:v>-10.200481000000003</c:v>
                </c:pt>
                <c:pt idx="3868">
                  <c:v>-10.191483000000002</c:v>
                </c:pt>
                <c:pt idx="3869">
                  <c:v>-10.182484000000004</c:v>
                </c:pt>
                <c:pt idx="3870">
                  <c:v>-10.173485000000003</c:v>
                </c:pt>
                <c:pt idx="3871">
                  <c:v>-10.164486</c:v>
                </c:pt>
                <c:pt idx="3872">
                  <c:v>-10.155483000000002</c:v>
                </c:pt>
                <c:pt idx="3873">
                  <c:v>-10.146484000000003</c:v>
                </c:pt>
                <c:pt idx="3874">
                  <c:v>-10.137486000000004</c:v>
                </c:pt>
                <c:pt idx="3875">
                  <c:v>-10.128487</c:v>
                </c:pt>
                <c:pt idx="3876">
                  <c:v>-10.119488</c:v>
                </c:pt>
                <c:pt idx="3877">
                  <c:v>-10.110489000000003</c:v>
                </c:pt>
                <c:pt idx="3878">
                  <c:v>-10.101490000000002</c:v>
                </c:pt>
                <c:pt idx="3879">
                  <c:v>-10.092491000000004</c:v>
                </c:pt>
                <c:pt idx="3880">
                  <c:v>-10.083492000000001</c:v>
                </c:pt>
                <c:pt idx="3881">
                  <c:v>-10.074493</c:v>
                </c:pt>
                <c:pt idx="3882">
                  <c:v>-10.065495000000004</c:v>
                </c:pt>
                <c:pt idx="3883">
                  <c:v>-10.056496000000006</c:v>
                </c:pt>
                <c:pt idx="3884">
                  <c:v>-10.047497</c:v>
                </c:pt>
                <c:pt idx="3885">
                  <c:v>-10.038497999999999</c:v>
                </c:pt>
                <c:pt idx="3886">
                  <c:v>-10.029499000000003</c:v>
                </c:pt>
                <c:pt idx="3887">
                  <c:v>-10.020500000000002</c:v>
                </c:pt>
                <c:pt idx="3888">
                  <c:v>-10.011497000000002</c:v>
                </c:pt>
                <c:pt idx="3889">
                  <c:v>-10.002499000000002</c:v>
                </c:pt>
                <c:pt idx="3890">
                  <c:v>-9.9935000000000009</c:v>
                </c:pt>
                <c:pt idx="3891">
                  <c:v>-9.9845010000000016</c:v>
                </c:pt>
                <c:pt idx="3892">
                  <c:v>-9.9755020000000023</c:v>
                </c:pt>
                <c:pt idx="3893">
                  <c:v>-9.9665030000000048</c:v>
                </c:pt>
                <c:pt idx="3894">
                  <c:v>-9.9575040000000019</c:v>
                </c:pt>
                <c:pt idx="3895">
                  <c:v>-9.948504999999999</c:v>
                </c:pt>
                <c:pt idx="3896">
                  <c:v>-9.9395070000000025</c:v>
                </c:pt>
                <c:pt idx="3897">
                  <c:v>-9.9305080000000032</c:v>
                </c:pt>
                <c:pt idx="3898">
                  <c:v>-9.9215090000000004</c:v>
                </c:pt>
                <c:pt idx="3899">
                  <c:v>-9.912510000000001</c:v>
                </c:pt>
                <c:pt idx="3900">
                  <c:v>-9.9035110000000017</c:v>
                </c:pt>
                <c:pt idx="3901">
                  <c:v>-9.8945120000000024</c:v>
                </c:pt>
                <c:pt idx="3902">
                  <c:v>-9.8855130000000049</c:v>
                </c:pt>
                <c:pt idx="3903">
                  <c:v>-9.876514000000002</c:v>
                </c:pt>
                <c:pt idx="3904">
                  <c:v>-9.8675160000000037</c:v>
                </c:pt>
                <c:pt idx="3905">
                  <c:v>-9.8585130000000021</c:v>
                </c:pt>
                <c:pt idx="3906">
                  <c:v>-9.849514000000001</c:v>
                </c:pt>
                <c:pt idx="3907">
                  <c:v>-9.8405150000000035</c:v>
                </c:pt>
                <c:pt idx="3908">
                  <c:v>-9.8315160000000006</c:v>
                </c:pt>
                <c:pt idx="3909">
                  <c:v>-9.8225170000000013</c:v>
                </c:pt>
                <c:pt idx="3910">
                  <c:v>-9.8135190000000012</c:v>
                </c:pt>
                <c:pt idx="3911">
                  <c:v>-9.8045199999999983</c:v>
                </c:pt>
                <c:pt idx="3912">
                  <c:v>-9.795520999999999</c:v>
                </c:pt>
                <c:pt idx="3913">
                  <c:v>-9.7865219999999997</c:v>
                </c:pt>
                <c:pt idx="3914">
                  <c:v>-9.7775230000000004</c:v>
                </c:pt>
                <c:pt idx="3915">
                  <c:v>-9.7685239999999993</c:v>
                </c:pt>
                <c:pt idx="3916">
                  <c:v>-9.7595249999999982</c:v>
                </c:pt>
                <c:pt idx="3917">
                  <c:v>-9.7505260000000007</c:v>
                </c:pt>
                <c:pt idx="3918">
                  <c:v>-9.7415279999999989</c:v>
                </c:pt>
                <c:pt idx="3919">
                  <c:v>-9.7325289999999995</c:v>
                </c:pt>
                <c:pt idx="3920">
                  <c:v>-9.7235299999999967</c:v>
                </c:pt>
                <c:pt idx="3921">
                  <c:v>-9.7145310000000009</c:v>
                </c:pt>
                <c:pt idx="3922">
                  <c:v>-9.705528000000001</c:v>
                </c:pt>
                <c:pt idx="3923">
                  <c:v>-9.696529</c:v>
                </c:pt>
                <c:pt idx="3924">
                  <c:v>-9.6875310000000034</c:v>
                </c:pt>
                <c:pt idx="3925">
                  <c:v>-9.6785319999999988</c:v>
                </c:pt>
                <c:pt idx="3926">
                  <c:v>-9.669533000000003</c:v>
                </c:pt>
                <c:pt idx="3927">
                  <c:v>-9.660534000000002</c:v>
                </c:pt>
                <c:pt idx="3928">
                  <c:v>-9.6515350000000026</c:v>
                </c:pt>
                <c:pt idx="3929">
                  <c:v>-9.6425360000000016</c:v>
                </c:pt>
                <c:pt idx="3930">
                  <c:v>-9.6335370000000005</c:v>
                </c:pt>
                <c:pt idx="3931">
                  <c:v>-9.6245380000000011</c:v>
                </c:pt>
                <c:pt idx="3932">
                  <c:v>-9.6155400000000046</c:v>
                </c:pt>
                <c:pt idx="3933">
                  <c:v>-9.606541</c:v>
                </c:pt>
                <c:pt idx="3934">
                  <c:v>-9.5975419999999989</c:v>
                </c:pt>
                <c:pt idx="3935">
                  <c:v>-9.5885430000000014</c:v>
                </c:pt>
                <c:pt idx="3936">
                  <c:v>-9.5795440000000021</c:v>
                </c:pt>
                <c:pt idx="3937">
                  <c:v>-9.5705450000000027</c:v>
                </c:pt>
                <c:pt idx="3938">
                  <c:v>-9.5615430000000003</c:v>
                </c:pt>
                <c:pt idx="3939">
                  <c:v>-9.552544000000001</c:v>
                </c:pt>
                <c:pt idx="3940">
                  <c:v>-9.5435450000000017</c:v>
                </c:pt>
                <c:pt idx="3941">
                  <c:v>-9.5345460000000024</c:v>
                </c:pt>
                <c:pt idx="3942">
                  <c:v>-9.5255470000000049</c:v>
                </c:pt>
                <c:pt idx="3943">
                  <c:v>-9.5165480000000002</c:v>
                </c:pt>
                <c:pt idx="3944">
                  <c:v>-9.5075489999999991</c:v>
                </c:pt>
                <c:pt idx="3945">
                  <c:v>-9.4985500000000016</c:v>
                </c:pt>
                <c:pt idx="3946">
                  <c:v>-9.4895520000000051</c:v>
                </c:pt>
                <c:pt idx="3947">
                  <c:v>-9.4805530000000005</c:v>
                </c:pt>
                <c:pt idx="3948">
                  <c:v>-9.4715539999999994</c:v>
                </c:pt>
                <c:pt idx="3949">
                  <c:v>-9.4625550000000036</c:v>
                </c:pt>
                <c:pt idx="3950">
                  <c:v>-9.4535560000000025</c:v>
                </c:pt>
                <c:pt idx="3951">
                  <c:v>-9.4445570000000032</c:v>
                </c:pt>
                <c:pt idx="3952">
                  <c:v>-9.4355580000000003</c:v>
                </c:pt>
                <c:pt idx="3953">
                  <c:v>-9.4265589999999992</c:v>
                </c:pt>
                <c:pt idx="3954">
                  <c:v>-9.417561000000001</c:v>
                </c:pt>
                <c:pt idx="3955">
                  <c:v>-9.4085580000000011</c:v>
                </c:pt>
                <c:pt idx="3956">
                  <c:v>-9.3995589999999982</c:v>
                </c:pt>
                <c:pt idx="3957">
                  <c:v>-9.3905600000000007</c:v>
                </c:pt>
                <c:pt idx="3958">
                  <c:v>-9.3815609999999996</c:v>
                </c:pt>
                <c:pt idx="3959">
                  <c:v>-9.3725620000000038</c:v>
                </c:pt>
                <c:pt idx="3960">
                  <c:v>-9.3635639999999984</c:v>
                </c:pt>
                <c:pt idx="3961">
                  <c:v>-9.3545650000000027</c:v>
                </c:pt>
                <c:pt idx="3962">
                  <c:v>-9.3455660000000016</c:v>
                </c:pt>
                <c:pt idx="3963">
                  <c:v>-9.3365670000000023</c:v>
                </c:pt>
                <c:pt idx="3964">
                  <c:v>-9.3275680000000012</c:v>
                </c:pt>
                <c:pt idx="3965">
                  <c:v>-9.3185689999999965</c:v>
                </c:pt>
                <c:pt idx="3966">
                  <c:v>-9.3095700000000008</c:v>
                </c:pt>
                <c:pt idx="3967">
                  <c:v>-9.3005710000000015</c:v>
                </c:pt>
                <c:pt idx="3968">
                  <c:v>-9.2915729999999996</c:v>
                </c:pt>
                <c:pt idx="3969">
                  <c:v>-9.2825739999999968</c:v>
                </c:pt>
                <c:pt idx="3970">
                  <c:v>-9.273575000000001</c:v>
                </c:pt>
                <c:pt idx="3971">
                  <c:v>-9.2645759999999999</c:v>
                </c:pt>
                <c:pt idx="3972">
                  <c:v>-9.2555730000000018</c:v>
                </c:pt>
                <c:pt idx="3973">
                  <c:v>-9.2465740000000007</c:v>
                </c:pt>
                <c:pt idx="3974">
                  <c:v>-9.2375759999999971</c:v>
                </c:pt>
                <c:pt idx="3975">
                  <c:v>-9.2285769999999996</c:v>
                </c:pt>
                <c:pt idx="3976">
                  <c:v>-9.2195780000000003</c:v>
                </c:pt>
                <c:pt idx="3977">
                  <c:v>-9.210579000000001</c:v>
                </c:pt>
                <c:pt idx="3978">
                  <c:v>-9.2015800000000016</c:v>
                </c:pt>
                <c:pt idx="3979">
                  <c:v>-9.1925810000000006</c:v>
                </c:pt>
                <c:pt idx="3980">
                  <c:v>-9.183582000000003</c:v>
                </c:pt>
                <c:pt idx="3981">
                  <c:v>-9.1745830000000019</c:v>
                </c:pt>
                <c:pt idx="3982">
                  <c:v>-9.1655850000000019</c:v>
                </c:pt>
                <c:pt idx="3983">
                  <c:v>-9.1565860000000008</c:v>
                </c:pt>
                <c:pt idx="3984">
                  <c:v>-9.1475870000000015</c:v>
                </c:pt>
                <c:pt idx="3985">
                  <c:v>-9.1385880000000004</c:v>
                </c:pt>
                <c:pt idx="3986">
                  <c:v>-9.1295890000000028</c:v>
                </c:pt>
                <c:pt idx="3987">
                  <c:v>-9.12059</c:v>
                </c:pt>
                <c:pt idx="3988">
                  <c:v>-9.1115879999999994</c:v>
                </c:pt>
                <c:pt idx="3989">
                  <c:v>-9.1025890000000036</c:v>
                </c:pt>
                <c:pt idx="3990">
                  <c:v>-9.0935900000000025</c:v>
                </c:pt>
                <c:pt idx="3991">
                  <c:v>-9.0845910000000032</c:v>
                </c:pt>
                <c:pt idx="3992">
                  <c:v>-9.0755920000000021</c:v>
                </c:pt>
                <c:pt idx="3993">
                  <c:v>-9.066593000000001</c:v>
                </c:pt>
                <c:pt idx="3994">
                  <c:v>-9.0575940000000035</c:v>
                </c:pt>
                <c:pt idx="3995">
                  <c:v>-9.0485950000000006</c:v>
                </c:pt>
                <c:pt idx="3996">
                  <c:v>-9.0395970000000005</c:v>
                </c:pt>
                <c:pt idx="3997">
                  <c:v>-9.0305979999999995</c:v>
                </c:pt>
                <c:pt idx="3998">
                  <c:v>-9.0215990000000037</c:v>
                </c:pt>
                <c:pt idx="3999">
                  <c:v>-9.0126000000000026</c:v>
                </c:pt>
                <c:pt idx="4000">
                  <c:v>-9.0036010000000033</c:v>
                </c:pt>
                <c:pt idx="4001">
                  <c:v>-8.9946020000000004</c:v>
                </c:pt>
                <c:pt idx="4002">
                  <c:v>-8.9856030000000011</c:v>
                </c:pt>
                <c:pt idx="4003">
                  <c:v>-8.9766040000000036</c:v>
                </c:pt>
                <c:pt idx="4004">
                  <c:v>-8.9676060000000053</c:v>
                </c:pt>
                <c:pt idx="4005">
                  <c:v>-8.9586029999999983</c:v>
                </c:pt>
                <c:pt idx="4006">
                  <c:v>-8.9496040000000008</c:v>
                </c:pt>
                <c:pt idx="4007">
                  <c:v>-8.9406050000000015</c:v>
                </c:pt>
                <c:pt idx="4008">
                  <c:v>-8.9316060000000022</c:v>
                </c:pt>
                <c:pt idx="4009">
                  <c:v>-8.9226070000000028</c:v>
                </c:pt>
                <c:pt idx="4010">
                  <c:v>-8.9136090000000028</c:v>
                </c:pt>
                <c:pt idx="4011">
                  <c:v>-8.9046100000000017</c:v>
                </c:pt>
                <c:pt idx="4012">
                  <c:v>-8.8956110000000024</c:v>
                </c:pt>
                <c:pt idx="4013">
                  <c:v>-8.8866120000000013</c:v>
                </c:pt>
                <c:pt idx="4014">
                  <c:v>-8.8776129999999984</c:v>
                </c:pt>
                <c:pt idx="4015">
                  <c:v>-8.8686140000000027</c:v>
                </c:pt>
                <c:pt idx="4016">
                  <c:v>-8.8596150000000033</c:v>
                </c:pt>
                <c:pt idx="4017">
                  <c:v>-8.850616000000004</c:v>
                </c:pt>
                <c:pt idx="4018">
                  <c:v>-8.8416179999999986</c:v>
                </c:pt>
                <c:pt idx="4019">
                  <c:v>-8.8326190000000029</c:v>
                </c:pt>
                <c:pt idx="4020">
                  <c:v>-8.8236200000000018</c:v>
                </c:pt>
                <c:pt idx="4021">
                  <c:v>-8.8146210000000007</c:v>
                </c:pt>
                <c:pt idx="4022">
                  <c:v>-8.8056180000000026</c:v>
                </c:pt>
                <c:pt idx="4023">
                  <c:v>-8.7966189999999997</c:v>
                </c:pt>
                <c:pt idx="4024">
                  <c:v>-8.7876209999999997</c:v>
                </c:pt>
                <c:pt idx="4025">
                  <c:v>-8.7786219999999986</c:v>
                </c:pt>
                <c:pt idx="4026">
                  <c:v>-8.7696230000000011</c:v>
                </c:pt>
                <c:pt idx="4027">
                  <c:v>-8.760624</c:v>
                </c:pt>
                <c:pt idx="4028">
                  <c:v>-8.7516249999999989</c:v>
                </c:pt>
                <c:pt idx="4029">
                  <c:v>-8.7426260000000013</c:v>
                </c:pt>
                <c:pt idx="4030">
                  <c:v>-8.7336270000000003</c:v>
                </c:pt>
                <c:pt idx="4031">
                  <c:v>-8.7246279999999992</c:v>
                </c:pt>
                <c:pt idx="4032">
                  <c:v>-8.7156299999999991</c:v>
                </c:pt>
                <c:pt idx="4033">
                  <c:v>-8.7066310000000016</c:v>
                </c:pt>
                <c:pt idx="4034">
                  <c:v>-8.6976320000000005</c:v>
                </c:pt>
                <c:pt idx="4035">
                  <c:v>-8.6886330000000029</c:v>
                </c:pt>
                <c:pt idx="4036">
                  <c:v>-8.6796340000000018</c:v>
                </c:pt>
                <c:pt idx="4037">
                  <c:v>-8.6706350000000008</c:v>
                </c:pt>
                <c:pt idx="4038">
                  <c:v>-8.6616330000000037</c:v>
                </c:pt>
                <c:pt idx="4039">
                  <c:v>-8.6526340000000026</c:v>
                </c:pt>
                <c:pt idx="4040">
                  <c:v>-8.6436350000000033</c:v>
                </c:pt>
                <c:pt idx="4041">
                  <c:v>-8.6346360000000004</c:v>
                </c:pt>
                <c:pt idx="4042">
                  <c:v>-8.6256370000000011</c:v>
                </c:pt>
                <c:pt idx="4043">
                  <c:v>-8.6166380000000018</c:v>
                </c:pt>
                <c:pt idx="4044">
                  <c:v>-8.6076390000000025</c:v>
                </c:pt>
                <c:pt idx="4045">
                  <c:v>-8.5986400000000032</c:v>
                </c:pt>
                <c:pt idx="4046">
                  <c:v>-8.5896419999999996</c:v>
                </c:pt>
                <c:pt idx="4047">
                  <c:v>-8.580643000000002</c:v>
                </c:pt>
                <c:pt idx="4048">
                  <c:v>-8.5716440000000009</c:v>
                </c:pt>
                <c:pt idx="4049">
                  <c:v>-8.5626450000000052</c:v>
                </c:pt>
                <c:pt idx="4050">
                  <c:v>-8.5536460000000023</c:v>
                </c:pt>
                <c:pt idx="4051">
                  <c:v>-8.5446469999999994</c:v>
                </c:pt>
                <c:pt idx="4052">
                  <c:v>-8.5356480000000037</c:v>
                </c:pt>
                <c:pt idx="4053">
                  <c:v>-8.5266490000000008</c:v>
                </c:pt>
                <c:pt idx="4054">
                  <c:v>-8.517650999999999</c:v>
                </c:pt>
                <c:pt idx="4055">
                  <c:v>-8.5086480000000009</c:v>
                </c:pt>
                <c:pt idx="4056">
                  <c:v>-8.4996490000000016</c:v>
                </c:pt>
                <c:pt idx="4057">
                  <c:v>-8.4906500000000023</c:v>
                </c:pt>
                <c:pt idx="4058">
                  <c:v>-8.4816510000000012</c:v>
                </c:pt>
                <c:pt idx="4059">
                  <c:v>-8.4726519999999983</c:v>
                </c:pt>
                <c:pt idx="4060">
                  <c:v>-8.4636540000000018</c:v>
                </c:pt>
                <c:pt idx="4061">
                  <c:v>-8.4546550000000025</c:v>
                </c:pt>
                <c:pt idx="4062">
                  <c:v>-8.4456560000000014</c:v>
                </c:pt>
                <c:pt idx="4063">
                  <c:v>-8.4366569999999985</c:v>
                </c:pt>
                <c:pt idx="4064">
                  <c:v>-8.427658000000001</c:v>
                </c:pt>
                <c:pt idx="4065">
                  <c:v>-8.4186589999999999</c:v>
                </c:pt>
                <c:pt idx="4066">
                  <c:v>-8.4096600000000024</c:v>
                </c:pt>
                <c:pt idx="4067">
                  <c:v>-8.4006610000000013</c:v>
                </c:pt>
                <c:pt idx="4068">
                  <c:v>-8.3916630000000012</c:v>
                </c:pt>
                <c:pt idx="4069">
                  <c:v>-8.3826640000000019</c:v>
                </c:pt>
                <c:pt idx="4070">
                  <c:v>-8.3736650000000026</c:v>
                </c:pt>
                <c:pt idx="4071">
                  <c:v>-8.3646660000000015</c:v>
                </c:pt>
                <c:pt idx="4072">
                  <c:v>-8.3556630000000034</c:v>
                </c:pt>
                <c:pt idx="4073">
                  <c:v>-8.3466639999999988</c:v>
                </c:pt>
                <c:pt idx="4074">
                  <c:v>-8.3376660000000005</c:v>
                </c:pt>
                <c:pt idx="4075">
                  <c:v>-8.3286670000000029</c:v>
                </c:pt>
                <c:pt idx="4076">
                  <c:v>-8.3196680000000001</c:v>
                </c:pt>
                <c:pt idx="4077">
                  <c:v>-8.310668999999999</c:v>
                </c:pt>
                <c:pt idx="4078">
                  <c:v>-8.3016700000000014</c:v>
                </c:pt>
                <c:pt idx="4079">
                  <c:v>-8.2926710000000003</c:v>
                </c:pt>
                <c:pt idx="4080">
                  <c:v>-8.283672000000001</c:v>
                </c:pt>
                <c:pt idx="4081">
                  <c:v>-8.2746730000000017</c:v>
                </c:pt>
                <c:pt idx="4082">
                  <c:v>-8.2656750000000017</c:v>
                </c:pt>
                <c:pt idx="4083">
                  <c:v>-8.2566760000000006</c:v>
                </c:pt>
                <c:pt idx="4084">
                  <c:v>-8.2476770000000013</c:v>
                </c:pt>
                <c:pt idx="4085">
                  <c:v>-8.2386779999999966</c:v>
                </c:pt>
                <c:pt idx="4086">
                  <c:v>-8.2296789999999973</c:v>
                </c:pt>
                <c:pt idx="4087">
                  <c:v>-8.2206800000000015</c:v>
                </c:pt>
                <c:pt idx="4088">
                  <c:v>-8.2116779999999991</c:v>
                </c:pt>
                <c:pt idx="4089">
                  <c:v>-8.2026790000000034</c:v>
                </c:pt>
                <c:pt idx="4090">
                  <c:v>-8.1936800000000005</c:v>
                </c:pt>
                <c:pt idx="4091">
                  <c:v>-8.1846809999999994</c:v>
                </c:pt>
                <c:pt idx="4092">
                  <c:v>-8.1756820000000054</c:v>
                </c:pt>
                <c:pt idx="4093">
                  <c:v>-8.1666830000000026</c:v>
                </c:pt>
                <c:pt idx="4094">
                  <c:v>-8.157684000000005</c:v>
                </c:pt>
                <c:pt idx="4095">
                  <c:v>-8.1486849999999986</c:v>
                </c:pt>
                <c:pt idx="4096">
                  <c:v>-8.1396870000000021</c:v>
                </c:pt>
                <c:pt idx="4097">
                  <c:v>-8.130688000000001</c:v>
                </c:pt>
                <c:pt idx="4098">
                  <c:v>-8.1216890000000035</c:v>
                </c:pt>
                <c:pt idx="4099">
                  <c:v>-8.1126900000000006</c:v>
                </c:pt>
                <c:pt idx="4100">
                  <c:v>-8.1036909999999995</c:v>
                </c:pt>
                <c:pt idx="4101">
                  <c:v>-8.094692000000002</c:v>
                </c:pt>
                <c:pt idx="4102">
                  <c:v>-8.0856930000000027</c:v>
                </c:pt>
                <c:pt idx="4103">
                  <c:v>-8.0766940000000051</c:v>
                </c:pt>
                <c:pt idx="4104">
                  <c:v>-8.0676960000000015</c:v>
                </c:pt>
                <c:pt idx="4105">
                  <c:v>-8.0586930000000017</c:v>
                </c:pt>
                <c:pt idx="4106">
                  <c:v>-8.0496940000000023</c:v>
                </c:pt>
                <c:pt idx="4107">
                  <c:v>-8.0406950000000013</c:v>
                </c:pt>
                <c:pt idx="4108">
                  <c:v>-8.0316959999999966</c:v>
                </c:pt>
                <c:pt idx="4109">
                  <c:v>-8.0226970000000026</c:v>
                </c:pt>
                <c:pt idx="4110">
                  <c:v>-8.0136990000000026</c:v>
                </c:pt>
                <c:pt idx="4111">
                  <c:v>-8.0047000000000015</c:v>
                </c:pt>
                <c:pt idx="4112">
                  <c:v>-7.9957009999999968</c:v>
                </c:pt>
                <c:pt idx="4113">
                  <c:v>-7.986702000000002</c:v>
                </c:pt>
                <c:pt idx="4114">
                  <c:v>-7.9777029999999982</c:v>
                </c:pt>
                <c:pt idx="4115">
                  <c:v>-7.9687040000000025</c:v>
                </c:pt>
                <c:pt idx="4116">
                  <c:v>-7.9597049999999996</c:v>
                </c:pt>
                <c:pt idx="4117">
                  <c:v>-7.9507059999999967</c:v>
                </c:pt>
                <c:pt idx="4118">
                  <c:v>-7.9417079999999984</c:v>
                </c:pt>
                <c:pt idx="4119">
                  <c:v>-7.9327090000000036</c:v>
                </c:pt>
                <c:pt idx="4120">
                  <c:v>-7.9237099999999998</c:v>
                </c:pt>
                <c:pt idx="4121">
                  <c:v>-7.914706999999999</c:v>
                </c:pt>
                <c:pt idx="4122">
                  <c:v>-7.9057079999999971</c:v>
                </c:pt>
                <c:pt idx="4123">
                  <c:v>-7.8967090000000013</c:v>
                </c:pt>
                <c:pt idx="4124">
                  <c:v>-7.8877110000000021</c:v>
                </c:pt>
                <c:pt idx="4125">
                  <c:v>-7.8787120000000002</c:v>
                </c:pt>
                <c:pt idx="4126">
                  <c:v>-7.8697129999999964</c:v>
                </c:pt>
                <c:pt idx="4127">
                  <c:v>-7.8607140000000006</c:v>
                </c:pt>
                <c:pt idx="4128">
                  <c:v>-7.8517149999999978</c:v>
                </c:pt>
                <c:pt idx="4129">
                  <c:v>-7.842716000000002</c:v>
                </c:pt>
                <c:pt idx="4130">
                  <c:v>-7.833717</c:v>
                </c:pt>
                <c:pt idx="4131">
                  <c:v>-7.8247179999999954</c:v>
                </c:pt>
                <c:pt idx="4132">
                  <c:v>-7.815719999999998</c:v>
                </c:pt>
                <c:pt idx="4133">
                  <c:v>-7.8067210000000031</c:v>
                </c:pt>
                <c:pt idx="4134">
                  <c:v>-7.7977220000000003</c:v>
                </c:pt>
                <c:pt idx="4135">
                  <c:v>-7.7887229999999974</c:v>
                </c:pt>
                <c:pt idx="4136">
                  <c:v>-7.7797240000000025</c:v>
                </c:pt>
                <c:pt idx="4137">
                  <c:v>-7.7707249999999988</c:v>
                </c:pt>
                <c:pt idx="4138">
                  <c:v>-7.7617230000000044</c:v>
                </c:pt>
                <c:pt idx="4139">
                  <c:v>-7.7527240000000006</c:v>
                </c:pt>
                <c:pt idx="4140">
                  <c:v>-7.7437249999999977</c:v>
                </c:pt>
                <c:pt idx="4141">
                  <c:v>-7.734726000000002</c:v>
                </c:pt>
                <c:pt idx="4142">
                  <c:v>-7.7257269999999982</c:v>
                </c:pt>
                <c:pt idx="4143">
                  <c:v>-7.7167280000000034</c:v>
                </c:pt>
                <c:pt idx="4144">
                  <c:v>-7.7077290000000014</c:v>
                </c:pt>
                <c:pt idx="4145">
                  <c:v>-7.6987299999999976</c:v>
                </c:pt>
                <c:pt idx="4146">
                  <c:v>-7.6897319999999985</c:v>
                </c:pt>
                <c:pt idx="4147">
                  <c:v>-7.6807329999999965</c:v>
                </c:pt>
                <c:pt idx="4148">
                  <c:v>-7.6717340000000007</c:v>
                </c:pt>
                <c:pt idx="4149">
                  <c:v>-7.6627349999999961</c:v>
                </c:pt>
                <c:pt idx="4150">
                  <c:v>-7.6537360000000012</c:v>
                </c:pt>
                <c:pt idx="4151">
                  <c:v>-7.6447369999999975</c:v>
                </c:pt>
                <c:pt idx="4152">
                  <c:v>-7.6357380000000035</c:v>
                </c:pt>
                <c:pt idx="4153">
                  <c:v>-7.6267399999999972</c:v>
                </c:pt>
                <c:pt idx="4154">
                  <c:v>-7.6177410000000014</c:v>
                </c:pt>
                <c:pt idx="4155">
                  <c:v>-7.6087380000000016</c:v>
                </c:pt>
                <c:pt idx="4156">
                  <c:v>-7.5997389999999996</c:v>
                </c:pt>
                <c:pt idx="4157">
                  <c:v>-7.5907399999999967</c:v>
                </c:pt>
                <c:pt idx="4158">
                  <c:v>-7.5817410000000018</c:v>
                </c:pt>
                <c:pt idx="4159">
                  <c:v>-7.5727419999999981</c:v>
                </c:pt>
                <c:pt idx="4160">
                  <c:v>-7.5637439999999998</c:v>
                </c:pt>
                <c:pt idx="4161">
                  <c:v>-7.554744999999996</c:v>
                </c:pt>
                <c:pt idx="4162">
                  <c:v>-7.5457460000000012</c:v>
                </c:pt>
                <c:pt idx="4163">
                  <c:v>-7.5367469999999983</c:v>
                </c:pt>
                <c:pt idx="4164">
                  <c:v>-7.5277480000000025</c:v>
                </c:pt>
                <c:pt idx="4165">
                  <c:v>-7.5187489999999997</c:v>
                </c:pt>
                <c:pt idx="4166">
                  <c:v>-7.5097499999999977</c:v>
                </c:pt>
                <c:pt idx="4167">
                  <c:v>-7.5007510000000011</c:v>
                </c:pt>
                <c:pt idx="4168">
                  <c:v>-7.4917530000000037</c:v>
                </c:pt>
                <c:pt idx="4169">
                  <c:v>-7.4827539999999999</c:v>
                </c:pt>
                <c:pt idx="4170">
                  <c:v>-7.473754999999997</c:v>
                </c:pt>
                <c:pt idx="4171">
                  <c:v>-7.4647519999999963</c:v>
                </c:pt>
                <c:pt idx="4172">
                  <c:v>-7.4557530000000014</c:v>
                </c:pt>
                <c:pt idx="4173">
                  <c:v>-7.4467539999999994</c:v>
                </c:pt>
                <c:pt idx="4174">
                  <c:v>-7.4377560000000003</c:v>
                </c:pt>
                <c:pt idx="4175">
                  <c:v>-7.4287569999999965</c:v>
                </c:pt>
                <c:pt idx="4176">
                  <c:v>-7.4197580000000025</c:v>
                </c:pt>
                <c:pt idx="4177">
                  <c:v>-7.4107589999999988</c:v>
                </c:pt>
                <c:pt idx="4178">
                  <c:v>-7.4017600000000039</c:v>
                </c:pt>
                <c:pt idx="4179">
                  <c:v>-7.3927610000000001</c:v>
                </c:pt>
                <c:pt idx="4180">
                  <c:v>-7.3837619999999973</c:v>
                </c:pt>
                <c:pt idx="4181">
                  <c:v>-7.3747630000000024</c:v>
                </c:pt>
                <c:pt idx="4182">
                  <c:v>-7.3657650000000023</c:v>
                </c:pt>
                <c:pt idx="4183">
                  <c:v>-7.3567660000000004</c:v>
                </c:pt>
                <c:pt idx="4184">
                  <c:v>-7.3477669999999975</c:v>
                </c:pt>
                <c:pt idx="4185">
                  <c:v>-7.3387680000000026</c:v>
                </c:pt>
                <c:pt idx="4186">
                  <c:v>-7.3297689999999989</c:v>
                </c:pt>
                <c:pt idx="4187">
                  <c:v>-7.3207700000000022</c:v>
                </c:pt>
                <c:pt idx="4188">
                  <c:v>-7.3117680000000016</c:v>
                </c:pt>
                <c:pt idx="4189">
                  <c:v>-7.3027689999999978</c:v>
                </c:pt>
                <c:pt idx="4190">
                  <c:v>-7.2937700000000021</c:v>
                </c:pt>
                <c:pt idx="4191">
                  <c:v>-7.2847709999999983</c:v>
                </c:pt>
                <c:pt idx="4192">
                  <c:v>-7.2757720000000043</c:v>
                </c:pt>
                <c:pt idx="4193">
                  <c:v>-7.2667730000000015</c:v>
                </c:pt>
                <c:pt idx="4194">
                  <c:v>-7.2577739999999977</c:v>
                </c:pt>
                <c:pt idx="4195">
                  <c:v>-7.248775000000002</c:v>
                </c:pt>
                <c:pt idx="4196">
                  <c:v>-7.2397769999999975</c:v>
                </c:pt>
                <c:pt idx="4197">
                  <c:v>-7.2307780000000017</c:v>
                </c:pt>
                <c:pt idx="4198">
                  <c:v>-7.2217789999999979</c:v>
                </c:pt>
                <c:pt idx="4199">
                  <c:v>-7.2127800000000013</c:v>
                </c:pt>
                <c:pt idx="4200">
                  <c:v>-7.2037809999999984</c:v>
                </c:pt>
                <c:pt idx="4201">
                  <c:v>-7.1947819999999956</c:v>
                </c:pt>
                <c:pt idx="4202">
                  <c:v>-7.1857830000000007</c:v>
                </c:pt>
                <c:pt idx="4203">
                  <c:v>-7.1767850000000015</c:v>
                </c:pt>
                <c:pt idx="4204">
                  <c:v>-7.1677859999999978</c:v>
                </c:pt>
                <c:pt idx="4205">
                  <c:v>-7.1587829999999988</c:v>
                </c:pt>
                <c:pt idx="4206">
                  <c:v>-7.1497839999999968</c:v>
                </c:pt>
                <c:pt idx="4207">
                  <c:v>-7.1407850000000002</c:v>
                </c:pt>
                <c:pt idx="4208">
                  <c:v>-7.1317859999999973</c:v>
                </c:pt>
                <c:pt idx="4209">
                  <c:v>-7.1227870000000006</c:v>
                </c:pt>
                <c:pt idx="4210">
                  <c:v>-7.1137889999999961</c:v>
                </c:pt>
                <c:pt idx="4211">
                  <c:v>-7.1047900000000004</c:v>
                </c:pt>
                <c:pt idx="4212">
                  <c:v>-7.0957909999999975</c:v>
                </c:pt>
                <c:pt idx="4213">
                  <c:v>-7.0867920000000035</c:v>
                </c:pt>
                <c:pt idx="4214">
                  <c:v>-7.0777929999999998</c:v>
                </c:pt>
                <c:pt idx="4215">
                  <c:v>-7.0687939999999969</c:v>
                </c:pt>
                <c:pt idx="4216">
                  <c:v>-7.0597950000000012</c:v>
                </c:pt>
                <c:pt idx="4217">
                  <c:v>-7.0507970000000029</c:v>
                </c:pt>
                <c:pt idx="4218">
                  <c:v>-7.0417980000000009</c:v>
                </c:pt>
                <c:pt idx="4219">
                  <c:v>-7.0327989999999971</c:v>
                </c:pt>
                <c:pt idx="4220">
                  <c:v>-7.0238000000000005</c:v>
                </c:pt>
                <c:pt idx="4221">
                  <c:v>-7.0147970000000015</c:v>
                </c:pt>
                <c:pt idx="4222">
                  <c:v>-7.0057979999999986</c:v>
                </c:pt>
                <c:pt idx="4223">
                  <c:v>-6.9967990000000038</c:v>
                </c:pt>
                <c:pt idx="4224">
                  <c:v>-6.9878009999999975</c:v>
                </c:pt>
                <c:pt idx="4225">
                  <c:v>-6.9788020000000026</c:v>
                </c:pt>
                <c:pt idx="4226">
                  <c:v>-6.9698029999999989</c:v>
                </c:pt>
                <c:pt idx="4227">
                  <c:v>-6.9608040000000022</c:v>
                </c:pt>
                <c:pt idx="4228">
                  <c:v>-6.9518050000000002</c:v>
                </c:pt>
                <c:pt idx="4229">
                  <c:v>-6.9428059999999965</c:v>
                </c:pt>
                <c:pt idx="4230">
                  <c:v>-6.9338070000000025</c:v>
                </c:pt>
                <c:pt idx="4231">
                  <c:v>-6.9248090000000024</c:v>
                </c:pt>
                <c:pt idx="4232">
                  <c:v>-6.9158100000000005</c:v>
                </c:pt>
                <c:pt idx="4233">
                  <c:v>-6.9068109999999976</c:v>
                </c:pt>
                <c:pt idx="4234">
                  <c:v>-6.8978120000000009</c:v>
                </c:pt>
                <c:pt idx="4235">
                  <c:v>-6.8888129999999981</c:v>
                </c:pt>
                <c:pt idx="4236">
                  <c:v>-6.8798140000000023</c:v>
                </c:pt>
                <c:pt idx="4237">
                  <c:v>-6.8708149999999995</c:v>
                </c:pt>
                <c:pt idx="4238">
                  <c:v>-6.8618129999999971</c:v>
                </c:pt>
                <c:pt idx="4239">
                  <c:v>-6.8528140000000004</c:v>
                </c:pt>
                <c:pt idx="4240">
                  <c:v>-6.8438149999999975</c:v>
                </c:pt>
                <c:pt idx="4241">
                  <c:v>-6.8348159999999947</c:v>
                </c:pt>
                <c:pt idx="4242">
                  <c:v>-6.8258169999999998</c:v>
                </c:pt>
                <c:pt idx="4243">
                  <c:v>-6.8168179999999969</c:v>
                </c:pt>
                <c:pt idx="4244">
                  <c:v>-6.8078190000000012</c:v>
                </c:pt>
                <c:pt idx="4245">
                  <c:v>-6.7988199999999983</c:v>
                </c:pt>
                <c:pt idx="4246">
                  <c:v>-6.7898220000000018</c:v>
                </c:pt>
                <c:pt idx="4247">
                  <c:v>-6.780822999999998</c:v>
                </c:pt>
                <c:pt idx="4248">
                  <c:v>-6.7718240000000023</c:v>
                </c:pt>
                <c:pt idx="4249">
                  <c:v>-6.7628249999999976</c:v>
                </c:pt>
                <c:pt idx="4250">
                  <c:v>-6.7538259999999966</c:v>
                </c:pt>
                <c:pt idx="4251">
                  <c:v>-6.7448270000000008</c:v>
                </c:pt>
                <c:pt idx="4252">
                  <c:v>-6.7358279999999979</c:v>
                </c:pt>
                <c:pt idx="4253">
                  <c:v>-6.7268299999999996</c:v>
                </c:pt>
                <c:pt idx="4254">
                  <c:v>-6.7178309999999959</c:v>
                </c:pt>
                <c:pt idx="4255">
                  <c:v>-6.7088279999999969</c:v>
                </c:pt>
                <c:pt idx="4256">
                  <c:v>-6.6998290000000011</c:v>
                </c:pt>
                <c:pt idx="4257">
                  <c:v>-6.6908299999999974</c:v>
                </c:pt>
                <c:pt idx="4258">
                  <c:v>-6.6818310000000025</c:v>
                </c:pt>
                <c:pt idx="4259">
                  <c:v>-6.6728319999999988</c:v>
                </c:pt>
                <c:pt idx="4260">
                  <c:v>-6.6638339999999996</c:v>
                </c:pt>
                <c:pt idx="4261">
                  <c:v>-6.6548349999999967</c:v>
                </c:pt>
                <c:pt idx="4262">
                  <c:v>-6.6458360000000019</c:v>
                </c:pt>
                <c:pt idx="4263">
                  <c:v>-6.636836999999999</c:v>
                </c:pt>
                <c:pt idx="4264">
                  <c:v>-6.6278379999999952</c:v>
                </c:pt>
                <c:pt idx="4265">
                  <c:v>-6.6188390000000004</c:v>
                </c:pt>
                <c:pt idx="4266">
                  <c:v>-6.6098399999999975</c:v>
                </c:pt>
                <c:pt idx="4267">
                  <c:v>-6.6008420000000001</c:v>
                </c:pt>
                <c:pt idx="4268">
                  <c:v>-6.5918429999999972</c:v>
                </c:pt>
                <c:pt idx="4269">
                  <c:v>-6.5828440000000015</c:v>
                </c:pt>
                <c:pt idx="4270">
                  <c:v>-6.5738449999999986</c:v>
                </c:pt>
                <c:pt idx="4271">
                  <c:v>-6.5648419999999978</c:v>
                </c:pt>
                <c:pt idx="4272">
                  <c:v>-6.555843000000003</c:v>
                </c:pt>
                <c:pt idx="4273">
                  <c:v>-6.5468440000000001</c:v>
                </c:pt>
                <c:pt idx="4274">
                  <c:v>-6.5378460000000018</c:v>
                </c:pt>
                <c:pt idx="4275">
                  <c:v>-6.5288469999999981</c:v>
                </c:pt>
                <c:pt idx="4276">
                  <c:v>-6.5198480000000032</c:v>
                </c:pt>
                <c:pt idx="4277">
                  <c:v>-6.5108490000000003</c:v>
                </c:pt>
                <c:pt idx="4278">
                  <c:v>-6.5018499999999984</c:v>
                </c:pt>
                <c:pt idx="4279">
                  <c:v>-6.4928510000000017</c:v>
                </c:pt>
                <c:pt idx="4280">
                  <c:v>-6.4838519999999988</c:v>
                </c:pt>
                <c:pt idx="4281">
                  <c:v>-6.4748540000000006</c:v>
                </c:pt>
                <c:pt idx="4282">
                  <c:v>-6.4658549999999968</c:v>
                </c:pt>
                <c:pt idx="4283">
                  <c:v>-6.4568560000000019</c:v>
                </c:pt>
                <c:pt idx="4284">
                  <c:v>-6.4478569999999982</c:v>
                </c:pt>
                <c:pt idx="4285">
                  <c:v>-6.4388580000000033</c:v>
                </c:pt>
                <c:pt idx="4286">
                  <c:v>-6.4298590000000004</c:v>
                </c:pt>
                <c:pt idx="4287">
                  <c:v>-6.4208599999999976</c:v>
                </c:pt>
                <c:pt idx="4288">
                  <c:v>-6.4118580000000023</c:v>
                </c:pt>
                <c:pt idx="4289">
                  <c:v>-6.4028589999999985</c:v>
                </c:pt>
                <c:pt idx="4290">
                  <c:v>-6.3938599999999965</c:v>
                </c:pt>
                <c:pt idx="4291">
                  <c:v>-6.3848610000000008</c:v>
                </c:pt>
                <c:pt idx="4292">
                  <c:v>-6.3758619999999979</c:v>
                </c:pt>
                <c:pt idx="4293">
                  <c:v>-6.3668630000000022</c:v>
                </c:pt>
                <c:pt idx="4294">
                  <c:v>-6.3578639999999984</c:v>
                </c:pt>
                <c:pt idx="4295">
                  <c:v>-6.348866000000001</c:v>
                </c:pt>
                <c:pt idx="4296">
                  <c:v>-6.3398669999999981</c:v>
                </c:pt>
                <c:pt idx="4297">
                  <c:v>-6.3308680000000024</c:v>
                </c:pt>
                <c:pt idx="4298">
                  <c:v>-6.3218689999999995</c:v>
                </c:pt>
                <c:pt idx="4299">
                  <c:v>-6.3128699999999967</c:v>
                </c:pt>
                <c:pt idx="4300">
                  <c:v>-6.3038710000000009</c:v>
                </c:pt>
                <c:pt idx="4301">
                  <c:v>-6.2948719999999971</c:v>
                </c:pt>
                <c:pt idx="4302">
                  <c:v>-6.2858730000000023</c:v>
                </c:pt>
                <c:pt idx="4303">
                  <c:v>-6.2768749999999969</c:v>
                </c:pt>
                <c:pt idx="4304">
                  <c:v>-6.2678760000000002</c:v>
                </c:pt>
                <c:pt idx="4305">
                  <c:v>-6.2588730000000012</c:v>
                </c:pt>
                <c:pt idx="4306">
                  <c:v>-6.2498739999999984</c:v>
                </c:pt>
                <c:pt idx="4307">
                  <c:v>-6.2408750000000026</c:v>
                </c:pt>
                <c:pt idx="4308">
                  <c:v>-6.2318759999999997</c:v>
                </c:pt>
                <c:pt idx="4309">
                  <c:v>-6.2228780000000015</c:v>
                </c:pt>
                <c:pt idx="4310">
                  <c:v>-6.2138789999999986</c:v>
                </c:pt>
                <c:pt idx="4311">
                  <c:v>-6.2048800000000019</c:v>
                </c:pt>
                <c:pt idx="4312">
                  <c:v>-6.1958809999999991</c:v>
                </c:pt>
                <c:pt idx="4313">
                  <c:v>-6.1868819999999962</c:v>
                </c:pt>
                <c:pt idx="4314">
                  <c:v>-6.1778830000000005</c:v>
                </c:pt>
                <c:pt idx="4315">
                  <c:v>-6.1688839999999976</c:v>
                </c:pt>
                <c:pt idx="4316">
                  <c:v>-6.1598850000000018</c:v>
                </c:pt>
                <c:pt idx="4317">
                  <c:v>-6.1508869999999956</c:v>
                </c:pt>
                <c:pt idx="4318">
                  <c:v>-6.1418880000000016</c:v>
                </c:pt>
                <c:pt idx="4319">
                  <c:v>-6.1328889999999978</c:v>
                </c:pt>
                <c:pt idx="4320">
                  <c:v>-6.1238900000000021</c:v>
                </c:pt>
                <c:pt idx="4321">
                  <c:v>-6.1148870000000013</c:v>
                </c:pt>
                <c:pt idx="4322">
                  <c:v>-6.1058879999999993</c:v>
                </c:pt>
                <c:pt idx="4323">
                  <c:v>-6.0968889999999965</c:v>
                </c:pt>
                <c:pt idx="4324">
                  <c:v>-6.0878909999999982</c:v>
                </c:pt>
                <c:pt idx="4325">
                  <c:v>-6.0788920000000033</c:v>
                </c:pt>
                <c:pt idx="4326">
                  <c:v>-6.0698930000000004</c:v>
                </c:pt>
                <c:pt idx="4327">
                  <c:v>-6.0608939999999976</c:v>
                </c:pt>
                <c:pt idx="4328">
                  <c:v>-6.0518950000000018</c:v>
                </c:pt>
                <c:pt idx="4329">
                  <c:v>-6.042895999999998</c:v>
                </c:pt>
                <c:pt idx="4330">
                  <c:v>-6.0338970000000032</c:v>
                </c:pt>
                <c:pt idx="4331">
                  <c:v>-6.0248989999999969</c:v>
                </c:pt>
                <c:pt idx="4332">
                  <c:v>-6.0159000000000011</c:v>
                </c:pt>
                <c:pt idx="4333">
                  <c:v>-6.0069009999999983</c:v>
                </c:pt>
                <c:pt idx="4334">
                  <c:v>-5.9979020000000025</c:v>
                </c:pt>
                <c:pt idx="4335">
                  <c:v>-5.9889030000000014</c:v>
                </c:pt>
                <c:pt idx="4336">
                  <c:v>-5.9799039999999986</c:v>
                </c:pt>
                <c:pt idx="4337">
                  <c:v>-5.9709050000000019</c:v>
                </c:pt>
                <c:pt idx="4338">
                  <c:v>-5.9619029999999995</c:v>
                </c:pt>
                <c:pt idx="4339">
                  <c:v>-5.9529039999999966</c:v>
                </c:pt>
                <c:pt idx="4340">
                  <c:v>-5.9439050000000009</c:v>
                </c:pt>
                <c:pt idx="4341">
                  <c:v>-5.9349059999999971</c:v>
                </c:pt>
                <c:pt idx="4342">
                  <c:v>-5.9259070000000014</c:v>
                </c:pt>
                <c:pt idx="4343">
                  <c:v>-5.9169079999999985</c:v>
                </c:pt>
                <c:pt idx="4344">
                  <c:v>-5.9079089999999965</c:v>
                </c:pt>
                <c:pt idx="4345">
                  <c:v>-5.8989109999999965</c:v>
                </c:pt>
                <c:pt idx="4346">
                  <c:v>-5.8899120000000025</c:v>
                </c:pt>
                <c:pt idx="4347">
                  <c:v>-5.8809129999999987</c:v>
                </c:pt>
                <c:pt idx="4348">
                  <c:v>-5.8719139999999967</c:v>
                </c:pt>
                <c:pt idx="4349">
                  <c:v>-5.8629149999999992</c:v>
                </c:pt>
                <c:pt idx="4350">
                  <c:v>-5.8539159999999963</c:v>
                </c:pt>
                <c:pt idx="4351">
                  <c:v>-5.8449170000000006</c:v>
                </c:pt>
                <c:pt idx="4352">
                  <c:v>-5.8359179999999986</c:v>
                </c:pt>
                <c:pt idx="4353">
                  <c:v>-5.8269200000000003</c:v>
                </c:pt>
                <c:pt idx="4354">
                  <c:v>-5.8179209999999966</c:v>
                </c:pt>
                <c:pt idx="4355">
                  <c:v>-5.8089179999999976</c:v>
                </c:pt>
                <c:pt idx="4356">
                  <c:v>-5.7999190000000027</c:v>
                </c:pt>
                <c:pt idx="4357">
                  <c:v>-5.790919999999999</c:v>
                </c:pt>
                <c:pt idx="4358">
                  <c:v>-5.781920999999997</c:v>
                </c:pt>
                <c:pt idx="4359">
                  <c:v>-5.7729229999999987</c:v>
                </c:pt>
                <c:pt idx="4360">
                  <c:v>-5.763924000000002</c:v>
                </c:pt>
                <c:pt idx="4361">
                  <c:v>-5.7549249999999992</c:v>
                </c:pt>
                <c:pt idx="4362">
                  <c:v>-5.7459259999999963</c:v>
                </c:pt>
                <c:pt idx="4363">
                  <c:v>-5.7369270000000014</c:v>
                </c:pt>
                <c:pt idx="4364">
                  <c:v>-5.7279279999999977</c:v>
                </c:pt>
                <c:pt idx="4365">
                  <c:v>-5.7189290000000028</c:v>
                </c:pt>
                <c:pt idx="4366">
                  <c:v>-5.7099299999999999</c:v>
                </c:pt>
                <c:pt idx="4367">
                  <c:v>-5.7009320000000017</c:v>
                </c:pt>
                <c:pt idx="4368">
                  <c:v>-5.6919329999999979</c:v>
                </c:pt>
                <c:pt idx="4369">
                  <c:v>-5.6829340000000013</c:v>
                </c:pt>
                <c:pt idx="4370">
                  <c:v>-5.6739349999999993</c:v>
                </c:pt>
                <c:pt idx="4371">
                  <c:v>-5.6649319999999985</c:v>
                </c:pt>
                <c:pt idx="4372">
                  <c:v>-5.6559329999999957</c:v>
                </c:pt>
                <c:pt idx="4373">
                  <c:v>-5.6469349999999974</c:v>
                </c:pt>
                <c:pt idx="4374">
                  <c:v>-5.6379360000000016</c:v>
                </c:pt>
                <c:pt idx="4375">
                  <c:v>-5.6289369999999996</c:v>
                </c:pt>
                <c:pt idx="4376">
                  <c:v>-5.6199379999999968</c:v>
                </c:pt>
                <c:pt idx="4377">
                  <c:v>-5.610939000000001</c:v>
                </c:pt>
                <c:pt idx="4378">
                  <c:v>-5.6019399999999981</c:v>
                </c:pt>
                <c:pt idx="4379">
                  <c:v>-5.5929410000000024</c:v>
                </c:pt>
                <c:pt idx="4380">
                  <c:v>-5.5839420000000004</c:v>
                </c:pt>
                <c:pt idx="4381">
                  <c:v>-5.5749440000000012</c:v>
                </c:pt>
                <c:pt idx="4382">
                  <c:v>-5.5659449999999975</c:v>
                </c:pt>
                <c:pt idx="4383">
                  <c:v>-5.5569460000000035</c:v>
                </c:pt>
                <c:pt idx="4384">
                  <c:v>-5.5479470000000006</c:v>
                </c:pt>
                <c:pt idx="4385">
                  <c:v>-5.5389479999999978</c:v>
                </c:pt>
                <c:pt idx="4386">
                  <c:v>-5.529949000000002</c:v>
                </c:pt>
                <c:pt idx="4387">
                  <c:v>-5.5209499999999982</c:v>
                </c:pt>
                <c:pt idx="4388">
                  <c:v>-5.5119479999999967</c:v>
                </c:pt>
                <c:pt idx="4389">
                  <c:v>-5.502949000000001</c:v>
                </c:pt>
                <c:pt idx="4390">
                  <c:v>-5.4939499999999981</c:v>
                </c:pt>
                <c:pt idx="4391">
                  <c:v>-5.4849510000000015</c:v>
                </c:pt>
                <c:pt idx="4392">
                  <c:v>-5.4759519999999995</c:v>
                </c:pt>
                <c:pt idx="4393">
                  <c:v>-5.4669529999999966</c:v>
                </c:pt>
                <c:pt idx="4394">
                  <c:v>-5.457954</c:v>
                </c:pt>
                <c:pt idx="4395">
                  <c:v>-5.4489560000000026</c:v>
                </c:pt>
                <c:pt idx="4396">
                  <c:v>-5.4399569999999997</c:v>
                </c:pt>
                <c:pt idx="4397">
                  <c:v>-5.4309579999999968</c:v>
                </c:pt>
                <c:pt idx="4398">
                  <c:v>-5.4219590000000011</c:v>
                </c:pt>
                <c:pt idx="4399">
                  <c:v>-5.4129599999999973</c:v>
                </c:pt>
                <c:pt idx="4400">
                  <c:v>-5.4039610000000033</c:v>
                </c:pt>
                <c:pt idx="4401">
                  <c:v>-5.3949619999999987</c:v>
                </c:pt>
                <c:pt idx="4402">
                  <c:v>-5.3859629999999967</c:v>
                </c:pt>
                <c:pt idx="4403">
                  <c:v>-5.3769649999999976</c:v>
                </c:pt>
                <c:pt idx="4404">
                  <c:v>-5.3679660000000018</c:v>
                </c:pt>
                <c:pt idx="4405">
                  <c:v>-5.3589630000000028</c:v>
                </c:pt>
                <c:pt idx="4406">
                  <c:v>-5.3499639999999999</c:v>
                </c:pt>
                <c:pt idx="4407">
                  <c:v>-5.3409649999999962</c:v>
                </c:pt>
                <c:pt idx="4408">
                  <c:v>-5.3319660000000013</c:v>
                </c:pt>
                <c:pt idx="4409">
                  <c:v>-5.3229680000000021</c:v>
                </c:pt>
                <c:pt idx="4410">
                  <c:v>-5.3139690000000002</c:v>
                </c:pt>
                <c:pt idx="4411">
                  <c:v>-5.3049699999999964</c:v>
                </c:pt>
                <c:pt idx="4412">
                  <c:v>-5.2959710000000015</c:v>
                </c:pt>
                <c:pt idx="4413">
                  <c:v>-5.2869719999999987</c:v>
                </c:pt>
                <c:pt idx="4414">
                  <c:v>-5.2779730000000029</c:v>
                </c:pt>
                <c:pt idx="4415">
                  <c:v>-5.2689739999999992</c:v>
                </c:pt>
                <c:pt idx="4416">
                  <c:v>-5.2599749999999963</c:v>
                </c:pt>
                <c:pt idx="4417">
                  <c:v>-5.250976999999998</c:v>
                </c:pt>
                <c:pt idx="4418">
                  <c:v>-5.2419780000000031</c:v>
                </c:pt>
                <c:pt idx="4419">
                  <c:v>-5.2329790000000003</c:v>
                </c:pt>
                <c:pt idx="4420">
                  <c:v>-5.2239799999999965</c:v>
                </c:pt>
                <c:pt idx="4421">
                  <c:v>-5.2149769999999966</c:v>
                </c:pt>
                <c:pt idx="4422">
                  <c:v>-5.2059780000000018</c:v>
                </c:pt>
                <c:pt idx="4423">
                  <c:v>-5.1969800000000026</c:v>
                </c:pt>
                <c:pt idx="4424">
                  <c:v>-5.1879809999999997</c:v>
                </c:pt>
                <c:pt idx="4425">
                  <c:v>-5.1789819999999969</c:v>
                </c:pt>
                <c:pt idx="4426">
                  <c:v>-5.1699830000000011</c:v>
                </c:pt>
                <c:pt idx="4427">
                  <c:v>-5.1609839999999974</c:v>
                </c:pt>
                <c:pt idx="4428">
                  <c:v>-5.1519850000000016</c:v>
                </c:pt>
                <c:pt idx="4429">
                  <c:v>-5.1429859999999996</c:v>
                </c:pt>
                <c:pt idx="4430">
                  <c:v>-5.1339869999999967</c:v>
                </c:pt>
                <c:pt idx="4431">
                  <c:v>-5.1249889999999967</c:v>
                </c:pt>
                <c:pt idx="4432">
                  <c:v>-5.1159899999999956</c:v>
                </c:pt>
                <c:pt idx="4433">
                  <c:v>-5.1069910000000007</c:v>
                </c:pt>
                <c:pt idx="4434">
                  <c:v>-5.097991999999997</c:v>
                </c:pt>
                <c:pt idx="4435">
                  <c:v>-5.0889930000000021</c:v>
                </c:pt>
                <c:pt idx="4436">
                  <c:v>-5.0799939999999992</c:v>
                </c:pt>
                <c:pt idx="4437">
                  <c:v>-5.0709950000000035</c:v>
                </c:pt>
                <c:pt idx="4438">
                  <c:v>-5.0619930000000011</c:v>
                </c:pt>
                <c:pt idx="4439">
                  <c:v>-5.0529939999999973</c:v>
                </c:pt>
                <c:pt idx="4440">
                  <c:v>-5.0439950000000016</c:v>
                </c:pt>
                <c:pt idx="4441">
                  <c:v>-5.0349959999999987</c:v>
                </c:pt>
                <c:pt idx="4442">
                  <c:v>-5.0259969999999958</c:v>
                </c:pt>
                <c:pt idx="4443">
                  <c:v>-5.016998000000001</c:v>
                </c:pt>
                <c:pt idx="4444">
                  <c:v>-5.0079989999999972</c:v>
                </c:pt>
                <c:pt idx="4445">
                  <c:v>-4.9990009999999998</c:v>
                </c:pt>
                <c:pt idx="4446">
                  <c:v>-4.9900019999999969</c:v>
                </c:pt>
                <c:pt idx="4447">
                  <c:v>-4.9810030000000021</c:v>
                </c:pt>
                <c:pt idx="4448">
                  <c:v>-4.9720039999999983</c:v>
                </c:pt>
                <c:pt idx="4449">
                  <c:v>-4.9630050000000026</c:v>
                </c:pt>
                <c:pt idx="4450">
                  <c:v>-4.9540059999999988</c:v>
                </c:pt>
                <c:pt idx="4451">
                  <c:v>-4.9450069999999968</c:v>
                </c:pt>
                <c:pt idx="4452">
                  <c:v>-4.9360080000000019</c:v>
                </c:pt>
                <c:pt idx="4453">
                  <c:v>-4.9270100000000019</c:v>
                </c:pt>
                <c:pt idx="4454">
                  <c:v>-4.9180070000000029</c:v>
                </c:pt>
                <c:pt idx="4455">
                  <c:v>-4.9090080000000009</c:v>
                </c:pt>
                <c:pt idx="4456">
                  <c:v>-4.9000089999999972</c:v>
                </c:pt>
                <c:pt idx="4457">
                  <c:v>-4.8910100000000005</c:v>
                </c:pt>
                <c:pt idx="4458">
                  <c:v>-4.8820109999999977</c:v>
                </c:pt>
                <c:pt idx="4459">
                  <c:v>-4.8730130000000003</c:v>
                </c:pt>
                <c:pt idx="4460">
                  <c:v>-4.8640139999999956</c:v>
                </c:pt>
                <c:pt idx="4461">
                  <c:v>-4.8550150000000007</c:v>
                </c:pt>
                <c:pt idx="4462">
                  <c:v>-4.8460159999999979</c:v>
                </c:pt>
                <c:pt idx="4463">
                  <c:v>-4.8370170000000021</c:v>
                </c:pt>
                <c:pt idx="4464">
                  <c:v>-4.8280179999999993</c:v>
                </c:pt>
                <c:pt idx="4465">
                  <c:v>-4.8190189999999964</c:v>
                </c:pt>
                <c:pt idx="4466">
                  <c:v>-4.8100200000000015</c:v>
                </c:pt>
                <c:pt idx="4467">
                  <c:v>-4.8010220000000032</c:v>
                </c:pt>
                <c:pt idx="4468">
                  <c:v>-4.7920230000000004</c:v>
                </c:pt>
                <c:pt idx="4469">
                  <c:v>-4.7830239999999984</c:v>
                </c:pt>
                <c:pt idx="4470">
                  <c:v>-4.7740250000000017</c:v>
                </c:pt>
                <c:pt idx="4471">
                  <c:v>-4.7650220000000019</c:v>
                </c:pt>
                <c:pt idx="4472">
                  <c:v>-4.756022999999999</c:v>
                </c:pt>
                <c:pt idx="4473">
                  <c:v>-4.7470250000000007</c:v>
                </c:pt>
                <c:pt idx="4474">
                  <c:v>-4.7380259999999979</c:v>
                </c:pt>
                <c:pt idx="4475">
                  <c:v>-4.7290270000000021</c:v>
                </c:pt>
                <c:pt idx="4476">
                  <c:v>-4.7200279999999983</c:v>
                </c:pt>
                <c:pt idx="4477">
                  <c:v>-4.7110290000000044</c:v>
                </c:pt>
                <c:pt idx="4478">
                  <c:v>-4.7020300000000006</c:v>
                </c:pt>
                <c:pt idx="4479">
                  <c:v>-4.6930309999999968</c:v>
                </c:pt>
                <c:pt idx="4480">
                  <c:v>-4.6840320000000011</c:v>
                </c:pt>
                <c:pt idx="4481">
                  <c:v>-4.6750339999999966</c:v>
                </c:pt>
                <c:pt idx="4482">
                  <c:v>-4.6660349999999999</c:v>
                </c:pt>
                <c:pt idx="4483">
                  <c:v>-4.6570359999999962</c:v>
                </c:pt>
                <c:pt idx="4484">
                  <c:v>-4.6480370000000013</c:v>
                </c:pt>
                <c:pt idx="4485">
                  <c:v>-4.6390379999999984</c:v>
                </c:pt>
                <c:pt idx="4486">
                  <c:v>-4.6300389999999965</c:v>
                </c:pt>
                <c:pt idx="4487">
                  <c:v>-4.6210400000000007</c:v>
                </c:pt>
                <c:pt idx="4488">
                  <c:v>-4.6120379999999965</c:v>
                </c:pt>
                <c:pt idx="4489">
                  <c:v>-4.6030390000000025</c:v>
                </c:pt>
                <c:pt idx="4490">
                  <c:v>-4.5940399999999988</c:v>
                </c:pt>
                <c:pt idx="4491">
                  <c:v>-4.5850409999999968</c:v>
                </c:pt>
                <c:pt idx="4492">
                  <c:v>-4.5760420000000019</c:v>
                </c:pt>
                <c:pt idx="4493">
                  <c:v>-4.5670429999999973</c:v>
                </c:pt>
                <c:pt idx="4494">
                  <c:v>-4.5580440000000015</c:v>
                </c:pt>
                <c:pt idx="4495">
                  <c:v>-4.549045999999997</c:v>
                </c:pt>
                <c:pt idx="4496">
                  <c:v>-4.5400470000000013</c:v>
                </c:pt>
                <c:pt idx="4497">
                  <c:v>-4.5310479999999984</c:v>
                </c:pt>
                <c:pt idx="4498">
                  <c:v>-4.5220490000000026</c:v>
                </c:pt>
                <c:pt idx="4499">
                  <c:v>-4.5130499999999998</c:v>
                </c:pt>
                <c:pt idx="4500">
                  <c:v>-4.504050999999996</c:v>
                </c:pt>
                <c:pt idx="4501">
                  <c:v>-4.4950520000000012</c:v>
                </c:pt>
                <c:pt idx="4502">
                  <c:v>-4.4860529999999983</c:v>
                </c:pt>
                <c:pt idx="4503">
                  <c:v>-4.477055</c:v>
                </c:pt>
                <c:pt idx="4504">
                  <c:v>-4.4680520000000001</c:v>
                </c:pt>
                <c:pt idx="4505">
                  <c:v>-4.4590529999999973</c:v>
                </c:pt>
                <c:pt idx="4506">
                  <c:v>-4.4500540000000015</c:v>
                </c:pt>
                <c:pt idx="4507">
                  <c:v>-4.4410549999999986</c:v>
                </c:pt>
                <c:pt idx="4508">
                  <c:v>-4.4320560000000029</c:v>
                </c:pt>
                <c:pt idx="4509">
                  <c:v>-4.4230579999999975</c:v>
                </c:pt>
                <c:pt idx="4510">
                  <c:v>-4.4140590000000017</c:v>
                </c:pt>
                <c:pt idx="4511">
                  <c:v>-4.4050599999999989</c:v>
                </c:pt>
                <c:pt idx="4512">
                  <c:v>-4.3960610000000031</c:v>
                </c:pt>
                <c:pt idx="4513">
                  <c:v>-4.3870620000000002</c:v>
                </c:pt>
                <c:pt idx="4514">
                  <c:v>-4.3780629999999974</c:v>
                </c:pt>
                <c:pt idx="4515">
                  <c:v>-4.3690640000000016</c:v>
                </c:pt>
                <c:pt idx="4516">
                  <c:v>-4.3600649999999979</c:v>
                </c:pt>
                <c:pt idx="4517">
                  <c:v>-4.3510670000000014</c:v>
                </c:pt>
                <c:pt idx="4518">
                  <c:v>-4.3420679999999976</c:v>
                </c:pt>
                <c:pt idx="4519">
                  <c:v>-4.3330690000000027</c:v>
                </c:pt>
                <c:pt idx="4520">
                  <c:v>-4.3240699999999981</c:v>
                </c:pt>
                <c:pt idx="4521">
                  <c:v>-4.3150669999999982</c:v>
                </c:pt>
                <c:pt idx="4522">
                  <c:v>-4.3060680000000033</c:v>
                </c:pt>
                <c:pt idx="4523">
                  <c:v>-4.2970699999999979</c:v>
                </c:pt>
                <c:pt idx="4524">
                  <c:v>-4.2880710000000022</c:v>
                </c:pt>
                <c:pt idx="4525">
                  <c:v>-4.2790719999999993</c:v>
                </c:pt>
                <c:pt idx="4526">
                  <c:v>-4.2700729999999973</c:v>
                </c:pt>
                <c:pt idx="4527">
                  <c:v>-4.2610740000000007</c:v>
                </c:pt>
                <c:pt idx="4528">
                  <c:v>-4.2520749999999969</c:v>
                </c:pt>
                <c:pt idx="4529">
                  <c:v>-4.2430760000000021</c:v>
                </c:pt>
                <c:pt idx="4530">
                  <c:v>-4.2340769999999983</c:v>
                </c:pt>
                <c:pt idx="4531">
                  <c:v>-4.2250790000000009</c:v>
                </c:pt>
                <c:pt idx="4532">
                  <c:v>-4.2160799999999981</c:v>
                </c:pt>
                <c:pt idx="4533">
                  <c:v>-4.2070810000000014</c:v>
                </c:pt>
                <c:pt idx="4534">
                  <c:v>-4.1980819999999976</c:v>
                </c:pt>
                <c:pt idx="4535">
                  <c:v>-4.1890829999999966</c:v>
                </c:pt>
                <c:pt idx="4536">
                  <c:v>-4.1800839999999999</c:v>
                </c:pt>
                <c:pt idx="4537">
                  <c:v>-4.171084999999997</c:v>
                </c:pt>
                <c:pt idx="4538">
                  <c:v>-4.1620830000000018</c:v>
                </c:pt>
                <c:pt idx="4539">
                  <c:v>-4.1530839999999989</c:v>
                </c:pt>
                <c:pt idx="4540">
                  <c:v>-4.1440849999999951</c:v>
                </c:pt>
                <c:pt idx="4541">
                  <c:v>-4.1350860000000003</c:v>
                </c:pt>
                <c:pt idx="4542">
                  <c:v>-4.1260869999999965</c:v>
                </c:pt>
                <c:pt idx="4543">
                  <c:v>-4.1170880000000016</c:v>
                </c:pt>
                <c:pt idx="4544">
                  <c:v>-4.1080889999999988</c:v>
                </c:pt>
                <c:pt idx="4545">
                  <c:v>-4.0990910000000014</c:v>
                </c:pt>
                <c:pt idx="4546">
                  <c:v>-4.0900919999999985</c:v>
                </c:pt>
                <c:pt idx="4547">
                  <c:v>-4.0810930000000036</c:v>
                </c:pt>
                <c:pt idx="4548">
                  <c:v>-4.0720939999999999</c:v>
                </c:pt>
                <c:pt idx="4549">
                  <c:v>-4.0630949999999961</c:v>
                </c:pt>
                <c:pt idx="4550">
                  <c:v>-4.0540960000000004</c:v>
                </c:pt>
                <c:pt idx="4551">
                  <c:v>-4.0450969999999975</c:v>
                </c:pt>
                <c:pt idx="4552">
                  <c:v>-4.0360980000000035</c:v>
                </c:pt>
                <c:pt idx="4553">
                  <c:v>-4.0270999999999963</c:v>
                </c:pt>
                <c:pt idx="4554">
                  <c:v>-4.0180969999999965</c:v>
                </c:pt>
                <c:pt idx="4555">
                  <c:v>-4.0090980000000025</c:v>
                </c:pt>
                <c:pt idx="4556">
                  <c:v>-4.0000989999999987</c:v>
                </c:pt>
                <c:pt idx="4557">
                  <c:v>-3.991100000000003</c:v>
                </c:pt>
                <c:pt idx="4558">
                  <c:v>-3.9821010000000001</c:v>
                </c:pt>
                <c:pt idx="4559">
                  <c:v>-3.9731030000000018</c:v>
                </c:pt>
                <c:pt idx="4560">
                  <c:v>-3.964103999999999</c:v>
                </c:pt>
                <c:pt idx="4561">
                  <c:v>-3.9551050000000028</c:v>
                </c:pt>
                <c:pt idx="4562">
                  <c:v>-3.9461060000000003</c:v>
                </c:pt>
                <c:pt idx="4563">
                  <c:v>-3.9371069999999975</c:v>
                </c:pt>
                <c:pt idx="4564">
                  <c:v>-3.9281080000000017</c:v>
                </c:pt>
                <c:pt idx="4565">
                  <c:v>-3.9191089999999984</c:v>
                </c:pt>
                <c:pt idx="4566">
                  <c:v>-3.9101100000000031</c:v>
                </c:pt>
                <c:pt idx="4567">
                  <c:v>-3.9011119999999981</c:v>
                </c:pt>
                <c:pt idx="4568">
                  <c:v>-3.8921130000000015</c:v>
                </c:pt>
                <c:pt idx="4569">
                  <c:v>-3.8831139999999991</c:v>
                </c:pt>
                <c:pt idx="4570">
                  <c:v>-3.8741150000000033</c:v>
                </c:pt>
                <c:pt idx="4571">
                  <c:v>-3.8651120000000034</c:v>
                </c:pt>
                <c:pt idx="4572">
                  <c:v>-3.8561130000000001</c:v>
                </c:pt>
                <c:pt idx="4573">
                  <c:v>-3.8471150000000027</c:v>
                </c:pt>
                <c:pt idx="4574">
                  <c:v>-3.838115999999999</c:v>
                </c:pt>
                <c:pt idx="4575">
                  <c:v>-3.8291169999999966</c:v>
                </c:pt>
                <c:pt idx="4576">
                  <c:v>-3.8201180000000008</c:v>
                </c:pt>
                <c:pt idx="4577">
                  <c:v>-3.8111189999999975</c:v>
                </c:pt>
                <c:pt idx="4578">
                  <c:v>-3.8021200000000022</c:v>
                </c:pt>
                <c:pt idx="4579">
                  <c:v>-3.7931209999999997</c:v>
                </c:pt>
                <c:pt idx="4580">
                  <c:v>-3.784122000000004</c:v>
                </c:pt>
                <c:pt idx="4581">
                  <c:v>-3.7751239999999981</c:v>
                </c:pt>
                <c:pt idx="4582">
                  <c:v>-3.7661250000000028</c:v>
                </c:pt>
                <c:pt idx="4583">
                  <c:v>-3.7571259999999995</c:v>
                </c:pt>
                <c:pt idx="4584">
                  <c:v>-3.7481269999999975</c:v>
                </c:pt>
                <c:pt idx="4585">
                  <c:v>-3.7391280000000009</c:v>
                </c:pt>
                <c:pt idx="4586">
                  <c:v>-3.730128999999998</c:v>
                </c:pt>
                <c:pt idx="4587">
                  <c:v>-3.7211300000000032</c:v>
                </c:pt>
                <c:pt idx="4588">
                  <c:v>-3.7121279999999999</c:v>
                </c:pt>
                <c:pt idx="4589">
                  <c:v>-3.7031289999999975</c:v>
                </c:pt>
                <c:pt idx="4590">
                  <c:v>-3.6941300000000012</c:v>
                </c:pt>
                <c:pt idx="4591">
                  <c:v>-3.6851309999999988</c:v>
                </c:pt>
                <c:pt idx="4592">
                  <c:v>-3.6761320000000026</c:v>
                </c:pt>
                <c:pt idx="4593">
                  <c:v>-3.6671330000000002</c:v>
                </c:pt>
                <c:pt idx="4594">
                  <c:v>-3.6581339999999973</c:v>
                </c:pt>
                <c:pt idx="4595">
                  <c:v>-3.6491359999999986</c:v>
                </c:pt>
                <c:pt idx="4596">
                  <c:v>-3.6401370000000037</c:v>
                </c:pt>
                <c:pt idx="4597">
                  <c:v>-3.631138</c:v>
                </c:pt>
                <c:pt idx="4598">
                  <c:v>-3.6221389999999971</c:v>
                </c:pt>
                <c:pt idx="4599">
                  <c:v>-3.6131400000000014</c:v>
                </c:pt>
                <c:pt idx="4600">
                  <c:v>-3.6041409999999985</c:v>
                </c:pt>
                <c:pt idx="4601">
                  <c:v>-3.5951420000000027</c:v>
                </c:pt>
                <c:pt idx="4602">
                  <c:v>-3.5861429999999994</c:v>
                </c:pt>
                <c:pt idx="4603">
                  <c:v>-3.5771450000000011</c:v>
                </c:pt>
                <c:pt idx="4604">
                  <c:v>-3.5681420000000017</c:v>
                </c:pt>
                <c:pt idx="4605">
                  <c:v>-3.5591429999999984</c:v>
                </c:pt>
                <c:pt idx="4606">
                  <c:v>-3.5501440000000031</c:v>
                </c:pt>
                <c:pt idx="4607">
                  <c:v>-3.5411449999999998</c:v>
                </c:pt>
                <c:pt idx="4608">
                  <c:v>-3.5321459999999969</c:v>
                </c:pt>
                <c:pt idx="4609">
                  <c:v>-3.5231479999999991</c:v>
                </c:pt>
                <c:pt idx="4610">
                  <c:v>-3.5141490000000033</c:v>
                </c:pt>
                <c:pt idx="4611">
                  <c:v>-3.5051500000000004</c:v>
                </c:pt>
                <c:pt idx="4612">
                  <c:v>-3.4961509999999971</c:v>
                </c:pt>
                <c:pt idx="4613">
                  <c:v>-3.4871520000000018</c:v>
                </c:pt>
                <c:pt idx="4614">
                  <c:v>-3.4781529999999985</c:v>
                </c:pt>
                <c:pt idx="4615">
                  <c:v>-3.4691540000000032</c:v>
                </c:pt>
                <c:pt idx="4616">
                  <c:v>-3.4601550000000003</c:v>
                </c:pt>
                <c:pt idx="4617">
                  <c:v>-3.451157000000002</c:v>
                </c:pt>
                <c:pt idx="4618">
                  <c:v>-3.4421579999999987</c:v>
                </c:pt>
                <c:pt idx="4619">
                  <c:v>-3.4331590000000034</c:v>
                </c:pt>
                <c:pt idx="4620">
                  <c:v>-3.4241600000000005</c:v>
                </c:pt>
                <c:pt idx="4621">
                  <c:v>-3.4151570000000007</c:v>
                </c:pt>
                <c:pt idx="4622">
                  <c:v>-3.4061579999999978</c:v>
                </c:pt>
                <c:pt idx="4623">
                  <c:v>-3.3971599999999991</c:v>
                </c:pt>
                <c:pt idx="4624">
                  <c:v>-3.3881609999999966</c:v>
                </c:pt>
                <c:pt idx="4625">
                  <c:v>-3.3791620000000004</c:v>
                </c:pt>
                <c:pt idx="4626">
                  <c:v>-3.3701629999999976</c:v>
                </c:pt>
                <c:pt idx="4627">
                  <c:v>-3.3611640000000027</c:v>
                </c:pt>
                <c:pt idx="4628">
                  <c:v>-3.352164999999999</c:v>
                </c:pt>
                <c:pt idx="4629">
                  <c:v>-3.3431659999999965</c:v>
                </c:pt>
                <c:pt idx="4630">
                  <c:v>-3.3341670000000008</c:v>
                </c:pt>
                <c:pt idx="4631">
                  <c:v>-3.3251690000000025</c:v>
                </c:pt>
                <c:pt idx="4632">
                  <c:v>-3.3161699999999987</c:v>
                </c:pt>
                <c:pt idx="4633">
                  <c:v>-3.3071709999999972</c:v>
                </c:pt>
                <c:pt idx="4634">
                  <c:v>-3.298172000000001</c:v>
                </c:pt>
                <c:pt idx="4635">
                  <c:v>-3.2891729999999981</c:v>
                </c:pt>
                <c:pt idx="4636">
                  <c:v>-3.2801740000000033</c:v>
                </c:pt>
                <c:pt idx="4637">
                  <c:v>-3.2711749999999995</c:v>
                </c:pt>
                <c:pt idx="4638">
                  <c:v>-3.2621729999999971</c:v>
                </c:pt>
                <c:pt idx="4639">
                  <c:v>-3.2531740000000018</c:v>
                </c:pt>
                <c:pt idx="4640">
                  <c:v>-3.2441749999999989</c:v>
                </c:pt>
                <c:pt idx="4641">
                  <c:v>-3.2351760000000032</c:v>
                </c:pt>
                <c:pt idx="4642">
                  <c:v>-3.2261769999999999</c:v>
                </c:pt>
                <c:pt idx="4643">
                  <c:v>-3.2171779999999974</c:v>
                </c:pt>
                <c:pt idx="4644">
                  <c:v>-3.2081790000000012</c:v>
                </c:pt>
                <c:pt idx="4645">
                  <c:v>-3.1991810000000034</c:v>
                </c:pt>
                <c:pt idx="4646">
                  <c:v>-3.1901820000000001</c:v>
                </c:pt>
                <c:pt idx="4647">
                  <c:v>-3.1811829999999972</c:v>
                </c:pt>
                <c:pt idx="4648">
                  <c:v>-3.1721840000000014</c:v>
                </c:pt>
                <c:pt idx="4649">
                  <c:v>-3.163184999999999</c:v>
                </c:pt>
                <c:pt idx="4650">
                  <c:v>-3.1541860000000033</c:v>
                </c:pt>
                <c:pt idx="4651">
                  <c:v>-3.1451870000000004</c:v>
                </c:pt>
                <c:pt idx="4652">
                  <c:v>-3.1361890000000017</c:v>
                </c:pt>
                <c:pt idx="4653">
                  <c:v>-3.1271899999999992</c:v>
                </c:pt>
                <c:pt idx="4654">
                  <c:v>-3.1181869999999989</c:v>
                </c:pt>
                <c:pt idx="4655">
                  <c:v>-3.1091880000000032</c:v>
                </c:pt>
                <c:pt idx="4656">
                  <c:v>-3.1001890000000007</c:v>
                </c:pt>
                <c:pt idx="4657">
                  <c:v>-3.0911899999999974</c:v>
                </c:pt>
                <c:pt idx="4658">
                  <c:v>-3.0821910000000021</c:v>
                </c:pt>
                <c:pt idx="4659">
                  <c:v>-3.0731930000000038</c:v>
                </c:pt>
                <c:pt idx="4660">
                  <c:v>-3.064194000000001</c:v>
                </c:pt>
                <c:pt idx="4661">
                  <c:v>-3.0551949999999981</c:v>
                </c:pt>
                <c:pt idx="4662">
                  <c:v>-3.0461960000000019</c:v>
                </c:pt>
                <c:pt idx="4663">
                  <c:v>-3.037196999999999</c:v>
                </c:pt>
                <c:pt idx="4664">
                  <c:v>-3.0281980000000037</c:v>
                </c:pt>
                <c:pt idx="4665">
                  <c:v>-3.0191990000000004</c:v>
                </c:pt>
                <c:pt idx="4666">
                  <c:v>-3.0102010000000021</c:v>
                </c:pt>
                <c:pt idx="4667">
                  <c:v>-3.0012019999999993</c:v>
                </c:pt>
                <c:pt idx="4668">
                  <c:v>-2.9922030000000031</c:v>
                </c:pt>
                <c:pt idx="4669">
                  <c:v>-2.9832040000000006</c:v>
                </c:pt>
                <c:pt idx="4670">
                  <c:v>-2.9742049999999978</c:v>
                </c:pt>
                <c:pt idx="4671">
                  <c:v>-2.9652019999999979</c:v>
                </c:pt>
                <c:pt idx="4672">
                  <c:v>-2.9562030000000017</c:v>
                </c:pt>
                <c:pt idx="4673">
                  <c:v>-2.9472049999999972</c:v>
                </c:pt>
                <c:pt idx="4674">
                  <c:v>-2.9382060000000005</c:v>
                </c:pt>
                <c:pt idx="4675">
                  <c:v>-2.9292069999999977</c:v>
                </c:pt>
                <c:pt idx="4676">
                  <c:v>-2.9202080000000024</c:v>
                </c:pt>
                <c:pt idx="4677">
                  <c:v>-2.9112089999999986</c:v>
                </c:pt>
                <c:pt idx="4678">
                  <c:v>-2.9022099999999962</c:v>
                </c:pt>
                <c:pt idx="4679">
                  <c:v>-2.8932110000000009</c:v>
                </c:pt>
                <c:pt idx="4680">
                  <c:v>-2.884211999999998</c:v>
                </c:pt>
                <c:pt idx="4681">
                  <c:v>-2.8752139999999993</c:v>
                </c:pt>
                <c:pt idx="4682">
                  <c:v>-2.8662149999999968</c:v>
                </c:pt>
                <c:pt idx="4683">
                  <c:v>-2.8572160000000006</c:v>
                </c:pt>
                <c:pt idx="4684">
                  <c:v>-2.8482169999999978</c:v>
                </c:pt>
                <c:pt idx="4685">
                  <c:v>-2.839218000000002</c:v>
                </c:pt>
                <c:pt idx="4686">
                  <c:v>-2.8302189999999987</c:v>
                </c:pt>
                <c:pt idx="4687">
                  <c:v>-2.8212199999999967</c:v>
                </c:pt>
                <c:pt idx="4688">
                  <c:v>-2.8122180000000006</c:v>
                </c:pt>
                <c:pt idx="4689">
                  <c:v>-2.8032189999999981</c:v>
                </c:pt>
                <c:pt idx="4690">
                  <c:v>-2.7942200000000033</c:v>
                </c:pt>
                <c:pt idx="4691">
                  <c:v>-2.7852209999999999</c:v>
                </c:pt>
                <c:pt idx="4692">
                  <c:v>-2.7762219999999971</c:v>
                </c:pt>
                <c:pt idx="4693">
                  <c:v>-2.7672230000000018</c:v>
                </c:pt>
                <c:pt idx="4694">
                  <c:v>-2.7582239999999985</c:v>
                </c:pt>
                <c:pt idx="4695">
                  <c:v>-2.7492260000000002</c:v>
                </c:pt>
                <c:pt idx="4696">
                  <c:v>-2.7402269999999977</c:v>
                </c:pt>
                <c:pt idx="4697">
                  <c:v>-2.7312280000000011</c:v>
                </c:pt>
                <c:pt idx="4698">
                  <c:v>-2.7222289999999987</c:v>
                </c:pt>
                <c:pt idx="4699">
                  <c:v>-2.7132300000000034</c:v>
                </c:pt>
                <c:pt idx="4700">
                  <c:v>-2.7042310000000005</c:v>
                </c:pt>
                <c:pt idx="4701">
                  <c:v>-2.6952319999999972</c:v>
                </c:pt>
                <c:pt idx="4702">
                  <c:v>-2.6862339999999989</c:v>
                </c:pt>
                <c:pt idx="4703">
                  <c:v>-2.6772350000000031</c:v>
                </c:pt>
                <c:pt idx="4704">
                  <c:v>-2.6682320000000037</c:v>
                </c:pt>
                <c:pt idx="4705">
                  <c:v>-2.6592330000000004</c:v>
                </c:pt>
                <c:pt idx="4706">
                  <c:v>-2.6502339999999975</c:v>
                </c:pt>
                <c:pt idx="4707">
                  <c:v>-2.6412350000000018</c:v>
                </c:pt>
                <c:pt idx="4708">
                  <c:v>-2.6322359999999985</c:v>
                </c:pt>
                <c:pt idx="4709">
                  <c:v>-2.6232380000000006</c:v>
                </c:pt>
                <c:pt idx="4710">
                  <c:v>-2.6142389999999978</c:v>
                </c:pt>
                <c:pt idx="4711">
                  <c:v>-2.605240000000002</c:v>
                </c:pt>
                <c:pt idx="4712">
                  <c:v>-2.5962409999999982</c:v>
                </c:pt>
                <c:pt idx="4713">
                  <c:v>-2.5872420000000034</c:v>
                </c:pt>
                <c:pt idx="4714">
                  <c:v>-2.5782430000000001</c:v>
                </c:pt>
                <c:pt idx="4715">
                  <c:v>-2.5692439999999972</c:v>
                </c:pt>
                <c:pt idx="4716">
                  <c:v>-2.5602459999999989</c:v>
                </c:pt>
                <c:pt idx="4717">
                  <c:v>-2.551246999999996</c:v>
                </c:pt>
                <c:pt idx="4718">
                  <c:v>-2.5422480000000003</c:v>
                </c:pt>
                <c:pt idx="4719">
                  <c:v>-2.5332489999999974</c:v>
                </c:pt>
                <c:pt idx="4720">
                  <c:v>-2.5242500000000021</c:v>
                </c:pt>
                <c:pt idx="4721">
                  <c:v>-2.5152470000000018</c:v>
                </c:pt>
                <c:pt idx="4722">
                  <c:v>-2.5062479999999989</c:v>
                </c:pt>
                <c:pt idx="4723">
                  <c:v>-2.4972500000000006</c:v>
                </c:pt>
                <c:pt idx="4724">
                  <c:v>-2.4882509999999978</c:v>
                </c:pt>
                <c:pt idx="4725">
                  <c:v>-2.479252000000002</c:v>
                </c:pt>
                <c:pt idx="4726">
                  <c:v>-2.4702529999999987</c:v>
                </c:pt>
                <c:pt idx="4727">
                  <c:v>-2.4612539999999967</c:v>
                </c:pt>
                <c:pt idx="4728">
                  <c:v>-2.4522550000000001</c:v>
                </c:pt>
                <c:pt idx="4729">
                  <c:v>-2.4432559999999977</c:v>
                </c:pt>
                <c:pt idx="4730">
                  <c:v>-2.4342579999999994</c:v>
                </c:pt>
                <c:pt idx="4731">
                  <c:v>-2.4252589999999965</c:v>
                </c:pt>
                <c:pt idx="4732">
                  <c:v>-2.4162600000000003</c:v>
                </c:pt>
                <c:pt idx="4733">
                  <c:v>-2.4072609999999983</c:v>
                </c:pt>
                <c:pt idx="4734">
                  <c:v>-2.3982620000000021</c:v>
                </c:pt>
                <c:pt idx="4735">
                  <c:v>-2.3892629999999992</c:v>
                </c:pt>
                <c:pt idx="4736">
                  <c:v>-2.3802639999999968</c:v>
                </c:pt>
                <c:pt idx="4737">
                  <c:v>-2.3712650000000002</c:v>
                </c:pt>
                <c:pt idx="4738">
                  <c:v>-2.3622629999999982</c:v>
                </c:pt>
                <c:pt idx="4739">
                  <c:v>-2.3532640000000029</c:v>
                </c:pt>
                <c:pt idx="4740">
                  <c:v>-2.3442649999999996</c:v>
                </c:pt>
                <c:pt idx="4741">
                  <c:v>-2.3352659999999963</c:v>
                </c:pt>
                <c:pt idx="4742">
                  <c:v>-2.326267000000001</c:v>
                </c:pt>
                <c:pt idx="4743">
                  <c:v>-2.3172679999999981</c:v>
                </c:pt>
                <c:pt idx="4744">
                  <c:v>-2.3082700000000003</c:v>
                </c:pt>
                <c:pt idx="4745">
                  <c:v>-2.2992709999999974</c:v>
                </c:pt>
                <c:pt idx="4746">
                  <c:v>-2.2902720000000012</c:v>
                </c:pt>
                <c:pt idx="4747">
                  <c:v>-2.2812729999999988</c:v>
                </c:pt>
                <c:pt idx="4748">
                  <c:v>-2.272274000000003</c:v>
                </c:pt>
                <c:pt idx="4749">
                  <c:v>-2.2632750000000001</c:v>
                </c:pt>
                <c:pt idx="4750">
                  <c:v>-2.2542759999999973</c:v>
                </c:pt>
                <c:pt idx="4751">
                  <c:v>-2.2452770000000015</c:v>
                </c:pt>
                <c:pt idx="4752">
                  <c:v>-2.2362790000000028</c:v>
                </c:pt>
                <c:pt idx="4753">
                  <c:v>-2.2272800000000008</c:v>
                </c:pt>
                <c:pt idx="4754">
                  <c:v>-2.2182770000000005</c:v>
                </c:pt>
                <c:pt idx="4755">
                  <c:v>-2.2092779999999976</c:v>
                </c:pt>
                <c:pt idx="4756">
                  <c:v>-2.2002790000000019</c:v>
                </c:pt>
                <c:pt idx="4757">
                  <c:v>-2.1912799999999986</c:v>
                </c:pt>
                <c:pt idx="4758">
                  <c:v>-2.1822810000000032</c:v>
                </c:pt>
                <c:pt idx="4759">
                  <c:v>-2.1732829999999979</c:v>
                </c:pt>
                <c:pt idx="4760">
                  <c:v>-2.1642840000000025</c:v>
                </c:pt>
                <c:pt idx="4761">
                  <c:v>-2.1552849999999988</c:v>
                </c:pt>
                <c:pt idx="4762">
                  <c:v>-2.1462860000000035</c:v>
                </c:pt>
                <c:pt idx="4763">
                  <c:v>-2.1372870000000006</c:v>
                </c:pt>
                <c:pt idx="4764">
                  <c:v>-2.1282879999999982</c:v>
                </c:pt>
                <c:pt idx="4765">
                  <c:v>-2.119289000000002</c:v>
                </c:pt>
                <c:pt idx="4766">
                  <c:v>-2.1102909999999966</c:v>
                </c:pt>
                <c:pt idx="4767">
                  <c:v>-2.1012920000000008</c:v>
                </c:pt>
                <c:pt idx="4768">
                  <c:v>-2.0922929999999975</c:v>
                </c:pt>
                <c:pt idx="4769">
                  <c:v>-2.0832940000000026</c:v>
                </c:pt>
                <c:pt idx="4770">
                  <c:v>-2.0742949999999993</c:v>
                </c:pt>
                <c:pt idx="4771">
                  <c:v>-2.0652919999999995</c:v>
                </c:pt>
                <c:pt idx="4772">
                  <c:v>-2.0562929999999962</c:v>
                </c:pt>
                <c:pt idx="4773">
                  <c:v>-2.0472949999999988</c:v>
                </c:pt>
                <c:pt idx="4774">
                  <c:v>-2.0382960000000026</c:v>
                </c:pt>
                <c:pt idx="4775">
                  <c:v>-2.0292969999999997</c:v>
                </c:pt>
                <c:pt idx="4776">
                  <c:v>-2.0202979999999973</c:v>
                </c:pt>
                <c:pt idx="4777">
                  <c:v>-2.0112990000000006</c:v>
                </c:pt>
                <c:pt idx="4778">
                  <c:v>-2.0022999999999977</c:v>
                </c:pt>
                <c:pt idx="4779">
                  <c:v>-1.9933010000000022</c:v>
                </c:pt>
                <c:pt idx="4780">
                  <c:v>-1.984302999999997</c:v>
                </c:pt>
                <c:pt idx="4781">
                  <c:v>-1.9753040000000011</c:v>
                </c:pt>
                <c:pt idx="4782">
                  <c:v>-1.9663049999999982</c:v>
                </c:pt>
                <c:pt idx="4783">
                  <c:v>-1.9573060000000024</c:v>
                </c:pt>
                <c:pt idx="4784">
                  <c:v>-1.9483069999999998</c:v>
                </c:pt>
                <c:pt idx="4785">
                  <c:v>-1.9393079999999967</c:v>
                </c:pt>
                <c:pt idx="4786">
                  <c:v>-1.9303090000000012</c:v>
                </c:pt>
                <c:pt idx="4787">
                  <c:v>-1.9213069999999985</c:v>
                </c:pt>
                <c:pt idx="4788">
                  <c:v>-1.912308000000003</c:v>
                </c:pt>
                <c:pt idx="4789">
                  <c:v>-1.9033089999999997</c:v>
                </c:pt>
                <c:pt idx="4790">
                  <c:v>-1.8943099999999973</c:v>
                </c:pt>
                <c:pt idx="4791">
                  <c:v>-1.8853110000000015</c:v>
                </c:pt>
                <c:pt idx="4792">
                  <c:v>-1.8763119999999986</c:v>
                </c:pt>
                <c:pt idx="4793">
                  <c:v>-1.8673130000000029</c:v>
                </c:pt>
                <c:pt idx="4794">
                  <c:v>-1.8583149999999975</c:v>
                </c:pt>
                <c:pt idx="4795">
                  <c:v>-1.8493160000000017</c:v>
                </c:pt>
                <c:pt idx="4796">
                  <c:v>-1.8403169999999989</c:v>
                </c:pt>
                <c:pt idx="4797">
                  <c:v>-1.8313180000000031</c:v>
                </c:pt>
                <c:pt idx="4798">
                  <c:v>-1.8223190000000002</c:v>
                </c:pt>
                <c:pt idx="4799">
                  <c:v>-1.8133199999999974</c:v>
                </c:pt>
                <c:pt idx="4800">
                  <c:v>-1.8043210000000016</c:v>
                </c:pt>
                <c:pt idx="4801">
                  <c:v>-1.7953219999999988</c:v>
                </c:pt>
                <c:pt idx="4802">
                  <c:v>-1.7863240000000005</c:v>
                </c:pt>
                <c:pt idx="4803">
                  <c:v>-1.7773249999999976</c:v>
                </c:pt>
                <c:pt idx="4804">
                  <c:v>-1.7683219999999977</c:v>
                </c:pt>
                <c:pt idx="4805">
                  <c:v>-1.759323000000002</c:v>
                </c:pt>
                <c:pt idx="4806">
                  <c:v>-1.7503239999999991</c:v>
                </c:pt>
                <c:pt idx="4807">
                  <c:v>-1.7413250000000033</c:v>
                </c:pt>
                <c:pt idx="4808">
                  <c:v>-1.732326999999998</c:v>
                </c:pt>
                <c:pt idx="4809">
                  <c:v>-1.7233280000000022</c:v>
                </c:pt>
                <c:pt idx="4810">
                  <c:v>-1.7143289999999993</c:v>
                </c:pt>
                <c:pt idx="4811">
                  <c:v>-1.7053299999999962</c:v>
                </c:pt>
                <c:pt idx="4812">
                  <c:v>-1.6963310000000007</c:v>
                </c:pt>
                <c:pt idx="4813">
                  <c:v>-1.6873319999999978</c:v>
                </c:pt>
                <c:pt idx="4814">
                  <c:v>-1.6783330000000021</c:v>
                </c:pt>
                <c:pt idx="4815">
                  <c:v>-1.6693339999999992</c:v>
                </c:pt>
                <c:pt idx="4816">
                  <c:v>-1.6603360000000009</c:v>
                </c:pt>
                <c:pt idx="4817">
                  <c:v>-1.6513369999999978</c:v>
                </c:pt>
                <c:pt idx="4818">
                  <c:v>-1.6423380000000023</c:v>
                </c:pt>
                <c:pt idx="4819">
                  <c:v>-1.6333389999999994</c:v>
                </c:pt>
                <c:pt idx="4820">
                  <c:v>-1.6243399999999966</c:v>
                </c:pt>
                <c:pt idx="4821">
                  <c:v>-1.6153369999999965</c:v>
                </c:pt>
                <c:pt idx="4822">
                  <c:v>-1.6063389999999984</c:v>
                </c:pt>
                <c:pt idx="4823">
                  <c:v>-1.5973400000000026</c:v>
                </c:pt>
                <c:pt idx="4824">
                  <c:v>-1.588341</c:v>
                </c:pt>
                <c:pt idx="4825">
                  <c:v>-1.5793419999999967</c:v>
                </c:pt>
                <c:pt idx="4826">
                  <c:v>-1.5703430000000014</c:v>
                </c:pt>
                <c:pt idx="4827">
                  <c:v>-1.5613439999999981</c:v>
                </c:pt>
                <c:pt idx="4828">
                  <c:v>-1.5523450000000025</c:v>
                </c:pt>
                <c:pt idx="4829">
                  <c:v>-1.5433459999999997</c:v>
                </c:pt>
                <c:pt idx="4830">
                  <c:v>-1.5343480000000016</c:v>
                </c:pt>
                <c:pt idx="4831">
                  <c:v>-1.5253489999999983</c:v>
                </c:pt>
                <c:pt idx="4832">
                  <c:v>-1.516350000000003</c:v>
                </c:pt>
                <c:pt idx="4833">
                  <c:v>-1.5073509999999999</c:v>
                </c:pt>
                <c:pt idx="4834">
                  <c:v>-1.498351999999997</c:v>
                </c:pt>
                <c:pt idx="4835">
                  <c:v>-1.4893530000000013</c:v>
                </c:pt>
                <c:pt idx="4836">
                  <c:v>-1.4803539999999984</c:v>
                </c:pt>
                <c:pt idx="4837">
                  <c:v>-1.4713520000000031</c:v>
                </c:pt>
                <c:pt idx="4838">
                  <c:v>-1.4623530000000002</c:v>
                </c:pt>
                <c:pt idx="4839">
                  <c:v>-1.4533539999999974</c:v>
                </c:pt>
                <c:pt idx="4840">
                  <c:v>-1.4443550000000018</c:v>
                </c:pt>
                <c:pt idx="4841">
                  <c:v>-1.4353559999999985</c:v>
                </c:pt>
                <c:pt idx="4842">
                  <c:v>-1.4263570000000032</c:v>
                </c:pt>
                <c:pt idx="4843">
                  <c:v>-1.4173579999999999</c:v>
                </c:pt>
                <c:pt idx="4844">
                  <c:v>-1.4083600000000018</c:v>
                </c:pt>
                <c:pt idx="4845">
                  <c:v>-1.399360999999999</c:v>
                </c:pt>
                <c:pt idx="4846">
                  <c:v>-1.3903620000000034</c:v>
                </c:pt>
                <c:pt idx="4847">
                  <c:v>-1.3813630000000001</c:v>
                </c:pt>
                <c:pt idx="4848">
                  <c:v>-1.3723639999999975</c:v>
                </c:pt>
                <c:pt idx="4849">
                  <c:v>-1.3633650000000017</c:v>
                </c:pt>
                <c:pt idx="4850">
                  <c:v>-1.3543659999999988</c:v>
                </c:pt>
                <c:pt idx="4851">
                  <c:v>-1.3453670000000031</c:v>
                </c:pt>
                <c:pt idx="4852">
                  <c:v>-1.3363689999999977</c:v>
                </c:pt>
                <c:pt idx="4853">
                  <c:v>-1.3273700000000019</c:v>
                </c:pt>
                <c:pt idx="4854">
                  <c:v>-1.3183670000000021</c:v>
                </c:pt>
                <c:pt idx="4855">
                  <c:v>-1.3093679999999992</c:v>
                </c:pt>
                <c:pt idx="4856">
                  <c:v>-1.3003690000000034</c:v>
                </c:pt>
                <c:pt idx="4857">
                  <c:v>-1.2913700000000006</c:v>
                </c:pt>
                <c:pt idx="4858">
                  <c:v>-1.2823720000000023</c:v>
                </c:pt>
                <c:pt idx="4859">
                  <c:v>-1.2733729999999994</c:v>
                </c:pt>
                <c:pt idx="4860">
                  <c:v>-1.2643739999999966</c:v>
                </c:pt>
                <c:pt idx="4861">
                  <c:v>-1.2553750000000008</c:v>
                </c:pt>
                <c:pt idx="4862">
                  <c:v>-1.2463759999999979</c:v>
                </c:pt>
                <c:pt idx="4863">
                  <c:v>-1.2373770000000022</c:v>
                </c:pt>
                <c:pt idx="4864">
                  <c:v>-1.2283779999999993</c:v>
                </c:pt>
                <c:pt idx="4865">
                  <c:v>-1.2193790000000033</c:v>
                </c:pt>
                <c:pt idx="4866">
                  <c:v>-1.2103809999999982</c:v>
                </c:pt>
                <c:pt idx="4867">
                  <c:v>-1.2013820000000024</c:v>
                </c:pt>
                <c:pt idx="4868">
                  <c:v>-1.1923829999999997</c:v>
                </c:pt>
                <c:pt idx="4869">
                  <c:v>-1.1833839999999967</c:v>
                </c:pt>
                <c:pt idx="4870">
                  <c:v>-1.1743850000000011</c:v>
                </c:pt>
                <c:pt idx="4871">
                  <c:v>-1.1653820000000013</c:v>
                </c:pt>
                <c:pt idx="4872">
                  <c:v>-1.1563840000000027</c:v>
                </c:pt>
                <c:pt idx="4873">
                  <c:v>-1.1473849999999999</c:v>
                </c:pt>
                <c:pt idx="4874">
                  <c:v>-1.1383859999999972</c:v>
                </c:pt>
                <c:pt idx="4875">
                  <c:v>-1.1293870000000015</c:v>
                </c:pt>
                <c:pt idx="4876">
                  <c:v>-1.1203879999999986</c:v>
                </c:pt>
                <c:pt idx="4877">
                  <c:v>-1.1113890000000026</c:v>
                </c:pt>
                <c:pt idx="4878">
                  <c:v>-1.10239</c:v>
                </c:pt>
                <c:pt idx="4879">
                  <c:v>-1.0933909999999967</c:v>
                </c:pt>
                <c:pt idx="4880">
                  <c:v>-1.0843929999999986</c:v>
                </c:pt>
                <c:pt idx="4881">
                  <c:v>-1.0753940000000026</c:v>
                </c:pt>
                <c:pt idx="4882">
                  <c:v>-1.066395</c:v>
                </c:pt>
                <c:pt idx="4883">
                  <c:v>-1.0573959999999969</c:v>
                </c:pt>
                <c:pt idx="4884">
                  <c:v>-1.0483970000000016</c:v>
                </c:pt>
                <c:pt idx="4885">
                  <c:v>-1.0393979999999983</c:v>
                </c:pt>
                <c:pt idx="4886">
                  <c:v>-1.0303990000000025</c:v>
                </c:pt>
                <c:pt idx="4887">
                  <c:v>-1.0213970000000001</c:v>
                </c:pt>
                <c:pt idx="4888">
                  <c:v>-1.0123979999999975</c:v>
                </c:pt>
                <c:pt idx="4889">
                  <c:v>-1.0033990000000015</c:v>
                </c:pt>
                <c:pt idx="4890">
                  <c:v>-0.99439999999999873</c:v>
                </c:pt>
                <c:pt idx="4891">
                  <c:v>-0.98540100000000308</c:v>
                </c:pt>
                <c:pt idx="4892">
                  <c:v>-0.9764020000000001</c:v>
                </c:pt>
                <c:pt idx="4893">
                  <c:v>-0.96740299999999724</c:v>
                </c:pt>
                <c:pt idx="4894">
                  <c:v>-0.95840499999999906</c:v>
                </c:pt>
                <c:pt idx="4895">
                  <c:v>-0.9494060000000033</c:v>
                </c:pt>
                <c:pt idx="4896">
                  <c:v>-0.94040700000000044</c:v>
                </c:pt>
                <c:pt idx="4897">
                  <c:v>-0.93140799999999757</c:v>
                </c:pt>
                <c:pt idx="4898">
                  <c:v>-0.92240900000000181</c:v>
                </c:pt>
                <c:pt idx="4899">
                  <c:v>-0.91340999999999883</c:v>
                </c:pt>
                <c:pt idx="4900">
                  <c:v>-0.90441100000000318</c:v>
                </c:pt>
                <c:pt idx="4901">
                  <c:v>-0.89541200000000032</c:v>
                </c:pt>
                <c:pt idx="4902">
                  <c:v>-0.88641400000000203</c:v>
                </c:pt>
                <c:pt idx="4903">
                  <c:v>-0.87741499999999917</c:v>
                </c:pt>
                <c:pt idx="4904">
                  <c:v>-0.8684119999999993</c:v>
                </c:pt>
                <c:pt idx="4905">
                  <c:v>-0.85941300000000354</c:v>
                </c:pt>
                <c:pt idx="4906">
                  <c:v>-0.85041400000000067</c:v>
                </c:pt>
                <c:pt idx="4907">
                  <c:v>-0.84141499999999769</c:v>
                </c:pt>
                <c:pt idx="4908">
                  <c:v>-0.83241699999999941</c:v>
                </c:pt>
                <c:pt idx="4909">
                  <c:v>-0.82341799999999643</c:v>
                </c:pt>
                <c:pt idx="4910">
                  <c:v>-0.81441900000000089</c:v>
                </c:pt>
                <c:pt idx="4911">
                  <c:v>-0.80541999999999792</c:v>
                </c:pt>
                <c:pt idx="4912">
                  <c:v>-0.79642100000000238</c:v>
                </c:pt>
                <c:pt idx="4913">
                  <c:v>-0.7874219999999994</c:v>
                </c:pt>
                <c:pt idx="4914">
                  <c:v>-0.77842299999999642</c:v>
                </c:pt>
                <c:pt idx="4915">
                  <c:v>-0.76942400000000089</c:v>
                </c:pt>
                <c:pt idx="4916">
                  <c:v>-0.7604260000000026</c:v>
                </c:pt>
                <c:pt idx="4917">
                  <c:v>-0.75142699999999951</c:v>
                </c:pt>
                <c:pt idx="4918">
                  <c:v>-0.74242799999999676</c:v>
                </c:pt>
                <c:pt idx="4919">
                  <c:v>-0.73342900000000111</c:v>
                </c:pt>
                <c:pt idx="4920">
                  <c:v>-0.72442999999999813</c:v>
                </c:pt>
                <c:pt idx="4921">
                  <c:v>-0.71542699999999826</c:v>
                </c:pt>
                <c:pt idx="4922">
                  <c:v>-0.70642899999999997</c:v>
                </c:pt>
                <c:pt idx="4923">
                  <c:v>-0.69742999999999722</c:v>
                </c:pt>
                <c:pt idx="4924">
                  <c:v>-0.68843100000000146</c:v>
                </c:pt>
                <c:pt idx="4925">
                  <c:v>-0.67943199999999859</c:v>
                </c:pt>
                <c:pt idx="4926">
                  <c:v>-0.67043300000000272</c:v>
                </c:pt>
                <c:pt idx="4927">
                  <c:v>-0.66143399999999986</c:v>
                </c:pt>
                <c:pt idx="4928">
                  <c:v>-0.65243499999999699</c:v>
                </c:pt>
                <c:pt idx="4929">
                  <c:v>-0.64343600000000123</c:v>
                </c:pt>
                <c:pt idx="4930">
                  <c:v>-0.63443800000000294</c:v>
                </c:pt>
                <c:pt idx="4931">
                  <c:v>-0.62543900000000019</c:v>
                </c:pt>
                <c:pt idx="4932">
                  <c:v>-0.61643999999999721</c:v>
                </c:pt>
                <c:pt idx="4933">
                  <c:v>-0.60744100000000156</c:v>
                </c:pt>
                <c:pt idx="4934">
                  <c:v>-0.5984419999999987</c:v>
                </c:pt>
                <c:pt idx="4935">
                  <c:v>-0.58944300000000283</c:v>
                </c:pt>
                <c:pt idx="4936">
                  <c:v>-0.58044399999999996</c:v>
                </c:pt>
                <c:pt idx="4937">
                  <c:v>-0.57144199999999767</c:v>
                </c:pt>
                <c:pt idx="4938">
                  <c:v>-0.5624430000000018</c:v>
                </c:pt>
                <c:pt idx="4939">
                  <c:v>-0.55344399999999883</c:v>
                </c:pt>
                <c:pt idx="4940">
                  <c:v>-0.54444500000000329</c:v>
                </c:pt>
                <c:pt idx="4941">
                  <c:v>-0.53544600000000031</c:v>
                </c:pt>
                <c:pt idx="4942">
                  <c:v>-0.52644699999999733</c:v>
                </c:pt>
                <c:pt idx="4943">
                  <c:v>-0.51744800000000168</c:v>
                </c:pt>
                <c:pt idx="4944">
                  <c:v>-0.5084500000000034</c:v>
                </c:pt>
                <c:pt idx="4945">
                  <c:v>-0.49945100000000059</c:v>
                </c:pt>
                <c:pt idx="4946">
                  <c:v>-0.49045199999999778</c:v>
                </c:pt>
                <c:pt idx="4947">
                  <c:v>-0.48145300000000191</c:v>
                </c:pt>
                <c:pt idx="4948">
                  <c:v>-0.47245399999999915</c:v>
                </c:pt>
                <c:pt idx="4949">
                  <c:v>-0.46345500000000328</c:v>
                </c:pt>
                <c:pt idx="4950">
                  <c:v>-0.45445600000000042</c:v>
                </c:pt>
                <c:pt idx="4951">
                  <c:v>-0.44545699999999772</c:v>
                </c:pt>
                <c:pt idx="4952">
                  <c:v>-0.43645899999999943</c:v>
                </c:pt>
                <c:pt idx="4953">
                  <c:v>-0.42746000000000356</c:v>
                </c:pt>
                <c:pt idx="4954">
                  <c:v>-0.41845699999999669</c:v>
                </c:pt>
                <c:pt idx="4955">
                  <c:v>-0.40945800000000082</c:v>
                </c:pt>
                <c:pt idx="4956">
                  <c:v>-0.40045899999999801</c:v>
                </c:pt>
                <c:pt idx="4957">
                  <c:v>-0.39146000000000225</c:v>
                </c:pt>
                <c:pt idx="4958">
                  <c:v>-0.38246199999999692</c:v>
                </c:pt>
                <c:pt idx="4959">
                  <c:v>-0.37346300000000104</c:v>
                </c:pt>
                <c:pt idx="4960">
                  <c:v>-0.36446399999999823</c:v>
                </c:pt>
                <c:pt idx="4961">
                  <c:v>-0.35546500000000236</c:v>
                </c:pt>
                <c:pt idx="4962">
                  <c:v>-0.34646599999999966</c:v>
                </c:pt>
                <c:pt idx="4963">
                  <c:v>-0.33746699999999685</c:v>
                </c:pt>
                <c:pt idx="4964">
                  <c:v>-0.32846800000000093</c:v>
                </c:pt>
                <c:pt idx="4965">
                  <c:v>-0.31946899999999817</c:v>
                </c:pt>
                <c:pt idx="4966">
                  <c:v>-0.31047099999999989</c:v>
                </c:pt>
                <c:pt idx="4967">
                  <c:v>-0.30147199999999696</c:v>
                </c:pt>
                <c:pt idx="4968">
                  <c:v>-0.29247300000000115</c:v>
                </c:pt>
                <c:pt idx="4969">
                  <c:v>-0.28347399999999839</c:v>
                </c:pt>
                <c:pt idx="4970">
                  <c:v>-0.27447500000000247</c:v>
                </c:pt>
                <c:pt idx="4971">
                  <c:v>-0.26547200000000265</c:v>
                </c:pt>
                <c:pt idx="4972">
                  <c:v>-0.25647399999999732</c:v>
                </c:pt>
                <c:pt idx="4973">
                  <c:v>-0.24747500000000144</c:v>
                </c:pt>
                <c:pt idx="4974">
                  <c:v>-0.23847599999999861</c:v>
                </c:pt>
                <c:pt idx="4975">
                  <c:v>-0.22947700000000287</c:v>
                </c:pt>
                <c:pt idx="4976">
                  <c:v>-0.22047799999999998</c:v>
                </c:pt>
                <c:pt idx="4977">
                  <c:v>-0.21147899999999711</c:v>
                </c:pt>
                <c:pt idx="4978">
                  <c:v>-0.20248000000000135</c:v>
                </c:pt>
                <c:pt idx="4979">
                  <c:v>-0.19348099999999849</c:v>
                </c:pt>
                <c:pt idx="4980">
                  <c:v>-0.18448300000000023</c:v>
                </c:pt>
                <c:pt idx="4981">
                  <c:v>-0.17548399999999734</c:v>
                </c:pt>
                <c:pt idx="4982">
                  <c:v>-0.1664850000000016</c:v>
                </c:pt>
                <c:pt idx="4983">
                  <c:v>-0.15748599999999874</c:v>
                </c:pt>
                <c:pt idx="4984">
                  <c:v>-0.14848700000000295</c:v>
                </c:pt>
                <c:pt idx="4985">
                  <c:v>-0.13948800000000008</c:v>
                </c:pt>
                <c:pt idx="4986">
                  <c:v>-0.13048899999999722</c:v>
                </c:pt>
                <c:pt idx="4987">
                  <c:v>-0.1214870000000019</c:v>
                </c:pt>
                <c:pt idx="4988">
                  <c:v>-0.11248799999999902</c:v>
                </c:pt>
                <c:pt idx="4989">
                  <c:v>-0.10348900000000326</c:v>
                </c:pt>
                <c:pt idx="4990">
                  <c:v>-9.4490000000000421E-2</c:v>
                </c:pt>
                <c:pt idx="4991">
                  <c:v>-8.5490999999997555E-2</c:v>
                </c:pt>
                <c:pt idx="4992">
                  <c:v>-7.6492000000001809E-2</c:v>
                </c:pt>
                <c:pt idx="4993">
                  <c:v>-6.7492999999998943E-2</c:v>
                </c:pt>
                <c:pt idx="4994">
                  <c:v>-5.8495000000000644E-2</c:v>
                </c:pt>
                <c:pt idx="4995">
                  <c:v>-4.9495999999997785E-2</c:v>
                </c:pt>
                <c:pt idx="4996">
                  <c:v>-4.0497000000002011E-2</c:v>
                </c:pt>
                <c:pt idx="4997">
                  <c:v>-3.1497999999999152E-2</c:v>
                </c:pt>
                <c:pt idx="4998">
                  <c:v>-2.2499000000003391E-2</c:v>
                </c:pt>
                <c:pt idx="4999">
                  <c:v>-1.3500000000000517E-2</c:v>
                </c:pt>
                <c:pt idx="5000">
                  <c:v>-4.5009999999976475E-3</c:v>
                </c:pt>
                <c:pt idx="5001">
                  <c:v>4.4979999999981164E-3</c:v>
                </c:pt>
                <c:pt idx="5002">
                  <c:v>1.3496000000003505E-2</c:v>
                </c:pt>
                <c:pt idx="5003">
                  <c:v>2.2494999999999269E-2</c:v>
                </c:pt>
                <c:pt idx="5004">
                  <c:v>3.1497999999999152E-2</c:v>
                </c:pt>
                <c:pt idx="5005">
                  <c:v>4.0497000000002011E-2</c:v>
                </c:pt>
                <c:pt idx="5006">
                  <c:v>4.9495999999997785E-2</c:v>
                </c:pt>
                <c:pt idx="5007">
                  <c:v>5.8495000000000644E-2</c:v>
                </c:pt>
                <c:pt idx="5008">
                  <c:v>6.7492999999998943E-2</c:v>
                </c:pt>
                <c:pt idx="5009">
                  <c:v>7.6492000000001809E-2</c:v>
                </c:pt>
                <c:pt idx="5010">
                  <c:v>8.5490999999997555E-2</c:v>
                </c:pt>
                <c:pt idx="5011">
                  <c:v>9.4490000000000421E-2</c:v>
                </c:pt>
                <c:pt idx="5012">
                  <c:v>0.10348900000000326</c:v>
                </c:pt>
                <c:pt idx="5013">
                  <c:v>0.11248799999999902</c:v>
                </c:pt>
                <c:pt idx="5014">
                  <c:v>0.1214870000000019</c:v>
                </c:pt>
                <c:pt idx="5015">
                  <c:v>0.13048599999999769</c:v>
                </c:pt>
                <c:pt idx="5016">
                  <c:v>0.13948400000000308</c:v>
                </c:pt>
                <c:pt idx="5017">
                  <c:v>0.14848299999999884</c:v>
                </c:pt>
                <c:pt idx="5018">
                  <c:v>0.15748200000000173</c:v>
                </c:pt>
                <c:pt idx="5019">
                  <c:v>0.16648099999999746</c:v>
                </c:pt>
                <c:pt idx="5020">
                  <c:v>0.17548000000000033</c:v>
                </c:pt>
                <c:pt idx="5021">
                  <c:v>0.18448300000000023</c:v>
                </c:pt>
                <c:pt idx="5022">
                  <c:v>0.19348099999999849</c:v>
                </c:pt>
                <c:pt idx="5023">
                  <c:v>0.20248000000000135</c:v>
                </c:pt>
                <c:pt idx="5024">
                  <c:v>0.21147899999999711</c:v>
                </c:pt>
                <c:pt idx="5025">
                  <c:v>0.22047799999999998</c:v>
                </c:pt>
                <c:pt idx="5026">
                  <c:v>0.22947700000000287</c:v>
                </c:pt>
                <c:pt idx="5027">
                  <c:v>0.23847599999999861</c:v>
                </c:pt>
                <c:pt idx="5028">
                  <c:v>0.24747500000000144</c:v>
                </c:pt>
                <c:pt idx="5029">
                  <c:v>0.25647399999999732</c:v>
                </c:pt>
                <c:pt idx="5030">
                  <c:v>0.26547200000000265</c:v>
                </c:pt>
                <c:pt idx="5031">
                  <c:v>0.27447099999999847</c:v>
                </c:pt>
                <c:pt idx="5032">
                  <c:v>0.28347000000000128</c:v>
                </c:pt>
                <c:pt idx="5033">
                  <c:v>0.29246899999999709</c:v>
                </c:pt>
                <c:pt idx="5034">
                  <c:v>0.30146799999999996</c:v>
                </c:pt>
                <c:pt idx="5035">
                  <c:v>0.31046700000000277</c:v>
                </c:pt>
                <c:pt idx="5036">
                  <c:v>0.31946599999999858</c:v>
                </c:pt>
                <c:pt idx="5037">
                  <c:v>0.32846800000000093</c:v>
                </c:pt>
                <c:pt idx="5038">
                  <c:v>0.33746699999999685</c:v>
                </c:pt>
                <c:pt idx="5039">
                  <c:v>0.34646599999999966</c:v>
                </c:pt>
                <c:pt idx="5040">
                  <c:v>0.35546500000000236</c:v>
                </c:pt>
                <c:pt idx="5041">
                  <c:v>0.36446399999999823</c:v>
                </c:pt>
                <c:pt idx="5042">
                  <c:v>0.37346300000000104</c:v>
                </c:pt>
                <c:pt idx="5043">
                  <c:v>0.38246199999999692</c:v>
                </c:pt>
                <c:pt idx="5044">
                  <c:v>0.39146000000000225</c:v>
                </c:pt>
                <c:pt idx="5045">
                  <c:v>0.40045899999999801</c:v>
                </c:pt>
                <c:pt idx="5046">
                  <c:v>0.40945800000000082</c:v>
                </c:pt>
                <c:pt idx="5047">
                  <c:v>0.41845699999999669</c:v>
                </c:pt>
                <c:pt idx="5048">
                  <c:v>0.4274559999999995</c:v>
                </c:pt>
                <c:pt idx="5049">
                  <c:v>0.43645500000000231</c:v>
                </c:pt>
                <c:pt idx="5050">
                  <c:v>0.44545399999999813</c:v>
                </c:pt>
                <c:pt idx="5051">
                  <c:v>0.45445300000000083</c:v>
                </c:pt>
                <c:pt idx="5052">
                  <c:v>0.46345099999999928</c:v>
                </c:pt>
                <c:pt idx="5053">
                  <c:v>0.47245000000000209</c:v>
                </c:pt>
                <c:pt idx="5054">
                  <c:v>0.48145300000000191</c:v>
                </c:pt>
                <c:pt idx="5055">
                  <c:v>0.49045199999999778</c:v>
                </c:pt>
                <c:pt idx="5056">
                  <c:v>0.49945100000000059</c:v>
                </c:pt>
                <c:pt idx="5057">
                  <c:v>0.5084500000000034</c:v>
                </c:pt>
                <c:pt idx="5058">
                  <c:v>0.51744800000000168</c:v>
                </c:pt>
                <c:pt idx="5059">
                  <c:v>0.52644699999999733</c:v>
                </c:pt>
                <c:pt idx="5060">
                  <c:v>0.53544600000000031</c:v>
                </c:pt>
                <c:pt idx="5061">
                  <c:v>0.54444500000000329</c:v>
                </c:pt>
                <c:pt idx="5062">
                  <c:v>0.55344399999999883</c:v>
                </c:pt>
                <c:pt idx="5063">
                  <c:v>0.5624430000000018</c:v>
                </c:pt>
                <c:pt idx="5064">
                  <c:v>0.57144199999999767</c:v>
                </c:pt>
                <c:pt idx="5065">
                  <c:v>0.58044100000000054</c:v>
                </c:pt>
                <c:pt idx="5066">
                  <c:v>0.5894389999999986</c:v>
                </c:pt>
                <c:pt idx="5067">
                  <c:v>0.59843800000000169</c:v>
                </c:pt>
                <c:pt idx="5068">
                  <c:v>0.60743699999999723</c:v>
                </c:pt>
                <c:pt idx="5069">
                  <c:v>0.61643600000000021</c:v>
                </c:pt>
                <c:pt idx="5070">
                  <c:v>0.62543500000000318</c:v>
                </c:pt>
                <c:pt idx="5071">
                  <c:v>0.63443800000000294</c:v>
                </c:pt>
                <c:pt idx="5072">
                  <c:v>0.64343600000000123</c:v>
                </c:pt>
                <c:pt idx="5073">
                  <c:v>0.65243499999999699</c:v>
                </c:pt>
                <c:pt idx="5074">
                  <c:v>0.66143399999999986</c:v>
                </c:pt>
                <c:pt idx="5075">
                  <c:v>0.67043300000000272</c:v>
                </c:pt>
                <c:pt idx="5076">
                  <c:v>0.67943199999999859</c:v>
                </c:pt>
                <c:pt idx="5077">
                  <c:v>0.68843100000000146</c:v>
                </c:pt>
                <c:pt idx="5078">
                  <c:v>0.69742999999999722</c:v>
                </c:pt>
                <c:pt idx="5079">
                  <c:v>0.70642899999999997</c:v>
                </c:pt>
                <c:pt idx="5080">
                  <c:v>0.71542699999999826</c:v>
                </c:pt>
                <c:pt idx="5081">
                  <c:v>0.72442600000000112</c:v>
                </c:pt>
                <c:pt idx="5082">
                  <c:v>0.73342499999999688</c:v>
                </c:pt>
                <c:pt idx="5083">
                  <c:v>0.74242399999999964</c:v>
                </c:pt>
                <c:pt idx="5084">
                  <c:v>0.75142300000000262</c:v>
                </c:pt>
                <c:pt idx="5085">
                  <c:v>0.76042199999999849</c:v>
                </c:pt>
                <c:pt idx="5086">
                  <c:v>0.76942100000000135</c:v>
                </c:pt>
                <c:pt idx="5087">
                  <c:v>0.77842299999999642</c:v>
                </c:pt>
                <c:pt idx="5088">
                  <c:v>0.7874219999999994</c:v>
                </c:pt>
                <c:pt idx="5089">
                  <c:v>0.79642100000000238</c:v>
                </c:pt>
                <c:pt idx="5090">
                  <c:v>0.80541999999999792</c:v>
                </c:pt>
                <c:pt idx="5091">
                  <c:v>0.81441900000000089</c:v>
                </c:pt>
                <c:pt idx="5092">
                  <c:v>0.82341799999999643</c:v>
                </c:pt>
                <c:pt idx="5093">
                  <c:v>0.83241699999999941</c:v>
                </c:pt>
                <c:pt idx="5094">
                  <c:v>0.84141499999999769</c:v>
                </c:pt>
                <c:pt idx="5095">
                  <c:v>0.85041400000000067</c:v>
                </c:pt>
                <c:pt idx="5096">
                  <c:v>0.85941300000000354</c:v>
                </c:pt>
                <c:pt idx="5097">
                  <c:v>0.8684119999999993</c:v>
                </c:pt>
                <c:pt idx="5098">
                  <c:v>0.87741100000000227</c:v>
                </c:pt>
                <c:pt idx="5099">
                  <c:v>0.88640999999999792</c:v>
                </c:pt>
                <c:pt idx="5100">
                  <c:v>0.8954090000000009</c:v>
                </c:pt>
                <c:pt idx="5101">
                  <c:v>0.90440799999999644</c:v>
                </c:pt>
                <c:pt idx="5102">
                  <c:v>0.91340600000000183</c:v>
                </c:pt>
                <c:pt idx="5103">
                  <c:v>0.92240499999999759</c:v>
                </c:pt>
                <c:pt idx="5104">
                  <c:v>0.93140799999999757</c:v>
                </c:pt>
                <c:pt idx="5105">
                  <c:v>0.94040700000000044</c:v>
                </c:pt>
                <c:pt idx="5106">
                  <c:v>0.9494060000000033</c:v>
                </c:pt>
                <c:pt idx="5107">
                  <c:v>0.95840499999999906</c:v>
                </c:pt>
                <c:pt idx="5108">
                  <c:v>0.96740299999999724</c:v>
                </c:pt>
                <c:pt idx="5109">
                  <c:v>0.9764020000000001</c:v>
                </c:pt>
                <c:pt idx="5110">
                  <c:v>0.98540100000000308</c:v>
                </c:pt>
                <c:pt idx="5111">
                  <c:v>0.99439999999999873</c:v>
                </c:pt>
                <c:pt idx="5112">
                  <c:v>1.0033990000000015</c:v>
                </c:pt>
                <c:pt idx="5113">
                  <c:v>1.0123979999999975</c:v>
                </c:pt>
                <c:pt idx="5114">
                  <c:v>1.0213970000000001</c:v>
                </c:pt>
                <c:pt idx="5115">
                  <c:v>1.0303960000000032</c:v>
                </c:pt>
                <c:pt idx="5116">
                  <c:v>1.0393940000000013</c:v>
                </c:pt>
                <c:pt idx="5117">
                  <c:v>1.0483929999999972</c:v>
                </c:pt>
                <c:pt idx="5118">
                  <c:v>1.0573919999999999</c:v>
                </c:pt>
                <c:pt idx="5119">
                  <c:v>1.066391000000003</c:v>
                </c:pt>
                <c:pt idx="5120">
                  <c:v>1.0753940000000026</c:v>
                </c:pt>
                <c:pt idx="5121">
                  <c:v>1.0843929999999986</c:v>
                </c:pt>
                <c:pt idx="5122">
                  <c:v>1.0933909999999967</c:v>
                </c:pt>
                <c:pt idx="5123">
                  <c:v>1.10239</c:v>
                </c:pt>
                <c:pt idx="5124">
                  <c:v>1.1113890000000026</c:v>
                </c:pt>
                <c:pt idx="5125">
                  <c:v>1.1203879999999986</c:v>
                </c:pt>
                <c:pt idx="5126">
                  <c:v>1.1293870000000015</c:v>
                </c:pt>
                <c:pt idx="5127">
                  <c:v>1.1383859999999972</c:v>
                </c:pt>
                <c:pt idx="5128">
                  <c:v>1.1473849999999999</c:v>
                </c:pt>
                <c:pt idx="5129">
                  <c:v>1.1563840000000027</c:v>
                </c:pt>
                <c:pt idx="5130">
                  <c:v>1.1653820000000013</c:v>
                </c:pt>
                <c:pt idx="5131">
                  <c:v>1.174380999999997</c:v>
                </c:pt>
                <c:pt idx="5132">
                  <c:v>1.1833799999999997</c:v>
                </c:pt>
                <c:pt idx="5133">
                  <c:v>1.1923790000000025</c:v>
                </c:pt>
                <c:pt idx="5134">
                  <c:v>1.2013779999999981</c:v>
                </c:pt>
                <c:pt idx="5135">
                  <c:v>1.2103770000000011</c:v>
                </c:pt>
                <c:pt idx="5136">
                  <c:v>1.2193759999999967</c:v>
                </c:pt>
                <c:pt idx="5137">
                  <c:v>1.2283779999999993</c:v>
                </c:pt>
                <c:pt idx="5138">
                  <c:v>1.2373770000000022</c:v>
                </c:pt>
                <c:pt idx="5139">
                  <c:v>1.2463759999999979</c:v>
                </c:pt>
                <c:pt idx="5140">
                  <c:v>1.2553750000000008</c:v>
                </c:pt>
                <c:pt idx="5141">
                  <c:v>1.2643739999999966</c:v>
                </c:pt>
                <c:pt idx="5142">
                  <c:v>1.2733729999999994</c:v>
                </c:pt>
                <c:pt idx="5143">
                  <c:v>1.2823720000000023</c:v>
                </c:pt>
                <c:pt idx="5144">
                  <c:v>1.2913700000000006</c:v>
                </c:pt>
                <c:pt idx="5145">
                  <c:v>1.3003690000000034</c:v>
                </c:pt>
                <c:pt idx="5146">
                  <c:v>1.3093679999999992</c:v>
                </c:pt>
                <c:pt idx="5147">
                  <c:v>1.3183670000000021</c:v>
                </c:pt>
                <c:pt idx="5148">
                  <c:v>1.3273659999999978</c:v>
                </c:pt>
                <c:pt idx="5149">
                  <c:v>1.3363650000000007</c:v>
                </c:pt>
                <c:pt idx="5150">
                  <c:v>1.3453639999999962</c:v>
                </c:pt>
                <c:pt idx="5151">
                  <c:v>1.3543620000000021</c:v>
                </c:pt>
                <c:pt idx="5152">
                  <c:v>1.3633609999999976</c:v>
                </c:pt>
                <c:pt idx="5153">
                  <c:v>1.3723600000000005</c:v>
                </c:pt>
                <c:pt idx="5154">
                  <c:v>1.3813630000000001</c:v>
                </c:pt>
                <c:pt idx="5155">
                  <c:v>1.3903620000000034</c:v>
                </c:pt>
                <c:pt idx="5156">
                  <c:v>1.399360999999999</c:v>
                </c:pt>
                <c:pt idx="5157">
                  <c:v>1.4083600000000018</c:v>
                </c:pt>
                <c:pt idx="5158">
                  <c:v>1.4173579999999999</c:v>
                </c:pt>
                <c:pt idx="5159">
                  <c:v>1.4263570000000032</c:v>
                </c:pt>
                <c:pt idx="5160">
                  <c:v>1.4353559999999985</c:v>
                </c:pt>
                <c:pt idx="5161">
                  <c:v>1.4443550000000018</c:v>
                </c:pt>
                <c:pt idx="5162">
                  <c:v>1.4533539999999974</c:v>
                </c:pt>
                <c:pt idx="5163">
                  <c:v>1.4623530000000002</c:v>
                </c:pt>
                <c:pt idx="5164">
                  <c:v>1.4713520000000031</c:v>
                </c:pt>
                <c:pt idx="5165">
                  <c:v>1.4803500000000016</c:v>
                </c:pt>
                <c:pt idx="5166">
                  <c:v>1.4893489999999969</c:v>
                </c:pt>
                <c:pt idx="5167">
                  <c:v>1.498348</c:v>
                </c:pt>
                <c:pt idx="5168">
                  <c:v>1.5073470000000029</c:v>
                </c:pt>
                <c:pt idx="5169">
                  <c:v>1.5163459999999986</c:v>
                </c:pt>
                <c:pt idx="5170">
                  <c:v>1.5253489999999983</c:v>
                </c:pt>
                <c:pt idx="5171">
                  <c:v>1.5343480000000016</c:v>
                </c:pt>
                <c:pt idx="5172">
                  <c:v>1.5433459999999997</c:v>
                </c:pt>
                <c:pt idx="5173">
                  <c:v>1.5523450000000025</c:v>
                </c:pt>
                <c:pt idx="5174">
                  <c:v>1.5613439999999981</c:v>
                </c:pt>
                <c:pt idx="5175">
                  <c:v>1.5703430000000014</c:v>
                </c:pt>
                <c:pt idx="5176">
                  <c:v>1.5793419999999967</c:v>
                </c:pt>
                <c:pt idx="5177">
                  <c:v>1.588341</c:v>
                </c:pt>
                <c:pt idx="5178">
                  <c:v>1.5973400000000026</c:v>
                </c:pt>
                <c:pt idx="5179">
                  <c:v>1.6063389999999984</c:v>
                </c:pt>
                <c:pt idx="5180">
                  <c:v>1.6153369999999965</c:v>
                </c:pt>
                <c:pt idx="5181">
                  <c:v>1.6243359999999998</c:v>
                </c:pt>
                <c:pt idx="5182">
                  <c:v>1.6333350000000024</c:v>
                </c:pt>
                <c:pt idx="5183">
                  <c:v>1.6423339999999982</c:v>
                </c:pt>
                <c:pt idx="5184">
                  <c:v>1.6513330000000011</c:v>
                </c:pt>
                <c:pt idx="5185">
                  <c:v>1.6603319999999968</c:v>
                </c:pt>
                <c:pt idx="5186">
                  <c:v>1.6693309999999997</c:v>
                </c:pt>
                <c:pt idx="5187">
                  <c:v>1.6783330000000021</c:v>
                </c:pt>
                <c:pt idx="5188">
                  <c:v>1.6873319999999978</c:v>
                </c:pt>
                <c:pt idx="5189">
                  <c:v>1.6963310000000007</c:v>
                </c:pt>
                <c:pt idx="5190">
                  <c:v>1.7053299999999962</c:v>
                </c:pt>
                <c:pt idx="5191">
                  <c:v>1.7143289999999993</c:v>
                </c:pt>
                <c:pt idx="5192">
                  <c:v>1.7233280000000022</c:v>
                </c:pt>
                <c:pt idx="5193">
                  <c:v>1.732326999999998</c:v>
                </c:pt>
                <c:pt idx="5194">
                  <c:v>1.7413250000000033</c:v>
                </c:pt>
                <c:pt idx="5195">
                  <c:v>1.7503239999999991</c:v>
                </c:pt>
                <c:pt idx="5196">
                  <c:v>1.759323000000002</c:v>
                </c:pt>
                <c:pt idx="5197">
                  <c:v>1.7683219999999977</c:v>
                </c:pt>
                <c:pt idx="5198">
                  <c:v>1.7773210000000006</c:v>
                </c:pt>
                <c:pt idx="5199">
                  <c:v>1.7863200000000037</c:v>
                </c:pt>
                <c:pt idx="5200">
                  <c:v>1.7953189999999994</c:v>
                </c:pt>
                <c:pt idx="5201">
                  <c:v>1.8043169999999975</c:v>
                </c:pt>
                <c:pt idx="5202">
                  <c:v>1.8133160000000004</c:v>
                </c:pt>
                <c:pt idx="5203">
                  <c:v>1.8223150000000035</c:v>
                </c:pt>
                <c:pt idx="5204">
                  <c:v>1.8313180000000031</c:v>
                </c:pt>
                <c:pt idx="5205">
                  <c:v>1.8403169999999989</c:v>
                </c:pt>
                <c:pt idx="5206">
                  <c:v>1.8493160000000017</c:v>
                </c:pt>
                <c:pt idx="5207">
                  <c:v>1.8583149999999975</c:v>
                </c:pt>
                <c:pt idx="5208">
                  <c:v>1.8673130000000029</c:v>
                </c:pt>
                <c:pt idx="5209">
                  <c:v>1.8763119999999986</c:v>
                </c:pt>
                <c:pt idx="5210">
                  <c:v>1.8853110000000015</c:v>
                </c:pt>
                <c:pt idx="5211">
                  <c:v>1.8943099999999973</c:v>
                </c:pt>
                <c:pt idx="5212">
                  <c:v>1.9033089999999997</c:v>
                </c:pt>
                <c:pt idx="5213">
                  <c:v>1.912308000000003</c:v>
                </c:pt>
                <c:pt idx="5214">
                  <c:v>1.9213069999999985</c:v>
                </c:pt>
                <c:pt idx="5215">
                  <c:v>1.9303049999999968</c:v>
                </c:pt>
                <c:pt idx="5216">
                  <c:v>1.9393039999999997</c:v>
                </c:pt>
                <c:pt idx="5217">
                  <c:v>1.9483030000000028</c:v>
                </c:pt>
                <c:pt idx="5218">
                  <c:v>1.9573019999999981</c:v>
                </c:pt>
                <c:pt idx="5219">
                  <c:v>1.9663010000000014</c:v>
                </c:pt>
                <c:pt idx="5220">
                  <c:v>1.9753040000000011</c:v>
                </c:pt>
                <c:pt idx="5221">
                  <c:v>1.984302999999997</c:v>
                </c:pt>
                <c:pt idx="5222">
                  <c:v>1.9933010000000022</c:v>
                </c:pt>
                <c:pt idx="5223">
                  <c:v>2.0022999999999977</c:v>
                </c:pt>
                <c:pt idx="5224">
                  <c:v>2.0112990000000006</c:v>
                </c:pt>
                <c:pt idx="5225">
                  <c:v>2.0202979999999973</c:v>
                </c:pt>
                <c:pt idx="5226">
                  <c:v>2.0292969999999997</c:v>
                </c:pt>
                <c:pt idx="5227">
                  <c:v>2.0382960000000026</c:v>
                </c:pt>
                <c:pt idx="5228">
                  <c:v>2.0472949999999988</c:v>
                </c:pt>
                <c:pt idx="5229">
                  <c:v>2.0562929999999962</c:v>
                </c:pt>
                <c:pt idx="5230">
                  <c:v>2.0652919999999995</c:v>
                </c:pt>
                <c:pt idx="5231">
                  <c:v>2.0742910000000028</c:v>
                </c:pt>
                <c:pt idx="5232">
                  <c:v>2.0832899999999981</c:v>
                </c:pt>
                <c:pt idx="5233">
                  <c:v>2.0922890000000005</c:v>
                </c:pt>
                <c:pt idx="5234">
                  <c:v>2.1012879999999972</c:v>
                </c:pt>
                <c:pt idx="5235">
                  <c:v>2.1102869999999991</c:v>
                </c:pt>
                <c:pt idx="5236">
                  <c:v>2.1192860000000024</c:v>
                </c:pt>
                <c:pt idx="5237">
                  <c:v>2.1282879999999982</c:v>
                </c:pt>
                <c:pt idx="5238">
                  <c:v>2.1372870000000006</c:v>
                </c:pt>
                <c:pt idx="5239">
                  <c:v>2.1462860000000035</c:v>
                </c:pt>
                <c:pt idx="5240">
                  <c:v>2.1552849999999988</c:v>
                </c:pt>
                <c:pt idx="5241">
                  <c:v>2.1642840000000025</c:v>
                </c:pt>
                <c:pt idx="5242">
                  <c:v>2.1732829999999979</c:v>
                </c:pt>
                <c:pt idx="5243">
                  <c:v>2.1822810000000032</c:v>
                </c:pt>
                <c:pt idx="5244">
                  <c:v>2.1912799999999986</c:v>
                </c:pt>
                <c:pt idx="5245">
                  <c:v>2.2002790000000019</c:v>
                </c:pt>
                <c:pt idx="5246">
                  <c:v>2.2092779999999976</c:v>
                </c:pt>
                <c:pt idx="5247">
                  <c:v>2.2182770000000005</c:v>
                </c:pt>
                <c:pt idx="5248">
                  <c:v>2.2272760000000038</c:v>
                </c:pt>
                <c:pt idx="5249">
                  <c:v>2.2362749999999987</c:v>
                </c:pt>
                <c:pt idx="5250">
                  <c:v>2.2452740000000024</c:v>
                </c:pt>
                <c:pt idx="5251">
                  <c:v>2.2542720000000003</c:v>
                </c:pt>
                <c:pt idx="5252">
                  <c:v>2.2632710000000036</c:v>
                </c:pt>
                <c:pt idx="5253">
                  <c:v>2.2722699999999985</c:v>
                </c:pt>
                <c:pt idx="5254">
                  <c:v>2.2812729999999988</c:v>
                </c:pt>
                <c:pt idx="5255">
                  <c:v>2.2902720000000012</c:v>
                </c:pt>
                <c:pt idx="5256">
                  <c:v>2.2992709999999974</c:v>
                </c:pt>
                <c:pt idx="5257">
                  <c:v>2.3082700000000003</c:v>
                </c:pt>
                <c:pt idx="5258">
                  <c:v>2.3172679999999981</c:v>
                </c:pt>
                <c:pt idx="5259">
                  <c:v>2.326267000000001</c:v>
                </c:pt>
                <c:pt idx="5260">
                  <c:v>2.3352659999999963</c:v>
                </c:pt>
                <c:pt idx="5261">
                  <c:v>2.3442649999999996</c:v>
                </c:pt>
                <c:pt idx="5262">
                  <c:v>2.3532640000000029</c:v>
                </c:pt>
                <c:pt idx="5263">
                  <c:v>2.3622629999999982</c:v>
                </c:pt>
                <c:pt idx="5264">
                  <c:v>2.3712620000000006</c:v>
                </c:pt>
                <c:pt idx="5265">
                  <c:v>2.3802599999999994</c:v>
                </c:pt>
                <c:pt idx="5266">
                  <c:v>2.3892590000000027</c:v>
                </c:pt>
                <c:pt idx="5267">
                  <c:v>2.398257999999998</c:v>
                </c:pt>
                <c:pt idx="5268">
                  <c:v>2.4072570000000013</c:v>
                </c:pt>
                <c:pt idx="5269">
                  <c:v>2.4162559999999962</c:v>
                </c:pt>
                <c:pt idx="5270">
                  <c:v>2.4252589999999965</c:v>
                </c:pt>
                <c:pt idx="5271">
                  <c:v>2.4342579999999994</c:v>
                </c:pt>
                <c:pt idx="5272">
                  <c:v>2.4432559999999977</c:v>
                </c:pt>
                <c:pt idx="5273">
                  <c:v>2.4522550000000001</c:v>
                </c:pt>
                <c:pt idx="5274">
                  <c:v>2.4612539999999967</c:v>
                </c:pt>
                <c:pt idx="5275">
                  <c:v>2.4702529999999987</c:v>
                </c:pt>
                <c:pt idx="5276">
                  <c:v>2.479252000000002</c:v>
                </c:pt>
                <c:pt idx="5277">
                  <c:v>2.4882509999999978</c:v>
                </c:pt>
                <c:pt idx="5278">
                  <c:v>2.4972500000000006</c:v>
                </c:pt>
                <c:pt idx="5279">
                  <c:v>2.5062479999999989</c:v>
                </c:pt>
                <c:pt idx="5280">
                  <c:v>2.5152470000000018</c:v>
                </c:pt>
                <c:pt idx="5281">
                  <c:v>2.5242459999999975</c:v>
                </c:pt>
                <c:pt idx="5282">
                  <c:v>2.5332450000000004</c:v>
                </c:pt>
                <c:pt idx="5283">
                  <c:v>2.5422439999999962</c:v>
                </c:pt>
                <c:pt idx="5284">
                  <c:v>2.5512429999999986</c:v>
                </c:pt>
                <c:pt idx="5285">
                  <c:v>2.5602420000000023</c:v>
                </c:pt>
                <c:pt idx="5286">
                  <c:v>2.5692409999999977</c:v>
                </c:pt>
                <c:pt idx="5287">
                  <c:v>2.5782430000000001</c:v>
                </c:pt>
                <c:pt idx="5288">
                  <c:v>2.5872420000000034</c:v>
                </c:pt>
                <c:pt idx="5289">
                  <c:v>2.5962409999999982</c:v>
                </c:pt>
                <c:pt idx="5290">
                  <c:v>2.605240000000002</c:v>
                </c:pt>
                <c:pt idx="5291">
                  <c:v>2.6142389999999978</c:v>
                </c:pt>
                <c:pt idx="5292">
                  <c:v>2.6232380000000006</c:v>
                </c:pt>
                <c:pt idx="5293">
                  <c:v>2.6322359999999985</c:v>
                </c:pt>
                <c:pt idx="5294">
                  <c:v>2.6412350000000018</c:v>
                </c:pt>
                <c:pt idx="5295">
                  <c:v>2.6502339999999975</c:v>
                </c:pt>
                <c:pt idx="5296">
                  <c:v>2.6592330000000004</c:v>
                </c:pt>
                <c:pt idx="5297">
                  <c:v>2.6682320000000037</c:v>
                </c:pt>
                <c:pt idx="5298">
                  <c:v>2.677230999999999</c:v>
                </c:pt>
                <c:pt idx="5299">
                  <c:v>2.6862300000000019</c:v>
                </c:pt>
                <c:pt idx="5300">
                  <c:v>2.6952289999999977</c:v>
                </c:pt>
                <c:pt idx="5301">
                  <c:v>2.7042270000000035</c:v>
                </c:pt>
                <c:pt idx="5302">
                  <c:v>2.7132259999999988</c:v>
                </c:pt>
                <c:pt idx="5303">
                  <c:v>2.7222250000000017</c:v>
                </c:pt>
                <c:pt idx="5304">
                  <c:v>2.7312280000000011</c:v>
                </c:pt>
                <c:pt idx="5305">
                  <c:v>2.7402269999999977</c:v>
                </c:pt>
                <c:pt idx="5306">
                  <c:v>2.7492260000000002</c:v>
                </c:pt>
                <c:pt idx="5307">
                  <c:v>2.7582239999999985</c:v>
                </c:pt>
                <c:pt idx="5308">
                  <c:v>2.7672230000000018</c:v>
                </c:pt>
                <c:pt idx="5309">
                  <c:v>2.7762219999999971</c:v>
                </c:pt>
                <c:pt idx="5310">
                  <c:v>2.7852209999999999</c:v>
                </c:pt>
                <c:pt idx="5311">
                  <c:v>2.7942200000000033</c:v>
                </c:pt>
                <c:pt idx="5312">
                  <c:v>2.8032189999999981</c:v>
                </c:pt>
                <c:pt idx="5313">
                  <c:v>2.8122180000000006</c:v>
                </c:pt>
                <c:pt idx="5314">
                  <c:v>2.8212169999999968</c:v>
                </c:pt>
                <c:pt idx="5315">
                  <c:v>2.8302150000000021</c:v>
                </c:pt>
                <c:pt idx="5316">
                  <c:v>2.8392139999999979</c:v>
                </c:pt>
                <c:pt idx="5317">
                  <c:v>2.8482130000000008</c:v>
                </c:pt>
                <c:pt idx="5318">
                  <c:v>2.857211999999997</c:v>
                </c:pt>
                <c:pt idx="5319">
                  <c:v>2.8662109999999994</c:v>
                </c:pt>
                <c:pt idx="5320">
                  <c:v>2.8752139999999993</c:v>
                </c:pt>
                <c:pt idx="5321">
                  <c:v>2.884211999999998</c:v>
                </c:pt>
                <c:pt idx="5322">
                  <c:v>2.8932110000000009</c:v>
                </c:pt>
                <c:pt idx="5323">
                  <c:v>2.9022099999999962</c:v>
                </c:pt>
                <c:pt idx="5324">
                  <c:v>2.9112089999999986</c:v>
                </c:pt>
                <c:pt idx="5325">
                  <c:v>2.9202080000000024</c:v>
                </c:pt>
                <c:pt idx="5326">
                  <c:v>2.9292069999999977</c:v>
                </c:pt>
                <c:pt idx="5327">
                  <c:v>2.9382060000000005</c:v>
                </c:pt>
                <c:pt idx="5328">
                  <c:v>2.9472049999999972</c:v>
                </c:pt>
                <c:pt idx="5329">
                  <c:v>2.9562030000000017</c:v>
                </c:pt>
                <c:pt idx="5330">
                  <c:v>2.9652019999999979</c:v>
                </c:pt>
                <c:pt idx="5331">
                  <c:v>2.9742010000000008</c:v>
                </c:pt>
                <c:pt idx="5332">
                  <c:v>2.983199999999997</c:v>
                </c:pt>
                <c:pt idx="5333">
                  <c:v>2.9921989999999989</c:v>
                </c:pt>
                <c:pt idx="5334">
                  <c:v>3.0011980000000027</c:v>
                </c:pt>
                <c:pt idx="5335">
                  <c:v>3.010196999999998</c:v>
                </c:pt>
                <c:pt idx="5336">
                  <c:v>3.0191960000000009</c:v>
                </c:pt>
                <c:pt idx="5337">
                  <c:v>3.0281980000000037</c:v>
                </c:pt>
                <c:pt idx="5338">
                  <c:v>3.037196999999999</c:v>
                </c:pt>
                <c:pt idx="5339">
                  <c:v>3.0461960000000019</c:v>
                </c:pt>
                <c:pt idx="5340">
                  <c:v>3.0551949999999981</c:v>
                </c:pt>
                <c:pt idx="5341">
                  <c:v>3.064194000000001</c:v>
                </c:pt>
                <c:pt idx="5342">
                  <c:v>3.0731930000000038</c:v>
                </c:pt>
                <c:pt idx="5343">
                  <c:v>3.0821910000000021</c:v>
                </c:pt>
                <c:pt idx="5344">
                  <c:v>3.0911899999999974</c:v>
                </c:pt>
                <c:pt idx="5345">
                  <c:v>3.1001890000000007</c:v>
                </c:pt>
                <c:pt idx="5346">
                  <c:v>3.1091880000000032</c:v>
                </c:pt>
                <c:pt idx="5347">
                  <c:v>3.1181869999999989</c:v>
                </c:pt>
                <c:pt idx="5348">
                  <c:v>3.1271860000000022</c:v>
                </c:pt>
                <c:pt idx="5349">
                  <c:v>3.1361849999999976</c:v>
                </c:pt>
                <c:pt idx="5350">
                  <c:v>3.1451840000000009</c:v>
                </c:pt>
                <c:pt idx="5351">
                  <c:v>3.1541819999999992</c:v>
                </c:pt>
                <c:pt idx="5352">
                  <c:v>3.163181000000002</c:v>
                </c:pt>
                <c:pt idx="5353">
                  <c:v>3.1721799999999973</c:v>
                </c:pt>
                <c:pt idx="5354">
                  <c:v>3.1811829999999972</c:v>
                </c:pt>
                <c:pt idx="5355">
                  <c:v>3.1901820000000001</c:v>
                </c:pt>
                <c:pt idx="5356">
                  <c:v>3.1991810000000034</c:v>
                </c:pt>
                <c:pt idx="5357">
                  <c:v>3.2081790000000012</c:v>
                </c:pt>
                <c:pt idx="5358">
                  <c:v>3.2171779999999974</c:v>
                </c:pt>
                <c:pt idx="5359">
                  <c:v>3.2261769999999999</c:v>
                </c:pt>
                <c:pt idx="5360">
                  <c:v>3.2351760000000032</c:v>
                </c:pt>
                <c:pt idx="5361">
                  <c:v>3.2441749999999989</c:v>
                </c:pt>
                <c:pt idx="5362">
                  <c:v>3.2531740000000018</c:v>
                </c:pt>
                <c:pt idx="5363">
                  <c:v>3.2621729999999971</c:v>
                </c:pt>
                <c:pt idx="5364">
                  <c:v>3.271172</c:v>
                </c:pt>
                <c:pt idx="5365">
                  <c:v>3.2801699999999987</c:v>
                </c:pt>
                <c:pt idx="5366">
                  <c:v>3.2891690000000011</c:v>
                </c:pt>
                <c:pt idx="5367">
                  <c:v>3.2981679999999973</c:v>
                </c:pt>
                <c:pt idx="5368">
                  <c:v>3.3071669999999997</c:v>
                </c:pt>
                <c:pt idx="5369">
                  <c:v>3.3161660000000022</c:v>
                </c:pt>
                <c:pt idx="5370">
                  <c:v>3.3251690000000025</c:v>
                </c:pt>
                <c:pt idx="5371">
                  <c:v>3.3341670000000008</c:v>
                </c:pt>
                <c:pt idx="5372">
                  <c:v>3.3431659999999965</c:v>
                </c:pt>
                <c:pt idx="5373">
                  <c:v>3.352164999999999</c:v>
                </c:pt>
                <c:pt idx="5374">
                  <c:v>3.3611640000000027</c:v>
                </c:pt>
                <c:pt idx="5375">
                  <c:v>3.3701629999999976</c:v>
                </c:pt>
                <c:pt idx="5376">
                  <c:v>3.3791620000000004</c:v>
                </c:pt>
                <c:pt idx="5377">
                  <c:v>3.3881609999999966</c:v>
                </c:pt>
                <c:pt idx="5378">
                  <c:v>3.3971599999999991</c:v>
                </c:pt>
                <c:pt idx="5379">
                  <c:v>3.4061579999999978</c:v>
                </c:pt>
                <c:pt idx="5380">
                  <c:v>3.4151570000000007</c:v>
                </c:pt>
                <c:pt idx="5381">
                  <c:v>3.4241560000000035</c:v>
                </c:pt>
                <c:pt idx="5382">
                  <c:v>3.4331549999999993</c:v>
                </c:pt>
                <c:pt idx="5383">
                  <c:v>3.4421540000000022</c:v>
                </c:pt>
                <c:pt idx="5384">
                  <c:v>3.4511529999999975</c:v>
                </c:pt>
                <c:pt idx="5385">
                  <c:v>3.4601520000000008</c:v>
                </c:pt>
                <c:pt idx="5386">
                  <c:v>3.4691509999999965</c:v>
                </c:pt>
                <c:pt idx="5387">
                  <c:v>3.4781529999999985</c:v>
                </c:pt>
                <c:pt idx="5388">
                  <c:v>3.4871520000000018</c:v>
                </c:pt>
                <c:pt idx="5389">
                  <c:v>3.4961509999999971</c:v>
                </c:pt>
                <c:pt idx="5390">
                  <c:v>3.5051500000000004</c:v>
                </c:pt>
                <c:pt idx="5391">
                  <c:v>3.5141490000000033</c:v>
                </c:pt>
                <c:pt idx="5392">
                  <c:v>3.5231479999999991</c:v>
                </c:pt>
                <c:pt idx="5393">
                  <c:v>3.5321459999999969</c:v>
                </c:pt>
                <c:pt idx="5394">
                  <c:v>3.5411449999999998</c:v>
                </c:pt>
                <c:pt idx="5395">
                  <c:v>3.5501440000000031</c:v>
                </c:pt>
                <c:pt idx="5396">
                  <c:v>3.5591429999999984</c:v>
                </c:pt>
                <c:pt idx="5397">
                  <c:v>3.5681420000000017</c:v>
                </c:pt>
                <c:pt idx="5398">
                  <c:v>3.5771409999999975</c:v>
                </c:pt>
                <c:pt idx="5399">
                  <c:v>3.5861400000000003</c:v>
                </c:pt>
                <c:pt idx="5400">
                  <c:v>3.5951390000000032</c:v>
                </c:pt>
                <c:pt idx="5401">
                  <c:v>3.6041370000000019</c:v>
                </c:pt>
                <c:pt idx="5402">
                  <c:v>3.6131359999999972</c:v>
                </c:pt>
                <c:pt idx="5403">
                  <c:v>3.6221350000000001</c:v>
                </c:pt>
                <c:pt idx="5404">
                  <c:v>3.631138</c:v>
                </c:pt>
                <c:pt idx="5405">
                  <c:v>3.6401370000000037</c:v>
                </c:pt>
                <c:pt idx="5406">
                  <c:v>3.6491359999999986</c:v>
                </c:pt>
                <c:pt idx="5407">
                  <c:v>3.6581339999999973</c:v>
                </c:pt>
                <c:pt idx="5408">
                  <c:v>3.6671330000000002</c:v>
                </c:pt>
                <c:pt idx="5409">
                  <c:v>3.6761320000000026</c:v>
                </c:pt>
                <c:pt idx="5410">
                  <c:v>3.6851309999999988</c:v>
                </c:pt>
                <c:pt idx="5411">
                  <c:v>3.6941300000000012</c:v>
                </c:pt>
                <c:pt idx="5412">
                  <c:v>3.7031289999999975</c:v>
                </c:pt>
                <c:pt idx="5413">
                  <c:v>3.7121279999999999</c:v>
                </c:pt>
                <c:pt idx="5414">
                  <c:v>3.7211270000000036</c:v>
                </c:pt>
                <c:pt idx="5415">
                  <c:v>3.730125000000001</c:v>
                </c:pt>
                <c:pt idx="5416">
                  <c:v>3.7391239999999972</c:v>
                </c:pt>
                <c:pt idx="5417">
                  <c:v>3.7481229999999996</c:v>
                </c:pt>
                <c:pt idx="5418">
                  <c:v>3.757122000000003</c:v>
                </c:pt>
                <c:pt idx="5419">
                  <c:v>3.7661209999999987</c:v>
                </c:pt>
                <c:pt idx="5420">
                  <c:v>3.7751239999999981</c:v>
                </c:pt>
                <c:pt idx="5421">
                  <c:v>3.784122000000004</c:v>
                </c:pt>
                <c:pt idx="5422">
                  <c:v>3.7931209999999997</c:v>
                </c:pt>
                <c:pt idx="5423">
                  <c:v>3.8021200000000022</c:v>
                </c:pt>
                <c:pt idx="5424">
                  <c:v>3.8111189999999975</c:v>
                </c:pt>
                <c:pt idx="5425">
                  <c:v>3.8201180000000008</c:v>
                </c:pt>
                <c:pt idx="5426">
                  <c:v>3.8291169999999966</c:v>
                </c:pt>
                <c:pt idx="5427">
                  <c:v>3.838115999999999</c:v>
                </c:pt>
                <c:pt idx="5428">
                  <c:v>3.8471150000000027</c:v>
                </c:pt>
                <c:pt idx="5429">
                  <c:v>3.8561130000000001</c:v>
                </c:pt>
                <c:pt idx="5430">
                  <c:v>3.8651120000000034</c:v>
                </c:pt>
                <c:pt idx="5431">
                  <c:v>3.8741109999999988</c:v>
                </c:pt>
                <c:pt idx="5432">
                  <c:v>3.8831100000000025</c:v>
                </c:pt>
                <c:pt idx="5433">
                  <c:v>3.8921089999999974</c:v>
                </c:pt>
                <c:pt idx="5434">
                  <c:v>3.9011080000000007</c:v>
                </c:pt>
                <c:pt idx="5435">
                  <c:v>3.9101070000000036</c:v>
                </c:pt>
                <c:pt idx="5436">
                  <c:v>3.9191059999999989</c:v>
                </c:pt>
                <c:pt idx="5437">
                  <c:v>3.9281080000000017</c:v>
                </c:pt>
                <c:pt idx="5438">
                  <c:v>3.9371069999999975</c:v>
                </c:pt>
                <c:pt idx="5439">
                  <c:v>3.9461060000000003</c:v>
                </c:pt>
                <c:pt idx="5440">
                  <c:v>3.9551050000000028</c:v>
                </c:pt>
                <c:pt idx="5441">
                  <c:v>3.964103999999999</c:v>
                </c:pt>
                <c:pt idx="5442">
                  <c:v>3.9731030000000018</c:v>
                </c:pt>
                <c:pt idx="5443">
                  <c:v>3.9821010000000001</c:v>
                </c:pt>
                <c:pt idx="5444">
                  <c:v>3.991100000000003</c:v>
                </c:pt>
                <c:pt idx="5445">
                  <c:v>4.0000989999999987</c:v>
                </c:pt>
                <c:pt idx="5446">
                  <c:v>4.0090980000000025</c:v>
                </c:pt>
                <c:pt idx="5447">
                  <c:v>4.0180969999999965</c:v>
                </c:pt>
                <c:pt idx="5448">
                  <c:v>4.0270959999999993</c:v>
                </c:pt>
                <c:pt idx="5449">
                  <c:v>4.0360950000000031</c:v>
                </c:pt>
                <c:pt idx="5450">
                  <c:v>4.0450939999999989</c:v>
                </c:pt>
                <c:pt idx="5451">
                  <c:v>4.0540919999999963</c:v>
                </c:pt>
                <c:pt idx="5452">
                  <c:v>4.063091</c:v>
                </c:pt>
                <c:pt idx="5453">
                  <c:v>4.0720900000000029</c:v>
                </c:pt>
                <c:pt idx="5454">
                  <c:v>4.0810930000000036</c:v>
                </c:pt>
                <c:pt idx="5455">
                  <c:v>4.0900919999999985</c:v>
                </c:pt>
                <c:pt idx="5456">
                  <c:v>4.0990910000000014</c:v>
                </c:pt>
                <c:pt idx="5457">
                  <c:v>4.1080889999999988</c:v>
                </c:pt>
                <c:pt idx="5458">
                  <c:v>4.1170880000000016</c:v>
                </c:pt>
                <c:pt idx="5459">
                  <c:v>4.1260869999999965</c:v>
                </c:pt>
                <c:pt idx="5460">
                  <c:v>4.1350860000000003</c:v>
                </c:pt>
                <c:pt idx="5461">
                  <c:v>4.1440849999999951</c:v>
                </c:pt>
                <c:pt idx="5462">
                  <c:v>4.1530839999999989</c:v>
                </c:pt>
                <c:pt idx="5463">
                  <c:v>4.1620830000000018</c:v>
                </c:pt>
                <c:pt idx="5464">
                  <c:v>4.1710819999999975</c:v>
                </c:pt>
                <c:pt idx="5465">
                  <c:v>4.1800799999999967</c:v>
                </c:pt>
                <c:pt idx="5466">
                  <c:v>4.1890789999999996</c:v>
                </c:pt>
                <c:pt idx="5467">
                  <c:v>4.1980780000000015</c:v>
                </c:pt>
                <c:pt idx="5468">
                  <c:v>4.2070769999999973</c:v>
                </c:pt>
                <c:pt idx="5469">
                  <c:v>4.216076000000001</c:v>
                </c:pt>
                <c:pt idx="5470">
                  <c:v>4.2250790000000009</c:v>
                </c:pt>
                <c:pt idx="5471">
                  <c:v>4.2340769999999983</c:v>
                </c:pt>
                <c:pt idx="5472">
                  <c:v>4.2430760000000021</c:v>
                </c:pt>
                <c:pt idx="5473">
                  <c:v>4.2520749999999969</c:v>
                </c:pt>
                <c:pt idx="5474">
                  <c:v>4.2610740000000007</c:v>
                </c:pt>
                <c:pt idx="5475">
                  <c:v>4.2700729999999973</c:v>
                </c:pt>
                <c:pt idx="5476">
                  <c:v>4.2790719999999993</c:v>
                </c:pt>
                <c:pt idx="5477">
                  <c:v>4.2880710000000022</c:v>
                </c:pt>
                <c:pt idx="5478">
                  <c:v>4.2970699999999979</c:v>
                </c:pt>
                <c:pt idx="5479">
                  <c:v>4.3060680000000033</c:v>
                </c:pt>
                <c:pt idx="5480">
                  <c:v>4.3150669999999982</c:v>
                </c:pt>
                <c:pt idx="5481">
                  <c:v>4.3240660000000011</c:v>
                </c:pt>
                <c:pt idx="5482">
                  <c:v>4.3330649999999977</c:v>
                </c:pt>
                <c:pt idx="5483">
                  <c:v>4.3420640000000006</c:v>
                </c:pt>
                <c:pt idx="5484">
                  <c:v>4.3510630000000043</c:v>
                </c:pt>
                <c:pt idx="5485">
                  <c:v>4.3600619999999983</c:v>
                </c:pt>
                <c:pt idx="5486">
                  <c:v>4.3690610000000021</c:v>
                </c:pt>
                <c:pt idx="5487">
                  <c:v>4.3780629999999974</c:v>
                </c:pt>
                <c:pt idx="5488">
                  <c:v>4.3870620000000002</c:v>
                </c:pt>
                <c:pt idx="5489">
                  <c:v>4.3960610000000031</c:v>
                </c:pt>
                <c:pt idx="5490">
                  <c:v>4.4050599999999989</c:v>
                </c:pt>
                <c:pt idx="5491">
                  <c:v>4.4140590000000017</c:v>
                </c:pt>
                <c:pt idx="5492">
                  <c:v>4.4230579999999975</c:v>
                </c:pt>
                <c:pt idx="5493">
                  <c:v>4.4320560000000029</c:v>
                </c:pt>
                <c:pt idx="5494">
                  <c:v>4.4410549999999986</c:v>
                </c:pt>
                <c:pt idx="5495">
                  <c:v>4.4500540000000015</c:v>
                </c:pt>
                <c:pt idx="5496">
                  <c:v>4.4590529999999973</c:v>
                </c:pt>
                <c:pt idx="5497">
                  <c:v>4.4680520000000001</c:v>
                </c:pt>
                <c:pt idx="5498">
                  <c:v>4.477051000000003</c:v>
                </c:pt>
                <c:pt idx="5499">
                  <c:v>4.4860499999999996</c:v>
                </c:pt>
                <c:pt idx="5500">
                  <c:v>4.4950490000000025</c:v>
                </c:pt>
                <c:pt idx="5501">
                  <c:v>4.504046999999999</c:v>
                </c:pt>
                <c:pt idx="5502">
                  <c:v>4.5130460000000028</c:v>
                </c:pt>
                <c:pt idx="5503">
                  <c:v>4.5220490000000026</c:v>
                </c:pt>
                <c:pt idx="5504">
                  <c:v>4.5310479999999984</c:v>
                </c:pt>
                <c:pt idx="5505">
                  <c:v>4.5400470000000013</c:v>
                </c:pt>
                <c:pt idx="5506">
                  <c:v>4.549045999999997</c:v>
                </c:pt>
                <c:pt idx="5507">
                  <c:v>4.5580440000000015</c:v>
                </c:pt>
                <c:pt idx="5508">
                  <c:v>4.5670429999999973</c:v>
                </c:pt>
                <c:pt idx="5509">
                  <c:v>4.5760420000000019</c:v>
                </c:pt>
                <c:pt idx="5510">
                  <c:v>4.5850409999999968</c:v>
                </c:pt>
                <c:pt idx="5511">
                  <c:v>4.5940399999999988</c:v>
                </c:pt>
                <c:pt idx="5512">
                  <c:v>4.6030390000000025</c:v>
                </c:pt>
                <c:pt idx="5513">
                  <c:v>4.6120379999999965</c:v>
                </c:pt>
                <c:pt idx="5514">
                  <c:v>4.6210370000000003</c:v>
                </c:pt>
                <c:pt idx="5515">
                  <c:v>4.6300349999999986</c:v>
                </c:pt>
                <c:pt idx="5516">
                  <c:v>4.6390340000000014</c:v>
                </c:pt>
                <c:pt idx="5517">
                  <c:v>4.6480329999999972</c:v>
                </c:pt>
                <c:pt idx="5518">
                  <c:v>4.6570320000000001</c:v>
                </c:pt>
                <c:pt idx="5519">
                  <c:v>4.6660309999999958</c:v>
                </c:pt>
                <c:pt idx="5520">
                  <c:v>4.6750339999999966</c:v>
                </c:pt>
                <c:pt idx="5521">
                  <c:v>4.6840320000000011</c:v>
                </c:pt>
                <c:pt idx="5522">
                  <c:v>4.6930309999999968</c:v>
                </c:pt>
                <c:pt idx="5523">
                  <c:v>4.7020300000000006</c:v>
                </c:pt>
                <c:pt idx="5524">
                  <c:v>4.7110290000000044</c:v>
                </c:pt>
                <c:pt idx="5525">
                  <c:v>4.7200279999999983</c:v>
                </c:pt>
                <c:pt idx="5526">
                  <c:v>4.7290270000000021</c:v>
                </c:pt>
                <c:pt idx="5527">
                  <c:v>4.7380259999999979</c:v>
                </c:pt>
                <c:pt idx="5528">
                  <c:v>4.7470250000000007</c:v>
                </c:pt>
                <c:pt idx="5529">
                  <c:v>4.756022999999999</c:v>
                </c:pt>
                <c:pt idx="5530">
                  <c:v>4.7650220000000019</c:v>
                </c:pt>
                <c:pt idx="5531">
                  <c:v>4.7740209999999976</c:v>
                </c:pt>
                <c:pt idx="5532">
                  <c:v>4.7830200000000014</c:v>
                </c:pt>
                <c:pt idx="5533">
                  <c:v>4.7920190000000025</c:v>
                </c:pt>
                <c:pt idx="5534">
                  <c:v>4.8010179999999982</c:v>
                </c:pt>
                <c:pt idx="5535">
                  <c:v>4.8100170000000011</c:v>
                </c:pt>
                <c:pt idx="5536">
                  <c:v>4.8190159999999969</c:v>
                </c:pt>
                <c:pt idx="5537">
                  <c:v>4.8280179999999993</c:v>
                </c:pt>
                <c:pt idx="5538">
                  <c:v>4.8370170000000021</c:v>
                </c:pt>
                <c:pt idx="5539">
                  <c:v>4.8460159999999979</c:v>
                </c:pt>
                <c:pt idx="5540">
                  <c:v>4.8550150000000007</c:v>
                </c:pt>
                <c:pt idx="5541">
                  <c:v>4.8640139999999956</c:v>
                </c:pt>
                <c:pt idx="5542">
                  <c:v>4.8730130000000003</c:v>
                </c:pt>
                <c:pt idx="5543">
                  <c:v>4.8820109999999977</c:v>
                </c:pt>
                <c:pt idx="5544">
                  <c:v>4.8910100000000005</c:v>
                </c:pt>
                <c:pt idx="5545">
                  <c:v>4.9000089999999972</c:v>
                </c:pt>
                <c:pt idx="5546">
                  <c:v>4.9090080000000009</c:v>
                </c:pt>
                <c:pt idx="5547">
                  <c:v>4.9180070000000029</c:v>
                </c:pt>
                <c:pt idx="5548">
                  <c:v>4.9270059999999978</c:v>
                </c:pt>
                <c:pt idx="5549">
                  <c:v>4.9360050000000024</c:v>
                </c:pt>
                <c:pt idx="5550">
                  <c:v>4.9450039999999973</c:v>
                </c:pt>
                <c:pt idx="5551">
                  <c:v>4.9540020000000027</c:v>
                </c:pt>
                <c:pt idx="5552">
                  <c:v>4.9630009999999976</c:v>
                </c:pt>
                <c:pt idx="5553">
                  <c:v>4.9720039999999983</c:v>
                </c:pt>
                <c:pt idx="5554">
                  <c:v>4.9810030000000021</c:v>
                </c:pt>
                <c:pt idx="5555">
                  <c:v>4.9900019999999969</c:v>
                </c:pt>
                <c:pt idx="5556">
                  <c:v>4.9990009999999998</c:v>
                </c:pt>
                <c:pt idx="5557">
                  <c:v>5.0079989999999972</c:v>
                </c:pt>
                <c:pt idx="5558">
                  <c:v>5.016998000000001</c:v>
                </c:pt>
                <c:pt idx="5559">
                  <c:v>5.0259969999999958</c:v>
                </c:pt>
                <c:pt idx="5560">
                  <c:v>5.0349959999999987</c:v>
                </c:pt>
                <c:pt idx="5561">
                  <c:v>5.0439950000000016</c:v>
                </c:pt>
                <c:pt idx="5562">
                  <c:v>5.0529939999999973</c:v>
                </c:pt>
                <c:pt idx="5563">
                  <c:v>5.0619930000000011</c:v>
                </c:pt>
                <c:pt idx="5564">
                  <c:v>5.0709919999999968</c:v>
                </c:pt>
                <c:pt idx="5565">
                  <c:v>5.0799900000000022</c:v>
                </c:pt>
                <c:pt idx="5566">
                  <c:v>5.0889889999999971</c:v>
                </c:pt>
                <c:pt idx="5567">
                  <c:v>5.097988</c:v>
                </c:pt>
                <c:pt idx="5568">
                  <c:v>5.1069869999999957</c:v>
                </c:pt>
                <c:pt idx="5569">
                  <c:v>5.1159859999999977</c:v>
                </c:pt>
                <c:pt idx="5570">
                  <c:v>5.1249889999999967</c:v>
                </c:pt>
                <c:pt idx="5571">
                  <c:v>5.1339869999999967</c:v>
                </c:pt>
                <c:pt idx="5572">
                  <c:v>5.1429859999999996</c:v>
                </c:pt>
                <c:pt idx="5573">
                  <c:v>5.1519850000000016</c:v>
                </c:pt>
                <c:pt idx="5574">
                  <c:v>5.1609839999999974</c:v>
                </c:pt>
                <c:pt idx="5575">
                  <c:v>5.1699830000000011</c:v>
                </c:pt>
                <c:pt idx="5576">
                  <c:v>5.1789819999999969</c:v>
                </c:pt>
                <c:pt idx="5577">
                  <c:v>5.1879809999999997</c:v>
                </c:pt>
                <c:pt idx="5578">
                  <c:v>5.1969800000000026</c:v>
                </c:pt>
                <c:pt idx="5579">
                  <c:v>5.2059780000000018</c:v>
                </c:pt>
                <c:pt idx="5580">
                  <c:v>5.2149769999999966</c:v>
                </c:pt>
                <c:pt idx="5581">
                  <c:v>5.2239759999999995</c:v>
                </c:pt>
                <c:pt idx="5582">
                  <c:v>5.2329750000000024</c:v>
                </c:pt>
                <c:pt idx="5583">
                  <c:v>5.241973999999999</c:v>
                </c:pt>
                <c:pt idx="5584">
                  <c:v>5.2509730000000019</c:v>
                </c:pt>
                <c:pt idx="5585">
                  <c:v>5.2599719999999976</c:v>
                </c:pt>
                <c:pt idx="5586">
                  <c:v>5.2689700000000022</c:v>
                </c:pt>
                <c:pt idx="5587">
                  <c:v>5.2779730000000029</c:v>
                </c:pt>
                <c:pt idx="5588">
                  <c:v>5.2869719999999987</c:v>
                </c:pt>
                <c:pt idx="5589">
                  <c:v>5.2959710000000015</c:v>
                </c:pt>
                <c:pt idx="5590">
                  <c:v>5.3049699999999964</c:v>
                </c:pt>
                <c:pt idx="5591">
                  <c:v>5.3139690000000002</c:v>
                </c:pt>
                <c:pt idx="5592">
                  <c:v>5.3229680000000021</c:v>
                </c:pt>
                <c:pt idx="5593">
                  <c:v>5.3319660000000013</c:v>
                </c:pt>
                <c:pt idx="5594">
                  <c:v>5.3409649999999962</c:v>
                </c:pt>
                <c:pt idx="5595">
                  <c:v>5.3499639999999999</c:v>
                </c:pt>
                <c:pt idx="5596">
                  <c:v>5.3589630000000028</c:v>
                </c:pt>
                <c:pt idx="5597">
                  <c:v>5.3679619999999977</c:v>
                </c:pt>
                <c:pt idx="5598">
                  <c:v>5.3769610000000014</c:v>
                </c:pt>
                <c:pt idx="5599">
                  <c:v>5.3859599999999963</c:v>
                </c:pt>
                <c:pt idx="5600">
                  <c:v>5.3949580000000017</c:v>
                </c:pt>
                <c:pt idx="5601">
                  <c:v>5.4039569999999975</c:v>
                </c:pt>
                <c:pt idx="5602">
                  <c:v>5.4129560000000003</c:v>
                </c:pt>
                <c:pt idx="5603">
                  <c:v>5.4219590000000011</c:v>
                </c:pt>
                <c:pt idx="5604">
                  <c:v>5.4309579999999968</c:v>
                </c:pt>
                <c:pt idx="5605">
                  <c:v>5.4399569999999997</c:v>
                </c:pt>
                <c:pt idx="5606">
                  <c:v>5.4489560000000026</c:v>
                </c:pt>
                <c:pt idx="5607">
                  <c:v>5.457954</c:v>
                </c:pt>
                <c:pt idx="5608">
                  <c:v>5.4669529999999966</c:v>
                </c:pt>
                <c:pt idx="5609">
                  <c:v>5.4759519999999995</c:v>
                </c:pt>
                <c:pt idx="5610">
                  <c:v>5.4849510000000015</c:v>
                </c:pt>
                <c:pt idx="5611">
                  <c:v>5.4939499999999981</c:v>
                </c:pt>
                <c:pt idx="5612">
                  <c:v>5.502949000000001</c:v>
                </c:pt>
                <c:pt idx="5613">
                  <c:v>5.5119479999999967</c:v>
                </c:pt>
                <c:pt idx="5614">
                  <c:v>5.5209469999999987</c:v>
                </c:pt>
                <c:pt idx="5615">
                  <c:v>5.529944999999997</c:v>
                </c:pt>
                <c:pt idx="5616">
                  <c:v>5.5389440000000008</c:v>
                </c:pt>
                <c:pt idx="5617">
                  <c:v>5.5479429999999965</c:v>
                </c:pt>
                <c:pt idx="5618">
                  <c:v>5.5569419999999985</c:v>
                </c:pt>
                <c:pt idx="5619">
                  <c:v>5.5659410000000014</c:v>
                </c:pt>
                <c:pt idx="5620">
                  <c:v>5.5749440000000012</c:v>
                </c:pt>
                <c:pt idx="5621">
                  <c:v>5.5839420000000004</c:v>
                </c:pt>
                <c:pt idx="5622">
                  <c:v>5.5929410000000024</c:v>
                </c:pt>
                <c:pt idx="5623">
                  <c:v>5.6019399999999981</c:v>
                </c:pt>
                <c:pt idx="5624">
                  <c:v>5.610939000000001</c:v>
                </c:pt>
                <c:pt idx="5625">
                  <c:v>5.6199379999999968</c:v>
                </c:pt>
                <c:pt idx="5626">
                  <c:v>5.6289369999999996</c:v>
                </c:pt>
                <c:pt idx="5627">
                  <c:v>5.6379360000000016</c:v>
                </c:pt>
                <c:pt idx="5628">
                  <c:v>5.6469349999999974</c:v>
                </c:pt>
                <c:pt idx="5629">
                  <c:v>5.6559329999999957</c:v>
                </c:pt>
                <c:pt idx="5630">
                  <c:v>5.6649319999999985</c:v>
                </c:pt>
                <c:pt idx="5631">
                  <c:v>5.6739310000000023</c:v>
                </c:pt>
                <c:pt idx="5632">
                  <c:v>5.682929999999998</c:v>
                </c:pt>
                <c:pt idx="5633">
                  <c:v>5.6919290000000018</c:v>
                </c:pt>
                <c:pt idx="5634">
                  <c:v>5.7009279999999976</c:v>
                </c:pt>
                <c:pt idx="5635">
                  <c:v>5.7099270000000004</c:v>
                </c:pt>
                <c:pt idx="5636">
                  <c:v>5.7189249999999978</c:v>
                </c:pt>
                <c:pt idx="5637">
                  <c:v>5.7279279999999977</c:v>
                </c:pt>
                <c:pt idx="5638">
                  <c:v>5.7369270000000014</c:v>
                </c:pt>
                <c:pt idx="5639">
                  <c:v>5.7459259999999963</c:v>
                </c:pt>
                <c:pt idx="5640">
                  <c:v>5.7549249999999992</c:v>
                </c:pt>
                <c:pt idx="5641">
                  <c:v>5.763924000000002</c:v>
                </c:pt>
                <c:pt idx="5642">
                  <c:v>5.7729229999999987</c:v>
                </c:pt>
                <c:pt idx="5643">
                  <c:v>5.781920999999997</c:v>
                </c:pt>
                <c:pt idx="5644">
                  <c:v>5.790919999999999</c:v>
                </c:pt>
                <c:pt idx="5645">
                  <c:v>5.7999190000000027</c:v>
                </c:pt>
                <c:pt idx="5646">
                  <c:v>5.8089179999999976</c:v>
                </c:pt>
                <c:pt idx="5647">
                  <c:v>5.8179169999999996</c:v>
                </c:pt>
                <c:pt idx="5648">
                  <c:v>5.8269159999999953</c:v>
                </c:pt>
                <c:pt idx="5649">
                  <c:v>5.8359149999999991</c:v>
                </c:pt>
                <c:pt idx="5650">
                  <c:v>5.8449129999999965</c:v>
                </c:pt>
                <c:pt idx="5651">
                  <c:v>5.8539120000000002</c:v>
                </c:pt>
                <c:pt idx="5652">
                  <c:v>5.8629109999999951</c:v>
                </c:pt>
                <c:pt idx="5653">
                  <c:v>5.8719139999999967</c:v>
                </c:pt>
                <c:pt idx="5654">
                  <c:v>5.8809129999999987</c:v>
                </c:pt>
                <c:pt idx="5655">
                  <c:v>5.8899120000000025</c:v>
                </c:pt>
                <c:pt idx="5656">
                  <c:v>5.8989109999999965</c:v>
                </c:pt>
                <c:pt idx="5657">
                  <c:v>5.9079089999999965</c:v>
                </c:pt>
                <c:pt idx="5658">
                  <c:v>5.9169079999999985</c:v>
                </c:pt>
                <c:pt idx="5659">
                  <c:v>5.9259070000000014</c:v>
                </c:pt>
                <c:pt idx="5660">
                  <c:v>5.9349059999999971</c:v>
                </c:pt>
                <c:pt idx="5661">
                  <c:v>5.9439050000000009</c:v>
                </c:pt>
                <c:pt idx="5662">
                  <c:v>5.9529039999999966</c:v>
                </c:pt>
                <c:pt idx="5663">
                  <c:v>5.9619029999999995</c:v>
                </c:pt>
                <c:pt idx="5664">
                  <c:v>5.9709009999999978</c:v>
                </c:pt>
                <c:pt idx="5665">
                  <c:v>5.9799000000000015</c:v>
                </c:pt>
                <c:pt idx="5666">
                  <c:v>5.9888990000000044</c:v>
                </c:pt>
                <c:pt idx="5667">
                  <c:v>5.9978979999999984</c:v>
                </c:pt>
                <c:pt idx="5668">
                  <c:v>6.0068970000000022</c:v>
                </c:pt>
                <c:pt idx="5669">
                  <c:v>6.015895999999997</c:v>
                </c:pt>
                <c:pt idx="5670">
                  <c:v>6.0248989999999969</c:v>
                </c:pt>
                <c:pt idx="5671">
                  <c:v>6.0338970000000032</c:v>
                </c:pt>
                <c:pt idx="5672">
                  <c:v>6.042895999999998</c:v>
                </c:pt>
                <c:pt idx="5673">
                  <c:v>6.0518950000000018</c:v>
                </c:pt>
                <c:pt idx="5674">
                  <c:v>6.0608939999999976</c:v>
                </c:pt>
                <c:pt idx="5675">
                  <c:v>6.0698930000000004</c:v>
                </c:pt>
                <c:pt idx="5676">
                  <c:v>6.0788920000000033</c:v>
                </c:pt>
                <c:pt idx="5677">
                  <c:v>6.0878909999999982</c:v>
                </c:pt>
                <c:pt idx="5678">
                  <c:v>6.0968889999999965</c:v>
                </c:pt>
                <c:pt idx="5679">
                  <c:v>6.1058879999999993</c:v>
                </c:pt>
                <c:pt idx="5680">
                  <c:v>6.1148870000000013</c:v>
                </c:pt>
                <c:pt idx="5681">
                  <c:v>6.1238859999999971</c:v>
                </c:pt>
                <c:pt idx="5682">
                  <c:v>6.1328850000000008</c:v>
                </c:pt>
                <c:pt idx="5683">
                  <c:v>6.1418839999999975</c:v>
                </c:pt>
                <c:pt idx="5684">
                  <c:v>6.1508829999999994</c:v>
                </c:pt>
                <c:pt idx="5685">
                  <c:v>6.1598820000000023</c:v>
                </c:pt>
                <c:pt idx="5686">
                  <c:v>6.1688800000000006</c:v>
                </c:pt>
                <c:pt idx="5687">
                  <c:v>6.1778830000000005</c:v>
                </c:pt>
                <c:pt idx="5688">
                  <c:v>6.1868819999999962</c:v>
                </c:pt>
                <c:pt idx="5689">
                  <c:v>6.1958809999999991</c:v>
                </c:pt>
                <c:pt idx="5690">
                  <c:v>6.2048800000000019</c:v>
                </c:pt>
                <c:pt idx="5691">
                  <c:v>6.2138789999999986</c:v>
                </c:pt>
                <c:pt idx="5692">
                  <c:v>6.2228780000000015</c:v>
                </c:pt>
                <c:pt idx="5693">
                  <c:v>6.2318759999999997</c:v>
                </c:pt>
                <c:pt idx="5694">
                  <c:v>6.2408750000000026</c:v>
                </c:pt>
                <c:pt idx="5695">
                  <c:v>6.2498739999999984</c:v>
                </c:pt>
                <c:pt idx="5696">
                  <c:v>6.2588730000000012</c:v>
                </c:pt>
                <c:pt idx="5697">
                  <c:v>6.2678719999999961</c:v>
                </c:pt>
                <c:pt idx="5698">
                  <c:v>6.2768709999999999</c:v>
                </c:pt>
                <c:pt idx="5699">
                  <c:v>6.2858700000000027</c:v>
                </c:pt>
                <c:pt idx="5700">
                  <c:v>6.294868000000001</c:v>
                </c:pt>
                <c:pt idx="5701">
                  <c:v>6.3038669999999968</c:v>
                </c:pt>
                <c:pt idx="5702">
                  <c:v>6.3128659999999988</c:v>
                </c:pt>
                <c:pt idx="5703">
                  <c:v>6.3218689999999995</c:v>
                </c:pt>
                <c:pt idx="5704">
                  <c:v>6.3308680000000024</c:v>
                </c:pt>
                <c:pt idx="5705">
                  <c:v>6.3398669999999981</c:v>
                </c:pt>
                <c:pt idx="5706">
                  <c:v>6.348866000000001</c:v>
                </c:pt>
                <c:pt idx="5707">
                  <c:v>6.3578639999999984</c:v>
                </c:pt>
                <c:pt idx="5708">
                  <c:v>6.3668630000000022</c:v>
                </c:pt>
                <c:pt idx="5709">
                  <c:v>6.3758619999999979</c:v>
                </c:pt>
                <c:pt idx="5710">
                  <c:v>6.3848610000000008</c:v>
                </c:pt>
                <c:pt idx="5711">
                  <c:v>6.3938599999999965</c:v>
                </c:pt>
                <c:pt idx="5712">
                  <c:v>6.4028589999999985</c:v>
                </c:pt>
                <c:pt idx="5713">
                  <c:v>6.4118580000000023</c:v>
                </c:pt>
                <c:pt idx="5714">
                  <c:v>6.4208560000000006</c:v>
                </c:pt>
                <c:pt idx="5715">
                  <c:v>6.4298550000000025</c:v>
                </c:pt>
                <c:pt idx="5716">
                  <c:v>6.4388539999999992</c:v>
                </c:pt>
                <c:pt idx="5717">
                  <c:v>6.4478530000000021</c:v>
                </c:pt>
                <c:pt idx="5718">
                  <c:v>6.4568519999999978</c:v>
                </c:pt>
                <c:pt idx="5719">
                  <c:v>6.4658510000000007</c:v>
                </c:pt>
                <c:pt idx="5720">
                  <c:v>6.4748540000000006</c:v>
                </c:pt>
                <c:pt idx="5721">
                  <c:v>6.4838519999999988</c:v>
                </c:pt>
                <c:pt idx="5722">
                  <c:v>6.4928510000000017</c:v>
                </c:pt>
                <c:pt idx="5723">
                  <c:v>6.5018499999999984</c:v>
                </c:pt>
                <c:pt idx="5724">
                  <c:v>6.5108490000000003</c:v>
                </c:pt>
                <c:pt idx="5725">
                  <c:v>6.5198480000000032</c:v>
                </c:pt>
                <c:pt idx="5726">
                  <c:v>6.5288469999999981</c:v>
                </c:pt>
                <c:pt idx="5727">
                  <c:v>6.5378460000000018</c:v>
                </c:pt>
                <c:pt idx="5728">
                  <c:v>6.5468440000000001</c:v>
                </c:pt>
                <c:pt idx="5729">
                  <c:v>6.555843000000003</c:v>
                </c:pt>
                <c:pt idx="5730">
                  <c:v>6.5648419999999978</c:v>
                </c:pt>
                <c:pt idx="5731">
                  <c:v>6.5738410000000025</c:v>
                </c:pt>
                <c:pt idx="5732">
                  <c:v>6.5828399999999965</c:v>
                </c:pt>
                <c:pt idx="5733">
                  <c:v>6.5918390000000002</c:v>
                </c:pt>
                <c:pt idx="5734">
                  <c:v>6.6008380000000022</c:v>
                </c:pt>
                <c:pt idx="5735">
                  <c:v>6.609836999999998</c:v>
                </c:pt>
                <c:pt idx="5736">
                  <c:v>6.6188349999999954</c:v>
                </c:pt>
                <c:pt idx="5737">
                  <c:v>6.6278379999999952</c:v>
                </c:pt>
                <c:pt idx="5738">
                  <c:v>6.636836999999999</c:v>
                </c:pt>
                <c:pt idx="5739">
                  <c:v>6.6458360000000019</c:v>
                </c:pt>
                <c:pt idx="5740">
                  <c:v>6.6548349999999967</c:v>
                </c:pt>
                <c:pt idx="5741">
                  <c:v>6.6638339999999996</c:v>
                </c:pt>
                <c:pt idx="5742">
                  <c:v>6.6728319999999988</c:v>
                </c:pt>
                <c:pt idx="5743">
                  <c:v>6.6818310000000025</c:v>
                </c:pt>
                <c:pt idx="5744">
                  <c:v>6.6908299999999974</c:v>
                </c:pt>
                <c:pt idx="5745">
                  <c:v>6.6998290000000011</c:v>
                </c:pt>
                <c:pt idx="5746">
                  <c:v>6.7088279999999969</c:v>
                </c:pt>
                <c:pt idx="5747">
                  <c:v>6.7178269999999989</c:v>
                </c:pt>
                <c:pt idx="5748">
                  <c:v>6.7268260000000026</c:v>
                </c:pt>
                <c:pt idx="5749">
                  <c:v>6.7358249999999975</c:v>
                </c:pt>
                <c:pt idx="5750">
                  <c:v>6.7448229999999967</c:v>
                </c:pt>
                <c:pt idx="5751">
                  <c:v>6.7538219999999995</c:v>
                </c:pt>
                <c:pt idx="5752">
                  <c:v>6.7628210000000015</c:v>
                </c:pt>
                <c:pt idx="5753">
                  <c:v>6.7718240000000023</c:v>
                </c:pt>
                <c:pt idx="5754">
                  <c:v>6.780822999999998</c:v>
                </c:pt>
                <c:pt idx="5755">
                  <c:v>6.7898220000000018</c:v>
                </c:pt>
                <c:pt idx="5756">
                  <c:v>6.7988199999999983</c:v>
                </c:pt>
                <c:pt idx="5757">
                  <c:v>6.8078190000000012</c:v>
                </c:pt>
                <c:pt idx="5758">
                  <c:v>6.8168179999999969</c:v>
                </c:pt>
                <c:pt idx="5759">
                  <c:v>6.8258169999999998</c:v>
                </c:pt>
                <c:pt idx="5760">
                  <c:v>6.8348160000000027</c:v>
                </c:pt>
                <c:pt idx="5761">
                  <c:v>6.8438149999999975</c:v>
                </c:pt>
                <c:pt idx="5762">
                  <c:v>6.8528140000000004</c:v>
                </c:pt>
                <c:pt idx="5763">
                  <c:v>6.8618129999999971</c:v>
                </c:pt>
                <c:pt idx="5764">
                  <c:v>6.8708110000000024</c:v>
                </c:pt>
                <c:pt idx="5765">
                  <c:v>6.8798099999999991</c:v>
                </c:pt>
                <c:pt idx="5766">
                  <c:v>6.888809000000002</c:v>
                </c:pt>
                <c:pt idx="5767">
                  <c:v>6.8978079999999968</c:v>
                </c:pt>
                <c:pt idx="5768">
                  <c:v>6.9068070000000015</c:v>
                </c:pt>
                <c:pt idx="5769">
                  <c:v>6.9158060000000035</c:v>
                </c:pt>
                <c:pt idx="5770">
                  <c:v>6.9248090000000024</c:v>
                </c:pt>
                <c:pt idx="5771">
                  <c:v>6.9338070000000025</c:v>
                </c:pt>
                <c:pt idx="5772">
                  <c:v>6.9428059999999965</c:v>
                </c:pt>
                <c:pt idx="5773">
                  <c:v>6.9518050000000002</c:v>
                </c:pt>
                <c:pt idx="5774">
                  <c:v>6.9608040000000022</c:v>
                </c:pt>
                <c:pt idx="5775">
                  <c:v>6.9698029999999989</c:v>
                </c:pt>
                <c:pt idx="5776">
                  <c:v>6.9788020000000026</c:v>
                </c:pt>
                <c:pt idx="5777">
                  <c:v>6.9878009999999975</c:v>
                </c:pt>
                <c:pt idx="5778">
                  <c:v>6.9967990000000038</c:v>
                </c:pt>
                <c:pt idx="5779">
                  <c:v>7.0057979999999986</c:v>
                </c:pt>
                <c:pt idx="5780">
                  <c:v>7.0147970000000015</c:v>
                </c:pt>
                <c:pt idx="5781">
                  <c:v>7.0237959999999964</c:v>
                </c:pt>
                <c:pt idx="5782">
                  <c:v>7.0327950000000001</c:v>
                </c:pt>
                <c:pt idx="5783">
                  <c:v>7.041794000000003</c:v>
                </c:pt>
                <c:pt idx="5784">
                  <c:v>7.0507929999999988</c:v>
                </c:pt>
                <c:pt idx="5785">
                  <c:v>7.0597920000000025</c:v>
                </c:pt>
                <c:pt idx="5786">
                  <c:v>7.068789999999999</c:v>
                </c:pt>
                <c:pt idx="5787">
                  <c:v>7.0777929999999998</c:v>
                </c:pt>
                <c:pt idx="5788">
                  <c:v>7.0867920000000035</c:v>
                </c:pt>
                <c:pt idx="5789">
                  <c:v>7.0957909999999975</c:v>
                </c:pt>
                <c:pt idx="5790">
                  <c:v>7.1047900000000004</c:v>
                </c:pt>
                <c:pt idx="5791">
                  <c:v>7.1137889999999961</c:v>
                </c:pt>
                <c:pt idx="5792">
                  <c:v>7.1227870000000006</c:v>
                </c:pt>
                <c:pt idx="5793">
                  <c:v>7.1317859999999973</c:v>
                </c:pt>
                <c:pt idx="5794">
                  <c:v>7.1407850000000002</c:v>
                </c:pt>
                <c:pt idx="5795">
                  <c:v>7.1497839999999968</c:v>
                </c:pt>
                <c:pt idx="5796">
                  <c:v>7.1587829999999988</c:v>
                </c:pt>
                <c:pt idx="5797">
                  <c:v>7.1677820000000017</c:v>
                </c:pt>
                <c:pt idx="5798">
                  <c:v>7.1767809999999974</c:v>
                </c:pt>
                <c:pt idx="5799">
                  <c:v>7.1857800000000003</c:v>
                </c:pt>
                <c:pt idx="5800">
                  <c:v>7.1947779999999986</c:v>
                </c:pt>
                <c:pt idx="5801">
                  <c:v>7.2037770000000023</c:v>
                </c:pt>
                <c:pt idx="5802">
                  <c:v>7.2127759999999972</c:v>
                </c:pt>
                <c:pt idx="5803">
                  <c:v>7.2217789999999979</c:v>
                </c:pt>
                <c:pt idx="5804">
                  <c:v>7.2307780000000017</c:v>
                </c:pt>
                <c:pt idx="5805">
                  <c:v>7.2397769999999975</c:v>
                </c:pt>
                <c:pt idx="5806">
                  <c:v>7.248775000000002</c:v>
                </c:pt>
                <c:pt idx="5807">
                  <c:v>7.2577739999999977</c:v>
                </c:pt>
                <c:pt idx="5808">
                  <c:v>7.2667730000000015</c:v>
                </c:pt>
                <c:pt idx="5809">
                  <c:v>7.2757720000000043</c:v>
                </c:pt>
                <c:pt idx="5810">
                  <c:v>7.2847709999999983</c:v>
                </c:pt>
                <c:pt idx="5811">
                  <c:v>7.2937700000000021</c:v>
                </c:pt>
                <c:pt idx="5812">
                  <c:v>7.3027689999999978</c:v>
                </c:pt>
                <c:pt idx="5813">
                  <c:v>7.3117680000000016</c:v>
                </c:pt>
                <c:pt idx="5814">
                  <c:v>7.3207659999999981</c:v>
                </c:pt>
                <c:pt idx="5815">
                  <c:v>7.3297650000000019</c:v>
                </c:pt>
                <c:pt idx="5816">
                  <c:v>7.3387639999999985</c:v>
                </c:pt>
                <c:pt idx="5817">
                  <c:v>7.3477630000000014</c:v>
                </c:pt>
                <c:pt idx="5818">
                  <c:v>7.3567620000000034</c:v>
                </c:pt>
                <c:pt idx="5819">
                  <c:v>7.3657609999999982</c:v>
                </c:pt>
                <c:pt idx="5820">
                  <c:v>7.3747630000000024</c:v>
                </c:pt>
                <c:pt idx="5821">
                  <c:v>7.3837619999999973</c:v>
                </c:pt>
                <c:pt idx="5822">
                  <c:v>7.3927610000000001</c:v>
                </c:pt>
                <c:pt idx="5823">
                  <c:v>7.4017600000000039</c:v>
                </c:pt>
                <c:pt idx="5824">
                  <c:v>7.4107589999999988</c:v>
                </c:pt>
                <c:pt idx="5825">
                  <c:v>7.4197580000000025</c:v>
                </c:pt>
                <c:pt idx="5826">
                  <c:v>7.4287569999999965</c:v>
                </c:pt>
                <c:pt idx="5827">
                  <c:v>7.4377560000000003</c:v>
                </c:pt>
                <c:pt idx="5828">
                  <c:v>7.4467539999999994</c:v>
                </c:pt>
                <c:pt idx="5829">
                  <c:v>7.4557530000000014</c:v>
                </c:pt>
                <c:pt idx="5830">
                  <c:v>7.4647519999999963</c:v>
                </c:pt>
                <c:pt idx="5831">
                  <c:v>7.4737510000000009</c:v>
                </c:pt>
                <c:pt idx="5832">
                  <c:v>7.4827500000000029</c:v>
                </c:pt>
                <c:pt idx="5833">
                  <c:v>7.4917489999999995</c:v>
                </c:pt>
                <c:pt idx="5834">
                  <c:v>7.5007480000000024</c:v>
                </c:pt>
                <c:pt idx="5835">
                  <c:v>7.5097469999999973</c:v>
                </c:pt>
                <c:pt idx="5836">
                  <c:v>7.5187489999999997</c:v>
                </c:pt>
                <c:pt idx="5837">
                  <c:v>7.5277480000000025</c:v>
                </c:pt>
                <c:pt idx="5838">
                  <c:v>7.5367469999999983</c:v>
                </c:pt>
                <c:pt idx="5839">
                  <c:v>7.5457460000000012</c:v>
                </c:pt>
                <c:pt idx="5840">
                  <c:v>7.554744999999996</c:v>
                </c:pt>
                <c:pt idx="5841">
                  <c:v>7.5637439999999998</c:v>
                </c:pt>
                <c:pt idx="5842">
                  <c:v>7.5727419999999981</c:v>
                </c:pt>
                <c:pt idx="5843">
                  <c:v>7.5817410000000018</c:v>
                </c:pt>
                <c:pt idx="5844">
                  <c:v>7.5907399999999967</c:v>
                </c:pt>
                <c:pt idx="5845">
                  <c:v>7.5997389999999996</c:v>
                </c:pt>
                <c:pt idx="5846">
                  <c:v>7.6087380000000016</c:v>
                </c:pt>
                <c:pt idx="5847">
                  <c:v>7.6177369999999964</c:v>
                </c:pt>
                <c:pt idx="5848">
                  <c:v>7.6267360000000002</c:v>
                </c:pt>
                <c:pt idx="5849">
                  <c:v>7.6357349999999959</c:v>
                </c:pt>
                <c:pt idx="5850">
                  <c:v>7.6447330000000013</c:v>
                </c:pt>
                <c:pt idx="5851">
                  <c:v>7.6537319999999971</c:v>
                </c:pt>
                <c:pt idx="5852">
                  <c:v>7.662731</c:v>
                </c:pt>
                <c:pt idx="5853">
                  <c:v>7.6717340000000007</c:v>
                </c:pt>
                <c:pt idx="5854">
                  <c:v>7.6807329999999965</c:v>
                </c:pt>
                <c:pt idx="5855">
                  <c:v>7.6897319999999985</c:v>
                </c:pt>
                <c:pt idx="5856">
                  <c:v>7.6987299999999976</c:v>
                </c:pt>
                <c:pt idx="5857">
                  <c:v>7.7077290000000014</c:v>
                </c:pt>
                <c:pt idx="5858">
                  <c:v>7.7167280000000034</c:v>
                </c:pt>
                <c:pt idx="5859">
                  <c:v>7.7257269999999982</c:v>
                </c:pt>
                <c:pt idx="5860">
                  <c:v>7.734726000000002</c:v>
                </c:pt>
                <c:pt idx="5861">
                  <c:v>7.7437249999999977</c:v>
                </c:pt>
                <c:pt idx="5862">
                  <c:v>7.7527240000000006</c:v>
                </c:pt>
                <c:pt idx="5863">
                  <c:v>7.7617230000000044</c:v>
                </c:pt>
                <c:pt idx="5864">
                  <c:v>7.7707210000000027</c:v>
                </c:pt>
                <c:pt idx="5865">
                  <c:v>7.7797199999999984</c:v>
                </c:pt>
                <c:pt idx="5866">
                  <c:v>7.7887190000000004</c:v>
                </c:pt>
                <c:pt idx="5867">
                  <c:v>7.7977180000000024</c:v>
                </c:pt>
                <c:pt idx="5868">
                  <c:v>7.8067169999999981</c:v>
                </c:pt>
                <c:pt idx="5869">
                  <c:v>7.815716000000001</c:v>
                </c:pt>
                <c:pt idx="5870">
                  <c:v>7.8247179999999954</c:v>
                </c:pt>
                <c:pt idx="5871">
                  <c:v>7.833717</c:v>
                </c:pt>
                <c:pt idx="5872">
                  <c:v>7.842716000000002</c:v>
                </c:pt>
                <c:pt idx="5873">
                  <c:v>7.8517149999999978</c:v>
                </c:pt>
                <c:pt idx="5874">
                  <c:v>7.8607140000000006</c:v>
                </c:pt>
                <c:pt idx="5875">
                  <c:v>7.8697129999999964</c:v>
                </c:pt>
                <c:pt idx="5876">
                  <c:v>7.8787120000000002</c:v>
                </c:pt>
                <c:pt idx="5877">
                  <c:v>7.8877110000000021</c:v>
                </c:pt>
                <c:pt idx="5878">
                  <c:v>7.8967090000000013</c:v>
                </c:pt>
                <c:pt idx="5879">
                  <c:v>7.9057079999999971</c:v>
                </c:pt>
                <c:pt idx="5880">
                  <c:v>7.914706999999999</c:v>
                </c:pt>
                <c:pt idx="5881">
                  <c:v>7.9237060000000028</c:v>
                </c:pt>
                <c:pt idx="5882">
                  <c:v>7.9327049999999986</c:v>
                </c:pt>
                <c:pt idx="5883">
                  <c:v>7.9417040000000014</c:v>
                </c:pt>
                <c:pt idx="5884">
                  <c:v>7.9507029999999972</c:v>
                </c:pt>
                <c:pt idx="5885">
                  <c:v>7.9597020000000009</c:v>
                </c:pt>
                <c:pt idx="5886">
                  <c:v>7.9687040000000025</c:v>
                </c:pt>
                <c:pt idx="5887">
                  <c:v>7.9777029999999982</c:v>
                </c:pt>
                <c:pt idx="5888">
                  <c:v>7.986702000000002</c:v>
                </c:pt>
                <c:pt idx="5889">
                  <c:v>7.9957009999999968</c:v>
                </c:pt>
                <c:pt idx="5890">
                  <c:v>8.0047000000000015</c:v>
                </c:pt>
                <c:pt idx="5891">
                  <c:v>8.0136990000000026</c:v>
                </c:pt>
                <c:pt idx="5892">
                  <c:v>8.0226970000000026</c:v>
                </c:pt>
                <c:pt idx="5893">
                  <c:v>8.0316959999999966</c:v>
                </c:pt>
                <c:pt idx="5894">
                  <c:v>8.0406950000000013</c:v>
                </c:pt>
                <c:pt idx="5895">
                  <c:v>8.0496940000000023</c:v>
                </c:pt>
                <c:pt idx="5896">
                  <c:v>8.0586930000000017</c:v>
                </c:pt>
                <c:pt idx="5897">
                  <c:v>8.0676920000000027</c:v>
                </c:pt>
                <c:pt idx="5898">
                  <c:v>8.0766909999999985</c:v>
                </c:pt>
                <c:pt idx="5899">
                  <c:v>8.0856900000000032</c:v>
                </c:pt>
                <c:pt idx="5900">
                  <c:v>8.0946880000000014</c:v>
                </c:pt>
                <c:pt idx="5901">
                  <c:v>8.1036870000000008</c:v>
                </c:pt>
                <c:pt idx="5902">
                  <c:v>8.1126859999999983</c:v>
                </c:pt>
                <c:pt idx="5903">
                  <c:v>8.1216890000000035</c:v>
                </c:pt>
                <c:pt idx="5904">
                  <c:v>8.130688000000001</c:v>
                </c:pt>
                <c:pt idx="5905">
                  <c:v>8.1396870000000021</c:v>
                </c:pt>
                <c:pt idx="5906">
                  <c:v>8.1486849999999986</c:v>
                </c:pt>
                <c:pt idx="5907">
                  <c:v>8.157684000000005</c:v>
                </c:pt>
                <c:pt idx="5908">
                  <c:v>8.1666830000000026</c:v>
                </c:pt>
                <c:pt idx="5909">
                  <c:v>8.1756820000000054</c:v>
                </c:pt>
                <c:pt idx="5910">
                  <c:v>8.1846809999999994</c:v>
                </c:pt>
                <c:pt idx="5911">
                  <c:v>8.1936800000000005</c:v>
                </c:pt>
                <c:pt idx="5912">
                  <c:v>8.2026790000000034</c:v>
                </c:pt>
                <c:pt idx="5913">
                  <c:v>8.2116779999999991</c:v>
                </c:pt>
                <c:pt idx="5914">
                  <c:v>8.2206759999999974</c:v>
                </c:pt>
                <c:pt idx="5915">
                  <c:v>8.2296749999999985</c:v>
                </c:pt>
                <c:pt idx="5916">
                  <c:v>8.2386740000000014</c:v>
                </c:pt>
                <c:pt idx="5917">
                  <c:v>8.2476730000000007</c:v>
                </c:pt>
                <c:pt idx="5918">
                  <c:v>8.2566720000000018</c:v>
                </c:pt>
                <c:pt idx="5919">
                  <c:v>8.2656709999999993</c:v>
                </c:pt>
                <c:pt idx="5920">
                  <c:v>8.2746730000000017</c:v>
                </c:pt>
                <c:pt idx="5921">
                  <c:v>8.283672000000001</c:v>
                </c:pt>
                <c:pt idx="5922">
                  <c:v>8.2926710000000003</c:v>
                </c:pt>
                <c:pt idx="5923">
                  <c:v>8.3016700000000014</c:v>
                </c:pt>
                <c:pt idx="5924">
                  <c:v>8.310668999999999</c:v>
                </c:pt>
                <c:pt idx="5925">
                  <c:v>8.3196680000000001</c:v>
                </c:pt>
                <c:pt idx="5926">
                  <c:v>8.3286670000000029</c:v>
                </c:pt>
                <c:pt idx="5927">
                  <c:v>8.3376660000000005</c:v>
                </c:pt>
                <c:pt idx="5928">
                  <c:v>8.3466639999999988</c:v>
                </c:pt>
                <c:pt idx="5929">
                  <c:v>8.3556630000000034</c:v>
                </c:pt>
                <c:pt idx="5930">
                  <c:v>8.3646620000000027</c:v>
                </c:pt>
                <c:pt idx="5931">
                  <c:v>8.373661000000002</c:v>
                </c:pt>
                <c:pt idx="5932">
                  <c:v>8.3826600000000031</c:v>
                </c:pt>
                <c:pt idx="5933">
                  <c:v>8.3916589999999989</c:v>
                </c:pt>
                <c:pt idx="5934">
                  <c:v>8.400658</c:v>
                </c:pt>
                <c:pt idx="5935">
                  <c:v>8.4096570000000028</c:v>
                </c:pt>
                <c:pt idx="5936">
                  <c:v>8.4186589999999999</c:v>
                </c:pt>
                <c:pt idx="5937">
                  <c:v>8.427658000000001</c:v>
                </c:pt>
                <c:pt idx="5938">
                  <c:v>8.4366569999999985</c:v>
                </c:pt>
                <c:pt idx="5939">
                  <c:v>8.4456560000000014</c:v>
                </c:pt>
                <c:pt idx="5940">
                  <c:v>8.4546550000000025</c:v>
                </c:pt>
                <c:pt idx="5941">
                  <c:v>8.4636540000000018</c:v>
                </c:pt>
                <c:pt idx="5942">
                  <c:v>8.4726519999999983</c:v>
                </c:pt>
                <c:pt idx="5943">
                  <c:v>8.4816510000000012</c:v>
                </c:pt>
                <c:pt idx="5944">
                  <c:v>8.4906500000000023</c:v>
                </c:pt>
                <c:pt idx="5945">
                  <c:v>8.4996490000000016</c:v>
                </c:pt>
                <c:pt idx="5946">
                  <c:v>8.5086480000000009</c:v>
                </c:pt>
                <c:pt idx="5947">
                  <c:v>8.5176469999999984</c:v>
                </c:pt>
                <c:pt idx="5948">
                  <c:v>8.5266460000000013</c:v>
                </c:pt>
                <c:pt idx="5949">
                  <c:v>8.5356450000000024</c:v>
                </c:pt>
                <c:pt idx="5950">
                  <c:v>8.5446429999999989</c:v>
                </c:pt>
                <c:pt idx="5951">
                  <c:v>8.5536420000000053</c:v>
                </c:pt>
                <c:pt idx="5952">
                  <c:v>8.5626410000000028</c:v>
                </c:pt>
                <c:pt idx="5953">
                  <c:v>8.5716440000000009</c:v>
                </c:pt>
                <c:pt idx="5954">
                  <c:v>8.580643000000002</c:v>
                </c:pt>
                <c:pt idx="5955">
                  <c:v>8.5896419999999996</c:v>
                </c:pt>
                <c:pt idx="5956">
                  <c:v>8.5986400000000032</c:v>
                </c:pt>
                <c:pt idx="5957">
                  <c:v>8.6076390000000025</c:v>
                </c:pt>
                <c:pt idx="5958">
                  <c:v>8.6166380000000018</c:v>
                </c:pt>
                <c:pt idx="5959">
                  <c:v>8.6256370000000011</c:v>
                </c:pt>
                <c:pt idx="5960">
                  <c:v>8.6346360000000004</c:v>
                </c:pt>
                <c:pt idx="5961">
                  <c:v>8.6436350000000033</c:v>
                </c:pt>
                <c:pt idx="5962">
                  <c:v>8.6526340000000026</c:v>
                </c:pt>
                <c:pt idx="5963">
                  <c:v>8.6616330000000037</c:v>
                </c:pt>
                <c:pt idx="5964">
                  <c:v>8.6706310000000002</c:v>
                </c:pt>
                <c:pt idx="5965">
                  <c:v>8.6796300000000048</c:v>
                </c:pt>
                <c:pt idx="5966">
                  <c:v>8.6886289999999988</c:v>
                </c:pt>
                <c:pt idx="5967">
                  <c:v>8.6976279999999999</c:v>
                </c:pt>
                <c:pt idx="5968">
                  <c:v>8.7066269999999992</c:v>
                </c:pt>
                <c:pt idx="5969">
                  <c:v>8.7156260000000003</c:v>
                </c:pt>
                <c:pt idx="5970">
                  <c:v>8.7246279999999992</c:v>
                </c:pt>
                <c:pt idx="5971">
                  <c:v>8.7336270000000003</c:v>
                </c:pt>
                <c:pt idx="5972">
                  <c:v>8.7426260000000013</c:v>
                </c:pt>
                <c:pt idx="5973">
                  <c:v>8.7516249999999989</c:v>
                </c:pt>
                <c:pt idx="5974">
                  <c:v>8.760624</c:v>
                </c:pt>
                <c:pt idx="5975">
                  <c:v>8.7696230000000011</c:v>
                </c:pt>
                <c:pt idx="5976">
                  <c:v>8.7786219999999986</c:v>
                </c:pt>
                <c:pt idx="5977">
                  <c:v>8.7876209999999997</c:v>
                </c:pt>
                <c:pt idx="5978">
                  <c:v>8.7966189999999997</c:v>
                </c:pt>
                <c:pt idx="5979">
                  <c:v>8.8056180000000026</c:v>
                </c:pt>
                <c:pt idx="5980">
                  <c:v>8.8146170000000019</c:v>
                </c:pt>
                <c:pt idx="5981">
                  <c:v>8.823616000000003</c:v>
                </c:pt>
                <c:pt idx="5982">
                  <c:v>8.8326150000000005</c:v>
                </c:pt>
                <c:pt idx="5983">
                  <c:v>8.8416140000000016</c:v>
                </c:pt>
                <c:pt idx="5984">
                  <c:v>8.8506130000000027</c:v>
                </c:pt>
                <c:pt idx="5985">
                  <c:v>8.859612000000002</c:v>
                </c:pt>
                <c:pt idx="5986">
                  <c:v>8.8686140000000027</c:v>
                </c:pt>
                <c:pt idx="5987">
                  <c:v>8.8776129999999984</c:v>
                </c:pt>
                <c:pt idx="5988">
                  <c:v>8.8866120000000013</c:v>
                </c:pt>
                <c:pt idx="5989">
                  <c:v>8.8956110000000024</c:v>
                </c:pt>
                <c:pt idx="5990">
                  <c:v>8.9046100000000017</c:v>
                </c:pt>
                <c:pt idx="5991">
                  <c:v>8.9136090000000028</c:v>
                </c:pt>
                <c:pt idx="5992">
                  <c:v>8.9226070000000028</c:v>
                </c:pt>
                <c:pt idx="5993">
                  <c:v>8.9316060000000022</c:v>
                </c:pt>
                <c:pt idx="5994">
                  <c:v>8.9406050000000015</c:v>
                </c:pt>
                <c:pt idx="5995">
                  <c:v>8.9496040000000008</c:v>
                </c:pt>
                <c:pt idx="5996">
                  <c:v>8.9586029999999983</c:v>
                </c:pt>
                <c:pt idx="5997">
                  <c:v>8.9676020000000012</c:v>
                </c:pt>
                <c:pt idx="5998">
                  <c:v>8.9766010000000023</c:v>
                </c:pt>
                <c:pt idx="5999">
                  <c:v>8.9856000000000034</c:v>
                </c:pt>
                <c:pt idx="6000">
                  <c:v>8.9945980000000034</c:v>
                </c:pt>
                <c:pt idx="6001">
                  <c:v>9.0035970000000027</c:v>
                </c:pt>
                <c:pt idx="6002">
                  <c:v>9.0125960000000038</c:v>
                </c:pt>
                <c:pt idx="6003">
                  <c:v>9.0215990000000037</c:v>
                </c:pt>
                <c:pt idx="6004">
                  <c:v>9.0305979999999995</c:v>
                </c:pt>
                <c:pt idx="6005">
                  <c:v>9.0395970000000005</c:v>
                </c:pt>
                <c:pt idx="6006">
                  <c:v>9.0485950000000006</c:v>
                </c:pt>
                <c:pt idx="6007">
                  <c:v>9.0575940000000035</c:v>
                </c:pt>
                <c:pt idx="6008">
                  <c:v>9.066593000000001</c:v>
                </c:pt>
                <c:pt idx="6009">
                  <c:v>9.0755920000000021</c:v>
                </c:pt>
                <c:pt idx="6010">
                  <c:v>9.0845910000000032</c:v>
                </c:pt>
                <c:pt idx="6011">
                  <c:v>9.0935900000000025</c:v>
                </c:pt>
                <c:pt idx="6012">
                  <c:v>9.1025890000000036</c:v>
                </c:pt>
                <c:pt idx="6013">
                  <c:v>9.1115879999999994</c:v>
                </c:pt>
                <c:pt idx="6014">
                  <c:v>9.1205860000000047</c:v>
                </c:pt>
                <c:pt idx="6015">
                  <c:v>9.1295850000000023</c:v>
                </c:pt>
                <c:pt idx="6016">
                  <c:v>9.1385840000000016</c:v>
                </c:pt>
                <c:pt idx="6017">
                  <c:v>9.1475829999999991</c:v>
                </c:pt>
                <c:pt idx="6018">
                  <c:v>9.156582000000002</c:v>
                </c:pt>
                <c:pt idx="6019">
                  <c:v>9.1655810000000049</c:v>
                </c:pt>
                <c:pt idx="6020">
                  <c:v>9.1745830000000019</c:v>
                </c:pt>
                <c:pt idx="6021">
                  <c:v>9.183582000000003</c:v>
                </c:pt>
                <c:pt idx="6022">
                  <c:v>9.1925810000000006</c:v>
                </c:pt>
                <c:pt idx="6023">
                  <c:v>9.2015800000000016</c:v>
                </c:pt>
                <c:pt idx="6024">
                  <c:v>9.210579000000001</c:v>
                </c:pt>
                <c:pt idx="6025">
                  <c:v>9.2195780000000003</c:v>
                </c:pt>
                <c:pt idx="6026">
                  <c:v>9.2285769999999996</c:v>
                </c:pt>
                <c:pt idx="6027">
                  <c:v>9.2375759999999971</c:v>
                </c:pt>
                <c:pt idx="6028">
                  <c:v>9.2465740000000007</c:v>
                </c:pt>
                <c:pt idx="6029">
                  <c:v>9.2555730000000018</c:v>
                </c:pt>
                <c:pt idx="6030">
                  <c:v>9.2645720000000011</c:v>
                </c:pt>
                <c:pt idx="6031">
                  <c:v>9.2735709999999987</c:v>
                </c:pt>
                <c:pt idx="6032">
                  <c:v>9.2825700000000015</c:v>
                </c:pt>
                <c:pt idx="6033">
                  <c:v>9.2915690000000009</c:v>
                </c:pt>
                <c:pt idx="6034">
                  <c:v>9.3005680000000019</c:v>
                </c:pt>
                <c:pt idx="6035">
                  <c:v>9.3095659999999985</c:v>
                </c:pt>
                <c:pt idx="6036">
                  <c:v>9.3185689999999965</c:v>
                </c:pt>
                <c:pt idx="6037">
                  <c:v>9.3275680000000012</c:v>
                </c:pt>
                <c:pt idx="6038">
                  <c:v>9.3365670000000023</c:v>
                </c:pt>
                <c:pt idx="6039">
                  <c:v>9.3455660000000016</c:v>
                </c:pt>
                <c:pt idx="6040">
                  <c:v>9.3545650000000027</c:v>
                </c:pt>
                <c:pt idx="6041">
                  <c:v>9.3635639999999984</c:v>
                </c:pt>
                <c:pt idx="6042">
                  <c:v>9.3725620000000038</c:v>
                </c:pt>
                <c:pt idx="6043">
                  <c:v>9.3815609999999996</c:v>
                </c:pt>
                <c:pt idx="6044">
                  <c:v>9.3905600000000007</c:v>
                </c:pt>
                <c:pt idx="6045">
                  <c:v>9.3995590000000053</c:v>
                </c:pt>
                <c:pt idx="6046">
                  <c:v>9.4085580000000011</c:v>
                </c:pt>
                <c:pt idx="6047">
                  <c:v>9.4175570000000022</c:v>
                </c:pt>
                <c:pt idx="6048">
                  <c:v>9.4265560000000015</c:v>
                </c:pt>
                <c:pt idx="6049">
                  <c:v>9.4355550000000008</c:v>
                </c:pt>
                <c:pt idx="6050">
                  <c:v>9.4445530000000009</c:v>
                </c:pt>
                <c:pt idx="6051">
                  <c:v>9.4535520000000037</c:v>
                </c:pt>
                <c:pt idx="6052">
                  <c:v>9.4625510000000013</c:v>
                </c:pt>
                <c:pt idx="6053">
                  <c:v>9.4715539999999994</c:v>
                </c:pt>
                <c:pt idx="6054">
                  <c:v>9.4805530000000005</c:v>
                </c:pt>
                <c:pt idx="6055">
                  <c:v>9.4895520000000051</c:v>
                </c:pt>
                <c:pt idx="6056">
                  <c:v>9.4985500000000016</c:v>
                </c:pt>
                <c:pt idx="6057">
                  <c:v>9.5075489999999991</c:v>
                </c:pt>
                <c:pt idx="6058">
                  <c:v>9.5165480000000002</c:v>
                </c:pt>
                <c:pt idx="6059">
                  <c:v>9.5255470000000049</c:v>
                </c:pt>
                <c:pt idx="6060">
                  <c:v>9.5345460000000024</c:v>
                </c:pt>
                <c:pt idx="6061">
                  <c:v>9.5435450000000017</c:v>
                </c:pt>
                <c:pt idx="6062">
                  <c:v>9.552544000000001</c:v>
                </c:pt>
                <c:pt idx="6063">
                  <c:v>9.5615430000000003</c:v>
                </c:pt>
                <c:pt idx="6064">
                  <c:v>9.5705410000000022</c:v>
                </c:pt>
                <c:pt idx="6065">
                  <c:v>9.5795400000000033</c:v>
                </c:pt>
                <c:pt idx="6066">
                  <c:v>9.588538999999999</c:v>
                </c:pt>
                <c:pt idx="6067">
                  <c:v>9.5975380000000001</c:v>
                </c:pt>
                <c:pt idx="6068">
                  <c:v>9.6065370000000048</c:v>
                </c:pt>
                <c:pt idx="6069">
                  <c:v>9.6155360000000023</c:v>
                </c:pt>
                <c:pt idx="6070">
                  <c:v>9.6245380000000011</c:v>
                </c:pt>
                <c:pt idx="6071">
                  <c:v>9.6335370000000005</c:v>
                </c:pt>
                <c:pt idx="6072">
                  <c:v>9.6425360000000016</c:v>
                </c:pt>
                <c:pt idx="6073">
                  <c:v>9.6515350000000026</c:v>
                </c:pt>
                <c:pt idx="6074">
                  <c:v>9.660534000000002</c:v>
                </c:pt>
                <c:pt idx="6075">
                  <c:v>9.669533000000003</c:v>
                </c:pt>
                <c:pt idx="6076">
                  <c:v>9.6785319999999988</c:v>
                </c:pt>
                <c:pt idx="6077">
                  <c:v>9.6875310000000034</c:v>
                </c:pt>
                <c:pt idx="6078">
                  <c:v>9.696529</c:v>
                </c:pt>
                <c:pt idx="6079">
                  <c:v>9.705528000000001</c:v>
                </c:pt>
                <c:pt idx="6080">
                  <c:v>9.7145269999999968</c:v>
                </c:pt>
                <c:pt idx="6081">
                  <c:v>9.7235259999999997</c:v>
                </c:pt>
                <c:pt idx="6082">
                  <c:v>9.7325250000000008</c:v>
                </c:pt>
                <c:pt idx="6083">
                  <c:v>9.7415239999999983</c:v>
                </c:pt>
                <c:pt idx="6084">
                  <c:v>9.7505230000000012</c:v>
                </c:pt>
                <c:pt idx="6085">
                  <c:v>9.7595210000000012</c:v>
                </c:pt>
                <c:pt idx="6086">
                  <c:v>9.7685239999999993</c:v>
                </c:pt>
                <c:pt idx="6087">
                  <c:v>9.7775230000000004</c:v>
                </c:pt>
                <c:pt idx="6088">
                  <c:v>9.7865219999999997</c:v>
                </c:pt>
                <c:pt idx="6089">
                  <c:v>9.795520999999999</c:v>
                </c:pt>
                <c:pt idx="6090">
                  <c:v>9.8045199999999983</c:v>
                </c:pt>
                <c:pt idx="6091">
                  <c:v>9.8135190000000012</c:v>
                </c:pt>
                <c:pt idx="6092">
                  <c:v>9.8225170000000013</c:v>
                </c:pt>
                <c:pt idx="6093">
                  <c:v>9.8315160000000006</c:v>
                </c:pt>
                <c:pt idx="6094">
                  <c:v>9.8405150000000035</c:v>
                </c:pt>
                <c:pt idx="6095">
                  <c:v>9.849514000000001</c:v>
                </c:pt>
                <c:pt idx="6096">
                  <c:v>9.8585130000000021</c:v>
                </c:pt>
                <c:pt idx="6097">
                  <c:v>9.8675119999999996</c:v>
                </c:pt>
                <c:pt idx="6098">
                  <c:v>9.8765110000000007</c:v>
                </c:pt>
                <c:pt idx="6099">
                  <c:v>9.8855090000000025</c:v>
                </c:pt>
                <c:pt idx="6100">
                  <c:v>9.8945080000000036</c:v>
                </c:pt>
                <c:pt idx="6101">
                  <c:v>9.9035070000000012</c:v>
                </c:pt>
                <c:pt idx="6102">
                  <c:v>9.9125060000000023</c:v>
                </c:pt>
                <c:pt idx="6103">
                  <c:v>9.9215090000000004</c:v>
                </c:pt>
                <c:pt idx="6104">
                  <c:v>9.9305080000000032</c:v>
                </c:pt>
                <c:pt idx="6105">
                  <c:v>9.9395070000000025</c:v>
                </c:pt>
                <c:pt idx="6106">
                  <c:v>9.948504999999999</c:v>
                </c:pt>
                <c:pt idx="6107">
                  <c:v>9.9575040000000019</c:v>
                </c:pt>
                <c:pt idx="6108">
                  <c:v>9.9665030000000048</c:v>
                </c:pt>
                <c:pt idx="6109">
                  <c:v>9.9755020000000023</c:v>
                </c:pt>
                <c:pt idx="6110">
                  <c:v>9.9845010000000016</c:v>
                </c:pt>
                <c:pt idx="6111">
                  <c:v>9.9935000000000009</c:v>
                </c:pt>
                <c:pt idx="6112">
                  <c:v>10.002499000000002</c:v>
                </c:pt>
                <c:pt idx="6113">
                  <c:v>10.011497000000002</c:v>
                </c:pt>
                <c:pt idx="6114">
                  <c:v>10.020496000000003</c:v>
                </c:pt>
                <c:pt idx="6115">
                  <c:v>10.029495000000001</c:v>
                </c:pt>
                <c:pt idx="6116">
                  <c:v>10.038494</c:v>
                </c:pt>
                <c:pt idx="6117">
                  <c:v>10.047493000000003</c:v>
                </c:pt>
                <c:pt idx="6118">
                  <c:v>10.056492000000002</c:v>
                </c:pt>
                <c:pt idx="6119">
                  <c:v>10.065491000000003</c:v>
                </c:pt>
                <c:pt idx="6120">
                  <c:v>10.074493</c:v>
                </c:pt>
                <c:pt idx="6121">
                  <c:v>10.083492000000001</c:v>
                </c:pt>
                <c:pt idx="6122">
                  <c:v>10.092491000000004</c:v>
                </c:pt>
                <c:pt idx="6123">
                  <c:v>10.101490000000002</c:v>
                </c:pt>
                <c:pt idx="6124">
                  <c:v>10.110489000000003</c:v>
                </c:pt>
                <c:pt idx="6125">
                  <c:v>10.119488</c:v>
                </c:pt>
                <c:pt idx="6126">
                  <c:v>10.128487</c:v>
                </c:pt>
                <c:pt idx="6127">
                  <c:v>10.137486000000004</c:v>
                </c:pt>
                <c:pt idx="6128">
                  <c:v>10.146484000000003</c:v>
                </c:pt>
                <c:pt idx="6129">
                  <c:v>10.155483000000002</c:v>
                </c:pt>
                <c:pt idx="6130">
                  <c:v>10.164482000000001</c:v>
                </c:pt>
                <c:pt idx="6131">
                  <c:v>10.173481000000002</c:v>
                </c:pt>
                <c:pt idx="6132">
                  <c:v>10.182480000000002</c:v>
                </c:pt>
                <c:pt idx="6133">
                  <c:v>10.191479000000001</c:v>
                </c:pt>
                <c:pt idx="6134">
                  <c:v>10.200477999999999</c:v>
                </c:pt>
                <c:pt idx="6135">
                  <c:v>10.209476000000002</c:v>
                </c:pt>
                <c:pt idx="6136">
                  <c:v>10.218479</c:v>
                </c:pt>
                <c:pt idx="6137">
                  <c:v>10.227478</c:v>
                </c:pt>
                <c:pt idx="6138">
                  <c:v>10.236477000000001</c:v>
                </c:pt>
                <c:pt idx="6139">
                  <c:v>10.245475999999996</c:v>
                </c:pt>
                <c:pt idx="6140">
                  <c:v>10.254475000000001</c:v>
                </c:pt>
                <c:pt idx="6141">
                  <c:v>10.263474000000002</c:v>
                </c:pt>
                <c:pt idx="6142">
                  <c:v>10.272472</c:v>
                </c:pt>
                <c:pt idx="6143">
                  <c:v>10.281471000000002</c:v>
                </c:pt>
                <c:pt idx="6144">
                  <c:v>10.290470000000001</c:v>
                </c:pt>
                <c:pt idx="6145">
                  <c:v>10.299469000000002</c:v>
                </c:pt>
                <c:pt idx="6146">
                  <c:v>10.308468000000001</c:v>
                </c:pt>
                <c:pt idx="6147">
                  <c:v>10.317467000000002</c:v>
                </c:pt>
                <c:pt idx="6148">
                  <c:v>10.326466000000005</c:v>
                </c:pt>
                <c:pt idx="6149">
                  <c:v>10.335464000000004</c:v>
                </c:pt>
                <c:pt idx="6150">
                  <c:v>10.344463000000001</c:v>
                </c:pt>
                <c:pt idx="6151">
                  <c:v>10.353462000000002</c:v>
                </c:pt>
                <c:pt idx="6152">
                  <c:v>10.362461000000005</c:v>
                </c:pt>
                <c:pt idx="6153">
                  <c:v>10.371464000000005</c:v>
                </c:pt>
                <c:pt idx="6154">
                  <c:v>10.380463000000002</c:v>
                </c:pt>
                <c:pt idx="6155">
                  <c:v>10.389462000000004</c:v>
                </c:pt>
                <c:pt idx="6156">
                  <c:v>10.39846</c:v>
                </c:pt>
                <c:pt idx="6157">
                  <c:v>10.407459000000005</c:v>
                </c:pt>
                <c:pt idx="6158">
                  <c:v>10.416458000000002</c:v>
                </c:pt>
                <c:pt idx="6159">
                  <c:v>10.425457000000003</c:v>
                </c:pt>
                <c:pt idx="6160">
                  <c:v>10.434455999999999</c:v>
                </c:pt>
                <c:pt idx="6161">
                  <c:v>10.443455</c:v>
                </c:pt>
                <c:pt idx="6162">
                  <c:v>10.452454000000007</c:v>
                </c:pt>
                <c:pt idx="6163">
                  <c:v>10.461452000000003</c:v>
                </c:pt>
                <c:pt idx="6164">
                  <c:v>10.470451000000001</c:v>
                </c:pt>
                <c:pt idx="6165">
                  <c:v>10.479450000000002</c:v>
                </c:pt>
                <c:pt idx="6166">
                  <c:v>10.488449000000005</c:v>
                </c:pt>
                <c:pt idx="6167">
                  <c:v>10.497448000000002</c:v>
                </c:pt>
                <c:pt idx="6168">
                  <c:v>10.506447000000003</c:v>
                </c:pt>
                <c:pt idx="6169">
                  <c:v>10.515450000000003</c:v>
                </c:pt>
                <c:pt idx="6170">
                  <c:v>10.524448</c:v>
                </c:pt>
                <c:pt idx="6171">
                  <c:v>10.533447000000002</c:v>
                </c:pt>
                <c:pt idx="6172">
                  <c:v>10.542446000000002</c:v>
                </c:pt>
                <c:pt idx="6173">
                  <c:v>10.551445000000003</c:v>
                </c:pt>
                <c:pt idx="6174">
                  <c:v>10.560444</c:v>
                </c:pt>
                <c:pt idx="6175">
                  <c:v>10.569443000000001</c:v>
                </c:pt>
                <c:pt idx="6176">
                  <c:v>10.578442000000004</c:v>
                </c:pt>
                <c:pt idx="6177">
                  <c:v>10.587440000000003</c:v>
                </c:pt>
                <c:pt idx="6178">
                  <c:v>10.596439</c:v>
                </c:pt>
                <c:pt idx="6179">
                  <c:v>10.605438000000003</c:v>
                </c:pt>
                <c:pt idx="6180">
                  <c:v>10.614437000000002</c:v>
                </c:pt>
                <c:pt idx="6181">
                  <c:v>10.623436000000002</c:v>
                </c:pt>
                <c:pt idx="6182">
                  <c:v>10.632435000000003</c:v>
                </c:pt>
                <c:pt idx="6183">
                  <c:v>10.641433999999999</c:v>
                </c:pt>
                <c:pt idx="6184">
                  <c:v>10.650433000000001</c:v>
                </c:pt>
                <c:pt idx="6185">
                  <c:v>10.659431000000003</c:v>
                </c:pt>
                <c:pt idx="6186">
                  <c:v>10.668434000000001</c:v>
                </c:pt>
                <c:pt idx="6187">
                  <c:v>10.677433000000002</c:v>
                </c:pt>
                <c:pt idx="6188">
                  <c:v>10.686432000000005</c:v>
                </c:pt>
                <c:pt idx="6189">
                  <c:v>10.695431000000003</c:v>
                </c:pt>
                <c:pt idx="6190">
                  <c:v>10.704430000000002</c:v>
                </c:pt>
                <c:pt idx="6191">
                  <c:v>10.713427999999999</c:v>
                </c:pt>
                <c:pt idx="6192">
                  <c:v>10.722427000000003</c:v>
                </c:pt>
                <c:pt idx="6193">
                  <c:v>10.731425999999999</c:v>
                </c:pt>
                <c:pt idx="6194">
                  <c:v>10.740425</c:v>
                </c:pt>
                <c:pt idx="6195">
                  <c:v>10.749423999999999</c:v>
                </c:pt>
                <c:pt idx="6196">
                  <c:v>10.758423000000001</c:v>
                </c:pt>
                <c:pt idx="6197">
                  <c:v>10.767422000000003</c:v>
                </c:pt>
                <c:pt idx="6198">
                  <c:v>10.776421000000001</c:v>
                </c:pt>
                <c:pt idx="6199">
                  <c:v>10.785418999999999</c:v>
                </c:pt>
                <c:pt idx="6200">
                  <c:v>10.794417999999999</c:v>
                </c:pt>
                <c:pt idx="6201">
                  <c:v>10.803417000000005</c:v>
                </c:pt>
                <c:pt idx="6202">
                  <c:v>10.812416000000002</c:v>
                </c:pt>
                <c:pt idx="6203">
                  <c:v>10.821419000000001</c:v>
                </c:pt>
                <c:pt idx="6204">
                  <c:v>10.830418000000002</c:v>
                </c:pt>
                <c:pt idx="6205">
                  <c:v>10.839417000000001</c:v>
                </c:pt>
                <c:pt idx="6206">
                  <c:v>10.848415000000003</c:v>
                </c:pt>
                <c:pt idx="6207">
                  <c:v>10.857414000000002</c:v>
                </c:pt>
                <c:pt idx="6208">
                  <c:v>10.866413000000003</c:v>
                </c:pt>
                <c:pt idx="6209">
                  <c:v>10.875412000000001</c:v>
                </c:pt>
                <c:pt idx="6210">
                  <c:v>10.884411</c:v>
                </c:pt>
                <c:pt idx="6211">
                  <c:v>10.893410000000005</c:v>
                </c:pt>
                <c:pt idx="6212">
                  <c:v>10.902409000000002</c:v>
                </c:pt>
                <c:pt idx="6213">
                  <c:v>10.911407000000001</c:v>
                </c:pt>
                <c:pt idx="6214">
                  <c:v>10.920406000000002</c:v>
                </c:pt>
                <c:pt idx="6215">
                  <c:v>10.929405000000004</c:v>
                </c:pt>
                <c:pt idx="6216">
                  <c:v>10.938404</c:v>
                </c:pt>
                <c:pt idx="6217">
                  <c:v>10.947403000000001</c:v>
                </c:pt>
                <c:pt idx="6218">
                  <c:v>10.956402000000001</c:v>
                </c:pt>
                <c:pt idx="6219">
                  <c:v>10.965405000000002</c:v>
                </c:pt>
                <c:pt idx="6220">
                  <c:v>10.974403000000002</c:v>
                </c:pt>
                <c:pt idx="6221">
                  <c:v>10.983402000000002</c:v>
                </c:pt>
                <c:pt idx="6222">
                  <c:v>10.992401000000003</c:v>
                </c:pt>
                <c:pt idx="6223">
                  <c:v>11.001399999999999</c:v>
                </c:pt>
                <c:pt idx="6224">
                  <c:v>11.010399</c:v>
                </c:pt>
                <c:pt idx="6225">
                  <c:v>11.019398000000001</c:v>
                </c:pt>
                <c:pt idx="6226">
                  <c:v>11.028397</c:v>
                </c:pt>
                <c:pt idx="6227">
                  <c:v>11.037394999999998</c:v>
                </c:pt>
                <c:pt idx="6228">
                  <c:v>11.046393999999999</c:v>
                </c:pt>
                <c:pt idx="6229">
                  <c:v>11.055393000000002</c:v>
                </c:pt>
                <c:pt idx="6230">
                  <c:v>11.064392</c:v>
                </c:pt>
                <c:pt idx="6231">
                  <c:v>11.073391000000001</c:v>
                </c:pt>
                <c:pt idx="6232">
                  <c:v>11.08239</c:v>
                </c:pt>
                <c:pt idx="6233">
                  <c:v>11.091388999999999</c:v>
                </c:pt>
                <c:pt idx="6234">
                  <c:v>11.100388000000001</c:v>
                </c:pt>
                <c:pt idx="6235">
                  <c:v>11.109386000000002</c:v>
                </c:pt>
                <c:pt idx="6236">
                  <c:v>11.118389000000001</c:v>
                </c:pt>
                <c:pt idx="6237">
                  <c:v>11.127388000000002</c:v>
                </c:pt>
                <c:pt idx="6238">
                  <c:v>11.136387000000001</c:v>
                </c:pt>
                <c:pt idx="6239">
                  <c:v>11.145386000000002</c:v>
                </c:pt>
                <c:pt idx="6240">
                  <c:v>11.154385000000001</c:v>
                </c:pt>
                <c:pt idx="6241">
                  <c:v>11.163383000000003</c:v>
                </c:pt>
                <c:pt idx="6242">
                  <c:v>11.172382000000001</c:v>
                </c:pt>
                <c:pt idx="6243">
                  <c:v>11.181381</c:v>
                </c:pt>
                <c:pt idx="6244">
                  <c:v>11.190379999999999</c:v>
                </c:pt>
                <c:pt idx="6245">
                  <c:v>11.199378999999999</c:v>
                </c:pt>
                <c:pt idx="6246">
                  <c:v>11.208378</c:v>
                </c:pt>
                <c:pt idx="6247">
                  <c:v>11.217376999999999</c:v>
                </c:pt>
                <c:pt idx="6248">
                  <c:v>11.226376</c:v>
                </c:pt>
                <c:pt idx="6249">
                  <c:v>11.235373999999998</c:v>
                </c:pt>
                <c:pt idx="6250">
                  <c:v>11.244373</c:v>
                </c:pt>
                <c:pt idx="6251">
                  <c:v>11.253371999999999</c:v>
                </c:pt>
                <c:pt idx="6252">
                  <c:v>11.262371</c:v>
                </c:pt>
                <c:pt idx="6253">
                  <c:v>11.271374</c:v>
                </c:pt>
                <c:pt idx="6254">
                  <c:v>11.280372999999997</c:v>
                </c:pt>
                <c:pt idx="6255">
                  <c:v>11.289371000000001</c:v>
                </c:pt>
                <c:pt idx="6256">
                  <c:v>11.298369999999998</c:v>
                </c:pt>
                <c:pt idx="6257">
                  <c:v>11.307369000000001</c:v>
                </c:pt>
                <c:pt idx="6258">
                  <c:v>11.316367999999999</c:v>
                </c:pt>
                <c:pt idx="6259">
                  <c:v>11.325367</c:v>
                </c:pt>
                <c:pt idx="6260">
                  <c:v>11.334366000000003</c:v>
                </c:pt>
                <c:pt idx="6261">
                  <c:v>11.343365</c:v>
                </c:pt>
                <c:pt idx="6262">
                  <c:v>11.352364000000003</c:v>
                </c:pt>
                <c:pt idx="6263">
                  <c:v>11.361362</c:v>
                </c:pt>
                <c:pt idx="6264">
                  <c:v>11.370361000000003</c:v>
                </c:pt>
                <c:pt idx="6265">
                  <c:v>11.379360000000002</c:v>
                </c:pt>
                <c:pt idx="6266">
                  <c:v>11.388359000000001</c:v>
                </c:pt>
                <c:pt idx="6267">
                  <c:v>11.397357999999999</c:v>
                </c:pt>
                <c:pt idx="6268">
                  <c:v>11.406357</c:v>
                </c:pt>
                <c:pt idx="6269">
                  <c:v>11.415359000000002</c:v>
                </c:pt>
                <c:pt idx="6270">
                  <c:v>11.424358</c:v>
                </c:pt>
                <c:pt idx="6271">
                  <c:v>11.433357000000001</c:v>
                </c:pt>
                <c:pt idx="6272">
                  <c:v>11.442355999999998</c:v>
                </c:pt>
                <c:pt idx="6273">
                  <c:v>11.451355</c:v>
                </c:pt>
                <c:pt idx="6274">
                  <c:v>11.460354000000002</c:v>
                </c:pt>
                <c:pt idx="6275">
                  <c:v>11.469353000000002</c:v>
                </c:pt>
                <c:pt idx="6276">
                  <c:v>11.478352000000001</c:v>
                </c:pt>
                <c:pt idx="6277">
                  <c:v>11.487350000000001</c:v>
                </c:pt>
                <c:pt idx="6278">
                  <c:v>11.496349000000002</c:v>
                </c:pt>
                <c:pt idx="6279">
                  <c:v>11.505348000000001</c:v>
                </c:pt>
                <c:pt idx="6280">
                  <c:v>11.514347000000001</c:v>
                </c:pt>
                <c:pt idx="6281">
                  <c:v>11.523345999999998</c:v>
                </c:pt>
                <c:pt idx="6282">
                  <c:v>11.532345000000001</c:v>
                </c:pt>
                <c:pt idx="6283">
                  <c:v>11.541344</c:v>
                </c:pt>
                <c:pt idx="6284">
                  <c:v>11.550343000000002</c:v>
                </c:pt>
                <c:pt idx="6285">
                  <c:v>11.559341000000003</c:v>
                </c:pt>
                <c:pt idx="6286">
                  <c:v>11.568344000000003</c:v>
                </c:pt>
                <c:pt idx="6287">
                  <c:v>11.577343000000001</c:v>
                </c:pt>
                <c:pt idx="6288">
                  <c:v>11.586342000000002</c:v>
                </c:pt>
                <c:pt idx="6289">
                  <c:v>11.595341000000001</c:v>
                </c:pt>
                <c:pt idx="6290">
                  <c:v>11.604340000000001</c:v>
                </c:pt>
                <c:pt idx="6291">
                  <c:v>11.613338000000001</c:v>
                </c:pt>
                <c:pt idx="6292">
                  <c:v>11.622337000000002</c:v>
                </c:pt>
                <c:pt idx="6293">
                  <c:v>11.631335999999997</c:v>
                </c:pt>
                <c:pt idx="6294">
                  <c:v>11.640334999999999</c:v>
                </c:pt>
                <c:pt idx="6295">
                  <c:v>11.649334000000003</c:v>
                </c:pt>
                <c:pt idx="6296">
                  <c:v>11.658333000000001</c:v>
                </c:pt>
                <c:pt idx="6297">
                  <c:v>11.667332000000002</c:v>
                </c:pt>
                <c:pt idx="6298">
                  <c:v>11.676331000000001</c:v>
                </c:pt>
                <c:pt idx="6299">
                  <c:v>11.685329000000003</c:v>
                </c:pt>
                <c:pt idx="6300">
                  <c:v>11.694327999999999</c:v>
                </c:pt>
                <c:pt idx="6301">
                  <c:v>11.703327</c:v>
                </c:pt>
                <c:pt idx="6302">
                  <c:v>11.712325999999997</c:v>
                </c:pt>
                <c:pt idx="6303">
                  <c:v>11.721328999999995</c:v>
                </c:pt>
                <c:pt idx="6304">
                  <c:v>11.730327999999997</c:v>
                </c:pt>
                <c:pt idx="6305">
                  <c:v>11.739325999999998</c:v>
                </c:pt>
                <c:pt idx="6306">
                  <c:v>11.748324999999998</c:v>
                </c:pt>
                <c:pt idx="6307">
                  <c:v>11.757323999999997</c:v>
                </c:pt>
                <c:pt idx="6308">
                  <c:v>11.766322999999998</c:v>
                </c:pt>
                <c:pt idx="6309">
                  <c:v>11.775322000000003</c:v>
                </c:pt>
                <c:pt idx="6310">
                  <c:v>11.784320999999998</c:v>
                </c:pt>
                <c:pt idx="6311">
                  <c:v>11.79332</c:v>
                </c:pt>
                <c:pt idx="6312">
                  <c:v>11.802318999999999</c:v>
                </c:pt>
                <c:pt idx="6313">
                  <c:v>11.811317000000003</c:v>
                </c:pt>
                <c:pt idx="6314">
                  <c:v>11.820316</c:v>
                </c:pt>
                <c:pt idx="6315">
                  <c:v>11.829315000000001</c:v>
                </c:pt>
                <c:pt idx="6316">
                  <c:v>11.838313999999997</c:v>
                </c:pt>
                <c:pt idx="6317">
                  <c:v>11.847312999999998</c:v>
                </c:pt>
                <c:pt idx="6318">
                  <c:v>11.856312000000004</c:v>
                </c:pt>
                <c:pt idx="6319">
                  <c:v>11.865314000000001</c:v>
                </c:pt>
                <c:pt idx="6320">
                  <c:v>11.874313000000001</c:v>
                </c:pt>
                <c:pt idx="6321">
                  <c:v>11.883311999999998</c:v>
                </c:pt>
                <c:pt idx="6322">
                  <c:v>11.892311000000001</c:v>
                </c:pt>
                <c:pt idx="6323">
                  <c:v>11.90131</c:v>
                </c:pt>
                <c:pt idx="6324">
                  <c:v>11.910309</c:v>
                </c:pt>
                <c:pt idx="6325">
                  <c:v>11.919308000000001</c:v>
                </c:pt>
                <c:pt idx="6326">
                  <c:v>11.928306999999998</c:v>
                </c:pt>
                <c:pt idx="6327">
                  <c:v>11.937305</c:v>
                </c:pt>
                <c:pt idx="6328">
                  <c:v>11.946304</c:v>
                </c:pt>
                <c:pt idx="6329">
                  <c:v>11.955303000000002</c:v>
                </c:pt>
                <c:pt idx="6330">
                  <c:v>11.964302000000004</c:v>
                </c:pt>
                <c:pt idx="6331">
                  <c:v>11.973301000000001</c:v>
                </c:pt>
                <c:pt idx="6332">
                  <c:v>11.982300000000002</c:v>
                </c:pt>
                <c:pt idx="6333">
                  <c:v>11.991299</c:v>
                </c:pt>
                <c:pt idx="6334">
                  <c:v>12.000298000000001</c:v>
                </c:pt>
                <c:pt idx="6335">
                  <c:v>12.009296000000001</c:v>
                </c:pt>
                <c:pt idx="6336">
                  <c:v>12.018298999999999</c:v>
                </c:pt>
                <c:pt idx="6337">
                  <c:v>12.027298</c:v>
                </c:pt>
                <c:pt idx="6338">
                  <c:v>12.036297000000001</c:v>
                </c:pt>
                <c:pt idx="6339">
                  <c:v>12.045296</c:v>
                </c:pt>
                <c:pt idx="6340">
                  <c:v>12.054295000000003</c:v>
                </c:pt>
                <c:pt idx="6341">
                  <c:v>12.063293000000002</c:v>
                </c:pt>
                <c:pt idx="6342">
                  <c:v>12.072291999999999</c:v>
                </c:pt>
                <c:pt idx="6343">
                  <c:v>12.081290999999998</c:v>
                </c:pt>
                <c:pt idx="6344">
                  <c:v>12.090290000000003</c:v>
                </c:pt>
                <c:pt idx="6345">
                  <c:v>12.099289000000001</c:v>
                </c:pt>
                <c:pt idx="6346">
                  <c:v>12.108288</c:v>
                </c:pt>
                <c:pt idx="6347">
                  <c:v>12.117286999999999</c:v>
                </c:pt>
                <c:pt idx="6348">
                  <c:v>12.126286</c:v>
                </c:pt>
                <c:pt idx="6349">
                  <c:v>12.135284</c:v>
                </c:pt>
                <c:pt idx="6350">
                  <c:v>12.144283</c:v>
                </c:pt>
                <c:pt idx="6351">
                  <c:v>12.153281999999999</c:v>
                </c:pt>
                <c:pt idx="6352">
                  <c:v>12.162281</c:v>
                </c:pt>
                <c:pt idx="6353">
                  <c:v>12.171284</c:v>
                </c:pt>
                <c:pt idx="6354">
                  <c:v>12.180283000000003</c:v>
                </c:pt>
                <c:pt idx="6355">
                  <c:v>12.189281000000001</c:v>
                </c:pt>
                <c:pt idx="6356">
                  <c:v>12.198279999999997</c:v>
                </c:pt>
                <c:pt idx="6357">
                  <c:v>12.207278999999998</c:v>
                </c:pt>
                <c:pt idx="6358">
                  <c:v>12.216278000000001</c:v>
                </c:pt>
                <c:pt idx="6359">
                  <c:v>12.225277</c:v>
                </c:pt>
                <c:pt idx="6360">
                  <c:v>12.234275999999999</c:v>
                </c:pt>
                <c:pt idx="6361">
                  <c:v>12.243274999999997</c:v>
                </c:pt>
                <c:pt idx="6362">
                  <c:v>12.252274</c:v>
                </c:pt>
                <c:pt idx="6363">
                  <c:v>12.261271999999998</c:v>
                </c:pt>
                <c:pt idx="6364">
                  <c:v>12.270270999999999</c:v>
                </c:pt>
                <c:pt idx="6365">
                  <c:v>12.279269999999999</c:v>
                </c:pt>
                <c:pt idx="6366">
                  <c:v>12.288268999999998</c:v>
                </c:pt>
                <c:pt idx="6367">
                  <c:v>12.297268000000001</c:v>
                </c:pt>
                <c:pt idx="6368">
                  <c:v>12.306267000000002</c:v>
                </c:pt>
                <c:pt idx="6369">
                  <c:v>12.315269000000002</c:v>
                </c:pt>
                <c:pt idx="6370">
                  <c:v>12.324268000000002</c:v>
                </c:pt>
                <c:pt idx="6371">
                  <c:v>12.333267000000001</c:v>
                </c:pt>
                <c:pt idx="6372">
                  <c:v>12.342266000000002</c:v>
                </c:pt>
                <c:pt idx="6373">
                  <c:v>12.351265000000001</c:v>
                </c:pt>
                <c:pt idx="6374">
                  <c:v>12.360264000000003</c:v>
                </c:pt>
                <c:pt idx="6375">
                  <c:v>12.369263</c:v>
                </c:pt>
                <c:pt idx="6376">
                  <c:v>12.378261999999999</c:v>
                </c:pt>
                <c:pt idx="6377">
                  <c:v>12.387260000000001</c:v>
                </c:pt>
                <c:pt idx="6378">
                  <c:v>12.396259000000002</c:v>
                </c:pt>
                <c:pt idx="6379">
                  <c:v>12.405258000000003</c:v>
                </c:pt>
                <c:pt idx="6380">
                  <c:v>12.414257000000001</c:v>
                </c:pt>
                <c:pt idx="6381">
                  <c:v>12.423256000000002</c:v>
                </c:pt>
                <c:pt idx="6382">
                  <c:v>12.432255000000001</c:v>
                </c:pt>
                <c:pt idx="6383">
                  <c:v>12.441254000000001</c:v>
                </c:pt>
                <c:pt idx="6384">
                  <c:v>12.450252999999998</c:v>
                </c:pt>
                <c:pt idx="6385">
                  <c:v>12.459251000000002</c:v>
                </c:pt>
                <c:pt idx="6386">
                  <c:v>12.468254000000002</c:v>
                </c:pt>
                <c:pt idx="6387">
                  <c:v>12.477252999999999</c:v>
                </c:pt>
                <c:pt idx="6388">
                  <c:v>12.486252</c:v>
                </c:pt>
                <c:pt idx="6389">
                  <c:v>12.495251000000003</c:v>
                </c:pt>
                <c:pt idx="6390">
                  <c:v>12.504250000000001</c:v>
                </c:pt>
                <c:pt idx="6391">
                  <c:v>12.513247999999999</c:v>
                </c:pt>
                <c:pt idx="6392">
                  <c:v>12.522247</c:v>
                </c:pt>
                <c:pt idx="6393">
                  <c:v>12.531246000000003</c:v>
                </c:pt>
                <c:pt idx="6394">
                  <c:v>12.540245000000001</c:v>
                </c:pt>
                <c:pt idx="6395">
                  <c:v>12.549244000000002</c:v>
                </c:pt>
                <c:pt idx="6396">
                  <c:v>12.558242999999999</c:v>
                </c:pt>
                <c:pt idx="6397">
                  <c:v>12.567242</c:v>
                </c:pt>
                <c:pt idx="6398">
                  <c:v>12.576241000000003</c:v>
                </c:pt>
                <c:pt idx="6399">
                  <c:v>12.585239000000003</c:v>
                </c:pt>
                <c:pt idx="6400">
                  <c:v>12.594237999999999</c:v>
                </c:pt>
                <c:pt idx="6401">
                  <c:v>12.603237</c:v>
                </c:pt>
                <c:pt idx="6402">
                  <c:v>12.612236000000005</c:v>
                </c:pt>
                <c:pt idx="6403">
                  <c:v>12.621239000000003</c:v>
                </c:pt>
                <c:pt idx="6404">
                  <c:v>12.630238</c:v>
                </c:pt>
                <c:pt idx="6405">
                  <c:v>12.639235999999999</c:v>
                </c:pt>
                <c:pt idx="6406">
                  <c:v>12.648234999999998</c:v>
                </c:pt>
                <c:pt idx="6407">
                  <c:v>12.657234000000004</c:v>
                </c:pt>
                <c:pt idx="6408">
                  <c:v>12.666233000000002</c:v>
                </c:pt>
                <c:pt idx="6409">
                  <c:v>12.675232000000003</c:v>
                </c:pt>
                <c:pt idx="6410">
                  <c:v>12.684230999999999</c:v>
                </c:pt>
                <c:pt idx="6411">
                  <c:v>12.69323</c:v>
                </c:pt>
                <c:pt idx="6412">
                  <c:v>12.702229000000003</c:v>
                </c:pt>
                <c:pt idx="6413">
                  <c:v>12.711226999999999</c:v>
                </c:pt>
                <c:pt idx="6414">
                  <c:v>12.720225999999997</c:v>
                </c:pt>
                <c:pt idx="6415">
                  <c:v>12.729224999999998</c:v>
                </c:pt>
                <c:pt idx="6416">
                  <c:v>12.738223999999999</c:v>
                </c:pt>
                <c:pt idx="6417">
                  <c:v>12.747222999999998</c:v>
                </c:pt>
                <c:pt idx="6418">
                  <c:v>12.756222000000001</c:v>
                </c:pt>
                <c:pt idx="6419">
                  <c:v>12.765224000000003</c:v>
                </c:pt>
                <c:pt idx="6420">
                  <c:v>12.774222999999999</c:v>
                </c:pt>
                <c:pt idx="6421">
                  <c:v>12.783222</c:v>
                </c:pt>
                <c:pt idx="6422">
                  <c:v>12.792221</c:v>
                </c:pt>
                <c:pt idx="6423">
                  <c:v>12.801220000000001</c:v>
                </c:pt>
                <c:pt idx="6424">
                  <c:v>12.810218999999996</c:v>
                </c:pt>
                <c:pt idx="6425">
                  <c:v>12.819218000000001</c:v>
                </c:pt>
                <c:pt idx="6426">
                  <c:v>12.828217</c:v>
                </c:pt>
                <c:pt idx="6427">
                  <c:v>12.837214999999999</c:v>
                </c:pt>
                <c:pt idx="6428">
                  <c:v>12.846214000000003</c:v>
                </c:pt>
                <c:pt idx="6429">
                  <c:v>12.855213000000003</c:v>
                </c:pt>
                <c:pt idx="6430">
                  <c:v>12.864212000000002</c:v>
                </c:pt>
                <c:pt idx="6431">
                  <c:v>12.873211000000001</c:v>
                </c:pt>
                <c:pt idx="6432">
                  <c:v>12.882210000000002</c:v>
                </c:pt>
                <c:pt idx="6433">
                  <c:v>12.891209000000003</c:v>
                </c:pt>
                <c:pt idx="6434">
                  <c:v>12.900208000000001</c:v>
                </c:pt>
                <c:pt idx="6435">
                  <c:v>12.909206000000001</c:v>
                </c:pt>
                <c:pt idx="6436">
                  <c:v>12.918208999999997</c:v>
                </c:pt>
                <c:pt idx="6437">
                  <c:v>12.927207999999998</c:v>
                </c:pt>
                <c:pt idx="6438">
                  <c:v>12.936207000000003</c:v>
                </c:pt>
                <c:pt idx="6439">
                  <c:v>12.945206000000001</c:v>
                </c:pt>
                <c:pt idx="6440">
                  <c:v>12.954205000000002</c:v>
                </c:pt>
                <c:pt idx="6441">
                  <c:v>12.963203</c:v>
                </c:pt>
                <c:pt idx="6442">
                  <c:v>12.972202000000005</c:v>
                </c:pt>
                <c:pt idx="6443">
                  <c:v>12.981201</c:v>
                </c:pt>
                <c:pt idx="6444">
                  <c:v>12.990200000000002</c:v>
                </c:pt>
                <c:pt idx="6445">
                  <c:v>12.999198999999999</c:v>
                </c:pt>
                <c:pt idx="6446">
                  <c:v>13.008197999999998</c:v>
                </c:pt>
                <c:pt idx="6447">
                  <c:v>13.017197000000003</c:v>
                </c:pt>
                <c:pt idx="6448">
                  <c:v>13.026196000000001</c:v>
                </c:pt>
                <c:pt idx="6449">
                  <c:v>13.035193999999999</c:v>
                </c:pt>
                <c:pt idx="6450">
                  <c:v>13.044192999999998</c:v>
                </c:pt>
                <c:pt idx="6451">
                  <c:v>13.053192000000005</c:v>
                </c:pt>
                <c:pt idx="6452">
                  <c:v>13.062191000000002</c:v>
                </c:pt>
                <c:pt idx="6453">
                  <c:v>13.071194</c:v>
                </c:pt>
                <c:pt idx="6454">
                  <c:v>13.080193000000001</c:v>
                </c:pt>
                <c:pt idx="6455">
                  <c:v>13.089191</c:v>
                </c:pt>
                <c:pt idx="6456">
                  <c:v>13.098190000000001</c:v>
                </c:pt>
                <c:pt idx="6457">
                  <c:v>13.107189</c:v>
                </c:pt>
                <c:pt idx="6458">
                  <c:v>13.116188000000001</c:v>
                </c:pt>
                <c:pt idx="6459">
                  <c:v>13.125187</c:v>
                </c:pt>
                <c:pt idx="6460">
                  <c:v>13.134186</c:v>
                </c:pt>
                <c:pt idx="6461">
                  <c:v>13.143185000000003</c:v>
                </c:pt>
                <c:pt idx="6462">
                  <c:v>13.152184000000002</c:v>
                </c:pt>
                <c:pt idx="6463">
                  <c:v>13.161181999999998</c:v>
                </c:pt>
                <c:pt idx="6464">
                  <c:v>13.170181000000001</c:v>
                </c:pt>
                <c:pt idx="6465">
                  <c:v>13.179180000000002</c:v>
                </c:pt>
                <c:pt idx="6466">
                  <c:v>13.188178999999998</c:v>
                </c:pt>
                <c:pt idx="6467">
                  <c:v>13.197177999999999</c:v>
                </c:pt>
                <c:pt idx="6468">
                  <c:v>13.206176999999999</c:v>
                </c:pt>
                <c:pt idx="6469">
                  <c:v>13.215178999999999</c:v>
                </c:pt>
                <c:pt idx="6470">
                  <c:v>13.224177999999998</c:v>
                </c:pt>
                <c:pt idx="6471">
                  <c:v>13.233177</c:v>
                </c:pt>
                <c:pt idx="6472">
                  <c:v>13.242176000000001</c:v>
                </c:pt>
                <c:pt idx="6473">
                  <c:v>13.251175000000002</c:v>
                </c:pt>
                <c:pt idx="6474">
                  <c:v>13.260173999999999</c:v>
                </c:pt>
                <c:pt idx="6475">
                  <c:v>13.269173</c:v>
                </c:pt>
                <c:pt idx="6476">
                  <c:v>13.278171999999998</c:v>
                </c:pt>
                <c:pt idx="6477">
                  <c:v>13.287170000000001</c:v>
                </c:pt>
                <c:pt idx="6478">
                  <c:v>13.296168999999999</c:v>
                </c:pt>
                <c:pt idx="6479">
                  <c:v>13.305168000000002</c:v>
                </c:pt>
                <c:pt idx="6480">
                  <c:v>13.314167000000001</c:v>
                </c:pt>
                <c:pt idx="6481">
                  <c:v>13.323166000000002</c:v>
                </c:pt>
                <c:pt idx="6482">
                  <c:v>13.332165000000003</c:v>
                </c:pt>
                <c:pt idx="6483">
                  <c:v>13.341163999999999</c:v>
                </c:pt>
                <c:pt idx="6484">
                  <c:v>13.350163000000002</c:v>
                </c:pt>
                <c:pt idx="6485">
                  <c:v>13.359161</c:v>
                </c:pt>
                <c:pt idx="6486">
                  <c:v>13.368164</c:v>
                </c:pt>
                <c:pt idx="6487">
                  <c:v>13.377163000000003</c:v>
                </c:pt>
                <c:pt idx="6488">
                  <c:v>13.386162000000001</c:v>
                </c:pt>
                <c:pt idx="6489">
                  <c:v>13.395161000000002</c:v>
                </c:pt>
                <c:pt idx="6490">
                  <c:v>13.404159999999999</c:v>
                </c:pt>
                <c:pt idx="6491">
                  <c:v>13.413158000000003</c:v>
                </c:pt>
                <c:pt idx="6492">
                  <c:v>13.422157000000002</c:v>
                </c:pt>
                <c:pt idx="6493">
                  <c:v>13.431156000000001</c:v>
                </c:pt>
                <c:pt idx="6494">
                  <c:v>13.440154999999999</c:v>
                </c:pt>
                <c:pt idx="6495">
                  <c:v>13.449154</c:v>
                </c:pt>
                <c:pt idx="6496">
                  <c:v>13.458153000000003</c:v>
                </c:pt>
                <c:pt idx="6497">
                  <c:v>13.467152</c:v>
                </c:pt>
                <c:pt idx="6498">
                  <c:v>13.476151000000002</c:v>
                </c:pt>
                <c:pt idx="6499">
                  <c:v>13.485149000000002</c:v>
                </c:pt>
                <c:pt idx="6500">
                  <c:v>13.494148000000003</c:v>
                </c:pt>
                <c:pt idx="6501">
                  <c:v>13.503147000000002</c:v>
                </c:pt>
                <c:pt idx="6502">
                  <c:v>13.512150000000002</c:v>
                </c:pt>
                <c:pt idx="6503">
                  <c:v>13.521149000000001</c:v>
                </c:pt>
                <c:pt idx="6504">
                  <c:v>13.530147999999999</c:v>
                </c:pt>
                <c:pt idx="6505">
                  <c:v>13.539146000000002</c:v>
                </c:pt>
                <c:pt idx="6506">
                  <c:v>13.548145</c:v>
                </c:pt>
                <c:pt idx="6507">
                  <c:v>13.557144000000003</c:v>
                </c:pt>
                <c:pt idx="6508">
                  <c:v>13.566143</c:v>
                </c:pt>
                <c:pt idx="6509">
                  <c:v>13.575142000000001</c:v>
                </c:pt>
                <c:pt idx="6510">
                  <c:v>13.584141000000001</c:v>
                </c:pt>
                <c:pt idx="6511">
                  <c:v>13.593140000000002</c:v>
                </c:pt>
                <c:pt idx="6512">
                  <c:v>13.602139000000003</c:v>
                </c:pt>
                <c:pt idx="6513">
                  <c:v>13.611137000000001</c:v>
                </c:pt>
                <c:pt idx="6514">
                  <c:v>13.620136000000002</c:v>
                </c:pt>
                <c:pt idx="6515">
                  <c:v>13.629135000000002</c:v>
                </c:pt>
                <c:pt idx="6516">
                  <c:v>13.638134000000001</c:v>
                </c:pt>
                <c:pt idx="6517">
                  <c:v>13.647132999999998</c:v>
                </c:pt>
                <c:pt idx="6518">
                  <c:v>13.656132000000001</c:v>
                </c:pt>
                <c:pt idx="6519">
                  <c:v>13.665134000000004</c:v>
                </c:pt>
                <c:pt idx="6520">
                  <c:v>13.674133000000001</c:v>
                </c:pt>
                <c:pt idx="6521">
                  <c:v>13.683132000000002</c:v>
                </c:pt>
                <c:pt idx="6522">
                  <c:v>13.692131000000003</c:v>
                </c:pt>
                <c:pt idx="6523">
                  <c:v>13.701129999999999</c:v>
                </c:pt>
                <c:pt idx="6524">
                  <c:v>13.710129</c:v>
                </c:pt>
                <c:pt idx="6525">
                  <c:v>13.719128</c:v>
                </c:pt>
                <c:pt idx="6526">
                  <c:v>13.728126999999999</c:v>
                </c:pt>
                <c:pt idx="6527">
                  <c:v>13.737124999999999</c:v>
                </c:pt>
                <c:pt idx="6528">
                  <c:v>13.746124</c:v>
                </c:pt>
                <c:pt idx="6529">
                  <c:v>13.755123000000001</c:v>
                </c:pt>
                <c:pt idx="6530">
                  <c:v>13.764121999999999</c:v>
                </c:pt>
                <c:pt idx="6531">
                  <c:v>13.773121000000002</c:v>
                </c:pt>
                <c:pt idx="6532">
                  <c:v>13.782120000000001</c:v>
                </c:pt>
                <c:pt idx="6533">
                  <c:v>13.791119</c:v>
                </c:pt>
                <c:pt idx="6534">
                  <c:v>13.800117</c:v>
                </c:pt>
                <c:pt idx="6535">
                  <c:v>13.809116000000005</c:v>
                </c:pt>
                <c:pt idx="6536">
                  <c:v>13.818119000000003</c:v>
                </c:pt>
                <c:pt idx="6537">
                  <c:v>13.827118</c:v>
                </c:pt>
                <c:pt idx="6538">
                  <c:v>13.836117000000002</c:v>
                </c:pt>
                <c:pt idx="6539">
                  <c:v>13.845115999999999</c:v>
                </c:pt>
                <c:pt idx="6540">
                  <c:v>13.854115</c:v>
                </c:pt>
                <c:pt idx="6541">
                  <c:v>13.863113000000002</c:v>
                </c:pt>
                <c:pt idx="6542">
                  <c:v>13.872112000000003</c:v>
                </c:pt>
                <c:pt idx="6543">
                  <c:v>13.881110999999999</c:v>
                </c:pt>
                <c:pt idx="6544">
                  <c:v>13.89011</c:v>
                </c:pt>
                <c:pt idx="6545">
                  <c:v>13.899109000000005</c:v>
                </c:pt>
                <c:pt idx="6546">
                  <c:v>13.908108</c:v>
                </c:pt>
                <c:pt idx="6547">
                  <c:v>13.917107000000001</c:v>
                </c:pt>
                <c:pt idx="6548">
                  <c:v>13.926105</c:v>
                </c:pt>
                <c:pt idx="6549">
                  <c:v>13.935104000000004</c:v>
                </c:pt>
                <c:pt idx="6550">
                  <c:v>13.944103</c:v>
                </c:pt>
                <c:pt idx="6551">
                  <c:v>13.953102000000003</c:v>
                </c:pt>
                <c:pt idx="6552">
                  <c:v>13.962105000000003</c:v>
                </c:pt>
                <c:pt idx="6553">
                  <c:v>13.971103999999999</c:v>
                </c:pt>
                <c:pt idx="6554">
                  <c:v>13.980103</c:v>
                </c:pt>
                <c:pt idx="6555">
                  <c:v>13.989101000000002</c:v>
                </c:pt>
                <c:pt idx="6556">
                  <c:v>13.998100000000001</c:v>
                </c:pt>
                <c:pt idx="6557">
                  <c:v>14.007098999999998</c:v>
                </c:pt>
                <c:pt idx="6558">
                  <c:v>14.016098</c:v>
                </c:pt>
                <c:pt idx="6559">
                  <c:v>14.025097000000002</c:v>
                </c:pt>
                <c:pt idx="6560">
                  <c:v>14.034096</c:v>
                </c:pt>
                <c:pt idx="6561">
                  <c:v>14.043095000000001</c:v>
                </c:pt>
                <c:pt idx="6562">
                  <c:v>14.052094</c:v>
                </c:pt>
                <c:pt idx="6563">
                  <c:v>14.061092000000002</c:v>
                </c:pt>
                <c:pt idx="6564">
                  <c:v>14.070091000000001</c:v>
                </c:pt>
                <c:pt idx="6565">
                  <c:v>14.079090000000003</c:v>
                </c:pt>
                <c:pt idx="6566">
                  <c:v>14.088088999999998</c:v>
                </c:pt>
                <c:pt idx="6567">
                  <c:v>14.097088000000001</c:v>
                </c:pt>
                <c:pt idx="6568">
                  <c:v>14.106087000000002</c:v>
                </c:pt>
                <c:pt idx="6569">
                  <c:v>14.115089000000001</c:v>
                </c:pt>
                <c:pt idx="6570">
                  <c:v>14.124087999999999</c:v>
                </c:pt>
                <c:pt idx="6571">
                  <c:v>14.133087000000003</c:v>
                </c:pt>
                <c:pt idx="6572">
                  <c:v>14.142086000000001</c:v>
                </c:pt>
                <c:pt idx="6573">
                  <c:v>14.151085000000002</c:v>
                </c:pt>
                <c:pt idx="6574">
                  <c:v>14.160084000000001</c:v>
                </c:pt>
                <c:pt idx="6575">
                  <c:v>14.169083000000002</c:v>
                </c:pt>
                <c:pt idx="6576">
                  <c:v>14.178082000000003</c:v>
                </c:pt>
                <c:pt idx="6577">
                  <c:v>14.187080000000002</c:v>
                </c:pt>
                <c:pt idx="6578">
                  <c:v>14.196078999999997</c:v>
                </c:pt>
                <c:pt idx="6579">
                  <c:v>14.205077999999999</c:v>
                </c:pt>
                <c:pt idx="6580">
                  <c:v>14.214077000000001</c:v>
                </c:pt>
                <c:pt idx="6581">
                  <c:v>14.223075999999999</c:v>
                </c:pt>
                <c:pt idx="6582">
                  <c:v>14.232075</c:v>
                </c:pt>
                <c:pt idx="6583">
                  <c:v>14.241073999999998</c:v>
                </c:pt>
                <c:pt idx="6584">
                  <c:v>14.250072000000003</c:v>
                </c:pt>
                <c:pt idx="6585">
                  <c:v>14.259071</c:v>
                </c:pt>
                <c:pt idx="6586">
                  <c:v>14.268073999999999</c:v>
                </c:pt>
                <c:pt idx="6587">
                  <c:v>14.277073</c:v>
                </c:pt>
                <c:pt idx="6588">
                  <c:v>14.286071999999997</c:v>
                </c:pt>
                <c:pt idx="6589">
                  <c:v>14.295070999999998</c:v>
                </c:pt>
                <c:pt idx="6590">
                  <c:v>14.304070000000003</c:v>
                </c:pt>
                <c:pt idx="6591">
                  <c:v>14.313068000000001</c:v>
                </c:pt>
                <c:pt idx="6592">
                  <c:v>14.322067000000001</c:v>
                </c:pt>
                <c:pt idx="6593">
                  <c:v>14.331066</c:v>
                </c:pt>
                <c:pt idx="6594">
                  <c:v>14.340065000000003</c:v>
                </c:pt>
                <c:pt idx="6595">
                  <c:v>14.349064</c:v>
                </c:pt>
                <c:pt idx="6596">
                  <c:v>14.358063000000001</c:v>
                </c:pt>
                <c:pt idx="6597">
                  <c:v>14.367061999999999</c:v>
                </c:pt>
                <c:pt idx="6598">
                  <c:v>14.376060000000004</c:v>
                </c:pt>
                <c:pt idx="6599">
                  <c:v>14.385059000000002</c:v>
                </c:pt>
                <c:pt idx="6600">
                  <c:v>14.394058000000001</c:v>
                </c:pt>
                <c:pt idx="6601">
                  <c:v>14.403057</c:v>
                </c:pt>
                <c:pt idx="6602">
                  <c:v>14.41206</c:v>
                </c:pt>
                <c:pt idx="6603">
                  <c:v>14.421059</c:v>
                </c:pt>
                <c:pt idx="6604">
                  <c:v>14.430058000000001</c:v>
                </c:pt>
                <c:pt idx="6605">
                  <c:v>14.439056000000003</c:v>
                </c:pt>
                <c:pt idx="6606">
                  <c:v>14.448054999999998</c:v>
                </c:pt>
                <c:pt idx="6607">
                  <c:v>14.457054000000001</c:v>
                </c:pt>
                <c:pt idx="6608">
                  <c:v>14.466053000000002</c:v>
                </c:pt>
                <c:pt idx="6609">
                  <c:v>14.475052000000002</c:v>
                </c:pt>
                <c:pt idx="6610">
                  <c:v>14.484051000000001</c:v>
                </c:pt>
                <c:pt idx="6611">
                  <c:v>14.49305</c:v>
                </c:pt>
                <c:pt idx="6612">
                  <c:v>14.502048000000002</c:v>
                </c:pt>
                <c:pt idx="6613">
                  <c:v>14.511047000000001</c:v>
                </c:pt>
                <c:pt idx="6614">
                  <c:v>14.520046000000002</c:v>
                </c:pt>
                <c:pt idx="6615">
                  <c:v>14.529045000000004</c:v>
                </c:pt>
                <c:pt idx="6616">
                  <c:v>14.538043999999999</c:v>
                </c:pt>
                <c:pt idx="6617">
                  <c:v>14.547043</c:v>
                </c:pt>
                <c:pt idx="6618">
                  <c:v>14.556042000000001</c:v>
                </c:pt>
                <c:pt idx="6619">
                  <c:v>14.565044000000002</c:v>
                </c:pt>
                <c:pt idx="6620">
                  <c:v>14.574043000000003</c:v>
                </c:pt>
                <c:pt idx="6621">
                  <c:v>14.583042000000001</c:v>
                </c:pt>
                <c:pt idx="6622">
                  <c:v>14.592041000000002</c:v>
                </c:pt>
                <c:pt idx="6623">
                  <c:v>14.601040000000001</c:v>
                </c:pt>
                <c:pt idx="6624">
                  <c:v>14.610039</c:v>
                </c:pt>
                <c:pt idx="6625">
                  <c:v>14.619038000000003</c:v>
                </c:pt>
                <c:pt idx="6626">
                  <c:v>14.628036000000002</c:v>
                </c:pt>
                <c:pt idx="6627">
                  <c:v>14.637034999999999</c:v>
                </c:pt>
                <c:pt idx="6628">
                  <c:v>14.646034</c:v>
                </c:pt>
                <c:pt idx="6629">
                  <c:v>14.655033000000005</c:v>
                </c:pt>
                <c:pt idx="6630">
                  <c:v>14.664032000000001</c:v>
                </c:pt>
                <c:pt idx="6631">
                  <c:v>14.673031000000002</c:v>
                </c:pt>
                <c:pt idx="6632">
                  <c:v>14.682029999999999</c:v>
                </c:pt>
                <c:pt idx="6633">
                  <c:v>14.691028999999999</c:v>
                </c:pt>
                <c:pt idx="6634">
                  <c:v>14.700027</c:v>
                </c:pt>
                <c:pt idx="6635">
                  <c:v>14.709026000000001</c:v>
                </c:pt>
                <c:pt idx="6636">
                  <c:v>14.718029</c:v>
                </c:pt>
                <c:pt idx="6637">
                  <c:v>14.727027999999997</c:v>
                </c:pt>
                <c:pt idx="6638">
                  <c:v>14.736026999999998</c:v>
                </c:pt>
                <c:pt idx="6639">
                  <c:v>14.745026000000003</c:v>
                </c:pt>
                <c:pt idx="6640">
                  <c:v>14.754025</c:v>
                </c:pt>
                <c:pt idx="6641">
                  <c:v>14.763022999999999</c:v>
                </c:pt>
                <c:pt idx="6642">
                  <c:v>14.772022</c:v>
                </c:pt>
                <c:pt idx="6643">
                  <c:v>14.781021000000001</c:v>
                </c:pt>
                <c:pt idx="6644">
                  <c:v>14.79002</c:v>
                </c:pt>
                <c:pt idx="6645">
                  <c:v>14.799019000000001</c:v>
                </c:pt>
                <c:pt idx="6646">
                  <c:v>14.808017999999999</c:v>
                </c:pt>
                <c:pt idx="6647">
                  <c:v>14.817017</c:v>
                </c:pt>
                <c:pt idx="6648">
                  <c:v>14.826015000000002</c:v>
                </c:pt>
                <c:pt idx="6649">
                  <c:v>14.835014000000003</c:v>
                </c:pt>
                <c:pt idx="6650">
                  <c:v>14.844012999999999</c:v>
                </c:pt>
                <c:pt idx="6651">
                  <c:v>14.853012000000001</c:v>
                </c:pt>
                <c:pt idx="6652">
                  <c:v>14.862015000000001</c:v>
                </c:pt>
                <c:pt idx="6653">
                  <c:v>14.871014000000002</c:v>
                </c:pt>
                <c:pt idx="6654">
                  <c:v>14.880013000000002</c:v>
                </c:pt>
                <c:pt idx="6655">
                  <c:v>14.889011000000004</c:v>
                </c:pt>
                <c:pt idx="6656">
                  <c:v>14.898010000000001</c:v>
                </c:pt>
                <c:pt idx="6657">
                  <c:v>14.907009000000002</c:v>
                </c:pt>
                <c:pt idx="6658">
                  <c:v>14.916008000000001</c:v>
                </c:pt>
                <c:pt idx="6659">
                  <c:v>14.925007000000003</c:v>
                </c:pt>
                <c:pt idx="6660">
                  <c:v>14.934005999999998</c:v>
                </c:pt>
                <c:pt idx="6661">
                  <c:v>14.943005000000001</c:v>
                </c:pt>
                <c:pt idx="6662">
                  <c:v>14.952003000000003</c:v>
                </c:pt>
                <c:pt idx="6663">
                  <c:v>14.961002000000002</c:v>
                </c:pt>
                <c:pt idx="6664">
                  <c:v>14.970001000000003</c:v>
                </c:pt>
                <c:pt idx="6665">
                  <c:v>14.979000000000001</c:v>
                </c:pt>
                <c:pt idx="6666">
                  <c:v>14.987999000000002</c:v>
                </c:pt>
                <c:pt idx="6667">
                  <c:v>14.996998000000001</c:v>
                </c:pt>
                <c:pt idx="6668">
                  <c:v>15.005997000000002</c:v>
                </c:pt>
                <c:pt idx="6669">
                  <c:v>15.014999000000003</c:v>
                </c:pt>
                <c:pt idx="6670">
                  <c:v>15.023998000000001</c:v>
                </c:pt>
                <c:pt idx="6671">
                  <c:v>15.032997000000002</c:v>
                </c:pt>
                <c:pt idx="6672">
                  <c:v>15.041995999999997</c:v>
                </c:pt>
                <c:pt idx="6673">
                  <c:v>15.050995</c:v>
                </c:pt>
                <c:pt idx="6674">
                  <c:v>15.059994000000005</c:v>
                </c:pt>
                <c:pt idx="6675">
                  <c:v>15.068993000000001</c:v>
                </c:pt>
                <c:pt idx="6676">
                  <c:v>15.077990999999999</c:v>
                </c:pt>
                <c:pt idx="6677">
                  <c:v>15.08699</c:v>
                </c:pt>
                <c:pt idx="6678">
                  <c:v>15.095989000000005</c:v>
                </c:pt>
                <c:pt idx="6679">
                  <c:v>15.104988000000001</c:v>
                </c:pt>
                <c:pt idx="6680">
                  <c:v>15.113987000000002</c:v>
                </c:pt>
                <c:pt idx="6681">
                  <c:v>15.122985999999999</c:v>
                </c:pt>
                <c:pt idx="6682">
                  <c:v>15.131984999999998</c:v>
                </c:pt>
                <c:pt idx="6683">
                  <c:v>15.140984000000003</c:v>
                </c:pt>
                <c:pt idx="6684">
                  <c:v>15.149982000000001</c:v>
                </c:pt>
                <c:pt idx="6685">
                  <c:v>15.158980999999999</c:v>
                </c:pt>
                <c:pt idx="6686">
                  <c:v>15.167983999999999</c:v>
                </c:pt>
                <c:pt idx="6687">
                  <c:v>15.176983</c:v>
                </c:pt>
                <c:pt idx="6688">
                  <c:v>15.185982000000005</c:v>
                </c:pt>
                <c:pt idx="6689">
                  <c:v>15.194981</c:v>
                </c:pt>
                <c:pt idx="6690">
                  <c:v>15.203978999999997</c:v>
                </c:pt>
                <c:pt idx="6691">
                  <c:v>15.212977999999998</c:v>
                </c:pt>
                <c:pt idx="6692">
                  <c:v>15.221977000000001</c:v>
                </c:pt>
                <c:pt idx="6693">
                  <c:v>15.230975999999998</c:v>
                </c:pt>
                <c:pt idx="6694">
                  <c:v>15.239974999999999</c:v>
                </c:pt>
                <c:pt idx="6695">
                  <c:v>15.248973999999995</c:v>
                </c:pt>
                <c:pt idx="6696">
                  <c:v>15.257972999999998</c:v>
                </c:pt>
                <c:pt idx="6697">
                  <c:v>15.266972000000003</c:v>
                </c:pt>
                <c:pt idx="6698">
                  <c:v>15.275970000000001</c:v>
                </c:pt>
                <c:pt idx="6699">
                  <c:v>15.284968999999997</c:v>
                </c:pt>
                <c:pt idx="6700">
                  <c:v>15.293967999999998</c:v>
                </c:pt>
                <c:pt idx="6701">
                  <c:v>15.302967000000002</c:v>
                </c:pt>
                <c:pt idx="6702">
                  <c:v>15.311970000000001</c:v>
                </c:pt>
                <c:pt idx="6703">
                  <c:v>15.320969</c:v>
                </c:pt>
                <c:pt idx="6704">
                  <c:v>15.329967000000003</c:v>
                </c:pt>
                <c:pt idx="6705">
                  <c:v>15.338965999999999</c:v>
                </c:pt>
                <c:pt idx="6706">
                  <c:v>15.347965</c:v>
                </c:pt>
                <c:pt idx="6707">
                  <c:v>15.356964000000001</c:v>
                </c:pt>
                <c:pt idx="6708">
                  <c:v>15.365963000000002</c:v>
                </c:pt>
                <c:pt idx="6709">
                  <c:v>15.374961999999996</c:v>
                </c:pt>
                <c:pt idx="6710">
                  <c:v>15.383961000000001</c:v>
                </c:pt>
                <c:pt idx="6711">
                  <c:v>15.392960000000002</c:v>
                </c:pt>
                <c:pt idx="6712">
                  <c:v>15.401957999999999</c:v>
                </c:pt>
                <c:pt idx="6713">
                  <c:v>15.410957000000003</c:v>
                </c:pt>
                <c:pt idx="6714">
                  <c:v>15.419956000000001</c:v>
                </c:pt>
                <c:pt idx="6715">
                  <c:v>15.428955</c:v>
                </c:pt>
                <c:pt idx="6716">
                  <c:v>15.437954</c:v>
                </c:pt>
                <c:pt idx="6717">
                  <c:v>15.446953000000001</c:v>
                </c:pt>
                <c:pt idx="6718">
                  <c:v>15.455952000000005</c:v>
                </c:pt>
                <c:pt idx="6719">
                  <c:v>15.464954000000001</c:v>
                </c:pt>
                <c:pt idx="6720">
                  <c:v>15.473953000000002</c:v>
                </c:pt>
                <c:pt idx="6721">
                  <c:v>15.482951999999999</c:v>
                </c:pt>
                <c:pt idx="6722">
                  <c:v>15.491950999999998</c:v>
                </c:pt>
                <c:pt idx="6723">
                  <c:v>15.500950000000003</c:v>
                </c:pt>
                <c:pt idx="6724">
                  <c:v>15.509949000000001</c:v>
                </c:pt>
                <c:pt idx="6725">
                  <c:v>15.518948</c:v>
                </c:pt>
                <c:pt idx="6726">
                  <c:v>15.527946</c:v>
                </c:pt>
                <c:pt idx="6727">
                  <c:v>15.536945000000003</c:v>
                </c:pt>
                <c:pt idx="6728">
                  <c:v>15.545944</c:v>
                </c:pt>
                <c:pt idx="6729">
                  <c:v>15.554943000000002</c:v>
                </c:pt>
                <c:pt idx="6730">
                  <c:v>15.563941999999999</c:v>
                </c:pt>
                <c:pt idx="6731">
                  <c:v>15.572941</c:v>
                </c:pt>
                <c:pt idx="6732">
                  <c:v>15.581940000000003</c:v>
                </c:pt>
                <c:pt idx="6733">
                  <c:v>15.590939000000001</c:v>
                </c:pt>
                <c:pt idx="6734">
                  <c:v>15.599937000000001</c:v>
                </c:pt>
                <c:pt idx="6735">
                  <c:v>15.608936</c:v>
                </c:pt>
                <c:pt idx="6736">
                  <c:v>15.617939</c:v>
                </c:pt>
                <c:pt idx="6737">
                  <c:v>15.626938000000003</c:v>
                </c:pt>
                <c:pt idx="6738">
                  <c:v>15.635937000000002</c:v>
                </c:pt>
                <c:pt idx="6739">
                  <c:v>15.644936000000001</c:v>
                </c:pt>
                <c:pt idx="6740">
                  <c:v>15.653934000000001</c:v>
                </c:pt>
                <c:pt idx="6741">
                  <c:v>15.662933000000002</c:v>
                </c:pt>
                <c:pt idx="6742">
                  <c:v>15.671932</c:v>
                </c:pt>
                <c:pt idx="6743">
                  <c:v>15.680931000000001</c:v>
                </c:pt>
                <c:pt idx="6744">
                  <c:v>15.689929999999999</c:v>
                </c:pt>
                <c:pt idx="6745">
                  <c:v>15.698928999999998</c:v>
                </c:pt>
                <c:pt idx="6746">
                  <c:v>15.707928000000001</c:v>
                </c:pt>
                <c:pt idx="6747">
                  <c:v>15.716927</c:v>
                </c:pt>
                <c:pt idx="6748">
                  <c:v>15.725924999999998</c:v>
                </c:pt>
                <c:pt idx="6749">
                  <c:v>15.734923999999998</c:v>
                </c:pt>
                <c:pt idx="6750">
                  <c:v>15.743922999999999</c:v>
                </c:pt>
                <c:pt idx="6751">
                  <c:v>15.752922</c:v>
                </c:pt>
                <c:pt idx="6752">
                  <c:v>15.761925</c:v>
                </c:pt>
                <c:pt idx="6753">
                  <c:v>15.770924000000001</c:v>
                </c:pt>
                <c:pt idx="6754">
                  <c:v>15.779921999999999</c:v>
                </c:pt>
                <c:pt idx="6755">
                  <c:v>15.788920999999998</c:v>
                </c:pt>
                <c:pt idx="6756">
                  <c:v>15.79792</c:v>
                </c:pt>
                <c:pt idx="6757">
                  <c:v>15.806919000000002</c:v>
                </c:pt>
                <c:pt idx="6758">
                  <c:v>15.815918000000003</c:v>
                </c:pt>
                <c:pt idx="6759">
                  <c:v>15.824917000000001</c:v>
                </c:pt>
                <c:pt idx="6760">
                  <c:v>15.833916000000002</c:v>
                </c:pt>
                <c:pt idx="6761">
                  <c:v>15.842915000000001</c:v>
                </c:pt>
                <c:pt idx="6762">
                  <c:v>15.851913000000003</c:v>
                </c:pt>
                <c:pt idx="6763">
                  <c:v>15.860912000000001</c:v>
                </c:pt>
                <c:pt idx="6764">
                  <c:v>15.869911000000002</c:v>
                </c:pt>
                <c:pt idx="6765">
                  <c:v>15.878910000000001</c:v>
                </c:pt>
                <c:pt idx="6766">
                  <c:v>15.887909000000002</c:v>
                </c:pt>
                <c:pt idx="6767">
                  <c:v>15.896908000000003</c:v>
                </c:pt>
                <c:pt idx="6768">
                  <c:v>15.905907000000003</c:v>
                </c:pt>
                <c:pt idx="6769">
                  <c:v>15.914909000000002</c:v>
                </c:pt>
                <c:pt idx="6770">
                  <c:v>15.923907999999999</c:v>
                </c:pt>
                <c:pt idx="6771">
                  <c:v>15.932907</c:v>
                </c:pt>
                <c:pt idx="6772">
                  <c:v>15.941906000000003</c:v>
                </c:pt>
                <c:pt idx="6773">
                  <c:v>15.950905000000002</c:v>
                </c:pt>
                <c:pt idx="6774">
                  <c:v>15.959904000000003</c:v>
                </c:pt>
                <c:pt idx="6775">
                  <c:v>15.968902999999999</c:v>
                </c:pt>
                <c:pt idx="6776">
                  <c:v>15.977901000000003</c:v>
                </c:pt>
                <c:pt idx="6777">
                  <c:v>15.986900000000002</c:v>
                </c:pt>
                <c:pt idx="6778">
                  <c:v>15.995899000000003</c:v>
                </c:pt>
                <c:pt idx="6779">
                  <c:v>16.004897999999997</c:v>
                </c:pt>
                <c:pt idx="6780">
                  <c:v>16.013897000000004</c:v>
                </c:pt>
                <c:pt idx="6781">
                  <c:v>16.022896000000003</c:v>
                </c:pt>
                <c:pt idx="6782">
                  <c:v>16.031895000000002</c:v>
                </c:pt>
                <c:pt idx="6783">
                  <c:v>16.040894000000005</c:v>
                </c:pt>
                <c:pt idx="6784">
                  <c:v>16.049892</c:v>
                </c:pt>
                <c:pt idx="6785">
                  <c:v>16.058891000000006</c:v>
                </c:pt>
                <c:pt idx="6786">
                  <c:v>16.067894000000006</c:v>
                </c:pt>
                <c:pt idx="6787">
                  <c:v>16.076892999999995</c:v>
                </c:pt>
                <c:pt idx="6788">
                  <c:v>16.085891999999998</c:v>
                </c:pt>
                <c:pt idx="6789">
                  <c:v>16.094890999999997</c:v>
                </c:pt>
                <c:pt idx="6790">
                  <c:v>16.103889000000006</c:v>
                </c:pt>
                <c:pt idx="6791">
                  <c:v>16.112887999999998</c:v>
                </c:pt>
                <c:pt idx="6792">
                  <c:v>16.121887000000005</c:v>
                </c:pt>
                <c:pt idx="6793">
                  <c:v>16.130886</c:v>
                </c:pt>
                <c:pt idx="6794">
                  <c:v>16.139885000000007</c:v>
                </c:pt>
                <c:pt idx="6795">
                  <c:v>16.148884000000006</c:v>
                </c:pt>
                <c:pt idx="6796">
                  <c:v>16.157882999999998</c:v>
                </c:pt>
                <c:pt idx="6797">
                  <c:v>16.166882000000001</c:v>
                </c:pt>
                <c:pt idx="6798">
                  <c:v>16.175879999999999</c:v>
                </c:pt>
                <c:pt idx="6799">
                  <c:v>16.184879000000006</c:v>
                </c:pt>
                <c:pt idx="6800">
                  <c:v>16.193877999999998</c:v>
                </c:pt>
                <c:pt idx="6801">
                  <c:v>16.202877000000001</c:v>
                </c:pt>
                <c:pt idx="6802">
                  <c:v>16.211880000000004</c:v>
                </c:pt>
                <c:pt idx="6803">
                  <c:v>16.220878999999996</c:v>
                </c:pt>
                <c:pt idx="6804">
                  <c:v>16.229877000000005</c:v>
                </c:pt>
                <c:pt idx="6805">
                  <c:v>16.238875999999998</c:v>
                </c:pt>
                <c:pt idx="6806">
                  <c:v>16.247875000000004</c:v>
                </c:pt>
                <c:pt idx="6807">
                  <c:v>16.256874000000007</c:v>
                </c:pt>
                <c:pt idx="6808">
                  <c:v>16.265872999999996</c:v>
                </c:pt>
                <c:pt idx="6809">
                  <c:v>16.274872000000006</c:v>
                </c:pt>
                <c:pt idx="6810">
                  <c:v>16.283870999999994</c:v>
                </c:pt>
                <c:pt idx="6811">
                  <c:v>16.292870000000001</c:v>
                </c:pt>
                <c:pt idx="6812">
                  <c:v>16.301868000000002</c:v>
                </c:pt>
                <c:pt idx="6813">
                  <c:v>16.310867000000009</c:v>
                </c:pt>
                <c:pt idx="6814">
                  <c:v>16.319866000000001</c:v>
                </c:pt>
                <c:pt idx="6815">
                  <c:v>16.328865000000004</c:v>
                </c:pt>
                <c:pt idx="6816">
                  <c:v>16.33786400000001</c:v>
                </c:pt>
                <c:pt idx="6817">
                  <c:v>16.346862999999999</c:v>
                </c:pt>
                <c:pt idx="6818">
                  <c:v>16.355862000000005</c:v>
                </c:pt>
                <c:pt idx="6819">
                  <c:v>16.364863999999997</c:v>
                </c:pt>
                <c:pt idx="6820">
                  <c:v>16.373863000000004</c:v>
                </c:pt>
                <c:pt idx="6821">
                  <c:v>16.382862000000003</c:v>
                </c:pt>
                <c:pt idx="6822">
                  <c:v>16.391861000000002</c:v>
                </c:pt>
                <c:pt idx="6823">
                  <c:v>16.400860000000005</c:v>
                </c:pt>
                <c:pt idx="6824">
                  <c:v>16.409858999999997</c:v>
                </c:pt>
                <c:pt idx="6825">
                  <c:v>16.418858000000004</c:v>
                </c:pt>
                <c:pt idx="6826">
                  <c:v>16.427855999999998</c:v>
                </c:pt>
                <c:pt idx="6827">
                  <c:v>16.436855000000005</c:v>
                </c:pt>
                <c:pt idx="6828">
                  <c:v>16.445853999999994</c:v>
                </c:pt>
                <c:pt idx="6829">
                  <c:v>16.454853000000004</c:v>
                </c:pt>
                <c:pt idx="6830">
                  <c:v>16.463852000000003</c:v>
                </c:pt>
                <c:pt idx="6831">
                  <c:v>16.472850999999999</c:v>
                </c:pt>
                <c:pt idx="6832">
                  <c:v>16.481850000000001</c:v>
                </c:pt>
                <c:pt idx="6833">
                  <c:v>16.490848999999994</c:v>
                </c:pt>
                <c:pt idx="6834">
                  <c:v>16.499847000000003</c:v>
                </c:pt>
                <c:pt idx="6835">
                  <c:v>16.508850000000006</c:v>
                </c:pt>
                <c:pt idx="6836">
                  <c:v>16.517848999999998</c:v>
                </c:pt>
                <c:pt idx="6837">
                  <c:v>16.526848000000001</c:v>
                </c:pt>
                <c:pt idx="6838">
                  <c:v>16.535846999999993</c:v>
                </c:pt>
                <c:pt idx="6839">
                  <c:v>16.544846</c:v>
                </c:pt>
                <c:pt idx="6840">
                  <c:v>16.553843999999994</c:v>
                </c:pt>
                <c:pt idx="6841">
                  <c:v>16.562842999999997</c:v>
                </c:pt>
                <c:pt idx="6842">
                  <c:v>16.571841999999997</c:v>
                </c:pt>
                <c:pt idx="6843">
                  <c:v>16.580840999999996</c:v>
                </c:pt>
                <c:pt idx="6844">
                  <c:v>16.589840000000002</c:v>
                </c:pt>
                <c:pt idx="6845">
                  <c:v>16.598838999999995</c:v>
                </c:pt>
                <c:pt idx="6846">
                  <c:v>16.607838000000005</c:v>
                </c:pt>
                <c:pt idx="6847">
                  <c:v>16.616836999999997</c:v>
                </c:pt>
                <c:pt idx="6848">
                  <c:v>16.625835000000006</c:v>
                </c:pt>
                <c:pt idx="6849">
                  <c:v>16.634833999999998</c:v>
                </c:pt>
                <c:pt idx="6850">
                  <c:v>16.643833000000001</c:v>
                </c:pt>
                <c:pt idx="6851">
                  <c:v>16.652831999999997</c:v>
                </c:pt>
                <c:pt idx="6852">
                  <c:v>16.661835000000007</c:v>
                </c:pt>
                <c:pt idx="6853">
                  <c:v>16.670833999999999</c:v>
                </c:pt>
                <c:pt idx="6854">
                  <c:v>16.679831999999998</c:v>
                </c:pt>
                <c:pt idx="6855">
                  <c:v>16.688831</c:v>
                </c:pt>
                <c:pt idx="6856">
                  <c:v>16.697830000000007</c:v>
                </c:pt>
                <c:pt idx="6857">
                  <c:v>16.706828999999999</c:v>
                </c:pt>
                <c:pt idx="6858">
                  <c:v>16.715828000000005</c:v>
                </c:pt>
                <c:pt idx="6859">
                  <c:v>16.724826999999994</c:v>
                </c:pt>
                <c:pt idx="6860">
                  <c:v>16.733826000000001</c:v>
                </c:pt>
                <c:pt idx="6861">
                  <c:v>16.742825000000003</c:v>
                </c:pt>
                <c:pt idx="6862">
                  <c:v>16.751823000000005</c:v>
                </c:pt>
                <c:pt idx="6863">
                  <c:v>16.760821999999994</c:v>
                </c:pt>
                <c:pt idx="6864">
                  <c:v>16.769821</c:v>
                </c:pt>
                <c:pt idx="6865">
                  <c:v>16.778820000000003</c:v>
                </c:pt>
                <c:pt idx="6866">
                  <c:v>16.787818999999999</c:v>
                </c:pt>
                <c:pt idx="6867">
                  <c:v>16.796818000000005</c:v>
                </c:pt>
                <c:pt idx="6868">
                  <c:v>16.805816999999994</c:v>
                </c:pt>
                <c:pt idx="6869">
                  <c:v>16.814819000000004</c:v>
                </c:pt>
                <c:pt idx="6870">
                  <c:v>16.823818000000006</c:v>
                </c:pt>
                <c:pt idx="6871">
                  <c:v>16.832816999999999</c:v>
                </c:pt>
                <c:pt idx="6872">
                  <c:v>16.841816000000001</c:v>
                </c:pt>
                <c:pt idx="6873">
                  <c:v>16.850814999999997</c:v>
                </c:pt>
                <c:pt idx="6874">
                  <c:v>16.859814000000004</c:v>
                </c:pt>
                <c:pt idx="6875">
                  <c:v>16.868813000000003</c:v>
                </c:pt>
                <c:pt idx="6876">
                  <c:v>16.877811000000005</c:v>
                </c:pt>
                <c:pt idx="6877">
                  <c:v>16.886809999999993</c:v>
                </c:pt>
                <c:pt idx="6878">
                  <c:v>16.895809</c:v>
                </c:pt>
                <c:pt idx="6879">
                  <c:v>16.904808000000006</c:v>
                </c:pt>
                <c:pt idx="6880">
                  <c:v>16.913806999999995</c:v>
                </c:pt>
                <c:pt idx="6881">
                  <c:v>16.922805999999998</c:v>
                </c:pt>
                <c:pt idx="6882">
                  <c:v>16.931804999999997</c:v>
                </c:pt>
                <c:pt idx="6883">
                  <c:v>16.940804</c:v>
                </c:pt>
                <c:pt idx="6884">
                  <c:v>16.949801999999995</c:v>
                </c:pt>
                <c:pt idx="6885">
                  <c:v>16.958804999999995</c:v>
                </c:pt>
                <c:pt idx="6886">
                  <c:v>16.967804000000001</c:v>
                </c:pt>
                <c:pt idx="6887">
                  <c:v>16.976802999999993</c:v>
                </c:pt>
                <c:pt idx="6888">
                  <c:v>16.985801999999996</c:v>
                </c:pt>
                <c:pt idx="6889">
                  <c:v>16.994801000000006</c:v>
                </c:pt>
                <c:pt idx="6890">
                  <c:v>17.003798999999997</c:v>
                </c:pt>
                <c:pt idx="6891">
                  <c:v>17.012797999999993</c:v>
                </c:pt>
                <c:pt idx="6892">
                  <c:v>17.021796999999996</c:v>
                </c:pt>
                <c:pt idx="6893">
                  <c:v>17.030796000000002</c:v>
                </c:pt>
                <c:pt idx="6894">
                  <c:v>17.039794999999994</c:v>
                </c:pt>
                <c:pt idx="6895">
                  <c:v>17.048793999999997</c:v>
                </c:pt>
                <c:pt idx="6896">
                  <c:v>17.057792999999993</c:v>
                </c:pt>
                <c:pt idx="6897">
                  <c:v>17.066791999999996</c:v>
                </c:pt>
                <c:pt idx="6898">
                  <c:v>17.075789999999991</c:v>
                </c:pt>
                <c:pt idx="6899">
                  <c:v>17.084788999999997</c:v>
                </c:pt>
                <c:pt idx="6900">
                  <c:v>17.093788000000004</c:v>
                </c:pt>
                <c:pt idx="6901">
                  <c:v>17.102786999999996</c:v>
                </c:pt>
                <c:pt idx="6902">
                  <c:v>17.111789999999999</c:v>
                </c:pt>
                <c:pt idx="6903">
                  <c:v>17.120789000000002</c:v>
                </c:pt>
                <c:pt idx="6904">
                  <c:v>17.129787</c:v>
                </c:pt>
                <c:pt idx="6905">
                  <c:v>17.138786000000003</c:v>
                </c:pt>
                <c:pt idx="6906">
                  <c:v>17.147784999999999</c:v>
                </c:pt>
                <c:pt idx="6907">
                  <c:v>17.156784000000005</c:v>
                </c:pt>
                <c:pt idx="6908">
                  <c:v>17.16578299999999</c:v>
                </c:pt>
                <c:pt idx="6909">
                  <c:v>17.174782</c:v>
                </c:pt>
                <c:pt idx="6910">
                  <c:v>17.183781000000003</c:v>
                </c:pt>
                <c:pt idx="6911">
                  <c:v>17.192779999999996</c:v>
                </c:pt>
                <c:pt idx="6912">
                  <c:v>17.201777999999994</c:v>
                </c:pt>
                <c:pt idx="6913">
                  <c:v>17.210777</c:v>
                </c:pt>
                <c:pt idx="6914">
                  <c:v>17.219776000000003</c:v>
                </c:pt>
                <c:pt idx="6915">
                  <c:v>17.228774999999995</c:v>
                </c:pt>
                <c:pt idx="6916">
                  <c:v>17.237774000000005</c:v>
                </c:pt>
                <c:pt idx="6917">
                  <c:v>17.24677299999999</c:v>
                </c:pt>
                <c:pt idx="6918">
                  <c:v>17.255771999999997</c:v>
                </c:pt>
                <c:pt idx="6919">
                  <c:v>17.264774000000003</c:v>
                </c:pt>
                <c:pt idx="6920">
                  <c:v>17.273772999999991</c:v>
                </c:pt>
                <c:pt idx="6921">
                  <c:v>17.282771999999994</c:v>
                </c:pt>
                <c:pt idx="6922">
                  <c:v>17.291770999999994</c:v>
                </c:pt>
                <c:pt idx="6923">
                  <c:v>17.30077</c:v>
                </c:pt>
                <c:pt idx="6924">
                  <c:v>17.309769000000003</c:v>
                </c:pt>
                <c:pt idx="6925">
                  <c:v>17.318767999999999</c:v>
                </c:pt>
                <c:pt idx="6926">
                  <c:v>17.327765999999997</c:v>
                </c:pt>
                <c:pt idx="6927">
                  <c:v>17.336765000000003</c:v>
                </c:pt>
                <c:pt idx="6928">
                  <c:v>17.345764000000003</c:v>
                </c:pt>
                <c:pt idx="6929">
                  <c:v>17.354762999999995</c:v>
                </c:pt>
                <c:pt idx="6930">
                  <c:v>17.363761999999998</c:v>
                </c:pt>
                <c:pt idx="6931">
                  <c:v>17.372760999999993</c:v>
                </c:pt>
                <c:pt idx="6932">
                  <c:v>17.38176</c:v>
                </c:pt>
                <c:pt idx="6933">
                  <c:v>17.390759000000003</c:v>
                </c:pt>
                <c:pt idx="6934">
                  <c:v>17.399757000000001</c:v>
                </c:pt>
                <c:pt idx="6935">
                  <c:v>17.408759999999997</c:v>
                </c:pt>
                <c:pt idx="6936">
                  <c:v>17.417758999999997</c:v>
                </c:pt>
                <c:pt idx="6937">
                  <c:v>17.426758</c:v>
                </c:pt>
                <c:pt idx="6938">
                  <c:v>17.435757000000002</c:v>
                </c:pt>
                <c:pt idx="6939">
                  <c:v>17.444755999999995</c:v>
                </c:pt>
                <c:pt idx="6940">
                  <c:v>17.453754000000004</c:v>
                </c:pt>
                <c:pt idx="6941">
                  <c:v>17.462752999999992</c:v>
                </c:pt>
                <c:pt idx="6942">
                  <c:v>17.471752000000002</c:v>
                </c:pt>
                <c:pt idx="6943">
                  <c:v>17.480750999999991</c:v>
                </c:pt>
                <c:pt idx="6944">
                  <c:v>17.489749999999997</c:v>
                </c:pt>
                <c:pt idx="6945">
                  <c:v>17.498748999999989</c:v>
                </c:pt>
                <c:pt idx="6946">
                  <c:v>17.507747999999996</c:v>
                </c:pt>
                <c:pt idx="6947">
                  <c:v>17.516747000000002</c:v>
                </c:pt>
                <c:pt idx="6948">
                  <c:v>17.525744999999997</c:v>
                </c:pt>
                <c:pt idx="6949">
                  <c:v>17.534744000000003</c:v>
                </c:pt>
                <c:pt idx="6950">
                  <c:v>17.543742999999992</c:v>
                </c:pt>
                <c:pt idx="6951">
                  <c:v>17.552741999999999</c:v>
                </c:pt>
                <c:pt idx="6952">
                  <c:v>17.561745000000002</c:v>
                </c:pt>
                <c:pt idx="6953">
                  <c:v>17.570743999999991</c:v>
                </c:pt>
                <c:pt idx="6954">
                  <c:v>17.579742</c:v>
                </c:pt>
                <c:pt idx="6955">
                  <c:v>17.588740999999992</c:v>
                </c:pt>
                <c:pt idx="6956">
                  <c:v>17.597740000000002</c:v>
                </c:pt>
                <c:pt idx="6957">
                  <c:v>17.606738999999994</c:v>
                </c:pt>
                <c:pt idx="6958">
                  <c:v>17.615738</c:v>
                </c:pt>
                <c:pt idx="6959">
                  <c:v>17.624737000000003</c:v>
                </c:pt>
                <c:pt idx="6960">
                  <c:v>17.633735999999999</c:v>
                </c:pt>
                <c:pt idx="6961">
                  <c:v>17.642735000000002</c:v>
                </c:pt>
                <c:pt idx="6962">
                  <c:v>17.651733</c:v>
                </c:pt>
                <c:pt idx="6963">
                  <c:v>17.660731999999999</c:v>
                </c:pt>
                <c:pt idx="6964">
                  <c:v>17.669730999999995</c:v>
                </c:pt>
                <c:pt idx="6965">
                  <c:v>17.678730000000002</c:v>
                </c:pt>
                <c:pt idx="6966">
                  <c:v>17.687728999999994</c:v>
                </c:pt>
                <c:pt idx="6967">
                  <c:v>17.696728</c:v>
                </c:pt>
                <c:pt idx="6968">
                  <c:v>17.705727</c:v>
                </c:pt>
                <c:pt idx="6969">
                  <c:v>17.714728999999995</c:v>
                </c:pt>
                <c:pt idx="6970">
                  <c:v>17.723727999999998</c:v>
                </c:pt>
                <c:pt idx="6971">
                  <c:v>17.73272699999999</c:v>
                </c:pt>
                <c:pt idx="6972">
                  <c:v>17.741725999999996</c:v>
                </c:pt>
                <c:pt idx="6973">
                  <c:v>17.750725000000003</c:v>
                </c:pt>
                <c:pt idx="6974">
                  <c:v>17.759723999999995</c:v>
                </c:pt>
                <c:pt idx="6975">
                  <c:v>17.768722999999994</c:v>
                </c:pt>
                <c:pt idx="6976">
                  <c:v>17.777721</c:v>
                </c:pt>
                <c:pt idx="6977">
                  <c:v>17.786719999999999</c:v>
                </c:pt>
                <c:pt idx="6978">
                  <c:v>17.795718999999991</c:v>
                </c:pt>
                <c:pt idx="6979">
                  <c:v>17.804718000000001</c:v>
                </c:pt>
                <c:pt idx="6980">
                  <c:v>17.813716999999993</c:v>
                </c:pt>
                <c:pt idx="6981">
                  <c:v>17.822715999999996</c:v>
                </c:pt>
                <c:pt idx="6982">
                  <c:v>17.831715000000006</c:v>
                </c:pt>
                <c:pt idx="6983">
                  <c:v>17.840713999999991</c:v>
                </c:pt>
                <c:pt idx="6984">
                  <c:v>17.849711999999993</c:v>
                </c:pt>
                <c:pt idx="6985">
                  <c:v>17.858714999999993</c:v>
                </c:pt>
                <c:pt idx="6986">
                  <c:v>17.867713999999996</c:v>
                </c:pt>
                <c:pt idx="6987">
                  <c:v>17.876713000000002</c:v>
                </c:pt>
                <c:pt idx="6988">
                  <c:v>17.885711999999991</c:v>
                </c:pt>
                <c:pt idx="6989">
                  <c:v>17.894711000000001</c:v>
                </c:pt>
                <c:pt idx="6990">
                  <c:v>17.903708999999996</c:v>
                </c:pt>
                <c:pt idx="6991">
                  <c:v>17.912708000000002</c:v>
                </c:pt>
                <c:pt idx="6992">
                  <c:v>17.921706999999991</c:v>
                </c:pt>
                <c:pt idx="6993">
                  <c:v>17.930705999999997</c:v>
                </c:pt>
                <c:pt idx="6994">
                  <c:v>17.939704999999993</c:v>
                </c:pt>
                <c:pt idx="6995">
                  <c:v>17.948703999999992</c:v>
                </c:pt>
                <c:pt idx="6996">
                  <c:v>17.957703000000002</c:v>
                </c:pt>
                <c:pt idx="6997">
                  <c:v>17.966701999999991</c:v>
                </c:pt>
                <c:pt idx="6998">
                  <c:v>17.9757</c:v>
                </c:pt>
                <c:pt idx="6999">
                  <c:v>17.984698999999996</c:v>
                </c:pt>
                <c:pt idx="7000">
                  <c:v>17.993698000000002</c:v>
                </c:pt>
                <c:pt idx="7001">
                  <c:v>18.002696999999991</c:v>
                </c:pt>
                <c:pt idx="7002">
                  <c:v>18.011699999999994</c:v>
                </c:pt>
                <c:pt idx="7003">
                  <c:v>18.020698999999997</c:v>
                </c:pt>
                <c:pt idx="7004">
                  <c:v>18.029696999999995</c:v>
                </c:pt>
                <c:pt idx="7005">
                  <c:v>18.038696000000002</c:v>
                </c:pt>
                <c:pt idx="7006">
                  <c:v>18.047694999999994</c:v>
                </c:pt>
                <c:pt idx="7007">
                  <c:v>18.056694</c:v>
                </c:pt>
                <c:pt idx="7008">
                  <c:v>18.065693</c:v>
                </c:pt>
                <c:pt idx="7009">
                  <c:v>18.074691999999999</c:v>
                </c:pt>
                <c:pt idx="7010">
                  <c:v>18.083691000000002</c:v>
                </c:pt>
                <c:pt idx="7011">
                  <c:v>18.09268999999999</c:v>
                </c:pt>
                <c:pt idx="7012">
                  <c:v>18.101688000000006</c:v>
                </c:pt>
                <c:pt idx="7013">
                  <c:v>18.110686999999999</c:v>
                </c:pt>
                <c:pt idx="7014">
                  <c:v>18.119686000000005</c:v>
                </c:pt>
                <c:pt idx="7015">
                  <c:v>18.128684999999994</c:v>
                </c:pt>
                <c:pt idx="7016">
                  <c:v>18.137684000000004</c:v>
                </c:pt>
                <c:pt idx="7017">
                  <c:v>18.146683000000003</c:v>
                </c:pt>
                <c:pt idx="7018">
                  <c:v>18.155681999999999</c:v>
                </c:pt>
                <c:pt idx="7019">
                  <c:v>18.164684000000001</c:v>
                </c:pt>
                <c:pt idx="7020">
                  <c:v>18.173682999999993</c:v>
                </c:pt>
                <c:pt idx="7021">
                  <c:v>18.182681999999996</c:v>
                </c:pt>
                <c:pt idx="7022">
                  <c:v>18.191681000000006</c:v>
                </c:pt>
                <c:pt idx="7023">
                  <c:v>18.200679999999991</c:v>
                </c:pt>
                <c:pt idx="7024">
                  <c:v>18.209678999999998</c:v>
                </c:pt>
                <c:pt idx="7025">
                  <c:v>18.218677999999993</c:v>
                </c:pt>
                <c:pt idx="7026">
                  <c:v>18.227676000000002</c:v>
                </c:pt>
                <c:pt idx="7027">
                  <c:v>18.236674999999995</c:v>
                </c:pt>
                <c:pt idx="7028">
                  <c:v>18.245673999999998</c:v>
                </c:pt>
                <c:pt idx="7029">
                  <c:v>18.254672999999993</c:v>
                </c:pt>
                <c:pt idx="7030">
                  <c:v>18.263671999999996</c:v>
                </c:pt>
                <c:pt idx="7031">
                  <c:v>18.272671000000003</c:v>
                </c:pt>
                <c:pt idx="7032">
                  <c:v>18.281669999999991</c:v>
                </c:pt>
                <c:pt idx="7033">
                  <c:v>18.290667999999993</c:v>
                </c:pt>
                <c:pt idx="7034">
                  <c:v>18.299666999999996</c:v>
                </c:pt>
                <c:pt idx="7035">
                  <c:v>18.308669999999996</c:v>
                </c:pt>
                <c:pt idx="7036">
                  <c:v>18.317669000000006</c:v>
                </c:pt>
                <c:pt idx="7037">
                  <c:v>18.326667999999994</c:v>
                </c:pt>
                <c:pt idx="7038">
                  <c:v>18.335667000000001</c:v>
                </c:pt>
                <c:pt idx="7039">
                  <c:v>18.344665999999997</c:v>
                </c:pt>
                <c:pt idx="7040">
                  <c:v>18.353664000000006</c:v>
                </c:pt>
                <c:pt idx="7041">
                  <c:v>18.362662999999991</c:v>
                </c:pt>
                <c:pt idx="7042">
                  <c:v>18.371662000000001</c:v>
                </c:pt>
                <c:pt idx="7043">
                  <c:v>18.380661000000003</c:v>
                </c:pt>
                <c:pt idx="7044">
                  <c:v>18.389659999999996</c:v>
                </c:pt>
                <c:pt idx="7045">
                  <c:v>18.398659000000002</c:v>
                </c:pt>
                <c:pt idx="7046">
                  <c:v>18.407657999999994</c:v>
                </c:pt>
                <c:pt idx="7047">
                  <c:v>18.416656000000003</c:v>
                </c:pt>
                <c:pt idx="7048">
                  <c:v>18.425654999999995</c:v>
                </c:pt>
                <c:pt idx="7049">
                  <c:v>18.434654000000005</c:v>
                </c:pt>
                <c:pt idx="7050">
                  <c:v>18.443652999999991</c:v>
                </c:pt>
                <c:pt idx="7051">
                  <c:v>18.452651999999997</c:v>
                </c:pt>
                <c:pt idx="7052">
                  <c:v>18.461655</c:v>
                </c:pt>
                <c:pt idx="7053">
                  <c:v>18.470654000000003</c:v>
                </c:pt>
                <c:pt idx="7054">
                  <c:v>18.479652000000002</c:v>
                </c:pt>
                <c:pt idx="7055">
                  <c:v>18.48865099999999</c:v>
                </c:pt>
                <c:pt idx="7056">
                  <c:v>18.49765</c:v>
                </c:pt>
                <c:pt idx="7057">
                  <c:v>18.506648999999999</c:v>
                </c:pt>
                <c:pt idx="7058">
                  <c:v>18.515647999999995</c:v>
                </c:pt>
                <c:pt idx="7059">
                  <c:v>18.524647000000002</c:v>
                </c:pt>
                <c:pt idx="7060">
                  <c:v>18.533645999999994</c:v>
                </c:pt>
                <c:pt idx="7061">
                  <c:v>18.542644999999997</c:v>
                </c:pt>
                <c:pt idx="7062">
                  <c:v>18.551642999999995</c:v>
                </c:pt>
                <c:pt idx="7063">
                  <c:v>18.560641999999994</c:v>
                </c:pt>
                <c:pt idx="7064">
                  <c:v>18.56964099999999</c:v>
                </c:pt>
                <c:pt idx="7065">
                  <c:v>18.578639999999996</c:v>
                </c:pt>
                <c:pt idx="7066">
                  <c:v>18.587638999999999</c:v>
                </c:pt>
                <c:pt idx="7067">
                  <c:v>18.596637999999995</c:v>
                </c:pt>
                <c:pt idx="7068">
                  <c:v>18.605637000000002</c:v>
                </c:pt>
                <c:pt idx="7069">
                  <c:v>18.614638999999997</c:v>
                </c:pt>
                <c:pt idx="7070">
                  <c:v>18.623638</c:v>
                </c:pt>
                <c:pt idx="7071">
                  <c:v>18.632637000000003</c:v>
                </c:pt>
                <c:pt idx="7072">
                  <c:v>18.641635999999995</c:v>
                </c:pt>
                <c:pt idx="7073">
                  <c:v>18.650635000000001</c:v>
                </c:pt>
                <c:pt idx="7074">
                  <c:v>18.659633999999993</c:v>
                </c:pt>
                <c:pt idx="7075">
                  <c:v>18.668632999999996</c:v>
                </c:pt>
                <c:pt idx="7076">
                  <c:v>18.677630999999995</c:v>
                </c:pt>
                <c:pt idx="7077">
                  <c:v>18.686629999999997</c:v>
                </c:pt>
                <c:pt idx="7078">
                  <c:v>18.695628999999993</c:v>
                </c:pt>
                <c:pt idx="7079">
                  <c:v>18.704628</c:v>
                </c:pt>
                <c:pt idx="7080">
                  <c:v>18.713627000000002</c:v>
                </c:pt>
                <c:pt idx="7081">
                  <c:v>18.722625999999991</c:v>
                </c:pt>
                <c:pt idx="7082">
                  <c:v>18.731625000000001</c:v>
                </c:pt>
                <c:pt idx="7083">
                  <c:v>18.740622999999992</c:v>
                </c:pt>
                <c:pt idx="7084">
                  <c:v>18.749621999999999</c:v>
                </c:pt>
                <c:pt idx="7085">
                  <c:v>18.758625000000002</c:v>
                </c:pt>
                <c:pt idx="7086">
                  <c:v>18.767623999999991</c:v>
                </c:pt>
                <c:pt idx="7087">
                  <c:v>18.776622999999997</c:v>
                </c:pt>
                <c:pt idx="7088">
                  <c:v>18.785621999999989</c:v>
                </c:pt>
                <c:pt idx="7089">
                  <c:v>18.794620999999996</c:v>
                </c:pt>
                <c:pt idx="7090">
                  <c:v>18.803618999999994</c:v>
                </c:pt>
                <c:pt idx="7091">
                  <c:v>18.812618000000001</c:v>
                </c:pt>
                <c:pt idx="7092">
                  <c:v>18.821617000000003</c:v>
                </c:pt>
                <c:pt idx="7093">
                  <c:v>18.830615999999999</c:v>
                </c:pt>
                <c:pt idx="7094">
                  <c:v>18.839615000000006</c:v>
                </c:pt>
                <c:pt idx="7095">
                  <c:v>18.848613999999991</c:v>
                </c:pt>
                <c:pt idx="7096">
                  <c:v>18.857613000000001</c:v>
                </c:pt>
                <c:pt idx="7097">
                  <c:v>18.866610999999995</c:v>
                </c:pt>
                <c:pt idx="7098">
                  <c:v>18.875610000000002</c:v>
                </c:pt>
                <c:pt idx="7099">
                  <c:v>18.884608999999994</c:v>
                </c:pt>
                <c:pt idx="7100">
                  <c:v>18.893608</c:v>
                </c:pt>
                <c:pt idx="7101">
                  <c:v>18.902607</c:v>
                </c:pt>
                <c:pt idx="7102">
                  <c:v>18.911610000000003</c:v>
                </c:pt>
                <c:pt idx="7103">
                  <c:v>18.920608999999995</c:v>
                </c:pt>
                <c:pt idx="7104">
                  <c:v>18.92960699999999</c:v>
                </c:pt>
                <c:pt idx="7105">
                  <c:v>18.938605999999996</c:v>
                </c:pt>
                <c:pt idx="7106">
                  <c:v>18.947605000000003</c:v>
                </c:pt>
                <c:pt idx="7107">
                  <c:v>18.956603999999995</c:v>
                </c:pt>
                <c:pt idx="7108">
                  <c:v>18.965602999999998</c:v>
                </c:pt>
                <c:pt idx="7109">
                  <c:v>18.974601999999994</c:v>
                </c:pt>
                <c:pt idx="7110">
                  <c:v>18.983600999999997</c:v>
                </c:pt>
                <c:pt idx="7111">
                  <c:v>18.992598999999991</c:v>
                </c:pt>
                <c:pt idx="7112">
                  <c:v>19.001602000000002</c:v>
                </c:pt>
                <c:pt idx="7113">
                  <c:v>19.010597000000004</c:v>
                </c:pt>
                <c:pt idx="7114">
                  <c:v>19.019599999999993</c:v>
                </c:pt>
                <c:pt idx="7115">
                  <c:v>19.028594999999992</c:v>
                </c:pt>
                <c:pt idx="7116">
                  <c:v>19.037598000000006</c:v>
                </c:pt>
                <c:pt idx="7117">
                  <c:v>19.046592999999998</c:v>
                </c:pt>
                <c:pt idx="7118">
                  <c:v>19.055594999999993</c:v>
                </c:pt>
                <c:pt idx="7119">
                  <c:v>19.064589999999988</c:v>
                </c:pt>
                <c:pt idx="7120">
                  <c:v>19.073593000000002</c:v>
                </c:pt>
                <c:pt idx="7121">
                  <c:v>19.082587999999998</c:v>
                </c:pt>
                <c:pt idx="7122">
                  <c:v>19.09159099999999</c:v>
                </c:pt>
                <c:pt idx="7123">
                  <c:v>19.100586000000007</c:v>
                </c:pt>
                <c:pt idx="7124">
                  <c:v>19.109589</c:v>
                </c:pt>
                <c:pt idx="7125">
                  <c:v>19.118583999999995</c:v>
                </c:pt>
                <c:pt idx="7126">
                  <c:v>19.127585999999994</c:v>
                </c:pt>
                <c:pt idx="7127">
                  <c:v>19.136589000000001</c:v>
                </c:pt>
                <c:pt idx="7128">
                  <c:v>19.145583999999996</c:v>
                </c:pt>
                <c:pt idx="7129">
                  <c:v>19.15458700000001</c:v>
                </c:pt>
                <c:pt idx="7130">
                  <c:v>19.163582000000002</c:v>
                </c:pt>
                <c:pt idx="7131">
                  <c:v>19.172584999999994</c:v>
                </c:pt>
                <c:pt idx="7132">
                  <c:v>19.181579999999993</c:v>
                </c:pt>
                <c:pt idx="7133">
                  <c:v>19.190582000000006</c:v>
                </c:pt>
                <c:pt idx="7134">
                  <c:v>19.199577000000005</c:v>
                </c:pt>
                <c:pt idx="7135">
                  <c:v>19.208579999999991</c:v>
                </c:pt>
                <c:pt idx="7136">
                  <c:v>19.217574999999997</c:v>
                </c:pt>
                <c:pt idx="7137">
                  <c:v>19.226578000000003</c:v>
                </c:pt>
                <c:pt idx="7138">
                  <c:v>19.235573000000002</c:v>
                </c:pt>
                <c:pt idx="7139">
                  <c:v>19.244575999999991</c:v>
                </c:pt>
                <c:pt idx="7140">
                  <c:v>19.25357099999999</c:v>
                </c:pt>
                <c:pt idx="7141">
                  <c:v>19.262573</c:v>
                </c:pt>
                <c:pt idx="7142">
                  <c:v>19.271568000000006</c:v>
                </c:pt>
                <c:pt idx="7143">
                  <c:v>19.280570999999988</c:v>
                </c:pt>
                <c:pt idx="7144">
                  <c:v>19.289574000000002</c:v>
                </c:pt>
                <c:pt idx="7145">
                  <c:v>19.298568999999997</c:v>
                </c:pt>
                <c:pt idx="7146">
                  <c:v>19.307570999999996</c:v>
                </c:pt>
                <c:pt idx="7147">
                  <c:v>19.316565999999995</c:v>
                </c:pt>
                <c:pt idx="7148">
                  <c:v>19.325569000000002</c:v>
                </c:pt>
                <c:pt idx="7149">
                  <c:v>19.334564000000004</c:v>
                </c:pt>
                <c:pt idx="7150">
                  <c:v>19.34356699999999</c:v>
                </c:pt>
                <c:pt idx="7151">
                  <c:v>19.352562000000006</c:v>
                </c:pt>
                <c:pt idx="7152">
                  <c:v>19.361564999999999</c:v>
                </c:pt>
                <c:pt idx="7153">
                  <c:v>19.370559999999994</c:v>
                </c:pt>
                <c:pt idx="7154">
                  <c:v>19.379562000000007</c:v>
                </c:pt>
                <c:pt idx="7155">
                  <c:v>19.388557000000006</c:v>
                </c:pt>
                <c:pt idx="7156">
                  <c:v>19.397559999999999</c:v>
                </c:pt>
                <c:pt idx="7157">
                  <c:v>19.406554999999994</c:v>
                </c:pt>
                <c:pt idx="7158">
                  <c:v>19.415558000000004</c:v>
                </c:pt>
                <c:pt idx="7159">
                  <c:v>19.424553000000003</c:v>
                </c:pt>
                <c:pt idx="7160">
                  <c:v>19.433555999999996</c:v>
                </c:pt>
                <c:pt idx="7161">
                  <c:v>19.442558000000002</c:v>
                </c:pt>
                <c:pt idx="7162">
                  <c:v>19.451553000000004</c:v>
                </c:pt>
                <c:pt idx="7163">
                  <c:v>19.460555999999993</c:v>
                </c:pt>
                <c:pt idx="7164">
                  <c:v>19.469550999999992</c:v>
                </c:pt>
                <c:pt idx="7165">
                  <c:v>19.478554000000003</c:v>
                </c:pt>
                <c:pt idx="7166">
                  <c:v>19.487548999999994</c:v>
                </c:pt>
                <c:pt idx="7167">
                  <c:v>19.496551999999991</c:v>
                </c:pt>
                <c:pt idx="7168">
                  <c:v>19.505547000000004</c:v>
                </c:pt>
                <c:pt idx="7169">
                  <c:v>19.514549000000002</c:v>
                </c:pt>
                <c:pt idx="7170">
                  <c:v>19.523543999999998</c:v>
                </c:pt>
                <c:pt idx="7171">
                  <c:v>19.532546999999987</c:v>
                </c:pt>
                <c:pt idx="7172">
                  <c:v>19.541542000000003</c:v>
                </c:pt>
                <c:pt idx="7173">
                  <c:v>19.550545</c:v>
                </c:pt>
                <c:pt idx="7174">
                  <c:v>19.559539999999991</c:v>
                </c:pt>
                <c:pt idx="7175">
                  <c:v>19.568541999999987</c:v>
                </c:pt>
                <c:pt idx="7176">
                  <c:v>19.577538000000004</c:v>
                </c:pt>
                <c:pt idx="7177">
                  <c:v>19.586539999999992</c:v>
                </c:pt>
                <c:pt idx="7178">
                  <c:v>19.595543000000003</c:v>
                </c:pt>
                <c:pt idx="7179">
                  <c:v>19.604538000000005</c:v>
                </c:pt>
                <c:pt idx="7180">
                  <c:v>19.613540999999994</c:v>
                </c:pt>
                <c:pt idx="7181">
                  <c:v>19.622535999999993</c:v>
                </c:pt>
                <c:pt idx="7182">
                  <c:v>19.63153800000001</c:v>
                </c:pt>
                <c:pt idx="7183">
                  <c:v>19.640533000000001</c:v>
                </c:pt>
                <c:pt idx="7184">
                  <c:v>19.649535999999994</c:v>
                </c:pt>
                <c:pt idx="7185">
                  <c:v>19.658530999999993</c:v>
                </c:pt>
                <c:pt idx="7186">
                  <c:v>19.667534000000003</c:v>
                </c:pt>
                <c:pt idx="7187">
                  <c:v>19.676529000000002</c:v>
                </c:pt>
                <c:pt idx="7188">
                  <c:v>19.685531999999988</c:v>
                </c:pt>
                <c:pt idx="7189">
                  <c:v>19.69452699999999</c:v>
                </c:pt>
                <c:pt idx="7190">
                  <c:v>19.703529</c:v>
                </c:pt>
                <c:pt idx="7191">
                  <c:v>19.712524000000002</c:v>
                </c:pt>
                <c:pt idx="7192">
                  <c:v>19.721526999999988</c:v>
                </c:pt>
                <c:pt idx="7193">
                  <c:v>19.730530000000002</c:v>
                </c:pt>
                <c:pt idx="7194">
                  <c:v>19.739525</c:v>
                </c:pt>
                <c:pt idx="7195">
                  <c:v>19.748527999999986</c:v>
                </c:pt>
                <c:pt idx="7196">
                  <c:v>19.757523000000006</c:v>
                </c:pt>
                <c:pt idx="7197">
                  <c:v>19.766524999999998</c:v>
                </c:pt>
                <c:pt idx="7198">
                  <c:v>19.775519999999997</c:v>
                </c:pt>
                <c:pt idx="7199">
                  <c:v>19.784522999999986</c:v>
                </c:pt>
                <c:pt idx="7200">
                  <c:v>19.793518000000006</c:v>
                </c:pt>
                <c:pt idx="7201">
                  <c:v>19.802520999999995</c:v>
                </c:pt>
                <c:pt idx="7202">
                  <c:v>19.811515999999997</c:v>
                </c:pt>
                <c:pt idx="7203">
                  <c:v>19.820518000000007</c:v>
                </c:pt>
                <c:pt idx="7204">
                  <c:v>19.829514000000003</c:v>
                </c:pt>
                <c:pt idx="7205">
                  <c:v>19.838515999999995</c:v>
                </c:pt>
                <c:pt idx="7206">
                  <c:v>19.847510999999994</c:v>
                </c:pt>
                <c:pt idx="7207">
                  <c:v>19.856514000000004</c:v>
                </c:pt>
                <c:pt idx="7208">
                  <c:v>19.865508999999999</c:v>
                </c:pt>
                <c:pt idx="7209">
                  <c:v>19.874511999999996</c:v>
                </c:pt>
                <c:pt idx="7210">
                  <c:v>19.883514000000002</c:v>
                </c:pt>
                <c:pt idx="7211">
                  <c:v>19.892509</c:v>
                </c:pt>
                <c:pt idx="7212">
                  <c:v>19.901511999999993</c:v>
                </c:pt>
                <c:pt idx="7213">
                  <c:v>19.910506999999992</c:v>
                </c:pt>
                <c:pt idx="7214">
                  <c:v>19.919510000000002</c:v>
                </c:pt>
                <c:pt idx="7215">
                  <c:v>19.928504999999998</c:v>
                </c:pt>
                <c:pt idx="7216">
                  <c:v>19.93750799999999</c:v>
                </c:pt>
                <c:pt idx="7217">
                  <c:v>19.946503000000003</c:v>
                </c:pt>
                <c:pt idx="7218">
                  <c:v>19.955505000000002</c:v>
                </c:pt>
                <c:pt idx="7219">
                  <c:v>19.964499999999997</c:v>
                </c:pt>
                <c:pt idx="7220">
                  <c:v>19.973502999999987</c:v>
                </c:pt>
                <c:pt idx="7221">
                  <c:v>19.982498000000003</c:v>
                </c:pt>
                <c:pt idx="7222">
                  <c:v>19.991501</c:v>
                </c:pt>
                <c:pt idx="7223">
                  <c:v>20.000495999999995</c:v>
                </c:pt>
                <c:pt idx="7224">
                  <c:v>20.009499000000002</c:v>
                </c:pt>
                <c:pt idx="7225">
                  <c:v>20.018494000000004</c:v>
                </c:pt>
                <c:pt idx="7226">
                  <c:v>20.027495999999999</c:v>
                </c:pt>
                <c:pt idx="7227">
                  <c:v>20.036499000000006</c:v>
                </c:pt>
                <c:pt idx="7228">
                  <c:v>20.045494000000001</c:v>
                </c:pt>
                <c:pt idx="7229">
                  <c:v>20.054496999999994</c:v>
                </c:pt>
                <c:pt idx="7230">
                  <c:v>20.063491999999993</c:v>
                </c:pt>
                <c:pt idx="7231">
                  <c:v>20.072495000000004</c:v>
                </c:pt>
                <c:pt idx="7232">
                  <c:v>20.081490000000002</c:v>
                </c:pt>
                <c:pt idx="7233">
                  <c:v>20.090491999999994</c:v>
                </c:pt>
                <c:pt idx="7234">
                  <c:v>20.099486999999993</c:v>
                </c:pt>
                <c:pt idx="7235">
                  <c:v>20.108490000000003</c:v>
                </c:pt>
                <c:pt idx="7236">
                  <c:v>20.117485000000009</c:v>
                </c:pt>
                <c:pt idx="7237">
                  <c:v>20.126487999999991</c:v>
                </c:pt>
                <c:pt idx="7238">
                  <c:v>20.13548299999999</c:v>
                </c:pt>
                <c:pt idx="7239">
                  <c:v>20.144485000000007</c:v>
                </c:pt>
                <c:pt idx="7240">
                  <c:v>20.153480999999999</c:v>
                </c:pt>
                <c:pt idx="7241">
                  <c:v>20.162482999999987</c:v>
                </c:pt>
                <c:pt idx="7242">
                  <c:v>20.171477999999993</c:v>
                </c:pt>
                <c:pt idx="7243">
                  <c:v>20.180481</c:v>
                </c:pt>
                <c:pt idx="7244">
                  <c:v>20.18948399999999</c:v>
                </c:pt>
                <c:pt idx="7245">
                  <c:v>20.198479000000006</c:v>
                </c:pt>
                <c:pt idx="7246">
                  <c:v>20.207481000000001</c:v>
                </c:pt>
                <c:pt idx="7247">
                  <c:v>20.216476</c:v>
                </c:pt>
                <c:pt idx="7248">
                  <c:v>20.225479000000004</c:v>
                </c:pt>
                <c:pt idx="7249">
                  <c:v>20.234474000000009</c:v>
                </c:pt>
                <c:pt idx="7250">
                  <c:v>20.243476999999995</c:v>
                </c:pt>
                <c:pt idx="7251">
                  <c:v>20.252471999999994</c:v>
                </c:pt>
                <c:pt idx="7252">
                  <c:v>20.261475000000004</c:v>
                </c:pt>
                <c:pt idx="7253">
                  <c:v>20.270470000000003</c:v>
                </c:pt>
                <c:pt idx="7254">
                  <c:v>20.279471999999995</c:v>
                </c:pt>
                <c:pt idx="7255">
                  <c:v>20.28846699999999</c:v>
                </c:pt>
                <c:pt idx="7256">
                  <c:v>20.297470000000004</c:v>
                </c:pt>
                <c:pt idx="7257">
                  <c:v>20.306465000000006</c:v>
                </c:pt>
                <c:pt idx="7258">
                  <c:v>20.315467999999996</c:v>
                </c:pt>
                <c:pt idx="7259">
                  <c:v>20.324462999999991</c:v>
                </c:pt>
                <c:pt idx="7260">
                  <c:v>20.333466000000001</c:v>
                </c:pt>
                <c:pt idx="7261">
                  <c:v>20.342467999999993</c:v>
                </c:pt>
                <c:pt idx="7262">
                  <c:v>20.351462999999992</c:v>
                </c:pt>
                <c:pt idx="7263">
                  <c:v>20.360466000000002</c:v>
                </c:pt>
                <c:pt idx="7264">
                  <c:v>20.369461000000001</c:v>
                </c:pt>
                <c:pt idx="7265">
                  <c:v>20.37846399999999</c:v>
                </c:pt>
                <c:pt idx="7266">
                  <c:v>20.387459000000007</c:v>
                </c:pt>
                <c:pt idx="7267">
                  <c:v>20.396461000000006</c:v>
                </c:pt>
                <c:pt idx="7268">
                  <c:v>20.405456999999991</c:v>
                </c:pt>
                <c:pt idx="7269">
                  <c:v>20.414458999999994</c:v>
                </c:pt>
                <c:pt idx="7270">
                  <c:v>20.423454000000007</c:v>
                </c:pt>
                <c:pt idx="7271">
                  <c:v>20.432456999999996</c:v>
                </c:pt>
                <c:pt idx="7272">
                  <c:v>20.441451999999995</c:v>
                </c:pt>
                <c:pt idx="7273">
                  <c:v>20.450455000000005</c:v>
                </c:pt>
                <c:pt idx="7274">
                  <c:v>20.459450000000004</c:v>
                </c:pt>
                <c:pt idx="7275">
                  <c:v>20.468451999999996</c:v>
                </c:pt>
                <c:pt idx="7276">
                  <c:v>20.477447999999988</c:v>
                </c:pt>
                <c:pt idx="7277">
                  <c:v>20.486450000000001</c:v>
                </c:pt>
                <c:pt idx="7278">
                  <c:v>20.495452999999991</c:v>
                </c:pt>
                <c:pt idx="7279">
                  <c:v>20.504447999999993</c:v>
                </c:pt>
                <c:pt idx="7280">
                  <c:v>20.513451000000007</c:v>
                </c:pt>
                <c:pt idx="7281">
                  <c:v>20.522445999999999</c:v>
                </c:pt>
                <c:pt idx="7282">
                  <c:v>20.531447999999994</c:v>
                </c:pt>
                <c:pt idx="7283">
                  <c:v>20.540442999999989</c:v>
                </c:pt>
                <c:pt idx="7284">
                  <c:v>20.549446</c:v>
                </c:pt>
                <c:pt idx="7285">
                  <c:v>20.558441000000002</c:v>
                </c:pt>
                <c:pt idx="7286">
                  <c:v>20.567443999999988</c:v>
                </c:pt>
                <c:pt idx="7287">
                  <c:v>20.57643899999999</c:v>
                </c:pt>
                <c:pt idx="7288">
                  <c:v>20.585441999999993</c:v>
                </c:pt>
                <c:pt idx="7289">
                  <c:v>20.594436999999996</c:v>
                </c:pt>
                <c:pt idx="7290">
                  <c:v>20.603438999999991</c:v>
                </c:pt>
                <c:pt idx="7291">
                  <c:v>20.61243399999999</c:v>
                </c:pt>
                <c:pt idx="7292">
                  <c:v>20.621437</c:v>
                </c:pt>
                <c:pt idx="7293">
                  <c:v>20.630439999999989</c:v>
                </c:pt>
                <c:pt idx="7294">
                  <c:v>20.63943500000001</c:v>
                </c:pt>
                <c:pt idx="7295">
                  <c:v>20.648437999999995</c:v>
                </c:pt>
                <c:pt idx="7296">
                  <c:v>20.657432999999994</c:v>
                </c:pt>
                <c:pt idx="7297">
                  <c:v>20.666435000000007</c:v>
                </c:pt>
                <c:pt idx="7298">
                  <c:v>20.675430000000006</c:v>
                </c:pt>
                <c:pt idx="7299">
                  <c:v>20.684432999999995</c:v>
                </c:pt>
                <c:pt idx="7300">
                  <c:v>20.693427999999994</c:v>
                </c:pt>
                <c:pt idx="7301">
                  <c:v>20.702431000000001</c:v>
                </c:pt>
                <c:pt idx="7302">
                  <c:v>20.711426000000003</c:v>
                </c:pt>
                <c:pt idx="7303">
                  <c:v>20.720427999999991</c:v>
                </c:pt>
                <c:pt idx="7304">
                  <c:v>20.729423999999987</c:v>
                </c:pt>
                <c:pt idx="7305">
                  <c:v>20.738426</c:v>
                </c:pt>
                <c:pt idx="7306">
                  <c:v>20.747421000000003</c:v>
                </c:pt>
                <c:pt idx="7307">
                  <c:v>20.756423999999992</c:v>
                </c:pt>
                <c:pt idx="7308">
                  <c:v>20.765418999999987</c:v>
                </c:pt>
                <c:pt idx="7309">
                  <c:v>20.774421999999998</c:v>
                </c:pt>
                <c:pt idx="7310">
                  <c:v>20.783423999999989</c:v>
                </c:pt>
                <c:pt idx="7311">
                  <c:v>20.792418999999988</c:v>
                </c:pt>
                <c:pt idx="7312">
                  <c:v>20.801422000000002</c:v>
                </c:pt>
                <c:pt idx="7313">
                  <c:v>20.810417000000001</c:v>
                </c:pt>
                <c:pt idx="7314">
                  <c:v>20.81941999999999</c:v>
                </c:pt>
                <c:pt idx="7315">
                  <c:v>20.828415000000007</c:v>
                </c:pt>
                <c:pt idx="7316">
                  <c:v>20.837418000000003</c:v>
                </c:pt>
                <c:pt idx="7317">
                  <c:v>20.846412999999991</c:v>
                </c:pt>
                <c:pt idx="7318">
                  <c:v>20.85541499999999</c:v>
                </c:pt>
                <c:pt idx="7319">
                  <c:v>20.864410000000007</c:v>
                </c:pt>
                <c:pt idx="7320">
                  <c:v>20.873412999999996</c:v>
                </c:pt>
                <c:pt idx="7321">
                  <c:v>20.882407999999991</c:v>
                </c:pt>
                <c:pt idx="7322">
                  <c:v>20.891411000000005</c:v>
                </c:pt>
                <c:pt idx="7323">
                  <c:v>20.900406</c:v>
                </c:pt>
                <c:pt idx="7324">
                  <c:v>20.909408999999993</c:v>
                </c:pt>
                <c:pt idx="7325">
                  <c:v>20.918403999999988</c:v>
                </c:pt>
                <c:pt idx="7326">
                  <c:v>20.927406000000001</c:v>
                </c:pt>
                <c:pt idx="7327">
                  <c:v>20.936408999999994</c:v>
                </c:pt>
                <c:pt idx="7328">
                  <c:v>20.945403999999989</c:v>
                </c:pt>
                <c:pt idx="7329">
                  <c:v>20.954407000000003</c:v>
                </c:pt>
                <c:pt idx="7330">
                  <c:v>20.963401999999999</c:v>
                </c:pt>
                <c:pt idx="7331">
                  <c:v>20.97240399999999</c:v>
                </c:pt>
                <c:pt idx="7332">
                  <c:v>20.981399999999987</c:v>
                </c:pt>
                <c:pt idx="7333">
                  <c:v>20.990402</c:v>
                </c:pt>
                <c:pt idx="7334">
                  <c:v>20.999397000000002</c:v>
                </c:pt>
                <c:pt idx="7335">
                  <c:v>21.008399999999988</c:v>
                </c:pt>
                <c:pt idx="7336">
                  <c:v>21.017394999999993</c:v>
                </c:pt>
                <c:pt idx="7337">
                  <c:v>21.026398</c:v>
                </c:pt>
                <c:pt idx="7338">
                  <c:v>21.035392999999996</c:v>
                </c:pt>
                <c:pt idx="7339">
                  <c:v>21.044394999999991</c:v>
                </c:pt>
                <c:pt idx="7340">
                  <c:v>21.053391000000005</c:v>
                </c:pt>
                <c:pt idx="7341">
                  <c:v>21.062392999999997</c:v>
                </c:pt>
                <c:pt idx="7342">
                  <c:v>21.071387999999999</c:v>
                </c:pt>
                <c:pt idx="7343">
                  <c:v>21.080391000000006</c:v>
                </c:pt>
                <c:pt idx="7344">
                  <c:v>21.089393999999995</c:v>
                </c:pt>
                <c:pt idx="7345">
                  <c:v>21.098388999999994</c:v>
                </c:pt>
                <c:pt idx="7346">
                  <c:v>21.10739100000001</c:v>
                </c:pt>
                <c:pt idx="7347">
                  <c:v>21.116386000000009</c:v>
                </c:pt>
                <c:pt idx="7348">
                  <c:v>21.125388999999995</c:v>
                </c:pt>
                <c:pt idx="7349">
                  <c:v>21.134383999999997</c:v>
                </c:pt>
                <c:pt idx="7350">
                  <c:v>21.143387000000004</c:v>
                </c:pt>
                <c:pt idx="7351">
                  <c:v>21.152382000000003</c:v>
                </c:pt>
                <c:pt idx="7352">
                  <c:v>21.161384999999996</c:v>
                </c:pt>
                <c:pt idx="7353">
                  <c:v>21.170379999999991</c:v>
                </c:pt>
                <c:pt idx="7354">
                  <c:v>21.179382000000004</c:v>
                </c:pt>
                <c:pt idx="7355">
                  <c:v>21.188377000000003</c:v>
                </c:pt>
                <c:pt idx="7356">
                  <c:v>21.197379999999992</c:v>
                </c:pt>
                <c:pt idx="7357">
                  <c:v>21.206374999999991</c:v>
                </c:pt>
                <c:pt idx="7358">
                  <c:v>21.215378000000001</c:v>
                </c:pt>
                <c:pt idx="7359">
                  <c:v>21.224373</c:v>
                </c:pt>
                <c:pt idx="7360">
                  <c:v>21.233376000000007</c:v>
                </c:pt>
                <c:pt idx="7361">
                  <c:v>21.242378000000002</c:v>
                </c:pt>
                <c:pt idx="7362">
                  <c:v>21.251373000000001</c:v>
                </c:pt>
                <c:pt idx="7363">
                  <c:v>21.26037599999999</c:v>
                </c:pt>
                <c:pt idx="7364">
                  <c:v>21.269371000000007</c:v>
                </c:pt>
                <c:pt idx="7365">
                  <c:v>21.278373999999996</c:v>
                </c:pt>
                <c:pt idx="7366">
                  <c:v>21.287368999999995</c:v>
                </c:pt>
                <c:pt idx="7367">
                  <c:v>21.29637099999999</c:v>
                </c:pt>
                <c:pt idx="7368">
                  <c:v>21.305367000000004</c:v>
                </c:pt>
                <c:pt idx="7369">
                  <c:v>21.314369000000003</c:v>
                </c:pt>
                <c:pt idx="7370">
                  <c:v>21.323363999999994</c:v>
                </c:pt>
                <c:pt idx="7371">
                  <c:v>21.332367000000005</c:v>
                </c:pt>
                <c:pt idx="7372">
                  <c:v>21.341362000000004</c:v>
                </c:pt>
                <c:pt idx="7373">
                  <c:v>21.350364999999996</c:v>
                </c:pt>
                <c:pt idx="7374">
                  <c:v>21.359359999999992</c:v>
                </c:pt>
                <c:pt idx="7375">
                  <c:v>21.368362000000001</c:v>
                </c:pt>
                <c:pt idx="7376">
                  <c:v>21.377357000000007</c:v>
                </c:pt>
                <c:pt idx="7377">
                  <c:v>21.386359999999993</c:v>
                </c:pt>
                <c:pt idx="7378">
                  <c:v>21.395363000000003</c:v>
                </c:pt>
                <c:pt idx="7379">
                  <c:v>21.404358000000006</c:v>
                </c:pt>
                <c:pt idx="7380">
                  <c:v>21.413360999999991</c:v>
                </c:pt>
                <c:pt idx="7381">
                  <c:v>21.42235599999999</c:v>
                </c:pt>
                <c:pt idx="7382">
                  <c:v>21.431358000000007</c:v>
                </c:pt>
                <c:pt idx="7383">
                  <c:v>21.440353000000002</c:v>
                </c:pt>
                <c:pt idx="7384">
                  <c:v>21.449355999999991</c:v>
                </c:pt>
                <c:pt idx="7385">
                  <c:v>21.45835099999999</c:v>
                </c:pt>
                <c:pt idx="7386">
                  <c:v>21.467354</c:v>
                </c:pt>
                <c:pt idx="7387">
                  <c:v>21.476348999999995</c:v>
                </c:pt>
                <c:pt idx="7388">
                  <c:v>21.485352000000002</c:v>
                </c:pt>
                <c:pt idx="7389">
                  <c:v>21.494347000000001</c:v>
                </c:pt>
                <c:pt idx="7390">
                  <c:v>21.503348999999996</c:v>
                </c:pt>
                <c:pt idx="7391">
                  <c:v>21.512343999999995</c:v>
                </c:pt>
                <c:pt idx="7392">
                  <c:v>21.521347000000006</c:v>
                </c:pt>
                <c:pt idx="7393">
                  <c:v>21.530349999999995</c:v>
                </c:pt>
                <c:pt idx="7394">
                  <c:v>21.539344999999994</c:v>
                </c:pt>
                <c:pt idx="7395">
                  <c:v>21.548347000000003</c:v>
                </c:pt>
                <c:pt idx="7396">
                  <c:v>21.557343000000003</c:v>
                </c:pt>
                <c:pt idx="7397">
                  <c:v>21.566344999999991</c:v>
                </c:pt>
                <c:pt idx="7398">
                  <c:v>21.57533999999999</c:v>
                </c:pt>
                <c:pt idx="7399">
                  <c:v>21.584343000000001</c:v>
                </c:pt>
                <c:pt idx="7400">
                  <c:v>21.593338000000003</c:v>
                </c:pt>
                <c:pt idx="7401">
                  <c:v>21.602340999999992</c:v>
                </c:pt>
                <c:pt idx="7402">
                  <c:v>21.611335999999994</c:v>
                </c:pt>
                <c:pt idx="7403">
                  <c:v>21.620338000000004</c:v>
                </c:pt>
                <c:pt idx="7404">
                  <c:v>21.629333000000003</c:v>
                </c:pt>
                <c:pt idx="7405">
                  <c:v>21.638335999999992</c:v>
                </c:pt>
                <c:pt idx="7406">
                  <c:v>21.647330999999991</c:v>
                </c:pt>
                <c:pt idx="7407">
                  <c:v>21.656334000000001</c:v>
                </c:pt>
                <c:pt idx="7408">
                  <c:v>21.665328999999996</c:v>
                </c:pt>
                <c:pt idx="7409">
                  <c:v>21.674332000000007</c:v>
                </c:pt>
                <c:pt idx="7410">
                  <c:v>21.683334000000002</c:v>
                </c:pt>
                <c:pt idx="7411">
                  <c:v>21.692328999999997</c:v>
                </c:pt>
                <c:pt idx="7412">
                  <c:v>21.70133199999999</c:v>
                </c:pt>
                <c:pt idx="7413">
                  <c:v>21.710327000000007</c:v>
                </c:pt>
                <c:pt idx="7414">
                  <c:v>21.719329999999996</c:v>
                </c:pt>
                <c:pt idx="7415">
                  <c:v>21.728324999999991</c:v>
                </c:pt>
                <c:pt idx="7416">
                  <c:v>21.737328000000005</c:v>
                </c:pt>
                <c:pt idx="7417">
                  <c:v>21.746323</c:v>
                </c:pt>
                <c:pt idx="7418">
                  <c:v>21.755324999999996</c:v>
                </c:pt>
                <c:pt idx="7419">
                  <c:v>21.764319999999991</c:v>
                </c:pt>
                <c:pt idx="7420">
                  <c:v>21.773323000000001</c:v>
                </c:pt>
                <c:pt idx="7421">
                  <c:v>21.782318</c:v>
                </c:pt>
                <c:pt idx="7422">
                  <c:v>21.791320999999993</c:v>
                </c:pt>
                <c:pt idx="7423">
                  <c:v>21.800315999999992</c:v>
                </c:pt>
                <c:pt idx="7424">
                  <c:v>21.809319000000002</c:v>
                </c:pt>
                <c:pt idx="7425">
                  <c:v>21.818314000000001</c:v>
                </c:pt>
                <c:pt idx="7426">
                  <c:v>21.827315999999996</c:v>
                </c:pt>
                <c:pt idx="7427">
                  <c:v>21.836319000000003</c:v>
                </c:pt>
                <c:pt idx="7428">
                  <c:v>21.845314000000002</c:v>
                </c:pt>
                <c:pt idx="7429">
                  <c:v>21.854316999999991</c:v>
                </c:pt>
                <c:pt idx="7430">
                  <c:v>21.86331199999999</c:v>
                </c:pt>
                <c:pt idx="7431">
                  <c:v>21.872314000000003</c:v>
                </c:pt>
                <c:pt idx="7432">
                  <c:v>21.881309999999996</c:v>
                </c:pt>
                <c:pt idx="7433">
                  <c:v>21.890311999999991</c:v>
                </c:pt>
                <c:pt idx="7434">
                  <c:v>21.89930699999999</c:v>
                </c:pt>
                <c:pt idx="7435">
                  <c:v>21.908309999999997</c:v>
                </c:pt>
                <c:pt idx="7436">
                  <c:v>21.917304999999999</c:v>
                </c:pt>
                <c:pt idx="7437">
                  <c:v>21.926308000000006</c:v>
                </c:pt>
                <c:pt idx="7438">
                  <c:v>21.935303000000001</c:v>
                </c:pt>
                <c:pt idx="7439">
                  <c:v>21.944305</c:v>
                </c:pt>
                <c:pt idx="7440">
                  <c:v>21.953299999999995</c:v>
                </c:pt>
                <c:pt idx="7441">
                  <c:v>21.962303000000002</c:v>
                </c:pt>
                <c:pt idx="7442">
                  <c:v>21.971298000000004</c:v>
                </c:pt>
                <c:pt idx="7443">
                  <c:v>21.98030099999999</c:v>
                </c:pt>
                <c:pt idx="7444">
                  <c:v>21.989304000000001</c:v>
                </c:pt>
                <c:pt idx="7445">
                  <c:v>21.998298999999999</c:v>
                </c:pt>
                <c:pt idx="7446">
                  <c:v>22.007300999999995</c:v>
                </c:pt>
                <c:pt idx="7447">
                  <c:v>22.016295999999997</c:v>
                </c:pt>
                <c:pt idx="7448">
                  <c:v>22.025299</c:v>
                </c:pt>
                <c:pt idx="7449">
                  <c:v>22.034294000000006</c:v>
                </c:pt>
                <c:pt idx="7450">
                  <c:v>22.043296999999988</c:v>
                </c:pt>
                <c:pt idx="7451">
                  <c:v>22.052291999999991</c:v>
                </c:pt>
                <c:pt idx="7452">
                  <c:v>22.061295000000001</c:v>
                </c:pt>
                <c:pt idx="7453">
                  <c:v>22.07029</c:v>
                </c:pt>
                <c:pt idx="7454">
                  <c:v>22.079291999999992</c:v>
                </c:pt>
                <c:pt idx="7455">
                  <c:v>22.088286999999987</c:v>
                </c:pt>
                <c:pt idx="7456">
                  <c:v>22.097290000000001</c:v>
                </c:pt>
                <c:pt idx="7457">
                  <c:v>22.106285000000003</c:v>
                </c:pt>
                <c:pt idx="7458">
                  <c:v>22.11528800000001</c:v>
                </c:pt>
                <c:pt idx="7459">
                  <c:v>22.124283000000005</c:v>
                </c:pt>
                <c:pt idx="7460">
                  <c:v>22.133285999999998</c:v>
                </c:pt>
                <c:pt idx="7461">
                  <c:v>22.14228799999999</c:v>
                </c:pt>
                <c:pt idx="7462">
                  <c:v>22.15128300000001</c:v>
                </c:pt>
                <c:pt idx="7463">
                  <c:v>22.160285999999999</c:v>
                </c:pt>
                <c:pt idx="7464">
                  <c:v>22.169280999999994</c:v>
                </c:pt>
                <c:pt idx="7465">
                  <c:v>22.178284000000005</c:v>
                </c:pt>
                <c:pt idx="7466">
                  <c:v>22.187279000000004</c:v>
                </c:pt>
                <c:pt idx="7467">
                  <c:v>22.196280999999999</c:v>
                </c:pt>
                <c:pt idx="7468">
                  <c:v>22.205275999999994</c:v>
                </c:pt>
                <c:pt idx="7469">
                  <c:v>22.214279000000005</c:v>
                </c:pt>
                <c:pt idx="7470">
                  <c:v>22.223274000000004</c:v>
                </c:pt>
                <c:pt idx="7471">
                  <c:v>22.232276999999993</c:v>
                </c:pt>
                <c:pt idx="7472">
                  <c:v>22.241271999999991</c:v>
                </c:pt>
                <c:pt idx="7473">
                  <c:v>22.250275000000006</c:v>
                </c:pt>
                <c:pt idx="7474">
                  <c:v>22.259270000000001</c:v>
                </c:pt>
                <c:pt idx="7475">
                  <c:v>22.268271999999993</c:v>
                </c:pt>
                <c:pt idx="7476">
                  <c:v>22.277266999999991</c:v>
                </c:pt>
                <c:pt idx="7477">
                  <c:v>22.286270000000002</c:v>
                </c:pt>
                <c:pt idx="7478">
                  <c:v>22.295272999999987</c:v>
                </c:pt>
                <c:pt idx="7479">
                  <c:v>22.304267999999993</c:v>
                </c:pt>
                <c:pt idx="7480">
                  <c:v>22.313271000000004</c:v>
                </c:pt>
                <c:pt idx="7481">
                  <c:v>22.322265999999999</c:v>
                </c:pt>
                <c:pt idx="7482">
                  <c:v>22.331267999999994</c:v>
                </c:pt>
                <c:pt idx="7483">
                  <c:v>22.34026299999999</c:v>
                </c:pt>
                <c:pt idx="7484">
                  <c:v>22.349266</c:v>
                </c:pt>
                <c:pt idx="7485">
                  <c:v>22.358260999999999</c:v>
                </c:pt>
                <c:pt idx="7486">
                  <c:v>22.367264000000009</c:v>
                </c:pt>
                <c:pt idx="7487">
                  <c:v>22.376259000000005</c:v>
                </c:pt>
                <c:pt idx="7488">
                  <c:v>22.385261999999994</c:v>
                </c:pt>
                <c:pt idx="7489">
                  <c:v>22.394256999999996</c:v>
                </c:pt>
                <c:pt idx="7490">
                  <c:v>22.403259000000006</c:v>
                </c:pt>
                <c:pt idx="7491">
                  <c:v>22.412254000000004</c:v>
                </c:pt>
                <c:pt idx="7492">
                  <c:v>22.421256999999994</c:v>
                </c:pt>
                <c:pt idx="7493">
                  <c:v>22.430260000000004</c:v>
                </c:pt>
                <c:pt idx="7494">
                  <c:v>22.439255000000006</c:v>
                </c:pt>
                <c:pt idx="7495">
                  <c:v>22.448256999999991</c:v>
                </c:pt>
                <c:pt idx="7496">
                  <c:v>22.457252999999991</c:v>
                </c:pt>
                <c:pt idx="7497">
                  <c:v>22.466255000000004</c:v>
                </c:pt>
                <c:pt idx="7498">
                  <c:v>22.475250000000003</c:v>
                </c:pt>
                <c:pt idx="7499">
                  <c:v>22.484252999999988</c:v>
                </c:pt>
                <c:pt idx="7500">
                  <c:v>22.493247999999987</c:v>
                </c:pt>
                <c:pt idx="7501">
                  <c:v>22.502251000000001</c:v>
                </c:pt>
                <c:pt idx="7502">
                  <c:v>22.511246</c:v>
                </c:pt>
                <c:pt idx="7503">
                  <c:v>22.520247999999988</c:v>
                </c:pt>
                <c:pt idx="7504">
                  <c:v>22.529242999999987</c:v>
                </c:pt>
                <c:pt idx="7505">
                  <c:v>22.538245999999997</c:v>
                </c:pt>
                <c:pt idx="7506">
                  <c:v>22.547241</c:v>
                </c:pt>
                <c:pt idx="7507">
                  <c:v>22.556244000000007</c:v>
                </c:pt>
                <c:pt idx="7508">
                  <c:v>22.565238999999998</c:v>
                </c:pt>
                <c:pt idx="7509">
                  <c:v>22.574241999999995</c:v>
                </c:pt>
                <c:pt idx="7510">
                  <c:v>22.583243999999986</c:v>
                </c:pt>
                <c:pt idx="7511">
                  <c:v>22.592239000000003</c:v>
                </c:pt>
                <c:pt idx="7512">
                  <c:v>22.601241999999999</c:v>
                </c:pt>
                <c:pt idx="7513">
                  <c:v>22.610236999999994</c:v>
                </c:pt>
                <c:pt idx="7514">
                  <c:v>22.619240000000005</c:v>
                </c:pt>
                <c:pt idx="7515">
                  <c:v>22.628235000000004</c:v>
                </c:pt>
                <c:pt idx="7516">
                  <c:v>22.637237999999996</c:v>
                </c:pt>
                <c:pt idx="7517">
                  <c:v>22.646232999999988</c:v>
                </c:pt>
                <c:pt idx="7518">
                  <c:v>22.655235000000005</c:v>
                </c:pt>
                <c:pt idx="7519">
                  <c:v>22.664230000000003</c:v>
                </c:pt>
                <c:pt idx="7520">
                  <c:v>22.673232999999993</c:v>
                </c:pt>
                <c:pt idx="7521">
                  <c:v>22.682227999999988</c:v>
                </c:pt>
                <c:pt idx="7522">
                  <c:v>22.691231000000005</c:v>
                </c:pt>
                <c:pt idx="7523">
                  <c:v>22.700225999999997</c:v>
                </c:pt>
                <c:pt idx="7524">
                  <c:v>22.70922899999999</c:v>
                </c:pt>
                <c:pt idx="7525">
                  <c:v>22.718224000000006</c:v>
                </c:pt>
                <c:pt idx="7526">
                  <c:v>22.727226000000002</c:v>
                </c:pt>
                <c:pt idx="7527">
                  <c:v>22.736228999999991</c:v>
                </c:pt>
                <c:pt idx="7528">
                  <c:v>22.745223999999986</c:v>
                </c:pt>
                <c:pt idx="7529">
                  <c:v>22.754227</c:v>
                </c:pt>
                <c:pt idx="7530">
                  <c:v>22.763221999999995</c:v>
                </c:pt>
                <c:pt idx="7531">
                  <c:v>22.772223999999987</c:v>
                </c:pt>
                <c:pt idx="7532">
                  <c:v>22.781218999999989</c:v>
                </c:pt>
                <c:pt idx="7533">
                  <c:v>22.790221999999996</c:v>
                </c:pt>
                <c:pt idx="7534">
                  <c:v>22.799216999999995</c:v>
                </c:pt>
                <c:pt idx="7535">
                  <c:v>22.808220000000006</c:v>
                </c:pt>
                <c:pt idx="7536">
                  <c:v>22.817215000000008</c:v>
                </c:pt>
                <c:pt idx="7537">
                  <c:v>22.826217999999994</c:v>
                </c:pt>
                <c:pt idx="7538">
                  <c:v>22.835212999999992</c:v>
                </c:pt>
                <c:pt idx="7539">
                  <c:v>22.844215000000005</c:v>
                </c:pt>
                <c:pt idx="7540">
                  <c:v>22.853210000000004</c:v>
                </c:pt>
                <c:pt idx="7541">
                  <c:v>22.86221299999999</c:v>
                </c:pt>
                <c:pt idx="7542">
                  <c:v>22.871207999999996</c:v>
                </c:pt>
                <c:pt idx="7543">
                  <c:v>22.880211000000003</c:v>
                </c:pt>
                <c:pt idx="7544">
                  <c:v>22.889213999999992</c:v>
                </c:pt>
                <c:pt idx="7545">
                  <c:v>22.898208999999991</c:v>
                </c:pt>
                <c:pt idx="7546">
                  <c:v>22.907211000000004</c:v>
                </c:pt>
                <c:pt idx="7547">
                  <c:v>22.916206000000003</c:v>
                </c:pt>
                <c:pt idx="7548">
                  <c:v>22.925208999999988</c:v>
                </c:pt>
                <c:pt idx="7549">
                  <c:v>22.93420399999999</c:v>
                </c:pt>
                <c:pt idx="7550">
                  <c:v>22.943206999999997</c:v>
                </c:pt>
                <c:pt idx="7551">
                  <c:v>22.952201999999996</c:v>
                </c:pt>
                <c:pt idx="7552">
                  <c:v>22.961205000000007</c:v>
                </c:pt>
                <c:pt idx="7553">
                  <c:v>22.970200000000006</c:v>
                </c:pt>
                <c:pt idx="7554">
                  <c:v>22.979201999999997</c:v>
                </c:pt>
                <c:pt idx="7555">
                  <c:v>22.988196999999996</c:v>
                </c:pt>
                <c:pt idx="7556">
                  <c:v>22.997200000000007</c:v>
                </c:pt>
                <c:pt idx="7557">
                  <c:v>23.006195000000005</c:v>
                </c:pt>
                <c:pt idx="7558">
                  <c:v>23.015197999999994</c:v>
                </c:pt>
                <c:pt idx="7559">
                  <c:v>23.024192999999993</c:v>
                </c:pt>
                <c:pt idx="7560">
                  <c:v>23.03319500000001</c:v>
                </c:pt>
                <c:pt idx="7561">
                  <c:v>23.042197999999996</c:v>
                </c:pt>
                <c:pt idx="7562">
                  <c:v>23.051192999999994</c:v>
                </c:pt>
                <c:pt idx="7563">
                  <c:v>23.060196000000001</c:v>
                </c:pt>
                <c:pt idx="7564">
                  <c:v>23.069191000000004</c:v>
                </c:pt>
                <c:pt idx="7565">
                  <c:v>23.078193999999993</c:v>
                </c:pt>
                <c:pt idx="7566">
                  <c:v>23.087188999999992</c:v>
                </c:pt>
                <c:pt idx="7567">
                  <c:v>23.096191000000005</c:v>
                </c:pt>
                <c:pt idx="7568">
                  <c:v>23.105186000000003</c:v>
                </c:pt>
                <c:pt idx="7569">
                  <c:v>23.114189</c:v>
                </c:pt>
                <c:pt idx="7570">
                  <c:v>23.123183999999991</c:v>
                </c:pt>
                <c:pt idx="7571">
                  <c:v>23.132187000000005</c:v>
                </c:pt>
                <c:pt idx="7572">
                  <c:v>23.141182000000001</c:v>
                </c:pt>
                <c:pt idx="7573">
                  <c:v>23.150184999999993</c:v>
                </c:pt>
                <c:pt idx="7574">
                  <c:v>23.15918000000001</c:v>
                </c:pt>
                <c:pt idx="7575">
                  <c:v>23.168182000000002</c:v>
                </c:pt>
                <c:pt idx="7576">
                  <c:v>23.177184999999994</c:v>
                </c:pt>
                <c:pt idx="7577">
                  <c:v>23.18617999999999</c:v>
                </c:pt>
                <c:pt idx="7578">
                  <c:v>23.195183</c:v>
                </c:pt>
                <c:pt idx="7579">
                  <c:v>23.204177999999999</c:v>
                </c:pt>
                <c:pt idx="7580">
                  <c:v>23.213181000000009</c:v>
                </c:pt>
                <c:pt idx="7581">
                  <c:v>23.222176000000001</c:v>
                </c:pt>
                <c:pt idx="7582">
                  <c:v>23.231178000000003</c:v>
                </c:pt>
                <c:pt idx="7583">
                  <c:v>23.240172999999995</c:v>
                </c:pt>
                <c:pt idx="7584">
                  <c:v>23.249176000000006</c:v>
                </c:pt>
                <c:pt idx="7585">
                  <c:v>23.258171000000004</c:v>
                </c:pt>
                <c:pt idx="7586">
                  <c:v>23.267173999999994</c:v>
                </c:pt>
                <c:pt idx="7587">
                  <c:v>23.276168999999996</c:v>
                </c:pt>
                <c:pt idx="7588">
                  <c:v>23.285171999999999</c:v>
                </c:pt>
                <c:pt idx="7589">
                  <c:v>23.294167000000005</c:v>
                </c:pt>
                <c:pt idx="7590">
                  <c:v>23.303168999999997</c:v>
                </c:pt>
                <c:pt idx="7591">
                  <c:v>23.312163999999996</c:v>
                </c:pt>
                <c:pt idx="7592">
                  <c:v>23.321167000000006</c:v>
                </c:pt>
                <c:pt idx="7593">
                  <c:v>23.330169999999992</c:v>
                </c:pt>
                <c:pt idx="7594">
                  <c:v>23.339164999999994</c:v>
                </c:pt>
                <c:pt idx="7595">
                  <c:v>23.348167000000004</c:v>
                </c:pt>
                <c:pt idx="7596">
                  <c:v>23.357162000000006</c:v>
                </c:pt>
                <c:pt idx="7597">
                  <c:v>23.366164999999992</c:v>
                </c:pt>
                <c:pt idx="7598">
                  <c:v>23.37515999999999</c:v>
                </c:pt>
                <c:pt idx="7599">
                  <c:v>23.384163000000001</c:v>
                </c:pt>
                <c:pt idx="7600">
                  <c:v>23.393158000000003</c:v>
                </c:pt>
                <c:pt idx="7601">
                  <c:v>23.402161000000007</c:v>
                </c:pt>
                <c:pt idx="7602">
                  <c:v>23.411156000000005</c:v>
                </c:pt>
                <c:pt idx="7603">
                  <c:v>23.420158000000001</c:v>
                </c:pt>
                <c:pt idx="7604">
                  <c:v>23.429152999999996</c:v>
                </c:pt>
                <c:pt idx="7605">
                  <c:v>23.438156000000006</c:v>
                </c:pt>
                <c:pt idx="7606">
                  <c:v>23.447151000000005</c:v>
                </c:pt>
                <c:pt idx="7607">
                  <c:v>23.456153999999994</c:v>
                </c:pt>
                <c:pt idx="7608">
                  <c:v>23.46514899999999</c:v>
                </c:pt>
                <c:pt idx="7609">
                  <c:v>23.474152000000004</c:v>
                </c:pt>
                <c:pt idx="7610">
                  <c:v>23.483153999999995</c:v>
                </c:pt>
                <c:pt idx="7611">
                  <c:v>23.492148999999991</c:v>
                </c:pt>
                <c:pt idx="7612">
                  <c:v>23.501152000000005</c:v>
                </c:pt>
                <c:pt idx="7613">
                  <c:v>23.510147000000003</c:v>
                </c:pt>
                <c:pt idx="7614">
                  <c:v>23.519149999999993</c:v>
                </c:pt>
                <c:pt idx="7615">
                  <c:v>23.528144999999988</c:v>
                </c:pt>
                <c:pt idx="7616">
                  <c:v>23.537148000000006</c:v>
                </c:pt>
                <c:pt idx="7617">
                  <c:v>23.546142999999997</c:v>
                </c:pt>
                <c:pt idx="7618">
                  <c:v>23.555144999999992</c:v>
                </c:pt>
                <c:pt idx="7619">
                  <c:v>23.564139999999988</c:v>
                </c:pt>
                <c:pt idx="7620">
                  <c:v>23.573143000000002</c:v>
                </c:pt>
                <c:pt idx="7621">
                  <c:v>23.582137999999997</c:v>
                </c:pt>
                <c:pt idx="7622">
                  <c:v>23.59114099999999</c:v>
                </c:pt>
                <c:pt idx="7623">
                  <c:v>23.600136000000006</c:v>
                </c:pt>
                <c:pt idx="7624">
                  <c:v>23.609138000000005</c:v>
                </c:pt>
                <c:pt idx="7625">
                  <c:v>23.618133999999994</c:v>
                </c:pt>
                <c:pt idx="7626">
                  <c:v>23.627135999999993</c:v>
                </c:pt>
                <c:pt idx="7627">
                  <c:v>23.636139</c:v>
                </c:pt>
                <c:pt idx="7628">
                  <c:v>23.645133999999995</c:v>
                </c:pt>
                <c:pt idx="7629">
                  <c:v>23.654137000000009</c:v>
                </c:pt>
                <c:pt idx="7630">
                  <c:v>23.663132000000001</c:v>
                </c:pt>
                <c:pt idx="7631">
                  <c:v>23.672134</c:v>
                </c:pt>
                <c:pt idx="7632">
                  <c:v>23.681128999999999</c:v>
                </c:pt>
                <c:pt idx="7633">
                  <c:v>23.690132000000006</c:v>
                </c:pt>
                <c:pt idx="7634">
                  <c:v>23.699127000000004</c:v>
                </c:pt>
                <c:pt idx="7635">
                  <c:v>23.70812999999999</c:v>
                </c:pt>
                <c:pt idx="7636">
                  <c:v>23.717124999999996</c:v>
                </c:pt>
                <c:pt idx="7637">
                  <c:v>23.726128000000003</c:v>
                </c:pt>
                <c:pt idx="7638">
                  <c:v>23.735123000000002</c:v>
                </c:pt>
                <c:pt idx="7639">
                  <c:v>23.744124999999993</c:v>
                </c:pt>
                <c:pt idx="7640">
                  <c:v>23.753119999999992</c:v>
                </c:pt>
                <c:pt idx="7641">
                  <c:v>23.762122999999999</c:v>
                </c:pt>
                <c:pt idx="7642">
                  <c:v>23.771118000000001</c:v>
                </c:pt>
                <c:pt idx="7643">
                  <c:v>23.780120999999987</c:v>
                </c:pt>
                <c:pt idx="7644">
                  <c:v>23.789123999999997</c:v>
                </c:pt>
                <c:pt idx="7645">
                  <c:v>23.798118999999996</c:v>
                </c:pt>
                <c:pt idx="7646">
                  <c:v>23.807120999999992</c:v>
                </c:pt>
                <c:pt idx="7647">
                  <c:v>23.816115999999994</c:v>
                </c:pt>
                <c:pt idx="7648">
                  <c:v>23.825118999999997</c:v>
                </c:pt>
                <c:pt idx="7649">
                  <c:v>23.834114000000003</c:v>
                </c:pt>
                <c:pt idx="7650">
                  <c:v>23.843117000000007</c:v>
                </c:pt>
                <c:pt idx="7651">
                  <c:v>23.852112000000002</c:v>
                </c:pt>
                <c:pt idx="7652">
                  <c:v>23.861114999999995</c:v>
                </c:pt>
                <c:pt idx="7653">
                  <c:v>23.870109999999993</c:v>
                </c:pt>
                <c:pt idx="7654">
                  <c:v>23.879112000000006</c:v>
                </c:pt>
                <c:pt idx="7655">
                  <c:v>23.888107000000002</c:v>
                </c:pt>
                <c:pt idx="7656">
                  <c:v>23.897109999999994</c:v>
                </c:pt>
                <c:pt idx="7657">
                  <c:v>23.906104999999993</c:v>
                </c:pt>
                <c:pt idx="7658">
                  <c:v>23.915108000000004</c:v>
                </c:pt>
                <c:pt idx="7659">
                  <c:v>23.924103000000002</c:v>
                </c:pt>
                <c:pt idx="7660">
                  <c:v>23.933104999999994</c:v>
                </c:pt>
                <c:pt idx="7661">
                  <c:v>23.942108000000001</c:v>
                </c:pt>
                <c:pt idx="7662">
                  <c:v>23.951103000000003</c:v>
                </c:pt>
                <c:pt idx="7663">
                  <c:v>23.960105999999993</c:v>
                </c:pt>
                <c:pt idx="7664">
                  <c:v>23.969100999999988</c:v>
                </c:pt>
                <c:pt idx="7665">
                  <c:v>23.978104000000002</c:v>
                </c:pt>
                <c:pt idx="7666">
                  <c:v>23.987098999999997</c:v>
                </c:pt>
                <c:pt idx="7667">
                  <c:v>23.996100999999992</c:v>
                </c:pt>
                <c:pt idx="7668">
                  <c:v>24.005095999999991</c:v>
                </c:pt>
                <c:pt idx="7669">
                  <c:v>24.014099000000005</c:v>
                </c:pt>
                <c:pt idx="7670">
                  <c:v>24.023094</c:v>
                </c:pt>
                <c:pt idx="7671">
                  <c:v>24.03209699999999</c:v>
                </c:pt>
                <c:pt idx="7672">
                  <c:v>24.041092000000006</c:v>
                </c:pt>
                <c:pt idx="7673">
                  <c:v>24.050094999999999</c:v>
                </c:pt>
                <c:pt idx="7674">
                  <c:v>24.059089999999994</c:v>
                </c:pt>
                <c:pt idx="7675">
                  <c:v>24.068091999999989</c:v>
                </c:pt>
                <c:pt idx="7676">
                  <c:v>24.077095000000003</c:v>
                </c:pt>
                <c:pt idx="7677">
                  <c:v>24.086089999999995</c:v>
                </c:pt>
                <c:pt idx="7678">
                  <c:v>24.095093000000006</c:v>
                </c:pt>
                <c:pt idx="7679">
                  <c:v>24.104088000000008</c:v>
                </c:pt>
                <c:pt idx="7680">
                  <c:v>24.113090999999997</c:v>
                </c:pt>
                <c:pt idx="7681">
                  <c:v>24.122085999999996</c:v>
                </c:pt>
                <c:pt idx="7682">
                  <c:v>24.131088000000009</c:v>
                </c:pt>
                <c:pt idx="7683">
                  <c:v>24.140083000000004</c:v>
                </c:pt>
                <c:pt idx="7684">
                  <c:v>24.149085999999997</c:v>
                </c:pt>
                <c:pt idx="7685">
                  <c:v>24.158080999999996</c:v>
                </c:pt>
                <c:pt idx="7686">
                  <c:v>24.167084000000006</c:v>
                </c:pt>
                <c:pt idx="7687">
                  <c:v>24.176079000000001</c:v>
                </c:pt>
                <c:pt idx="7688">
                  <c:v>24.185080999999993</c:v>
                </c:pt>
                <c:pt idx="7689">
                  <c:v>24.194076999999993</c:v>
                </c:pt>
                <c:pt idx="7690">
                  <c:v>24.203079000000002</c:v>
                </c:pt>
                <c:pt idx="7691">
                  <c:v>24.212074000000001</c:v>
                </c:pt>
                <c:pt idx="7692">
                  <c:v>24.22107699999999</c:v>
                </c:pt>
                <c:pt idx="7693">
                  <c:v>24.230080000000001</c:v>
                </c:pt>
                <c:pt idx="7694">
                  <c:v>24.239075000000003</c:v>
                </c:pt>
                <c:pt idx="7695">
                  <c:v>24.248076999999988</c:v>
                </c:pt>
                <c:pt idx="7696">
                  <c:v>24.257071999999994</c:v>
                </c:pt>
                <c:pt idx="7697">
                  <c:v>24.266075000000001</c:v>
                </c:pt>
                <c:pt idx="7698">
                  <c:v>24.275069999999996</c:v>
                </c:pt>
                <c:pt idx="7699">
                  <c:v>24.284073000000006</c:v>
                </c:pt>
                <c:pt idx="7700">
                  <c:v>24.293068000000005</c:v>
                </c:pt>
                <c:pt idx="7701">
                  <c:v>24.302070999999994</c:v>
                </c:pt>
                <c:pt idx="7702">
                  <c:v>24.311066</c:v>
                </c:pt>
                <c:pt idx="7703">
                  <c:v>24.32006800000001</c:v>
                </c:pt>
                <c:pt idx="7704">
                  <c:v>24.329063000000005</c:v>
                </c:pt>
                <c:pt idx="7705">
                  <c:v>24.338065999999998</c:v>
                </c:pt>
                <c:pt idx="7706">
                  <c:v>24.347060999999997</c:v>
                </c:pt>
                <c:pt idx="7707">
                  <c:v>24.356064000000007</c:v>
                </c:pt>
                <c:pt idx="7708">
                  <c:v>24.365059000000002</c:v>
                </c:pt>
                <c:pt idx="7709">
                  <c:v>24.374061999999995</c:v>
                </c:pt>
                <c:pt idx="7710">
                  <c:v>24.383064000000005</c:v>
                </c:pt>
                <c:pt idx="7711">
                  <c:v>24.392059000000003</c:v>
                </c:pt>
                <c:pt idx="7712">
                  <c:v>24.401061999999996</c:v>
                </c:pt>
                <c:pt idx="7713">
                  <c:v>24.410056999999991</c:v>
                </c:pt>
                <c:pt idx="7714">
                  <c:v>24.419060000000005</c:v>
                </c:pt>
                <c:pt idx="7715">
                  <c:v>24.428055000000001</c:v>
                </c:pt>
                <c:pt idx="7716">
                  <c:v>24.437056999999996</c:v>
                </c:pt>
                <c:pt idx="7717">
                  <c:v>24.446053000000006</c:v>
                </c:pt>
                <c:pt idx="7718">
                  <c:v>24.455055000000005</c:v>
                </c:pt>
                <c:pt idx="7719">
                  <c:v>24.46405</c:v>
                </c:pt>
                <c:pt idx="7720">
                  <c:v>24.47305299999999</c:v>
                </c:pt>
                <c:pt idx="7721">
                  <c:v>24.482048000000002</c:v>
                </c:pt>
                <c:pt idx="7722">
                  <c:v>24.491050999999999</c:v>
                </c:pt>
                <c:pt idx="7723">
                  <c:v>24.500045999999994</c:v>
                </c:pt>
                <c:pt idx="7724">
                  <c:v>24.509048000000007</c:v>
                </c:pt>
                <c:pt idx="7725">
                  <c:v>24.518044000000003</c:v>
                </c:pt>
                <c:pt idx="7726">
                  <c:v>24.527045999999999</c:v>
                </c:pt>
                <c:pt idx="7727">
                  <c:v>24.536049000000006</c:v>
                </c:pt>
                <c:pt idx="7728">
                  <c:v>24.545044000000001</c:v>
                </c:pt>
                <c:pt idx="7729">
                  <c:v>24.554046999999994</c:v>
                </c:pt>
                <c:pt idx="7730">
                  <c:v>24.563041999999992</c:v>
                </c:pt>
                <c:pt idx="7731">
                  <c:v>24.572044000000002</c:v>
                </c:pt>
                <c:pt idx="7732">
                  <c:v>24.581039000000001</c:v>
                </c:pt>
                <c:pt idx="7733">
                  <c:v>24.590041999999993</c:v>
                </c:pt>
                <c:pt idx="7734">
                  <c:v>24.599036999999992</c:v>
                </c:pt>
                <c:pt idx="7735">
                  <c:v>24.608040000000003</c:v>
                </c:pt>
                <c:pt idx="7736">
                  <c:v>24.617035000000005</c:v>
                </c:pt>
                <c:pt idx="7737">
                  <c:v>24.626037999999991</c:v>
                </c:pt>
                <c:pt idx="7738">
                  <c:v>24.635033000000007</c:v>
                </c:pt>
                <c:pt idx="7739">
                  <c:v>24.644035000000006</c:v>
                </c:pt>
                <c:pt idx="7740">
                  <c:v>24.653030000000001</c:v>
                </c:pt>
                <c:pt idx="7741">
                  <c:v>24.662032999999987</c:v>
                </c:pt>
                <c:pt idx="7742">
                  <c:v>24.67102800000001</c:v>
                </c:pt>
                <c:pt idx="7743">
                  <c:v>24.680031</c:v>
                </c:pt>
                <c:pt idx="7744">
                  <c:v>24.689034000000007</c:v>
                </c:pt>
                <c:pt idx="7745">
                  <c:v>24.698029000000002</c:v>
                </c:pt>
                <c:pt idx="7746">
                  <c:v>24.707031000000001</c:v>
                </c:pt>
                <c:pt idx="7747">
                  <c:v>24.716025999999999</c:v>
                </c:pt>
                <c:pt idx="7748">
                  <c:v>24.725029000000003</c:v>
                </c:pt>
                <c:pt idx="7749">
                  <c:v>24.734024000000005</c:v>
                </c:pt>
                <c:pt idx="7750">
                  <c:v>24.743026999999991</c:v>
                </c:pt>
                <c:pt idx="7751">
                  <c:v>24.752021999999993</c:v>
                </c:pt>
                <c:pt idx="7752">
                  <c:v>24.761024000000006</c:v>
                </c:pt>
                <c:pt idx="7753">
                  <c:v>24.770020000000002</c:v>
                </c:pt>
                <c:pt idx="7754">
                  <c:v>24.779021999999994</c:v>
                </c:pt>
                <c:pt idx="7755">
                  <c:v>24.788016999999989</c:v>
                </c:pt>
                <c:pt idx="7756">
                  <c:v>24.797020000000003</c:v>
                </c:pt>
                <c:pt idx="7757">
                  <c:v>24.806015000000006</c:v>
                </c:pt>
                <c:pt idx="7758">
                  <c:v>24.815017999999991</c:v>
                </c:pt>
                <c:pt idx="7759">
                  <c:v>24.82401299999999</c:v>
                </c:pt>
                <c:pt idx="7760">
                  <c:v>24.833015000000007</c:v>
                </c:pt>
                <c:pt idx="7761">
                  <c:v>24.842017999999992</c:v>
                </c:pt>
                <c:pt idx="7762">
                  <c:v>24.851012999999991</c:v>
                </c:pt>
                <c:pt idx="7763">
                  <c:v>24.860016000000002</c:v>
                </c:pt>
                <c:pt idx="7764">
                  <c:v>24.869011</c:v>
                </c:pt>
                <c:pt idx="7765">
                  <c:v>24.87801399999999</c:v>
                </c:pt>
                <c:pt idx="7766">
                  <c:v>24.887009000000006</c:v>
                </c:pt>
                <c:pt idx="7767">
                  <c:v>24.896011000000001</c:v>
                </c:pt>
                <c:pt idx="7768">
                  <c:v>24.905005999999997</c:v>
                </c:pt>
                <c:pt idx="7769">
                  <c:v>24.914008999999993</c:v>
                </c:pt>
                <c:pt idx="7770">
                  <c:v>24.923004000000006</c:v>
                </c:pt>
                <c:pt idx="7771">
                  <c:v>24.932006999999995</c:v>
                </c:pt>
                <c:pt idx="7772">
                  <c:v>24.941001999999994</c:v>
                </c:pt>
                <c:pt idx="7773">
                  <c:v>24.950005000000004</c:v>
                </c:pt>
                <c:pt idx="7774">
                  <c:v>24.959000000000003</c:v>
                </c:pt>
                <c:pt idx="7775">
                  <c:v>24.968001999999991</c:v>
                </c:pt>
                <c:pt idx="7776">
                  <c:v>24.977005000000005</c:v>
                </c:pt>
                <c:pt idx="7777">
                  <c:v>24.986000000000001</c:v>
                </c:pt>
                <c:pt idx="7778">
                  <c:v>24.99500299999999</c:v>
                </c:pt>
                <c:pt idx="7779">
                  <c:v>25.003997999999996</c:v>
                </c:pt>
                <c:pt idx="7780">
                  <c:v>25.013000000000005</c:v>
                </c:pt>
                <c:pt idx="7781">
                  <c:v>25.021996000000001</c:v>
                </c:pt>
                <c:pt idx="7782">
                  <c:v>25.030997999999997</c:v>
                </c:pt>
                <c:pt idx="7783">
                  <c:v>25.039992999999996</c:v>
                </c:pt>
                <c:pt idx="7784">
                  <c:v>25.048996000000002</c:v>
                </c:pt>
                <c:pt idx="7785">
                  <c:v>25.057991000000005</c:v>
                </c:pt>
                <c:pt idx="7786">
                  <c:v>25.06699399999999</c:v>
                </c:pt>
                <c:pt idx="7787">
                  <c:v>25.075989000000007</c:v>
                </c:pt>
                <c:pt idx="7788">
                  <c:v>25.084991000000006</c:v>
                </c:pt>
                <c:pt idx="7789">
                  <c:v>25.093986999999995</c:v>
                </c:pt>
                <c:pt idx="7790">
                  <c:v>25.102988999999994</c:v>
                </c:pt>
                <c:pt idx="7791">
                  <c:v>25.111984000000014</c:v>
                </c:pt>
                <c:pt idx="7792">
                  <c:v>25.120987000000003</c:v>
                </c:pt>
                <c:pt idx="7793">
                  <c:v>25.12999000000001</c:v>
                </c:pt>
                <c:pt idx="7794">
                  <c:v>25.138985000000009</c:v>
                </c:pt>
                <c:pt idx="7795">
                  <c:v>25.147987000000004</c:v>
                </c:pt>
                <c:pt idx="7796">
                  <c:v>25.156982000000003</c:v>
                </c:pt>
                <c:pt idx="7797">
                  <c:v>25.16598500000001</c:v>
                </c:pt>
                <c:pt idx="7798">
                  <c:v>25.174980000000009</c:v>
                </c:pt>
                <c:pt idx="7799">
                  <c:v>25.183982999999994</c:v>
                </c:pt>
                <c:pt idx="7800">
                  <c:v>25.192977999999997</c:v>
                </c:pt>
                <c:pt idx="7801">
                  <c:v>25.201981000000007</c:v>
                </c:pt>
                <c:pt idx="7802">
                  <c:v>25.210976000000006</c:v>
                </c:pt>
                <c:pt idx="7803">
                  <c:v>25.219977999999998</c:v>
                </c:pt>
                <c:pt idx="7804">
                  <c:v>25.228972999999993</c:v>
                </c:pt>
                <c:pt idx="7805">
                  <c:v>25.237976000000007</c:v>
                </c:pt>
                <c:pt idx="7806">
                  <c:v>25.246971000000006</c:v>
                </c:pt>
                <c:pt idx="7807">
                  <c:v>25.255973999999991</c:v>
                </c:pt>
                <c:pt idx="7808">
                  <c:v>25.264968999999994</c:v>
                </c:pt>
                <c:pt idx="7809">
                  <c:v>25.273972000000001</c:v>
                </c:pt>
                <c:pt idx="7810">
                  <c:v>25.282973999999992</c:v>
                </c:pt>
                <c:pt idx="7811">
                  <c:v>25.291968999999995</c:v>
                </c:pt>
                <c:pt idx="7812">
                  <c:v>25.300972000000005</c:v>
                </c:pt>
                <c:pt idx="7813">
                  <c:v>25.309967000000004</c:v>
                </c:pt>
                <c:pt idx="7814">
                  <c:v>25.318969999999993</c:v>
                </c:pt>
                <c:pt idx="7815">
                  <c:v>25.327965000000013</c:v>
                </c:pt>
                <c:pt idx="7816">
                  <c:v>25.336967000000005</c:v>
                </c:pt>
                <c:pt idx="7817">
                  <c:v>25.345962999999994</c:v>
                </c:pt>
                <c:pt idx="7818">
                  <c:v>25.354965000000014</c:v>
                </c:pt>
                <c:pt idx="7819">
                  <c:v>25.363960000000009</c:v>
                </c:pt>
                <c:pt idx="7820">
                  <c:v>25.372962999999999</c:v>
                </c:pt>
                <c:pt idx="7821">
                  <c:v>25.381957999999997</c:v>
                </c:pt>
                <c:pt idx="7822">
                  <c:v>25.390961000000008</c:v>
                </c:pt>
                <c:pt idx="7823">
                  <c:v>25.399956000000007</c:v>
                </c:pt>
                <c:pt idx="7824">
                  <c:v>25.408957999999995</c:v>
                </c:pt>
                <c:pt idx="7825">
                  <c:v>25.417952999999997</c:v>
                </c:pt>
                <c:pt idx="7826">
                  <c:v>25.426956000000004</c:v>
                </c:pt>
                <c:pt idx="7827">
                  <c:v>25.435958999999997</c:v>
                </c:pt>
                <c:pt idx="7828">
                  <c:v>25.444953999999996</c:v>
                </c:pt>
                <c:pt idx="7829">
                  <c:v>25.453957000000006</c:v>
                </c:pt>
                <c:pt idx="7830">
                  <c:v>25.462951999999998</c:v>
                </c:pt>
                <c:pt idx="7831">
                  <c:v>25.471953999999997</c:v>
                </c:pt>
                <c:pt idx="7832">
                  <c:v>25.480948999999988</c:v>
                </c:pt>
                <c:pt idx="7833">
                  <c:v>25.489952000000002</c:v>
                </c:pt>
                <c:pt idx="7834">
                  <c:v>25.498946999999998</c:v>
                </c:pt>
                <c:pt idx="7835">
                  <c:v>25.50794999999999</c:v>
                </c:pt>
                <c:pt idx="7836">
                  <c:v>25.51694500000001</c:v>
                </c:pt>
                <c:pt idx="7837">
                  <c:v>25.525948</c:v>
                </c:pt>
                <c:pt idx="7838">
                  <c:v>25.534942999999995</c:v>
                </c:pt>
                <c:pt idx="7839">
                  <c:v>25.54394499999999</c:v>
                </c:pt>
                <c:pt idx="7840">
                  <c:v>25.552940000000007</c:v>
                </c:pt>
                <c:pt idx="7841">
                  <c:v>25.561942999999996</c:v>
                </c:pt>
                <c:pt idx="7842">
                  <c:v>25.570937999999995</c:v>
                </c:pt>
                <c:pt idx="7843">
                  <c:v>25.579941000000005</c:v>
                </c:pt>
                <c:pt idx="7844">
                  <c:v>25.588942999999997</c:v>
                </c:pt>
                <c:pt idx="7845">
                  <c:v>25.597938999999997</c:v>
                </c:pt>
                <c:pt idx="7846">
                  <c:v>25.60694100000001</c:v>
                </c:pt>
                <c:pt idx="7847">
                  <c:v>25.615936000000005</c:v>
                </c:pt>
                <c:pt idx="7848">
                  <c:v>25.624938999999998</c:v>
                </c:pt>
                <c:pt idx="7849">
                  <c:v>25.633933999999996</c:v>
                </c:pt>
                <c:pt idx="7850">
                  <c:v>25.642937000000003</c:v>
                </c:pt>
                <c:pt idx="7851">
                  <c:v>25.651932000000006</c:v>
                </c:pt>
                <c:pt idx="7852">
                  <c:v>25.660933999999994</c:v>
                </c:pt>
                <c:pt idx="7853">
                  <c:v>25.66992999999999</c:v>
                </c:pt>
                <c:pt idx="7854">
                  <c:v>25.678932000000003</c:v>
                </c:pt>
                <c:pt idx="7855">
                  <c:v>25.687927000000006</c:v>
                </c:pt>
                <c:pt idx="7856">
                  <c:v>25.696929999999991</c:v>
                </c:pt>
                <c:pt idx="7857">
                  <c:v>25.70592499999999</c:v>
                </c:pt>
                <c:pt idx="7858">
                  <c:v>25.714928000000004</c:v>
                </c:pt>
                <c:pt idx="7859">
                  <c:v>25.723929999999992</c:v>
                </c:pt>
                <c:pt idx="7860">
                  <c:v>25.732924999999991</c:v>
                </c:pt>
                <c:pt idx="7861">
                  <c:v>25.741928000000001</c:v>
                </c:pt>
                <c:pt idx="7862">
                  <c:v>25.750923</c:v>
                </c:pt>
                <c:pt idx="7863">
                  <c:v>25.759925999999993</c:v>
                </c:pt>
                <c:pt idx="7864">
                  <c:v>25.768921000000006</c:v>
                </c:pt>
                <c:pt idx="7865">
                  <c:v>25.777923999999999</c:v>
                </c:pt>
                <c:pt idx="7866">
                  <c:v>25.786918999999994</c:v>
                </c:pt>
                <c:pt idx="7867">
                  <c:v>25.795921000000007</c:v>
                </c:pt>
                <c:pt idx="7868">
                  <c:v>25.804916000000009</c:v>
                </c:pt>
                <c:pt idx="7869">
                  <c:v>25.813919000000002</c:v>
                </c:pt>
                <c:pt idx="7870">
                  <c:v>25.822913999999994</c:v>
                </c:pt>
                <c:pt idx="7871">
                  <c:v>25.831917000000008</c:v>
                </c:pt>
                <c:pt idx="7872">
                  <c:v>25.840912000000003</c:v>
                </c:pt>
                <c:pt idx="7873">
                  <c:v>25.849914999999996</c:v>
                </c:pt>
                <c:pt idx="7874">
                  <c:v>25.858909999999991</c:v>
                </c:pt>
                <c:pt idx="7875">
                  <c:v>25.867912000000004</c:v>
                </c:pt>
                <c:pt idx="7876">
                  <c:v>25.876914999999997</c:v>
                </c:pt>
                <c:pt idx="7877">
                  <c:v>25.885909999999992</c:v>
                </c:pt>
                <c:pt idx="7878">
                  <c:v>25.894913000000006</c:v>
                </c:pt>
                <c:pt idx="7879">
                  <c:v>25.903908000000001</c:v>
                </c:pt>
                <c:pt idx="7880">
                  <c:v>25.912909999999993</c:v>
                </c:pt>
                <c:pt idx="7881">
                  <c:v>25.921906000000007</c:v>
                </c:pt>
                <c:pt idx="7882">
                  <c:v>25.930908000000006</c:v>
                </c:pt>
                <c:pt idx="7883">
                  <c:v>25.939903000000001</c:v>
                </c:pt>
                <c:pt idx="7884">
                  <c:v>25.94890599999999</c:v>
                </c:pt>
                <c:pt idx="7885">
                  <c:v>25.95790100000001</c:v>
                </c:pt>
                <c:pt idx="7886">
                  <c:v>25.966904</c:v>
                </c:pt>
                <c:pt idx="7887">
                  <c:v>25.975898999999995</c:v>
                </c:pt>
                <c:pt idx="7888">
                  <c:v>25.98490099999999</c:v>
                </c:pt>
                <c:pt idx="7889">
                  <c:v>25.993896000000007</c:v>
                </c:pt>
                <c:pt idx="7890">
                  <c:v>26.002898999999999</c:v>
                </c:pt>
                <c:pt idx="7891">
                  <c:v>26.011893999999998</c:v>
                </c:pt>
                <c:pt idx="7892">
                  <c:v>26.020897000000005</c:v>
                </c:pt>
                <c:pt idx="7893">
                  <c:v>26.029899999999994</c:v>
                </c:pt>
                <c:pt idx="7894">
                  <c:v>26.038894999999997</c:v>
                </c:pt>
                <c:pt idx="7895">
                  <c:v>26.04789700000001</c:v>
                </c:pt>
                <c:pt idx="7896">
                  <c:v>26.056892000000005</c:v>
                </c:pt>
                <c:pt idx="7897">
                  <c:v>26.065894999999994</c:v>
                </c:pt>
                <c:pt idx="7898">
                  <c:v>26.074889999999996</c:v>
                </c:pt>
                <c:pt idx="7899">
                  <c:v>26.083893000000003</c:v>
                </c:pt>
                <c:pt idx="7900">
                  <c:v>26.092888000000006</c:v>
                </c:pt>
                <c:pt idx="7901">
                  <c:v>26.101890999999995</c:v>
                </c:pt>
                <c:pt idx="7902">
                  <c:v>26.110885999999997</c:v>
                </c:pt>
                <c:pt idx="7903">
                  <c:v>26.11988800000001</c:v>
                </c:pt>
                <c:pt idx="7904">
                  <c:v>26.128883000000005</c:v>
                </c:pt>
                <c:pt idx="7905">
                  <c:v>26.137885999999998</c:v>
                </c:pt>
                <c:pt idx="7906">
                  <c:v>26.146880999999993</c:v>
                </c:pt>
                <c:pt idx="7907">
                  <c:v>26.155884000000004</c:v>
                </c:pt>
                <c:pt idx="7908">
                  <c:v>26.164879000000003</c:v>
                </c:pt>
                <c:pt idx="7909">
                  <c:v>26.17388200000001</c:v>
                </c:pt>
                <c:pt idx="7910">
                  <c:v>26.182884000000001</c:v>
                </c:pt>
                <c:pt idx="7911">
                  <c:v>26.191879000000004</c:v>
                </c:pt>
                <c:pt idx="7912">
                  <c:v>26.200882000000007</c:v>
                </c:pt>
                <c:pt idx="7913">
                  <c:v>26.209877000000009</c:v>
                </c:pt>
                <c:pt idx="7914">
                  <c:v>26.218879999999999</c:v>
                </c:pt>
                <c:pt idx="7915">
                  <c:v>26.227874999999997</c:v>
                </c:pt>
                <c:pt idx="7916">
                  <c:v>26.23687700000001</c:v>
                </c:pt>
                <c:pt idx="7917">
                  <c:v>26.245872000000006</c:v>
                </c:pt>
                <c:pt idx="7918">
                  <c:v>26.254874999999998</c:v>
                </c:pt>
                <c:pt idx="7919">
                  <c:v>26.263869999999994</c:v>
                </c:pt>
                <c:pt idx="7920">
                  <c:v>26.272873000000004</c:v>
                </c:pt>
                <c:pt idx="7921">
                  <c:v>26.281868000000006</c:v>
                </c:pt>
                <c:pt idx="7922">
                  <c:v>26.290870999999996</c:v>
                </c:pt>
                <c:pt idx="7923">
                  <c:v>26.299865999999994</c:v>
                </c:pt>
                <c:pt idx="7924">
                  <c:v>26.308868000000007</c:v>
                </c:pt>
                <c:pt idx="7925">
                  <c:v>26.31786300000001</c:v>
                </c:pt>
                <c:pt idx="7926">
                  <c:v>26.326865999999995</c:v>
                </c:pt>
                <c:pt idx="7927">
                  <c:v>26.335869000000006</c:v>
                </c:pt>
                <c:pt idx="7928">
                  <c:v>26.344864000000005</c:v>
                </c:pt>
                <c:pt idx="7929">
                  <c:v>26.353866999999994</c:v>
                </c:pt>
                <c:pt idx="7930">
                  <c:v>26.362862000000007</c:v>
                </c:pt>
                <c:pt idx="7931">
                  <c:v>26.371864000000009</c:v>
                </c:pt>
                <c:pt idx="7932">
                  <c:v>26.380859000000001</c:v>
                </c:pt>
                <c:pt idx="7933">
                  <c:v>26.389861999999994</c:v>
                </c:pt>
                <c:pt idx="7934">
                  <c:v>26.39885700000001</c:v>
                </c:pt>
                <c:pt idx="7935">
                  <c:v>26.407859999999999</c:v>
                </c:pt>
                <c:pt idx="7936">
                  <c:v>26.416854999999998</c:v>
                </c:pt>
                <c:pt idx="7937">
                  <c:v>26.425858000000005</c:v>
                </c:pt>
                <c:pt idx="7938">
                  <c:v>26.434853000000007</c:v>
                </c:pt>
                <c:pt idx="7939">
                  <c:v>26.443854999999999</c:v>
                </c:pt>
                <c:pt idx="7940">
                  <c:v>26.452849999999991</c:v>
                </c:pt>
                <c:pt idx="7941">
                  <c:v>26.461853000000005</c:v>
                </c:pt>
                <c:pt idx="7942">
                  <c:v>26.470848000000004</c:v>
                </c:pt>
                <c:pt idx="7943">
                  <c:v>26.479850999999996</c:v>
                </c:pt>
                <c:pt idx="7944">
                  <c:v>26.488853000000006</c:v>
                </c:pt>
                <c:pt idx="7945">
                  <c:v>26.497849000000002</c:v>
                </c:pt>
                <c:pt idx="7946">
                  <c:v>26.506850999999997</c:v>
                </c:pt>
                <c:pt idx="7947">
                  <c:v>26.515845999999996</c:v>
                </c:pt>
                <c:pt idx="7948">
                  <c:v>26.524849000000003</c:v>
                </c:pt>
                <c:pt idx="7949">
                  <c:v>26.533844000000006</c:v>
                </c:pt>
                <c:pt idx="7950">
                  <c:v>26.542846999999988</c:v>
                </c:pt>
                <c:pt idx="7951">
                  <c:v>26.551841999999994</c:v>
                </c:pt>
                <c:pt idx="7952">
                  <c:v>26.560844000000003</c:v>
                </c:pt>
                <c:pt idx="7953">
                  <c:v>26.569839000000002</c:v>
                </c:pt>
                <c:pt idx="7954">
                  <c:v>26.578841999999991</c:v>
                </c:pt>
                <c:pt idx="7955">
                  <c:v>26.58783699999999</c:v>
                </c:pt>
                <c:pt idx="7956">
                  <c:v>26.59684</c:v>
                </c:pt>
                <c:pt idx="7957">
                  <c:v>26.605834999999999</c:v>
                </c:pt>
                <c:pt idx="7958">
                  <c:v>26.614838000000013</c:v>
                </c:pt>
                <c:pt idx="7959">
                  <c:v>26.623840000000001</c:v>
                </c:pt>
                <c:pt idx="7960">
                  <c:v>26.632835000000004</c:v>
                </c:pt>
                <c:pt idx="7961">
                  <c:v>26.641838000000011</c:v>
                </c:pt>
                <c:pt idx="7962">
                  <c:v>26.650833000000009</c:v>
                </c:pt>
                <c:pt idx="7963">
                  <c:v>26.659836000000002</c:v>
                </c:pt>
                <c:pt idx="7964">
                  <c:v>26.668830999999994</c:v>
                </c:pt>
                <c:pt idx="7965">
                  <c:v>26.677834000000008</c:v>
                </c:pt>
                <c:pt idx="7966">
                  <c:v>26.686829000000003</c:v>
                </c:pt>
                <c:pt idx="7967">
                  <c:v>26.695830999999995</c:v>
                </c:pt>
                <c:pt idx="7968">
                  <c:v>26.704825999999997</c:v>
                </c:pt>
                <c:pt idx="7969">
                  <c:v>26.713829000000004</c:v>
                </c:pt>
                <c:pt idx="7970">
                  <c:v>26.722824000000003</c:v>
                </c:pt>
                <c:pt idx="7971">
                  <c:v>26.731826999999996</c:v>
                </c:pt>
                <c:pt idx="7972">
                  <c:v>26.740821999999991</c:v>
                </c:pt>
                <c:pt idx="7973">
                  <c:v>26.749825000000001</c:v>
                </c:pt>
                <c:pt idx="7974">
                  <c:v>26.75882</c:v>
                </c:pt>
                <c:pt idx="7975">
                  <c:v>26.767821999999992</c:v>
                </c:pt>
                <c:pt idx="7976">
                  <c:v>26.776825000000006</c:v>
                </c:pt>
                <c:pt idx="7977">
                  <c:v>26.785819999999998</c:v>
                </c:pt>
                <c:pt idx="7978">
                  <c:v>26.79482299999999</c:v>
                </c:pt>
                <c:pt idx="7979">
                  <c:v>26.80381800000001</c:v>
                </c:pt>
                <c:pt idx="7980">
                  <c:v>26.812820000000006</c:v>
                </c:pt>
                <c:pt idx="7981">
                  <c:v>26.821815000000004</c:v>
                </c:pt>
                <c:pt idx="7982">
                  <c:v>26.830817999999994</c:v>
                </c:pt>
                <c:pt idx="7983">
                  <c:v>26.83981300000001</c:v>
                </c:pt>
                <c:pt idx="7984">
                  <c:v>26.848815999999999</c:v>
                </c:pt>
                <c:pt idx="7985">
                  <c:v>26.857810999999998</c:v>
                </c:pt>
                <c:pt idx="7986">
                  <c:v>26.866814000000005</c:v>
                </c:pt>
                <c:pt idx="7987">
                  <c:v>26.875809000000004</c:v>
                </c:pt>
                <c:pt idx="7988">
                  <c:v>26.884810999999999</c:v>
                </c:pt>
                <c:pt idx="7989">
                  <c:v>26.893805999999998</c:v>
                </c:pt>
                <c:pt idx="7990">
                  <c:v>26.902809000000001</c:v>
                </c:pt>
                <c:pt idx="7991">
                  <c:v>26.911804000000007</c:v>
                </c:pt>
                <c:pt idx="7992">
                  <c:v>26.920806999999993</c:v>
                </c:pt>
                <c:pt idx="7993">
                  <c:v>26.929810000000003</c:v>
                </c:pt>
                <c:pt idx="7994">
                  <c:v>26.938805000000006</c:v>
                </c:pt>
                <c:pt idx="7995">
                  <c:v>26.947806999999994</c:v>
                </c:pt>
                <c:pt idx="7996">
                  <c:v>26.956801999999996</c:v>
                </c:pt>
                <c:pt idx="7997">
                  <c:v>26.965805000000003</c:v>
                </c:pt>
                <c:pt idx="7998">
                  <c:v>26.974800000000005</c:v>
                </c:pt>
                <c:pt idx="7999">
                  <c:v>26.983802999999988</c:v>
                </c:pt>
                <c:pt idx="8000">
                  <c:v>26.992797999999986</c:v>
                </c:pt>
                <c:pt idx="8001">
                  <c:v>27.001801000000004</c:v>
                </c:pt>
                <c:pt idx="8002">
                  <c:v>27.010795999999999</c:v>
                </c:pt>
                <c:pt idx="8003">
                  <c:v>27.019797999999991</c:v>
                </c:pt>
                <c:pt idx="8004">
                  <c:v>27.028792999999986</c:v>
                </c:pt>
                <c:pt idx="8005">
                  <c:v>27.037796</c:v>
                </c:pt>
                <c:pt idx="8006">
                  <c:v>27.046790999999995</c:v>
                </c:pt>
                <c:pt idx="8007">
                  <c:v>27.055794000000006</c:v>
                </c:pt>
                <c:pt idx="8008">
                  <c:v>27.064789000000001</c:v>
                </c:pt>
                <c:pt idx="8009">
                  <c:v>27.073791999999994</c:v>
                </c:pt>
                <c:pt idx="8010">
                  <c:v>27.082794000000003</c:v>
                </c:pt>
                <c:pt idx="8011">
                  <c:v>27.091789000000006</c:v>
                </c:pt>
                <c:pt idx="8012">
                  <c:v>27.100791999999995</c:v>
                </c:pt>
                <c:pt idx="8013">
                  <c:v>27.109786999999994</c:v>
                </c:pt>
                <c:pt idx="8014">
                  <c:v>27.118790000000004</c:v>
                </c:pt>
                <c:pt idx="8015">
                  <c:v>27.127785000000006</c:v>
                </c:pt>
                <c:pt idx="8016">
                  <c:v>27.136786999999995</c:v>
                </c:pt>
                <c:pt idx="8017">
                  <c:v>27.145781999999993</c:v>
                </c:pt>
                <c:pt idx="8018">
                  <c:v>27.154785000000007</c:v>
                </c:pt>
                <c:pt idx="8019">
                  <c:v>27.163780000000003</c:v>
                </c:pt>
                <c:pt idx="8020">
                  <c:v>27.172782999999988</c:v>
                </c:pt>
                <c:pt idx="8021">
                  <c:v>27.181777999999991</c:v>
                </c:pt>
                <c:pt idx="8022">
                  <c:v>27.190781000000001</c:v>
                </c:pt>
                <c:pt idx="8023">
                  <c:v>27.199776</c:v>
                </c:pt>
                <c:pt idx="8024">
                  <c:v>27.208777999999988</c:v>
                </c:pt>
                <c:pt idx="8025">
                  <c:v>27.21777299999999</c:v>
                </c:pt>
                <c:pt idx="8026">
                  <c:v>27.226775999999997</c:v>
                </c:pt>
                <c:pt idx="8027">
                  <c:v>27.23577899999999</c:v>
                </c:pt>
                <c:pt idx="8028">
                  <c:v>27.244774000000007</c:v>
                </c:pt>
                <c:pt idx="8029">
                  <c:v>27.253776999999996</c:v>
                </c:pt>
                <c:pt idx="8030">
                  <c:v>27.262771999999991</c:v>
                </c:pt>
                <c:pt idx="8031">
                  <c:v>27.27177399999999</c:v>
                </c:pt>
                <c:pt idx="8032">
                  <c:v>27.280769000000003</c:v>
                </c:pt>
                <c:pt idx="8033">
                  <c:v>27.289771999999996</c:v>
                </c:pt>
                <c:pt idx="8034">
                  <c:v>27.298766999999991</c:v>
                </c:pt>
                <c:pt idx="8035">
                  <c:v>27.307770000000005</c:v>
                </c:pt>
                <c:pt idx="8036">
                  <c:v>27.316765000000007</c:v>
                </c:pt>
                <c:pt idx="8037">
                  <c:v>27.325767999999993</c:v>
                </c:pt>
                <c:pt idx="8038">
                  <c:v>27.334762999999992</c:v>
                </c:pt>
                <c:pt idx="8039">
                  <c:v>27.343765000000005</c:v>
                </c:pt>
                <c:pt idx="8040">
                  <c:v>27.352760000000004</c:v>
                </c:pt>
                <c:pt idx="8041">
                  <c:v>27.361762999999993</c:v>
                </c:pt>
                <c:pt idx="8042">
                  <c:v>27.370757999999991</c:v>
                </c:pt>
                <c:pt idx="8043">
                  <c:v>27.379761000000006</c:v>
                </c:pt>
                <c:pt idx="8044">
                  <c:v>27.38876299999999</c:v>
                </c:pt>
                <c:pt idx="8045">
                  <c:v>27.397757999999996</c:v>
                </c:pt>
                <c:pt idx="8046">
                  <c:v>27.406761000000003</c:v>
                </c:pt>
                <c:pt idx="8047">
                  <c:v>27.415756000000002</c:v>
                </c:pt>
                <c:pt idx="8048">
                  <c:v>27.424758999999991</c:v>
                </c:pt>
                <c:pt idx="8049">
                  <c:v>27.43375399999999</c:v>
                </c:pt>
                <c:pt idx="8050">
                  <c:v>27.442756999999997</c:v>
                </c:pt>
                <c:pt idx="8051">
                  <c:v>27.451751999999999</c:v>
                </c:pt>
                <c:pt idx="8052">
                  <c:v>27.460753999999987</c:v>
                </c:pt>
                <c:pt idx="8053">
                  <c:v>27.469748999999986</c:v>
                </c:pt>
                <c:pt idx="8054">
                  <c:v>27.478751999999997</c:v>
                </c:pt>
                <c:pt idx="8055">
                  <c:v>27.487746999999992</c:v>
                </c:pt>
                <c:pt idx="8056">
                  <c:v>27.496750000000006</c:v>
                </c:pt>
                <c:pt idx="8057">
                  <c:v>27.505745000000001</c:v>
                </c:pt>
                <c:pt idx="8058">
                  <c:v>27.514747999999994</c:v>
                </c:pt>
                <c:pt idx="8059">
                  <c:v>27.523750000000007</c:v>
                </c:pt>
                <c:pt idx="8060">
                  <c:v>27.532745000000006</c:v>
                </c:pt>
                <c:pt idx="8061">
                  <c:v>27.541747999999991</c:v>
                </c:pt>
                <c:pt idx="8062">
                  <c:v>27.55074299999999</c:v>
                </c:pt>
                <c:pt idx="8063">
                  <c:v>27.559746000000001</c:v>
                </c:pt>
                <c:pt idx="8064">
                  <c:v>27.568740999999999</c:v>
                </c:pt>
                <c:pt idx="8065">
                  <c:v>27.577743999999992</c:v>
                </c:pt>
                <c:pt idx="8066">
                  <c:v>27.586738999999987</c:v>
                </c:pt>
                <c:pt idx="8067">
                  <c:v>27.595741</c:v>
                </c:pt>
                <c:pt idx="8068">
                  <c:v>27.604736000000003</c:v>
                </c:pt>
                <c:pt idx="8069">
                  <c:v>27.613738999999992</c:v>
                </c:pt>
                <c:pt idx="8070">
                  <c:v>27.622733999999987</c:v>
                </c:pt>
                <c:pt idx="8071">
                  <c:v>27.631737000000001</c:v>
                </c:pt>
                <c:pt idx="8072">
                  <c:v>27.640731999999996</c:v>
                </c:pt>
                <c:pt idx="8073">
                  <c:v>27.649733999999988</c:v>
                </c:pt>
                <c:pt idx="8074">
                  <c:v>27.658730000000006</c:v>
                </c:pt>
                <c:pt idx="8075">
                  <c:v>27.667731999999997</c:v>
                </c:pt>
                <c:pt idx="8076">
                  <c:v>27.67673499999999</c:v>
                </c:pt>
                <c:pt idx="8077">
                  <c:v>27.685730000000003</c:v>
                </c:pt>
                <c:pt idx="8078">
                  <c:v>27.694732999999996</c:v>
                </c:pt>
                <c:pt idx="8079">
                  <c:v>27.703727999999991</c:v>
                </c:pt>
                <c:pt idx="8080">
                  <c:v>27.712729999999986</c:v>
                </c:pt>
                <c:pt idx="8081">
                  <c:v>27.721725000000006</c:v>
                </c:pt>
                <c:pt idx="8082">
                  <c:v>27.730727999999996</c:v>
                </c:pt>
                <c:pt idx="8083">
                  <c:v>27.739722999999991</c:v>
                </c:pt>
                <c:pt idx="8084">
                  <c:v>27.748725999999998</c:v>
                </c:pt>
                <c:pt idx="8085">
                  <c:v>27.757721000000004</c:v>
                </c:pt>
                <c:pt idx="8086">
                  <c:v>27.766723999999989</c:v>
                </c:pt>
                <c:pt idx="8087">
                  <c:v>27.775718999999988</c:v>
                </c:pt>
                <c:pt idx="8088">
                  <c:v>27.784721000000001</c:v>
                </c:pt>
                <c:pt idx="8089">
                  <c:v>27.793716</c:v>
                </c:pt>
                <c:pt idx="8090">
                  <c:v>27.802718999999993</c:v>
                </c:pt>
                <c:pt idx="8091">
                  <c:v>27.811713999999991</c:v>
                </c:pt>
                <c:pt idx="8092">
                  <c:v>27.820717000000002</c:v>
                </c:pt>
                <c:pt idx="8093">
                  <c:v>27.829719999999988</c:v>
                </c:pt>
                <c:pt idx="8094">
                  <c:v>27.83871499999999</c:v>
                </c:pt>
                <c:pt idx="8095">
                  <c:v>27.847717000000003</c:v>
                </c:pt>
                <c:pt idx="8096">
                  <c:v>27.856712000000002</c:v>
                </c:pt>
                <c:pt idx="8097">
                  <c:v>27.865714999999987</c:v>
                </c:pt>
                <c:pt idx="8098">
                  <c:v>27.87470999999999</c:v>
                </c:pt>
                <c:pt idx="8099">
                  <c:v>27.883712999999997</c:v>
                </c:pt>
                <c:pt idx="8100">
                  <c:v>27.892707999999995</c:v>
                </c:pt>
                <c:pt idx="8101">
                  <c:v>27.901711000000006</c:v>
                </c:pt>
                <c:pt idx="8102">
                  <c:v>27.910706000000001</c:v>
                </c:pt>
                <c:pt idx="8103">
                  <c:v>27.919708</c:v>
                </c:pt>
                <c:pt idx="8104">
                  <c:v>27.928702999999992</c:v>
                </c:pt>
                <c:pt idx="8105">
                  <c:v>27.937706000000006</c:v>
                </c:pt>
                <c:pt idx="8106">
                  <c:v>27.946701000000001</c:v>
                </c:pt>
                <c:pt idx="8107">
                  <c:v>27.95570399999999</c:v>
                </c:pt>
                <c:pt idx="8108">
                  <c:v>27.964698999999992</c:v>
                </c:pt>
                <c:pt idx="8109">
                  <c:v>27.973701000000002</c:v>
                </c:pt>
                <c:pt idx="8110">
                  <c:v>27.982703999999988</c:v>
                </c:pt>
                <c:pt idx="8111">
                  <c:v>27.991698999999993</c:v>
                </c:pt>
                <c:pt idx="8112">
                  <c:v>28.000702</c:v>
                </c:pt>
                <c:pt idx="8113">
                  <c:v>28.009697000000003</c:v>
                </c:pt>
                <c:pt idx="8114">
                  <c:v>28.018699999999988</c:v>
                </c:pt>
                <c:pt idx="8115">
                  <c:v>28.027694999999991</c:v>
                </c:pt>
                <c:pt idx="8116">
                  <c:v>28.036697000000004</c:v>
                </c:pt>
                <c:pt idx="8117">
                  <c:v>28.045691999999999</c:v>
                </c:pt>
                <c:pt idx="8118">
                  <c:v>28.054694999999992</c:v>
                </c:pt>
                <c:pt idx="8119">
                  <c:v>28.063689999999987</c:v>
                </c:pt>
                <c:pt idx="8120">
                  <c:v>28.072692999999997</c:v>
                </c:pt>
                <c:pt idx="8121">
                  <c:v>28.081688</c:v>
                </c:pt>
                <c:pt idx="8122">
                  <c:v>28.090691000000007</c:v>
                </c:pt>
                <c:pt idx="8123">
                  <c:v>28.099686000000002</c:v>
                </c:pt>
                <c:pt idx="8124">
                  <c:v>28.108688000000001</c:v>
                </c:pt>
                <c:pt idx="8125">
                  <c:v>28.117683000000003</c:v>
                </c:pt>
                <c:pt idx="8126">
                  <c:v>28.126686000000007</c:v>
                </c:pt>
                <c:pt idx="8127">
                  <c:v>28.135688999999999</c:v>
                </c:pt>
                <c:pt idx="8128">
                  <c:v>28.144683999999994</c:v>
                </c:pt>
                <c:pt idx="8129">
                  <c:v>28.153687000000005</c:v>
                </c:pt>
                <c:pt idx="8130">
                  <c:v>28.162682</c:v>
                </c:pt>
                <c:pt idx="8131">
                  <c:v>28.171683999999999</c:v>
                </c:pt>
                <c:pt idx="8132">
                  <c:v>28.180678999999994</c:v>
                </c:pt>
                <c:pt idx="8133">
                  <c:v>28.189682000000001</c:v>
                </c:pt>
                <c:pt idx="8134">
                  <c:v>28.198677000000004</c:v>
                </c:pt>
                <c:pt idx="8135">
                  <c:v>28.207679999999993</c:v>
                </c:pt>
                <c:pt idx="8136">
                  <c:v>28.216674999999992</c:v>
                </c:pt>
                <c:pt idx="8137">
                  <c:v>28.225677000000001</c:v>
                </c:pt>
                <c:pt idx="8138">
                  <c:v>28.234673000000001</c:v>
                </c:pt>
                <c:pt idx="8139">
                  <c:v>28.243674999999993</c:v>
                </c:pt>
                <c:pt idx="8140">
                  <c:v>28.252669999999988</c:v>
                </c:pt>
                <c:pt idx="8141">
                  <c:v>28.261673000000002</c:v>
                </c:pt>
                <c:pt idx="8142">
                  <c:v>28.270668000000001</c:v>
                </c:pt>
                <c:pt idx="8143">
                  <c:v>28.27967099999999</c:v>
                </c:pt>
                <c:pt idx="8144">
                  <c:v>28.288672999999999</c:v>
                </c:pt>
                <c:pt idx="8145">
                  <c:v>28.297668000000005</c:v>
                </c:pt>
                <c:pt idx="8146">
                  <c:v>28.306670999999991</c:v>
                </c:pt>
                <c:pt idx="8147">
                  <c:v>28.315665999999993</c:v>
                </c:pt>
                <c:pt idx="8148">
                  <c:v>28.324669</c:v>
                </c:pt>
                <c:pt idx="8149">
                  <c:v>28.333663999999999</c:v>
                </c:pt>
                <c:pt idx="8150">
                  <c:v>28.342667000000006</c:v>
                </c:pt>
                <c:pt idx="8151">
                  <c:v>28.351662000000005</c:v>
                </c:pt>
                <c:pt idx="8152">
                  <c:v>28.360664</c:v>
                </c:pt>
                <c:pt idx="8153">
                  <c:v>28.369658999999999</c:v>
                </c:pt>
                <c:pt idx="8154">
                  <c:v>28.378662000000006</c:v>
                </c:pt>
                <c:pt idx="8155">
                  <c:v>28.387657000000004</c:v>
                </c:pt>
                <c:pt idx="8156">
                  <c:v>28.396659999999994</c:v>
                </c:pt>
                <c:pt idx="8157">
                  <c:v>28.405654999999992</c:v>
                </c:pt>
                <c:pt idx="8158">
                  <c:v>28.414658000000006</c:v>
                </c:pt>
                <c:pt idx="8159">
                  <c:v>28.423659999999991</c:v>
                </c:pt>
                <c:pt idx="8160">
                  <c:v>28.432654999999993</c:v>
                </c:pt>
                <c:pt idx="8161">
                  <c:v>28.441658000000004</c:v>
                </c:pt>
                <c:pt idx="8162">
                  <c:v>28.450653000000003</c:v>
                </c:pt>
                <c:pt idx="8163">
                  <c:v>28.459655999999992</c:v>
                </c:pt>
                <c:pt idx="8164">
                  <c:v>28.468650999999987</c:v>
                </c:pt>
                <c:pt idx="8165">
                  <c:v>28.477654000000001</c:v>
                </c:pt>
                <c:pt idx="8166">
                  <c:v>28.486648999999993</c:v>
                </c:pt>
                <c:pt idx="8167">
                  <c:v>28.495650999999988</c:v>
                </c:pt>
                <c:pt idx="8168">
                  <c:v>28.50464599999999</c:v>
                </c:pt>
                <c:pt idx="8169">
                  <c:v>28.513648999999997</c:v>
                </c:pt>
                <c:pt idx="8170">
                  <c:v>28.522643999999996</c:v>
                </c:pt>
                <c:pt idx="8171">
                  <c:v>28.531647000000007</c:v>
                </c:pt>
                <c:pt idx="8172">
                  <c:v>28.540641999999998</c:v>
                </c:pt>
                <c:pt idx="8173">
                  <c:v>28.549643999999997</c:v>
                </c:pt>
                <c:pt idx="8174">
                  <c:v>28.55863999999999</c:v>
                </c:pt>
                <c:pt idx="8175">
                  <c:v>28.567642000000003</c:v>
                </c:pt>
                <c:pt idx="8176">
                  <c:v>28.576644999999996</c:v>
                </c:pt>
                <c:pt idx="8177">
                  <c:v>28.585639999999987</c:v>
                </c:pt>
                <c:pt idx="8178">
                  <c:v>28.594643000000001</c:v>
                </c:pt>
                <c:pt idx="8179">
                  <c:v>28.603638000000004</c:v>
                </c:pt>
                <c:pt idx="8180">
                  <c:v>28.612639999999995</c:v>
                </c:pt>
                <c:pt idx="8181">
                  <c:v>28.621634999999994</c:v>
                </c:pt>
                <c:pt idx="8182">
                  <c:v>28.630638000000005</c:v>
                </c:pt>
                <c:pt idx="8183">
                  <c:v>28.639633000000003</c:v>
                </c:pt>
                <c:pt idx="8184">
                  <c:v>28.648635999999993</c:v>
                </c:pt>
                <c:pt idx="8185">
                  <c:v>28.657630999999991</c:v>
                </c:pt>
                <c:pt idx="8186">
                  <c:v>28.666634000000002</c:v>
                </c:pt>
                <c:pt idx="8187">
                  <c:v>28.675628999999997</c:v>
                </c:pt>
                <c:pt idx="8188">
                  <c:v>28.684630999999992</c:v>
                </c:pt>
                <c:pt idx="8189">
                  <c:v>28.693625999999991</c:v>
                </c:pt>
                <c:pt idx="8190">
                  <c:v>28.702628999999998</c:v>
                </c:pt>
                <c:pt idx="8191">
                  <c:v>28.711624</c:v>
                </c:pt>
                <c:pt idx="8192">
                  <c:v>28.720626999999986</c:v>
                </c:pt>
                <c:pt idx="8193">
                  <c:v>28.729629999999997</c:v>
                </c:pt>
                <c:pt idx="8194">
                  <c:v>28.738624999999995</c:v>
                </c:pt>
                <c:pt idx="8195">
                  <c:v>28.747626999999987</c:v>
                </c:pt>
                <c:pt idx="8196">
                  <c:v>28.756621999999989</c:v>
                </c:pt>
                <c:pt idx="8197">
                  <c:v>28.765624999999996</c:v>
                </c:pt>
                <c:pt idx="8198">
                  <c:v>28.774619999999995</c:v>
                </c:pt>
                <c:pt idx="8199">
                  <c:v>28.783623000000002</c:v>
                </c:pt>
                <c:pt idx="8200">
                  <c:v>28.792618000000001</c:v>
                </c:pt>
                <c:pt idx="8201">
                  <c:v>28.80162</c:v>
                </c:pt>
                <c:pt idx="8202">
                  <c:v>28.810615999999996</c:v>
                </c:pt>
                <c:pt idx="8203">
                  <c:v>28.819618000000009</c:v>
                </c:pt>
                <c:pt idx="8204">
                  <c:v>28.828613000000001</c:v>
                </c:pt>
                <c:pt idx="8205">
                  <c:v>28.837615999999997</c:v>
                </c:pt>
                <c:pt idx="8206">
                  <c:v>28.846610999999992</c:v>
                </c:pt>
                <c:pt idx="8207">
                  <c:v>28.855614000000003</c:v>
                </c:pt>
                <c:pt idx="8208">
                  <c:v>28.864609000000002</c:v>
                </c:pt>
                <c:pt idx="8209">
                  <c:v>28.873610999999993</c:v>
                </c:pt>
                <c:pt idx="8210">
                  <c:v>28.882614</c:v>
                </c:pt>
                <c:pt idx="8211">
                  <c:v>28.891609000000003</c:v>
                </c:pt>
                <c:pt idx="8212">
                  <c:v>28.900611999999988</c:v>
                </c:pt>
                <c:pt idx="8213">
                  <c:v>28.909606999999987</c:v>
                </c:pt>
                <c:pt idx="8214">
                  <c:v>28.918609999999997</c:v>
                </c:pt>
                <c:pt idx="8215">
                  <c:v>28.927605</c:v>
                </c:pt>
                <c:pt idx="8216">
                  <c:v>28.936606999999988</c:v>
                </c:pt>
                <c:pt idx="8217">
                  <c:v>28.945601999999987</c:v>
                </c:pt>
                <c:pt idx="8218">
                  <c:v>28.954605000000001</c:v>
                </c:pt>
                <c:pt idx="8219">
                  <c:v>28.963599999999996</c:v>
                </c:pt>
                <c:pt idx="8220">
                  <c:v>28.972603000000003</c:v>
                </c:pt>
                <c:pt idx="8221">
                  <c:v>28.981598000000002</c:v>
                </c:pt>
                <c:pt idx="8222">
                  <c:v>28.990600999999991</c:v>
                </c:pt>
                <c:pt idx="8223">
                  <c:v>28.999595999999993</c:v>
                </c:pt>
                <c:pt idx="8224">
                  <c:v>29.008598000000006</c:v>
                </c:pt>
                <c:pt idx="8225">
                  <c:v>29.017593000000005</c:v>
                </c:pt>
                <c:pt idx="8226">
                  <c:v>29.026595999999994</c:v>
                </c:pt>
                <c:pt idx="8227">
                  <c:v>29.035599000000001</c:v>
                </c:pt>
                <c:pt idx="8228">
                  <c:v>29.044594000000004</c:v>
                </c:pt>
                <c:pt idx="8229">
                  <c:v>29.053595999999999</c:v>
                </c:pt>
                <c:pt idx="8230">
                  <c:v>29.062591999999988</c:v>
                </c:pt>
                <c:pt idx="8231">
                  <c:v>29.071594000000005</c:v>
                </c:pt>
                <c:pt idx="8232">
                  <c:v>29.080589</c:v>
                </c:pt>
                <c:pt idx="8233">
                  <c:v>29.089591999999993</c:v>
                </c:pt>
                <c:pt idx="8234">
                  <c:v>29.098586999999988</c:v>
                </c:pt>
                <c:pt idx="8235">
                  <c:v>29.107590000000005</c:v>
                </c:pt>
                <c:pt idx="8236">
                  <c:v>29.116585000000004</c:v>
                </c:pt>
                <c:pt idx="8237">
                  <c:v>29.125586999999992</c:v>
                </c:pt>
                <c:pt idx="8238">
                  <c:v>29.13458300000001</c:v>
                </c:pt>
                <c:pt idx="8239">
                  <c:v>29.143585000000005</c:v>
                </c:pt>
                <c:pt idx="8240">
                  <c:v>29.15258</c:v>
                </c:pt>
                <c:pt idx="8241">
                  <c:v>29.16158299999999</c:v>
                </c:pt>
                <c:pt idx="8242">
                  <c:v>29.170586</c:v>
                </c:pt>
                <c:pt idx="8243">
                  <c:v>29.179580999999999</c:v>
                </c:pt>
                <c:pt idx="8244">
                  <c:v>29.188582999999987</c:v>
                </c:pt>
                <c:pt idx="8245">
                  <c:v>29.197577999999993</c:v>
                </c:pt>
                <c:pt idx="8246">
                  <c:v>29.206581</c:v>
                </c:pt>
                <c:pt idx="8247">
                  <c:v>29.215575999999999</c:v>
                </c:pt>
                <c:pt idx="8248">
                  <c:v>29.224579000000006</c:v>
                </c:pt>
                <c:pt idx="8249">
                  <c:v>29.233574000000004</c:v>
                </c:pt>
                <c:pt idx="8250">
                  <c:v>29.24257699999999</c:v>
                </c:pt>
                <c:pt idx="8251">
                  <c:v>29.251571999999996</c:v>
                </c:pt>
                <c:pt idx="8252">
                  <c:v>29.260574000000002</c:v>
                </c:pt>
                <c:pt idx="8253">
                  <c:v>29.269569000000001</c:v>
                </c:pt>
                <c:pt idx="8254">
                  <c:v>29.278571999999993</c:v>
                </c:pt>
                <c:pt idx="8255">
                  <c:v>29.287566999999992</c:v>
                </c:pt>
                <c:pt idx="8256">
                  <c:v>29.296570000000003</c:v>
                </c:pt>
                <c:pt idx="8257">
                  <c:v>29.305565000000001</c:v>
                </c:pt>
                <c:pt idx="8258">
                  <c:v>29.314567999999994</c:v>
                </c:pt>
                <c:pt idx="8259">
                  <c:v>29.323570000000004</c:v>
                </c:pt>
                <c:pt idx="8260">
                  <c:v>29.332565000000006</c:v>
                </c:pt>
                <c:pt idx="8261">
                  <c:v>29.341567999999992</c:v>
                </c:pt>
                <c:pt idx="8262">
                  <c:v>29.35056299999999</c:v>
                </c:pt>
                <c:pt idx="8263">
                  <c:v>29.359566000000001</c:v>
                </c:pt>
                <c:pt idx="8264">
                  <c:v>29.368561</c:v>
                </c:pt>
                <c:pt idx="8265">
                  <c:v>29.377562999999991</c:v>
                </c:pt>
                <c:pt idx="8266">
                  <c:v>29.386559000000002</c:v>
                </c:pt>
                <c:pt idx="8267">
                  <c:v>29.395561000000001</c:v>
                </c:pt>
                <c:pt idx="8268">
                  <c:v>29.404555999999999</c:v>
                </c:pt>
                <c:pt idx="8269">
                  <c:v>29.413559000000006</c:v>
                </c:pt>
                <c:pt idx="8270">
                  <c:v>29.422554000000002</c:v>
                </c:pt>
                <c:pt idx="8271">
                  <c:v>29.431556999999994</c:v>
                </c:pt>
                <c:pt idx="8272">
                  <c:v>29.440551999999993</c:v>
                </c:pt>
                <c:pt idx="8273">
                  <c:v>29.449554000000006</c:v>
                </c:pt>
                <c:pt idx="8274">
                  <c:v>29.458548999999998</c:v>
                </c:pt>
                <c:pt idx="8275">
                  <c:v>29.467551999999994</c:v>
                </c:pt>
                <c:pt idx="8276">
                  <c:v>29.476555000000005</c:v>
                </c:pt>
                <c:pt idx="8277">
                  <c:v>29.48555</c:v>
                </c:pt>
                <c:pt idx="8278">
                  <c:v>29.494552999999993</c:v>
                </c:pt>
                <c:pt idx="8279">
                  <c:v>29.503547999999988</c:v>
                </c:pt>
                <c:pt idx="8280">
                  <c:v>29.512550000000005</c:v>
                </c:pt>
                <c:pt idx="8281">
                  <c:v>29.521545000000003</c:v>
                </c:pt>
                <c:pt idx="8282">
                  <c:v>29.530547999999992</c:v>
                </c:pt>
                <c:pt idx="8283">
                  <c:v>29.539542999999988</c:v>
                </c:pt>
                <c:pt idx="8284">
                  <c:v>29.548545999999998</c:v>
                </c:pt>
                <c:pt idx="8285">
                  <c:v>29.557541000000001</c:v>
                </c:pt>
                <c:pt idx="8286">
                  <c:v>29.566543999999986</c:v>
                </c:pt>
                <c:pt idx="8287">
                  <c:v>29.575539000000003</c:v>
                </c:pt>
                <c:pt idx="8288">
                  <c:v>29.584541000000002</c:v>
                </c:pt>
                <c:pt idx="8289">
                  <c:v>29.593535999999997</c:v>
                </c:pt>
                <c:pt idx="8290">
                  <c:v>29.602538999999989</c:v>
                </c:pt>
                <c:pt idx="8291">
                  <c:v>29.61153400000001</c:v>
                </c:pt>
                <c:pt idx="8292">
                  <c:v>29.620536999999995</c:v>
                </c:pt>
                <c:pt idx="8293">
                  <c:v>29.629538999999991</c:v>
                </c:pt>
                <c:pt idx="8294">
                  <c:v>29.638535000000005</c:v>
                </c:pt>
                <c:pt idx="8295">
                  <c:v>29.647537</c:v>
                </c:pt>
                <c:pt idx="8296">
                  <c:v>29.656531999999999</c:v>
                </c:pt>
                <c:pt idx="8297">
                  <c:v>29.665535000000006</c:v>
                </c:pt>
                <c:pt idx="8298">
                  <c:v>29.674530000000004</c:v>
                </c:pt>
                <c:pt idx="8299">
                  <c:v>29.68353299999999</c:v>
                </c:pt>
                <c:pt idx="8300">
                  <c:v>29.692527999999992</c:v>
                </c:pt>
                <c:pt idx="8301">
                  <c:v>29.701530000000002</c:v>
                </c:pt>
                <c:pt idx="8302">
                  <c:v>29.710526000000002</c:v>
                </c:pt>
                <c:pt idx="8303">
                  <c:v>29.719527999999993</c:v>
                </c:pt>
                <c:pt idx="8304">
                  <c:v>29.728522999999988</c:v>
                </c:pt>
                <c:pt idx="8305">
                  <c:v>29.737526000000003</c:v>
                </c:pt>
                <c:pt idx="8306">
                  <c:v>29.746520999999998</c:v>
                </c:pt>
                <c:pt idx="8307">
                  <c:v>29.755523999999987</c:v>
                </c:pt>
                <c:pt idx="8308">
                  <c:v>29.764519000000004</c:v>
                </c:pt>
                <c:pt idx="8309">
                  <c:v>29.773521000000002</c:v>
                </c:pt>
                <c:pt idx="8310">
                  <c:v>29.782523999999984</c:v>
                </c:pt>
                <c:pt idx="8311">
                  <c:v>29.79151899999999</c:v>
                </c:pt>
                <c:pt idx="8312">
                  <c:v>29.800521999999997</c:v>
                </c:pt>
                <c:pt idx="8313">
                  <c:v>29.809517</c:v>
                </c:pt>
                <c:pt idx="8314">
                  <c:v>29.818520000000007</c:v>
                </c:pt>
                <c:pt idx="8315">
                  <c:v>29.827515000000005</c:v>
                </c:pt>
                <c:pt idx="8316">
                  <c:v>29.836517000000001</c:v>
                </c:pt>
                <c:pt idx="8317">
                  <c:v>29.845511999999996</c:v>
                </c:pt>
                <c:pt idx="8318">
                  <c:v>29.85451500000001</c:v>
                </c:pt>
                <c:pt idx="8319">
                  <c:v>29.863510000000002</c:v>
                </c:pt>
                <c:pt idx="8320">
                  <c:v>29.872512999999991</c:v>
                </c:pt>
                <c:pt idx="8321">
                  <c:v>29.881507999999993</c:v>
                </c:pt>
                <c:pt idx="8322">
                  <c:v>29.890511000000004</c:v>
                </c:pt>
                <c:pt idx="8323">
                  <c:v>29.899506000000002</c:v>
                </c:pt>
                <c:pt idx="8324">
                  <c:v>29.908507999999991</c:v>
                </c:pt>
                <c:pt idx="8325">
                  <c:v>29.917502999999993</c:v>
                </c:pt>
                <c:pt idx="8326">
                  <c:v>29.926506</c:v>
                </c:pt>
                <c:pt idx="8327">
                  <c:v>29.935508999999993</c:v>
                </c:pt>
                <c:pt idx="8328">
                  <c:v>29.944503999999988</c:v>
                </c:pt>
                <c:pt idx="8329">
                  <c:v>29.953506000000001</c:v>
                </c:pt>
                <c:pt idx="8330">
                  <c:v>29.962501999999994</c:v>
                </c:pt>
                <c:pt idx="8331">
                  <c:v>29.971503999999992</c:v>
                </c:pt>
                <c:pt idx="8332">
                  <c:v>29.980498999999988</c:v>
                </c:pt>
                <c:pt idx="8333">
                  <c:v>29.989501999999998</c:v>
                </c:pt>
                <c:pt idx="8334">
                  <c:v>29.998496999999997</c:v>
                </c:pt>
                <c:pt idx="8335">
                  <c:v>30.00749999999999</c:v>
                </c:pt>
                <c:pt idx="8336">
                  <c:v>30.01649500000001</c:v>
                </c:pt>
                <c:pt idx="8337">
                  <c:v>30.025496999999998</c:v>
                </c:pt>
                <c:pt idx="8338">
                  <c:v>30.034492</c:v>
                </c:pt>
                <c:pt idx="8339">
                  <c:v>30.043494999999989</c:v>
                </c:pt>
                <c:pt idx="8340">
                  <c:v>30.052490000000006</c:v>
                </c:pt>
                <c:pt idx="8341">
                  <c:v>30.061492999999995</c:v>
                </c:pt>
                <c:pt idx="8342">
                  <c:v>30.070496000000006</c:v>
                </c:pt>
                <c:pt idx="8343">
                  <c:v>30.079491000000004</c:v>
                </c:pt>
                <c:pt idx="8344">
                  <c:v>30.088492999999996</c:v>
                </c:pt>
                <c:pt idx="8345">
                  <c:v>30.097487999999995</c:v>
                </c:pt>
                <c:pt idx="8346">
                  <c:v>30.106491000000005</c:v>
                </c:pt>
                <c:pt idx="8347">
                  <c:v>30.115486000000004</c:v>
                </c:pt>
                <c:pt idx="8348">
                  <c:v>30.124488999999997</c:v>
                </c:pt>
                <c:pt idx="8349">
                  <c:v>30.133483999999996</c:v>
                </c:pt>
                <c:pt idx="8350">
                  <c:v>30.142487000000003</c:v>
                </c:pt>
                <c:pt idx="8351">
                  <c:v>30.151482000000001</c:v>
                </c:pt>
                <c:pt idx="8352">
                  <c:v>30.160483999999993</c:v>
                </c:pt>
                <c:pt idx="8353">
                  <c:v>30.169478999999992</c:v>
                </c:pt>
                <c:pt idx="8354">
                  <c:v>30.178482000000002</c:v>
                </c:pt>
                <c:pt idx="8355">
                  <c:v>30.187477000000001</c:v>
                </c:pt>
                <c:pt idx="8356">
                  <c:v>30.19647999999999</c:v>
                </c:pt>
                <c:pt idx="8357">
                  <c:v>30.205475000000007</c:v>
                </c:pt>
                <c:pt idx="8358">
                  <c:v>30.214478000000003</c:v>
                </c:pt>
                <c:pt idx="8359">
                  <c:v>30.223479999999988</c:v>
                </c:pt>
                <c:pt idx="8360">
                  <c:v>30.23247499999999</c:v>
                </c:pt>
                <c:pt idx="8361">
                  <c:v>30.241478000000001</c:v>
                </c:pt>
                <c:pt idx="8362">
                  <c:v>30.250473</c:v>
                </c:pt>
                <c:pt idx="8363">
                  <c:v>30.259476000000006</c:v>
                </c:pt>
                <c:pt idx="8364">
                  <c:v>30.268471000000002</c:v>
                </c:pt>
                <c:pt idx="8365">
                  <c:v>30.277473000000001</c:v>
                </c:pt>
                <c:pt idx="8366">
                  <c:v>30.286468999999993</c:v>
                </c:pt>
                <c:pt idx="8367">
                  <c:v>30.295471000000006</c:v>
                </c:pt>
                <c:pt idx="8368">
                  <c:v>30.304466000000005</c:v>
                </c:pt>
                <c:pt idx="8369">
                  <c:v>30.313468999999998</c:v>
                </c:pt>
                <c:pt idx="8370">
                  <c:v>30.322463999999993</c:v>
                </c:pt>
                <c:pt idx="8371">
                  <c:v>30.331467000000007</c:v>
                </c:pt>
                <c:pt idx="8372">
                  <c:v>30.340462000000002</c:v>
                </c:pt>
                <c:pt idx="8373">
                  <c:v>30.349463999999994</c:v>
                </c:pt>
                <c:pt idx="8374">
                  <c:v>30.358458999999996</c:v>
                </c:pt>
                <c:pt idx="8375">
                  <c:v>30.367462000000003</c:v>
                </c:pt>
                <c:pt idx="8376">
                  <c:v>30.376464999999996</c:v>
                </c:pt>
                <c:pt idx="8377">
                  <c:v>30.385459999999988</c:v>
                </c:pt>
                <c:pt idx="8378">
                  <c:v>30.394463000000005</c:v>
                </c:pt>
                <c:pt idx="8379">
                  <c:v>30.403458000000001</c:v>
                </c:pt>
                <c:pt idx="8380">
                  <c:v>30.412459999999992</c:v>
                </c:pt>
                <c:pt idx="8381">
                  <c:v>30.421454999999991</c:v>
                </c:pt>
                <c:pt idx="8382">
                  <c:v>30.430458000000005</c:v>
                </c:pt>
                <c:pt idx="8383">
                  <c:v>30.439453</c:v>
                </c:pt>
                <c:pt idx="8384">
                  <c:v>30.44845599999999</c:v>
                </c:pt>
                <c:pt idx="8385">
                  <c:v>30.45745100000001</c:v>
                </c:pt>
                <c:pt idx="8386">
                  <c:v>30.466453999999995</c:v>
                </c:pt>
                <c:pt idx="8387">
                  <c:v>30.47544899999999</c:v>
                </c:pt>
                <c:pt idx="8388">
                  <c:v>30.484451000000007</c:v>
                </c:pt>
                <c:pt idx="8389">
                  <c:v>30.493446000000002</c:v>
                </c:pt>
                <c:pt idx="8390">
                  <c:v>30.502448999999995</c:v>
                </c:pt>
                <c:pt idx="8391">
                  <c:v>30.511443999999994</c:v>
                </c:pt>
                <c:pt idx="8392">
                  <c:v>30.520447000000001</c:v>
                </c:pt>
                <c:pt idx="8393">
                  <c:v>30.529448999999996</c:v>
                </c:pt>
                <c:pt idx="8394">
                  <c:v>30.538444999999992</c:v>
                </c:pt>
                <c:pt idx="8395">
                  <c:v>30.547447000000002</c:v>
                </c:pt>
                <c:pt idx="8396">
                  <c:v>30.556442000000001</c:v>
                </c:pt>
                <c:pt idx="8397">
                  <c:v>30.56544499999999</c:v>
                </c:pt>
                <c:pt idx="8398">
                  <c:v>30.574439999999992</c:v>
                </c:pt>
                <c:pt idx="8399">
                  <c:v>30.583442999999999</c:v>
                </c:pt>
                <c:pt idx="8400">
                  <c:v>30.592437999999998</c:v>
                </c:pt>
                <c:pt idx="8401">
                  <c:v>30.601439999999993</c:v>
                </c:pt>
                <c:pt idx="8402">
                  <c:v>30.610434999999992</c:v>
                </c:pt>
                <c:pt idx="8403">
                  <c:v>30.619438000000006</c:v>
                </c:pt>
                <c:pt idx="8404">
                  <c:v>30.628432999999998</c:v>
                </c:pt>
                <c:pt idx="8405">
                  <c:v>30.637435999999994</c:v>
                </c:pt>
                <c:pt idx="8406">
                  <c:v>30.646431000000007</c:v>
                </c:pt>
                <c:pt idx="8407">
                  <c:v>30.655434</c:v>
                </c:pt>
                <c:pt idx="8408">
                  <c:v>30.664428999999995</c:v>
                </c:pt>
                <c:pt idx="8409">
                  <c:v>30.67343099999999</c:v>
                </c:pt>
                <c:pt idx="8410">
                  <c:v>30.682433999999997</c:v>
                </c:pt>
                <c:pt idx="8411">
                  <c:v>30.691428999999999</c:v>
                </c:pt>
                <c:pt idx="8412">
                  <c:v>30.700432000000003</c:v>
                </c:pt>
                <c:pt idx="8413">
                  <c:v>30.709427000000002</c:v>
                </c:pt>
                <c:pt idx="8414">
                  <c:v>30.718429999999991</c:v>
                </c:pt>
                <c:pt idx="8415">
                  <c:v>30.727424999999993</c:v>
                </c:pt>
                <c:pt idx="8416">
                  <c:v>30.736427000000006</c:v>
                </c:pt>
                <c:pt idx="8417">
                  <c:v>30.745421999999998</c:v>
                </c:pt>
                <c:pt idx="8418">
                  <c:v>30.754424999999994</c:v>
                </c:pt>
                <c:pt idx="8419">
                  <c:v>30.763419999999989</c:v>
                </c:pt>
                <c:pt idx="8420">
                  <c:v>30.772423</c:v>
                </c:pt>
                <c:pt idx="8421">
                  <c:v>30.781418000000002</c:v>
                </c:pt>
                <c:pt idx="8422">
                  <c:v>30.790420999999988</c:v>
                </c:pt>
                <c:pt idx="8423">
                  <c:v>30.79941599999999</c:v>
                </c:pt>
                <c:pt idx="8424">
                  <c:v>30.808418000000003</c:v>
                </c:pt>
                <c:pt idx="8425">
                  <c:v>30.817413000000005</c:v>
                </c:pt>
                <c:pt idx="8426">
                  <c:v>30.826415999999991</c:v>
                </c:pt>
                <c:pt idx="8427">
                  <c:v>30.835419000000002</c:v>
                </c:pt>
                <c:pt idx="8428">
                  <c:v>30.844414</c:v>
                </c:pt>
                <c:pt idx="8429">
                  <c:v>30.853415999999996</c:v>
                </c:pt>
                <c:pt idx="8430">
                  <c:v>30.862410999999987</c:v>
                </c:pt>
                <c:pt idx="8431">
                  <c:v>30.871414000000001</c:v>
                </c:pt>
                <c:pt idx="8432">
                  <c:v>30.880408999999997</c:v>
                </c:pt>
                <c:pt idx="8433">
                  <c:v>30.889411999999989</c:v>
                </c:pt>
                <c:pt idx="8434">
                  <c:v>30.898407000000006</c:v>
                </c:pt>
                <c:pt idx="8435">
                  <c:v>30.907409999999995</c:v>
                </c:pt>
                <c:pt idx="8436">
                  <c:v>30.916404999999994</c:v>
                </c:pt>
                <c:pt idx="8437">
                  <c:v>30.925407000000003</c:v>
                </c:pt>
                <c:pt idx="8438">
                  <c:v>30.934402000000006</c:v>
                </c:pt>
                <c:pt idx="8439">
                  <c:v>30.943404999999991</c:v>
                </c:pt>
                <c:pt idx="8440">
                  <c:v>30.95239999999999</c:v>
                </c:pt>
                <c:pt idx="8441">
                  <c:v>30.961403000000001</c:v>
                </c:pt>
                <c:pt idx="8442">
                  <c:v>30.970405999999993</c:v>
                </c:pt>
                <c:pt idx="8443">
                  <c:v>30.979400999999992</c:v>
                </c:pt>
                <c:pt idx="8444">
                  <c:v>30.988402999999998</c:v>
                </c:pt>
                <c:pt idx="8445">
                  <c:v>30.997398000000004</c:v>
                </c:pt>
                <c:pt idx="8446">
                  <c:v>31.006400999999993</c:v>
                </c:pt>
                <c:pt idx="8447">
                  <c:v>31.015395999999996</c:v>
                </c:pt>
                <c:pt idx="8448">
                  <c:v>31.024399000000003</c:v>
                </c:pt>
                <c:pt idx="8449">
                  <c:v>31.033394000000001</c:v>
                </c:pt>
                <c:pt idx="8450">
                  <c:v>31.042396999999987</c:v>
                </c:pt>
                <c:pt idx="8451">
                  <c:v>31.051392000000007</c:v>
                </c:pt>
                <c:pt idx="8452">
                  <c:v>31.060394000000002</c:v>
                </c:pt>
                <c:pt idx="8453">
                  <c:v>31.069388999999997</c:v>
                </c:pt>
                <c:pt idx="8454">
                  <c:v>31.07839199999999</c:v>
                </c:pt>
                <c:pt idx="8455">
                  <c:v>31.087387000000007</c:v>
                </c:pt>
                <c:pt idx="8456">
                  <c:v>31.09639</c:v>
                </c:pt>
                <c:pt idx="8457">
                  <c:v>31.105384999999995</c:v>
                </c:pt>
                <c:pt idx="8458">
                  <c:v>31.114388000000009</c:v>
                </c:pt>
                <c:pt idx="8459">
                  <c:v>31.123390000000001</c:v>
                </c:pt>
                <c:pt idx="8460">
                  <c:v>31.132384999999999</c:v>
                </c:pt>
                <c:pt idx="8461">
                  <c:v>31.14138800000001</c:v>
                </c:pt>
                <c:pt idx="8462">
                  <c:v>31.150383000000005</c:v>
                </c:pt>
                <c:pt idx="8463">
                  <c:v>31.159385999999998</c:v>
                </c:pt>
                <c:pt idx="8464">
                  <c:v>31.168380999999993</c:v>
                </c:pt>
                <c:pt idx="8465">
                  <c:v>31.17738300000001</c:v>
                </c:pt>
                <c:pt idx="8466">
                  <c:v>31.186378000000005</c:v>
                </c:pt>
                <c:pt idx="8467">
                  <c:v>31.195380999999994</c:v>
                </c:pt>
                <c:pt idx="8468">
                  <c:v>31.204375999999996</c:v>
                </c:pt>
                <c:pt idx="8469">
                  <c:v>31.213379000000003</c:v>
                </c:pt>
                <c:pt idx="8470">
                  <c:v>31.222374000000002</c:v>
                </c:pt>
                <c:pt idx="8471">
                  <c:v>31.231376999999991</c:v>
                </c:pt>
                <c:pt idx="8472">
                  <c:v>31.24037199999999</c:v>
                </c:pt>
                <c:pt idx="8473">
                  <c:v>31.249374000000003</c:v>
                </c:pt>
                <c:pt idx="8474">
                  <c:v>31.258369000000002</c:v>
                </c:pt>
                <c:pt idx="8475">
                  <c:v>31.267371999999991</c:v>
                </c:pt>
                <c:pt idx="8476">
                  <c:v>31.276375000000005</c:v>
                </c:pt>
                <c:pt idx="8477">
                  <c:v>31.285369999999997</c:v>
                </c:pt>
                <c:pt idx="8478">
                  <c:v>31.29437299999999</c:v>
                </c:pt>
                <c:pt idx="8479">
                  <c:v>31.30336800000001</c:v>
                </c:pt>
                <c:pt idx="8480">
                  <c:v>31.312370000000001</c:v>
                </c:pt>
                <c:pt idx="8481">
                  <c:v>31.321365000000004</c:v>
                </c:pt>
                <c:pt idx="8482">
                  <c:v>31.330368000000011</c:v>
                </c:pt>
                <c:pt idx="8483">
                  <c:v>31.339363000000009</c:v>
                </c:pt>
                <c:pt idx="8484">
                  <c:v>31.348365999999999</c:v>
                </c:pt>
                <c:pt idx="8485">
                  <c:v>31.357360999999997</c:v>
                </c:pt>
                <c:pt idx="8486">
                  <c:v>31.366364000000004</c:v>
                </c:pt>
                <c:pt idx="8487">
                  <c:v>31.375359000000003</c:v>
                </c:pt>
                <c:pt idx="8488">
                  <c:v>31.384360999999995</c:v>
                </c:pt>
                <c:pt idx="8489">
                  <c:v>31.393355999999997</c:v>
                </c:pt>
                <c:pt idx="8490">
                  <c:v>31.402359000000001</c:v>
                </c:pt>
                <c:pt idx="8491">
                  <c:v>31.411354000000006</c:v>
                </c:pt>
                <c:pt idx="8492">
                  <c:v>31.420356999999992</c:v>
                </c:pt>
                <c:pt idx="8493">
                  <c:v>31.429359000000002</c:v>
                </c:pt>
                <c:pt idx="8494">
                  <c:v>31.438354000000004</c:v>
                </c:pt>
                <c:pt idx="8495">
                  <c:v>31.447356999999993</c:v>
                </c:pt>
                <c:pt idx="8496">
                  <c:v>31.456351999999992</c:v>
                </c:pt>
                <c:pt idx="8497">
                  <c:v>31.465355000000002</c:v>
                </c:pt>
                <c:pt idx="8498">
                  <c:v>31.474350000000001</c:v>
                </c:pt>
                <c:pt idx="8499">
                  <c:v>31.483352999999987</c:v>
                </c:pt>
                <c:pt idx="8500">
                  <c:v>31.492348000000003</c:v>
                </c:pt>
                <c:pt idx="8501">
                  <c:v>31.501350000000006</c:v>
                </c:pt>
                <c:pt idx="8502">
                  <c:v>31.510345000000001</c:v>
                </c:pt>
                <c:pt idx="8503">
                  <c:v>31.51934799999999</c:v>
                </c:pt>
                <c:pt idx="8504">
                  <c:v>31.528343000000003</c:v>
                </c:pt>
                <c:pt idx="8505">
                  <c:v>31.537345999999999</c:v>
                </c:pt>
                <c:pt idx="8506">
                  <c:v>31.546340999999991</c:v>
                </c:pt>
                <c:pt idx="8507">
                  <c:v>31.555344000000002</c:v>
                </c:pt>
                <c:pt idx="8508">
                  <c:v>31.564339</c:v>
                </c:pt>
                <c:pt idx="8509">
                  <c:v>31.573340999999996</c:v>
                </c:pt>
                <c:pt idx="8510">
                  <c:v>31.582344000000003</c:v>
                </c:pt>
                <c:pt idx="8511">
                  <c:v>31.591339000000001</c:v>
                </c:pt>
                <c:pt idx="8512">
                  <c:v>31.600341999999994</c:v>
                </c:pt>
                <c:pt idx="8513">
                  <c:v>31.609336999999993</c:v>
                </c:pt>
                <c:pt idx="8514">
                  <c:v>31.618340000000003</c:v>
                </c:pt>
                <c:pt idx="8515">
                  <c:v>31.627335000000006</c:v>
                </c:pt>
                <c:pt idx="8516">
                  <c:v>31.636336999999994</c:v>
                </c:pt>
                <c:pt idx="8517">
                  <c:v>31.645331999999993</c:v>
                </c:pt>
                <c:pt idx="8518">
                  <c:v>31.654335000000007</c:v>
                </c:pt>
                <c:pt idx="8519">
                  <c:v>31.663330000000002</c:v>
                </c:pt>
                <c:pt idx="8520">
                  <c:v>31.672332999999988</c:v>
                </c:pt>
                <c:pt idx="8521">
                  <c:v>31.68132799999999</c:v>
                </c:pt>
                <c:pt idx="8522">
                  <c:v>31.690331</c:v>
                </c:pt>
                <c:pt idx="8523">
                  <c:v>31.699325999999999</c:v>
                </c:pt>
                <c:pt idx="8524">
                  <c:v>31.708327999999987</c:v>
                </c:pt>
                <c:pt idx="8525">
                  <c:v>31.71732299999999</c:v>
                </c:pt>
                <c:pt idx="8526">
                  <c:v>31.726325999999997</c:v>
                </c:pt>
                <c:pt idx="8527">
                  <c:v>31.735328999999989</c:v>
                </c:pt>
                <c:pt idx="8528">
                  <c:v>31.744324000000006</c:v>
                </c:pt>
                <c:pt idx="8529">
                  <c:v>31.753325999999998</c:v>
                </c:pt>
                <c:pt idx="8530">
                  <c:v>31.762320999999996</c:v>
                </c:pt>
                <c:pt idx="8531">
                  <c:v>31.771324000000007</c:v>
                </c:pt>
                <c:pt idx="8532">
                  <c:v>31.780319000000002</c:v>
                </c:pt>
                <c:pt idx="8533">
                  <c:v>31.789321999999995</c:v>
                </c:pt>
                <c:pt idx="8534">
                  <c:v>31.79831699999999</c:v>
                </c:pt>
                <c:pt idx="8535">
                  <c:v>31.807320000000004</c:v>
                </c:pt>
                <c:pt idx="8536">
                  <c:v>31.816315000000007</c:v>
                </c:pt>
                <c:pt idx="8537">
                  <c:v>31.825316999999991</c:v>
                </c:pt>
                <c:pt idx="8538">
                  <c:v>31.834311999999997</c:v>
                </c:pt>
                <c:pt idx="8539">
                  <c:v>31.843315000000004</c:v>
                </c:pt>
                <c:pt idx="8540">
                  <c:v>31.852310000000003</c:v>
                </c:pt>
                <c:pt idx="8541">
                  <c:v>31.861312999999992</c:v>
                </c:pt>
                <c:pt idx="8542">
                  <c:v>31.870316000000003</c:v>
                </c:pt>
                <c:pt idx="8543">
                  <c:v>31.879311000000001</c:v>
                </c:pt>
                <c:pt idx="8544">
                  <c:v>31.888312999999989</c:v>
                </c:pt>
                <c:pt idx="8545">
                  <c:v>31.897307999999992</c:v>
                </c:pt>
                <c:pt idx="8546">
                  <c:v>31.906311000000002</c:v>
                </c:pt>
                <c:pt idx="8547">
                  <c:v>31.915305999999998</c:v>
                </c:pt>
                <c:pt idx="8548">
                  <c:v>31.92430899999999</c:v>
                </c:pt>
                <c:pt idx="8549">
                  <c:v>31.933304000000007</c:v>
                </c:pt>
                <c:pt idx="8550">
                  <c:v>31.942306999999996</c:v>
                </c:pt>
                <c:pt idx="8551">
                  <c:v>31.951301999999995</c:v>
                </c:pt>
                <c:pt idx="8552">
                  <c:v>31.960303999999987</c:v>
                </c:pt>
                <c:pt idx="8553">
                  <c:v>31.969299000000003</c:v>
                </c:pt>
                <c:pt idx="8554">
                  <c:v>31.978301999999996</c:v>
                </c:pt>
                <c:pt idx="8555">
                  <c:v>31.987296999999991</c:v>
                </c:pt>
                <c:pt idx="8556">
                  <c:v>31.996300000000002</c:v>
                </c:pt>
                <c:pt idx="8557">
                  <c:v>32.005295000000011</c:v>
                </c:pt>
                <c:pt idx="8558">
                  <c:v>32.014296999999999</c:v>
                </c:pt>
                <c:pt idx="8559">
                  <c:v>32.023300000000013</c:v>
                </c:pt>
                <c:pt idx="8560">
                  <c:v>32.032295000000012</c:v>
                </c:pt>
                <c:pt idx="8561">
                  <c:v>32.041297999999998</c:v>
                </c:pt>
                <c:pt idx="8562">
                  <c:v>32.050293000000003</c:v>
                </c:pt>
                <c:pt idx="8563">
                  <c:v>32.059295999999996</c:v>
                </c:pt>
                <c:pt idx="8564">
                  <c:v>32.068291000000002</c:v>
                </c:pt>
                <c:pt idx="8565">
                  <c:v>32.077293000000004</c:v>
                </c:pt>
                <c:pt idx="8566">
                  <c:v>32.086287999999996</c:v>
                </c:pt>
                <c:pt idx="8567">
                  <c:v>32.095291000000003</c:v>
                </c:pt>
                <c:pt idx="8568">
                  <c:v>32.104285999999995</c:v>
                </c:pt>
                <c:pt idx="8569">
                  <c:v>32.113289000000002</c:v>
                </c:pt>
                <c:pt idx="8570">
                  <c:v>32.122284000000001</c:v>
                </c:pt>
                <c:pt idx="8571">
                  <c:v>32.131286999999993</c:v>
                </c:pt>
                <c:pt idx="8572">
                  <c:v>32.140281999999999</c:v>
                </c:pt>
                <c:pt idx="8573">
                  <c:v>32.149284000000002</c:v>
                </c:pt>
                <c:pt idx="8574">
                  <c:v>32.158279</c:v>
                </c:pt>
                <c:pt idx="8575">
                  <c:v>32.167282</c:v>
                </c:pt>
                <c:pt idx="8576">
                  <c:v>32.176284999999993</c:v>
                </c:pt>
                <c:pt idx="8577">
                  <c:v>32.185280000000006</c:v>
                </c:pt>
                <c:pt idx="8578">
                  <c:v>32.194283000000006</c:v>
                </c:pt>
                <c:pt idx="8579">
                  <c:v>32.203278000000005</c:v>
                </c:pt>
                <c:pt idx="8580">
                  <c:v>32.212280000000007</c:v>
                </c:pt>
                <c:pt idx="8581">
                  <c:v>32.221275000000013</c:v>
                </c:pt>
                <c:pt idx="8582">
                  <c:v>32.230278000000006</c:v>
                </c:pt>
                <c:pt idx="8583">
                  <c:v>32.239273000000011</c:v>
                </c:pt>
                <c:pt idx="8584">
                  <c:v>32.248276000000011</c:v>
                </c:pt>
                <c:pt idx="8585">
                  <c:v>32.257270999999996</c:v>
                </c:pt>
                <c:pt idx="8586">
                  <c:v>32.266273000000012</c:v>
                </c:pt>
                <c:pt idx="8587">
                  <c:v>32.275269000000009</c:v>
                </c:pt>
                <c:pt idx="8588">
                  <c:v>32.284271000000004</c:v>
                </c:pt>
                <c:pt idx="8589">
                  <c:v>32.293266000000003</c:v>
                </c:pt>
                <c:pt idx="8590">
                  <c:v>32.302269000000003</c:v>
                </c:pt>
                <c:pt idx="8591">
                  <c:v>32.311263999999994</c:v>
                </c:pt>
                <c:pt idx="8592">
                  <c:v>32.320266999999994</c:v>
                </c:pt>
                <c:pt idx="8593">
                  <c:v>32.329269000000004</c:v>
                </c:pt>
                <c:pt idx="8594">
                  <c:v>32.338264000000002</c:v>
                </c:pt>
                <c:pt idx="8595">
                  <c:v>32.347266999999988</c:v>
                </c:pt>
                <c:pt idx="8596">
                  <c:v>32.356261999999994</c:v>
                </c:pt>
                <c:pt idx="8597">
                  <c:v>32.365265000000001</c:v>
                </c:pt>
                <c:pt idx="8598">
                  <c:v>32.37426</c:v>
                </c:pt>
                <c:pt idx="8599">
                  <c:v>32.383262999999999</c:v>
                </c:pt>
                <c:pt idx="8600">
                  <c:v>32.392258000000005</c:v>
                </c:pt>
                <c:pt idx="8601">
                  <c:v>32.401260000000001</c:v>
                </c:pt>
                <c:pt idx="8602">
                  <c:v>32.410255000000006</c:v>
                </c:pt>
                <c:pt idx="8603">
                  <c:v>32.419257999999999</c:v>
                </c:pt>
                <c:pt idx="8604">
                  <c:v>32.428253000000012</c:v>
                </c:pt>
                <c:pt idx="8605">
                  <c:v>32.437256000000005</c:v>
                </c:pt>
                <c:pt idx="8606">
                  <c:v>32.446251000000004</c:v>
                </c:pt>
                <c:pt idx="8607">
                  <c:v>32.455254000000004</c:v>
                </c:pt>
                <c:pt idx="8608">
                  <c:v>32.464249000000002</c:v>
                </c:pt>
                <c:pt idx="8609">
                  <c:v>32.473251000000005</c:v>
                </c:pt>
                <c:pt idx="8610">
                  <c:v>32.482254000000005</c:v>
                </c:pt>
                <c:pt idx="8611">
                  <c:v>32.491249000000003</c:v>
                </c:pt>
                <c:pt idx="8612">
                  <c:v>32.500252000000003</c:v>
                </c:pt>
                <c:pt idx="8613">
                  <c:v>32.509246999999995</c:v>
                </c:pt>
                <c:pt idx="8614">
                  <c:v>32.518250000000002</c:v>
                </c:pt>
                <c:pt idx="8615">
                  <c:v>32.527245000000001</c:v>
                </c:pt>
                <c:pt idx="8616">
                  <c:v>32.536246999999996</c:v>
                </c:pt>
                <c:pt idx="8617">
                  <c:v>32.545242000000002</c:v>
                </c:pt>
                <c:pt idx="8618">
                  <c:v>32.554244999999995</c:v>
                </c:pt>
                <c:pt idx="8619">
                  <c:v>32.56324</c:v>
                </c:pt>
                <c:pt idx="8620">
                  <c:v>32.572243</c:v>
                </c:pt>
                <c:pt idx="8621">
                  <c:v>32.581237999999999</c:v>
                </c:pt>
                <c:pt idx="8622">
                  <c:v>32.590240000000009</c:v>
                </c:pt>
                <c:pt idx="8623">
                  <c:v>32.599236000000012</c:v>
                </c:pt>
                <c:pt idx="8624">
                  <c:v>32.608238000000007</c:v>
                </c:pt>
                <c:pt idx="8625">
                  <c:v>32.617241</c:v>
                </c:pt>
                <c:pt idx="8626">
                  <c:v>32.626236000000013</c:v>
                </c:pt>
                <c:pt idx="8627">
                  <c:v>32.635239000000013</c:v>
                </c:pt>
                <c:pt idx="8628">
                  <c:v>32.644234000000004</c:v>
                </c:pt>
                <c:pt idx="8629">
                  <c:v>32.653236000000007</c:v>
                </c:pt>
                <c:pt idx="8630">
                  <c:v>32.662231000000013</c:v>
                </c:pt>
                <c:pt idx="8631">
                  <c:v>32.671234000000005</c:v>
                </c:pt>
                <c:pt idx="8632">
                  <c:v>32.680229000000004</c:v>
                </c:pt>
                <c:pt idx="8633">
                  <c:v>32.689232000000011</c:v>
                </c:pt>
                <c:pt idx="8634">
                  <c:v>32.698227000000003</c:v>
                </c:pt>
                <c:pt idx="8635">
                  <c:v>32.707230000000003</c:v>
                </c:pt>
                <c:pt idx="8636">
                  <c:v>32.716225000000001</c:v>
                </c:pt>
                <c:pt idx="8637">
                  <c:v>32.725227000000011</c:v>
                </c:pt>
                <c:pt idx="8638">
                  <c:v>32.734222000000003</c:v>
                </c:pt>
                <c:pt idx="8639">
                  <c:v>32.743225000000002</c:v>
                </c:pt>
                <c:pt idx="8640">
                  <c:v>32.752220000000008</c:v>
                </c:pt>
                <c:pt idx="8641">
                  <c:v>32.761223000000001</c:v>
                </c:pt>
                <c:pt idx="8642">
                  <c:v>32.770226000000008</c:v>
                </c:pt>
                <c:pt idx="8643">
                  <c:v>32.779221000000007</c:v>
                </c:pt>
                <c:pt idx="8644">
                  <c:v>32.788223000000002</c:v>
                </c:pt>
                <c:pt idx="8645">
                  <c:v>32.797218000000008</c:v>
                </c:pt>
                <c:pt idx="8646">
                  <c:v>32.806221000000001</c:v>
                </c:pt>
                <c:pt idx="8647">
                  <c:v>32.815216000000007</c:v>
                </c:pt>
                <c:pt idx="8648">
                  <c:v>32.824219000000006</c:v>
                </c:pt>
                <c:pt idx="8649">
                  <c:v>32.833214000000005</c:v>
                </c:pt>
                <c:pt idx="8650">
                  <c:v>32.842216000000001</c:v>
                </c:pt>
                <c:pt idx="8651">
                  <c:v>32.851212000000004</c:v>
                </c:pt>
                <c:pt idx="8652">
                  <c:v>32.860214000000006</c:v>
                </c:pt>
                <c:pt idx="8653">
                  <c:v>32.869209000000005</c:v>
                </c:pt>
                <c:pt idx="8654">
                  <c:v>32.878212000000012</c:v>
                </c:pt>
                <c:pt idx="8655">
                  <c:v>32.887206999999997</c:v>
                </c:pt>
                <c:pt idx="8656">
                  <c:v>32.896210000000004</c:v>
                </c:pt>
                <c:pt idx="8657">
                  <c:v>32.905205000000002</c:v>
                </c:pt>
                <c:pt idx="8658">
                  <c:v>32.914206999999998</c:v>
                </c:pt>
                <c:pt idx="8659">
                  <c:v>32.923210000000005</c:v>
                </c:pt>
                <c:pt idx="8660">
                  <c:v>32.932205000000003</c:v>
                </c:pt>
                <c:pt idx="8661">
                  <c:v>32.941207999999996</c:v>
                </c:pt>
                <c:pt idx="8662">
                  <c:v>32.950202999999995</c:v>
                </c:pt>
                <c:pt idx="8663">
                  <c:v>32.959206000000002</c:v>
                </c:pt>
                <c:pt idx="8664">
                  <c:v>32.968201000000001</c:v>
                </c:pt>
                <c:pt idx="8665">
                  <c:v>32.977202999999996</c:v>
                </c:pt>
                <c:pt idx="8666">
                  <c:v>32.986198000000002</c:v>
                </c:pt>
                <c:pt idx="8667">
                  <c:v>32.995201000000009</c:v>
                </c:pt>
                <c:pt idx="8668">
                  <c:v>33.004196</c:v>
                </c:pt>
                <c:pt idx="8669">
                  <c:v>33.013199</c:v>
                </c:pt>
                <c:pt idx="8670">
                  <c:v>33.022194000000013</c:v>
                </c:pt>
                <c:pt idx="8671">
                  <c:v>33.031197000000006</c:v>
                </c:pt>
                <c:pt idx="8672">
                  <c:v>33.040192000000012</c:v>
                </c:pt>
                <c:pt idx="8673">
                  <c:v>33.049194</c:v>
                </c:pt>
                <c:pt idx="8674">
                  <c:v>33.058189000000006</c:v>
                </c:pt>
                <c:pt idx="8675">
                  <c:v>33.067192000000013</c:v>
                </c:pt>
                <c:pt idx="8676">
                  <c:v>33.076195000000006</c:v>
                </c:pt>
                <c:pt idx="8677">
                  <c:v>33.085190000000004</c:v>
                </c:pt>
                <c:pt idx="8678">
                  <c:v>33.094193000000011</c:v>
                </c:pt>
                <c:pt idx="8679">
                  <c:v>33.103188000000003</c:v>
                </c:pt>
                <c:pt idx="8680">
                  <c:v>33.112190000000005</c:v>
                </c:pt>
                <c:pt idx="8681">
                  <c:v>33.121185000000004</c:v>
                </c:pt>
                <c:pt idx="8682">
                  <c:v>33.130188000000011</c:v>
                </c:pt>
                <c:pt idx="8683">
                  <c:v>33.139183000000003</c:v>
                </c:pt>
                <c:pt idx="8684">
                  <c:v>33.14818600000001</c:v>
                </c:pt>
                <c:pt idx="8685">
                  <c:v>33.157181000000001</c:v>
                </c:pt>
                <c:pt idx="8686">
                  <c:v>33.166183000000011</c:v>
                </c:pt>
                <c:pt idx="8687">
                  <c:v>33.175179000000007</c:v>
                </c:pt>
                <c:pt idx="8688">
                  <c:v>33.184181000000002</c:v>
                </c:pt>
                <c:pt idx="8689">
                  <c:v>33.193176000000015</c:v>
                </c:pt>
                <c:pt idx="8690">
                  <c:v>33.202179000000008</c:v>
                </c:pt>
                <c:pt idx="8691">
                  <c:v>33.211174</c:v>
                </c:pt>
                <c:pt idx="8692">
                  <c:v>33.220177000000014</c:v>
                </c:pt>
                <c:pt idx="8693">
                  <c:v>33.229179000000009</c:v>
                </c:pt>
                <c:pt idx="8694">
                  <c:v>33.238174000000008</c:v>
                </c:pt>
                <c:pt idx="8695">
                  <c:v>33.247177000000008</c:v>
                </c:pt>
                <c:pt idx="8696">
                  <c:v>33.256172000000014</c:v>
                </c:pt>
                <c:pt idx="8697">
                  <c:v>33.265175000000013</c:v>
                </c:pt>
                <c:pt idx="8698">
                  <c:v>33.274170000000005</c:v>
                </c:pt>
                <c:pt idx="8699">
                  <c:v>33.283173000000012</c:v>
                </c:pt>
                <c:pt idx="8700">
                  <c:v>33.292168000000018</c:v>
                </c:pt>
                <c:pt idx="8701">
                  <c:v>33.301169999999999</c:v>
                </c:pt>
                <c:pt idx="8702">
                  <c:v>33.310164999999998</c:v>
                </c:pt>
                <c:pt idx="8703">
                  <c:v>33.319168000000005</c:v>
                </c:pt>
                <c:pt idx="8704">
                  <c:v>33.328163000000011</c:v>
                </c:pt>
                <c:pt idx="8705">
                  <c:v>33.337166000000003</c:v>
                </c:pt>
                <c:pt idx="8706">
                  <c:v>33.346161000000002</c:v>
                </c:pt>
                <c:pt idx="8707">
                  <c:v>33.355163999999995</c:v>
                </c:pt>
                <c:pt idx="8708">
                  <c:v>33.364159000000001</c:v>
                </c:pt>
                <c:pt idx="8709">
                  <c:v>33.373161000000003</c:v>
                </c:pt>
                <c:pt idx="8710">
                  <c:v>33.382163999999996</c:v>
                </c:pt>
                <c:pt idx="8711">
                  <c:v>33.391159000000002</c:v>
                </c:pt>
                <c:pt idx="8712">
                  <c:v>33.400162000000002</c:v>
                </c:pt>
                <c:pt idx="8713">
                  <c:v>33.409157</c:v>
                </c:pt>
                <c:pt idx="8714">
                  <c:v>33.418159000000003</c:v>
                </c:pt>
                <c:pt idx="8715">
                  <c:v>33.427155000000006</c:v>
                </c:pt>
                <c:pt idx="8716">
                  <c:v>33.436157000000009</c:v>
                </c:pt>
                <c:pt idx="8717">
                  <c:v>33.445152</c:v>
                </c:pt>
                <c:pt idx="8718">
                  <c:v>33.454155</c:v>
                </c:pt>
                <c:pt idx="8719">
                  <c:v>33.463150000000006</c:v>
                </c:pt>
                <c:pt idx="8720">
                  <c:v>33.472153000000013</c:v>
                </c:pt>
                <c:pt idx="8721">
                  <c:v>33.481148000000005</c:v>
                </c:pt>
                <c:pt idx="8722">
                  <c:v>33.490150000000007</c:v>
                </c:pt>
                <c:pt idx="8723">
                  <c:v>33.49914600000001</c:v>
                </c:pt>
                <c:pt idx="8724">
                  <c:v>33.508148000000013</c:v>
                </c:pt>
                <c:pt idx="8725">
                  <c:v>33.517151000000005</c:v>
                </c:pt>
                <c:pt idx="8726">
                  <c:v>33.526146000000011</c:v>
                </c:pt>
                <c:pt idx="8727">
                  <c:v>33.535149000000011</c:v>
                </c:pt>
                <c:pt idx="8728">
                  <c:v>33.544143999999996</c:v>
                </c:pt>
                <c:pt idx="8729">
                  <c:v>33.553146000000005</c:v>
                </c:pt>
                <c:pt idx="8730">
                  <c:v>33.562141000000011</c:v>
                </c:pt>
                <c:pt idx="8731">
                  <c:v>33.571144000000004</c:v>
                </c:pt>
                <c:pt idx="8732">
                  <c:v>33.580139000000003</c:v>
                </c:pt>
                <c:pt idx="8733">
                  <c:v>33.589142000000002</c:v>
                </c:pt>
                <c:pt idx="8734">
                  <c:v>33.598137000000015</c:v>
                </c:pt>
                <c:pt idx="8735">
                  <c:v>33.607140000000001</c:v>
                </c:pt>
                <c:pt idx="8736">
                  <c:v>33.616135000000007</c:v>
                </c:pt>
                <c:pt idx="8737">
                  <c:v>33.625137000000016</c:v>
                </c:pt>
                <c:pt idx="8738">
                  <c:v>33.634132000000008</c:v>
                </c:pt>
                <c:pt idx="8739">
                  <c:v>33.643135000000008</c:v>
                </c:pt>
                <c:pt idx="8740">
                  <c:v>33.652130000000007</c:v>
                </c:pt>
                <c:pt idx="8741">
                  <c:v>33.661133000000014</c:v>
                </c:pt>
                <c:pt idx="8742">
                  <c:v>33.670135000000009</c:v>
                </c:pt>
                <c:pt idx="8743">
                  <c:v>33.679131000000012</c:v>
                </c:pt>
                <c:pt idx="8744">
                  <c:v>33.688133000000008</c:v>
                </c:pt>
                <c:pt idx="8745">
                  <c:v>33.697128000000014</c:v>
                </c:pt>
                <c:pt idx="8746">
                  <c:v>33.706131000000013</c:v>
                </c:pt>
                <c:pt idx="8747">
                  <c:v>33.715126000000012</c:v>
                </c:pt>
                <c:pt idx="8748">
                  <c:v>33.724129000000012</c:v>
                </c:pt>
                <c:pt idx="8749">
                  <c:v>33.733124000000011</c:v>
                </c:pt>
                <c:pt idx="8750">
                  <c:v>33.742126000000013</c:v>
                </c:pt>
                <c:pt idx="8751">
                  <c:v>33.751122000000002</c:v>
                </c:pt>
                <c:pt idx="8752">
                  <c:v>33.760124000000012</c:v>
                </c:pt>
                <c:pt idx="8753">
                  <c:v>33.769119000000011</c:v>
                </c:pt>
                <c:pt idx="8754">
                  <c:v>33.77812200000001</c:v>
                </c:pt>
                <c:pt idx="8755">
                  <c:v>33.787117000000009</c:v>
                </c:pt>
                <c:pt idx="8756">
                  <c:v>33.796120000000009</c:v>
                </c:pt>
                <c:pt idx="8757">
                  <c:v>33.805115000000008</c:v>
                </c:pt>
                <c:pt idx="8758">
                  <c:v>33.814117000000003</c:v>
                </c:pt>
                <c:pt idx="8759">
                  <c:v>33.823120000000003</c:v>
                </c:pt>
                <c:pt idx="8760">
                  <c:v>33.832115000000009</c:v>
                </c:pt>
                <c:pt idx="8761">
                  <c:v>33.841118000000002</c:v>
                </c:pt>
                <c:pt idx="8762">
                  <c:v>33.850113</c:v>
                </c:pt>
                <c:pt idx="8763">
                  <c:v>33.859116</c:v>
                </c:pt>
                <c:pt idx="8764">
                  <c:v>33.868111000000013</c:v>
                </c:pt>
                <c:pt idx="8765">
                  <c:v>33.877113000000008</c:v>
                </c:pt>
                <c:pt idx="8766">
                  <c:v>33.886107999999993</c:v>
                </c:pt>
                <c:pt idx="8767">
                  <c:v>33.895111000000007</c:v>
                </c:pt>
                <c:pt idx="8768">
                  <c:v>33.904106000000006</c:v>
                </c:pt>
                <c:pt idx="8769">
                  <c:v>33.913109000000006</c:v>
                </c:pt>
                <c:pt idx="8770">
                  <c:v>33.922104000000012</c:v>
                </c:pt>
                <c:pt idx="8771">
                  <c:v>33.931107000000004</c:v>
                </c:pt>
                <c:pt idx="8772">
                  <c:v>33.940102000000003</c:v>
                </c:pt>
                <c:pt idx="8773">
                  <c:v>33.949104000000005</c:v>
                </c:pt>
                <c:pt idx="8774">
                  <c:v>33.958099000000004</c:v>
                </c:pt>
                <c:pt idx="8775">
                  <c:v>33.967102000000004</c:v>
                </c:pt>
                <c:pt idx="8776">
                  <c:v>33.976105000000011</c:v>
                </c:pt>
                <c:pt idx="8777">
                  <c:v>33.985100000000003</c:v>
                </c:pt>
                <c:pt idx="8778">
                  <c:v>33.994102000000005</c:v>
                </c:pt>
                <c:pt idx="8779">
                  <c:v>34.003098000000001</c:v>
                </c:pt>
                <c:pt idx="8780">
                  <c:v>34.012100000000011</c:v>
                </c:pt>
                <c:pt idx="8781">
                  <c:v>34.021095000000003</c:v>
                </c:pt>
                <c:pt idx="8782">
                  <c:v>34.030098000000002</c:v>
                </c:pt>
                <c:pt idx="8783">
                  <c:v>34.039093000000008</c:v>
                </c:pt>
                <c:pt idx="8784">
                  <c:v>34.048096000000001</c:v>
                </c:pt>
                <c:pt idx="8785">
                  <c:v>34.057090999999993</c:v>
                </c:pt>
                <c:pt idx="8786">
                  <c:v>34.066093000000009</c:v>
                </c:pt>
                <c:pt idx="8787">
                  <c:v>34.075089000000006</c:v>
                </c:pt>
                <c:pt idx="8788">
                  <c:v>34.084090999999994</c:v>
                </c:pt>
                <c:pt idx="8789">
                  <c:v>34.093086</c:v>
                </c:pt>
                <c:pt idx="8790">
                  <c:v>34.102089000000007</c:v>
                </c:pt>
                <c:pt idx="8791">
                  <c:v>34.111083999999998</c:v>
                </c:pt>
                <c:pt idx="8792">
                  <c:v>34.120087000000005</c:v>
                </c:pt>
                <c:pt idx="8793">
                  <c:v>34.129089</c:v>
                </c:pt>
                <c:pt idx="8794">
                  <c:v>34.138084000000006</c:v>
                </c:pt>
                <c:pt idx="8795">
                  <c:v>34.147086999999999</c:v>
                </c:pt>
                <c:pt idx="8796">
                  <c:v>34.156081999999998</c:v>
                </c:pt>
                <c:pt idx="8797">
                  <c:v>34.165085000000012</c:v>
                </c:pt>
                <c:pt idx="8798">
                  <c:v>34.174080000000004</c:v>
                </c:pt>
                <c:pt idx="8799">
                  <c:v>34.183083000000003</c:v>
                </c:pt>
                <c:pt idx="8800">
                  <c:v>34.192078000000009</c:v>
                </c:pt>
                <c:pt idx="8801">
                  <c:v>34.201080000000005</c:v>
                </c:pt>
                <c:pt idx="8802">
                  <c:v>34.210075000000003</c:v>
                </c:pt>
                <c:pt idx="8803">
                  <c:v>34.219078000000003</c:v>
                </c:pt>
                <c:pt idx="8804">
                  <c:v>34.228073000000016</c:v>
                </c:pt>
                <c:pt idx="8805">
                  <c:v>34.237076000000002</c:v>
                </c:pt>
                <c:pt idx="8806">
                  <c:v>34.246071000000001</c:v>
                </c:pt>
                <c:pt idx="8807">
                  <c:v>34.255074</c:v>
                </c:pt>
                <c:pt idx="8808">
                  <c:v>34.264069000000006</c:v>
                </c:pt>
                <c:pt idx="8809">
                  <c:v>34.273071000000002</c:v>
                </c:pt>
                <c:pt idx="8810">
                  <c:v>34.282074000000009</c:v>
                </c:pt>
                <c:pt idx="8811">
                  <c:v>34.291069</c:v>
                </c:pt>
                <c:pt idx="8812">
                  <c:v>34.300072</c:v>
                </c:pt>
                <c:pt idx="8813">
                  <c:v>34.309066999999999</c:v>
                </c:pt>
                <c:pt idx="8814">
                  <c:v>34.318069000000001</c:v>
                </c:pt>
                <c:pt idx="8815">
                  <c:v>34.327065000000005</c:v>
                </c:pt>
                <c:pt idx="8816">
                  <c:v>34.336066999999993</c:v>
                </c:pt>
                <c:pt idx="8817">
                  <c:v>34.345061999999999</c:v>
                </c:pt>
                <c:pt idx="8818">
                  <c:v>34.354064999999999</c:v>
                </c:pt>
                <c:pt idx="8819">
                  <c:v>34.363060000000004</c:v>
                </c:pt>
                <c:pt idx="8820">
                  <c:v>34.372063000000004</c:v>
                </c:pt>
                <c:pt idx="8821">
                  <c:v>34.381057999999996</c:v>
                </c:pt>
                <c:pt idx="8822">
                  <c:v>34.390060000000005</c:v>
                </c:pt>
                <c:pt idx="8823">
                  <c:v>34.399055000000011</c:v>
                </c:pt>
                <c:pt idx="8824">
                  <c:v>34.408058000000004</c:v>
                </c:pt>
                <c:pt idx="8825">
                  <c:v>34.417060999999997</c:v>
                </c:pt>
                <c:pt idx="8826">
                  <c:v>34.426056000000003</c:v>
                </c:pt>
                <c:pt idx="8827">
                  <c:v>34.43505900000001</c:v>
                </c:pt>
                <c:pt idx="8828">
                  <c:v>34.444054000000001</c:v>
                </c:pt>
                <c:pt idx="8829">
                  <c:v>34.453056000000004</c:v>
                </c:pt>
                <c:pt idx="8830">
                  <c:v>34.462051000000002</c:v>
                </c:pt>
                <c:pt idx="8831">
                  <c:v>34.471054000000002</c:v>
                </c:pt>
                <c:pt idx="8832">
                  <c:v>34.480049000000001</c:v>
                </c:pt>
                <c:pt idx="8833">
                  <c:v>34.489052000000001</c:v>
                </c:pt>
                <c:pt idx="8834">
                  <c:v>34.498047</c:v>
                </c:pt>
                <c:pt idx="8835">
                  <c:v>34.507050000000007</c:v>
                </c:pt>
                <c:pt idx="8836">
                  <c:v>34.516045000000005</c:v>
                </c:pt>
                <c:pt idx="8837">
                  <c:v>34.525047000000001</c:v>
                </c:pt>
                <c:pt idx="8838">
                  <c:v>34.534041999999999</c:v>
                </c:pt>
                <c:pt idx="8839">
                  <c:v>34.543045000000006</c:v>
                </c:pt>
                <c:pt idx="8840">
                  <c:v>34.552040000000005</c:v>
                </c:pt>
                <c:pt idx="8841">
                  <c:v>34.561043000000005</c:v>
                </c:pt>
                <c:pt idx="8842">
                  <c:v>34.570044999999993</c:v>
                </c:pt>
                <c:pt idx="8843">
                  <c:v>34.579041000000004</c:v>
                </c:pt>
                <c:pt idx="8844">
                  <c:v>34.588043000000006</c:v>
                </c:pt>
                <c:pt idx="8845">
                  <c:v>34.597038000000005</c:v>
                </c:pt>
                <c:pt idx="8846">
                  <c:v>34.606041000000005</c:v>
                </c:pt>
                <c:pt idx="8847">
                  <c:v>34.615036000000003</c:v>
                </c:pt>
                <c:pt idx="8848">
                  <c:v>34.62403900000001</c:v>
                </c:pt>
                <c:pt idx="8849">
                  <c:v>34.633034000000009</c:v>
                </c:pt>
                <c:pt idx="8850">
                  <c:v>34.642036000000012</c:v>
                </c:pt>
                <c:pt idx="8851">
                  <c:v>34.651030999999996</c:v>
                </c:pt>
                <c:pt idx="8852">
                  <c:v>34.66003400000001</c:v>
                </c:pt>
                <c:pt idx="8853">
                  <c:v>34.669029000000009</c:v>
                </c:pt>
                <c:pt idx="8854">
                  <c:v>34.678032000000009</c:v>
                </c:pt>
                <c:pt idx="8855">
                  <c:v>34.687026999999993</c:v>
                </c:pt>
                <c:pt idx="8856">
                  <c:v>34.69603</c:v>
                </c:pt>
                <c:pt idx="8857">
                  <c:v>34.705025000000013</c:v>
                </c:pt>
                <c:pt idx="8858">
                  <c:v>34.714026999999994</c:v>
                </c:pt>
                <c:pt idx="8859">
                  <c:v>34.723030000000008</c:v>
                </c:pt>
                <c:pt idx="8860">
                  <c:v>34.732025</c:v>
                </c:pt>
                <c:pt idx="8861">
                  <c:v>34.741028</c:v>
                </c:pt>
                <c:pt idx="8862">
                  <c:v>34.750023000000006</c:v>
                </c:pt>
                <c:pt idx="8863">
                  <c:v>34.759026000000006</c:v>
                </c:pt>
                <c:pt idx="8864">
                  <c:v>34.768021000000012</c:v>
                </c:pt>
                <c:pt idx="8865">
                  <c:v>34.777023</c:v>
                </c:pt>
                <c:pt idx="8866">
                  <c:v>34.786018000000006</c:v>
                </c:pt>
                <c:pt idx="8867">
                  <c:v>34.795021000000013</c:v>
                </c:pt>
                <c:pt idx="8868">
                  <c:v>34.804016000000004</c:v>
                </c:pt>
                <c:pt idx="8869">
                  <c:v>34.813019000000004</c:v>
                </c:pt>
                <c:pt idx="8870">
                  <c:v>34.82201400000001</c:v>
                </c:pt>
                <c:pt idx="8871">
                  <c:v>34.831016999999996</c:v>
                </c:pt>
                <c:pt idx="8872">
                  <c:v>34.840012000000002</c:v>
                </c:pt>
                <c:pt idx="8873">
                  <c:v>34.849014000000004</c:v>
                </c:pt>
                <c:pt idx="8874">
                  <c:v>34.858009000000003</c:v>
                </c:pt>
                <c:pt idx="8875">
                  <c:v>34.867012000000003</c:v>
                </c:pt>
                <c:pt idx="8876">
                  <c:v>34.876015000000002</c:v>
                </c:pt>
                <c:pt idx="8877">
                  <c:v>34.885010000000001</c:v>
                </c:pt>
                <c:pt idx="8878">
                  <c:v>34.894012000000011</c:v>
                </c:pt>
                <c:pt idx="8879">
                  <c:v>34.903008</c:v>
                </c:pt>
                <c:pt idx="8880">
                  <c:v>34.912010000000002</c:v>
                </c:pt>
                <c:pt idx="8881">
                  <c:v>34.921005000000001</c:v>
                </c:pt>
                <c:pt idx="8882">
                  <c:v>34.930008000000001</c:v>
                </c:pt>
                <c:pt idx="8883">
                  <c:v>34.939003</c:v>
                </c:pt>
                <c:pt idx="8884">
                  <c:v>34.948006000000007</c:v>
                </c:pt>
                <c:pt idx="8885">
                  <c:v>34.957000999999998</c:v>
                </c:pt>
                <c:pt idx="8886">
                  <c:v>34.966003000000001</c:v>
                </c:pt>
                <c:pt idx="8887">
                  <c:v>34.974997999999999</c:v>
                </c:pt>
                <c:pt idx="8888">
                  <c:v>34.984000999999999</c:v>
                </c:pt>
                <c:pt idx="8889">
                  <c:v>34.992996000000012</c:v>
                </c:pt>
                <c:pt idx="8890">
                  <c:v>35.001999000000005</c:v>
                </c:pt>
                <c:pt idx="8891">
                  <c:v>35.010994000000004</c:v>
                </c:pt>
                <c:pt idx="8892">
                  <c:v>35.019997000000004</c:v>
                </c:pt>
                <c:pt idx="8893">
                  <c:v>35.028999000000013</c:v>
                </c:pt>
                <c:pt idx="8894">
                  <c:v>35.037994000000005</c:v>
                </c:pt>
                <c:pt idx="8895">
                  <c:v>35.046997000000005</c:v>
                </c:pt>
                <c:pt idx="8896">
                  <c:v>35.055992000000003</c:v>
                </c:pt>
                <c:pt idx="8897">
                  <c:v>35.064995000000003</c:v>
                </c:pt>
                <c:pt idx="8898">
                  <c:v>35.073990000000002</c:v>
                </c:pt>
                <c:pt idx="8899">
                  <c:v>35.082993000000002</c:v>
                </c:pt>
                <c:pt idx="8900">
                  <c:v>35.091988000000001</c:v>
                </c:pt>
                <c:pt idx="8901">
                  <c:v>35.100990000000003</c:v>
                </c:pt>
                <c:pt idx="8902">
                  <c:v>35.109985000000002</c:v>
                </c:pt>
                <c:pt idx="8903">
                  <c:v>35.118988000000002</c:v>
                </c:pt>
                <c:pt idx="8904">
                  <c:v>35.127983</c:v>
                </c:pt>
                <c:pt idx="8905">
                  <c:v>35.136986</c:v>
                </c:pt>
                <c:pt idx="8906">
                  <c:v>35.145981000000006</c:v>
                </c:pt>
                <c:pt idx="8907">
                  <c:v>35.154983999999999</c:v>
                </c:pt>
                <c:pt idx="8908">
                  <c:v>35.163986000000008</c:v>
                </c:pt>
                <c:pt idx="8909">
                  <c:v>35.172981</c:v>
                </c:pt>
                <c:pt idx="8910">
                  <c:v>35.181983999999993</c:v>
                </c:pt>
                <c:pt idx="8911">
                  <c:v>35.190979000000013</c:v>
                </c:pt>
                <c:pt idx="8912">
                  <c:v>35.199982000000013</c:v>
                </c:pt>
                <c:pt idx="8913">
                  <c:v>35.208977000000012</c:v>
                </c:pt>
                <c:pt idx="8914">
                  <c:v>35.217979</c:v>
                </c:pt>
                <c:pt idx="8915">
                  <c:v>35.226974000000013</c:v>
                </c:pt>
                <c:pt idx="8916">
                  <c:v>35.235977000000013</c:v>
                </c:pt>
                <c:pt idx="8917">
                  <c:v>35.244972000000011</c:v>
                </c:pt>
                <c:pt idx="8918">
                  <c:v>35.253975000000004</c:v>
                </c:pt>
                <c:pt idx="8919">
                  <c:v>35.26297000000001</c:v>
                </c:pt>
                <c:pt idx="8920">
                  <c:v>35.271973000000003</c:v>
                </c:pt>
                <c:pt idx="8921">
                  <c:v>35.280968000000001</c:v>
                </c:pt>
                <c:pt idx="8922">
                  <c:v>35.289970000000004</c:v>
                </c:pt>
                <c:pt idx="8923">
                  <c:v>35.29896500000001</c:v>
                </c:pt>
                <c:pt idx="8924">
                  <c:v>35.307967999999995</c:v>
                </c:pt>
                <c:pt idx="8925">
                  <c:v>35.316971000000002</c:v>
                </c:pt>
                <c:pt idx="8926">
                  <c:v>35.325966000000008</c:v>
                </c:pt>
                <c:pt idx="8927">
                  <c:v>35.334968999999994</c:v>
                </c:pt>
                <c:pt idx="8928">
                  <c:v>35.343963999999993</c:v>
                </c:pt>
                <c:pt idx="8929">
                  <c:v>35.352966000000002</c:v>
                </c:pt>
                <c:pt idx="8930">
                  <c:v>35.361961000000001</c:v>
                </c:pt>
                <c:pt idx="8931">
                  <c:v>35.370963999999994</c:v>
                </c:pt>
                <c:pt idx="8932">
                  <c:v>35.379959000000007</c:v>
                </c:pt>
                <c:pt idx="8933">
                  <c:v>35.388962000000006</c:v>
                </c:pt>
                <c:pt idx="8934">
                  <c:v>35.397957000000005</c:v>
                </c:pt>
                <c:pt idx="8935">
                  <c:v>35.406960000000005</c:v>
                </c:pt>
                <c:pt idx="8936">
                  <c:v>35.415955000000004</c:v>
                </c:pt>
                <c:pt idx="8937">
                  <c:v>35.424957000000006</c:v>
                </c:pt>
                <c:pt idx="8938">
                  <c:v>35.433952000000012</c:v>
                </c:pt>
                <c:pt idx="8939">
                  <c:v>35.442955000000005</c:v>
                </c:pt>
                <c:pt idx="8940">
                  <c:v>35.451949999999997</c:v>
                </c:pt>
                <c:pt idx="8941">
                  <c:v>35.460953000000003</c:v>
                </c:pt>
                <c:pt idx="8942">
                  <c:v>35.469955000000006</c:v>
                </c:pt>
                <c:pt idx="8943">
                  <c:v>35.478951000000009</c:v>
                </c:pt>
                <c:pt idx="8944">
                  <c:v>35.487953000000005</c:v>
                </c:pt>
                <c:pt idx="8945">
                  <c:v>35.496948000000003</c:v>
                </c:pt>
                <c:pt idx="8946">
                  <c:v>35.50595100000001</c:v>
                </c:pt>
                <c:pt idx="8947">
                  <c:v>35.514946000000002</c:v>
                </c:pt>
                <c:pt idx="8948">
                  <c:v>35.523949000000002</c:v>
                </c:pt>
                <c:pt idx="8949">
                  <c:v>35.532944000000001</c:v>
                </c:pt>
                <c:pt idx="8950">
                  <c:v>35.541946000000003</c:v>
                </c:pt>
                <c:pt idx="8951">
                  <c:v>35.550941000000002</c:v>
                </c:pt>
                <c:pt idx="8952">
                  <c:v>35.559943999999994</c:v>
                </c:pt>
                <c:pt idx="8953">
                  <c:v>35.568939000000007</c:v>
                </c:pt>
                <c:pt idx="8954">
                  <c:v>35.577941999999993</c:v>
                </c:pt>
                <c:pt idx="8955">
                  <c:v>35.586937000000006</c:v>
                </c:pt>
                <c:pt idx="8956">
                  <c:v>35.595940000000013</c:v>
                </c:pt>
                <c:pt idx="8957">
                  <c:v>35.604935000000005</c:v>
                </c:pt>
                <c:pt idx="8958">
                  <c:v>35.613937000000007</c:v>
                </c:pt>
                <c:pt idx="8959">
                  <c:v>35.622940000000007</c:v>
                </c:pt>
                <c:pt idx="8960">
                  <c:v>35.631935000000006</c:v>
                </c:pt>
                <c:pt idx="8961">
                  <c:v>35.640938000000013</c:v>
                </c:pt>
                <c:pt idx="8962">
                  <c:v>35.649933000000011</c:v>
                </c:pt>
                <c:pt idx="8963">
                  <c:v>35.658936000000011</c:v>
                </c:pt>
                <c:pt idx="8964">
                  <c:v>35.66793100000001</c:v>
                </c:pt>
                <c:pt idx="8965">
                  <c:v>35.676933000000012</c:v>
                </c:pt>
                <c:pt idx="8966">
                  <c:v>35.685928000000011</c:v>
                </c:pt>
                <c:pt idx="8967">
                  <c:v>35.694931000000011</c:v>
                </c:pt>
                <c:pt idx="8968">
                  <c:v>35.70392600000001</c:v>
                </c:pt>
                <c:pt idx="8969">
                  <c:v>35.712929000000003</c:v>
                </c:pt>
                <c:pt idx="8970">
                  <c:v>35.721924000000001</c:v>
                </c:pt>
                <c:pt idx="8971">
                  <c:v>35.730927000000008</c:v>
                </c:pt>
                <c:pt idx="8972">
                  <c:v>35.739922000000014</c:v>
                </c:pt>
                <c:pt idx="8973">
                  <c:v>35.748924000000002</c:v>
                </c:pt>
                <c:pt idx="8974">
                  <c:v>35.757919000000001</c:v>
                </c:pt>
                <c:pt idx="8975">
                  <c:v>35.766922000000008</c:v>
                </c:pt>
                <c:pt idx="8976">
                  <c:v>35.775925000000008</c:v>
                </c:pt>
                <c:pt idx="8977">
                  <c:v>35.78492</c:v>
                </c:pt>
                <c:pt idx="8978">
                  <c:v>35.793922000000009</c:v>
                </c:pt>
                <c:pt idx="8979">
                  <c:v>35.802917000000008</c:v>
                </c:pt>
                <c:pt idx="8980">
                  <c:v>35.811919999999994</c:v>
                </c:pt>
                <c:pt idx="8981">
                  <c:v>35.820915000000007</c:v>
                </c:pt>
                <c:pt idx="8982">
                  <c:v>35.829918000000013</c:v>
                </c:pt>
                <c:pt idx="8983">
                  <c:v>35.838913000000012</c:v>
                </c:pt>
                <c:pt idx="8984">
                  <c:v>35.847916000000005</c:v>
                </c:pt>
                <c:pt idx="8985">
                  <c:v>35.856911000000004</c:v>
                </c:pt>
                <c:pt idx="8986">
                  <c:v>35.865913000000013</c:v>
                </c:pt>
                <c:pt idx="8987">
                  <c:v>35.874908000000005</c:v>
                </c:pt>
                <c:pt idx="8988">
                  <c:v>35.883911000000005</c:v>
                </c:pt>
                <c:pt idx="8989">
                  <c:v>35.892906000000011</c:v>
                </c:pt>
                <c:pt idx="8990">
                  <c:v>35.901908999999996</c:v>
                </c:pt>
                <c:pt idx="8991">
                  <c:v>35.910903999999995</c:v>
                </c:pt>
                <c:pt idx="8992">
                  <c:v>35.919907000000002</c:v>
                </c:pt>
                <c:pt idx="8993">
                  <c:v>35.928909000000012</c:v>
                </c:pt>
                <c:pt idx="8994">
                  <c:v>35.937903999999996</c:v>
                </c:pt>
                <c:pt idx="8995">
                  <c:v>35.946907000000003</c:v>
                </c:pt>
                <c:pt idx="8996">
                  <c:v>35.955902000000002</c:v>
                </c:pt>
                <c:pt idx="8997">
                  <c:v>35.964905000000002</c:v>
                </c:pt>
                <c:pt idx="8998">
                  <c:v>35.9739</c:v>
                </c:pt>
                <c:pt idx="8999">
                  <c:v>35.982903</c:v>
                </c:pt>
                <c:pt idx="9000">
                  <c:v>35.991898000000006</c:v>
                </c:pt>
                <c:pt idx="9001">
                  <c:v>36.000900000000001</c:v>
                </c:pt>
                <c:pt idx="9002">
                  <c:v>36.009895</c:v>
                </c:pt>
                <c:pt idx="9003">
                  <c:v>36.018897999999993</c:v>
                </c:pt>
                <c:pt idx="9004">
                  <c:v>36.027893000000006</c:v>
                </c:pt>
                <c:pt idx="9005">
                  <c:v>36.036896000000006</c:v>
                </c:pt>
                <c:pt idx="9006">
                  <c:v>36.045891000000005</c:v>
                </c:pt>
                <c:pt idx="9007">
                  <c:v>36.054893</c:v>
                </c:pt>
                <c:pt idx="9008">
                  <c:v>36.063896</c:v>
                </c:pt>
                <c:pt idx="9009">
                  <c:v>36.072891000000006</c:v>
                </c:pt>
                <c:pt idx="9010">
                  <c:v>36.081893999999998</c:v>
                </c:pt>
                <c:pt idx="9011">
                  <c:v>36.090889000000004</c:v>
                </c:pt>
                <c:pt idx="9012">
                  <c:v>36.099892000000004</c:v>
                </c:pt>
                <c:pt idx="9013">
                  <c:v>36.108887000000003</c:v>
                </c:pt>
                <c:pt idx="9014">
                  <c:v>36.117888999999998</c:v>
                </c:pt>
                <c:pt idx="9015">
                  <c:v>36.126884000000004</c:v>
                </c:pt>
                <c:pt idx="9016">
                  <c:v>36.135887000000004</c:v>
                </c:pt>
                <c:pt idx="9017">
                  <c:v>36.144881999999996</c:v>
                </c:pt>
                <c:pt idx="9018">
                  <c:v>36.153884999999995</c:v>
                </c:pt>
                <c:pt idx="9019">
                  <c:v>36.162880000000001</c:v>
                </c:pt>
                <c:pt idx="9020">
                  <c:v>36.171883000000001</c:v>
                </c:pt>
                <c:pt idx="9021">
                  <c:v>36.180878000000007</c:v>
                </c:pt>
                <c:pt idx="9022">
                  <c:v>36.189879999999995</c:v>
                </c:pt>
                <c:pt idx="9023">
                  <c:v>36.198875000000008</c:v>
                </c:pt>
                <c:pt idx="9024">
                  <c:v>36.207878000000001</c:v>
                </c:pt>
                <c:pt idx="9025">
                  <c:v>36.216880999999994</c:v>
                </c:pt>
                <c:pt idx="9026">
                  <c:v>36.225876000000007</c:v>
                </c:pt>
                <c:pt idx="9027">
                  <c:v>36.234879000000006</c:v>
                </c:pt>
                <c:pt idx="9028">
                  <c:v>36.243874000000005</c:v>
                </c:pt>
                <c:pt idx="9029">
                  <c:v>36.252876000000001</c:v>
                </c:pt>
                <c:pt idx="9030">
                  <c:v>36.261871000000006</c:v>
                </c:pt>
                <c:pt idx="9031">
                  <c:v>36.270874000000006</c:v>
                </c:pt>
                <c:pt idx="9032">
                  <c:v>36.279869000000005</c:v>
                </c:pt>
                <c:pt idx="9033">
                  <c:v>36.288872000000005</c:v>
                </c:pt>
                <c:pt idx="9034">
                  <c:v>36.297867000000004</c:v>
                </c:pt>
                <c:pt idx="9035">
                  <c:v>36.306870000000004</c:v>
                </c:pt>
                <c:pt idx="9036">
                  <c:v>36.315864999999995</c:v>
                </c:pt>
                <c:pt idx="9037">
                  <c:v>36.324866999999998</c:v>
                </c:pt>
                <c:pt idx="9038">
                  <c:v>36.333861999999996</c:v>
                </c:pt>
                <c:pt idx="9039">
                  <c:v>36.342864999999996</c:v>
                </c:pt>
                <c:pt idx="9040">
                  <c:v>36.351859999999988</c:v>
                </c:pt>
                <c:pt idx="9041">
                  <c:v>36.360863000000002</c:v>
                </c:pt>
                <c:pt idx="9042">
                  <c:v>36.369865000000004</c:v>
                </c:pt>
                <c:pt idx="9043">
                  <c:v>36.378859999999996</c:v>
                </c:pt>
                <c:pt idx="9044">
                  <c:v>36.387862999999996</c:v>
                </c:pt>
                <c:pt idx="9045">
                  <c:v>36.396858000000002</c:v>
                </c:pt>
                <c:pt idx="9046">
                  <c:v>36.405860999999994</c:v>
                </c:pt>
                <c:pt idx="9047">
                  <c:v>36.414855999999993</c:v>
                </c:pt>
                <c:pt idx="9048">
                  <c:v>36.423859</c:v>
                </c:pt>
                <c:pt idx="9049">
                  <c:v>36.432854000000006</c:v>
                </c:pt>
                <c:pt idx="9050">
                  <c:v>36.441855999999994</c:v>
                </c:pt>
                <c:pt idx="9051">
                  <c:v>36.450850999999993</c:v>
                </c:pt>
                <c:pt idx="9052">
                  <c:v>36.459854</c:v>
                </c:pt>
                <c:pt idx="9053">
                  <c:v>36.468849000000006</c:v>
                </c:pt>
                <c:pt idx="9054">
                  <c:v>36.477851999999999</c:v>
                </c:pt>
                <c:pt idx="9055">
                  <c:v>36.486846999999997</c:v>
                </c:pt>
                <c:pt idx="9056">
                  <c:v>36.495850000000011</c:v>
                </c:pt>
                <c:pt idx="9057">
                  <c:v>36.504844999999996</c:v>
                </c:pt>
                <c:pt idx="9058">
                  <c:v>36.513846999999998</c:v>
                </c:pt>
                <c:pt idx="9059">
                  <c:v>36.522850000000012</c:v>
                </c:pt>
                <c:pt idx="9060">
                  <c:v>36.531845000000004</c:v>
                </c:pt>
                <c:pt idx="9061">
                  <c:v>36.540847999999997</c:v>
                </c:pt>
                <c:pt idx="9062">
                  <c:v>36.549843000000003</c:v>
                </c:pt>
                <c:pt idx="9063">
                  <c:v>36.558845999999996</c:v>
                </c:pt>
                <c:pt idx="9064">
                  <c:v>36.567840999999994</c:v>
                </c:pt>
                <c:pt idx="9065">
                  <c:v>36.576843000000004</c:v>
                </c:pt>
                <c:pt idx="9066">
                  <c:v>36.585838000000003</c:v>
                </c:pt>
                <c:pt idx="9067">
                  <c:v>36.594840999999995</c:v>
                </c:pt>
                <c:pt idx="9068">
                  <c:v>36.603836000000001</c:v>
                </c:pt>
                <c:pt idx="9069">
                  <c:v>36.612839000000008</c:v>
                </c:pt>
                <c:pt idx="9070">
                  <c:v>36.621834000000007</c:v>
                </c:pt>
                <c:pt idx="9071">
                  <c:v>36.630836000000002</c:v>
                </c:pt>
                <c:pt idx="9072">
                  <c:v>36.639832000000006</c:v>
                </c:pt>
                <c:pt idx="9073">
                  <c:v>36.648834000000008</c:v>
                </c:pt>
                <c:pt idx="9074">
                  <c:v>36.657829</c:v>
                </c:pt>
                <c:pt idx="9075">
                  <c:v>36.666832000000007</c:v>
                </c:pt>
                <c:pt idx="9076">
                  <c:v>36.675835000000014</c:v>
                </c:pt>
                <c:pt idx="9077">
                  <c:v>36.684830000000005</c:v>
                </c:pt>
                <c:pt idx="9078">
                  <c:v>36.693832000000008</c:v>
                </c:pt>
                <c:pt idx="9079">
                  <c:v>36.702827000000006</c:v>
                </c:pt>
                <c:pt idx="9080">
                  <c:v>36.711830000000006</c:v>
                </c:pt>
                <c:pt idx="9081">
                  <c:v>36.720825000000012</c:v>
                </c:pt>
                <c:pt idx="9082">
                  <c:v>36.729828000000005</c:v>
                </c:pt>
                <c:pt idx="9083">
                  <c:v>36.738823000000011</c:v>
                </c:pt>
                <c:pt idx="9084">
                  <c:v>36.747825999999996</c:v>
                </c:pt>
                <c:pt idx="9085">
                  <c:v>36.756820999999995</c:v>
                </c:pt>
                <c:pt idx="9086">
                  <c:v>36.765823000000012</c:v>
                </c:pt>
                <c:pt idx="9087">
                  <c:v>36.774818000000003</c:v>
                </c:pt>
                <c:pt idx="9088">
                  <c:v>36.783820999999996</c:v>
                </c:pt>
                <c:pt idx="9089">
                  <c:v>36.792816000000009</c:v>
                </c:pt>
                <c:pt idx="9090">
                  <c:v>36.801819000000002</c:v>
                </c:pt>
                <c:pt idx="9091">
                  <c:v>36.810813999999993</c:v>
                </c:pt>
                <c:pt idx="9092">
                  <c:v>36.819816999999993</c:v>
                </c:pt>
                <c:pt idx="9093">
                  <c:v>36.82881900000001</c:v>
                </c:pt>
                <c:pt idx="9094">
                  <c:v>36.837814000000002</c:v>
                </c:pt>
                <c:pt idx="9095">
                  <c:v>36.846816999999994</c:v>
                </c:pt>
                <c:pt idx="9096">
                  <c:v>36.855812</c:v>
                </c:pt>
                <c:pt idx="9097">
                  <c:v>36.864814999999993</c:v>
                </c:pt>
                <c:pt idx="9098">
                  <c:v>36.873810000000006</c:v>
                </c:pt>
                <c:pt idx="9099">
                  <c:v>36.882813000000006</c:v>
                </c:pt>
                <c:pt idx="9100">
                  <c:v>36.891807999999997</c:v>
                </c:pt>
                <c:pt idx="9101">
                  <c:v>36.900810000000007</c:v>
                </c:pt>
                <c:pt idx="9102">
                  <c:v>36.909805000000006</c:v>
                </c:pt>
                <c:pt idx="9103">
                  <c:v>36.918807999999999</c:v>
                </c:pt>
                <c:pt idx="9104">
                  <c:v>36.927803000000004</c:v>
                </c:pt>
                <c:pt idx="9105">
                  <c:v>36.936806000000004</c:v>
                </c:pt>
                <c:pt idx="9106">
                  <c:v>36.945800999999996</c:v>
                </c:pt>
                <c:pt idx="9107">
                  <c:v>36.954802999999998</c:v>
                </c:pt>
                <c:pt idx="9108">
                  <c:v>36.963806000000005</c:v>
                </c:pt>
                <c:pt idx="9109">
                  <c:v>36.972801000000004</c:v>
                </c:pt>
                <c:pt idx="9110">
                  <c:v>36.981803999999997</c:v>
                </c:pt>
                <c:pt idx="9111">
                  <c:v>36.99079900000001</c:v>
                </c:pt>
                <c:pt idx="9112">
                  <c:v>36.999802000000003</c:v>
                </c:pt>
                <c:pt idx="9113">
                  <c:v>37.008797000000001</c:v>
                </c:pt>
                <c:pt idx="9114">
                  <c:v>37.017799000000004</c:v>
                </c:pt>
                <c:pt idx="9115">
                  <c:v>37.02679400000001</c:v>
                </c:pt>
                <c:pt idx="9116">
                  <c:v>37.035797000000002</c:v>
                </c:pt>
                <c:pt idx="9117">
                  <c:v>37.044792000000001</c:v>
                </c:pt>
                <c:pt idx="9118">
                  <c:v>37.053795000000001</c:v>
                </c:pt>
                <c:pt idx="9119">
                  <c:v>37.062790000000014</c:v>
                </c:pt>
                <c:pt idx="9120">
                  <c:v>37.071793</c:v>
                </c:pt>
                <c:pt idx="9121">
                  <c:v>37.080787999999998</c:v>
                </c:pt>
                <c:pt idx="9122">
                  <c:v>37.089790000000001</c:v>
                </c:pt>
                <c:pt idx="9123">
                  <c:v>37.098785000000014</c:v>
                </c:pt>
                <c:pt idx="9124">
                  <c:v>37.107787999999999</c:v>
                </c:pt>
                <c:pt idx="9125">
                  <c:v>37.116791000000006</c:v>
                </c:pt>
                <c:pt idx="9126">
                  <c:v>37.125786000000012</c:v>
                </c:pt>
                <c:pt idx="9127">
                  <c:v>37.134789000000005</c:v>
                </c:pt>
                <c:pt idx="9128">
                  <c:v>37.143784000000004</c:v>
                </c:pt>
                <c:pt idx="9129">
                  <c:v>37.152786000000006</c:v>
                </c:pt>
                <c:pt idx="9130">
                  <c:v>37.161781000000005</c:v>
                </c:pt>
                <c:pt idx="9131">
                  <c:v>37.170784000000005</c:v>
                </c:pt>
                <c:pt idx="9132">
                  <c:v>37.179779000000011</c:v>
                </c:pt>
                <c:pt idx="9133">
                  <c:v>37.188782000000003</c:v>
                </c:pt>
                <c:pt idx="9134">
                  <c:v>37.197777000000002</c:v>
                </c:pt>
                <c:pt idx="9135">
                  <c:v>37.206779000000012</c:v>
                </c:pt>
                <c:pt idx="9136">
                  <c:v>37.215775000000008</c:v>
                </c:pt>
                <c:pt idx="9137">
                  <c:v>37.224777000000003</c:v>
                </c:pt>
                <c:pt idx="9138">
                  <c:v>37.233772000000009</c:v>
                </c:pt>
                <c:pt idx="9139">
                  <c:v>37.242775000000009</c:v>
                </c:pt>
                <c:pt idx="9140">
                  <c:v>37.251769999999993</c:v>
                </c:pt>
                <c:pt idx="9141">
                  <c:v>37.260773000000007</c:v>
                </c:pt>
                <c:pt idx="9142">
                  <c:v>37.26977500000001</c:v>
                </c:pt>
                <c:pt idx="9143">
                  <c:v>37.278770000000009</c:v>
                </c:pt>
                <c:pt idx="9144">
                  <c:v>37.287773000000001</c:v>
                </c:pt>
                <c:pt idx="9145">
                  <c:v>37.296768000000007</c:v>
                </c:pt>
                <c:pt idx="9146">
                  <c:v>37.305771</c:v>
                </c:pt>
                <c:pt idx="9147">
                  <c:v>37.314765999999999</c:v>
                </c:pt>
                <c:pt idx="9148">
                  <c:v>37.323769000000006</c:v>
                </c:pt>
                <c:pt idx="9149">
                  <c:v>37.332764000000005</c:v>
                </c:pt>
                <c:pt idx="9150">
                  <c:v>37.341766</c:v>
                </c:pt>
                <c:pt idx="9151">
                  <c:v>37.350760999999999</c:v>
                </c:pt>
                <c:pt idx="9152">
                  <c:v>37.359763999999998</c:v>
                </c:pt>
                <c:pt idx="9153">
                  <c:v>37.368759000000011</c:v>
                </c:pt>
                <c:pt idx="9154">
                  <c:v>37.377762000000004</c:v>
                </c:pt>
                <c:pt idx="9155">
                  <c:v>37.386756999999996</c:v>
                </c:pt>
                <c:pt idx="9156">
                  <c:v>37.39576000000001</c:v>
                </c:pt>
                <c:pt idx="9157">
                  <c:v>37.404755000000002</c:v>
                </c:pt>
                <c:pt idx="9158">
                  <c:v>37.413757000000004</c:v>
                </c:pt>
                <c:pt idx="9159">
                  <c:v>37.422760000000011</c:v>
                </c:pt>
                <c:pt idx="9160">
                  <c:v>37.431755000000003</c:v>
                </c:pt>
                <c:pt idx="9161">
                  <c:v>37.440758000000002</c:v>
                </c:pt>
                <c:pt idx="9162">
                  <c:v>37.449753000000001</c:v>
                </c:pt>
                <c:pt idx="9163">
                  <c:v>37.458755000000004</c:v>
                </c:pt>
                <c:pt idx="9164">
                  <c:v>37.467751000000007</c:v>
                </c:pt>
                <c:pt idx="9165">
                  <c:v>37.476753000000002</c:v>
                </c:pt>
                <c:pt idx="9166">
                  <c:v>37.485748000000001</c:v>
                </c:pt>
                <c:pt idx="9167">
                  <c:v>37.494751000000008</c:v>
                </c:pt>
                <c:pt idx="9168">
                  <c:v>37.503746000000007</c:v>
                </c:pt>
                <c:pt idx="9169">
                  <c:v>37.512749000000007</c:v>
                </c:pt>
                <c:pt idx="9170">
                  <c:v>37.521744000000005</c:v>
                </c:pt>
                <c:pt idx="9171">
                  <c:v>37.530746000000008</c:v>
                </c:pt>
                <c:pt idx="9172">
                  <c:v>37.539742000000011</c:v>
                </c:pt>
                <c:pt idx="9173">
                  <c:v>37.548744000000006</c:v>
                </c:pt>
                <c:pt idx="9174">
                  <c:v>37.557739000000005</c:v>
                </c:pt>
                <c:pt idx="9175">
                  <c:v>37.566742000000012</c:v>
                </c:pt>
                <c:pt idx="9176">
                  <c:v>37.575745000000005</c:v>
                </c:pt>
                <c:pt idx="9177">
                  <c:v>37.584740000000004</c:v>
                </c:pt>
                <c:pt idx="9178">
                  <c:v>37.593742000000013</c:v>
                </c:pt>
                <c:pt idx="9179">
                  <c:v>37.602737000000012</c:v>
                </c:pt>
                <c:pt idx="9180">
                  <c:v>37.611740000000005</c:v>
                </c:pt>
                <c:pt idx="9181">
                  <c:v>37.62073500000001</c:v>
                </c:pt>
                <c:pt idx="9182">
                  <c:v>37.62973800000001</c:v>
                </c:pt>
                <c:pt idx="9183">
                  <c:v>37.638733000000009</c:v>
                </c:pt>
                <c:pt idx="9184">
                  <c:v>37.647736000000009</c:v>
                </c:pt>
                <c:pt idx="9185">
                  <c:v>37.656731000000008</c:v>
                </c:pt>
                <c:pt idx="9186">
                  <c:v>37.66573300000001</c:v>
                </c:pt>
                <c:pt idx="9187">
                  <c:v>37.674728000000002</c:v>
                </c:pt>
                <c:pt idx="9188">
                  <c:v>37.683731000000009</c:v>
                </c:pt>
                <c:pt idx="9189">
                  <c:v>37.692726000000008</c:v>
                </c:pt>
                <c:pt idx="9190">
                  <c:v>37.701729</c:v>
                </c:pt>
                <c:pt idx="9191">
                  <c:v>37.710724000000006</c:v>
                </c:pt>
                <c:pt idx="9192">
                  <c:v>37.719727000000006</c:v>
                </c:pt>
                <c:pt idx="9193">
                  <c:v>37.728729000000008</c:v>
                </c:pt>
                <c:pt idx="9194">
                  <c:v>37.737724</c:v>
                </c:pt>
                <c:pt idx="9195">
                  <c:v>37.746727000000007</c:v>
                </c:pt>
                <c:pt idx="9196">
                  <c:v>37.755722000000013</c:v>
                </c:pt>
                <c:pt idx="9197">
                  <c:v>37.764725000000006</c:v>
                </c:pt>
                <c:pt idx="9198">
                  <c:v>37.773720000000012</c:v>
                </c:pt>
                <c:pt idx="9199">
                  <c:v>37.782722000000014</c:v>
                </c:pt>
                <c:pt idx="9200">
                  <c:v>37.79171800000001</c:v>
                </c:pt>
                <c:pt idx="9201">
                  <c:v>37.800720000000005</c:v>
                </c:pt>
                <c:pt idx="9202">
                  <c:v>37.809715000000004</c:v>
                </c:pt>
                <c:pt idx="9203">
                  <c:v>37.818718000000011</c:v>
                </c:pt>
                <c:pt idx="9204">
                  <c:v>37.827713000000003</c:v>
                </c:pt>
                <c:pt idx="9205">
                  <c:v>37.83671600000001</c:v>
                </c:pt>
                <c:pt idx="9206">
                  <c:v>37.845711000000009</c:v>
                </c:pt>
                <c:pt idx="9207">
                  <c:v>37.854713000000004</c:v>
                </c:pt>
                <c:pt idx="9208">
                  <c:v>37.863716000000011</c:v>
                </c:pt>
                <c:pt idx="9209">
                  <c:v>37.87271100000001</c:v>
                </c:pt>
                <c:pt idx="9210">
                  <c:v>37.881713999999995</c:v>
                </c:pt>
                <c:pt idx="9211">
                  <c:v>37.890709000000001</c:v>
                </c:pt>
                <c:pt idx="9212">
                  <c:v>37.899712000000008</c:v>
                </c:pt>
                <c:pt idx="9213">
                  <c:v>37.908707000000007</c:v>
                </c:pt>
                <c:pt idx="9214">
                  <c:v>37.917708999999995</c:v>
                </c:pt>
                <c:pt idx="9215">
                  <c:v>37.926704000000001</c:v>
                </c:pt>
                <c:pt idx="9216">
                  <c:v>37.935707000000008</c:v>
                </c:pt>
                <c:pt idx="9217">
                  <c:v>37.944702000000007</c:v>
                </c:pt>
                <c:pt idx="9218">
                  <c:v>37.953704999999999</c:v>
                </c:pt>
                <c:pt idx="9219">
                  <c:v>37.962700000000005</c:v>
                </c:pt>
                <c:pt idx="9220">
                  <c:v>37.971703000000005</c:v>
                </c:pt>
                <c:pt idx="9221">
                  <c:v>37.980698000000004</c:v>
                </c:pt>
                <c:pt idx="9222">
                  <c:v>37.989699999999999</c:v>
                </c:pt>
                <c:pt idx="9223">
                  <c:v>37.998695000000005</c:v>
                </c:pt>
                <c:pt idx="9224">
                  <c:v>38.007698000000005</c:v>
                </c:pt>
                <c:pt idx="9225">
                  <c:v>38.016701000000005</c:v>
                </c:pt>
                <c:pt idx="9226">
                  <c:v>38.025696000000011</c:v>
                </c:pt>
                <c:pt idx="9227">
                  <c:v>38.034698000000006</c:v>
                </c:pt>
                <c:pt idx="9228">
                  <c:v>38.043693999999995</c:v>
                </c:pt>
                <c:pt idx="9229">
                  <c:v>38.052696000000005</c:v>
                </c:pt>
                <c:pt idx="9230">
                  <c:v>38.061691000000003</c:v>
                </c:pt>
                <c:pt idx="9231">
                  <c:v>38.070693999999996</c:v>
                </c:pt>
                <c:pt idx="9232">
                  <c:v>38.079688999999995</c:v>
                </c:pt>
                <c:pt idx="9233">
                  <c:v>38.088692000000002</c:v>
                </c:pt>
                <c:pt idx="9234">
                  <c:v>38.097686999999993</c:v>
                </c:pt>
                <c:pt idx="9235">
                  <c:v>38.106688999999996</c:v>
                </c:pt>
                <c:pt idx="9236">
                  <c:v>38.115684999999999</c:v>
                </c:pt>
                <c:pt idx="9237">
                  <c:v>38.124687000000002</c:v>
                </c:pt>
                <c:pt idx="9238">
                  <c:v>38.133681999999993</c:v>
                </c:pt>
                <c:pt idx="9239">
                  <c:v>38.142685</c:v>
                </c:pt>
                <c:pt idx="9240">
                  <c:v>38.151679999999999</c:v>
                </c:pt>
                <c:pt idx="9241">
                  <c:v>38.160683000000006</c:v>
                </c:pt>
                <c:pt idx="9242">
                  <c:v>38.169685000000001</c:v>
                </c:pt>
                <c:pt idx="9243">
                  <c:v>38.17868</c:v>
                </c:pt>
                <c:pt idx="9244">
                  <c:v>38.187683</c:v>
                </c:pt>
                <c:pt idx="9245">
                  <c:v>38.196678000000013</c:v>
                </c:pt>
                <c:pt idx="9246">
                  <c:v>38.205681000000006</c:v>
                </c:pt>
                <c:pt idx="9247">
                  <c:v>38.214676000000004</c:v>
                </c:pt>
                <c:pt idx="9248">
                  <c:v>38.223679000000011</c:v>
                </c:pt>
                <c:pt idx="9249">
                  <c:v>38.232674000000003</c:v>
                </c:pt>
                <c:pt idx="9250">
                  <c:v>38.241676000000005</c:v>
                </c:pt>
                <c:pt idx="9251">
                  <c:v>38.250671000000004</c:v>
                </c:pt>
                <c:pt idx="9252">
                  <c:v>38.259674000000004</c:v>
                </c:pt>
                <c:pt idx="9253">
                  <c:v>38.268669000000003</c:v>
                </c:pt>
                <c:pt idx="9254">
                  <c:v>38.277672000000003</c:v>
                </c:pt>
                <c:pt idx="9255">
                  <c:v>38.286667000000001</c:v>
                </c:pt>
                <c:pt idx="9256">
                  <c:v>38.295670000000008</c:v>
                </c:pt>
                <c:pt idx="9257">
                  <c:v>38.304664999999993</c:v>
                </c:pt>
                <c:pt idx="9258">
                  <c:v>38.313666999999995</c:v>
                </c:pt>
                <c:pt idx="9259">
                  <c:v>38.322670000000002</c:v>
                </c:pt>
                <c:pt idx="9260">
                  <c:v>38.331664999999994</c:v>
                </c:pt>
                <c:pt idx="9261">
                  <c:v>38.340667999999994</c:v>
                </c:pt>
                <c:pt idx="9262">
                  <c:v>38.349663</c:v>
                </c:pt>
                <c:pt idx="9263">
                  <c:v>38.358664999999995</c:v>
                </c:pt>
                <c:pt idx="9264">
                  <c:v>38.367660999999998</c:v>
                </c:pt>
                <c:pt idx="9265">
                  <c:v>38.376663000000001</c:v>
                </c:pt>
                <c:pt idx="9266">
                  <c:v>38.385658000000006</c:v>
                </c:pt>
                <c:pt idx="9267">
                  <c:v>38.394660999999999</c:v>
                </c:pt>
                <c:pt idx="9268">
                  <c:v>38.403656000000005</c:v>
                </c:pt>
                <c:pt idx="9269">
                  <c:v>38.412659000000005</c:v>
                </c:pt>
                <c:pt idx="9270">
                  <c:v>38.421654000000004</c:v>
                </c:pt>
                <c:pt idx="9271">
                  <c:v>38.430656000000006</c:v>
                </c:pt>
                <c:pt idx="9272">
                  <c:v>38.439651000000005</c:v>
                </c:pt>
                <c:pt idx="9273">
                  <c:v>38.448654000000005</c:v>
                </c:pt>
                <c:pt idx="9274">
                  <c:v>38.457648999999996</c:v>
                </c:pt>
                <c:pt idx="9275">
                  <c:v>38.466652000000003</c:v>
                </c:pt>
                <c:pt idx="9276">
                  <c:v>38.475655000000003</c:v>
                </c:pt>
                <c:pt idx="9277">
                  <c:v>38.484649999999995</c:v>
                </c:pt>
                <c:pt idx="9278">
                  <c:v>38.493652000000004</c:v>
                </c:pt>
                <c:pt idx="9279">
                  <c:v>38.502647000000003</c:v>
                </c:pt>
                <c:pt idx="9280">
                  <c:v>38.511649999999996</c:v>
                </c:pt>
                <c:pt idx="9281">
                  <c:v>38.520645000000002</c:v>
                </c:pt>
                <c:pt idx="9282">
                  <c:v>38.529648000000002</c:v>
                </c:pt>
                <c:pt idx="9283">
                  <c:v>38.538643</c:v>
                </c:pt>
                <c:pt idx="9284">
                  <c:v>38.547645999999993</c:v>
                </c:pt>
                <c:pt idx="9285">
                  <c:v>38.556640999999999</c:v>
                </c:pt>
                <c:pt idx="9286">
                  <c:v>38.565643000000009</c:v>
                </c:pt>
                <c:pt idx="9287">
                  <c:v>38.574637999999993</c:v>
                </c:pt>
                <c:pt idx="9288">
                  <c:v>38.583640999999993</c:v>
                </c:pt>
                <c:pt idx="9289">
                  <c:v>38.592636000000013</c:v>
                </c:pt>
                <c:pt idx="9290">
                  <c:v>38.601639000000006</c:v>
                </c:pt>
                <c:pt idx="9291">
                  <c:v>38.610640999999994</c:v>
                </c:pt>
                <c:pt idx="9292">
                  <c:v>38.619637000000004</c:v>
                </c:pt>
                <c:pt idx="9293">
                  <c:v>38.628639000000014</c:v>
                </c:pt>
                <c:pt idx="9294">
                  <c:v>38.637634000000006</c:v>
                </c:pt>
                <c:pt idx="9295">
                  <c:v>38.646637000000005</c:v>
                </c:pt>
                <c:pt idx="9296">
                  <c:v>38.655632000000004</c:v>
                </c:pt>
                <c:pt idx="9297">
                  <c:v>38.664635000000011</c:v>
                </c:pt>
                <c:pt idx="9298">
                  <c:v>38.673630000000003</c:v>
                </c:pt>
                <c:pt idx="9299">
                  <c:v>38.682632000000005</c:v>
                </c:pt>
                <c:pt idx="9300">
                  <c:v>38.691628000000001</c:v>
                </c:pt>
                <c:pt idx="9301">
                  <c:v>38.700630000000011</c:v>
                </c:pt>
                <c:pt idx="9302">
                  <c:v>38.709625000000003</c:v>
                </c:pt>
                <c:pt idx="9303">
                  <c:v>38.718628000000002</c:v>
                </c:pt>
                <c:pt idx="9304">
                  <c:v>38.727623000000008</c:v>
                </c:pt>
                <c:pt idx="9305">
                  <c:v>38.736626000000001</c:v>
                </c:pt>
                <c:pt idx="9306">
                  <c:v>38.745621</c:v>
                </c:pt>
                <c:pt idx="9307">
                  <c:v>38.754623000000002</c:v>
                </c:pt>
                <c:pt idx="9308">
                  <c:v>38.763626000000002</c:v>
                </c:pt>
                <c:pt idx="9309">
                  <c:v>38.772621000000001</c:v>
                </c:pt>
                <c:pt idx="9310">
                  <c:v>38.781624000000001</c:v>
                </c:pt>
                <c:pt idx="9311">
                  <c:v>38.790619000000014</c:v>
                </c:pt>
                <c:pt idx="9312">
                  <c:v>38.799622000000006</c:v>
                </c:pt>
                <c:pt idx="9313">
                  <c:v>38.808617000000005</c:v>
                </c:pt>
                <c:pt idx="9314">
                  <c:v>38.817618999999993</c:v>
                </c:pt>
                <c:pt idx="9315">
                  <c:v>38.826614000000006</c:v>
                </c:pt>
                <c:pt idx="9316">
                  <c:v>38.835617000000006</c:v>
                </c:pt>
                <c:pt idx="9317">
                  <c:v>38.844611999999998</c:v>
                </c:pt>
                <c:pt idx="9318">
                  <c:v>38.853615000000005</c:v>
                </c:pt>
                <c:pt idx="9319">
                  <c:v>38.862610000000011</c:v>
                </c:pt>
                <c:pt idx="9320">
                  <c:v>38.871613000000004</c:v>
                </c:pt>
                <c:pt idx="9321">
                  <c:v>38.880607999999995</c:v>
                </c:pt>
                <c:pt idx="9322">
                  <c:v>38.889610000000005</c:v>
                </c:pt>
                <c:pt idx="9323">
                  <c:v>38.898605000000003</c:v>
                </c:pt>
                <c:pt idx="9324">
                  <c:v>38.907607999999996</c:v>
                </c:pt>
                <c:pt idx="9325">
                  <c:v>38.916610999999996</c:v>
                </c:pt>
                <c:pt idx="9326">
                  <c:v>38.925606000000002</c:v>
                </c:pt>
                <c:pt idx="9327">
                  <c:v>38.934607999999997</c:v>
                </c:pt>
                <c:pt idx="9328">
                  <c:v>38.943603999999993</c:v>
                </c:pt>
                <c:pt idx="9329">
                  <c:v>38.952605999999996</c:v>
                </c:pt>
                <c:pt idx="9330">
                  <c:v>38.961600999999995</c:v>
                </c:pt>
                <c:pt idx="9331">
                  <c:v>38.970604000000002</c:v>
                </c:pt>
                <c:pt idx="9332">
                  <c:v>38.979599</c:v>
                </c:pt>
                <c:pt idx="9333">
                  <c:v>38.988602</c:v>
                </c:pt>
                <c:pt idx="9334">
                  <c:v>38.997597000000006</c:v>
                </c:pt>
                <c:pt idx="9335">
                  <c:v>39.006599000000008</c:v>
                </c:pt>
                <c:pt idx="9336">
                  <c:v>39.015594</c:v>
                </c:pt>
                <c:pt idx="9337">
                  <c:v>39.024597</c:v>
                </c:pt>
                <c:pt idx="9338">
                  <c:v>39.033592000000006</c:v>
                </c:pt>
                <c:pt idx="9339">
                  <c:v>39.042595000000013</c:v>
                </c:pt>
                <c:pt idx="9340">
                  <c:v>39.051590000000004</c:v>
                </c:pt>
                <c:pt idx="9341">
                  <c:v>39.060593000000011</c:v>
                </c:pt>
                <c:pt idx="9342">
                  <c:v>39.069595000000014</c:v>
                </c:pt>
                <c:pt idx="9343">
                  <c:v>39.078590000000013</c:v>
                </c:pt>
                <c:pt idx="9344">
                  <c:v>39.087593000000005</c:v>
                </c:pt>
                <c:pt idx="9345">
                  <c:v>39.096588000000004</c:v>
                </c:pt>
                <c:pt idx="9346">
                  <c:v>39.105591000000011</c:v>
                </c:pt>
                <c:pt idx="9347">
                  <c:v>39.114585999999996</c:v>
                </c:pt>
                <c:pt idx="9348">
                  <c:v>39.12358900000001</c:v>
                </c:pt>
                <c:pt idx="9349">
                  <c:v>39.132584000000008</c:v>
                </c:pt>
                <c:pt idx="9350">
                  <c:v>39.141586000000004</c:v>
                </c:pt>
                <c:pt idx="9351">
                  <c:v>39.150580999999995</c:v>
                </c:pt>
                <c:pt idx="9352">
                  <c:v>39.159584000000002</c:v>
                </c:pt>
                <c:pt idx="9353">
                  <c:v>39.168579000000015</c:v>
                </c:pt>
                <c:pt idx="9354">
                  <c:v>39.177582000000001</c:v>
                </c:pt>
                <c:pt idx="9355">
                  <c:v>39.186577</c:v>
                </c:pt>
                <c:pt idx="9356">
                  <c:v>39.195580000000014</c:v>
                </c:pt>
                <c:pt idx="9357">
                  <c:v>39.204575000000013</c:v>
                </c:pt>
                <c:pt idx="9358">
                  <c:v>39.213577000000001</c:v>
                </c:pt>
                <c:pt idx="9359">
                  <c:v>39.222580000000015</c:v>
                </c:pt>
                <c:pt idx="9360">
                  <c:v>39.231575000000014</c:v>
                </c:pt>
                <c:pt idx="9361">
                  <c:v>39.240578000000006</c:v>
                </c:pt>
                <c:pt idx="9362">
                  <c:v>39.249573000000012</c:v>
                </c:pt>
                <c:pt idx="9363">
                  <c:v>39.258575</c:v>
                </c:pt>
                <c:pt idx="9364">
                  <c:v>39.267570000000013</c:v>
                </c:pt>
                <c:pt idx="9365">
                  <c:v>39.276573000000013</c:v>
                </c:pt>
                <c:pt idx="9366">
                  <c:v>39.285568000000005</c:v>
                </c:pt>
                <c:pt idx="9367">
                  <c:v>39.294571000000012</c:v>
                </c:pt>
                <c:pt idx="9368">
                  <c:v>39.303566000000004</c:v>
                </c:pt>
                <c:pt idx="9369">
                  <c:v>39.312569000000003</c:v>
                </c:pt>
                <c:pt idx="9370">
                  <c:v>39.321564000000002</c:v>
                </c:pt>
                <c:pt idx="9371">
                  <c:v>39.330566000000005</c:v>
                </c:pt>
                <c:pt idx="9372">
                  <c:v>39.339560999999996</c:v>
                </c:pt>
                <c:pt idx="9373">
                  <c:v>39.348564000000003</c:v>
                </c:pt>
                <c:pt idx="9374">
                  <c:v>39.357559000000002</c:v>
                </c:pt>
                <c:pt idx="9375">
                  <c:v>39.366562000000002</c:v>
                </c:pt>
                <c:pt idx="9376">
                  <c:v>39.375565000000002</c:v>
                </c:pt>
                <c:pt idx="9377">
                  <c:v>39.384559999999993</c:v>
                </c:pt>
                <c:pt idx="9378">
                  <c:v>39.393562000000003</c:v>
                </c:pt>
                <c:pt idx="9379">
                  <c:v>39.402557000000002</c:v>
                </c:pt>
                <c:pt idx="9380">
                  <c:v>39.411560000000001</c:v>
                </c:pt>
                <c:pt idx="9381">
                  <c:v>39.420555</c:v>
                </c:pt>
                <c:pt idx="9382">
                  <c:v>39.429558000000007</c:v>
                </c:pt>
                <c:pt idx="9383">
                  <c:v>39.438553000000013</c:v>
                </c:pt>
                <c:pt idx="9384">
                  <c:v>39.447556000000006</c:v>
                </c:pt>
                <c:pt idx="9385">
                  <c:v>39.456551000000005</c:v>
                </c:pt>
                <c:pt idx="9386">
                  <c:v>39.465553000000007</c:v>
                </c:pt>
                <c:pt idx="9387">
                  <c:v>39.474547999999999</c:v>
                </c:pt>
                <c:pt idx="9388">
                  <c:v>39.483551000000006</c:v>
                </c:pt>
                <c:pt idx="9389">
                  <c:v>39.492546000000011</c:v>
                </c:pt>
                <c:pt idx="9390">
                  <c:v>39.501549000000004</c:v>
                </c:pt>
                <c:pt idx="9391">
                  <c:v>39.510551000000007</c:v>
                </c:pt>
                <c:pt idx="9392">
                  <c:v>39.519546999999996</c:v>
                </c:pt>
                <c:pt idx="9393">
                  <c:v>39.528549000000012</c:v>
                </c:pt>
                <c:pt idx="9394">
                  <c:v>39.537544000000004</c:v>
                </c:pt>
                <c:pt idx="9395">
                  <c:v>39.546547000000004</c:v>
                </c:pt>
                <c:pt idx="9396">
                  <c:v>39.555542000000003</c:v>
                </c:pt>
                <c:pt idx="9397">
                  <c:v>39.564545000000003</c:v>
                </c:pt>
                <c:pt idx="9398">
                  <c:v>39.573540000000008</c:v>
                </c:pt>
                <c:pt idx="9399">
                  <c:v>39.582542000000011</c:v>
                </c:pt>
                <c:pt idx="9400">
                  <c:v>39.591537000000002</c:v>
                </c:pt>
                <c:pt idx="9401">
                  <c:v>39.600540000000009</c:v>
                </c:pt>
                <c:pt idx="9402">
                  <c:v>39.609535000000008</c:v>
                </c:pt>
                <c:pt idx="9403">
                  <c:v>39.618538000000008</c:v>
                </c:pt>
                <c:pt idx="9404">
                  <c:v>39.627533000000007</c:v>
                </c:pt>
                <c:pt idx="9405">
                  <c:v>39.636536000000014</c:v>
                </c:pt>
                <c:pt idx="9406">
                  <c:v>39.645531000000013</c:v>
                </c:pt>
                <c:pt idx="9407">
                  <c:v>39.654533000000001</c:v>
                </c:pt>
                <c:pt idx="9408">
                  <c:v>39.663536000000008</c:v>
                </c:pt>
                <c:pt idx="9409">
                  <c:v>39.672531000000014</c:v>
                </c:pt>
                <c:pt idx="9410">
                  <c:v>39.681534000000006</c:v>
                </c:pt>
                <c:pt idx="9411">
                  <c:v>39.690529000000012</c:v>
                </c:pt>
                <c:pt idx="9412">
                  <c:v>39.699532000000019</c:v>
                </c:pt>
                <c:pt idx="9413">
                  <c:v>39.708527000000011</c:v>
                </c:pt>
                <c:pt idx="9414">
                  <c:v>39.717529000000006</c:v>
                </c:pt>
                <c:pt idx="9415">
                  <c:v>39.726524000000012</c:v>
                </c:pt>
                <c:pt idx="9416">
                  <c:v>39.735527000000012</c:v>
                </c:pt>
                <c:pt idx="9417">
                  <c:v>39.744522000000003</c:v>
                </c:pt>
                <c:pt idx="9418">
                  <c:v>39.753525000000003</c:v>
                </c:pt>
                <c:pt idx="9419">
                  <c:v>39.762520000000016</c:v>
                </c:pt>
                <c:pt idx="9420">
                  <c:v>39.771523000000002</c:v>
                </c:pt>
                <c:pt idx="9421">
                  <c:v>39.780518000000008</c:v>
                </c:pt>
                <c:pt idx="9422">
                  <c:v>39.78952000000001</c:v>
                </c:pt>
                <c:pt idx="9423">
                  <c:v>39.798515000000016</c:v>
                </c:pt>
                <c:pt idx="9424">
                  <c:v>39.807518000000002</c:v>
                </c:pt>
                <c:pt idx="9425">
                  <c:v>39.816521000000002</c:v>
                </c:pt>
                <c:pt idx="9426">
                  <c:v>39.825516000000007</c:v>
                </c:pt>
                <c:pt idx="9427">
                  <c:v>39.834518000000003</c:v>
                </c:pt>
                <c:pt idx="9428">
                  <c:v>39.843513000000002</c:v>
                </c:pt>
                <c:pt idx="9429">
                  <c:v>39.852516000000008</c:v>
                </c:pt>
                <c:pt idx="9430">
                  <c:v>39.861511</c:v>
                </c:pt>
                <c:pt idx="9431">
                  <c:v>39.870514</c:v>
                </c:pt>
                <c:pt idx="9432">
                  <c:v>39.879509000000006</c:v>
                </c:pt>
                <c:pt idx="9433">
                  <c:v>39.888512000000013</c:v>
                </c:pt>
                <c:pt idx="9434">
                  <c:v>39.897507000000004</c:v>
                </c:pt>
                <c:pt idx="9435">
                  <c:v>39.906509</c:v>
                </c:pt>
                <c:pt idx="9436">
                  <c:v>39.915504000000006</c:v>
                </c:pt>
                <c:pt idx="9437">
                  <c:v>39.924507000000006</c:v>
                </c:pt>
                <c:pt idx="9438">
                  <c:v>39.933502000000011</c:v>
                </c:pt>
                <c:pt idx="9439">
                  <c:v>39.942505000000004</c:v>
                </c:pt>
                <c:pt idx="9440">
                  <c:v>39.951499999999996</c:v>
                </c:pt>
                <c:pt idx="9441">
                  <c:v>39.960503000000003</c:v>
                </c:pt>
                <c:pt idx="9442">
                  <c:v>39.969505000000005</c:v>
                </c:pt>
                <c:pt idx="9443">
                  <c:v>39.978500000000004</c:v>
                </c:pt>
                <c:pt idx="9444">
                  <c:v>39.987503000000004</c:v>
                </c:pt>
                <c:pt idx="9445">
                  <c:v>39.996498000000003</c:v>
                </c:pt>
                <c:pt idx="9446">
                  <c:v>40.00550100000001</c:v>
                </c:pt>
                <c:pt idx="9447">
                  <c:v>40.014496000000001</c:v>
                </c:pt>
                <c:pt idx="9448">
                  <c:v>40.023499000000001</c:v>
                </c:pt>
                <c:pt idx="9449">
                  <c:v>40.032494</c:v>
                </c:pt>
                <c:pt idx="9450">
                  <c:v>40.041496000000002</c:v>
                </c:pt>
                <c:pt idx="9451">
                  <c:v>40.050491000000001</c:v>
                </c:pt>
                <c:pt idx="9452">
                  <c:v>40.059493999999994</c:v>
                </c:pt>
                <c:pt idx="9453">
                  <c:v>40.068489</c:v>
                </c:pt>
                <c:pt idx="9454">
                  <c:v>40.077492000000007</c:v>
                </c:pt>
                <c:pt idx="9455">
                  <c:v>40.086486999999998</c:v>
                </c:pt>
                <c:pt idx="9456">
                  <c:v>40.095490000000005</c:v>
                </c:pt>
                <c:pt idx="9457">
                  <c:v>40.104484999999997</c:v>
                </c:pt>
                <c:pt idx="9458">
                  <c:v>40.113486999999999</c:v>
                </c:pt>
                <c:pt idx="9459">
                  <c:v>40.122490000000006</c:v>
                </c:pt>
                <c:pt idx="9460">
                  <c:v>40.131484999999998</c:v>
                </c:pt>
                <c:pt idx="9461">
                  <c:v>40.140488000000005</c:v>
                </c:pt>
                <c:pt idx="9462">
                  <c:v>40.149483000000004</c:v>
                </c:pt>
                <c:pt idx="9463">
                  <c:v>40.158484999999999</c:v>
                </c:pt>
                <c:pt idx="9464">
                  <c:v>40.167480000000005</c:v>
                </c:pt>
                <c:pt idx="9465">
                  <c:v>40.176483000000005</c:v>
                </c:pt>
                <c:pt idx="9466">
                  <c:v>40.185478000000003</c:v>
                </c:pt>
                <c:pt idx="9467">
                  <c:v>40.194481000000003</c:v>
                </c:pt>
                <c:pt idx="9468">
                  <c:v>40.203476000000009</c:v>
                </c:pt>
                <c:pt idx="9469">
                  <c:v>40.212479000000002</c:v>
                </c:pt>
                <c:pt idx="9470">
                  <c:v>40.221474000000001</c:v>
                </c:pt>
                <c:pt idx="9471">
                  <c:v>40.23047600000001</c:v>
                </c:pt>
                <c:pt idx="9472">
                  <c:v>40.239471000000009</c:v>
                </c:pt>
                <c:pt idx="9473">
                  <c:v>40.248474000000002</c:v>
                </c:pt>
                <c:pt idx="9474">
                  <c:v>40.257468999999993</c:v>
                </c:pt>
                <c:pt idx="9475">
                  <c:v>40.266472</c:v>
                </c:pt>
                <c:pt idx="9476">
                  <c:v>40.275475000000007</c:v>
                </c:pt>
                <c:pt idx="9477">
                  <c:v>40.284469999999999</c:v>
                </c:pt>
                <c:pt idx="9478">
                  <c:v>40.293472000000008</c:v>
                </c:pt>
                <c:pt idx="9479">
                  <c:v>40.302466999999993</c:v>
                </c:pt>
                <c:pt idx="9480">
                  <c:v>40.311469999999993</c:v>
                </c:pt>
                <c:pt idx="9481">
                  <c:v>40.320464999999999</c:v>
                </c:pt>
                <c:pt idx="9482">
                  <c:v>40.329468000000006</c:v>
                </c:pt>
                <c:pt idx="9483">
                  <c:v>40.338463000000004</c:v>
                </c:pt>
                <c:pt idx="9484">
                  <c:v>40.347465999999997</c:v>
                </c:pt>
                <c:pt idx="9485">
                  <c:v>40.356460999999996</c:v>
                </c:pt>
                <c:pt idx="9486">
                  <c:v>40.365463000000005</c:v>
                </c:pt>
                <c:pt idx="9487">
                  <c:v>40.374458000000004</c:v>
                </c:pt>
                <c:pt idx="9488">
                  <c:v>40.383460999999997</c:v>
                </c:pt>
                <c:pt idx="9489">
                  <c:v>40.39245600000001</c:v>
                </c:pt>
                <c:pt idx="9490">
                  <c:v>40.401458999999996</c:v>
                </c:pt>
                <c:pt idx="9491">
                  <c:v>40.410460999999998</c:v>
                </c:pt>
                <c:pt idx="9492">
                  <c:v>40.419456000000004</c:v>
                </c:pt>
                <c:pt idx="9493">
                  <c:v>40.428459000000011</c:v>
                </c:pt>
                <c:pt idx="9494">
                  <c:v>40.437453999999995</c:v>
                </c:pt>
                <c:pt idx="9495">
                  <c:v>40.446457000000002</c:v>
                </c:pt>
                <c:pt idx="9496">
                  <c:v>40.455452000000001</c:v>
                </c:pt>
                <c:pt idx="9497">
                  <c:v>40.464455000000001</c:v>
                </c:pt>
                <c:pt idx="9498">
                  <c:v>40.47345</c:v>
                </c:pt>
                <c:pt idx="9499">
                  <c:v>40.482452000000002</c:v>
                </c:pt>
                <c:pt idx="9500">
                  <c:v>40.491447000000001</c:v>
                </c:pt>
                <c:pt idx="9501">
                  <c:v>40.500450000000001</c:v>
                </c:pt>
                <c:pt idx="9502">
                  <c:v>40.509444999999999</c:v>
                </c:pt>
                <c:pt idx="9503">
                  <c:v>40.518448000000006</c:v>
                </c:pt>
                <c:pt idx="9504">
                  <c:v>40.527443000000005</c:v>
                </c:pt>
                <c:pt idx="9505">
                  <c:v>40.536446000000005</c:v>
                </c:pt>
                <c:pt idx="9506">
                  <c:v>40.545441000000004</c:v>
                </c:pt>
                <c:pt idx="9507">
                  <c:v>40.554442999999999</c:v>
                </c:pt>
                <c:pt idx="9508">
                  <c:v>40.563446000000006</c:v>
                </c:pt>
                <c:pt idx="9509">
                  <c:v>40.572441000000005</c:v>
                </c:pt>
                <c:pt idx="9510">
                  <c:v>40.581443999999998</c:v>
                </c:pt>
                <c:pt idx="9511">
                  <c:v>40.590439000000003</c:v>
                </c:pt>
                <c:pt idx="9512">
                  <c:v>40.599442000000003</c:v>
                </c:pt>
                <c:pt idx="9513">
                  <c:v>40.608437000000009</c:v>
                </c:pt>
                <c:pt idx="9514">
                  <c:v>40.617439000000005</c:v>
                </c:pt>
                <c:pt idx="9515">
                  <c:v>40.626434000000003</c:v>
                </c:pt>
                <c:pt idx="9516">
                  <c:v>40.63543700000001</c:v>
                </c:pt>
                <c:pt idx="9517">
                  <c:v>40.644432000000002</c:v>
                </c:pt>
                <c:pt idx="9518">
                  <c:v>40.653435000000002</c:v>
                </c:pt>
                <c:pt idx="9519">
                  <c:v>40.662430000000008</c:v>
                </c:pt>
                <c:pt idx="9520">
                  <c:v>40.671432000000003</c:v>
                </c:pt>
                <c:pt idx="9521">
                  <c:v>40.680428000000006</c:v>
                </c:pt>
                <c:pt idx="9522">
                  <c:v>40.689430000000002</c:v>
                </c:pt>
                <c:pt idx="9523">
                  <c:v>40.698425000000007</c:v>
                </c:pt>
                <c:pt idx="9524">
                  <c:v>40.707427999999993</c:v>
                </c:pt>
                <c:pt idx="9525">
                  <c:v>40.716431</c:v>
                </c:pt>
                <c:pt idx="9526">
                  <c:v>40.725426000000013</c:v>
                </c:pt>
                <c:pt idx="9527">
                  <c:v>40.734428000000001</c:v>
                </c:pt>
                <c:pt idx="9528">
                  <c:v>40.743423000000007</c:v>
                </c:pt>
                <c:pt idx="9529">
                  <c:v>40.752426</c:v>
                </c:pt>
                <c:pt idx="9530">
                  <c:v>40.761421000000006</c:v>
                </c:pt>
                <c:pt idx="9531">
                  <c:v>40.770424000000006</c:v>
                </c:pt>
                <c:pt idx="9532">
                  <c:v>40.779419000000011</c:v>
                </c:pt>
                <c:pt idx="9533">
                  <c:v>40.788422000000004</c:v>
                </c:pt>
                <c:pt idx="9534">
                  <c:v>40.79741700000001</c:v>
                </c:pt>
                <c:pt idx="9535">
                  <c:v>40.806419000000005</c:v>
                </c:pt>
                <c:pt idx="9536">
                  <c:v>40.815414000000004</c:v>
                </c:pt>
                <c:pt idx="9537">
                  <c:v>40.824417000000004</c:v>
                </c:pt>
                <c:pt idx="9538">
                  <c:v>40.833412000000003</c:v>
                </c:pt>
                <c:pt idx="9539">
                  <c:v>40.842415000000003</c:v>
                </c:pt>
                <c:pt idx="9540">
                  <c:v>40.851409999999994</c:v>
                </c:pt>
                <c:pt idx="9541">
                  <c:v>40.860413000000008</c:v>
                </c:pt>
                <c:pt idx="9542">
                  <c:v>40.869415000000011</c:v>
                </c:pt>
                <c:pt idx="9543">
                  <c:v>40.878410000000002</c:v>
                </c:pt>
                <c:pt idx="9544">
                  <c:v>40.887413000000002</c:v>
                </c:pt>
                <c:pt idx="9545">
                  <c:v>40.896408000000001</c:v>
                </c:pt>
                <c:pt idx="9546">
                  <c:v>40.905411000000001</c:v>
                </c:pt>
                <c:pt idx="9547">
                  <c:v>40.914405999999993</c:v>
                </c:pt>
                <c:pt idx="9548">
                  <c:v>40.923409000000007</c:v>
                </c:pt>
                <c:pt idx="9549">
                  <c:v>40.932404000000005</c:v>
                </c:pt>
                <c:pt idx="9550">
                  <c:v>40.941405999999994</c:v>
                </c:pt>
                <c:pt idx="9551">
                  <c:v>40.950400999999999</c:v>
                </c:pt>
                <c:pt idx="9552">
                  <c:v>40.959403999999999</c:v>
                </c:pt>
                <c:pt idx="9553">
                  <c:v>40.968399000000012</c:v>
                </c:pt>
                <c:pt idx="9554">
                  <c:v>40.977401999999998</c:v>
                </c:pt>
                <c:pt idx="9555">
                  <c:v>40.986397000000004</c:v>
                </c:pt>
                <c:pt idx="9556">
                  <c:v>40.995399000000013</c:v>
                </c:pt>
                <c:pt idx="9557">
                  <c:v>41.004395000000002</c:v>
                </c:pt>
                <c:pt idx="9558">
                  <c:v>41.013397000000005</c:v>
                </c:pt>
                <c:pt idx="9559">
                  <c:v>41.022400000000012</c:v>
                </c:pt>
                <c:pt idx="9560">
                  <c:v>41.031395000000003</c:v>
                </c:pt>
                <c:pt idx="9561">
                  <c:v>41.040398000000003</c:v>
                </c:pt>
                <c:pt idx="9562">
                  <c:v>41.049393000000009</c:v>
                </c:pt>
                <c:pt idx="9563">
                  <c:v>41.058395000000012</c:v>
                </c:pt>
                <c:pt idx="9564">
                  <c:v>41.067390000000003</c:v>
                </c:pt>
                <c:pt idx="9565">
                  <c:v>41.07639300000001</c:v>
                </c:pt>
                <c:pt idx="9566">
                  <c:v>41.085388000000002</c:v>
                </c:pt>
                <c:pt idx="9567">
                  <c:v>41.094391000000002</c:v>
                </c:pt>
                <c:pt idx="9568">
                  <c:v>41.103386</c:v>
                </c:pt>
                <c:pt idx="9569">
                  <c:v>41.112389</c:v>
                </c:pt>
                <c:pt idx="9570">
                  <c:v>41.121384000000006</c:v>
                </c:pt>
                <c:pt idx="9571">
                  <c:v>41.130386000000001</c:v>
                </c:pt>
                <c:pt idx="9572">
                  <c:v>41.139381</c:v>
                </c:pt>
                <c:pt idx="9573">
                  <c:v>41.148384</c:v>
                </c:pt>
                <c:pt idx="9574">
                  <c:v>41.157386999999993</c:v>
                </c:pt>
                <c:pt idx="9575">
                  <c:v>41.166382000000006</c:v>
                </c:pt>
                <c:pt idx="9576">
                  <c:v>41.175385000000013</c:v>
                </c:pt>
                <c:pt idx="9577">
                  <c:v>41.184380000000004</c:v>
                </c:pt>
                <c:pt idx="9578">
                  <c:v>41.193382000000007</c:v>
                </c:pt>
                <c:pt idx="9579">
                  <c:v>41.202377000000013</c:v>
                </c:pt>
                <c:pt idx="9580">
                  <c:v>41.211380000000005</c:v>
                </c:pt>
                <c:pt idx="9581">
                  <c:v>41.220375000000018</c:v>
                </c:pt>
                <c:pt idx="9582">
                  <c:v>41.229378000000011</c:v>
                </c:pt>
                <c:pt idx="9583">
                  <c:v>41.238373000000017</c:v>
                </c:pt>
                <c:pt idx="9584">
                  <c:v>41.247375000000012</c:v>
                </c:pt>
                <c:pt idx="9585">
                  <c:v>41.256371000000001</c:v>
                </c:pt>
                <c:pt idx="9586">
                  <c:v>41.265373000000018</c:v>
                </c:pt>
                <c:pt idx="9587">
                  <c:v>41.274368000000003</c:v>
                </c:pt>
                <c:pt idx="9588">
                  <c:v>41.283371000000002</c:v>
                </c:pt>
                <c:pt idx="9589">
                  <c:v>41.292366000000008</c:v>
                </c:pt>
                <c:pt idx="9590">
                  <c:v>41.301369000000001</c:v>
                </c:pt>
                <c:pt idx="9591">
                  <c:v>41.310371000000004</c:v>
                </c:pt>
                <c:pt idx="9592">
                  <c:v>41.319365999999995</c:v>
                </c:pt>
                <c:pt idx="9593">
                  <c:v>41.328369000000009</c:v>
                </c:pt>
                <c:pt idx="9594">
                  <c:v>41.337364000000001</c:v>
                </c:pt>
                <c:pt idx="9595">
                  <c:v>41.346366999999994</c:v>
                </c:pt>
                <c:pt idx="9596">
                  <c:v>41.355362</c:v>
                </c:pt>
                <c:pt idx="9597">
                  <c:v>41.364365000000006</c:v>
                </c:pt>
                <c:pt idx="9598">
                  <c:v>41.373360000000005</c:v>
                </c:pt>
                <c:pt idx="9599">
                  <c:v>41.382362000000001</c:v>
                </c:pt>
                <c:pt idx="9600">
                  <c:v>41.391357000000006</c:v>
                </c:pt>
                <c:pt idx="9601">
                  <c:v>41.400360000000006</c:v>
                </c:pt>
                <c:pt idx="9602">
                  <c:v>41.409355000000012</c:v>
                </c:pt>
                <c:pt idx="9603">
                  <c:v>41.418358000000005</c:v>
                </c:pt>
                <c:pt idx="9604">
                  <c:v>41.427353000000011</c:v>
                </c:pt>
                <c:pt idx="9605">
                  <c:v>41.436356000000011</c:v>
                </c:pt>
                <c:pt idx="9606">
                  <c:v>41.445351000000002</c:v>
                </c:pt>
                <c:pt idx="9607">
                  <c:v>41.454353000000005</c:v>
                </c:pt>
                <c:pt idx="9608">
                  <c:v>41.463356000000012</c:v>
                </c:pt>
                <c:pt idx="9609">
                  <c:v>41.472351000000003</c:v>
                </c:pt>
                <c:pt idx="9610">
                  <c:v>41.481354000000003</c:v>
                </c:pt>
                <c:pt idx="9611">
                  <c:v>41.490349000000009</c:v>
                </c:pt>
                <c:pt idx="9612">
                  <c:v>41.499352000000009</c:v>
                </c:pt>
                <c:pt idx="9613">
                  <c:v>41.508347000000001</c:v>
                </c:pt>
                <c:pt idx="9614">
                  <c:v>41.517349000000003</c:v>
                </c:pt>
                <c:pt idx="9615">
                  <c:v>41.526344000000009</c:v>
                </c:pt>
                <c:pt idx="9616">
                  <c:v>41.535347000000002</c:v>
                </c:pt>
                <c:pt idx="9617">
                  <c:v>41.544342</c:v>
                </c:pt>
                <c:pt idx="9618">
                  <c:v>41.553344999999993</c:v>
                </c:pt>
                <c:pt idx="9619">
                  <c:v>41.562340000000013</c:v>
                </c:pt>
                <c:pt idx="9620">
                  <c:v>41.571342000000001</c:v>
                </c:pt>
                <c:pt idx="9621">
                  <c:v>41.580338000000005</c:v>
                </c:pt>
                <c:pt idx="9622">
                  <c:v>41.589340000000007</c:v>
                </c:pt>
                <c:pt idx="9623">
                  <c:v>41.59833500000002</c:v>
                </c:pt>
                <c:pt idx="9624">
                  <c:v>41.607338000000006</c:v>
                </c:pt>
                <c:pt idx="9625">
                  <c:v>41.616341000000006</c:v>
                </c:pt>
                <c:pt idx="9626">
                  <c:v>41.625336000000019</c:v>
                </c:pt>
                <c:pt idx="9627">
                  <c:v>41.634338000000007</c:v>
                </c:pt>
                <c:pt idx="9628">
                  <c:v>41.643333000000013</c:v>
                </c:pt>
                <c:pt idx="9629">
                  <c:v>41.652336000000012</c:v>
                </c:pt>
                <c:pt idx="9630">
                  <c:v>41.661331000000011</c:v>
                </c:pt>
                <c:pt idx="9631">
                  <c:v>41.670334000000011</c:v>
                </c:pt>
                <c:pt idx="9632">
                  <c:v>41.67932900000001</c:v>
                </c:pt>
                <c:pt idx="9633">
                  <c:v>41.68833200000001</c:v>
                </c:pt>
                <c:pt idx="9634">
                  <c:v>41.697327000000001</c:v>
                </c:pt>
                <c:pt idx="9635">
                  <c:v>41.706329000000011</c:v>
                </c:pt>
                <c:pt idx="9636">
                  <c:v>41.71532400000001</c:v>
                </c:pt>
                <c:pt idx="9637">
                  <c:v>41.724327000000002</c:v>
                </c:pt>
                <c:pt idx="9638">
                  <c:v>41.733322000000008</c:v>
                </c:pt>
                <c:pt idx="9639">
                  <c:v>41.742325000000008</c:v>
                </c:pt>
                <c:pt idx="9640">
                  <c:v>41.751320000000007</c:v>
                </c:pt>
                <c:pt idx="9641">
                  <c:v>41.760323000000007</c:v>
                </c:pt>
                <c:pt idx="9642">
                  <c:v>41.769325000000009</c:v>
                </c:pt>
                <c:pt idx="9643">
                  <c:v>41.778320000000015</c:v>
                </c:pt>
                <c:pt idx="9644">
                  <c:v>41.787323000000001</c:v>
                </c:pt>
                <c:pt idx="9645">
                  <c:v>41.796318000000014</c:v>
                </c:pt>
                <c:pt idx="9646">
                  <c:v>41.805321000000006</c:v>
                </c:pt>
                <c:pt idx="9647">
                  <c:v>41.814316000000005</c:v>
                </c:pt>
                <c:pt idx="9648">
                  <c:v>41.823318000000008</c:v>
                </c:pt>
                <c:pt idx="9649">
                  <c:v>41.832314000000011</c:v>
                </c:pt>
                <c:pt idx="9650">
                  <c:v>41.841316000000006</c:v>
                </c:pt>
                <c:pt idx="9651">
                  <c:v>41.850311000000005</c:v>
                </c:pt>
                <c:pt idx="9652">
                  <c:v>41.859314000000005</c:v>
                </c:pt>
                <c:pt idx="9653">
                  <c:v>41.868309000000011</c:v>
                </c:pt>
                <c:pt idx="9654">
                  <c:v>41.877312000000003</c:v>
                </c:pt>
                <c:pt idx="9655">
                  <c:v>41.886306999999995</c:v>
                </c:pt>
                <c:pt idx="9656">
                  <c:v>41.895309000000012</c:v>
                </c:pt>
                <c:pt idx="9657">
                  <c:v>41.904305000000001</c:v>
                </c:pt>
                <c:pt idx="9658">
                  <c:v>41.913306999999996</c:v>
                </c:pt>
                <c:pt idx="9659">
                  <c:v>41.92231000000001</c:v>
                </c:pt>
                <c:pt idx="9660">
                  <c:v>41.931305000000002</c:v>
                </c:pt>
                <c:pt idx="9661">
                  <c:v>41.940308000000002</c:v>
                </c:pt>
                <c:pt idx="9662">
                  <c:v>41.949303</c:v>
                </c:pt>
                <c:pt idx="9663">
                  <c:v>41.958305000000003</c:v>
                </c:pt>
                <c:pt idx="9664">
                  <c:v>41.967300000000002</c:v>
                </c:pt>
                <c:pt idx="9665">
                  <c:v>41.976303000000001</c:v>
                </c:pt>
                <c:pt idx="9666">
                  <c:v>41.985298</c:v>
                </c:pt>
                <c:pt idx="9667">
                  <c:v>41.994301</c:v>
                </c:pt>
                <c:pt idx="9668">
                  <c:v>42.003296000000006</c:v>
                </c:pt>
                <c:pt idx="9669">
                  <c:v>42.012299000000006</c:v>
                </c:pt>
                <c:pt idx="9670">
                  <c:v>42.021294000000005</c:v>
                </c:pt>
                <c:pt idx="9671">
                  <c:v>42.030296000000007</c:v>
                </c:pt>
                <c:pt idx="9672">
                  <c:v>42.039291000000006</c:v>
                </c:pt>
                <c:pt idx="9673">
                  <c:v>42.048294000000006</c:v>
                </c:pt>
                <c:pt idx="9674">
                  <c:v>42.057296999999998</c:v>
                </c:pt>
                <c:pt idx="9675">
                  <c:v>42.066292000000011</c:v>
                </c:pt>
                <c:pt idx="9676">
                  <c:v>42.075294</c:v>
                </c:pt>
                <c:pt idx="9677">
                  <c:v>42.084289999999996</c:v>
                </c:pt>
                <c:pt idx="9678">
                  <c:v>42.093292000000012</c:v>
                </c:pt>
                <c:pt idx="9679">
                  <c:v>42.102287000000004</c:v>
                </c:pt>
                <c:pt idx="9680">
                  <c:v>42.111289999999997</c:v>
                </c:pt>
                <c:pt idx="9681">
                  <c:v>42.120285000000003</c:v>
                </c:pt>
                <c:pt idx="9682">
                  <c:v>42.129288000000003</c:v>
                </c:pt>
                <c:pt idx="9683">
                  <c:v>42.138283000000001</c:v>
                </c:pt>
                <c:pt idx="9684">
                  <c:v>42.147284999999997</c:v>
                </c:pt>
                <c:pt idx="9685">
                  <c:v>42.156281</c:v>
                </c:pt>
                <c:pt idx="9686">
                  <c:v>42.165283000000002</c:v>
                </c:pt>
                <c:pt idx="9687">
                  <c:v>42.174278000000001</c:v>
                </c:pt>
                <c:pt idx="9688">
                  <c:v>42.183281000000001</c:v>
                </c:pt>
                <c:pt idx="9689">
                  <c:v>42.192276000000014</c:v>
                </c:pt>
                <c:pt idx="9690">
                  <c:v>42.201279</c:v>
                </c:pt>
                <c:pt idx="9691">
                  <c:v>42.210281000000002</c:v>
                </c:pt>
                <c:pt idx="9692">
                  <c:v>42.219276000000008</c:v>
                </c:pt>
                <c:pt idx="9693">
                  <c:v>42.228279000000008</c:v>
                </c:pt>
                <c:pt idx="9694">
                  <c:v>42.237274000000006</c:v>
                </c:pt>
                <c:pt idx="9695">
                  <c:v>42.246277000000006</c:v>
                </c:pt>
                <c:pt idx="9696">
                  <c:v>42.255272000000012</c:v>
                </c:pt>
                <c:pt idx="9697">
                  <c:v>42.264275000000005</c:v>
                </c:pt>
                <c:pt idx="9698">
                  <c:v>42.273270000000004</c:v>
                </c:pt>
                <c:pt idx="9699">
                  <c:v>42.282272000000013</c:v>
                </c:pt>
                <c:pt idx="9700">
                  <c:v>42.291267000000005</c:v>
                </c:pt>
                <c:pt idx="9701">
                  <c:v>42.300269999999998</c:v>
                </c:pt>
                <c:pt idx="9702">
                  <c:v>42.309264999999996</c:v>
                </c:pt>
                <c:pt idx="9703">
                  <c:v>42.318267999999996</c:v>
                </c:pt>
                <c:pt idx="9704">
                  <c:v>42.327262999999995</c:v>
                </c:pt>
                <c:pt idx="9705">
                  <c:v>42.336266000000002</c:v>
                </c:pt>
                <c:pt idx="9706">
                  <c:v>42.345261000000001</c:v>
                </c:pt>
                <c:pt idx="9707">
                  <c:v>42.354262999999989</c:v>
                </c:pt>
                <c:pt idx="9708">
                  <c:v>42.363266000000003</c:v>
                </c:pt>
                <c:pt idx="9709">
                  <c:v>42.372261000000002</c:v>
                </c:pt>
                <c:pt idx="9710">
                  <c:v>42.381263999999987</c:v>
                </c:pt>
                <c:pt idx="9711">
                  <c:v>42.390259</c:v>
                </c:pt>
                <c:pt idx="9712">
                  <c:v>42.399261000000003</c:v>
                </c:pt>
                <c:pt idx="9713">
                  <c:v>42.408257000000006</c:v>
                </c:pt>
                <c:pt idx="9714">
                  <c:v>42.417258999999994</c:v>
                </c:pt>
                <c:pt idx="9715">
                  <c:v>42.426254</c:v>
                </c:pt>
                <c:pt idx="9716">
                  <c:v>42.435257000000007</c:v>
                </c:pt>
                <c:pt idx="9717">
                  <c:v>42.444252000000006</c:v>
                </c:pt>
                <c:pt idx="9718">
                  <c:v>42.453254999999999</c:v>
                </c:pt>
                <c:pt idx="9719">
                  <c:v>42.462250000000004</c:v>
                </c:pt>
                <c:pt idx="9720">
                  <c:v>42.471252000000007</c:v>
                </c:pt>
                <c:pt idx="9721">
                  <c:v>42.480246999999999</c:v>
                </c:pt>
                <c:pt idx="9722">
                  <c:v>42.489249999999998</c:v>
                </c:pt>
                <c:pt idx="9723">
                  <c:v>42.498245000000004</c:v>
                </c:pt>
                <c:pt idx="9724">
                  <c:v>42.507248000000004</c:v>
                </c:pt>
                <c:pt idx="9725">
                  <c:v>42.516251000000004</c:v>
                </c:pt>
                <c:pt idx="9726">
                  <c:v>42.52524600000001</c:v>
                </c:pt>
                <c:pt idx="9727">
                  <c:v>42.534248000000005</c:v>
                </c:pt>
                <c:pt idx="9728">
                  <c:v>42.543243000000004</c:v>
                </c:pt>
                <c:pt idx="9729">
                  <c:v>42.552246000000004</c:v>
                </c:pt>
                <c:pt idx="9730">
                  <c:v>42.561241000000003</c:v>
                </c:pt>
                <c:pt idx="9731">
                  <c:v>42.570243999999995</c:v>
                </c:pt>
                <c:pt idx="9732">
                  <c:v>42.579239000000001</c:v>
                </c:pt>
                <c:pt idx="9733">
                  <c:v>42.588242000000001</c:v>
                </c:pt>
                <c:pt idx="9734">
                  <c:v>42.597237000000007</c:v>
                </c:pt>
                <c:pt idx="9735">
                  <c:v>42.606239000000002</c:v>
                </c:pt>
                <c:pt idx="9736">
                  <c:v>42.615234000000001</c:v>
                </c:pt>
                <c:pt idx="9737">
                  <c:v>42.624237000000008</c:v>
                </c:pt>
                <c:pt idx="9738">
                  <c:v>42.633232000000014</c:v>
                </c:pt>
                <c:pt idx="9739">
                  <c:v>42.642235000000007</c:v>
                </c:pt>
                <c:pt idx="9740">
                  <c:v>42.651229999999998</c:v>
                </c:pt>
                <c:pt idx="9741">
                  <c:v>42.660233000000012</c:v>
                </c:pt>
                <c:pt idx="9742">
                  <c:v>42.669235000000008</c:v>
                </c:pt>
                <c:pt idx="9743">
                  <c:v>42.678230000000006</c:v>
                </c:pt>
                <c:pt idx="9744">
                  <c:v>42.687233000000006</c:v>
                </c:pt>
                <c:pt idx="9745">
                  <c:v>42.696228000000012</c:v>
                </c:pt>
                <c:pt idx="9746">
                  <c:v>42.705231000000012</c:v>
                </c:pt>
                <c:pt idx="9747">
                  <c:v>42.714226000000004</c:v>
                </c:pt>
                <c:pt idx="9748">
                  <c:v>42.723228000000013</c:v>
                </c:pt>
                <c:pt idx="9749">
                  <c:v>42.732224000000002</c:v>
                </c:pt>
                <c:pt idx="9750">
                  <c:v>42.741226000000005</c:v>
                </c:pt>
                <c:pt idx="9751">
                  <c:v>42.750221000000003</c:v>
                </c:pt>
                <c:pt idx="9752">
                  <c:v>42.759223999999996</c:v>
                </c:pt>
                <c:pt idx="9753">
                  <c:v>42.768219000000009</c:v>
                </c:pt>
                <c:pt idx="9754">
                  <c:v>42.777222000000002</c:v>
                </c:pt>
                <c:pt idx="9755">
                  <c:v>42.786217000000008</c:v>
                </c:pt>
                <c:pt idx="9756">
                  <c:v>42.79521900000001</c:v>
                </c:pt>
                <c:pt idx="9757">
                  <c:v>42.804213999999995</c:v>
                </c:pt>
                <c:pt idx="9758">
                  <c:v>42.813217000000002</c:v>
                </c:pt>
                <c:pt idx="9759">
                  <c:v>42.822220000000002</c:v>
                </c:pt>
                <c:pt idx="9760">
                  <c:v>42.831215</c:v>
                </c:pt>
                <c:pt idx="9761">
                  <c:v>42.840217999999993</c:v>
                </c:pt>
                <c:pt idx="9762">
                  <c:v>42.849213000000006</c:v>
                </c:pt>
                <c:pt idx="9763">
                  <c:v>42.858215000000001</c:v>
                </c:pt>
                <c:pt idx="9764">
                  <c:v>42.86721</c:v>
                </c:pt>
                <c:pt idx="9765">
                  <c:v>42.876213000000007</c:v>
                </c:pt>
                <c:pt idx="9766">
                  <c:v>42.885208000000006</c:v>
                </c:pt>
                <c:pt idx="9767">
                  <c:v>42.894211000000006</c:v>
                </c:pt>
                <c:pt idx="9768">
                  <c:v>42.903206000000004</c:v>
                </c:pt>
                <c:pt idx="9769">
                  <c:v>42.912209000000004</c:v>
                </c:pt>
                <c:pt idx="9770">
                  <c:v>42.921203999999996</c:v>
                </c:pt>
                <c:pt idx="9771">
                  <c:v>42.930206000000005</c:v>
                </c:pt>
                <c:pt idx="9772">
                  <c:v>42.939201000000004</c:v>
                </c:pt>
                <c:pt idx="9773">
                  <c:v>42.948204000000004</c:v>
                </c:pt>
                <c:pt idx="9774">
                  <c:v>42.957206999999997</c:v>
                </c:pt>
                <c:pt idx="9775">
                  <c:v>42.966202000000003</c:v>
                </c:pt>
                <c:pt idx="9776">
                  <c:v>42.975204000000005</c:v>
                </c:pt>
                <c:pt idx="9777">
                  <c:v>42.984199999999994</c:v>
                </c:pt>
                <c:pt idx="9778">
                  <c:v>42.993202000000004</c:v>
                </c:pt>
                <c:pt idx="9779">
                  <c:v>43.00219700000001</c:v>
                </c:pt>
                <c:pt idx="9780">
                  <c:v>43.011199999999995</c:v>
                </c:pt>
                <c:pt idx="9781">
                  <c:v>43.020195000000008</c:v>
                </c:pt>
                <c:pt idx="9782">
                  <c:v>43.029198000000008</c:v>
                </c:pt>
                <c:pt idx="9783">
                  <c:v>43.038193000000014</c:v>
                </c:pt>
                <c:pt idx="9784">
                  <c:v>43.047195000000002</c:v>
                </c:pt>
                <c:pt idx="9785">
                  <c:v>43.056190000000001</c:v>
                </c:pt>
                <c:pt idx="9786">
                  <c:v>43.065193000000015</c:v>
                </c:pt>
                <c:pt idx="9787">
                  <c:v>43.074188000000007</c:v>
                </c:pt>
                <c:pt idx="9788">
                  <c:v>43.083191000000006</c:v>
                </c:pt>
                <c:pt idx="9789">
                  <c:v>43.092186000000012</c:v>
                </c:pt>
                <c:pt idx="9790">
                  <c:v>43.101189000000005</c:v>
                </c:pt>
                <c:pt idx="9791">
                  <c:v>43.110191</c:v>
                </c:pt>
                <c:pt idx="9792">
                  <c:v>43.119186000000006</c:v>
                </c:pt>
                <c:pt idx="9793">
                  <c:v>43.128189000000013</c:v>
                </c:pt>
                <c:pt idx="9794">
                  <c:v>43.137184000000005</c:v>
                </c:pt>
                <c:pt idx="9795">
                  <c:v>43.146187000000005</c:v>
                </c:pt>
                <c:pt idx="9796">
                  <c:v>43.155182000000003</c:v>
                </c:pt>
                <c:pt idx="9797">
                  <c:v>43.164185000000003</c:v>
                </c:pt>
                <c:pt idx="9798">
                  <c:v>43.173180000000002</c:v>
                </c:pt>
                <c:pt idx="9799">
                  <c:v>43.182182000000005</c:v>
                </c:pt>
                <c:pt idx="9800">
                  <c:v>43.19117700000001</c:v>
                </c:pt>
                <c:pt idx="9801">
                  <c:v>43.200180000000003</c:v>
                </c:pt>
                <c:pt idx="9802">
                  <c:v>43.209175000000009</c:v>
                </c:pt>
                <c:pt idx="9803">
                  <c:v>43.218178000000009</c:v>
                </c:pt>
                <c:pt idx="9804">
                  <c:v>43.227173000000008</c:v>
                </c:pt>
                <c:pt idx="9805">
                  <c:v>43.236176000000007</c:v>
                </c:pt>
                <c:pt idx="9806">
                  <c:v>43.245171000000013</c:v>
                </c:pt>
                <c:pt idx="9807">
                  <c:v>43.254173000000009</c:v>
                </c:pt>
                <c:pt idx="9808">
                  <c:v>43.263176000000009</c:v>
                </c:pt>
                <c:pt idx="9809">
                  <c:v>43.272171000000007</c:v>
                </c:pt>
                <c:pt idx="9810">
                  <c:v>43.281174</c:v>
                </c:pt>
                <c:pt idx="9811">
                  <c:v>43.290169000000013</c:v>
                </c:pt>
                <c:pt idx="9812">
                  <c:v>43.299171000000008</c:v>
                </c:pt>
                <c:pt idx="9813">
                  <c:v>43.308167000000005</c:v>
                </c:pt>
                <c:pt idx="9814">
                  <c:v>43.317169</c:v>
                </c:pt>
                <c:pt idx="9815">
                  <c:v>43.326164000000006</c:v>
                </c:pt>
                <c:pt idx="9816">
                  <c:v>43.335167000000006</c:v>
                </c:pt>
                <c:pt idx="9817">
                  <c:v>43.344161999999997</c:v>
                </c:pt>
                <c:pt idx="9818">
                  <c:v>43.353165000000004</c:v>
                </c:pt>
                <c:pt idx="9819">
                  <c:v>43.362160000000003</c:v>
                </c:pt>
                <c:pt idx="9820">
                  <c:v>43.371161999999998</c:v>
                </c:pt>
                <c:pt idx="9821">
                  <c:v>43.380157000000004</c:v>
                </c:pt>
                <c:pt idx="9822">
                  <c:v>43.389160000000004</c:v>
                </c:pt>
                <c:pt idx="9823">
                  <c:v>43.39815500000001</c:v>
                </c:pt>
                <c:pt idx="9824">
                  <c:v>43.407158000000003</c:v>
                </c:pt>
                <c:pt idx="9825">
                  <c:v>43.416160999999995</c:v>
                </c:pt>
                <c:pt idx="9826">
                  <c:v>43.425156000000008</c:v>
                </c:pt>
                <c:pt idx="9827">
                  <c:v>43.434158000000004</c:v>
                </c:pt>
                <c:pt idx="9828">
                  <c:v>43.443153000000009</c:v>
                </c:pt>
                <c:pt idx="9829">
                  <c:v>43.452156000000002</c:v>
                </c:pt>
                <c:pt idx="9830">
                  <c:v>43.461151000000001</c:v>
                </c:pt>
                <c:pt idx="9831">
                  <c:v>43.470154000000008</c:v>
                </c:pt>
                <c:pt idx="9832">
                  <c:v>43.479149000000007</c:v>
                </c:pt>
                <c:pt idx="9833">
                  <c:v>43.488152000000007</c:v>
                </c:pt>
                <c:pt idx="9834">
                  <c:v>43.497147000000005</c:v>
                </c:pt>
                <c:pt idx="9835">
                  <c:v>43.506149000000008</c:v>
                </c:pt>
                <c:pt idx="9836">
                  <c:v>43.515144000000006</c:v>
                </c:pt>
                <c:pt idx="9837">
                  <c:v>43.524147000000006</c:v>
                </c:pt>
                <c:pt idx="9838">
                  <c:v>43.533142000000005</c:v>
                </c:pt>
                <c:pt idx="9839">
                  <c:v>43.542145000000012</c:v>
                </c:pt>
                <c:pt idx="9840">
                  <c:v>43.551140000000004</c:v>
                </c:pt>
                <c:pt idx="9841">
                  <c:v>43.560143000000011</c:v>
                </c:pt>
                <c:pt idx="9842">
                  <c:v>43.569145000000013</c:v>
                </c:pt>
                <c:pt idx="9843">
                  <c:v>43.578140000000012</c:v>
                </c:pt>
                <c:pt idx="9844">
                  <c:v>43.587143000000005</c:v>
                </c:pt>
                <c:pt idx="9845">
                  <c:v>43.59613800000001</c:v>
                </c:pt>
                <c:pt idx="9846">
                  <c:v>43.605141000000003</c:v>
                </c:pt>
                <c:pt idx="9847">
                  <c:v>43.614136000000002</c:v>
                </c:pt>
                <c:pt idx="9848">
                  <c:v>43.623138000000012</c:v>
                </c:pt>
                <c:pt idx="9849">
                  <c:v>43.632133000000017</c:v>
                </c:pt>
                <c:pt idx="9850">
                  <c:v>43.641136000000003</c:v>
                </c:pt>
                <c:pt idx="9851">
                  <c:v>43.650131000000002</c:v>
                </c:pt>
                <c:pt idx="9852">
                  <c:v>43.659134000000009</c:v>
                </c:pt>
                <c:pt idx="9853">
                  <c:v>43.668129000000008</c:v>
                </c:pt>
                <c:pt idx="9854">
                  <c:v>43.677132000000007</c:v>
                </c:pt>
                <c:pt idx="9855">
                  <c:v>43.686127000000006</c:v>
                </c:pt>
                <c:pt idx="9856">
                  <c:v>43.695129000000016</c:v>
                </c:pt>
                <c:pt idx="9857">
                  <c:v>43.704124</c:v>
                </c:pt>
                <c:pt idx="9858">
                  <c:v>43.713127</c:v>
                </c:pt>
                <c:pt idx="9859">
                  <c:v>43.722130000000021</c:v>
                </c:pt>
                <c:pt idx="9860">
                  <c:v>43.731125000000013</c:v>
                </c:pt>
                <c:pt idx="9861">
                  <c:v>43.740128000000006</c:v>
                </c:pt>
                <c:pt idx="9862">
                  <c:v>43.749123000000012</c:v>
                </c:pt>
                <c:pt idx="9863">
                  <c:v>43.758125000000014</c:v>
                </c:pt>
                <c:pt idx="9864">
                  <c:v>43.767120000000013</c:v>
                </c:pt>
                <c:pt idx="9865">
                  <c:v>43.776123000000013</c:v>
                </c:pt>
                <c:pt idx="9866">
                  <c:v>43.785118000000011</c:v>
                </c:pt>
                <c:pt idx="9867">
                  <c:v>43.794121000000011</c:v>
                </c:pt>
                <c:pt idx="9868">
                  <c:v>43.803116000000003</c:v>
                </c:pt>
                <c:pt idx="9869">
                  <c:v>43.81211900000001</c:v>
                </c:pt>
                <c:pt idx="9870">
                  <c:v>43.821114000000009</c:v>
                </c:pt>
                <c:pt idx="9871">
                  <c:v>43.830116000000011</c:v>
                </c:pt>
                <c:pt idx="9872">
                  <c:v>43.839111000000003</c:v>
                </c:pt>
                <c:pt idx="9873">
                  <c:v>43.84811400000001</c:v>
                </c:pt>
                <c:pt idx="9874">
                  <c:v>43.857116999999995</c:v>
                </c:pt>
                <c:pt idx="9875">
                  <c:v>43.866112000000008</c:v>
                </c:pt>
                <c:pt idx="9876">
                  <c:v>43.875114000000011</c:v>
                </c:pt>
                <c:pt idx="9877">
                  <c:v>43.884109000000002</c:v>
                </c:pt>
                <c:pt idx="9878">
                  <c:v>43.893112000000009</c:v>
                </c:pt>
                <c:pt idx="9879">
                  <c:v>43.902107000000001</c:v>
                </c:pt>
                <c:pt idx="9880">
                  <c:v>43.911110000000001</c:v>
                </c:pt>
                <c:pt idx="9881">
                  <c:v>43.920105000000014</c:v>
                </c:pt>
                <c:pt idx="9882">
                  <c:v>43.929108000000006</c:v>
                </c:pt>
                <c:pt idx="9883">
                  <c:v>43.938103000000012</c:v>
                </c:pt>
                <c:pt idx="9884">
                  <c:v>43.947104999999993</c:v>
                </c:pt>
                <c:pt idx="9885">
                  <c:v>43.956100000000006</c:v>
                </c:pt>
                <c:pt idx="9886">
                  <c:v>43.965103000000013</c:v>
                </c:pt>
                <c:pt idx="9887">
                  <c:v>43.974097999999998</c:v>
                </c:pt>
                <c:pt idx="9888">
                  <c:v>43.983101000000005</c:v>
                </c:pt>
                <c:pt idx="9889">
                  <c:v>43.992096000000011</c:v>
                </c:pt>
                <c:pt idx="9890">
                  <c:v>44.001099000000004</c:v>
                </c:pt>
                <c:pt idx="9891">
                  <c:v>44.010101000000006</c:v>
                </c:pt>
                <c:pt idx="9892">
                  <c:v>44.019096000000005</c:v>
                </c:pt>
                <c:pt idx="9893">
                  <c:v>44.028099000000012</c:v>
                </c:pt>
                <c:pt idx="9894">
                  <c:v>44.037094000000003</c:v>
                </c:pt>
                <c:pt idx="9895">
                  <c:v>44.046096999999996</c:v>
                </c:pt>
                <c:pt idx="9896">
                  <c:v>44.055092000000002</c:v>
                </c:pt>
                <c:pt idx="9897">
                  <c:v>44.064095000000002</c:v>
                </c:pt>
                <c:pt idx="9898">
                  <c:v>44.073089999999993</c:v>
                </c:pt>
                <c:pt idx="9899">
                  <c:v>44.082092000000003</c:v>
                </c:pt>
                <c:pt idx="9900">
                  <c:v>44.091086999999995</c:v>
                </c:pt>
                <c:pt idx="9901">
                  <c:v>44.100090000000002</c:v>
                </c:pt>
                <c:pt idx="9902">
                  <c:v>44.109084999999993</c:v>
                </c:pt>
                <c:pt idx="9903">
                  <c:v>44.118088</c:v>
                </c:pt>
                <c:pt idx="9904">
                  <c:v>44.127083000000006</c:v>
                </c:pt>
                <c:pt idx="9905">
                  <c:v>44.136086000000006</c:v>
                </c:pt>
                <c:pt idx="9906">
                  <c:v>44.145081000000005</c:v>
                </c:pt>
                <c:pt idx="9907">
                  <c:v>44.154082999999993</c:v>
                </c:pt>
                <c:pt idx="9908">
                  <c:v>44.163086000000007</c:v>
                </c:pt>
                <c:pt idx="9909">
                  <c:v>44.172081000000006</c:v>
                </c:pt>
                <c:pt idx="9910">
                  <c:v>44.181083999999998</c:v>
                </c:pt>
                <c:pt idx="9911">
                  <c:v>44.190079000000011</c:v>
                </c:pt>
                <c:pt idx="9912">
                  <c:v>44.199081000000007</c:v>
                </c:pt>
                <c:pt idx="9913">
                  <c:v>44.208076000000013</c:v>
                </c:pt>
                <c:pt idx="9914">
                  <c:v>44.217079000000005</c:v>
                </c:pt>
                <c:pt idx="9915">
                  <c:v>44.226074000000011</c:v>
                </c:pt>
                <c:pt idx="9916">
                  <c:v>44.235077000000011</c:v>
                </c:pt>
                <c:pt idx="9917">
                  <c:v>44.244072000000003</c:v>
                </c:pt>
                <c:pt idx="9918">
                  <c:v>44.253075000000003</c:v>
                </c:pt>
                <c:pt idx="9919">
                  <c:v>44.262070000000008</c:v>
                </c:pt>
                <c:pt idx="9920">
                  <c:v>44.271072000000011</c:v>
                </c:pt>
                <c:pt idx="9921">
                  <c:v>44.280066999999995</c:v>
                </c:pt>
                <c:pt idx="9922">
                  <c:v>44.289070000000002</c:v>
                </c:pt>
                <c:pt idx="9923">
                  <c:v>44.298065000000008</c:v>
                </c:pt>
                <c:pt idx="9924">
                  <c:v>44.307067999999994</c:v>
                </c:pt>
                <c:pt idx="9925">
                  <c:v>44.316071000000001</c:v>
                </c:pt>
                <c:pt idx="9926">
                  <c:v>44.325066000000007</c:v>
                </c:pt>
                <c:pt idx="9927">
                  <c:v>44.334067999999995</c:v>
                </c:pt>
                <c:pt idx="9928">
                  <c:v>44.343062999999994</c:v>
                </c:pt>
                <c:pt idx="9929">
                  <c:v>44.352066000000001</c:v>
                </c:pt>
                <c:pt idx="9930">
                  <c:v>44.361060999999999</c:v>
                </c:pt>
                <c:pt idx="9931">
                  <c:v>44.370063999999999</c:v>
                </c:pt>
                <c:pt idx="9932">
                  <c:v>44.379059000000005</c:v>
                </c:pt>
                <c:pt idx="9933">
                  <c:v>44.388062000000005</c:v>
                </c:pt>
                <c:pt idx="9934">
                  <c:v>44.397057000000004</c:v>
                </c:pt>
                <c:pt idx="9935">
                  <c:v>44.406059000000006</c:v>
                </c:pt>
                <c:pt idx="9936">
                  <c:v>44.415054000000005</c:v>
                </c:pt>
                <c:pt idx="9937">
                  <c:v>44.424057000000005</c:v>
                </c:pt>
                <c:pt idx="9938">
                  <c:v>44.433052000000011</c:v>
                </c:pt>
                <c:pt idx="9939">
                  <c:v>44.442055000000003</c:v>
                </c:pt>
                <c:pt idx="9940">
                  <c:v>44.451049999999995</c:v>
                </c:pt>
                <c:pt idx="9941">
                  <c:v>44.460052000000012</c:v>
                </c:pt>
                <c:pt idx="9942">
                  <c:v>44.469055000000004</c:v>
                </c:pt>
                <c:pt idx="9943">
                  <c:v>44.478050000000003</c:v>
                </c:pt>
                <c:pt idx="9944">
                  <c:v>44.487052999999996</c:v>
                </c:pt>
                <c:pt idx="9945">
                  <c:v>44.496048000000002</c:v>
                </c:pt>
                <c:pt idx="9946">
                  <c:v>44.505051000000009</c:v>
                </c:pt>
                <c:pt idx="9947">
                  <c:v>44.514045999999993</c:v>
                </c:pt>
                <c:pt idx="9948">
                  <c:v>44.523048000000003</c:v>
                </c:pt>
                <c:pt idx="9949">
                  <c:v>44.532043000000002</c:v>
                </c:pt>
                <c:pt idx="9950">
                  <c:v>44.541046000000001</c:v>
                </c:pt>
                <c:pt idx="9951">
                  <c:v>44.550040999999993</c:v>
                </c:pt>
                <c:pt idx="9952">
                  <c:v>44.559043999999993</c:v>
                </c:pt>
                <c:pt idx="9953">
                  <c:v>44.568039000000013</c:v>
                </c:pt>
                <c:pt idx="9954">
                  <c:v>44.577042000000006</c:v>
                </c:pt>
                <c:pt idx="9955">
                  <c:v>44.586037000000005</c:v>
                </c:pt>
                <c:pt idx="9956">
                  <c:v>44.595039000000007</c:v>
                </c:pt>
                <c:pt idx="9957">
                  <c:v>44.604042000000007</c:v>
                </c:pt>
                <c:pt idx="9958">
                  <c:v>44.613037000000006</c:v>
                </c:pt>
                <c:pt idx="9959">
                  <c:v>44.622040000000013</c:v>
                </c:pt>
                <c:pt idx="9960">
                  <c:v>44.631035000000004</c:v>
                </c:pt>
                <c:pt idx="9961">
                  <c:v>44.640038000000011</c:v>
                </c:pt>
                <c:pt idx="9962">
                  <c:v>44.649033000000003</c:v>
                </c:pt>
                <c:pt idx="9963">
                  <c:v>44.658035000000005</c:v>
                </c:pt>
                <c:pt idx="9964">
                  <c:v>44.667030000000004</c:v>
                </c:pt>
                <c:pt idx="9965">
                  <c:v>44.676033000000011</c:v>
                </c:pt>
                <c:pt idx="9966">
                  <c:v>44.685028000000003</c:v>
                </c:pt>
                <c:pt idx="9967">
                  <c:v>44.69403100000001</c:v>
                </c:pt>
                <c:pt idx="9968">
                  <c:v>44.703026000000008</c:v>
                </c:pt>
                <c:pt idx="9969">
                  <c:v>44.712029000000001</c:v>
                </c:pt>
                <c:pt idx="9970">
                  <c:v>44.721024</c:v>
                </c:pt>
                <c:pt idx="9971">
                  <c:v>44.730026000000009</c:v>
                </c:pt>
                <c:pt idx="9972">
                  <c:v>44.739021000000008</c:v>
                </c:pt>
                <c:pt idx="9973">
                  <c:v>44.748024000000001</c:v>
                </c:pt>
                <c:pt idx="9974">
                  <c:v>44.757027000000001</c:v>
                </c:pt>
                <c:pt idx="9975">
                  <c:v>44.766022000000014</c:v>
                </c:pt>
                <c:pt idx="9976">
                  <c:v>44.775024000000002</c:v>
                </c:pt>
                <c:pt idx="9977">
                  <c:v>44.784019000000001</c:v>
                </c:pt>
                <c:pt idx="9978">
                  <c:v>44.793022000000001</c:v>
                </c:pt>
                <c:pt idx="9979">
                  <c:v>44.802017000000006</c:v>
                </c:pt>
                <c:pt idx="9980">
                  <c:v>44.811019999999999</c:v>
                </c:pt>
                <c:pt idx="9981">
                  <c:v>44.820015000000005</c:v>
                </c:pt>
                <c:pt idx="9982">
                  <c:v>44.829018000000012</c:v>
                </c:pt>
                <c:pt idx="9983">
                  <c:v>44.838013000000011</c:v>
                </c:pt>
                <c:pt idx="9984">
                  <c:v>44.847014999999999</c:v>
                </c:pt>
                <c:pt idx="9985">
                  <c:v>44.856009999999998</c:v>
                </c:pt>
                <c:pt idx="9986">
                  <c:v>44.865013000000012</c:v>
                </c:pt>
                <c:pt idx="9987">
                  <c:v>44.874007999999996</c:v>
                </c:pt>
                <c:pt idx="9988">
                  <c:v>44.883011000000003</c:v>
                </c:pt>
                <c:pt idx="9989">
                  <c:v>44.892006000000009</c:v>
                </c:pt>
                <c:pt idx="9990">
                  <c:v>44.901008999999995</c:v>
                </c:pt>
                <c:pt idx="9991">
                  <c:v>44.910011000000004</c:v>
                </c:pt>
                <c:pt idx="9992">
                  <c:v>44.919006000000003</c:v>
                </c:pt>
                <c:pt idx="9993">
                  <c:v>44.928009000000003</c:v>
                </c:pt>
                <c:pt idx="9994">
                  <c:v>44.937003999999995</c:v>
                </c:pt>
                <c:pt idx="9995">
                  <c:v>44.946007000000002</c:v>
                </c:pt>
                <c:pt idx="9996">
                  <c:v>44.955001999999993</c:v>
                </c:pt>
                <c:pt idx="9997">
                  <c:v>44.964005</c:v>
                </c:pt>
                <c:pt idx="9998">
                  <c:v>44.973000000000006</c:v>
                </c:pt>
                <c:pt idx="9999">
                  <c:v>44.982002000000001</c:v>
                </c:pt>
                <c:pt idx="10000">
                  <c:v>44.990997</c:v>
                </c:pt>
                <c:pt idx="10001">
                  <c:v>45</c:v>
                </c:pt>
              </c:numCache>
            </c:numRef>
          </c:xVal>
          <c:yVal>
            <c:numRef>
              <c:f>eFieldYLong!$B$1:$B$10002</c:f>
              <c:numCache>
                <c:formatCode>General</c:formatCode>
                <c:ptCount val="10002"/>
                <c:pt idx="0" formatCode="0.00E+00">
                  <c:v>5.0445548000000037E-19</c:v>
                </c:pt>
                <c:pt idx="1">
                  <c:v>2.8857830000000005E-4</c:v>
                </c:pt>
                <c:pt idx="2">
                  <c:v>5.7715661000000017E-4</c:v>
                </c:pt>
                <c:pt idx="3">
                  <c:v>8.6573488000000023E-4</c:v>
                </c:pt>
                <c:pt idx="4">
                  <c:v>1.1543132000000004E-3</c:v>
                </c:pt>
                <c:pt idx="5">
                  <c:v>1.4428914000000001E-3</c:v>
                </c:pt>
                <c:pt idx="6">
                  <c:v>1.7314698000000003E-3</c:v>
                </c:pt>
                <c:pt idx="7">
                  <c:v>2.020048E-3</c:v>
                </c:pt>
                <c:pt idx="8">
                  <c:v>2.3086264000000004E-3</c:v>
                </c:pt>
                <c:pt idx="9">
                  <c:v>2.5973269000000008E-3</c:v>
                </c:pt>
                <c:pt idx="10">
                  <c:v>2.8859053000000003E-3</c:v>
                </c:pt>
                <c:pt idx="11">
                  <c:v>3.1744835000000002E-3</c:v>
                </c:pt>
                <c:pt idx="12">
                  <c:v>3.4630618000000011E-3</c:v>
                </c:pt>
                <c:pt idx="13">
                  <c:v>3.7516400000000005E-3</c:v>
                </c:pt>
                <c:pt idx="14">
                  <c:v>4.0402184000000018E-3</c:v>
                </c:pt>
                <c:pt idx="15">
                  <c:v>4.3287966000000004E-3</c:v>
                </c:pt>
                <c:pt idx="16">
                  <c:v>4.6173749000000004E-3</c:v>
                </c:pt>
                <c:pt idx="17">
                  <c:v>4.9059531000000007E-3</c:v>
                </c:pt>
                <c:pt idx="18">
                  <c:v>5.1945317999999999E-3</c:v>
                </c:pt>
                <c:pt idx="19">
                  <c:v>5.4831100000000011E-3</c:v>
                </c:pt>
                <c:pt idx="20">
                  <c:v>5.7716882000000023E-3</c:v>
                </c:pt>
                <c:pt idx="21">
                  <c:v>6.0602664000000018E-3</c:v>
                </c:pt>
                <c:pt idx="22">
                  <c:v>6.3488446000000013E-3</c:v>
                </c:pt>
                <c:pt idx="23">
                  <c:v>6.6374228000000007E-3</c:v>
                </c:pt>
                <c:pt idx="24">
                  <c:v>6.9260010000000019E-3</c:v>
                </c:pt>
                <c:pt idx="25">
                  <c:v>7.2145797000000012E-3</c:v>
                </c:pt>
                <c:pt idx="26">
                  <c:v>7.5032800000000019E-3</c:v>
                </c:pt>
                <c:pt idx="27">
                  <c:v>7.7918586000000015E-3</c:v>
                </c:pt>
                <c:pt idx="28">
                  <c:v>8.0804368000000053E-3</c:v>
                </c:pt>
                <c:pt idx="29">
                  <c:v>8.3690146000000038E-3</c:v>
                </c:pt>
                <c:pt idx="30">
                  <c:v>8.6575933000000022E-3</c:v>
                </c:pt>
                <c:pt idx="31">
                  <c:v>8.9461720000000005E-3</c:v>
                </c:pt>
                <c:pt idx="32">
                  <c:v>9.2347497000000028E-3</c:v>
                </c:pt>
                <c:pt idx="33">
                  <c:v>9.5233284000000012E-3</c:v>
                </c:pt>
                <c:pt idx="34">
                  <c:v>9.8119061000000018E-3</c:v>
                </c:pt>
                <c:pt idx="35">
                  <c:v>1.0100485000000001E-2</c:v>
                </c:pt>
                <c:pt idx="36">
                  <c:v>1.0389064000000002E-2</c:v>
                </c:pt>
                <c:pt idx="37">
                  <c:v>1.0677641E-2</c:v>
                </c:pt>
                <c:pt idx="38">
                  <c:v>1.0966220000000002E-2</c:v>
                </c:pt>
                <c:pt idx="39">
                  <c:v>1.1254798000000002E-2</c:v>
                </c:pt>
                <c:pt idx="40">
                  <c:v>1.1543376000000003E-2</c:v>
                </c:pt>
                <c:pt idx="41">
                  <c:v>1.1831954000000002E-2</c:v>
                </c:pt>
                <c:pt idx="42">
                  <c:v>1.2120655000000001E-2</c:v>
                </c:pt>
                <c:pt idx="43">
                  <c:v>1.2409233E-2</c:v>
                </c:pt>
                <c:pt idx="44">
                  <c:v>1.2697811999999999E-2</c:v>
                </c:pt>
                <c:pt idx="45">
                  <c:v>1.298639E-2</c:v>
                </c:pt>
                <c:pt idx="46">
                  <c:v>1.3274968999999999E-2</c:v>
                </c:pt>
                <c:pt idx="47">
                  <c:v>1.3563546000000003E-2</c:v>
                </c:pt>
                <c:pt idx="48">
                  <c:v>1.3852125000000005E-2</c:v>
                </c:pt>
                <c:pt idx="49">
                  <c:v>1.4140702999999999E-2</c:v>
                </c:pt>
                <c:pt idx="50">
                  <c:v>1.4429281E-2</c:v>
                </c:pt>
                <c:pt idx="51">
                  <c:v>1.4717860000000001E-2</c:v>
                </c:pt>
                <c:pt idx="52">
                  <c:v>1.5006438000000002E-2</c:v>
                </c:pt>
                <c:pt idx="53">
                  <c:v>1.5295016999999998E-2</c:v>
                </c:pt>
                <c:pt idx="54">
                  <c:v>1.5583594000000001E-2</c:v>
                </c:pt>
                <c:pt idx="55">
                  <c:v>1.5872173000000003E-2</c:v>
                </c:pt>
                <c:pt idx="56">
                  <c:v>1.6160751000000004E-2</c:v>
                </c:pt>
                <c:pt idx="57">
                  <c:v>1.3548858000000004E-2</c:v>
                </c:pt>
                <c:pt idx="58">
                  <c:v>1.3822858000000006E-2</c:v>
                </c:pt>
                <c:pt idx="59">
                  <c:v>1.4096974E-2</c:v>
                </c:pt>
                <c:pt idx="60">
                  <c:v>1.4370974999999999E-2</c:v>
                </c:pt>
                <c:pt idx="61">
                  <c:v>1.4644975000000001E-2</c:v>
                </c:pt>
                <c:pt idx="62">
                  <c:v>1.4918976E-2</c:v>
                </c:pt>
                <c:pt idx="63">
                  <c:v>1.5192975000000001E-2</c:v>
                </c:pt>
                <c:pt idx="64">
                  <c:v>1.5466975000000004E-2</c:v>
                </c:pt>
                <c:pt idx="65">
                  <c:v>1.5740976000000004E-2</c:v>
                </c:pt>
                <c:pt idx="66">
                  <c:v>1.6014976E-2</c:v>
                </c:pt>
                <c:pt idx="67">
                  <c:v>1.6288975000000004E-2</c:v>
                </c:pt>
                <c:pt idx="68">
                  <c:v>1.6562976000000004E-2</c:v>
                </c:pt>
                <c:pt idx="69">
                  <c:v>1.6836976999999999E-2</c:v>
                </c:pt>
                <c:pt idx="70">
                  <c:v>1.7110975000000004E-2</c:v>
                </c:pt>
                <c:pt idx="71">
                  <c:v>1.7384976000000003E-2</c:v>
                </c:pt>
                <c:pt idx="72">
                  <c:v>1.7658977000000003E-2</c:v>
                </c:pt>
                <c:pt idx="73">
                  <c:v>1.7932976000000003E-2</c:v>
                </c:pt>
                <c:pt idx="74">
                  <c:v>1.8206976000000003E-2</c:v>
                </c:pt>
                <c:pt idx="75">
                  <c:v>1.8481093000000004E-2</c:v>
                </c:pt>
                <c:pt idx="76">
                  <c:v>1.8755093E-2</c:v>
                </c:pt>
                <c:pt idx="77">
                  <c:v>1.9029092000000001E-2</c:v>
                </c:pt>
                <c:pt idx="78">
                  <c:v>1.9303093E-2</c:v>
                </c:pt>
                <c:pt idx="79">
                  <c:v>1.9577093E-2</c:v>
                </c:pt>
                <c:pt idx="80">
                  <c:v>1.9851094000000003E-2</c:v>
                </c:pt>
                <c:pt idx="81">
                  <c:v>2.0125093E-2</c:v>
                </c:pt>
                <c:pt idx="82">
                  <c:v>2.0399094E-2</c:v>
                </c:pt>
                <c:pt idx="83">
                  <c:v>2.0673094000000006E-2</c:v>
                </c:pt>
                <c:pt idx="84">
                  <c:v>2.0947093000000003E-2</c:v>
                </c:pt>
                <c:pt idx="85">
                  <c:v>2.1221094000000003E-2</c:v>
                </c:pt>
                <c:pt idx="86">
                  <c:v>2.1495095000000002E-2</c:v>
                </c:pt>
                <c:pt idx="87">
                  <c:v>2.1769093E-2</c:v>
                </c:pt>
                <c:pt idx="88">
                  <c:v>2.2043094000000006E-2</c:v>
                </c:pt>
                <c:pt idx="89">
                  <c:v>2.2317094999999999E-2</c:v>
                </c:pt>
                <c:pt idx="90">
                  <c:v>2.2591094000000003E-2</c:v>
                </c:pt>
                <c:pt idx="91">
                  <c:v>2.2865094000000002E-2</c:v>
                </c:pt>
                <c:pt idx="92">
                  <c:v>2.3139210000000007E-2</c:v>
                </c:pt>
                <c:pt idx="93">
                  <c:v>2.3413211000000007E-2</c:v>
                </c:pt>
                <c:pt idx="94">
                  <c:v>2.3687212000000003E-2</c:v>
                </c:pt>
                <c:pt idx="95">
                  <c:v>2.3961211000000003E-2</c:v>
                </c:pt>
                <c:pt idx="96">
                  <c:v>2.4235211000000006E-2</c:v>
                </c:pt>
                <c:pt idx="97">
                  <c:v>2.4509212000000002E-2</c:v>
                </c:pt>
                <c:pt idx="98">
                  <c:v>2.4783211000000006E-2</c:v>
                </c:pt>
                <c:pt idx="99">
                  <c:v>2.5057212000000006E-2</c:v>
                </c:pt>
                <c:pt idx="100">
                  <c:v>2.5331212000000006E-2</c:v>
                </c:pt>
                <c:pt idx="101">
                  <c:v>2.560521100000001E-2</c:v>
                </c:pt>
                <c:pt idx="102">
                  <c:v>2.5879107000000005E-2</c:v>
                </c:pt>
                <c:pt idx="103">
                  <c:v>2.6151774000000003E-2</c:v>
                </c:pt>
                <c:pt idx="104">
                  <c:v>2.6424443000000002E-2</c:v>
                </c:pt>
                <c:pt idx="105">
                  <c:v>2.669711000000001E-2</c:v>
                </c:pt>
                <c:pt idx="106">
                  <c:v>2.6969777000000007E-2</c:v>
                </c:pt>
                <c:pt idx="107">
                  <c:v>2.7242446000000007E-2</c:v>
                </c:pt>
                <c:pt idx="108">
                  <c:v>2.7515113000000008E-2</c:v>
                </c:pt>
                <c:pt idx="109">
                  <c:v>2.7787898000000009E-2</c:v>
                </c:pt>
                <c:pt idx="110">
                  <c:v>2.8060564999999996E-2</c:v>
                </c:pt>
                <c:pt idx="111">
                  <c:v>2.8333232000000007E-2</c:v>
                </c:pt>
                <c:pt idx="112">
                  <c:v>2.8605901000000006E-2</c:v>
                </c:pt>
                <c:pt idx="113">
                  <c:v>2.8878568000000004E-2</c:v>
                </c:pt>
                <c:pt idx="114">
                  <c:v>2.9151235000000005E-2</c:v>
                </c:pt>
                <c:pt idx="115">
                  <c:v>2.9423904000000004E-2</c:v>
                </c:pt>
                <c:pt idx="116">
                  <c:v>2.9696571000000001E-2</c:v>
                </c:pt>
                <c:pt idx="117">
                  <c:v>2.9969240000000005E-2</c:v>
                </c:pt>
                <c:pt idx="118">
                  <c:v>3.0241907000000005E-2</c:v>
                </c:pt>
                <c:pt idx="119">
                  <c:v>3.0514573999999999E-2</c:v>
                </c:pt>
                <c:pt idx="120">
                  <c:v>3.0787243000000009E-2</c:v>
                </c:pt>
                <c:pt idx="121">
                  <c:v>3.105991000000001E-2</c:v>
                </c:pt>
                <c:pt idx="122">
                  <c:v>3.1332579000000006E-2</c:v>
                </c:pt>
                <c:pt idx="123">
                  <c:v>3.1605244000000011E-2</c:v>
                </c:pt>
                <c:pt idx="124">
                  <c:v>3.1877913000000015E-2</c:v>
                </c:pt>
                <c:pt idx="125">
                  <c:v>3.2150580999999998E-2</c:v>
                </c:pt>
                <c:pt idx="126">
                  <c:v>3.2423362000000004E-2</c:v>
                </c:pt>
                <c:pt idx="127">
                  <c:v>3.2696031000000007E-2</c:v>
                </c:pt>
                <c:pt idx="128">
                  <c:v>3.2968699999999997E-2</c:v>
                </c:pt>
                <c:pt idx="129">
                  <c:v>3.3241369000000007E-2</c:v>
                </c:pt>
                <c:pt idx="130">
                  <c:v>3.3514033999999998E-2</c:v>
                </c:pt>
                <c:pt idx="131">
                  <c:v>3.3786703000000001E-2</c:v>
                </c:pt>
                <c:pt idx="132">
                  <c:v>3.4059372000000004E-2</c:v>
                </c:pt>
                <c:pt idx="133">
                  <c:v>3.433203700000001E-2</c:v>
                </c:pt>
                <c:pt idx="134">
                  <c:v>3.4604706000000006E-2</c:v>
                </c:pt>
                <c:pt idx="135">
                  <c:v>3.4877375000000016E-2</c:v>
                </c:pt>
                <c:pt idx="136">
                  <c:v>3.5150040000000007E-2</c:v>
                </c:pt>
                <c:pt idx="137">
                  <c:v>3.5422709000000004E-2</c:v>
                </c:pt>
                <c:pt idx="138">
                  <c:v>3.5695378000000014E-2</c:v>
                </c:pt>
                <c:pt idx="139">
                  <c:v>3.5968043000000005E-2</c:v>
                </c:pt>
                <c:pt idx="140">
                  <c:v>3.6240712000000008E-2</c:v>
                </c:pt>
                <c:pt idx="141">
                  <c:v>3.6513381000000004E-2</c:v>
                </c:pt>
                <c:pt idx="142">
                  <c:v>3.678616500000001E-2</c:v>
                </c:pt>
                <c:pt idx="143">
                  <c:v>3.7058830000000008E-2</c:v>
                </c:pt>
                <c:pt idx="144">
                  <c:v>3.7331499000000004E-2</c:v>
                </c:pt>
                <c:pt idx="145">
                  <c:v>3.7604168000000007E-2</c:v>
                </c:pt>
                <c:pt idx="146">
                  <c:v>3.7876833000000013E-2</c:v>
                </c:pt>
                <c:pt idx="147">
                  <c:v>3.8149502000000002E-2</c:v>
                </c:pt>
                <c:pt idx="148">
                  <c:v>3.8422171000000005E-2</c:v>
                </c:pt>
                <c:pt idx="149">
                  <c:v>3.869483600000001E-2</c:v>
                </c:pt>
                <c:pt idx="150">
                  <c:v>3.8967505000000006E-2</c:v>
                </c:pt>
                <c:pt idx="151">
                  <c:v>3.924017400000001E-2</c:v>
                </c:pt>
                <c:pt idx="152">
                  <c:v>3.9512839000000001E-2</c:v>
                </c:pt>
                <c:pt idx="153">
                  <c:v>3.9785508000000004E-2</c:v>
                </c:pt>
                <c:pt idx="154">
                  <c:v>4.0058177000000007E-2</c:v>
                </c:pt>
                <c:pt idx="155">
                  <c:v>4.0330841999999999E-2</c:v>
                </c:pt>
                <c:pt idx="156">
                  <c:v>4.0603511000000009E-2</c:v>
                </c:pt>
                <c:pt idx="157">
                  <c:v>4.0876179999999998E-2</c:v>
                </c:pt>
                <c:pt idx="158">
                  <c:v>4.1148964000000003E-2</c:v>
                </c:pt>
                <c:pt idx="159">
                  <c:v>4.1421629000000008E-2</c:v>
                </c:pt>
                <c:pt idx="160">
                  <c:v>4.1694298000000005E-2</c:v>
                </c:pt>
                <c:pt idx="161">
                  <c:v>4.1966967000000015E-2</c:v>
                </c:pt>
                <c:pt idx="162">
                  <c:v>4.2239632000000006E-2</c:v>
                </c:pt>
                <c:pt idx="163">
                  <c:v>4.2512301000000016E-2</c:v>
                </c:pt>
                <c:pt idx="164">
                  <c:v>4.2784970000000005E-2</c:v>
                </c:pt>
                <c:pt idx="165">
                  <c:v>4.3057635000000011E-2</c:v>
                </c:pt>
                <c:pt idx="166">
                  <c:v>4.3330304000000007E-2</c:v>
                </c:pt>
                <c:pt idx="167">
                  <c:v>4.360297300000001E-2</c:v>
                </c:pt>
                <c:pt idx="168">
                  <c:v>4.3875638000000008E-2</c:v>
                </c:pt>
                <c:pt idx="169">
                  <c:v>4.4148306999999998E-2</c:v>
                </c:pt>
                <c:pt idx="170">
                  <c:v>4.4420976000000015E-2</c:v>
                </c:pt>
                <c:pt idx="171">
                  <c:v>4.4765152000000002E-2</c:v>
                </c:pt>
                <c:pt idx="172">
                  <c:v>4.5124985000000006E-2</c:v>
                </c:pt>
                <c:pt idx="173">
                  <c:v>4.5484819000000003E-2</c:v>
                </c:pt>
                <c:pt idx="174">
                  <c:v>4.5844652000000007E-2</c:v>
                </c:pt>
                <c:pt idx="175">
                  <c:v>4.6204634000000008E-2</c:v>
                </c:pt>
                <c:pt idx="176">
                  <c:v>4.6564466999999998E-2</c:v>
                </c:pt>
                <c:pt idx="177">
                  <c:v>4.6924300000000002E-2</c:v>
                </c:pt>
                <c:pt idx="178">
                  <c:v>4.7284133999999998E-2</c:v>
                </c:pt>
                <c:pt idx="179">
                  <c:v>4.7643962999999998E-2</c:v>
                </c:pt>
                <c:pt idx="180">
                  <c:v>4.8003796000000015E-2</c:v>
                </c:pt>
                <c:pt idx="181">
                  <c:v>4.8363630000000012E-2</c:v>
                </c:pt>
                <c:pt idx="182">
                  <c:v>4.8723463000000009E-2</c:v>
                </c:pt>
                <c:pt idx="183">
                  <c:v>4.9083292000000014E-2</c:v>
                </c:pt>
                <c:pt idx="184">
                  <c:v>4.9443125999999997E-2</c:v>
                </c:pt>
                <c:pt idx="185">
                  <c:v>4.9802959000000015E-2</c:v>
                </c:pt>
                <c:pt idx="186">
                  <c:v>5.0162792000000012E-2</c:v>
                </c:pt>
                <c:pt idx="187">
                  <c:v>5.052262200000001E-2</c:v>
                </c:pt>
                <c:pt idx="188">
                  <c:v>5.0882455000000014E-2</c:v>
                </c:pt>
                <c:pt idx="189">
                  <c:v>5.1242288000000004E-2</c:v>
                </c:pt>
                <c:pt idx="190">
                  <c:v>5.1602121000000008E-2</c:v>
                </c:pt>
                <c:pt idx="191">
                  <c:v>5.1961950999999999E-2</c:v>
                </c:pt>
                <c:pt idx="192">
                  <c:v>5.2321937000000006E-2</c:v>
                </c:pt>
                <c:pt idx="193">
                  <c:v>5.268177000000001E-2</c:v>
                </c:pt>
                <c:pt idx="194">
                  <c:v>5.3041603000000007E-2</c:v>
                </c:pt>
                <c:pt idx="195">
                  <c:v>5.3401433000000005E-2</c:v>
                </c:pt>
                <c:pt idx="196">
                  <c:v>5.3761266000000009E-2</c:v>
                </c:pt>
                <c:pt idx="197">
                  <c:v>5.4121098999999999E-2</c:v>
                </c:pt>
                <c:pt idx="198">
                  <c:v>5.4480933000000023E-2</c:v>
                </c:pt>
                <c:pt idx="199">
                  <c:v>5.4840765999999999E-2</c:v>
                </c:pt>
                <c:pt idx="200">
                  <c:v>5.5200595000000005E-2</c:v>
                </c:pt>
                <c:pt idx="201">
                  <c:v>5.5560429000000015E-2</c:v>
                </c:pt>
                <c:pt idx="202">
                  <c:v>5.5920262000000005E-2</c:v>
                </c:pt>
                <c:pt idx="203">
                  <c:v>5.6280095000000002E-2</c:v>
                </c:pt>
                <c:pt idx="204">
                  <c:v>5.6639925000000001E-2</c:v>
                </c:pt>
                <c:pt idx="205">
                  <c:v>5.6999757999999998E-2</c:v>
                </c:pt>
                <c:pt idx="206">
                  <c:v>5.7359591000000015E-2</c:v>
                </c:pt>
                <c:pt idx="207">
                  <c:v>5.7719424000000012E-2</c:v>
                </c:pt>
                <c:pt idx="208">
                  <c:v>5.8079253999999997E-2</c:v>
                </c:pt>
                <c:pt idx="209">
                  <c:v>5.8439240000000003E-2</c:v>
                </c:pt>
                <c:pt idx="210">
                  <c:v>5.8799073000000014E-2</c:v>
                </c:pt>
                <c:pt idx="211">
                  <c:v>5.9158906000000004E-2</c:v>
                </c:pt>
                <c:pt idx="212">
                  <c:v>5.9518736000000017E-2</c:v>
                </c:pt>
                <c:pt idx="213">
                  <c:v>5.9878569000000006E-2</c:v>
                </c:pt>
                <c:pt idx="214">
                  <c:v>6.023840200000001E-2</c:v>
                </c:pt>
                <c:pt idx="215">
                  <c:v>6.0598236000000014E-2</c:v>
                </c:pt>
                <c:pt idx="216">
                  <c:v>6.0958065000000006E-2</c:v>
                </c:pt>
                <c:pt idx="217">
                  <c:v>6.131789800000001E-2</c:v>
                </c:pt>
                <c:pt idx="218">
                  <c:v>6.1677732000000006E-2</c:v>
                </c:pt>
                <c:pt idx="219">
                  <c:v>6.203756500000001E-2</c:v>
                </c:pt>
                <c:pt idx="220">
                  <c:v>6.2397394000000023E-2</c:v>
                </c:pt>
                <c:pt idx="221">
                  <c:v>6.2757231000000011E-2</c:v>
                </c:pt>
                <c:pt idx="222">
                  <c:v>6.3117065000000014E-2</c:v>
                </c:pt>
                <c:pt idx="223">
                  <c:v>6.3476889999999994E-2</c:v>
                </c:pt>
                <c:pt idx="224">
                  <c:v>6.3836724000000011E-2</c:v>
                </c:pt>
                <c:pt idx="225">
                  <c:v>6.4196557000000015E-2</c:v>
                </c:pt>
                <c:pt idx="226">
                  <c:v>6.455654700000002E-2</c:v>
                </c:pt>
                <c:pt idx="227">
                  <c:v>6.4916372000000014E-2</c:v>
                </c:pt>
                <c:pt idx="228">
                  <c:v>6.5276206000000003E-2</c:v>
                </c:pt>
                <c:pt idx="229">
                  <c:v>6.5636038999999993E-2</c:v>
                </c:pt>
                <c:pt idx="230">
                  <c:v>6.5988122999999996E-2</c:v>
                </c:pt>
                <c:pt idx="231">
                  <c:v>6.6330715999999998E-2</c:v>
                </c:pt>
                <c:pt idx="232">
                  <c:v>6.6673309E-2</c:v>
                </c:pt>
                <c:pt idx="233">
                  <c:v>6.7015901000000017E-2</c:v>
                </c:pt>
                <c:pt idx="234">
                  <c:v>6.7358494000000033E-2</c:v>
                </c:pt>
                <c:pt idx="235">
                  <c:v>6.7701085999999994E-2</c:v>
                </c:pt>
                <c:pt idx="236">
                  <c:v>6.804367900000001E-2</c:v>
                </c:pt>
                <c:pt idx="237">
                  <c:v>6.8386272000000012E-2</c:v>
                </c:pt>
                <c:pt idx="238">
                  <c:v>6.8728864000000015E-2</c:v>
                </c:pt>
                <c:pt idx="239">
                  <c:v>6.9071457000000017E-2</c:v>
                </c:pt>
                <c:pt idx="240">
                  <c:v>6.9414049000000019E-2</c:v>
                </c:pt>
                <c:pt idx="241">
                  <c:v>6.975678400000003E-2</c:v>
                </c:pt>
                <c:pt idx="242">
                  <c:v>7.0099376000000019E-2</c:v>
                </c:pt>
                <c:pt idx="243">
                  <c:v>7.0441968999999993E-2</c:v>
                </c:pt>
                <c:pt idx="244">
                  <c:v>7.078456100000001E-2</c:v>
                </c:pt>
                <c:pt idx="245">
                  <c:v>7.1127153999999998E-2</c:v>
                </c:pt>
                <c:pt idx="246">
                  <c:v>7.1469747000000014E-2</c:v>
                </c:pt>
                <c:pt idx="247">
                  <c:v>7.181233200000002E-2</c:v>
                </c:pt>
                <c:pt idx="248">
                  <c:v>7.2154924000000009E-2</c:v>
                </c:pt>
                <c:pt idx="249">
                  <c:v>7.2497517000000011E-2</c:v>
                </c:pt>
                <c:pt idx="250">
                  <c:v>7.2841339000000019E-2</c:v>
                </c:pt>
                <c:pt idx="251">
                  <c:v>7.318851400000001E-2</c:v>
                </c:pt>
                <c:pt idx="252">
                  <c:v>7.3535681000000033E-2</c:v>
                </c:pt>
                <c:pt idx="253">
                  <c:v>7.3882848000000001E-2</c:v>
                </c:pt>
                <c:pt idx="254">
                  <c:v>7.423002300000002E-2</c:v>
                </c:pt>
                <c:pt idx="255">
                  <c:v>7.4577190000000015E-2</c:v>
                </c:pt>
                <c:pt idx="256">
                  <c:v>7.4924365000000021E-2</c:v>
                </c:pt>
                <c:pt idx="257">
                  <c:v>7.5271532000000002E-2</c:v>
                </c:pt>
                <c:pt idx="258">
                  <c:v>7.5618848000000002E-2</c:v>
                </c:pt>
                <c:pt idx="259">
                  <c:v>7.5966023000000008E-2</c:v>
                </c:pt>
                <c:pt idx="260">
                  <c:v>7.6313190000000017E-2</c:v>
                </c:pt>
                <c:pt idx="261">
                  <c:v>7.6660356999999998E-2</c:v>
                </c:pt>
                <c:pt idx="262">
                  <c:v>7.7007532000000017E-2</c:v>
                </c:pt>
                <c:pt idx="263">
                  <c:v>7.7354699000000013E-2</c:v>
                </c:pt>
                <c:pt idx="264">
                  <c:v>7.7701874000000018E-2</c:v>
                </c:pt>
                <c:pt idx="265">
                  <c:v>7.8049041E-2</c:v>
                </c:pt>
                <c:pt idx="266">
                  <c:v>7.8396209000000008E-2</c:v>
                </c:pt>
                <c:pt idx="267">
                  <c:v>7.8743383000000014E-2</c:v>
                </c:pt>
                <c:pt idx="268">
                  <c:v>7.9090551000000009E-2</c:v>
                </c:pt>
                <c:pt idx="269">
                  <c:v>7.9437725000000015E-2</c:v>
                </c:pt>
                <c:pt idx="270">
                  <c:v>7.9784892000000024E-2</c:v>
                </c:pt>
                <c:pt idx="271">
                  <c:v>8.0132060000000019E-2</c:v>
                </c:pt>
                <c:pt idx="272">
                  <c:v>8.0479233999999997E-2</c:v>
                </c:pt>
                <c:pt idx="273">
                  <c:v>8.0826402000000033E-2</c:v>
                </c:pt>
                <c:pt idx="274">
                  <c:v>8.1172548000000011E-2</c:v>
                </c:pt>
                <c:pt idx="275">
                  <c:v>8.1511162000000026E-2</c:v>
                </c:pt>
                <c:pt idx="276">
                  <c:v>8.1849627000000008E-2</c:v>
                </c:pt>
                <c:pt idx="277">
                  <c:v>8.2188092000000004E-2</c:v>
                </c:pt>
                <c:pt idx="278">
                  <c:v>8.2526565000000038E-2</c:v>
                </c:pt>
                <c:pt idx="279">
                  <c:v>8.286503000000002E-2</c:v>
                </c:pt>
                <c:pt idx="280">
                  <c:v>8.320350200000004E-2</c:v>
                </c:pt>
                <c:pt idx="281">
                  <c:v>8.354196700000005E-2</c:v>
                </c:pt>
                <c:pt idx="282">
                  <c:v>8.3880432000000019E-2</c:v>
                </c:pt>
                <c:pt idx="283">
                  <c:v>8.4218904000000025E-2</c:v>
                </c:pt>
                <c:pt idx="284">
                  <c:v>8.4557369000000063E-2</c:v>
                </c:pt>
                <c:pt idx="285">
                  <c:v>8.4895842000000069E-2</c:v>
                </c:pt>
                <c:pt idx="286">
                  <c:v>8.5234307000000037E-2</c:v>
                </c:pt>
                <c:pt idx="287">
                  <c:v>8.5572772000000019E-2</c:v>
                </c:pt>
                <c:pt idx="288">
                  <c:v>8.5911244000000012E-2</c:v>
                </c:pt>
                <c:pt idx="289">
                  <c:v>8.6249709000000008E-2</c:v>
                </c:pt>
                <c:pt idx="290">
                  <c:v>8.6588182E-2</c:v>
                </c:pt>
                <c:pt idx="291">
                  <c:v>8.6926647000000037E-2</c:v>
                </c:pt>
                <c:pt idx="292">
                  <c:v>8.7265261000000025E-2</c:v>
                </c:pt>
                <c:pt idx="293">
                  <c:v>8.7603725000000007E-2</c:v>
                </c:pt>
                <c:pt idx="294">
                  <c:v>8.7942190000000003E-2</c:v>
                </c:pt>
                <c:pt idx="295">
                  <c:v>8.8280663000000037E-2</c:v>
                </c:pt>
                <c:pt idx="296">
                  <c:v>8.8619128000000019E-2</c:v>
                </c:pt>
                <c:pt idx="297">
                  <c:v>8.8957600000000039E-2</c:v>
                </c:pt>
                <c:pt idx="298">
                  <c:v>8.9296065000000036E-2</c:v>
                </c:pt>
                <c:pt idx="299">
                  <c:v>8.9634530000000032E-2</c:v>
                </c:pt>
                <c:pt idx="300">
                  <c:v>8.9973003000000024E-2</c:v>
                </c:pt>
                <c:pt idx="301">
                  <c:v>9.031146800000002E-2</c:v>
                </c:pt>
                <c:pt idx="302">
                  <c:v>9.0649940000000026E-2</c:v>
                </c:pt>
                <c:pt idx="303">
                  <c:v>9.0988405000000008E-2</c:v>
                </c:pt>
                <c:pt idx="304">
                  <c:v>9.1326870000000018E-2</c:v>
                </c:pt>
                <c:pt idx="305">
                  <c:v>9.1665342000000039E-2</c:v>
                </c:pt>
                <c:pt idx="306">
                  <c:v>9.2003807000000007E-2</c:v>
                </c:pt>
                <c:pt idx="307">
                  <c:v>9.2342280000000013E-2</c:v>
                </c:pt>
                <c:pt idx="308">
                  <c:v>9.2680745000000009E-2</c:v>
                </c:pt>
                <c:pt idx="309">
                  <c:v>9.3019359000000038E-2</c:v>
                </c:pt>
                <c:pt idx="310">
                  <c:v>9.3357824000000034E-2</c:v>
                </c:pt>
                <c:pt idx="311">
                  <c:v>9.3696289000000016E-2</c:v>
                </c:pt>
                <c:pt idx="312">
                  <c:v>9.4034761000000036E-2</c:v>
                </c:pt>
                <c:pt idx="313">
                  <c:v>9.4373226000000004E-2</c:v>
                </c:pt>
                <c:pt idx="314">
                  <c:v>9.4711699000000038E-2</c:v>
                </c:pt>
                <c:pt idx="315">
                  <c:v>9.505016400000002E-2</c:v>
                </c:pt>
                <c:pt idx="316">
                  <c:v>9.5388629000000003E-2</c:v>
                </c:pt>
                <c:pt idx="317">
                  <c:v>9.5727101000000037E-2</c:v>
                </c:pt>
                <c:pt idx="318">
                  <c:v>9.6065566000000033E-2</c:v>
                </c:pt>
                <c:pt idx="319">
                  <c:v>9.6404038000000011E-2</c:v>
                </c:pt>
                <c:pt idx="320">
                  <c:v>9.6742503000000021E-2</c:v>
                </c:pt>
                <c:pt idx="321">
                  <c:v>9.7080968000000017E-2</c:v>
                </c:pt>
                <c:pt idx="322">
                  <c:v>9.7419441000000009E-2</c:v>
                </c:pt>
                <c:pt idx="323">
                  <c:v>9.7757906000000019E-2</c:v>
                </c:pt>
                <c:pt idx="324">
                  <c:v>9.809637800000004E-2</c:v>
                </c:pt>
                <c:pt idx="325">
                  <c:v>9.843484300000005E-2</c:v>
                </c:pt>
                <c:pt idx="326">
                  <c:v>9.8773457000000037E-2</c:v>
                </c:pt>
                <c:pt idx="327">
                  <c:v>9.9111922000000019E-2</c:v>
                </c:pt>
                <c:pt idx="328">
                  <c:v>9.9450387000000015E-2</c:v>
                </c:pt>
                <c:pt idx="329">
                  <c:v>9.9788859000000035E-2</c:v>
                </c:pt>
                <c:pt idx="330">
                  <c:v>0.10012732000000002</c:v>
                </c:pt>
                <c:pt idx="331">
                  <c:v>0.10046579999999999</c:v>
                </c:pt>
                <c:pt idx="332">
                  <c:v>0.10080426000000002</c:v>
                </c:pt>
                <c:pt idx="333">
                  <c:v>0.10114273000000001</c:v>
                </c:pt>
                <c:pt idx="334">
                  <c:v>0.10148119999999998</c:v>
                </c:pt>
                <c:pt idx="335">
                  <c:v>0.10181966000000001</c:v>
                </c:pt>
                <c:pt idx="336">
                  <c:v>0.10215813999999998</c:v>
                </c:pt>
                <c:pt idx="337">
                  <c:v>0.10249659999999999</c:v>
                </c:pt>
                <c:pt idx="338">
                  <c:v>0.10283507000000001</c:v>
                </c:pt>
                <c:pt idx="339">
                  <c:v>0.10317353999999999</c:v>
                </c:pt>
                <c:pt idx="340">
                  <c:v>0.10351200000000002</c:v>
                </c:pt>
                <c:pt idx="341">
                  <c:v>0.10385062</c:v>
                </c:pt>
                <c:pt idx="342">
                  <c:v>0.10418908</c:v>
                </c:pt>
                <c:pt idx="343">
                  <c:v>0.10452756000000002</c:v>
                </c:pt>
                <c:pt idx="344">
                  <c:v>0.10486602000000002</c:v>
                </c:pt>
                <c:pt idx="345">
                  <c:v>0.10520449000000001</c:v>
                </c:pt>
                <c:pt idx="346">
                  <c:v>0.10554296000000002</c:v>
                </c:pt>
                <c:pt idx="347">
                  <c:v>0.10588142</c:v>
                </c:pt>
                <c:pt idx="348">
                  <c:v>0.10621990000000002</c:v>
                </c:pt>
                <c:pt idx="349">
                  <c:v>0.10655835999999999</c:v>
                </c:pt>
                <c:pt idx="350">
                  <c:v>0.10689683000000001</c:v>
                </c:pt>
                <c:pt idx="351">
                  <c:v>0.10723530000000003</c:v>
                </c:pt>
                <c:pt idx="352">
                  <c:v>0.10757376000000002</c:v>
                </c:pt>
                <c:pt idx="353">
                  <c:v>0.10791223000000001</c:v>
                </c:pt>
                <c:pt idx="354">
                  <c:v>0.10825070000000003</c:v>
                </c:pt>
                <c:pt idx="355">
                  <c:v>0.10858916</c:v>
                </c:pt>
                <c:pt idx="356">
                  <c:v>0.10892764000000003</c:v>
                </c:pt>
                <c:pt idx="357">
                  <c:v>0.10926610000000003</c:v>
                </c:pt>
                <c:pt idx="358">
                  <c:v>0.10960472000000003</c:v>
                </c:pt>
                <c:pt idx="359">
                  <c:v>0.10994318000000002</c:v>
                </c:pt>
                <c:pt idx="360">
                  <c:v>0.11028165000000001</c:v>
                </c:pt>
                <c:pt idx="361">
                  <c:v>0.11062012000000003</c:v>
                </c:pt>
                <c:pt idx="362">
                  <c:v>0.11095859</c:v>
                </c:pt>
                <c:pt idx="363">
                  <c:v>0.11129706000000002</c:v>
                </c:pt>
                <c:pt idx="364">
                  <c:v>0.11163552000000003</c:v>
                </c:pt>
                <c:pt idx="365">
                  <c:v>0.11197399000000001</c:v>
                </c:pt>
                <c:pt idx="366">
                  <c:v>0.11231246</c:v>
                </c:pt>
                <c:pt idx="367">
                  <c:v>0.11265093000000001</c:v>
                </c:pt>
                <c:pt idx="368">
                  <c:v>0.1129894</c:v>
                </c:pt>
                <c:pt idx="369">
                  <c:v>0.11332786</c:v>
                </c:pt>
                <c:pt idx="370">
                  <c:v>0.11366633000000002</c:v>
                </c:pt>
                <c:pt idx="371">
                  <c:v>0.11400480000000002</c:v>
                </c:pt>
                <c:pt idx="372">
                  <c:v>0.11434326000000002</c:v>
                </c:pt>
                <c:pt idx="373">
                  <c:v>0.11468174000000003</c:v>
                </c:pt>
                <c:pt idx="374">
                  <c:v>0.11502020000000003</c:v>
                </c:pt>
                <c:pt idx="375">
                  <c:v>0.11535881000000001</c:v>
                </c:pt>
                <c:pt idx="376">
                  <c:v>0.11569728000000003</c:v>
                </c:pt>
                <c:pt idx="377">
                  <c:v>0.11603575000000002</c:v>
                </c:pt>
                <c:pt idx="378">
                  <c:v>0.11637422000000003</c:v>
                </c:pt>
                <c:pt idx="379">
                  <c:v>0.11671269000000001</c:v>
                </c:pt>
                <c:pt idx="380">
                  <c:v>0.11705115000000003</c:v>
                </c:pt>
                <c:pt idx="381">
                  <c:v>0.11738962000000001</c:v>
                </c:pt>
                <c:pt idx="382">
                  <c:v>0.11772809000000001</c:v>
                </c:pt>
                <c:pt idx="383">
                  <c:v>0.11806656000000003</c:v>
                </c:pt>
                <c:pt idx="384">
                  <c:v>0.11840503000000001</c:v>
                </c:pt>
                <c:pt idx="385">
                  <c:v>0.11874349000000001</c:v>
                </c:pt>
                <c:pt idx="386">
                  <c:v>0.11919850000000003</c:v>
                </c:pt>
                <c:pt idx="387">
                  <c:v>0.12029657000000005</c:v>
                </c:pt>
                <c:pt idx="388">
                  <c:v>0.12139464000000003</c:v>
                </c:pt>
                <c:pt idx="389">
                  <c:v>0.12249271000000002</c:v>
                </c:pt>
                <c:pt idx="390">
                  <c:v>0.12359077000000003</c:v>
                </c:pt>
                <c:pt idx="391">
                  <c:v>0.12468885</c:v>
                </c:pt>
                <c:pt idx="392">
                  <c:v>0.12578738000000003</c:v>
                </c:pt>
                <c:pt idx="393">
                  <c:v>0.12688546000000001</c:v>
                </c:pt>
                <c:pt idx="394">
                  <c:v>0.12798353000000001</c:v>
                </c:pt>
                <c:pt idx="395">
                  <c:v>0.12908159</c:v>
                </c:pt>
                <c:pt idx="396">
                  <c:v>0.13017965999999997</c:v>
                </c:pt>
                <c:pt idx="397">
                  <c:v>0.13127774</c:v>
                </c:pt>
                <c:pt idx="398">
                  <c:v>0.13237580999999998</c:v>
                </c:pt>
                <c:pt idx="399">
                  <c:v>0.13347386999999997</c:v>
                </c:pt>
                <c:pt idx="400">
                  <c:v>0.13457194</c:v>
                </c:pt>
                <c:pt idx="401">
                  <c:v>0.13567001999999997</c:v>
                </c:pt>
                <c:pt idx="402">
                  <c:v>0.13676809000000004</c:v>
                </c:pt>
                <c:pt idx="403">
                  <c:v>0.13786614999999999</c:v>
                </c:pt>
                <c:pt idx="404">
                  <c:v>0.13896422000000003</c:v>
                </c:pt>
                <c:pt idx="405">
                  <c:v>0.14006229000000003</c:v>
                </c:pt>
                <c:pt idx="406">
                  <c:v>0.14116037000000001</c:v>
                </c:pt>
                <c:pt idx="407">
                  <c:v>0.14225844000000004</c:v>
                </c:pt>
                <c:pt idx="408">
                  <c:v>0.1433565</c:v>
                </c:pt>
                <c:pt idx="409">
                  <c:v>0.14445505000000003</c:v>
                </c:pt>
                <c:pt idx="410">
                  <c:v>0.14555311000000001</c:v>
                </c:pt>
                <c:pt idx="411">
                  <c:v>0.14665117999999996</c:v>
                </c:pt>
                <c:pt idx="412">
                  <c:v>0.14774925000000005</c:v>
                </c:pt>
                <c:pt idx="413">
                  <c:v>0.14884733000000006</c:v>
                </c:pt>
                <c:pt idx="414">
                  <c:v>0.14994539000000007</c:v>
                </c:pt>
                <c:pt idx="415">
                  <c:v>0.15104346000000002</c:v>
                </c:pt>
                <c:pt idx="416">
                  <c:v>0.15214153000000002</c:v>
                </c:pt>
                <c:pt idx="417">
                  <c:v>0.15323959000000004</c:v>
                </c:pt>
                <c:pt idx="418">
                  <c:v>0.15433767000000001</c:v>
                </c:pt>
                <c:pt idx="419">
                  <c:v>0.15543574000000002</c:v>
                </c:pt>
                <c:pt idx="420">
                  <c:v>0.15653381000000002</c:v>
                </c:pt>
                <c:pt idx="421">
                  <c:v>0.15763187000000001</c:v>
                </c:pt>
                <c:pt idx="422">
                  <c:v>0.15872996000000003</c:v>
                </c:pt>
                <c:pt idx="423">
                  <c:v>0.15982801999999999</c:v>
                </c:pt>
                <c:pt idx="424">
                  <c:v>0.16092609000000002</c:v>
                </c:pt>
                <c:pt idx="425">
                  <c:v>0.16202416000000003</c:v>
                </c:pt>
                <c:pt idx="426">
                  <c:v>0.16312270000000001</c:v>
                </c:pt>
                <c:pt idx="427">
                  <c:v>0.16422076999999999</c:v>
                </c:pt>
                <c:pt idx="428">
                  <c:v>0.16531883000000006</c:v>
                </c:pt>
                <c:pt idx="429">
                  <c:v>0.16641691000000006</c:v>
                </c:pt>
                <c:pt idx="430">
                  <c:v>0.16751498000000006</c:v>
                </c:pt>
                <c:pt idx="431">
                  <c:v>0.16861305000000001</c:v>
                </c:pt>
                <c:pt idx="432">
                  <c:v>0.16971111000000005</c:v>
                </c:pt>
                <c:pt idx="433">
                  <c:v>0.17080918000000003</c:v>
                </c:pt>
                <c:pt idx="434">
                  <c:v>0.17190726000000003</c:v>
                </c:pt>
                <c:pt idx="435">
                  <c:v>0.17300533000000004</c:v>
                </c:pt>
                <c:pt idx="436">
                  <c:v>0.17410339000000002</c:v>
                </c:pt>
                <c:pt idx="437">
                  <c:v>0.17520146000000003</c:v>
                </c:pt>
                <c:pt idx="438">
                  <c:v>0.17629954000000003</c:v>
                </c:pt>
                <c:pt idx="439">
                  <c:v>0.17739761000000001</c:v>
                </c:pt>
                <c:pt idx="440">
                  <c:v>0.17849567999999999</c:v>
                </c:pt>
                <c:pt idx="441">
                  <c:v>0.17959422000000003</c:v>
                </c:pt>
                <c:pt idx="442">
                  <c:v>0.18069229000000003</c:v>
                </c:pt>
                <c:pt idx="443">
                  <c:v>0.18179035000000002</c:v>
                </c:pt>
                <c:pt idx="444">
                  <c:v>0.18288842000000002</c:v>
                </c:pt>
                <c:pt idx="445">
                  <c:v>0.18398649000000006</c:v>
                </c:pt>
                <c:pt idx="446">
                  <c:v>0.18508457</c:v>
                </c:pt>
                <c:pt idx="447">
                  <c:v>0.18618262999999996</c:v>
                </c:pt>
                <c:pt idx="448">
                  <c:v>0.18728069999999999</c:v>
                </c:pt>
                <c:pt idx="449">
                  <c:v>0.18837877</c:v>
                </c:pt>
                <c:pt idx="450">
                  <c:v>0.18947685000000003</c:v>
                </c:pt>
                <c:pt idx="451">
                  <c:v>0.19057490999999999</c:v>
                </c:pt>
                <c:pt idx="452">
                  <c:v>0.19167297999999997</c:v>
                </c:pt>
                <c:pt idx="453">
                  <c:v>0.19277105000000003</c:v>
                </c:pt>
                <c:pt idx="454">
                  <c:v>0.19386913000000006</c:v>
                </c:pt>
                <c:pt idx="455">
                  <c:v>0.19496720000000006</c:v>
                </c:pt>
                <c:pt idx="456">
                  <c:v>0.19606526000000002</c:v>
                </c:pt>
                <c:pt idx="457">
                  <c:v>0.19716333000000005</c:v>
                </c:pt>
                <c:pt idx="458">
                  <c:v>0.19826187000000003</c:v>
                </c:pt>
                <c:pt idx="459">
                  <c:v>0.19935994000000004</c:v>
                </c:pt>
                <c:pt idx="460">
                  <c:v>0.20045800999999999</c:v>
                </c:pt>
                <c:pt idx="461">
                  <c:v>0.20155607</c:v>
                </c:pt>
                <c:pt idx="462">
                  <c:v>0.20265415000000001</c:v>
                </c:pt>
                <c:pt idx="463">
                  <c:v>0.20375222000000001</c:v>
                </c:pt>
                <c:pt idx="464">
                  <c:v>0.20485028999999999</c:v>
                </c:pt>
                <c:pt idx="465">
                  <c:v>0.20594835000000006</c:v>
                </c:pt>
                <c:pt idx="466">
                  <c:v>0.20704643000000006</c:v>
                </c:pt>
                <c:pt idx="467">
                  <c:v>0.20814450000000001</c:v>
                </c:pt>
                <c:pt idx="468">
                  <c:v>0.20924256999999999</c:v>
                </c:pt>
                <c:pt idx="469">
                  <c:v>0.21034063000000003</c:v>
                </c:pt>
                <c:pt idx="470">
                  <c:v>0.21143870000000003</c:v>
                </c:pt>
                <c:pt idx="471">
                  <c:v>0.21253678000000004</c:v>
                </c:pt>
                <c:pt idx="472">
                  <c:v>0.21363484999999999</c:v>
                </c:pt>
                <c:pt idx="473">
                  <c:v>0.21473291999999999</c:v>
                </c:pt>
                <c:pt idx="474">
                  <c:v>0.21583098000000003</c:v>
                </c:pt>
                <c:pt idx="475">
                  <c:v>0.21692953000000004</c:v>
                </c:pt>
                <c:pt idx="476">
                  <c:v>0.21802758999999999</c:v>
                </c:pt>
                <c:pt idx="477">
                  <c:v>0.21912566</c:v>
                </c:pt>
                <c:pt idx="478">
                  <c:v>0.22022374000000003</c:v>
                </c:pt>
                <c:pt idx="479">
                  <c:v>0.22132181000000001</c:v>
                </c:pt>
                <c:pt idx="480">
                  <c:v>0.22241987000000002</c:v>
                </c:pt>
                <c:pt idx="481">
                  <c:v>0.22351794000000005</c:v>
                </c:pt>
                <c:pt idx="482">
                  <c:v>0.22461602000000003</c:v>
                </c:pt>
                <c:pt idx="483">
                  <c:v>0.22571409000000006</c:v>
                </c:pt>
                <c:pt idx="484">
                  <c:v>0.22681215000000002</c:v>
                </c:pt>
                <c:pt idx="485">
                  <c:v>0.22791022000000005</c:v>
                </c:pt>
                <c:pt idx="486">
                  <c:v>0.22900829000000006</c:v>
                </c:pt>
                <c:pt idx="487">
                  <c:v>0.23010637</c:v>
                </c:pt>
                <c:pt idx="488">
                  <c:v>0.23120444000000004</c:v>
                </c:pt>
                <c:pt idx="489">
                  <c:v>0.2323025</c:v>
                </c:pt>
                <c:pt idx="490">
                  <c:v>0.23340057</c:v>
                </c:pt>
                <c:pt idx="491">
                  <c:v>0.23449865000000003</c:v>
                </c:pt>
                <c:pt idx="492">
                  <c:v>0.23559717999999999</c:v>
                </c:pt>
                <c:pt idx="493">
                  <c:v>0.23669524000000003</c:v>
                </c:pt>
                <c:pt idx="494">
                  <c:v>0.23779333000000005</c:v>
                </c:pt>
                <c:pt idx="495">
                  <c:v>0.23889139000000004</c:v>
                </c:pt>
                <c:pt idx="496">
                  <c:v>0.23998946000000002</c:v>
                </c:pt>
                <c:pt idx="497">
                  <c:v>0.24108752999999997</c:v>
                </c:pt>
                <c:pt idx="498">
                  <c:v>0.24218559000000001</c:v>
                </c:pt>
                <c:pt idx="499">
                  <c:v>0.24328367000000001</c:v>
                </c:pt>
                <c:pt idx="500">
                  <c:v>0.24438173999999999</c:v>
                </c:pt>
                <c:pt idx="501">
                  <c:v>0.24547980999999999</c:v>
                </c:pt>
                <c:pt idx="502">
                  <c:v>0.24657787</c:v>
                </c:pt>
                <c:pt idx="503">
                  <c:v>0.24767596</c:v>
                </c:pt>
                <c:pt idx="504">
                  <c:v>0.24877402000000001</c:v>
                </c:pt>
                <c:pt idx="505">
                  <c:v>0.24987208999999999</c:v>
                </c:pt>
                <c:pt idx="506">
                  <c:v>0.25097016000000005</c:v>
                </c:pt>
                <c:pt idx="507">
                  <c:v>0.25206870000000003</c:v>
                </c:pt>
                <c:pt idx="508">
                  <c:v>0.25316629000000002</c:v>
                </c:pt>
                <c:pt idx="509">
                  <c:v>0.25426483</c:v>
                </c:pt>
                <c:pt idx="510">
                  <c:v>0.25536290000000006</c:v>
                </c:pt>
                <c:pt idx="511">
                  <c:v>0.25646096000000007</c:v>
                </c:pt>
                <c:pt idx="512">
                  <c:v>0.25755902999999997</c:v>
                </c:pt>
                <c:pt idx="513">
                  <c:v>0.25865712999999996</c:v>
                </c:pt>
                <c:pt idx="514">
                  <c:v>0.25975518999999997</c:v>
                </c:pt>
                <c:pt idx="515">
                  <c:v>0.26086959000000004</c:v>
                </c:pt>
                <c:pt idx="516">
                  <c:v>0.26199973000000004</c:v>
                </c:pt>
                <c:pt idx="517">
                  <c:v>0.26312983000000001</c:v>
                </c:pt>
                <c:pt idx="518">
                  <c:v>0.26425996000000002</c:v>
                </c:pt>
                <c:pt idx="519">
                  <c:v>0.26539010000000002</c:v>
                </c:pt>
                <c:pt idx="520">
                  <c:v>0.26652020000000004</c:v>
                </c:pt>
                <c:pt idx="521">
                  <c:v>0.26765034000000004</c:v>
                </c:pt>
                <c:pt idx="522">
                  <c:v>0.26878044000000001</c:v>
                </c:pt>
                <c:pt idx="523">
                  <c:v>0.26991057000000007</c:v>
                </c:pt>
                <c:pt idx="524">
                  <c:v>0.27104118000000005</c:v>
                </c:pt>
                <c:pt idx="525">
                  <c:v>0.2721708100000001</c:v>
                </c:pt>
                <c:pt idx="526">
                  <c:v>0.27330142000000002</c:v>
                </c:pt>
                <c:pt idx="527">
                  <c:v>0.27443156000000002</c:v>
                </c:pt>
                <c:pt idx="528">
                  <c:v>0.27556166000000004</c:v>
                </c:pt>
                <c:pt idx="529">
                  <c:v>0.27669179000000005</c:v>
                </c:pt>
                <c:pt idx="530">
                  <c:v>0.27782190000000007</c:v>
                </c:pt>
                <c:pt idx="531">
                  <c:v>0.27895203000000002</c:v>
                </c:pt>
                <c:pt idx="532">
                  <c:v>0.28008217000000007</c:v>
                </c:pt>
                <c:pt idx="533">
                  <c:v>0.2812122700000001</c:v>
                </c:pt>
                <c:pt idx="534">
                  <c:v>0.2823424000000001</c:v>
                </c:pt>
                <c:pt idx="535">
                  <c:v>0.28347251000000007</c:v>
                </c:pt>
                <c:pt idx="536">
                  <c:v>0.28460264000000002</c:v>
                </c:pt>
                <c:pt idx="537">
                  <c:v>0.28573278000000002</c:v>
                </c:pt>
                <c:pt idx="538">
                  <c:v>0.28686288000000015</c:v>
                </c:pt>
                <c:pt idx="539">
                  <c:v>0.28799301000000005</c:v>
                </c:pt>
                <c:pt idx="540">
                  <c:v>0.28912312000000001</c:v>
                </c:pt>
                <c:pt idx="541">
                  <c:v>0.29025373000000004</c:v>
                </c:pt>
                <c:pt idx="542">
                  <c:v>0.29138339000000008</c:v>
                </c:pt>
                <c:pt idx="543">
                  <c:v>0.29251397000000007</c:v>
                </c:pt>
                <c:pt idx="544">
                  <c:v>0.29364410000000002</c:v>
                </c:pt>
                <c:pt idx="545">
                  <c:v>0.2947742000000001</c:v>
                </c:pt>
                <c:pt idx="546">
                  <c:v>0.2959043400000001</c:v>
                </c:pt>
                <c:pt idx="547">
                  <c:v>0.29703447000000011</c:v>
                </c:pt>
                <c:pt idx="548">
                  <c:v>0.29816458000000007</c:v>
                </c:pt>
                <c:pt idx="549">
                  <c:v>0.29929471000000002</c:v>
                </c:pt>
                <c:pt idx="550">
                  <c:v>0.30042484000000014</c:v>
                </c:pt>
                <c:pt idx="551">
                  <c:v>0.3015549500000001</c:v>
                </c:pt>
                <c:pt idx="552">
                  <c:v>0.30268508000000005</c:v>
                </c:pt>
                <c:pt idx="553">
                  <c:v>0.30381519000000007</c:v>
                </c:pt>
                <c:pt idx="554">
                  <c:v>0.30494532000000002</c:v>
                </c:pt>
                <c:pt idx="555">
                  <c:v>0.30607545000000008</c:v>
                </c:pt>
                <c:pt idx="556">
                  <c:v>0.30720556000000004</c:v>
                </c:pt>
                <c:pt idx="557">
                  <c:v>0.30833569000000005</c:v>
                </c:pt>
                <c:pt idx="558">
                  <c:v>0.30946627000000015</c:v>
                </c:pt>
                <c:pt idx="559">
                  <c:v>0.3105964100000001</c:v>
                </c:pt>
                <c:pt idx="560">
                  <c:v>0.31172654000000005</c:v>
                </c:pt>
                <c:pt idx="561">
                  <c:v>0.31285664000000007</c:v>
                </c:pt>
                <c:pt idx="562">
                  <c:v>0.31398678000000013</c:v>
                </c:pt>
                <c:pt idx="563">
                  <c:v>0.31511688000000015</c:v>
                </c:pt>
                <c:pt idx="564">
                  <c:v>0.31624702000000005</c:v>
                </c:pt>
                <c:pt idx="565">
                  <c:v>0.31737715000000005</c:v>
                </c:pt>
                <c:pt idx="566">
                  <c:v>0.31850725000000002</c:v>
                </c:pt>
                <c:pt idx="567">
                  <c:v>0.31963739000000002</c:v>
                </c:pt>
                <c:pt idx="568">
                  <c:v>0.3207674900000001</c:v>
                </c:pt>
                <c:pt idx="569">
                  <c:v>0.3218976300000001</c:v>
                </c:pt>
                <c:pt idx="570">
                  <c:v>0.32302776000000011</c:v>
                </c:pt>
                <c:pt idx="571">
                  <c:v>0.32415786000000008</c:v>
                </c:pt>
                <c:pt idx="572">
                  <c:v>0.32528800000000008</c:v>
                </c:pt>
                <c:pt idx="573">
                  <c:v>0.32641810000000016</c:v>
                </c:pt>
                <c:pt idx="574">
                  <c:v>0.3275482400000001</c:v>
                </c:pt>
                <c:pt idx="575">
                  <c:v>0.32867885000000008</c:v>
                </c:pt>
                <c:pt idx="576">
                  <c:v>0.32980895000000016</c:v>
                </c:pt>
                <c:pt idx="577">
                  <c:v>0.33093908000000005</c:v>
                </c:pt>
                <c:pt idx="578">
                  <c:v>0.33206922000000005</c:v>
                </c:pt>
                <c:pt idx="579">
                  <c:v>0.33319932000000002</c:v>
                </c:pt>
                <c:pt idx="580">
                  <c:v>0.33432946000000013</c:v>
                </c:pt>
                <c:pt idx="581">
                  <c:v>0.3354595600000001</c:v>
                </c:pt>
                <c:pt idx="582">
                  <c:v>0.33658969000000011</c:v>
                </c:pt>
                <c:pt idx="583">
                  <c:v>0.33771983000000005</c:v>
                </c:pt>
                <c:pt idx="584">
                  <c:v>0.33884993000000008</c:v>
                </c:pt>
                <c:pt idx="585">
                  <c:v>0.33998007000000013</c:v>
                </c:pt>
                <c:pt idx="586">
                  <c:v>0.34111017000000016</c:v>
                </c:pt>
                <c:pt idx="587">
                  <c:v>0.34224030000000005</c:v>
                </c:pt>
                <c:pt idx="588">
                  <c:v>0.34337044000000011</c:v>
                </c:pt>
                <c:pt idx="589">
                  <c:v>0.34450054000000008</c:v>
                </c:pt>
                <c:pt idx="590">
                  <c:v>0.34563068000000008</c:v>
                </c:pt>
                <c:pt idx="591">
                  <c:v>0.34676078000000016</c:v>
                </c:pt>
                <c:pt idx="592">
                  <c:v>0.34789139000000008</c:v>
                </c:pt>
                <c:pt idx="593">
                  <c:v>0.34902152000000009</c:v>
                </c:pt>
                <c:pt idx="594">
                  <c:v>0.35015163000000005</c:v>
                </c:pt>
                <c:pt idx="595">
                  <c:v>0.35128176000000005</c:v>
                </c:pt>
                <c:pt idx="596">
                  <c:v>0.35241187000000007</c:v>
                </c:pt>
                <c:pt idx="597">
                  <c:v>0.35354200000000002</c:v>
                </c:pt>
                <c:pt idx="598">
                  <c:v>0.35467213000000003</c:v>
                </c:pt>
                <c:pt idx="599">
                  <c:v>0.3558022400000001</c:v>
                </c:pt>
                <c:pt idx="600">
                  <c:v>0.35693237000000005</c:v>
                </c:pt>
                <c:pt idx="601">
                  <c:v>0.35806251000000006</c:v>
                </c:pt>
                <c:pt idx="602">
                  <c:v>0.35919261000000002</c:v>
                </c:pt>
                <c:pt idx="603">
                  <c:v>0.36032274000000009</c:v>
                </c:pt>
                <c:pt idx="604">
                  <c:v>0.3614528500000001</c:v>
                </c:pt>
                <c:pt idx="605">
                  <c:v>0.36258298000000011</c:v>
                </c:pt>
                <c:pt idx="606">
                  <c:v>0.36371312</c:v>
                </c:pt>
                <c:pt idx="607">
                  <c:v>0.3648437000000001</c:v>
                </c:pt>
                <c:pt idx="608">
                  <c:v>0.36597335000000003</c:v>
                </c:pt>
                <c:pt idx="609">
                  <c:v>0.36710393000000002</c:v>
                </c:pt>
                <c:pt idx="610">
                  <c:v>0.36823407000000002</c:v>
                </c:pt>
                <c:pt idx="611">
                  <c:v>0.36936420000000009</c:v>
                </c:pt>
                <c:pt idx="612">
                  <c:v>0.3704943100000001</c:v>
                </c:pt>
                <c:pt idx="613">
                  <c:v>0.37162444000000006</c:v>
                </c:pt>
                <c:pt idx="614">
                  <c:v>0.37275454000000002</c:v>
                </c:pt>
                <c:pt idx="615">
                  <c:v>0.37388468000000014</c:v>
                </c:pt>
                <c:pt idx="616">
                  <c:v>0.37501481000000009</c:v>
                </c:pt>
                <c:pt idx="617">
                  <c:v>0.3761449200000001</c:v>
                </c:pt>
                <c:pt idx="618">
                  <c:v>0.37727505</c:v>
                </c:pt>
                <c:pt idx="619">
                  <c:v>0.37840515000000002</c:v>
                </c:pt>
                <c:pt idx="620">
                  <c:v>0.37953529000000008</c:v>
                </c:pt>
                <c:pt idx="621">
                  <c:v>0.38066542000000003</c:v>
                </c:pt>
                <c:pt idx="622">
                  <c:v>0.38179553000000005</c:v>
                </c:pt>
                <c:pt idx="623">
                  <c:v>0.38292566000000011</c:v>
                </c:pt>
                <c:pt idx="624">
                  <c:v>0.38405627000000009</c:v>
                </c:pt>
                <c:pt idx="625">
                  <c:v>0.38518590000000014</c:v>
                </c:pt>
                <c:pt idx="626">
                  <c:v>0.38631651000000011</c:v>
                </c:pt>
                <c:pt idx="627">
                  <c:v>0.38744661000000008</c:v>
                </c:pt>
                <c:pt idx="628">
                  <c:v>0.38857675000000014</c:v>
                </c:pt>
                <c:pt idx="629">
                  <c:v>0.38970688000000009</c:v>
                </c:pt>
                <c:pt idx="630">
                  <c:v>0.39083698000000011</c:v>
                </c:pt>
                <c:pt idx="631">
                  <c:v>0.39196712000000006</c:v>
                </c:pt>
                <c:pt idx="632">
                  <c:v>0.39309722000000002</c:v>
                </c:pt>
                <c:pt idx="633">
                  <c:v>0.39422736000000014</c:v>
                </c:pt>
                <c:pt idx="634">
                  <c:v>0.39535749000000009</c:v>
                </c:pt>
                <c:pt idx="635">
                  <c:v>0.39648759000000011</c:v>
                </c:pt>
                <c:pt idx="636">
                  <c:v>0.39761773000000006</c:v>
                </c:pt>
                <c:pt idx="637">
                  <c:v>0.39874783000000008</c:v>
                </c:pt>
                <c:pt idx="638">
                  <c:v>0.39987797000000019</c:v>
                </c:pt>
                <c:pt idx="639">
                  <c:v>0.40100810000000003</c:v>
                </c:pt>
                <c:pt idx="640">
                  <c:v>0.4019029400000001</c:v>
                </c:pt>
                <c:pt idx="641">
                  <c:v>0.40261826000000006</c:v>
                </c:pt>
                <c:pt idx="642">
                  <c:v>0.40333295000000002</c:v>
                </c:pt>
                <c:pt idx="643">
                  <c:v>0.40404826000000005</c:v>
                </c:pt>
                <c:pt idx="644">
                  <c:v>0.40476328</c:v>
                </c:pt>
                <c:pt idx="645">
                  <c:v>0.40547830000000007</c:v>
                </c:pt>
                <c:pt idx="646">
                  <c:v>0.40619328999999998</c:v>
                </c:pt>
                <c:pt idx="647">
                  <c:v>0.40690830000000006</c:v>
                </c:pt>
                <c:pt idx="648">
                  <c:v>0.40762332000000001</c:v>
                </c:pt>
                <c:pt idx="649">
                  <c:v>0.40836257000000009</c:v>
                </c:pt>
                <c:pt idx="650">
                  <c:v>0.40963121999999996</c:v>
                </c:pt>
                <c:pt idx="651">
                  <c:v>0.41089988000000005</c:v>
                </c:pt>
                <c:pt idx="652">
                  <c:v>0.41216853000000003</c:v>
                </c:pt>
                <c:pt idx="653">
                  <c:v>0.41343719000000001</c:v>
                </c:pt>
                <c:pt idx="654">
                  <c:v>0.41476786000000004</c:v>
                </c:pt>
                <c:pt idx="655">
                  <c:v>0.41794160000000002</c:v>
                </c:pt>
                <c:pt idx="656">
                  <c:v>0.42111534</c:v>
                </c:pt>
                <c:pt idx="657">
                  <c:v>0.4242890800000001</c:v>
                </c:pt>
                <c:pt idx="658">
                  <c:v>0.42746416000000004</c:v>
                </c:pt>
                <c:pt idx="659">
                  <c:v>0.43063790000000002</c:v>
                </c:pt>
                <c:pt idx="660">
                  <c:v>0.43381163000000006</c:v>
                </c:pt>
                <c:pt idx="661">
                  <c:v>0.43698534000000006</c:v>
                </c:pt>
                <c:pt idx="662">
                  <c:v>0.44015908000000004</c:v>
                </c:pt>
                <c:pt idx="663">
                  <c:v>0.44333282000000007</c:v>
                </c:pt>
                <c:pt idx="664">
                  <c:v>0.44650656000000011</c:v>
                </c:pt>
                <c:pt idx="665">
                  <c:v>0.44968030000000009</c:v>
                </c:pt>
                <c:pt idx="666">
                  <c:v>0.45285401000000003</c:v>
                </c:pt>
                <c:pt idx="667">
                  <c:v>0.45602775000000001</c:v>
                </c:pt>
                <c:pt idx="668">
                  <c:v>0.45920148</c:v>
                </c:pt>
                <c:pt idx="669">
                  <c:v>0.46237522000000003</c:v>
                </c:pt>
                <c:pt idx="670">
                  <c:v>0.46554896000000007</c:v>
                </c:pt>
                <c:pt idx="671">
                  <c:v>0.46872267000000006</c:v>
                </c:pt>
                <c:pt idx="672">
                  <c:v>0.4718964100000001</c:v>
                </c:pt>
                <c:pt idx="673">
                  <c:v>0.47507015000000002</c:v>
                </c:pt>
                <c:pt idx="674">
                  <c:v>0.47824389</c:v>
                </c:pt>
                <c:pt idx="675">
                  <c:v>0.48141897000000011</c:v>
                </c:pt>
                <c:pt idx="676">
                  <c:v>0.48459271000000004</c:v>
                </c:pt>
                <c:pt idx="677">
                  <c:v>0.48776644000000002</c:v>
                </c:pt>
                <c:pt idx="678">
                  <c:v>0.49094015000000002</c:v>
                </c:pt>
                <c:pt idx="679">
                  <c:v>0.49411389000000006</c:v>
                </c:pt>
                <c:pt idx="680">
                  <c:v>0.49728763000000004</c:v>
                </c:pt>
                <c:pt idx="681">
                  <c:v>0.50046133999999987</c:v>
                </c:pt>
                <c:pt idx="682">
                  <c:v>0.50363511000000005</c:v>
                </c:pt>
                <c:pt idx="683">
                  <c:v>0.50680882000000005</c:v>
                </c:pt>
                <c:pt idx="684">
                  <c:v>0.51174830999999998</c:v>
                </c:pt>
                <c:pt idx="685">
                  <c:v>0.51675582000000009</c:v>
                </c:pt>
                <c:pt idx="686">
                  <c:v>0.52176337999999989</c:v>
                </c:pt>
                <c:pt idx="687">
                  <c:v>0.52634281000000005</c:v>
                </c:pt>
                <c:pt idx="688">
                  <c:v>0.53025286999999988</c:v>
                </c:pt>
                <c:pt idx="689">
                  <c:v>0.53416293999999986</c:v>
                </c:pt>
                <c:pt idx="690">
                  <c:v>0.53807461000000012</c:v>
                </c:pt>
                <c:pt idx="691">
                  <c:v>0.54198301000000004</c:v>
                </c:pt>
                <c:pt idx="692">
                  <c:v>0.54589474000000004</c:v>
                </c:pt>
                <c:pt idx="693">
                  <c:v>0.54980474999999984</c:v>
                </c:pt>
                <c:pt idx="694">
                  <c:v>0.55371481000000011</c:v>
                </c:pt>
                <c:pt idx="695">
                  <c:v>0.5576248800000001</c:v>
                </c:pt>
                <c:pt idx="696">
                  <c:v>0.56153487999999996</c:v>
                </c:pt>
                <c:pt idx="697">
                  <c:v>0.56544494999999984</c:v>
                </c:pt>
                <c:pt idx="698">
                  <c:v>0.56935500999999999</c:v>
                </c:pt>
                <c:pt idx="699">
                  <c:v>0.57326502000000001</c:v>
                </c:pt>
                <c:pt idx="700">
                  <c:v>0.57717507999999995</c:v>
                </c:pt>
                <c:pt idx="701">
                  <c:v>0.58108515000000005</c:v>
                </c:pt>
                <c:pt idx="702">
                  <c:v>0.58499515000000013</c:v>
                </c:pt>
                <c:pt idx="703">
                  <c:v>0.58890522000000012</c:v>
                </c:pt>
                <c:pt idx="704">
                  <c:v>0.59281527999999994</c:v>
                </c:pt>
                <c:pt idx="705">
                  <c:v>0.59672529000000007</c:v>
                </c:pt>
                <c:pt idx="706">
                  <c:v>0.60063535000000012</c:v>
                </c:pt>
                <c:pt idx="707">
                  <c:v>0.60454708000000001</c:v>
                </c:pt>
                <c:pt idx="708">
                  <c:v>0.60845548000000005</c:v>
                </c:pt>
                <c:pt idx="709">
                  <c:v>0.61236714999999986</c:v>
                </c:pt>
                <c:pt idx="710">
                  <c:v>0.61627722000000007</c:v>
                </c:pt>
                <c:pt idx="711">
                  <c:v>0.62018722000000004</c:v>
                </c:pt>
                <c:pt idx="712">
                  <c:v>0.62409729000000014</c:v>
                </c:pt>
                <c:pt idx="713">
                  <c:v>0.62800734999999996</c:v>
                </c:pt>
                <c:pt idx="714">
                  <c:v>0.63191735999999998</c:v>
                </c:pt>
                <c:pt idx="715">
                  <c:v>0.63582742000000014</c:v>
                </c:pt>
                <c:pt idx="716">
                  <c:v>0.63973749000000013</c:v>
                </c:pt>
                <c:pt idx="717">
                  <c:v>0.6436474900000001</c:v>
                </c:pt>
                <c:pt idx="718">
                  <c:v>0.64755755999999998</c:v>
                </c:pt>
                <c:pt idx="719">
                  <c:v>0.65146762000000003</c:v>
                </c:pt>
                <c:pt idx="720">
                  <c:v>0.65537763000000016</c:v>
                </c:pt>
                <c:pt idx="721">
                  <c:v>0.65928768999999998</c:v>
                </c:pt>
                <c:pt idx="722">
                  <c:v>0.66319776000000008</c:v>
                </c:pt>
                <c:pt idx="723">
                  <c:v>0.66710782000000013</c:v>
                </c:pt>
                <c:pt idx="724">
                  <c:v>0.67101949000000016</c:v>
                </c:pt>
                <c:pt idx="725">
                  <c:v>0.67492789000000009</c:v>
                </c:pt>
                <c:pt idx="726">
                  <c:v>0.67883956000000012</c:v>
                </c:pt>
                <c:pt idx="727">
                  <c:v>0.68274963000000033</c:v>
                </c:pt>
                <c:pt idx="728">
                  <c:v>0.68665969000000027</c:v>
                </c:pt>
                <c:pt idx="729">
                  <c:v>0.69056969999999995</c:v>
                </c:pt>
                <c:pt idx="730">
                  <c:v>0.69447976000000011</c:v>
                </c:pt>
                <c:pt idx="731">
                  <c:v>0.6983898300000001</c:v>
                </c:pt>
                <c:pt idx="732">
                  <c:v>0.70229983000000007</c:v>
                </c:pt>
                <c:pt idx="733">
                  <c:v>0.70620989999999995</c:v>
                </c:pt>
                <c:pt idx="734">
                  <c:v>0.71011995999999999</c:v>
                </c:pt>
                <c:pt idx="735">
                  <c:v>0.71402997000000012</c:v>
                </c:pt>
                <c:pt idx="736">
                  <c:v>0.71794002999999995</c:v>
                </c:pt>
                <c:pt idx="737">
                  <c:v>0.72185010000000005</c:v>
                </c:pt>
                <c:pt idx="738">
                  <c:v>0.72576015999999999</c:v>
                </c:pt>
                <c:pt idx="739">
                  <c:v>0.72967017000000012</c:v>
                </c:pt>
                <c:pt idx="740">
                  <c:v>0.73358023000000017</c:v>
                </c:pt>
                <c:pt idx="741">
                  <c:v>0.73749191000000014</c:v>
                </c:pt>
                <c:pt idx="742">
                  <c:v>0.74140196999999997</c:v>
                </c:pt>
                <c:pt idx="743">
                  <c:v>0.74531203999999984</c:v>
                </c:pt>
                <c:pt idx="744">
                  <c:v>0.74922204000000003</c:v>
                </c:pt>
                <c:pt idx="745">
                  <c:v>0.75313209999999997</c:v>
                </c:pt>
                <c:pt idx="746">
                  <c:v>0.75704216999999996</c:v>
                </c:pt>
                <c:pt idx="747">
                  <c:v>0.76095217000000004</c:v>
                </c:pt>
                <c:pt idx="748">
                  <c:v>0.76486224000000003</c:v>
                </c:pt>
                <c:pt idx="749">
                  <c:v>0.76877230000000008</c:v>
                </c:pt>
                <c:pt idx="750">
                  <c:v>0.77268230999999987</c:v>
                </c:pt>
                <c:pt idx="751">
                  <c:v>0.77659236999999992</c:v>
                </c:pt>
                <c:pt idx="752">
                  <c:v>0.78050243999999991</c:v>
                </c:pt>
                <c:pt idx="753">
                  <c:v>0.78441243999999988</c:v>
                </c:pt>
                <c:pt idx="754">
                  <c:v>0.78832250999999987</c:v>
                </c:pt>
                <c:pt idx="755">
                  <c:v>0.79223256999999991</c:v>
                </c:pt>
                <c:pt idx="756">
                  <c:v>0.79614264000000001</c:v>
                </c:pt>
                <c:pt idx="757">
                  <c:v>0.80005263999999998</c:v>
                </c:pt>
                <c:pt idx="758">
                  <c:v>0.80396437999999992</c:v>
                </c:pt>
                <c:pt idx="759">
                  <c:v>0.80787438</c:v>
                </c:pt>
                <c:pt idx="760">
                  <c:v>0.81178444999999999</c:v>
                </c:pt>
                <c:pt idx="761">
                  <c:v>0.81569451000000015</c:v>
                </c:pt>
                <c:pt idx="762">
                  <c:v>0.81960451999999995</c:v>
                </c:pt>
                <c:pt idx="763">
                  <c:v>0.82351457999999989</c:v>
                </c:pt>
                <c:pt idx="764">
                  <c:v>0.82742464999999998</c:v>
                </c:pt>
                <c:pt idx="765">
                  <c:v>0.83133464999999984</c:v>
                </c:pt>
                <c:pt idx="766">
                  <c:v>0.83524472000000005</c:v>
                </c:pt>
                <c:pt idx="767">
                  <c:v>0.83915477999999999</c:v>
                </c:pt>
                <c:pt idx="768">
                  <c:v>0.84306479000000001</c:v>
                </c:pt>
                <c:pt idx="769">
                  <c:v>0.84697484999999995</c:v>
                </c:pt>
                <c:pt idx="770">
                  <c:v>0.85088490999999999</c:v>
                </c:pt>
                <c:pt idx="771">
                  <c:v>0.85479498000000009</c:v>
                </c:pt>
                <c:pt idx="772">
                  <c:v>0.85870497999999995</c:v>
                </c:pt>
                <c:pt idx="773">
                  <c:v>0.86261505000000016</c:v>
                </c:pt>
                <c:pt idx="774">
                  <c:v>0.86652510999999999</c:v>
                </c:pt>
                <c:pt idx="775">
                  <c:v>0.87043678999999985</c:v>
                </c:pt>
                <c:pt idx="776">
                  <c:v>0.87434685000000012</c:v>
                </c:pt>
                <c:pt idx="777">
                  <c:v>0.87825686000000003</c:v>
                </c:pt>
                <c:pt idx="778">
                  <c:v>0.88216691999999997</c:v>
                </c:pt>
                <c:pt idx="779">
                  <c:v>0.88607698999999984</c:v>
                </c:pt>
                <c:pt idx="780">
                  <c:v>0.88998699000000003</c:v>
                </c:pt>
                <c:pt idx="781">
                  <c:v>0.89389706000000013</c:v>
                </c:pt>
                <c:pt idx="782">
                  <c:v>0.89780712000000007</c:v>
                </c:pt>
                <c:pt idx="783">
                  <c:v>0.90171712999999987</c:v>
                </c:pt>
                <c:pt idx="784">
                  <c:v>0.90562719000000003</c:v>
                </c:pt>
                <c:pt idx="785">
                  <c:v>0.9095372599999999</c:v>
                </c:pt>
                <c:pt idx="786">
                  <c:v>0.91344731999999984</c:v>
                </c:pt>
                <c:pt idx="787">
                  <c:v>0.91735732999999986</c:v>
                </c:pt>
                <c:pt idx="788">
                  <c:v>0.92126738999999991</c:v>
                </c:pt>
                <c:pt idx="789">
                  <c:v>0.92517744999999996</c:v>
                </c:pt>
                <c:pt idx="790">
                  <c:v>0.92908913000000004</c:v>
                </c:pt>
                <c:pt idx="791">
                  <c:v>0.93299752000000002</c:v>
                </c:pt>
                <c:pt idx="792">
                  <c:v>0.93690920000000011</c:v>
                </c:pt>
                <c:pt idx="793">
                  <c:v>0.94081926000000005</c:v>
                </c:pt>
                <c:pt idx="794">
                  <c:v>0.94472933000000014</c:v>
                </c:pt>
                <c:pt idx="795">
                  <c:v>0.94863933000000011</c:v>
                </c:pt>
                <c:pt idx="796">
                  <c:v>0.95254939999999999</c:v>
                </c:pt>
                <c:pt idx="797">
                  <c:v>0.95645946000000004</c:v>
                </c:pt>
                <c:pt idx="798">
                  <c:v>0.96036946999999984</c:v>
                </c:pt>
                <c:pt idx="799">
                  <c:v>0.96427953000000011</c:v>
                </c:pt>
                <c:pt idx="800">
                  <c:v>0.96818959999999998</c:v>
                </c:pt>
                <c:pt idx="801">
                  <c:v>0.97209966000000003</c:v>
                </c:pt>
                <c:pt idx="802">
                  <c:v>0.97600967000000005</c:v>
                </c:pt>
                <c:pt idx="803">
                  <c:v>0.97991972999999988</c:v>
                </c:pt>
                <c:pt idx="804">
                  <c:v>0.98382979999999998</c:v>
                </c:pt>
                <c:pt idx="805">
                  <c:v>0.98773979999999983</c:v>
                </c:pt>
                <c:pt idx="806">
                  <c:v>0.99164987000000016</c:v>
                </c:pt>
                <c:pt idx="807">
                  <c:v>0.99556153999999986</c:v>
                </c:pt>
                <c:pt idx="808">
                  <c:v>0.99946993999999989</c:v>
                </c:pt>
                <c:pt idx="809">
                  <c:v>1.0033815999999998</c:v>
                </c:pt>
                <c:pt idx="810">
                  <c:v>1.0072916999999995</c:v>
                </c:pt>
                <c:pt idx="811">
                  <c:v>1.0112016999999998</c:v>
                </c:pt>
                <c:pt idx="812">
                  <c:v>1.0151117999999997</c:v>
                </c:pt>
                <c:pt idx="813">
                  <c:v>1.0189674</c:v>
                </c:pt>
                <c:pt idx="814">
                  <c:v>1.0223279999999999</c:v>
                </c:pt>
                <c:pt idx="815">
                  <c:v>1.0256885999999998</c:v>
                </c:pt>
                <c:pt idx="816">
                  <c:v>1.0290492999999998</c:v>
                </c:pt>
                <c:pt idx="817">
                  <c:v>1.03241</c:v>
                </c:pt>
                <c:pt idx="818">
                  <c:v>1.0357706999999998</c:v>
                </c:pt>
                <c:pt idx="819">
                  <c:v>1.0391312999999998</c:v>
                </c:pt>
                <c:pt idx="820">
                  <c:v>1.0424918999999997</c:v>
                </c:pt>
                <c:pt idx="821">
                  <c:v>1.0458525000000001</c:v>
                </c:pt>
                <c:pt idx="822">
                  <c:v>1.0492131999999998</c:v>
                </c:pt>
                <c:pt idx="823">
                  <c:v>1.0525738</c:v>
                </c:pt>
                <c:pt idx="824">
                  <c:v>1.0559358999999997</c:v>
                </c:pt>
                <c:pt idx="825">
                  <c:v>1.0592950999999997</c:v>
                </c:pt>
                <c:pt idx="826">
                  <c:v>1.0626571000000002</c:v>
                </c:pt>
                <c:pt idx="827">
                  <c:v>1.0660177000000002</c:v>
                </c:pt>
                <c:pt idx="828">
                  <c:v>1.0693784</c:v>
                </c:pt>
                <c:pt idx="829">
                  <c:v>1.0727390999999997</c:v>
                </c:pt>
                <c:pt idx="830">
                  <c:v>1.0760997999999997</c:v>
                </c:pt>
                <c:pt idx="831">
                  <c:v>1.0794603999999999</c:v>
                </c:pt>
                <c:pt idx="832">
                  <c:v>1.0828209999999998</c:v>
                </c:pt>
                <c:pt idx="833">
                  <c:v>1.0861816</c:v>
                </c:pt>
                <c:pt idx="834">
                  <c:v>1.0895423</c:v>
                </c:pt>
                <c:pt idx="835">
                  <c:v>1.0929028999999999</c:v>
                </c:pt>
                <c:pt idx="836">
                  <c:v>1.0962635000000001</c:v>
                </c:pt>
                <c:pt idx="837">
                  <c:v>1.0996241999999996</c:v>
                </c:pt>
                <c:pt idx="838">
                  <c:v>1.1029848</c:v>
                </c:pt>
                <c:pt idx="839">
                  <c:v>1.1063453999999999</c:v>
                </c:pt>
                <c:pt idx="840">
                  <c:v>1.1097061999999998</c:v>
                </c:pt>
                <c:pt idx="841">
                  <c:v>1.1130681999999998</c:v>
                </c:pt>
                <c:pt idx="842">
                  <c:v>1.1164289000000001</c:v>
                </c:pt>
                <c:pt idx="843">
                  <c:v>1.1197895</c:v>
                </c:pt>
                <c:pt idx="844">
                  <c:v>1.1231500999999999</c:v>
                </c:pt>
                <c:pt idx="845">
                  <c:v>1.1265107000000001</c:v>
                </c:pt>
                <c:pt idx="846">
                  <c:v>1.1298713999999999</c:v>
                </c:pt>
                <c:pt idx="847">
                  <c:v>1.133232</c:v>
                </c:pt>
                <c:pt idx="848">
                  <c:v>1.1365926</c:v>
                </c:pt>
                <c:pt idx="849">
                  <c:v>1.1399532999999997</c:v>
                </c:pt>
                <c:pt idx="850">
                  <c:v>1.1433139000000001</c:v>
                </c:pt>
                <c:pt idx="851">
                  <c:v>1.1466745</c:v>
                </c:pt>
                <c:pt idx="852">
                  <c:v>1.1500353000000001</c:v>
                </c:pt>
                <c:pt idx="853">
                  <c:v>1.1533959</c:v>
                </c:pt>
                <c:pt idx="854">
                  <c:v>1.1567565000000002</c:v>
                </c:pt>
                <c:pt idx="855">
                  <c:v>1.1601171000000001</c:v>
                </c:pt>
                <c:pt idx="856">
                  <c:v>1.1634777999999999</c:v>
                </c:pt>
                <c:pt idx="857">
                  <c:v>1.1668384000000001</c:v>
                </c:pt>
                <c:pt idx="858">
                  <c:v>1.1702005000000002</c:v>
                </c:pt>
                <c:pt idx="859">
                  <c:v>1.1735610999999997</c:v>
                </c:pt>
                <c:pt idx="860">
                  <c:v>1.1769216999999998</c:v>
                </c:pt>
                <c:pt idx="861">
                  <c:v>1.1802824000000003</c:v>
                </c:pt>
                <c:pt idx="862">
                  <c:v>1.183643</c:v>
                </c:pt>
                <c:pt idx="863">
                  <c:v>1.1870035999999999</c:v>
                </c:pt>
                <c:pt idx="864">
                  <c:v>1.1903641999999999</c:v>
                </c:pt>
                <c:pt idx="865">
                  <c:v>1.1937249999999997</c:v>
                </c:pt>
                <c:pt idx="866">
                  <c:v>1.1970856000000001</c:v>
                </c:pt>
                <c:pt idx="867">
                  <c:v>1.2004461999999998</c:v>
                </c:pt>
                <c:pt idx="868">
                  <c:v>1.2038068999999998</c:v>
                </c:pt>
                <c:pt idx="869">
                  <c:v>1.2071674999999997</c:v>
                </c:pt>
                <c:pt idx="870">
                  <c:v>1.2105280999999999</c:v>
                </c:pt>
                <c:pt idx="871">
                  <c:v>1.2138887999999999</c:v>
                </c:pt>
                <c:pt idx="872">
                  <c:v>1.2172493999999998</c:v>
                </c:pt>
                <c:pt idx="873">
                  <c:v>1.22061</c:v>
                </c:pt>
                <c:pt idx="874">
                  <c:v>1.2239706999999997</c:v>
                </c:pt>
                <c:pt idx="875">
                  <c:v>1.2273326999999998</c:v>
                </c:pt>
                <c:pt idx="876">
                  <c:v>1.2306932999999998</c:v>
                </c:pt>
                <c:pt idx="877">
                  <c:v>1.2340541</c:v>
                </c:pt>
                <c:pt idx="878">
                  <c:v>1.2374146999999998</c:v>
                </c:pt>
                <c:pt idx="879">
                  <c:v>1.2407752999999997</c:v>
                </c:pt>
                <c:pt idx="880">
                  <c:v>1.2441359999999999</c:v>
                </c:pt>
                <c:pt idx="881">
                  <c:v>1.2474965999999996</c:v>
                </c:pt>
                <c:pt idx="882">
                  <c:v>1.2508572</c:v>
                </c:pt>
                <c:pt idx="883">
                  <c:v>1.2542179000000002</c:v>
                </c:pt>
                <c:pt idx="884">
                  <c:v>1.2575784999999997</c:v>
                </c:pt>
                <c:pt idx="885">
                  <c:v>1.2609390999999999</c:v>
                </c:pt>
                <c:pt idx="886">
                  <c:v>1.2642997999999999</c:v>
                </c:pt>
                <c:pt idx="887">
                  <c:v>1.2676603999999998</c:v>
                </c:pt>
                <c:pt idx="888">
                  <c:v>1.2710210999999998</c:v>
                </c:pt>
                <c:pt idx="889">
                  <c:v>1.2743818</c:v>
                </c:pt>
                <c:pt idx="890">
                  <c:v>1.2777437999999999</c:v>
                </c:pt>
                <c:pt idx="891">
                  <c:v>1.2811029999999999</c:v>
                </c:pt>
                <c:pt idx="892">
                  <c:v>1.2844651</c:v>
                </c:pt>
                <c:pt idx="893">
                  <c:v>1.2878256999999997</c:v>
                </c:pt>
                <c:pt idx="894">
                  <c:v>1.2911862999999997</c:v>
                </c:pt>
                <c:pt idx="895">
                  <c:v>1.2945469999999999</c:v>
                </c:pt>
                <c:pt idx="896">
                  <c:v>1.2979075999999998</c:v>
                </c:pt>
                <c:pt idx="897">
                  <c:v>1.3012681999999998</c:v>
                </c:pt>
                <c:pt idx="898">
                  <c:v>1.3046287999999997</c:v>
                </c:pt>
                <c:pt idx="899">
                  <c:v>1.3079894999999997</c:v>
                </c:pt>
                <c:pt idx="900">
                  <c:v>1.3113501999999999</c:v>
                </c:pt>
                <c:pt idx="901">
                  <c:v>1.3147108999999999</c:v>
                </c:pt>
                <c:pt idx="902">
                  <c:v>1.3180715000000001</c:v>
                </c:pt>
                <c:pt idx="903">
                  <c:v>1.3214321</c:v>
                </c:pt>
                <c:pt idx="904">
                  <c:v>1.3247926999999997</c:v>
                </c:pt>
                <c:pt idx="905">
                  <c:v>1.3281533999999999</c:v>
                </c:pt>
                <c:pt idx="906">
                  <c:v>1.3315139999999999</c:v>
                </c:pt>
                <c:pt idx="907">
                  <c:v>1.3348761</c:v>
                </c:pt>
                <c:pt idx="908">
                  <c:v>1.3382353</c:v>
                </c:pt>
                <c:pt idx="909">
                  <c:v>1.3415972999999999</c:v>
                </c:pt>
                <c:pt idx="910">
                  <c:v>1.3449579000000003</c:v>
                </c:pt>
                <c:pt idx="911">
                  <c:v>1.3483186</c:v>
                </c:pt>
                <c:pt idx="912">
                  <c:v>1.3516792999999998</c:v>
                </c:pt>
                <c:pt idx="913">
                  <c:v>1.35504</c:v>
                </c:pt>
                <c:pt idx="914">
                  <c:v>1.3584006</c:v>
                </c:pt>
                <c:pt idx="915">
                  <c:v>1.3617611999999997</c:v>
                </c:pt>
                <c:pt idx="916">
                  <c:v>1.3651217999999998</c:v>
                </c:pt>
                <c:pt idx="917">
                  <c:v>1.3684825000000003</c:v>
                </c:pt>
                <c:pt idx="918">
                  <c:v>1.3718431</c:v>
                </c:pt>
                <c:pt idx="919">
                  <c:v>1.3752036999999997</c:v>
                </c:pt>
                <c:pt idx="920">
                  <c:v>1.3785643999999997</c:v>
                </c:pt>
                <c:pt idx="921">
                  <c:v>1.3819249999999998</c:v>
                </c:pt>
                <c:pt idx="922">
                  <c:v>1.3852856</c:v>
                </c:pt>
                <c:pt idx="923">
                  <c:v>1.3886461999999999</c:v>
                </c:pt>
                <c:pt idx="924">
                  <c:v>1.3920083000000001</c:v>
                </c:pt>
                <c:pt idx="925">
                  <c:v>1.3953675999999999</c:v>
                </c:pt>
                <c:pt idx="926">
                  <c:v>1.3987296999999999</c:v>
                </c:pt>
                <c:pt idx="927">
                  <c:v>1.4020902999999998</c:v>
                </c:pt>
                <c:pt idx="928">
                  <c:v>1.4054508999999997</c:v>
                </c:pt>
                <c:pt idx="929">
                  <c:v>1.4088115999999997</c:v>
                </c:pt>
                <c:pt idx="930">
                  <c:v>1.4121721999999999</c:v>
                </c:pt>
                <c:pt idx="931">
                  <c:v>1.4155327999999998</c:v>
                </c:pt>
                <c:pt idx="932">
                  <c:v>1.4188934999999998</c:v>
                </c:pt>
                <c:pt idx="933">
                  <c:v>1.4222541</c:v>
                </c:pt>
                <c:pt idx="934">
                  <c:v>1.4256146999999995</c:v>
                </c:pt>
                <c:pt idx="935">
                  <c:v>1.4289752999999998</c:v>
                </c:pt>
                <c:pt idx="936">
                  <c:v>1.4323360999999997</c:v>
                </c:pt>
                <c:pt idx="937">
                  <c:v>1.4356966999999996</c:v>
                </c:pt>
                <c:pt idx="938">
                  <c:v>1.4390574</c:v>
                </c:pt>
                <c:pt idx="939">
                  <c:v>1.4424193999999997</c:v>
                </c:pt>
                <c:pt idx="940">
                  <c:v>1.4457785999999997</c:v>
                </c:pt>
                <c:pt idx="941">
                  <c:v>1.4512376999999999</c:v>
                </c:pt>
                <c:pt idx="942">
                  <c:v>1.4578058999999999</c:v>
                </c:pt>
                <c:pt idx="943">
                  <c:v>1.4643793999999999</c:v>
                </c:pt>
                <c:pt idx="944">
                  <c:v>1.4709504</c:v>
                </c:pt>
                <c:pt idx="945">
                  <c:v>1.4775212999999996</c:v>
                </c:pt>
                <c:pt idx="946">
                  <c:v>1.4840921</c:v>
                </c:pt>
                <c:pt idx="947">
                  <c:v>1.4906630999999997</c:v>
                </c:pt>
                <c:pt idx="948">
                  <c:v>1.4972338999999997</c:v>
                </c:pt>
                <c:pt idx="949">
                  <c:v>1.5038047999999995</c:v>
                </c:pt>
                <c:pt idx="950">
                  <c:v>1.5103755999999999</c:v>
                </c:pt>
                <c:pt idx="951">
                  <c:v>1.5169465999999998</c:v>
                </c:pt>
                <c:pt idx="952">
                  <c:v>1.5235174</c:v>
                </c:pt>
                <c:pt idx="953">
                  <c:v>1.5300883000000001</c:v>
                </c:pt>
                <c:pt idx="954">
                  <c:v>1.5366591999999999</c:v>
                </c:pt>
                <c:pt idx="955">
                  <c:v>1.5432300999999997</c:v>
                </c:pt>
                <c:pt idx="956">
                  <c:v>1.5498036999999998</c:v>
                </c:pt>
                <c:pt idx="957">
                  <c:v>1.5563718</c:v>
                </c:pt>
                <c:pt idx="958">
                  <c:v>1.5629455000000001</c:v>
                </c:pt>
                <c:pt idx="959">
                  <c:v>1.5695135999999998</c:v>
                </c:pt>
                <c:pt idx="960">
                  <c:v>1.5760872000000001</c:v>
                </c:pt>
                <c:pt idx="961">
                  <c:v>1.5826582</c:v>
                </c:pt>
                <c:pt idx="962">
                  <c:v>1.5892289999999998</c:v>
                </c:pt>
                <c:pt idx="963">
                  <c:v>1.5957998999999998</c:v>
                </c:pt>
                <c:pt idx="964">
                  <c:v>1.6023707</c:v>
                </c:pt>
                <c:pt idx="965">
                  <c:v>1.6089416999999997</c:v>
                </c:pt>
                <c:pt idx="966">
                  <c:v>1.6155126</c:v>
                </c:pt>
                <c:pt idx="967">
                  <c:v>1.6220834000000002</c:v>
                </c:pt>
                <c:pt idx="968">
                  <c:v>1.6286544000000001</c:v>
                </c:pt>
                <c:pt idx="969">
                  <c:v>1.6352251999999998</c:v>
                </c:pt>
                <c:pt idx="970">
                  <c:v>1.6417960999999999</c:v>
                </c:pt>
                <c:pt idx="971">
                  <c:v>1.6483669000000001</c:v>
                </c:pt>
                <c:pt idx="972">
                  <c:v>1.6549379000000002</c:v>
                </c:pt>
                <c:pt idx="973">
                  <c:v>1.6615115</c:v>
                </c:pt>
                <c:pt idx="974">
                  <c:v>1.6680796</c:v>
                </c:pt>
                <c:pt idx="975">
                  <c:v>1.6746532999999999</c:v>
                </c:pt>
                <c:pt idx="976">
                  <c:v>1.6812213999999999</c:v>
                </c:pt>
                <c:pt idx="977">
                  <c:v>1.6877949999999997</c:v>
                </c:pt>
                <c:pt idx="978">
                  <c:v>1.694366</c:v>
                </c:pt>
                <c:pt idx="979">
                  <c:v>1.7009368</c:v>
                </c:pt>
                <c:pt idx="980">
                  <c:v>1.7075077000000001</c:v>
                </c:pt>
                <c:pt idx="981">
                  <c:v>1.7140785000000003</c:v>
                </c:pt>
                <c:pt idx="982">
                  <c:v>1.7206494999999999</c:v>
                </c:pt>
                <c:pt idx="983">
                  <c:v>1.7272202999999997</c:v>
                </c:pt>
                <c:pt idx="984">
                  <c:v>1.7337911999999998</c:v>
                </c:pt>
                <c:pt idx="985">
                  <c:v>1.7403620000000002</c:v>
                </c:pt>
                <c:pt idx="986">
                  <c:v>1.7469330000000001</c:v>
                </c:pt>
                <c:pt idx="987">
                  <c:v>1.7535038999999999</c:v>
                </c:pt>
                <c:pt idx="988">
                  <c:v>1.7600747000000001</c:v>
                </c:pt>
                <c:pt idx="989">
                  <c:v>1.7666457000000002</c:v>
                </c:pt>
                <c:pt idx="990">
                  <c:v>1.7732193000000001</c:v>
                </c:pt>
                <c:pt idx="991">
                  <c:v>1.7797874000000002</c:v>
                </c:pt>
                <c:pt idx="992">
                  <c:v>1.7863610999999999</c:v>
                </c:pt>
                <c:pt idx="993">
                  <c:v>1.7929318999999999</c:v>
                </c:pt>
                <c:pt idx="994">
                  <c:v>1.7995028000000002</c:v>
                </c:pt>
                <c:pt idx="995">
                  <c:v>1.8060737</c:v>
                </c:pt>
                <c:pt idx="996">
                  <c:v>1.8126445999999998</c:v>
                </c:pt>
                <c:pt idx="997">
                  <c:v>1.8192154</c:v>
                </c:pt>
                <c:pt idx="998">
                  <c:v>1.8257863999999997</c:v>
                </c:pt>
                <c:pt idx="999">
                  <c:v>1.8323573000000002</c:v>
                </c:pt>
                <c:pt idx="1000">
                  <c:v>1.8389281</c:v>
                </c:pt>
                <c:pt idx="1001">
                  <c:v>1.8454989999999998</c:v>
                </c:pt>
                <c:pt idx="1002">
                  <c:v>1.8520699</c:v>
                </c:pt>
                <c:pt idx="1003">
                  <c:v>1.8586408000000001</c:v>
                </c:pt>
                <c:pt idx="1004">
                  <c:v>1.8652115999999999</c:v>
                </c:pt>
                <c:pt idx="1005">
                  <c:v>1.8717824999999999</c:v>
                </c:pt>
                <c:pt idx="1006">
                  <c:v>1.8783534000000002</c:v>
                </c:pt>
                <c:pt idx="1007">
                  <c:v>1.884927</c:v>
                </c:pt>
                <c:pt idx="1008">
                  <c:v>1.8914951999999998</c:v>
                </c:pt>
                <c:pt idx="1009">
                  <c:v>1.8980687999999999</c:v>
                </c:pt>
                <c:pt idx="1010">
                  <c:v>1.9046396999999995</c:v>
                </c:pt>
                <c:pt idx="1011">
                  <c:v>1.9112106999999998</c:v>
                </c:pt>
                <c:pt idx="1012">
                  <c:v>1.9177814999999998</c:v>
                </c:pt>
                <c:pt idx="1013">
                  <c:v>1.9243524000000001</c:v>
                </c:pt>
                <c:pt idx="1014">
                  <c:v>1.9309231999999996</c:v>
                </c:pt>
                <c:pt idx="1015">
                  <c:v>1.9374941999999995</c:v>
                </c:pt>
                <c:pt idx="1016">
                  <c:v>1.9440649999999997</c:v>
                </c:pt>
                <c:pt idx="1017">
                  <c:v>1.9506359</c:v>
                </c:pt>
                <c:pt idx="1018">
                  <c:v>1.9572066999999997</c:v>
                </c:pt>
                <c:pt idx="1019">
                  <c:v>1.9637776999999998</c:v>
                </c:pt>
                <c:pt idx="1020">
                  <c:v>1.9703485999999999</c:v>
                </c:pt>
                <c:pt idx="1021">
                  <c:v>1.9769193999999999</c:v>
                </c:pt>
                <c:pt idx="1022">
                  <c:v>1.9834930999999998</c:v>
                </c:pt>
                <c:pt idx="1023">
                  <c:v>1.9900500000000001</c:v>
                </c:pt>
                <c:pt idx="1024">
                  <c:v>1.9965869000000001</c:v>
                </c:pt>
                <c:pt idx="1025">
                  <c:v>2.0031184999999998</c:v>
                </c:pt>
                <c:pt idx="1026">
                  <c:v>2.0096554999999996</c:v>
                </c:pt>
                <c:pt idx="1027">
                  <c:v>2.0161897999999998</c:v>
                </c:pt>
                <c:pt idx="1028">
                  <c:v>2.0227238999999999</c:v>
                </c:pt>
                <c:pt idx="1029">
                  <c:v>2.0292582999999995</c:v>
                </c:pt>
                <c:pt idx="1030">
                  <c:v>2.0357923999999996</c:v>
                </c:pt>
                <c:pt idx="1031">
                  <c:v>2.0423266999999998</c:v>
                </c:pt>
                <c:pt idx="1032">
                  <c:v>2.048861</c:v>
                </c:pt>
                <c:pt idx="1033">
                  <c:v>2.0553950999999997</c:v>
                </c:pt>
                <c:pt idx="1034">
                  <c:v>2.0619295000000002</c:v>
                </c:pt>
                <c:pt idx="1035">
                  <c:v>2.0684638</c:v>
                </c:pt>
                <c:pt idx="1036">
                  <c:v>2.0749979000000001</c:v>
                </c:pt>
                <c:pt idx="1037">
                  <c:v>2.0815321999999998</c:v>
                </c:pt>
                <c:pt idx="1038">
                  <c:v>2.0880662999999999</c:v>
                </c:pt>
                <c:pt idx="1039">
                  <c:v>2.0946034999999994</c:v>
                </c:pt>
                <c:pt idx="1040">
                  <c:v>2.1011350000000002</c:v>
                </c:pt>
                <c:pt idx="1041">
                  <c:v>2.107672</c:v>
                </c:pt>
                <c:pt idx="1042">
                  <c:v>2.1142034999999995</c:v>
                </c:pt>
                <c:pt idx="1043">
                  <c:v>2.1207403999999999</c:v>
                </c:pt>
                <c:pt idx="1044">
                  <c:v>2.1272748000000004</c:v>
                </c:pt>
                <c:pt idx="1045">
                  <c:v>2.1338088999999996</c:v>
                </c:pt>
                <c:pt idx="1046">
                  <c:v>2.1403431999999998</c:v>
                </c:pt>
                <c:pt idx="1047">
                  <c:v>2.1468775</c:v>
                </c:pt>
                <c:pt idx="1048">
                  <c:v>2.1534116000000001</c:v>
                </c:pt>
                <c:pt idx="1049">
                  <c:v>2.1599459999999997</c:v>
                </c:pt>
                <c:pt idx="1050">
                  <c:v>2.1664802999999999</c:v>
                </c:pt>
                <c:pt idx="1051">
                  <c:v>2.1730144</c:v>
                </c:pt>
                <c:pt idx="1052">
                  <c:v>2.1795486999999993</c:v>
                </c:pt>
                <c:pt idx="1053">
                  <c:v>2.1860827999999999</c:v>
                </c:pt>
                <c:pt idx="1054">
                  <c:v>2.1926171999999995</c:v>
                </c:pt>
                <c:pt idx="1055">
                  <c:v>2.1991515000000001</c:v>
                </c:pt>
                <c:pt idx="1056">
                  <c:v>2.2056884999999995</c:v>
                </c:pt>
                <c:pt idx="1057">
                  <c:v>2.2122199999999994</c:v>
                </c:pt>
                <c:pt idx="1058">
                  <c:v>2.2187568999999998</c:v>
                </c:pt>
                <c:pt idx="1059">
                  <c:v>2.2252883999999997</c:v>
                </c:pt>
                <c:pt idx="1060">
                  <c:v>2.2318253999999995</c:v>
                </c:pt>
                <c:pt idx="1061">
                  <c:v>2.2383597000000002</c:v>
                </c:pt>
                <c:pt idx="1062">
                  <c:v>2.2448939999999999</c:v>
                </c:pt>
                <c:pt idx="1063">
                  <c:v>2.2514280999999996</c:v>
                </c:pt>
                <c:pt idx="1064">
                  <c:v>2.2579625000000001</c:v>
                </c:pt>
                <c:pt idx="1065">
                  <c:v>2.2644968000000003</c:v>
                </c:pt>
                <c:pt idx="1066">
                  <c:v>2.2710309</c:v>
                </c:pt>
                <c:pt idx="1067">
                  <c:v>2.2775652000000002</c:v>
                </c:pt>
                <c:pt idx="1068">
                  <c:v>2.2840993000000003</c:v>
                </c:pt>
                <c:pt idx="1069">
                  <c:v>2.2906336999999999</c:v>
                </c:pt>
                <c:pt idx="1070">
                  <c:v>2.2971680000000001</c:v>
                </c:pt>
                <c:pt idx="1071">
                  <c:v>2.3037020999999998</c:v>
                </c:pt>
                <c:pt idx="1072">
                  <c:v>2.3102364999999994</c:v>
                </c:pt>
                <c:pt idx="1073">
                  <c:v>2.3167733999999993</c:v>
                </c:pt>
                <c:pt idx="1074">
                  <c:v>2.3233049000000001</c:v>
                </c:pt>
                <c:pt idx="1075">
                  <c:v>2.3298418999999995</c:v>
                </c:pt>
                <c:pt idx="1076">
                  <c:v>2.3363732999999995</c:v>
                </c:pt>
                <c:pt idx="1077">
                  <c:v>2.3429104999999995</c:v>
                </c:pt>
                <c:pt idx="1078">
                  <c:v>2.3494445999999996</c:v>
                </c:pt>
                <c:pt idx="1079">
                  <c:v>2.3559789999999996</c:v>
                </c:pt>
                <c:pt idx="1080">
                  <c:v>2.3625132999999998</c:v>
                </c:pt>
                <c:pt idx="1081">
                  <c:v>2.3690473999999995</c:v>
                </c:pt>
                <c:pt idx="1082">
                  <c:v>2.3755817000000001</c:v>
                </c:pt>
                <c:pt idx="1083">
                  <c:v>2.3821157999999998</c:v>
                </c:pt>
                <c:pt idx="1084">
                  <c:v>2.3886501999999994</c:v>
                </c:pt>
                <c:pt idx="1085">
                  <c:v>2.3951845</c:v>
                </c:pt>
                <c:pt idx="1086">
                  <c:v>2.4017185999999997</c:v>
                </c:pt>
                <c:pt idx="1087">
                  <c:v>2.4082529999999998</c:v>
                </c:pt>
                <c:pt idx="1088">
                  <c:v>2.4147873</c:v>
                </c:pt>
                <c:pt idx="1089">
                  <c:v>2.4213214000000001</c:v>
                </c:pt>
                <c:pt idx="1090">
                  <c:v>2.4278583999999994</c:v>
                </c:pt>
                <c:pt idx="1091">
                  <c:v>2.4343897999999999</c:v>
                </c:pt>
                <c:pt idx="1092">
                  <c:v>2.4409269999999998</c:v>
                </c:pt>
                <c:pt idx="1093">
                  <c:v>2.4474610999999999</c:v>
                </c:pt>
                <c:pt idx="1094">
                  <c:v>2.4539955</c:v>
                </c:pt>
                <c:pt idx="1095">
                  <c:v>2.4758910999999997</c:v>
                </c:pt>
                <c:pt idx="1096">
                  <c:v>2.5056695999999996</c:v>
                </c:pt>
                <c:pt idx="1097">
                  <c:v>2.5354482999999992</c:v>
                </c:pt>
                <c:pt idx="1098">
                  <c:v>2.5652268</c:v>
                </c:pt>
                <c:pt idx="1099">
                  <c:v>2.5950052999999995</c:v>
                </c:pt>
                <c:pt idx="1100">
                  <c:v>2.6247840000000005</c:v>
                </c:pt>
                <c:pt idx="1101">
                  <c:v>2.6545624999999995</c:v>
                </c:pt>
                <c:pt idx="1102">
                  <c:v>2.6843409999999999</c:v>
                </c:pt>
                <c:pt idx="1103">
                  <c:v>2.7141196999999999</c:v>
                </c:pt>
                <c:pt idx="1104">
                  <c:v>2.7438981999999998</c:v>
                </c:pt>
                <c:pt idx="1105">
                  <c:v>2.7736765999999999</c:v>
                </c:pt>
                <c:pt idx="1106">
                  <c:v>2.8034553999999994</c:v>
                </c:pt>
                <c:pt idx="1107">
                  <c:v>2.8332464999999996</c:v>
                </c:pt>
                <c:pt idx="1108">
                  <c:v>2.8630122999999998</c:v>
                </c:pt>
                <c:pt idx="1109">
                  <c:v>2.8928036999999995</c:v>
                </c:pt>
                <c:pt idx="1110">
                  <c:v>2.9225820999999996</c:v>
                </c:pt>
                <c:pt idx="1111">
                  <c:v>2.9523605999999996</c:v>
                </c:pt>
                <c:pt idx="1112">
                  <c:v>2.9821393</c:v>
                </c:pt>
                <c:pt idx="1113">
                  <c:v>3.0119178</c:v>
                </c:pt>
                <c:pt idx="1114">
                  <c:v>3.0416962999999999</c:v>
                </c:pt>
                <c:pt idx="1115">
                  <c:v>3.0714749999999995</c:v>
                </c:pt>
                <c:pt idx="1116">
                  <c:v>3.1012534999999994</c:v>
                </c:pt>
                <c:pt idx="1117">
                  <c:v>3.1310319999999998</c:v>
                </c:pt>
                <c:pt idx="1118">
                  <c:v>3.1608106999999999</c:v>
                </c:pt>
                <c:pt idx="1119">
                  <c:v>3.1905891999999998</c:v>
                </c:pt>
                <c:pt idx="1120">
                  <c:v>3.2203677000000006</c:v>
                </c:pt>
                <c:pt idx="1121">
                  <c:v>3.2501463999999998</c:v>
                </c:pt>
                <c:pt idx="1122">
                  <c:v>3.2799375000000004</c:v>
                </c:pt>
                <c:pt idx="1123">
                  <c:v>3.3097033999999996</c:v>
                </c:pt>
                <c:pt idx="1124">
                  <c:v>3.3394946999999995</c:v>
                </c:pt>
                <c:pt idx="1125">
                  <c:v>3.3692604999999998</c:v>
                </c:pt>
                <c:pt idx="1126">
                  <c:v>3.3990516999999993</c:v>
                </c:pt>
                <c:pt idx="1127">
                  <c:v>3.4288303999999998</c:v>
                </c:pt>
                <c:pt idx="1128">
                  <c:v>3.4586088999999993</c:v>
                </c:pt>
                <c:pt idx="1129">
                  <c:v>3.4883873000000003</c:v>
                </c:pt>
                <c:pt idx="1130">
                  <c:v>3.5181660999999997</c:v>
                </c:pt>
                <c:pt idx="1131">
                  <c:v>3.5479444999999998</c:v>
                </c:pt>
                <c:pt idx="1132">
                  <c:v>3.5777230000000002</c:v>
                </c:pt>
                <c:pt idx="1133">
                  <c:v>3.6075017000000003</c:v>
                </c:pt>
                <c:pt idx="1134">
                  <c:v>3.6372802000000002</c:v>
                </c:pt>
                <c:pt idx="1135">
                  <c:v>3.6670587000000001</c:v>
                </c:pt>
                <c:pt idx="1136">
                  <c:v>3.6968373999999997</c:v>
                </c:pt>
                <c:pt idx="1137">
                  <c:v>3.7266158999999996</c:v>
                </c:pt>
                <c:pt idx="1138">
                  <c:v>3.7563944</c:v>
                </c:pt>
                <c:pt idx="1139">
                  <c:v>3.7861856999999999</c:v>
                </c:pt>
                <c:pt idx="1140">
                  <c:v>3.8159515999999996</c:v>
                </c:pt>
                <c:pt idx="1141">
                  <c:v>3.8455210000000002</c:v>
                </c:pt>
                <c:pt idx="1142">
                  <c:v>3.8749701999999995</c:v>
                </c:pt>
                <c:pt idx="1143">
                  <c:v>3.9044447</c:v>
                </c:pt>
                <c:pt idx="1144">
                  <c:v>3.9339065999999998</c:v>
                </c:pt>
                <c:pt idx="1145">
                  <c:v>3.9633683999999998</c:v>
                </c:pt>
                <c:pt idx="1146">
                  <c:v>3.9928302999999996</c:v>
                </c:pt>
                <c:pt idx="1147">
                  <c:v>4.0222920999999996</c:v>
                </c:pt>
                <c:pt idx="1148">
                  <c:v>4.0517539999999999</c:v>
                </c:pt>
                <c:pt idx="1149">
                  <c:v>4.0812163000000004</c:v>
                </c:pt>
                <c:pt idx="1150">
                  <c:v>4.1106781999999997</c:v>
                </c:pt>
                <c:pt idx="1151">
                  <c:v>4.1401401</c:v>
                </c:pt>
                <c:pt idx="1152">
                  <c:v>4.1696019</c:v>
                </c:pt>
                <c:pt idx="1153">
                  <c:v>4.1990638000000002</c:v>
                </c:pt>
                <c:pt idx="1154">
                  <c:v>4.2285255999999993</c:v>
                </c:pt>
                <c:pt idx="1155">
                  <c:v>4.2579874999999987</c:v>
                </c:pt>
                <c:pt idx="1156">
                  <c:v>4.2874618</c:v>
                </c:pt>
                <c:pt idx="1157">
                  <c:v>4.3169111999999989</c:v>
                </c:pt>
                <c:pt idx="1158">
                  <c:v>4.346385999999999</c:v>
                </c:pt>
                <c:pt idx="1159">
                  <c:v>4.3758348999999992</c:v>
                </c:pt>
                <c:pt idx="1160">
                  <c:v>4.405309700000001</c:v>
                </c:pt>
                <c:pt idx="1161">
                  <c:v>4.4347715000000001</c:v>
                </c:pt>
                <c:pt idx="1162">
                  <c:v>4.4642334000000004</c:v>
                </c:pt>
                <c:pt idx="1163">
                  <c:v>4.4936952999999997</c:v>
                </c:pt>
                <c:pt idx="1164">
                  <c:v>4.5231570999999988</c:v>
                </c:pt>
                <c:pt idx="1165">
                  <c:v>4.552619</c:v>
                </c:pt>
                <c:pt idx="1166">
                  <c:v>4.5820807999999991</c:v>
                </c:pt>
                <c:pt idx="1167">
                  <c:v>4.6115427000000002</c:v>
                </c:pt>
                <c:pt idx="1168">
                  <c:v>4.6410049999999989</c:v>
                </c:pt>
                <c:pt idx="1169">
                  <c:v>4.6704669000000001</c:v>
                </c:pt>
                <c:pt idx="1170">
                  <c:v>4.6999287999999995</c:v>
                </c:pt>
                <c:pt idx="1171">
                  <c:v>4.7293906000000003</c:v>
                </c:pt>
                <c:pt idx="1172">
                  <c:v>4.7588524999999997</c:v>
                </c:pt>
                <c:pt idx="1173">
                  <c:v>4.7883266999999998</c:v>
                </c:pt>
                <c:pt idx="1174">
                  <c:v>4.8177761999999991</c:v>
                </c:pt>
                <c:pt idx="1175">
                  <c:v>4.8472504999999995</c:v>
                </c:pt>
                <c:pt idx="1176">
                  <c:v>4.8767123000000003</c:v>
                </c:pt>
                <c:pt idx="1177">
                  <c:v>4.9061747000000002</c:v>
                </c:pt>
                <c:pt idx="1178">
                  <c:v>4.9356365000000002</c:v>
                </c:pt>
                <c:pt idx="1179">
                  <c:v>4.9650983999999996</c:v>
                </c:pt>
                <c:pt idx="1180">
                  <c:v>4.9945601999999996</c:v>
                </c:pt>
                <c:pt idx="1181">
                  <c:v>5.0240220999999989</c:v>
                </c:pt>
                <c:pt idx="1182">
                  <c:v>5.0534839999999992</c:v>
                </c:pt>
                <c:pt idx="1183">
                  <c:v>5.0829457999999992</c:v>
                </c:pt>
                <c:pt idx="1184">
                  <c:v>5.1124076999999994</c:v>
                </c:pt>
                <c:pt idx="1185">
                  <c:v>5.1418695000000003</c:v>
                </c:pt>
                <c:pt idx="1186">
                  <c:v>5.1713313999999997</c:v>
                </c:pt>
                <c:pt idx="1187">
                  <c:v>5.2007937000000011</c:v>
                </c:pt>
                <c:pt idx="1188">
                  <c:v>5.2302555999999996</c:v>
                </c:pt>
                <c:pt idx="1189">
                  <c:v>5.2597174999999998</c:v>
                </c:pt>
                <c:pt idx="1190">
                  <c:v>5.2891916999999999</c:v>
                </c:pt>
                <c:pt idx="1191">
                  <c:v>5.3186412000000001</c:v>
                </c:pt>
                <c:pt idx="1192">
                  <c:v>5.3481153999999993</c:v>
                </c:pt>
                <c:pt idx="1193">
                  <c:v>5.3775772999999987</c:v>
                </c:pt>
                <c:pt idx="1194">
                  <c:v>5.4070391999999998</c:v>
                </c:pt>
                <c:pt idx="1195">
                  <c:v>5.4365009999999998</c:v>
                </c:pt>
                <c:pt idx="1196">
                  <c:v>5.4659633999999997</c:v>
                </c:pt>
                <c:pt idx="1197">
                  <c:v>5.4954251999999997</c:v>
                </c:pt>
                <c:pt idx="1198">
                  <c:v>5.5248870999999982</c:v>
                </c:pt>
                <c:pt idx="1199">
                  <c:v>5.554348899999999</c:v>
                </c:pt>
                <c:pt idx="1200">
                  <c:v>5.5838107999999993</c:v>
                </c:pt>
                <c:pt idx="1201">
                  <c:v>5.6132726999999996</c:v>
                </c:pt>
                <c:pt idx="1202">
                  <c:v>5.6427344999999987</c:v>
                </c:pt>
                <c:pt idx="1203">
                  <c:v>5.6721963999999989</c:v>
                </c:pt>
                <c:pt idx="1204">
                  <c:v>5.7016582000000007</c:v>
                </c:pt>
                <c:pt idx="1205">
                  <c:v>5.7311201000000009</c:v>
                </c:pt>
                <c:pt idx="1206">
                  <c:v>5.7605823999999988</c:v>
                </c:pt>
                <c:pt idx="1207">
                  <c:v>5.7900567000000001</c:v>
                </c:pt>
                <c:pt idx="1208">
                  <c:v>5.8195061999999993</c:v>
                </c:pt>
                <c:pt idx="1209">
                  <c:v>5.8489803999999994</c:v>
                </c:pt>
                <c:pt idx="1210">
                  <c:v>5.8784422999999997</c:v>
                </c:pt>
                <c:pt idx="1211">
                  <c:v>5.9079040999999988</c:v>
                </c:pt>
                <c:pt idx="1212">
                  <c:v>5.9373659999999999</c:v>
                </c:pt>
                <c:pt idx="1213">
                  <c:v>5.9668279000000002</c:v>
                </c:pt>
                <c:pt idx="1214">
                  <c:v>5.9962902000000007</c:v>
                </c:pt>
                <c:pt idx="1215">
                  <c:v>6.0257521000000001</c:v>
                </c:pt>
                <c:pt idx="1216">
                  <c:v>6.0552139</c:v>
                </c:pt>
                <c:pt idx="1217">
                  <c:v>6.0846757999999994</c:v>
                </c:pt>
                <c:pt idx="1218">
                  <c:v>6.1141375999999985</c:v>
                </c:pt>
                <c:pt idx="1219">
                  <c:v>6.1435994999999997</c:v>
                </c:pt>
                <c:pt idx="1220">
                  <c:v>6.1730613999999999</c:v>
                </c:pt>
                <c:pt idx="1221">
                  <c:v>6.2025231999999999</c:v>
                </c:pt>
                <c:pt idx="1222">
                  <c:v>6.2319975000000003</c:v>
                </c:pt>
                <c:pt idx="1223">
                  <c:v>6.2614470000000004</c:v>
                </c:pt>
                <c:pt idx="1224">
                  <c:v>6.2909217000000002</c:v>
                </c:pt>
                <c:pt idx="1225">
                  <c:v>6.3203711999999994</c:v>
                </c:pt>
                <c:pt idx="1226">
                  <c:v>6.3498454000000004</c:v>
                </c:pt>
                <c:pt idx="1227">
                  <c:v>6.3793072999999998</c:v>
                </c:pt>
                <c:pt idx="1228">
                  <c:v>6.4087691000000007</c:v>
                </c:pt>
                <c:pt idx="1229">
                  <c:v>6.4382310000000009</c:v>
                </c:pt>
                <c:pt idx="1230">
                  <c:v>6.4676929000000003</c:v>
                </c:pt>
                <c:pt idx="1231">
                  <c:v>6.4971546999999994</c:v>
                </c:pt>
                <c:pt idx="1232">
                  <c:v>6.5266165999999988</c:v>
                </c:pt>
                <c:pt idx="1233">
                  <c:v>6.5560789000000002</c:v>
                </c:pt>
                <c:pt idx="1234">
                  <c:v>6.5855407999999995</c:v>
                </c:pt>
                <c:pt idx="1235">
                  <c:v>6.6150025999999995</c:v>
                </c:pt>
                <c:pt idx="1236">
                  <c:v>6.6444644999999989</c:v>
                </c:pt>
                <c:pt idx="1237">
                  <c:v>6.6739264</c:v>
                </c:pt>
                <c:pt idx="1238">
                  <c:v>6.7033882</c:v>
                </c:pt>
                <c:pt idx="1239">
                  <c:v>6.7328625000000004</c:v>
                </c:pt>
                <c:pt idx="1240">
                  <c:v>6.7623118999999994</c:v>
                </c:pt>
                <c:pt idx="1241">
                  <c:v>6.7917861999999998</c:v>
                </c:pt>
                <c:pt idx="1242">
                  <c:v>6.821235699999999</c:v>
                </c:pt>
                <c:pt idx="1243">
                  <c:v>6.8507103999999988</c:v>
                </c:pt>
                <c:pt idx="1244">
                  <c:v>6.880172299999999</c:v>
                </c:pt>
                <c:pt idx="1245">
                  <c:v>6.9096340999999999</c:v>
                </c:pt>
                <c:pt idx="1246">
                  <c:v>6.939096000000001</c:v>
                </c:pt>
                <c:pt idx="1247">
                  <c:v>6.9685577999999992</c:v>
                </c:pt>
                <c:pt idx="1248">
                  <c:v>6.9980197000000004</c:v>
                </c:pt>
                <c:pt idx="1249">
                  <c:v>7.027481599999998</c:v>
                </c:pt>
                <c:pt idx="1250">
                  <c:v>7.0569433999999998</c:v>
                </c:pt>
                <c:pt idx="1251">
                  <c:v>7.0864053</c:v>
                </c:pt>
                <c:pt idx="1252">
                  <c:v>7.1158675999999987</c:v>
                </c:pt>
                <c:pt idx="1253">
                  <c:v>7.1453294999999999</c:v>
                </c:pt>
                <c:pt idx="1254">
                  <c:v>7.174791299999999</c:v>
                </c:pt>
                <c:pt idx="1255">
                  <c:v>7.2042532000000001</c:v>
                </c:pt>
                <c:pt idx="1256">
                  <c:v>7.2337275000000005</c:v>
                </c:pt>
                <c:pt idx="1257">
                  <c:v>7.2631768999999995</c:v>
                </c:pt>
                <c:pt idx="1258">
                  <c:v>7.2926511999999999</c:v>
                </c:pt>
                <c:pt idx="1259">
                  <c:v>7.322100599999998</c:v>
                </c:pt>
                <c:pt idx="1260">
                  <c:v>7.347656699999999</c:v>
                </c:pt>
                <c:pt idx="1261">
                  <c:v>7.3672942999999993</c:v>
                </c:pt>
                <c:pt idx="1262">
                  <c:v>7.3869318999999996</c:v>
                </c:pt>
                <c:pt idx="1263">
                  <c:v>7.4065700000000003</c:v>
                </c:pt>
                <c:pt idx="1264">
                  <c:v>7.4262075000000003</c:v>
                </c:pt>
                <c:pt idx="1265">
                  <c:v>7.4458450999999997</c:v>
                </c:pt>
                <c:pt idx="1266">
                  <c:v>7.465482699999999</c:v>
                </c:pt>
                <c:pt idx="1267">
                  <c:v>7.4851207999999998</c:v>
                </c:pt>
                <c:pt idx="1268">
                  <c:v>7.5047584000000001</c:v>
                </c:pt>
                <c:pt idx="1269">
                  <c:v>7.5243958999999991</c:v>
                </c:pt>
                <c:pt idx="1270">
                  <c:v>7.544033999999999</c:v>
                </c:pt>
                <c:pt idx="1271">
                  <c:v>7.5636716000000002</c:v>
                </c:pt>
                <c:pt idx="1272">
                  <c:v>7.5833092000000004</c:v>
                </c:pt>
                <c:pt idx="1273">
                  <c:v>7.6029552999999979</c:v>
                </c:pt>
                <c:pt idx="1274">
                  <c:v>7.6225847999999976</c:v>
                </c:pt>
                <c:pt idx="1275">
                  <c:v>7.6422309999999989</c:v>
                </c:pt>
                <c:pt idx="1276">
                  <c:v>7.6618686</c:v>
                </c:pt>
                <c:pt idx="1277">
                  <c:v>7.6815061999999994</c:v>
                </c:pt>
                <c:pt idx="1278">
                  <c:v>7.7011441999999999</c:v>
                </c:pt>
                <c:pt idx="1279">
                  <c:v>7.7207817999999993</c:v>
                </c:pt>
                <c:pt idx="1280">
                  <c:v>7.7404194000000004</c:v>
                </c:pt>
                <c:pt idx="1281">
                  <c:v>7.7600574</c:v>
                </c:pt>
                <c:pt idx="1282">
                  <c:v>7.7796950000000011</c:v>
                </c:pt>
                <c:pt idx="1283">
                  <c:v>7.7993325999999996</c:v>
                </c:pt>
                <c:pt idx="1284">
                  <c:v>7.818970199999999</c:v>
                </c:pt>
                <c:pt idx="1285">
                  <c:v>7.8386082999999998</c:v>
                </c:pt>
                <c:pt idx="1286">
                  <c:v>7.8582457999999997</c:v>
                </c:pt>
                <c:pt idx="1287">
                  <c:v>7.8778834</c:v>
                </c:pt>
                <c:pt idx="1288">
                  <c:v>7.897521499999999</c:v>
                </c:pt>
                <c:pt idx="1289">
                  <c:v>7.9171591000000001</c:v>
                </c:pt>
                <c:pt idx="1290">
                  <c:v>7.9368052000000002</c:v>
                </c:pt>
                <c:pt idx="1291">
                  <c:v>7.9564347</c:v>
                </c:pt>
                <c:pt idx="1292">
                  <c:v>7.9760803999999998</c:v>
                </c:pt>
                <c:pt idx="1293">
                  <c:v>7.9957184999999997</c:v>
                </c:pt>
                <c:pt idx="1294">
                  <c:v>8.0153561</c:v>
                </c:pt>
                <c:pt idx="1295">
                  <c:v>8.0349940999999987</c:v>
                </c:pt>
                <c:pt idx="1296">
                  <c:v>8.0546312000000011</c:v>
                </c:pt>
                <c:pt idx="1297">
                  <c:v>8.074269300000001</c:v>
                </c:pt>
                <c:pt idx="1298">
                  <c:v>8.0939074000000009</c:v>
                </c:pt>
                <c:pt idx="1299">
                  <c:v>8.1135445000000015</c:v>
                </c:pt>
                <c:pt idx="1300">
                  <c:v>8.1331825000000002</c:v>
                </c:pt>
                <c:pt idx="1301">
                  <c:v>8.1528206000000001</c:v>
                </c:pt>
                <c:pt idx="1302">
                  <c:v>8.1724577000000007</c:v>
                </c:pt>
                <c:pt idx="1303">
                  <c:v>8.1920958000000006</c:v>
                </c:pt>
                <c:pt idx="1304">
                  <c:v>8.2117337999999993</c:v>
                </c:pt>
                <c:pt idx="1305">
                  <c:v>8.2313794999999974</c:v>
                </c:pt>
                <c:pt idx="1306">
                  <c:v>8.2510089999999998</c:v>
                </c:pt>
                <c:pt idx="1307">
                  <c:v>8.2706547000000015</c:v>
                </c:pt>
                <c:pt idx="1308">
                  <c:v>8.2902842000000003</c:v>
                </c:pt>
                <c:pt idx="1309">
                  <c:v>8.3099308000000018</c:v>
                </c:pt>
                <c:pt idx="1310">
                  <c:v>8.3295679000000007</c:v>
                </c:pt>
                <c:pt idx="1311">
                  <c:v>8.3492060000000006</c:v>
                </c:pt>
                <c:pt idx="1312">
                  <c:v>8.3688431000000012</c:v>
                </c:pt>
                <c:pt idx="1313">
                  <c:v>8.3884811000000035</c:v>
                </c:pt>
                <c:pt idx="1314">
                  <c:v>8.4081191999999998</c:v>
                </c:pt>
                <c:pt idx="1315">
                  <c:v>8.4277563000000004</c:v>
                </c:pt>
                <c:pt idx="1316">
                  <c:v>8.4473943999999985</c:v>
                </c:pt>
                <c:pt idx="1317">
                  <c:v>8.4670324000000008</c:v>
                </c:pt>
                <c:pt idx="1318">
                  <c:v>8.4866695000000014</c:v>
                </c:pt>
                <c:pt idx="1319">
                  <c:v>8.5063076000000013</c:v>
                </c:pt>
                <c:pt idx="1320">
                  <c:v>8.5259457000000012</c:v>
                </c:pt>
                <c:pt idx="1321">
                  <c:v>8.5455828000000018</c:v>
                </c:pt>
                <c:pt idx="1322">
                  <c:v>8.5652294000000015</c:v>
                </c:pt>
                <c:pt idx="1323">
                  <c:v>8.5848588999999986</c:v>
                </c:pt>
                <c:pt idx="1324">
                  <c:v>8.6045046000000003</c:v>
                </c:pt>
                <c:pt idx="1325">
                  <c:v>8.6241341000000009</c:v>
                </c:pt>
                <c:pt idx="1326">
                  <c:v>8.643779799999999</c:v>
                </c:pt>
                <c:pt idx="1327">
                  <c:v>8.6634178000000013</c:v>
                </c:pt>
                <c:pt idx="1328">
                  <c:v>8.6830559000000012</c:v>
                </c:pt>
                <c:pt idx="1329">
                  <c:v>8.702693</c:v>
                </c:pt>
                <c:pt idx="1330">
                  <c:v>8.7223309999999987</c:v>
                </c:pt>
                <c:pt idx="1331">
                  <c:v>8.7419690999999968</c:v>
                </c:pt>
                <c:pt idx="1332">
                  <c:v>8.761606200000001</c:v>
                </c:pt>
                <c:pt idx="1333">
                  <c:v>8.7812443000000009</c:v>
                </c:pt>
                <c:pt idx="1334">
                  <c:v>8.8008823000000032</c:v>
                </c:pt>
                <c:pt idx="1335">
                  <c:v>8.8205194000000002</c:v>
                </c:pt>
                <c:pt idx="1336">
                  <c:v>8.8401575000000001</c:v>
                </c:pt>
                <c:pt idx="1337">
                  <c:v>8.8597956000000018</c:v>
                </c:pt>
                <c:pt idx="1338">
                  <c:v>8.8794327000000024</c:v>
                </c:pt>
                <c:pt idx="1339">
                  <c:v>8.8990793000000004</c:v>
                </c:pt>
                <c:pt idx="1340">
                  <c:v>8.9187087999999992</c:v>
                </c:pt>
                <c:pt idx="1341">
                  <c:v>8.9383545000000009</c:v>
                </c:pt>
                <c:pt idx="1342">
                  <c:v>8.9579840000000015</c:v>
                </c:pt>
                <c:pt idx="1343">
                  <c:v>8.9776297000000014</c:v>
                </c:pt>
                <c:pt idx="1344">
                  <c:v>8.9972676999999983</c:v>
                </c:pt>
                <c:pt idx="1345">
                  <c:v>9.0169058</c:v>
                </c:pt>
                <c:pt idx="1346">
                  <c:v>9.0365429000000006</c:v>
                </c:pt>
                <c:pt idx="1347">
                  <c:v>9.0561810000000005</c:v>
                </c:pt>
                <c:pt idx="1348">
                  <c:v>9.0758181000000011</c:v>
                </c:pt>
                <c:pt idx="1349">
                  <c:v>9.0954561000000034</c:v>
                </c:pt>
                <c:pt idx="1350">
                  <c:v>9.1150942000000015</c:v>
                </c:pt>
                <c:pt idx="1351">
                  <c:v>9.1347312999999986</c:v>
                </c:pt>
                <c:pt idx="1352">
                  <c:v>9.1543693999999984</c:v>
                </c:pt>
                <c:pt idx="1353">
                  <c:v>9.1740073999999989</c:v>
                </c:pt>
                <c:pt idx="1354">
                  <c:v>9.1936445000000013</c:v>
                </c:pt>
                <c:pt idx="1355">
                  <c:v>9.2132826000000012</c:v>
                </c:pt>
                <c:pt idx="1356">
                  <c:v>9.2329282999999993</c:v>
                </c:pt>
                <c:pt idx="1357">
                  <c:v>9.2525578000000035</c:v>
                </c:pt>
                <c:pt idx="1358">
                  <c:v>9.2722044000000015</c:v>
                </c:pt>
                <c:pt idx="1359">
                  <c:v>9.2918338999999985</c:v>
                </c:pt>
                <c:pt idx="1360">
                  <c:v>9.3114796000000002</c:v>
                </c:pt>
                <c:pt idx="1361">
                  <c:v>9.3311175999999989</c:v>
                </c:pt>
                <c:pt idx="1362">
                  <c:v>9.3507547000000031</c:v>
                </c:pt>
                <c:pt idx="1363">
                  <c:v>9.3703928000000012</c:v>
                </c:pt>
                <c:pt idx="1364">
                  <c:v>9.3900309000000028</c:v>
                </c:pt>
                <c:pt idx="1365">
                  <c:v>9.4096680000000035</c:v>
                </c:pt>
                <c:pt idx="1366">
                  <c:v>9.4293060000000004</c:v>
                </c:pt>
                <c:pt idx="1367">
                  <c:v>9.4489440999999985</c:v>
                </c:pt>
                <c:pt idx="1368">
                  <c:v>9.4685812000000009</c:v>
                </c:pt>
                <c:pt idx="1369">
                  <c:v>9.488219299999999</c:v>
                </c:pt>
                <c:pt idx="1370">
                  <c:v>9.5078573000000013</c:v>
                </c:pt>
                <c:pt idx="1371">
                  <c:v>9.5274944000000001</c:v>
                </c:pt>
                <c:pt idx="1372">
                  <c:v>9.5471325</c:v>
                </c:pt>
                <c:pt idx="1373">
                  <c:v>9.5667782000000017</c:v>
                </c:pt>
                <c:pt idx="1374">
                  <c:v>9.5864077000000005</c:v>
                </c:pt>
                <c:pt idx="1375">
                  <c:v>9.6060543000000003</c:v>
                </c:pt>
                <c:pt idx="1376">
                  <c:v>9.6256914000000009</c:v>
                </c:pt>
                <c:pt idx="1377">
                  <c:v>9.645329499999999</c:v>
                </c:pt>
                <c:pt idx="1378">
                  <c:v>9.6649674999999995</c:v>
                </c:pt>
                <c:pt idx="1379">
                  <c:v>9.6846046000000001</c:v>
                </c:pt>
                <c:pt idx="1380">
                  <c:v>9.7042426999999982</c:v>
                </c:pt>
                <c:pt idx="1381">
                  <c:v>9.7238808000000017</c:v>
                </c:pt>
                <c:pt idx="1382">
                  <c:v>9.7435178999999987</c:v>
                </c:pt>
                <c:pt idx="1383">
                  <c:v>9.763155900000001</c:v>
                </c:pt>
                <c:pt idx="1384">
                  <c:v>9.7827930000000034</c:v>
                </c:pt>
                <c:pt idx="1385">
                  <c:v>9.8024311000000033</c:v>
                </c:pt>
                <c:pt idx="1386">
                  <c:v>9.8220692000000014</c:v>
                </c:pt>
                <c:pt idx="1387">
                  <c:v>9.8417063000000002</c:v>
                </c:pt>
                <c:pt idx="1388">
                  <c:v>9.8613443000000007</c:v>
                </c:pt>
                <c:pt idx="1389">
                  <c:v>9.8809824000000006</c:v>
                </c:pt>
                <c:pt idx="1390">
                  <c:v>9.9006280999999987</c:v>
                </c:pt>
                <c:pt idx="1391">
                  <c:v>9.9247235999999983</c:v>
                </c:pt>
                <c:pt idx="1392">
                  <c:v>10.012729</c:v>
                </c:pt>
                <c:pt idx="1393">
                  <c:v>10.100696000000001</c:v>
                </c:pt>
                <c:pt idx="1394">
                  <c:v>10.188662999999998</c:v>
                </c:pt>
                <c:pt idx="1395">
                  <c:v>10.276631</c:v>
                </c:pt>
                <c:pt idx="1396">
                  <c:v>10.364599000000002</c:v>
                </c:pt>
                <c:pt idx="1397">
                  <c:v>10.452566000000003</c:v>
                </c:pt>
                <c:pt idx="1398">
                  <c:v>10.540534000000001</c:v>
                </c:pt>
                <c:pt idx="1399">
                  <c:v>10.628501999999999</c:v>
                </c:pt>
                <c:pt idx="1400">
                  <c:v>10.716469</c:v>
                </c:pt>
                <c:pt idx="1401">
                  <c:v>10.804437000000002</c:v>
                </c:pt>
                <c:pt idx="1402">
                  <c:v>10.892405000000002</c:v>
                </c:pt>
                <c:pt idx="1403">
                  <c:v>10.980370999999998</c:v>
                </c:pt>
                <c:pt idx="1404">
                  <c:v>11.068339</c:v>
                </c:pt>
                <c:pt idx="1405">
                  <c:v>11.156344000000002</c:v>
                </c:pt>
                <c:pt idx="1406">
                  <c:v>11.244273999999999</c:v>
                </c:pt>
                <c:pt idx="1407">
                  <c:v>11.332279</c:v>
                </c:pt>
                <c:pt idx="1408">
                  <c:v>11.420210000000001</c:v>
                </c:pt>
                <c:pt idx="1409">
                  <c:v>11.508214999999998</c:v>
                </c:pt>
                <c:pt idx="1410">
                  <c:v>11.596182000000002</c:v>
                </c:pt>
                <c:pt idx="1411">
                  <c:v>11.684150000000001</c:v>
                </c:pt>
                <c:pt idx="1412">
                  <c:v>11.772118000000001</c:v>
                </c:pt>
                <c:pt idx="1413">
                  <c:v>11.860085000000002</c:v>
                </c:pt>
                <c:pt idx="1414">
                  <c:v>11.948052000000001</c:v>
                </c:pt>
                <c:pt idx="1415">
                  <c:v>12.036020000000001</c:v>
                </c:pt>
                <c:pt idx="1416">
                  <c:v>12.123988000000001</c:v>
                </c:pt>
                <c:pt idx="1417">
                  <c:v>12.211954999999998</c:v>
                </c:pt>
                <c:pt idx="1418">
                  <c:v>12.299922999999998</c:v>
                </c:pt>
                <c:pt idx="1419">
                  <c:v>12.387891</c:v>
                </c:pt>
                <c:pt idx="1420">
                  <c:v>12.475858000000002</c:v>
                </c:pt>
                <c:pt idx="1421">
                  <c:v>12.563826000000002</c:v>
                </c:pt>
                <c:pt idx="1422">
                  <c:v>12.651831</c:v>
                </c:pt>
                <c:pt idx="1423">
                  <c:v>12.739759999999999</c:v>
                </c:pt>
                <c:pt idx="1424">
                  <c:v>12.827765000000001</c:v>
                </c:pt>
                <c:pt idx="1425">
                  <c:v>12.915696000000004</c:v>
                </c:pt>
                <c:pt idx="1426">
                  <c:v>13.003701</c:v>
                </c:pt>
                <c:pt idx="1427">
                  <c:v>13.091667999999999</c:v>
                </c:pt>
                <c:pt idx="1428">
                  <c:v>13.179636000000002</c:v>
                </c:pt>
                <c:pt idx="1429">
                  <c:v>13.267604</c:v>
                </c:pt>
                <c:pt idx="1430">
                  <c:v>13.355571000000003</c:v>
                </c:pt>
                <c:pt idx="1431">
                  <c:v>13.443539000000001</c:v>
                </c:pt>
                <c:pt idx="1432">
                  <c:v>13.531507</c:v>
                </c:pt>
                <c:pt idx="1433">
                  <c:v>13.619474</c:v>
                </c:pt>
                <c:pt idx="1434">
                  <c:v>13.707441000000001</c:v>
                </c:pt>
                <c:pt idx="1435">
                  <c:v>13.795409000000001</c:v>
                </c:pt>
                <c:pt idx="1436">
                  <c:v>13.883377000000001</c:v>
                </c:pt>
                <c:pt idx="1437">
                  <c:v>13.971344</c:v>
                </c:pt>
                <c:pt idx="1438">
                  <c:v>14.059312</c:v>
                </c:pt>
                <c:pt idx="1439">
                  <c:v>14.147316999999999</c:v>
                </c:pt>
                <c:pt idx="1440">
                  <c:v>14.235247000000001</c:v>
                </c:pt>
                <c:pt idx="1441">
                  <c:v>14.323252</c:v>
                </c:pt>
                <c:pt idx="1442">
                  <c:v>14.411182</c:v>
                </c:pt>
                <c:pt idx="1443">
                  <c:v>14.499187000000003</c:v>
                </c:pt>
                <c:pt idx="1444">
                  <c:v>14.594433</c:v>
                </c:pt>
                <c:pt idx="1445">
                  <c:v>14.703353999999999</c:v>
                </c:pt>
                <c:pt idx="1446">
                  <c:v>14.812275</c:v>
                </c:pt>
                <c:pt idx="1447">
                  <c:v>14.921196</c:v>
                </c:pt>
                <c:pt idx="1448">
                  <c:v>15.030117000000001</c:v>
                </c:pt>
                <c:pt idx="1449">
                  <c:v>15.139038000000001</c:v>
                </c:pt>
                <c:pt idx="1450">
                  <c:v>15.247958999999998</c:v>
                </c:pt>
                <c:pt idx="1451">
                  <c:v>15.356880000000002</c:v>
                </c:pt>
                <c:pt idx="1452">
                  <c:v>15.465801000000003</c:v>
                </c:pt>
                <c:pt idx="1453">
                  <c:v>15.574722</c:v>
                </c:pt>
                <c:pt idx="1454">
                  <c:v>15.683643</c:v>
                </c:pt>
                <c:pt idx="1455">
                  <c:v>15.792587000000003</c:v>
                </c:pt>
                <c:pt idx="1456">
                  <c:v>15.901508</c:v>
                </c:pt>
                <c:pt idx="1457">
                  <c:v>16.010428999999995</c:v>
                </c:pt>
                <c:pt idx="1458">
                  <c:v>16.119350000000004</c:v>
                </c:pt>
                <c:pt idx="1459">
                  <c:v>16.228294000000002</c:v>
                </c:pt>
                <c:pt idx="1460">
                  <c:v>16.337215000000004</c:v>
                </c:pt>
                <c:pt idx="1461">
                  <c:v>16.446135999999996</c:v>
                </c:pt>
                <c:pt idx="1462">
                  <c:v>16.555057999999999</c:v>
                </c:pt>
                <c:pt idx="1463">
                  <c:v>16.663979000000001</c:v>
                </c:pt>
                <c:pt idx="1464">
                  <c:v>16.7729</c:v>
                </c:pt>
                <c:pt idx="1465">
                  <c:v>16.881820999999999</c:v>
                </c:pt>
                <c:pt idx="1466">
                  <c:v>16.990741999999994</c:v>
                </c:pt>
                <c:pt idx="1467">
                  <c:v>17.099663</c:v>
                </c:pt>
                <c:pt idx="1468">
                  <c:v>17.208583999999991</c:v>
                </c:pt>
                <c:pt idx="1469">
                  <c:v>17.313569999999999</c:v>
                </c:pt>
                <c:pt idx="1470">
                  <c:v>17.409665999999998</c:v>
                </c:pt>
                <c:pt idx="1471">
                  <c:v>17.505763999999996</c:v>
                </c:pt>
                <c:pt idx="1472">
                  <c:v>17.601881000000002</c:v>
                </c:pt>
                <c:pt idx="1473">
                  <c:v>17.697977000000009</c:v>
                </c:pt>
                <c:pt idx="1474">
                  <c:v>17.794074999999999</c:v>
                </c:pt>
                <c:pt idx="1475">
                  <c:v>17.890170999999999</c:v>
                </c:pt>
                <c:pt idx="1476">
                  <c:v>17.986289999999997</c:v>
                </c:pt>
                <c:pt idx="1477">
                  <c:v>18.082385999999996</c:v>
                </c:pt>
                <c:pt idx="1478">
                  <c:v>18.178484000000001</c:v>
                </c:pt>
                <c:pt idx="1479">
                  <c:v>18.27458</c:v>
                </c:pt>
                <c:pt idx="1480">
                  <c:v>18.370678000000005</c:v>
                </c:pt>
                <c:pt idx="1481">
                  <c:v>18.466773999999997</c:v>
                </c:pt>
                <c:pt idx="1482">
                  <c:v>18.562871999999999</c:v>
                </c:pt>
                <c:pt idx="1483">
                  <c:v>18.658968000000009</c:v>
                </c:pt>
                <c:pt idx="1484">
                  <c:v>18.755065999999999</c:v>
                </c:pt>
                <c:pt idx="1485">
                  <c:v>18.851162000000002</c:v>
                </c:pt>
                <c:pt idx="1486">
                  <c:v>18.94726</c:v>
                </c:pt>
                <c:pt idx="1487">
                  <c:v>19.043355999999999</c:v>
                </c:pt>
                <c:pt idx="1488">
                  <c:v>19.139454000000004</c:v>
                </c:pt>
                <c:pt idx="1489">
                  <c:v>19.235571</c:v>
                </c:pt>
                <c:pt idx="1490">
                  <c:v>19.331669000000005</c:v>
                </c:pt>
                <c:pt idx="1491">
                  <c:v>19.427765000000001</c:v>
                </c:pt>
                <c:pt idx="1492">
                  <c:v>19.523862999999999</c:v>
                </c:pt>
                <c:pt idx="1493">
                  <c:v>19.619980000000009</c:v>
                </c:pt>
                <c:pt idx="1494">
                  <c:v>19.716078000000003</c:v>
                </c:pt>
                <c:pt idx="1495">
                  <c:v>19.812173999999999</c:v>
                </c:pt>
                <c:pt idx="1496">
                  <c:v>19.908271999999997</c:v>
                </c:pt>
                <c:pt idx="1497">
                  <c:v>20.004367999999999</c:v>
                </c:pt>
                <c:pt idx="1498">
                  <c:v>20.100466000000001</c:v>
                </c:pt>
                <c:pt idx="1499">
                  <c:v>20.196562</c:v>
                </c:pt>
                <c:pt idx="1500">
                  <c:v>20.292659999999998</c:v>
                </c:pt>
                <c:pt idx="1501">
                  <c:v>20.388755999999997</c:v>
                </c:pt>
                <c:pt idx="1502">
                  <c:v>20.484853999999999</c:v>
                </c:pt>
                <c:pt idx="1503">
                  <c:v>20.580950000000001</c:v>
                </c:pt>
                <c:pt idx="1504">
                  <c:v>20.677047999999999</c:v>
                </c:pt>
                <c:pt idx="1505">
                  <c:v>20.773164999999999</c:v>
                </c:pt>
                <c:pt idx="1506">
                  <c:v>20.869263</c:v>
                </c:pt>
                <c:pt idx="1507">
                  <c:v>20.965358999999996</c:v>
                </c:pt>
                <c:pt idx="1508">
                  <c:v>21.061457000000001</c:v>
                </c:pt>
                <c:pt idx="1509">
                  <c:v>21.157574000000004</c:v>
                </c:pt>
                <c:pt idx="1510">
                  <c:v>21.25367</c:v>
                </c:pt>
                <c:pt idx="1511">
                  <c:v>21.349768000000001</c:v>
                </c:pt>
                <c:pt idx="1512">
                  <c:v>21.445864</c:v>
                </c:pt>
                <c:pt idx="1513">
                  <c:v>21.541962000000005</c:v>
                </c:pt>
                <c:pt idx="1514">
                  <c:v>21.638058000000004</c:v>
                </c:pt>
                <c:pt idx="1515">
                  <c:v>21.734156000000002</c:v>
                </c:pt>
                <c:pt idx="1516">
                  <c:v>21.830254000000004</c:v>
                </c:pt>
                <c:pt idx="1517">
                  <c:v>21.926349999999992</c:v>
                </c:pt>
                <c:pt idx="1518">
                  <c:v>22.022447999999997</c:v>
                </c:pt>
                <c:pt idx="1519">
                  <c:v>22.118544</c:v>
                </c:pt>
                <c:pt idx="1520">
                  <c:v>22.214641999999998</c:v>
                </c:pt>
                <c:pt idx="1521">
                  <c:v>22.310738000000001</c:v>
                </c:pt>
                <c:pt idx="1522">
                  <c:v>22.406855000000004</c:v>
                </c:pt>
                <c:pt idx="1523">
                  <c:v>22.502953000000005</c:v>
                </c:pt>
                <c:pt idx="1524">
                  <c:v>22.599048999999997</c:v>
                </c:pt>
                <c:pt idx="1525">
                  <c:v>22.695146999999995</c:v>
                </c:pt>
                <c:pt idx="1526">
                  <c:v>22.791264000000005</c:v>
                </c:pt>
                <c:pt idx="1527">
                  <c:v>22.887362</c:v>
                </c:pt>
                <c:pt idx="1528">
                  <c:v>22.983457999999995</c:v>
                </c:pt>
                <c:pt idx="1529">
                  <c:v>23.079556</c:v>
                </c:pt>
                <c:pt idx="1530">
                  <c:v>23.175651999999999</c:v>
                </c:pt>
                <c:pt idx="1531">
                  <c:v>23.271748999999996</c:v>
                </c:pt>
                <c:pt idx="1532">
                  <c:v>23.367846</c:v>
                </c:pt>
                <c:pt idx="1533">
                  <c:v>23.463942999999997</c:v>
                </c:pt>
                <c:pt idx="1534">
                  <c:v>23.560039999999997</c:v>
                </c:pt>
                <c:pt idx="1535">
                  <c:v>23.656137000000001</c:v>
                </c:pt>
                <c:pt idx="1536">
                  <c:v>23.752233999999998</c:v>
                </c:pt>
                <c:pt idx="1537">
                  <c:v>23.848331000000002</c:v>
                </c:pt>
                <c:pt idx="1538">
                  <c:v>23.944428999999996</c:v>
                </c:pt>
                <c:pt idx="1539">
                  <c:v>24.040545999999996</c:v>
                </c:pt>
                <c:pt idx="1540">
                  <c:v>24.136641999999995</c:v>
                </c:pt>
                <c:pt idx="1541">
                  <c:v>24.232739999999996</c:v>
                </c:pt>
                <c:pt idx="1542">
                  <c:v>24.328835999999999</c:v>
                </c:pt>
                <c:pt idx="1543">
                  <c:v>24.424955000000004</c:v>
                </c:pt>
                <c:pt idx="1544">
                  <c:v>24.521051000000003</c:v>
                </c:pt>
                <c:pt idx="1545">
                  <c:v>24.617149000000001</c:v>
                </c:pt>
                <c:pt idx="1546">
                  <c:v>24.713245000000001</c:v>
                </c:pt>
                <c:pt idx="1547">
                  <c:v>24.809342999999991</c:v>
                </c:pt>
                <c:pt idx="1548">
                  <c:v>24.905438999999994</c:v>
                </c:pt>
                <c:pt idx="1549">
                  <c:v>25.001536999999995</c:v>
                </c:pt>
                <c:pt idx="1550">
                  <c:v>25.097632999999991</c:v>
                </c:pt>
                <c:pt idx="1551">
                  <c:v>25.193731</c:v>
                </c:pt>
                <c:pt idx="1552">
                  <c:v>25.289826999999995</c:v>
                </c:pt>
                <c:pt idx="1553">
                  <c:v>25.385925</c:v>
                </c:pt>
                <c:pt idx="1554">
                  <c:v>25.482020999999996</c:v>
                </c:pt>
                <c:pt idx="1555">
                  <c:v>25.578139999999998</c:v>
                </c:pt>
                <c:pt idx="1556">
                  <c:v>25.674236000000001</c:v>
                </c:pt>
                <c:pt idx="1557">
                  <c:v>25.770333999999991</c:v>
                </c:pt>
                <c:pt idx="1558">
                  <c:v>25.866429999999998</c:v>
                </c:pt>
                <c:pt idx="1559">
                  <c:v>25.962546999999994</c:v>
                </c:pt>
                <c:pt idx="1560">
                  <c:v>26.058644999999995</c:v>
                </c:pt>
                <c:pt idx="1561">
                  <c:v>26.154741000000001</c:v>
                </c:pt>
                <c:pt idx="1562">
                  <c:v>26.250838999999999</c:v>
                </c:pt>
                <c:pt idx="1563">
                  <c:v>26.346937</c:v>
                </c:pt>
                <c:pt idx="1564">
                  <c:v>26.443032999999996</c:v>
                </c:pt>
                <c:pt idx="1565">
                  <c:v>26.539131000000001</c:v>
                </c:pt>
                <c:pt idx="1566">
                  <c:v>26.635227</c:v>
                </c:pt>
                <c:pt idx="1567">
                  <c:v>26.731324999999995</c:v>
                </c:pt>
                <c:pt idx="1568">
                  <c:v>26.827421000000001</c:v>
                </c:pt>
                <c:pt idx="1569">
                  <c:v>26.923518999999995</c:v>
                </c:pt>
                <c:pt idx="1570">
                  <c:v>27.019615000000005</c:v>
                </c:pt>
                <c:pt idx="1571">
                  <c:v>27.115713</c:v>
                </c:pt>
                <c:pt idx="1572">
                  <c:v>27.211829999999999</c:v>
                </c:pt>
                <c:pt idx="1573">
                  <c:v>27.307925999999998</c:v>
                </c:pt>
                <c:pt idx="1574">
                  <c:v>27.404024</c:v>
                </c:pt>
                <c:pt idx="1575">
                  <c:v>27.500121999999998</c:v>
                </c:pt>
                <c:pt idx="1576">
                  <c:v>27.596238999999997</c:v>
                </c:pt>
                <c:pt idx="1577">
                  <c:v>27.692335</c:v>
                </c:pt>
                <c:pt idx="1578">
                  <c:v>27.788432999999994</c:v>
                </c:pt>
                <c:pt idx="1579">
                  <c:v>27.884528999999997</c:v>
                </c:pt>
                <c:pt idx="1580">
                  <c:v>27.980626999999988</c:v>
                </c:pt>
                <c:pt idx="1581">
                  <c:v>28.076722999999998</c:v>
                </c:pt>
                <c:pt idx="1582">
                  <c:v>28.172820999999999</c:v>
                </c:pt>
                <c:pt idx="1583">
                  <c:v>28.268916999999991</c:v>
                </c:pt>
                <c:pt idx="1584">
                  <c:v>28.365015</c:v>
                </c:pt>
                <c:pt idx="1585">
                  <c:v>28.461112999999997</c:v>
                </c:pt>
                <c:pt idx="1586">
                  <c:v>28.557209</c:v>
                </c:pt>
                <c:pt idx="1587">
                  <c:v>28.653307000000005</c:v>
                </c:pt>
                <c:pt idx="1588">
                  <c:v>28.749402999999997</c:v>
                </c:pt>
                <c:pt idx="1589">
                  <c:v>28.845519999999997</c:v>
                </c:pt>
                <c:pt idx="1590">
                  <c:v>28.941617999999991</c:v>
                </c:pt>
                <c:pt idx="1591">
                  <c:v>29.037714000000001</c:v>
                </c:pt>
                <c:pt idx="1592">
                  <c:v>29.133812000000002</c:v>
                </c:pt>
                <c:pt idx="1593">
                  <c:v>29.229928999999995</c:v>
                </c:pt>
                <c:pt idx="1594">
                  <c:v>29.326027</c:v>
                </c:pt>
                <c:pt idx="1595">
                  <c:v>29.422122999999992</c:v>
                </c:pt>
                <c:pt idx="1596">
                  <c:v>29.518221</c:v>
                </c:pt>
                <c:pt idx="1597">
                  <c:v>29.614317000000003</c:v>
                </c:pt>
                <c:pt idx="1598">
                  <c:v>29.710415000000001</c:v>
                </c:pt>
                <c:pt idx="1599">
                  <c:v>29.806511</c:v>
                </c:pt>
                <c:pt idx="1600">
                  <c:v>29.902608999999998</c:v>
                </c:pt>
                <c:pt idx="1601">
                  <c:v>29.998704999999998</c:v>
                </c:pt>
                <c:pt idx="1602">
                  <c:v>30.094802999999999</c:v>
                </c:pt>
                <c:pt idx="1603">
                  <c:v>30.190899000000005</c:v>
                </c:pt>
                <c:pt idx="1604">
                  <c:v>30.286997</c:v>
                </c:pt>
                <c:pt idx="1605">
                  <c:v>30.383113999999996</c:v>
                </c:pt>
                <c:pt idx="1606">
                  <c:v>30.479211999999997</c:v>
                </c:pt>
                <c:pt idx="1607">
                  <c:v>30.575308</c:v>
                </c:pt>
                <c:pt idx="1608">
                  <c:v>30.671406000000001</c:v>
                </c:pt>
                <c:pt idx="1609">
                  <c:v>30.767522999999997</c:v>
                </c:pt>
                <c:pt idx="1610">
                  <c:v>30.863618999999996</c:v>
                </c:pt>
                <c:pt idx="1611">
                  <c:v>30.959716999999998</c:v>
                </c:pt>
                <c:pt idx="1612">
                  <c:v>31.055814999999999</c:v>
                </c:pt>
                <c:pt idx="1613">
                  <c:v>31.151910999999998</c:v>
                </c:pt>
                <c:pt idx="1614">
                  <c:v>31.248008999999996</c:v>
                </c:pt>
                <c:pt idx="1615">
                  <c:v>31.344104999999999</c:v>
                </c:pt>
                <c:pt idx="1616">
                  <c:v>31.440202999999997</c:v>
                </c:pt>
                <c:pt idx="1617">
                  <c:v>31.536299</c:v>
                </c:pt>
                <c:pt idx="1618">
                  <c:v>31.632397000000001</c:v>
                </c:pt>
                <c:pt idx="1619">
                  <c:v>31.706944</c:v>
                </c:pt>
                <c:pt idx="1620">
                  <c:v>31.767485000000001</c:v>
                </c:pt>
                <c:pt idx="1621">
                  <c:v>31.828025999999998</c:v>
                </c:pt>
                <c:pt idx="1622">
                  <c:v>31.888577999999995</c:v>
                </c:pt>
                <c:pt idx="1623">
                  <c:v>31.949119999999997</c:v>
                </c:pt>
                <c:pt idx="1624">
                  <c:v>32.009659000000006</c:v>
                </c:pt>
                <c:pt idx="1625">
                  <c:v>32.070202000000002</c:v>
                </c:pt>
                <c:pt idx="1626">
                  <c:v>32.130753000000013</c:v>
                </c:pt>
                <c:pt idx="1627">
                  <c:v>32.191296000000001</c:v>
                </c:pt>
                <c:pt idx="1628">
                  <c:v>32.251835</c:v>
                </c:pt>
                <c:pt idx="1629">
                  <c:v>32.312374000000005</c:v>
                </c:pt>
                <c:pt idx="1630">
                  <c:v>32.372917000000001</c:v>
                </c:pt>
                <c:pt idx="1631">
                  <c:v>32.433456</c:v>
                </c:pt>
                <c:pt idx="1632">
                  <c:v>32.493996000000003</c:v>
                </c:pt>
                <c:pt idx="1633">
                  <c:v>32.554539000000005</c:v>
                </c:pt>
                <c:pt idx="1634">
                  <c:v>32.615078000000004</c:v>
                </c:pt>
                <c:pt idx="1635">
                  <c:v>32.675617000000003</c:v>
                </c:pt>
                <c:pt idx="1636">
                  <c:v>32.736160000000012</c:v>
                </c:pt>
                <c:pt idx="1637">
                  <c:v>32.796700000000008</c:v>
                </c:pt>
                <c:pt idx="1638">
                  <c:v>32.857253999999998</c:v>
                </c:pt>
                <c:pt idx="1639">
                  <c:v>32.917792999999996</c:v>
                </c:pt>
                <c:pt idx="1640">
                  <c:v>32.978333000000013</c:v>
                </c:pt>
                <c:pt idx="1641">
                  <c:v>33.038876000000002</c:v>
                </c:pt>
                <c:pt idx="1642">
                  <c:v>33.099415000000008</c:v>
                </c:pt>
                <c:pt idx="1643">
                  <c:v>33.159969000000004</c:v>
                </c:pt>
                <c:pt idx="1644">
                  <c:v>33.220509000000007</c:v>
                </c:pt>
                <c:pt idx="1645">
                  <c:v>33.281052000000003</c:v>
                </c:pt>
                <c:pt idx="1646">
                  <c:v>33.341590999999994</c:v>
                </c:pt>
                <c:pt idx="1647">
                  <c:v>33.402130000000007</c:v>
                </c:pt>
                <c:pt idx="1648">
                  <c:v>33.462673000000002</c:v>
                </c:pt>
                <c:pt idx="1649">
                  <c:v>33.523212000000008</c:v>
                </c:pt>
                <c:pt idx="1650">
                  <c:v>33.583752000000004</c:v>
                </c:pt>
                <c:pt idx="1651">
                  <c:v>33.644295</c:v>
                </c:pt>
                <c:pt idx="1652">
                  <c:v>33.704834000000005</c:v>
                </c:pt>
                <c:pt idx="1653">
                  <c:v>33.765373000000018</c:v>
                </c:pt>
                <c:pt idx="1654">
                  <c:v>33.825916000000014</c:v>
                </c:pt>
                <c:pt idx="1655">
                  <c:v>33.886466999999989</c:v>
                </c:pt>
                <c:pt idx="1656">
                  <c:v>33.947009999999999</c:v>
                </c:pt>
                <c:pt idx="1657">
                  <c:v>34.007549000000004</c:v>
                </c:pt>
                <c:pt idx="1658">
                  <c:v>34.068089000000001</c:v>
                </c:pt>
                <c:pt idx="1659">
                  <c:v>34.128643000000011</c:v>
                </c:pt>
                <c:pt idx="1660">
                  <c:v>34.189182000000002</c:v>
                </c:pt>
                <c:pt idx="1661">
                  <c:v>34.249725000000005</c:v>
                </c:pt>
                <c:pt idx="1662">
                  <c:v>34.310264999999994</c:v>
                </c:pt>
                <c:pt idx="1663">
                  <c:v>34.370807999999997</c:v>
                </c:pt>
                <c:pt idx="1664">
                  <c:v>34.710075000000003</c:v>
                </c:pt>
                <c:pt idx="1665">
                  <c:v>35.060719000000013</c:v>
                </c:pt>
                <c:pt idx="1666">
                  <c:v>35.411358</c:v>
                </c:pt>
                <c:pt idx="1667">
                  <c:v>35.761997000000001</c:v>
                </c:pt>
                <c:pt idx="1668">
                  <c:v>36.112637000000007</c:v>
                </c:pt>
                <c:pt idx="1669">
                  <c:v>36.463276</c:v>
                </c:pt>
                <c:pt idx="1670">
                  <c:v>36.813919000000006</c:v>
                </c:pt>
                <c:pt idx="1671">
                  <c:v>37.164558000000007</c:v>
                </c:pt>
                <c:pt idx="1672">
                  <c:v>37.515274000000005</c:v>
                </c:pt>
                <c:pt idx="1673">
                  <c:v>37.865913000000013</c:v>
                </c:pt>
                <c:pt idx="1674">
                  <c:v>38.216553000000012</c:v>
                </c:pt>
                <c:pt idx="1675">
                  <c:v>38.567192000000006</c:v>
                </c:pt>
                <c:pt idx="1676">
                  <c:v>38.917907999999997</c:v>
                </c:pt>
                <c:pt idx="1677">
                  <c:v>39.268547000000012</c:v>
                </c:pt>
                <c:pt idx="1678">
                  <c:v>39.619186000000006</c:v>
                </c:pt>
                <c:pt idx="1679">
                  <c:v>39.969830000000002</c:v>
                </c:pt>
                <c:pt idx="1680">
                  <c:v>40.320468999999996</c:v>
                </c:pt>
                <c:pt idx="1681">
                  <c:v>40.671108000000004</c:v>
                </c:pt>
                <c:pt idx="1682">
                  <c:v>41.021748000000002</c:v>
                </c:pt>
                <c:pt idx="1683">
                  <c:v>41.372391</c:v>
                </c:pt>
                <c:pt idx="1684">
                  <c:v>41.723030000000008</c:v>
                </c:pt>
                <c:pt idx="1685">
                  <c:v>42.073668999999995</c:v>
                </c:pt>
                <c:pt idx="1686">
                  <c:v>42.424309000000001</c:v>
                </c:pt>
                <c:pt idx="1687">
                  <c:v>42.774952000000006</c:v>
                </c:pt>
                <c:pt idx="1688">
                  <c:v>43.125664</c:v>
                </c:pt>
                <c:pt idx="1689">
                  <c:v>43.476303000000001</c:v>
                </c:pt>
                <c:pt idx="1690">
                  <c:v>43.826946</c:v>
                </c:pt>
                <c:pt idx="1691">
                  <c:v>44.177586000000005</c:v>
                </c:pt>
                <c:pt idx="1692">
                  <c:v>44.528225000000006</c:v>
                </c:pt>
                <c:pt idx="1693">
                  <c:v>44.878941000000005</c:v>
                </c:pt>
                <c:pt idx="1694">
                  <c:v>45.229580000000013</c:v>
                </c:pt>
                <c:pt idx="1695">
                  <c:v>45.580219</c:v>
                </c:pt>
                <c:pt idx="1696">
                  <c:v>45.930861999999998</c:v>
                </c:pt>
                <c:pt idx="1697">
                  <c:v>46.281502000000003</c:v>
                </c:pt>
                <c:pt idx="1698">
                  <c:v>46.632141000000011</c:v>
                </c:pt>
                <c:pt idx="1699">
                  <c:v>46.982780000000005</c:v>
                </c:pt>
                <c:pt idx="1700">
                  <c:v>47.333420000000004</c:v>
                </c:pt>
                <c:pt idx="1701">
                  <c:v>47.684062999999995</c:v>
                </c:pt>
                <c:pt idx="1702">
                  <c:v>48.034702000000003</c:v>
                </c:pt>
                <c:pt idx="1703">
                  <c:v>48.385342000000001</c:v>
                </c:pt>
                <c:pt idx="1704">
                  <c:v>48.735981000000002</c:v>
                </c:pt>
                <c:pt idx="1705">
                  <c:v>49.086696999999994</c:v>
                </c:pt>
                <c:pt idx="1706">
                  <c:v>49.437336000000002</c:v>
                </c:pt>
                <c:pt idx="1707">
                  <c:v>49.787975000000003</c:v>
                </c:pt>
                <c:pt idx="1708">
                  <c:v>50.138618000000008</c:v>
                </c:pt>
                <c:pt idx="1709">
                  <c:v>50.489330000000002</c:v>
                </c:pt>
                <c:pt idx="1710">
                  <c:v>50.839973000000001</c:v>
                </c:pt>
                <c:pt idx="1711">
                  <c:v>51.190613000000013</c:v>
                </c:pt>
                <c:pt idx="1712">
                  <c:v>51.541252</c:v>
                </c:pt>
                <c:pt idx="1713">
                  <c:v>51.891890999999994</c:v>
                </c:pt>
                <c:pt idx="1714">
                  <c:v>52.242535000000011</c:v>
                </c:pt>
                <c:pt idx="1715">
                  <c:v>52.593174000000012</c:v>
                </c:pt>
                <c:pt idx="1716">
                  <c:v>52.943813000000006</c:v>
                </c:pt>
                <c:pt idx="1717">
                  <c:v>53.294453000000011</c:v>
                </c:pt>
                <c:pt idx="1718">
                  <c:v>53.645092000000005</c:v>
                </c:pt>
                <c:pt idx="1719">
                  <c:v>53.99573500000001</c:v>
                </c:pt>
                <c:pt idx="1720">
                  <c:v>54.346375000000002</c:v>
                </c:pt>
                <c:pt idx="1721">
                  <c:v>54.697014000000003</c:v>
                </c:pt>
                <c:pt idx="1722">
                  <c:v>55.047729000000004</c:v>
                </c:pt>
                <c:pt idx="1723">
                  <c:v>55.398369000000002</c:v>
                </c:pt>
                <c:pt idx="1724">
                  <c:v>55.749008000000003</c:v>
                </c:pt>
                <c:pt idx="1725">
                  <c:v>56.099651000000001</c:v>
                </c:pt>
                <c:pt idx="1726">
                  <c:v>56.450362999999996</c:v>
                </c:pt>
                <c:pt idx="1727">
                  <c:v>56.801002999999994</c:v>
                </c:pt>
                <c:pt idx="1728">
                  <c:v>57.151645999999992</c:v>
                </c:pt>
                <c:pt idx="1729">
                  <c:v>57.502285000000001</c:v>
                </c:pt>
                <c:pt idx="1730">
                  <c:v>57.852923999999994</c:v>
                </c:pt>
                <c:pt idx="1731">
                  <c:v>58.203564</c:v>
                </c:pt>
                <c:pt idx="1732">
                  <c:v>58.554206999999998</c:v>
                </c:pt>
                <c:pt idx="1733">
                  <c:v>58.904845999999999</c:v>
                </c:pt>
                <c:pt idx="1734">
                  <c:v>59.255486000000005</c:v>
                </c:pt>
                <c:pt idx="1735">
                  <c:v>59.606125000000006</c:v>
                </c:pt>
                <c:pt idx="1736">
                  <c:v>59.956763999999993</c:v>
                </c:pt>
                <c:pt idx="1737">
                  <c:v>60.307406999999998</c:v>
                </c:pt>
                <c:pt idx="1738">
                  <c:v>60.658119000000013</c:v>
                </c:pt>
                <c:pt idx="1739">
                  <c:v>61.008762000000004</c:v>
                </c:pt>
                <c:pt idx="1740">
                  <c:v>61.359401999999996</c:v>
                </c:pt>
                <c:pt idx="1741">
                  <c:v>61.710041000000004</c:v>
                </c:pt>
                <c:pt idx="1742">
                  <c:v>62.060680000000005</c:v>
                </c:pt>
                <c:pt idx="1743">
                  <c:v>62.411395999999996</c:v>
                </c:pt>
                <c:pt idx="1744">
                  <c:v>62.762035000000012</c:v>
                </c:pt>
                <c:pt idx="1745">
                  <c:v>63.112675000000003</c:v>
                </c:pt>
                <c:pt idx="1746">
                  <c:v>63.463318000000008</c:v>
                </c:pt>
                <c:pt idx="1747">
                  <c:v>63.813956999999995</c:v>
                </c:pt>
                <c:pt idx="1748">
                  <c:v>64.164597000000001</c:v>
                </c:pt>
                <c:pt idx="1749">
                  <c:v>64.515236000000002</c:v>
                </c:pt>
                <c:pt idx="1750">
                  <c:v>64.865874999999988</c:v>
                </c:pt>
                <c:pt idx="1751">
                  <c:v>65.216515000000015</c:v>
                </c:pt>
                <c:pt idx="1752">
                  <c:v>65.567161999999996</c:v>
                </c:pt>
                <c:pt idx="1753">
                  <c:v>65.917800999999997</c:v>
                </c:pt>
                <c:pt idx="1754">
                  <c:v>66.268439999999998</c:v>
                </c:pt>
                <c:pt idx="1755">
                  <c:v>66.619156000000004</c:v>
                </c:pt>
                <c:pt idx="1756">
                  <c:v>66.969795000000005</c:v>
                </c:pt>
                <c:pt idx="1757">
                  <c:v>67.320434999999989</c:v>
                </c:pt>
                <c:pt idx="1758">
                  <c:v>67.67107399999999</c:v>
                </c:pt>
                <c:pt idx="1759">
                  <c:v>68.021789999999982</c:v>
                </c:pt>
                <c:pt idx="1760">
                  <c:v>68.372428999999968</c:v>
                </c:pt>
                <c:pt idx="1761">
                  <c:v>68.723067999999998</c:v>
                </c:pt>
                <c:pt idx="1762">
                  <c:v>69.073707999999968</c:v>
                </c:pt>
                <c:pt idx="1763">
                  <c:v>69.424346999999983</c:v>
                </c:pt>
                <c:pt idx="1764">
                  <c:v>69.774985999999998</c:v>
                </c:pt>
                <c:pt idx="1765">
                  <c:v>70.125625999999983</c:v>
                </c:pt>
                <c:pt idx="1766">
                  <c:v>70.476273000000006</c:v>
                </c:pt>
                <c:pt idx="1767">
                  <c:v>70.826911999999979</c:v>
                </c:pt>
                <c:pt idx="1768">
                  <c:v>71.17755099999998</c:v>
                </c:pt>
                <c:pt idx="1769">
                  <c:v>71.528190999999993</c:v>
                </c:pt>
                <c:pt idx="1770">
                  <c:v>71.878829999999979</c:v>
                </c:pt>
                <c:pt idx="1771">
                  <c:v>72.22946899999998</c:v>
                </c:pt>
                <c:pt idx="1772">
                  <c:v>72.580185</c:v>
                </c:pt>
                <c:pt idx="1773">
                  <c:v>72.930824000000015</c:v>
                </c:pt>
                <c:pt idx="1774">
                  <c:v>73.281464000000014</c:v>
                </c:pt>
                <c:pt idx="1775">
                  <c:v>73.632103000000001</c:v>
                </c:pt>
                <c:pt idx="1776">
                  <c:v>73.982819000000006</c:v>
                </c:pt>
                <c:pt idx="1777">
                  <c:v>74.333457999999979</c:v>
                </c:pt>
                <c:pt idx="1778">
                  <c:v>74.68409699999998</c:v>
                </c:pt>
                <c:pt idx="1779">
                  <c:v>75.034744000000003</c:v>
                </c:pt>
                <c:pt idx="1780">
                  <c:v>75.385383999999988</c:v>
                </c:pt>
                <c:pt idx="1781">
                  <c:v>75.736023000000017</c:v>
                </c:pt>
                <c:pt idx="1782">
                  <c:v>76.086662000000004</c:v>
                </c:pt>
                <c:pt idx="1783">
                  <c:v>76.437302000000003</c:v>
                </c:pt>
                <c:pt idx="1784">
                  <c:v>76.787941000000004</c:v>
                </c:pt>
                <c:pt idx="1785">
                  <c:v>77.13857999999999</c:v>
                </c:pt>
                <c:pt idx="1786">
                  <c:v>77.489295999999996</c:v>
                </c:pt>
                <c:pt idx="1787">
                  <c:v>77.839934999999983</c:v>
                </c:pt>
                <c:pt idx="1788">
                  <c:v>78.190574999999981</c:v>
                </c:pt>
                <c:pt idx="1789">
                  <c:v>78.541214000000011</c:v>
                </c:pt>
                <c:pt idx="1790">
                  <c:v>78.891861000000006</c:v>
                </c:pt>
                <c:pt idx="1791">
                  <c:v>79.242500000000007</c:v>
                </c:pt>
                <c:pt idx="1792">
                  <c:v>79.593140000000005</c:v>
                </c:pt>
                <c:pt idx="1793">
                  <c:v>79.943779000000006</c:v>
                </c:pt>
                <c:pt idx="1794">
                  <c:v>80.294417999999993</c:v>
                </c:pt>
                <c:pt idx="1795">
                  <c:v>80.645133999999999</c:v>
                </c:pt>
                <c:pt idx="1796">
                  <c:v>80.995773</c:v>
                </c:pt>
                <c:pt idx="1797">
                  <c:v>81.346412999999998</c:v>
                </c:pt>
                <c:pt idx="1798">
                  <c:v>81.697051999999999</c:v>
                </c:pt>
                <c:pt idx="1799">
                  <c:v>82.047691000000015</c:v>
                </c:pt>
                <c:pt idx="1800">
                  <c:v>82.398330999999985</c:v>
                </c:pt>
                <c:pt idx="1801">
                  <c:v>82.74897799999998</c:v>
                </c:pt>
                <c:pt idx="1802">
                  <c:v>83.099616999999995</c:v>
                </c:pt>
                <c:pt idx="1803">
                  <c:v>83.450325000000007</c:v>
                </c:pt>
                <c:pt idx="1804">
                  <c:v>83.800971999999987</c:v>
                </c:pt>
                <c:pt idx="1805">
                  <c:v>84.151611000000003</c:v>
                </c:pt>
                <c:pt idx="1806">
                  <c:v>84.502251000000001</c:v>
                </c:pt>
                <c:pt idx="1807">
                  <c:v>84.852889999999988</c:v>
                </c:pt>
                <c:pt idx="1808">
                  <c:v>85.203529000000017</c:v>
                </c:pt>
                <c:pt idx="1809">
                  <c:v>85.554169000000016</c:v>
                </c:pt>
                <c:pt idx="1810">
                  <c:v>85.904808000000003</c:v>
                </c:pt>
                <c:pt idx="1811">
                  <c:v>86.251616999999996</c:v>
                </c:pt>
                <c:pt idx="1812">
                  <c:v>86.592590000000001</c:v>
                </c:pt>
                <c:pt idx="1813">
                  <c:v>86.933571000000001</c:v>
                </c:pt>
                <c:pt idx="1814">
                  <c:v>87.274551000000002</c:v>
                </c:pt>
                <c:pt idx="1815">
                  <c:v>87.615531999999988</c:v>
                </c:pt>
                <c:pt idx="1816">
                  <c:v>87.956512000000004</c:v>
                </c:pt>
                <c:pt idx="1817">
                  <c:v>88.297493000000017</c:v>
                </c:pt>
                <c:pt idx="1818">
                  <c:v>88.63846599999998</c:v>
                </c:pt>
                <c:pt idx="1819">
                  <c:v>88.979445999999982</c:v>
                </c:pt>
                <c:pt idx="1820">
                  <c:v>89.320503000000002</c:v>
                </c:pt>
                <c:pt idx="1821">
                  <c:v>89.661475999999979</c:v>
                </c:pt>
                <c:pt idx="1822">
                  <c:v>90.002456999999993</c:v>
                </c:pt>
                <c:pt idx="1823">
                  <c:v>90.34343699999998</c:v>
                </c:pt>
                <c:pt idx="1824">
                  <c:v>90.68441799999998</c:v>
                </c:pt>
                <c:pt idx="1825">
                  <c:v>91.025397999999967</c:v>
                </c:pt>
                <c:pt idx="1826">
                  <c:v>91.366378999999966</c:v>
                </c:pt>
                <c:pt idx="1827">
                  <c:v>91.707352</c:v>
                </c:pt>
                <c:pt idx="1828">
                  <c:v>92.048409000000007</c:v>
                </c:pt>
                <c:pt idx="1829">
                  <c:v>92.389388999999966</c:v>
                </c:pt>
                <c:pt idx="1830">
                  <c:v>92.730362</c:v>
                </c:pt>
                <c:pt idx="1831">
                  <c:v>93.071341999999987</c:v>
                </c:pt>
                <c:pt idx="1832">
                  <c:v>93.412323000000015</c:v>
                </c:pt>
                <c:pt idx="1833">
                  <c:v>93.753304</c:v>
                </c:pt>
                <c:pt idx="1834">
                  <c:v>94.094284000000016</c:v>
                </c:pt>
                <c:pt idx="1835">
                  <c:v>94.435265000000015</c:v>
                </c:pt>
                <c:pt idx="1836">
                  <c:v>94.776313999999999</c:v>
                </c:pt>
                <c:pt idx="1837">
                  <c:v>95.117294000000015</c:v>
                </c:pt>
                <c:pt idx="1838">
                  <c:v>95.458275</c:v>
                </c:pt>
                <c:pt idx="1839">
                  <c:v>95.799248000000006</c:v>
                </c:pt>
                <c:pt idx="1840">
                  <c:v>96.140227999999993</c:v>
                </c:pt>
                <c:pt idx="1841">
                  <c:v>96.481209000000021</c:v>
                </c:pt>
                <c:pt idx="1842">
                  <c:v>96.778846999999985</c:v>
                </c:pt>
                <c:pt idx="1843">
                  <c:v>97.074035999999992</c:v>
                </c:pt>
                <c:pt idx="1844">
                  <c:v>97.369225000000014</c:v>
                </c:pt>
                <c:pt idx="1845">
                  <c:v>97.664473999999998</c:v>
                </c:pt>
                <c:pt idx="1846">
                  <c:v>97.95966300000002</c:v>
                </c:pt>
                <c:pt idx="1847">
                  <c:v>98.254852</c:v>
                </c:pt>
                <c:pt idx="1848">
                  <c:v>98.550040999999979</c:v>
                </c:pt>
                <c:pt idx="1849">
                  <c:v>98.845230000000001</c:v>
                </c:pt>
                <c:pt idx="1850">
                  <c:v>99.14041899999998</c:v>
                </c:pt>
                <c:pt idx="1851">
                  <c:v>99.435608000000002</c:v>
                </c:pt>
                <c:pt idx="1852">
                  <c:v>99.730796999999981</c:v>
                </c:pt>
                <c:pt idx="1853">
                  <c:v>100.02605</c:v>
                </c:pt>
                <c:pt idx="1854">
                  <c:v>100.27946</c:v>
                </c:pt>
                <c:pt idx="1855">
                  <c:v>100.45097</c:v>
                </c:pt>
                <c:pt idx="1856">
                  <c:v>100.62246999999999</c:v>
                </c:pt>
                <c:pt idx="1857">
                  <c:v>100.79397</c:v>
                </c:pt>
                <c:pt idx="1858">
                  <c:v>100.96547</c:v>
                </c:pt>
                <c:pt idx="1859">
                  <c:v>101.13697000000001</c:v>
                </c:pt>
                <c:pt idx="1860">
                  <c:v>101.30846999999999</c:v>
                </c:pt>
                <c:pt idx="1861">
                  <c:v>101.48</c:v>
                </c:pt>
                <c:pt idx="1862">
                  <c:v>101.6515</c:v>
                </c:pt>
                <c:pt idx="1863">
                  <c:v>101.82301</c:v>
                </c:pt>
                <c:pt idx="1864">
                  <c:v>101.99451000000003</c:v>
                </c:pt>
                <c:pt idx="1865">
                  <c:v>102.16602</c:v>
                </c:pt>
                <c:pt idx="1866">
                  <c:v>102.33752000000001</c:v>
                </c:pt>
                <c:pt idx="1867">
                  <c:v>102.50902000000002</c:v>
                </c:pt>
                <c:pt idx="1868">
                  <c:v>102.68052</c:v>
                </c:pt>
                <c:pt idx="1869">
                  <c:v>102.85202</c:v>
                </c:pt>
                <c:pt idx="1870">
                  <c:v>103.02355</c:v>
                </c:pt>
                <c:pt idx="1871">
                  <c:v>103.19504999999998</c:v>
                </c:pt>
                <c:pt idx="1872">
                  <c:v>103.36656000000002</c:v>
                </c:pt>
                <c:pt idx="1873">
                  <c:v>103.53806</c:v>
                </c:pt>
                <c:pt idx="1874">
                  <c:v>103.70956000000001</c:v>
                </c:pt>
                <c:pt idx="1875">
                  <c:v>103.88106999999999</c:v>
                </c:pt>
                <c:pt idx="1876">
                  <c:v>104.05256999999999</c:v>
                </c:pt>
                <c:pt idx="1877">
                  <c:v>104.22407</c:v>
                </c:pt>
                <c:pt idx="1878">
                  <c:v>104.3956</c:v>
                </c:pt>
                <c:pt idx="1879">
                  <c:v>104.56710000000001</c:v>
                </c:pt>
                <c:pt idx="1880">
                  <c:v>104.73860000000002</c:v>
                </c:pt>
                <c:pt idx="1881">
                  <c:v>104.91011000000002</c:v>
                </c:pt>
                <c:pt idx="1882">
                  <c:v>105.08161000000001</c:v>
                </c:pt>
                <c:pt idx="1883">
                  <c:v>105.25311000000002</c:v>
                </c:pt>
                <c:pt idx="1884">
                  <c:v>105.42461000000002</c:v>
                </c:pt>
                <c:pt idx="1885">
                  <c:v>105.59612000000001</c:v>
                </c:pt>
                <c:pt idx="1886">
                  <c:v>105.76765000000002</c:v>
                </c:pt>
                <c:pt idx="1887">
                  <c:v>105.93915000000001</c:v>
                </c:pt>
                <c:pt idx="1888">
                  <c:v>106.11065000000002</c:v>
                </c:pt>
                <c:pt idx="1889">
                  <c:v>106.28215</c:v>
                </c:pt>
                <c:pt idx="1890">
                  <c:v>106.45366000000001</c:v>
                </c:pt>
                <c:pt idx="1891">
                  <c:v>106.62515999999998</c:v>
                </c:pt>
                <c:pt idx="1892">
                  <c:v>106.79666000000002</c:v>
                </c:pt>
                <c:pt idx="1893">
                  <c:v>106.96816000000001</c:v>
                </c:pt>
                <c:pt idx="1894">
                  <c:v>107.13969</c:v>
                </c:pt>
                <c:pt idx="1895">
                  <c:v>107.31120000000001</c:v>
                </c:pt>
                <c:pt idx="1896">
                  <c:v>107.48269999999999</c:v>
                </c:pt>
                <c:pt idx="1897">
                  <c:v>107.6542</c:v>
                </c:pt>
                <c:pt idx="1898">
                  <c:v>107.96283</c:v>
                </c:pt>
                <c:pt idx="1899">
                  <c:v>108.78742000000001</c:v>
                </c:pt>
                <c:pt idx="1900">
                  <c:v>109.61201</c:v>
                </c:pt>
                <c:pt idx="1901">
                  <c:v>110.43660000000001</c:v>
                </c:pt>
                <c:pt idx="1902">
                  <c:v>111.26119000000001</c:v>
                </c:pt>
                <c:pt idx="1903">
                  <c:v>112.08596</c:v>
                </c:pt>
                <c:pt idx="1904">
                  <c:v>112.91055000000001</c:v>
                </c:pt>
                <c:pt idx="1905">
                  <c:v>113.73514</c:v>
                </c:pt>
                <c:pt idx="1906">
                  <c:v>114.55972999999999</c:v>
                </c:pt>
                <c:pt idx="1907">
                  <c:v>115.38432</c:v>
                </c:pt>
                <c:pt idx="1908">
                  <c:v>116.20891</c:v>
                </c:pt>
                <c:pt idx="1909">
                  <c:v>117.03349</c:v>
                </c:pt>
                <c:pt idx="1910">
                  <c:v>117.85808999999999</c:v>
                </c:pt>
                <c:pt idx="1911">
                  <c:v>118.68284999999999</c:v>
                </c:pt>
                <c:pt idx="1912">
                  <c:v>119.50744</c:v>
                </c:pt>
                <c:pt idx="1913">
                  <c:v>120.33202999999999</c:v>
                </c:pt>
                <c:pt idx="1914">
                  <c:v>121.15662</c:v>
                </c:pt>
                <c:pt idx="1915">
                  <c:v>121.98121000000002</c:v>
                </c:pt>
                <c:pt idx="1916">
                  <c:v>122.80579999999999</c:v>
                </c:pt>
                <c:pt idx="1917">
                  <c:v>123.63039000000001</c:v>
                </c:pt>
                <c:pt idx="1918">
                  <c:v>124.45498000000002</c:v>
                </c:pt>
                <c:pt idx="1919">
                  <c:v>125.27975000000001</c:v>
                </c:pt>
                <c:pt idx="1920">
                  <c:v>126.10433999999998</c:v>
                </c:pt>
                <c:pt idx="1921">
                  <c:v>126.92892000000002</c:v>
                </c:pt>
                <c:pt idx="1922">
                  <c:v>127.75351999999999</c:v>
                </c:pt>
                <c:pt idx="1923">
                  <c:v>128.57811000000001</c:v>
                </c:pt>
                <c:pt idx="1924">
                  <c:v>129.51147</c:v>
                </c:pt>
                <c:pt idx="1925">
                  <c:v>130.46925000000002</c:v>
                </c:pt>
                <c:pt idx="1926">
                  <c:v>131.42703000000003</c:v>
                </c:pt>
                <c:pt idx="1927">
                  <c:v>132.38480000000001</c:v>
                </c:pt>
                <c:pt idx="1928">
                  <c:v>133.34279000000001</c:v>
                </c:pt>
                <c:pt idx="1929">
                  <c:v>134.30055000000002</c:v>
                </c:pt>
                <c:pt idx="1930">
                  <c:v>135.25833000000003</c:v>
                </c:pt>
                <c:pt idx="1931">
                  <c:v>136.21610999999999</c:v>
                </c:pt>
                <c:pt idx="1932">
                  <c:v>137.17386999999997</c:v>
                </c:pt>
                <c:pt idx="1933">
                  <c:v>138.13164999999998</c:v>
                </c:pt>
                <c:pt idx="1934">
                  <c:v>139.08943000000002</c:v>
                </c:pt>
                <c:pt idx="1935">
                  <c:v>140.04721000000001</c:v>
                </c:pt>
                <c:pt idx="1936">
                  <c:v>141.00519</c:v>
                </c:pt>
                <c:pt idx="1937">
                  <c:v>141.96295000000001</c:v>
                </c:pt>
                <c:pt idx="1938">
                  <c:v>142.92073000000002</c:v>
                </c:pt>
                <c:pt idx="1939">
                  <c:v>143.87851000000001</c:v>
                </c:pt>
                <c:pt idx="1940">
                  <c:v>144.83629000000002</c:v>
                </c:pt>
                <c:pt idx="1941">
                  <c:v>145.79404999999997</c:v>
                </c:pt>
                <c:pt idx="1942">
                  <c:v>146.75183000000001</c:v>
                </c:pt>
                <c:pt idx="1943">
                  <c:v>147.70960999999997</c:v>
                </c:pt>
                <c:pt idx="1944">
                  <c:v>148.66758999999999</c:v>
                </c:pt>
                <c:pt idx="1945">
                  <c:v>149.62535</c:v>
                </c:pt>
                <c:pt idx="1946">
                  <c:v>150.58313000000001</c:v>
                </c:pt>
                <c:pt idx="1947">
                  <c:v>151.54091</c:v>
                </c:pt>
                <c:pt idx="1948">
                  <c:v>152.49869000000001</c:v>
                </c:pt>
                <c:pt idx="1949">
                  <c:v>153.45645000000005</c:v>
                </c:pt>
                <c:pt idx="1950">
                  <c:v>154.41423</c:v>
                </c:pt>
                <c:pt idx="1951">
                  <c:v>155.37201000000002</c:v>
                </c:pt>
                <c:pt idx="1952">
                  <c:v>156.32979</c:v>
                </c:pt>
                <c:pt idx="1953">
                  <c:v>157.28776999999999</c:v>
                </c:pt>
                <c:pt idx="1954">
                  <c:v>158.24552999999997</c:v>
                </c:pt>
                <c:pt idx="1955">
                  <c:v>159.20330999999999</c:v>
                </c:pt>
                <c:pt idx="1956">
                  <c:v>160.16109</c:v>
                </c:pt>
                <c:pt idx="1957">
                  <c:v>161.11886999999999</c:v>
                </c:pt>
                <c:pt idx="1958">
                  <c:v>162.07662999999999</c:v>
                </c:pt>
                <c:pt idx="1959">
                  <c:v>163.03441000000001</c:v>
                </c:pt>
                <c:pt idx="1960">
                  <c:v>163.99219000000002</c:v>
                </c:pt>
                <c:pt idx="1961">
                  <c:v>164.95016000000001</c:v>
                </c:pt>
                <c:pt idx="1962">
                  <c:v>165.90793000000002</c:v>
                </c:pt>
                <c:pt idx="1963">
                  <c:v>166.86571000000001</c:v>
                </c:pt>
                <c:pt idx="1964">
                  <c:v>167.82349000000002</c:v>
                </c:pt>
                <c:pt idx="1965">
                  <c:v>168.78127000000001</c:v>
                </c:pt>
                <c:pt idx="1966">
                  <c:v>169.73902999999999</c:v>
                </c:pt>
                <c:pt idx="1967">
                  <c:v>170.69681</c:v>
                </c:pt>
                <c:pt idx="1968">
                  <c:v>171.65458999999998</c:v>
                </c:pt>
                <c:pt idx="1969">
                  <c:v>172.61255999999997</c:v>
                </c:pt>
                <c:pt idx="1970">
                  <c:v>173.57034000000002</c:v>
                </c:pt>
                <c:pt idx="1971">
                  <c:v>174.52811000000003</c:v>
                </c:pt>
                <c:pt idx="1972">
                  <c:v>175.48589000000001</c:v>
                </c:pt>
                <c:pt idx="1973">
                  <c:v>176.44365999999997</c:v>
                </c:pt>
                <c:pt idx="1974">
                  <c:v>177.40144000000004</c:v>
                </c:pt>
                <c:pt idx="1975">
                  <c:v>178.35921000000002</c:v>
                </c:pt>
                <c:pt idx="1976">
                  <c:v>179.31699</c:v>
                </c:pt>
                <c:pt idx="1977">
                  <c:v>180.27476999999996</c:v>
                </c:pt>
                <c:pt idx="1978">
                  <c:v>181.23274000000001</c:v>
                </c:pt>
                <c:pt idx="1979">
                  <c:v>182.19050999999999</c:v>
                </c:pt>
                <c:pt idx="1980">
                  <c:v>183.14828</c:v>
                </c:pt>
                <c:pt idx="1981">
                  <c:v>184.10605999999999</c:v>
                </c:pt>
                <c:pt idx="1982">
                  <c:v>185.06384</c:v>
                </c:pt>
                <c:pt idx="1983">
                  <c:v>186.02161000000001</c:v>
                </c:pt>
                <c:pt idx="1984">
                  <c:v>186.97939</c:v>
                </c:pt>
                <c:pt idx="1985">
                  <c:v>187.93716000000001</c:v>
                </c:pt>
                <c:pt idx="1986">
                  <c:v>188.89514000000003</c:v>
                </c:pt>
                <c:pt idx="1987">
                  <c:v>189.85292000000004</c:v>
                </c:pt>
                <c:pt idx="1988">
                  <c:v>190.81067999999999</c:v>
                </c:pt>
                <c:pt idx="1989">
                  <c:v>191.76846</c:v>
                </c:pt>
                <c:pt idx="1990">
                  <c:v>192.72624000000002</c:v>
                </c:pt>
                <c:pt idx="1991">
                  <c:v>193.68402</c:v>
                </c:pt>
                <c:pt idx="1992">
                  <c:v>194.64177999999998</c:v>
                </c:pt>
                <c:pt idx="1993">
                  <c:v>195.59955999999997</c:v>
                </c:pt>
                <c:pt idx="1994">
                  <c:v>196.55754000000002</c:v>
                </c:pt>
                <c:pt idx="1995">
                  <c:v>197.51532</c:v>
                </c:pt>
                <c:pt idx="1996">
                  <c:v>198.47307999999998</c:v>
                </c:pt>
                <c:pt idx="1997">
                  <c:v>199.43086</c:v>
                </c:pt>
                <c:pt idx="1998">
                  <c:v>200.38864000000004</c:v>
                </c:pt>
                <c:pt idx="1999">
                  <c:v>201.34642000000002</c:v>
                </c:pt>
                <c:pt idx="2000">
                  <c:v>202.30418</c:v>
                </c:pt>
                <c:pt idx="2001">
                  <c:v>203.26195999999999</c:v>
                </c:pt>
                <c:pt idx="2002">
                  <c:v>204.21973999999997</c:v>
                </c:pt>
                <c:pt idx="2003">
                  <c:v>205.17771999999999</c:v>
                </c:pt>
                <c:pt idx="2004">
                  <c:v>206.13549999999998</c:v>
                </c:pt>
                <c:pt idx="2005">
                  <c:v>206.95929000000001</c:v>
                </c:pt>
                <c:pt idx="2006">
                  <c:v>207.75356999999997</c:v>
                </c:pt>
                <c:pt idx="2007">
                  <c:v>208.54784000000001</c:v>
                </c:pt>
                <c:pt idx="2008">
                  <c:v>209.34210000000002</c:v>
                </c:pt>
                <c:pt idx="2009">
                  <c:v>210.13638</c:v>
                </c:pt>
                <c:pt idx="2010">
                  <c:v>210.93064999999999</c:v>
                </c:pt>
                <c:pt idx="2011">
                  <c:v>211.72507999999999</c:v>
                </c:pt>
                <c:pt idx="2012">
                  <c:v>212.51935999999998</c:v>
                </c:pt>
                <c:pt idx="2013">
                  <c:v>213.31362999999999</c:v>
                </c:pt>
                <c:pt idx="2014">
                  <c:v>214.10791</c:v>
                </c:pt>
                <c:pt idx="2015">
                  <c:v>214.90218000000002</c:v>
                </c:pt>
                <c:pt idx="2016">
                  <c:v>215.69644000000002</c:v>
                </c:pt>
                <c:pt idx="2017">
                  <c:v>216.49072000000001</c:v>
                </c:pt>
                <c:pt idx="2018">
                  <c:v>217.28498999999999</c:v>
                </c:pt>
                <c:pt idx="2019">
                  <c:v>218.07942</c:v>
                </c:pt>
                <c:pt idx="2020">
                  <c:v>218.87369999999999</c:v>
                </c:pt>
                <c:pt idx="2021">
                  <c:v>219.66797</c:v>
                </c:pt>
                <c:pt idx="2022">
                  <c:v>220.46225000000001</c:v>
                </c:pt>
                <c:pt idx="2023">
                  <c:v>221.25651999999999</c:v>
                </c:pt>
                <c:pt idx="2024">
                  <c:v>222.05078</c:v>
                </c:pt>
                <c:pt idx="2025">
                  <c:v>222.84505999999999</c:v>
                </c:pt>
                <c:pt idx="2026">
                  <c:v>223.63933</c:v>
                </c:pt>
                <c:pt idx="2027">
                  <c:v>224.43358999999998</c:v>
                </c:pt>
                <c:pt idx="2028">
                  <c:v>225.22804000000002</c:v>
                </c:pt>
                <c:pt idx="2029">
                  <c:v>226.02231000000003</c:v>
                </c:pt>
                <c:pt idx="2030">
                  <c:v>226.81656999999998</c:v>
                </c:pt>
                <c:pt idx="2031">
                  <c:v>227.61085999999997</c:v>
                </c:pt>
                <c:pt idx="2032">
                  <c:v>228.40512000000001</c:v>
                </c:pt>
                <c:pt idx="2033">
                  <c:v>229.1994</c:v>
                </c:pt>
                <c:pt idx="2034">
                  <c:v>229.99366999999998</c:v>
                </c:pt>
                <c:pt idx="2035">
                  <c:v>230.78793000000002</c:v>
                </c:pt>
                <c:pt idx="2036">
                  <c:v>231.58238000000003</c:v>
                </c:pt>
                <c:pt idx="2037">
                  <c:v>232.37664999999998</c:v>
                </c:pt>
                <c:pt idx="2038">
                  <c:v>233.17090999999999</c:v>
                </c:pt>
                <c:pt idx="2039">
                  <c:v>233.96519000000001</c:v>
                </c:pt>
                <c:pt idx="2040">
                  <c:v>234.75945999999999</c:v>
                </c:pt>
                <c:pt idx="2041">
                  <c:v>235.55374</c:v>
                </c:pt>
                <c:pt idx="2042">
                  <c:v>236.34801000000002</c:v>
                </c:pt>
                <c:pt idx="2043">
                  <c:v>237.14227</c:v>
                </c:pt>
                <c:pt idx="2044">
                  <c:v>237.93672000000001</c:v>
                </c:pt>
                <c:pt idx="2045">
                  <c:v>238.73098999999999</c:v>
                </c:pt>
                <c:pt idx="2046">
                  <c:v>239.52525</c:v>
                </c:pt>
                <c:pt idx="2047">
                  <c:v>240.31952999999999</c:v>
                </c:pt>
                <c:pt idx="2048">
                  <c:v>241.11379999999997</c:v>
                </c:pt>
                <c:pt idx="2049">
                  <c:v>241.90808000000001</c:v>
                </c:pt>
                <c:pt idx="2050">
                  <c:v>242.70235</c:v>
                </c:pt>
                <c:pt idx="2051">
                  <c:v>243.49661</c:v>
                </c:pt>
                <c:pt idx="2052">
                  <c:v>244.29088999999999</c:v>
                </c:pt>
                <c:pt idx="2053">
                  <c:v>245.08533000000003</c:v>
                </c:pt>
                <c:pt idx="2054">
                  <c:v>245.87958999999998</c:v>
                </c:pt>
                <c:pt idx="2055">
                  <c:v>246.67386999999997</c:v>
                </c:pt>
                <c:pt idx="2056">
                  <c:v>247.46814000000003</c:v>
                </c:pt>
                <c:pt idx="2057">
                  <c:v>248.26241000000002</c:v>
                </c:pt>
                <c:pt idx="2058">
                  <c:v>249.05669</c:v>
                </c:pt>
                <c:pt idx="2059">
                  <c:v>249.85095000000001</c:v>
                </c:pt>
                <c:pt idx="2060">
                  <c:v>250.64523</c:v>
                </c:pt>
                <c:pt idx="2061">
                  <c:v>251.43966999999998</c:v>
                </c:pt>
                <c:pt idx="2062">
                  <c:v>252.23392999999999</c:v>
                </c:pt>
                <c:pt idx="2063">
                  <c:v>253.02821000000003</c:v>
                </c:pt>
                <c:pt idx="2064">
                  <c:v>253.82248000000004</c:v>
                </c:pt>
                <c:pt idx="2065">
                  <c:v>254.61673999999999</c:v>
                </c:pt>
                <c:pt idx="2066">
                  <c:v>255.41103000000001</c:v>
                </c:pt>
                <c:pt idx="2067">
                  <c:v>256.20528999999999</c:v>
                </c:pt>
                <c:pt idx="2068">
                  <c:v>256.99956999999995</c:v>
                </c:pt>
                <c:pt idx="2069">
                  <c:v>257.79400999999996</c:v>
                </c:pt>
                <c:pt idx="2070">
                  <c:v>258.58828999999992</c:v>
                </c:pt>
                <c:pt idx="2071">
                  <c:v>259.38254000000001</c:v>
                </c:pt>
                <c:pt idx="2072">
                  <c:v>260.17682000000002</c:v>
                </c:pt>
                <c:pt idx="2073">
                  <c:v>260.97109999999986</c:v>
                </c:pt>
                <c:pt idx="2074">
                  <c:v>261.76534999999996</c:v>
                </c:pt>
                <c:pt idx="2075">
                  <c:v>262.55963000000008</c:v>
                </c:pt>
                <c:pt idx="2076">
                  <c:v>263.35390999999993</c:v>
                </c:pt>
                <c:pt idx="2077">
                  <c:v>264.14816000000002</c:v>
                </c:pt>
                <c:pt idx="2078">
                  <c:v>264.94263000000001</c:v>
                </c:pt>
                <c:pt idx="2079">
                  <c:v>265.73687999999993</c:v>
                </c:pt>
                <c:pt idx="2080">
                  <c:v>266.53115999999994</c:v>
                </c:pt>
                <c:pt idx="2081">
                  <c:v>267.32544000000001</c:v>
                </c:pt>
                <c:pt idx="2082">
                  <c:v>268.11969000000005</c:v>
                </c:pt>
                <c:pt idx="2083">
                  <c:v>268.91396999999995</c:v>
                </c:pt>
                <c:pt idx="2084">
                  <c:v>269.70824999999996</c:v>
                </c:pt>
                <c:pt idx="2085">
                  <c:v>270.5025</c:v>
                </c:pt>
                <c:pt idx="2086">
                  <c:v>271.29696999999993</c:v>
                </c:pt>
                <c:pt idx="2087">
                  <c:v>272.09121999999996</c:v>
                </c:pt>
                <c:pt idx="2088">
                  <c:v>272.88549999999992</c:v>
                </c:pt>
                <c:pt idx="2089">
                  <c:v>273.67977999999999</c:v>
                </c:pt>
                <c:pt idx="2090">
                  <c:v>274.47403000000003</c:v>
                </c:pt>
                <c:pt idx="2091">
                  <c:v>275.26830999999993</c:v>
                </c:pt>
                <c:pt idx="2092">
                  <c:v>276.06259</c:v>
                </c:pt>
                <c:pt idx="2093">
                  <c:v>276.85683999999992</c:v>
                </c:pt>
                <c:pt idx="2094">
                  <c:v>277.65130999999997</c:v>
                </c:pt>
                <c:pt idx="2095">
                  <c:v>278.44556</c:v>
                </c:pt>
                <c:pt idx="2096">
                  <c:v>279.23984000000002</c:v>
                </c:pt>
                <c:pt idx="2097">
                  <c:v>280.03411999999986</c:v>
                </c:pt>
                <c:pt idx="2098">
                  <c:v>280.82836999999995</c:v>
                </c:pt>
                <c:pt idx="2099">
                  <c:v>281.62265000000002</c:v>
                </c:pt>
                <c:pt idx="2100">
                  <c:v>282.41692999999987</c:v>
                </c:pt>
                <c:pt idx="2101">
                  <c:v>283.21117999999996</c:v>
                </c:pt>
                <c:pt idx="2102">
                  <c:v>284.00546000000008</c:v>
                </c:pt>
                <c:pt idx="2103">
                  <c:v>284.79989999999992</c:v>
                </c:pt>
                <c:pt idx="2104">
                  <c:v>285.59417999999994</c:v>
                </c:pt>
                <c:pt idx="2105">
                  <c:v>286.38846000000001</c:v>
                </c:pt>
                <c:pt idx="2106">
                  <c:v>287.18270999999999</c:v>
                </c:pt>
                <c:pt idx="2107">
                  <c:v>287.97698999999994</c:v>
                </c:pt>
                <c:pt idx="2108">
                  <c:v>288.77126999999996</c:v>
                </c:pt>
                <c:pt idx="2109">
                  <c:v>289.56551999999994</c:v>
                </c:pt>
                <c:pt idx="2110">
                  <c:v>290.35980000000006</c:v>
                </c:pt>
                <c:pt idx="2111">
                  <c:v>291.15424000000007</c:v>
                </c:pt>
                <c:pt idx="2112">
                  <c:v>291.94851999999986</c:v>
                </c:pt>
                <c:pt idx="2113">
                  <c:v>292.74279999999999</c:v>
                </c:pt>
                <c:pt idx="2114">
                  <c:v>293.53704999999997</c:v>
                </c:pt>
                <c:pt idx="2115">
                  <c:v>294.33132999999987</c:v>
                </c:pt>
                <c:pt idx="2116">
                  <c:v>295.12560999999999</c:v>
                </c:pt>
                <c:pt idx="2117">
                  <c:v>295.91986000000009</c:v>
                </c:pt>
                <c:pt idx="2118">
                  <c:v>296.71413999999993</c:v>
                </c:pt>
                <c:pt idx="2119">
                  <c:v>297.50857999999994</c:v>
                </c:pt>
                <c:pt idx="2120">
                  <c:v>298.30286000000007</c:v>
                </c:pt>
                <c:pt idx="2121">
                  <c:v>299.09713999999997</c:v>
                </c:pt>
                <c:pt idx="2122">
                  <c:v>299.89138999999994</c:v>
                </c:pt>
                <c:pt idx="2123">
                  <c:v>300.68567000000002</c:v>
                </c:pt>
                <c:pt idx="2124">
                  <c:v>301.47994999999992</c:v>
                </c:pt>
                <c:pt idx="2125">
                  <c:v>302.27420000000001</c:v>
                </c:pt>
                <c:pt idx="2126">
                  <c:v>303.06848000000002</c:v>
                </c:pt>
                <c:pt idx="2127">
                  <c:v>303.86275999999992</c:v>
                </c:pt>
                <c:pt idx="2128">
                  <c:v>304.65719999999999</c:v>
                </c:pt>
                <c:pt idx="2129">
                  <c:v>305.45148</c:v>
                </c:pt>
                <c:pt idx="2130">
                  <c:v>306.24572999999992</c:v>
                </c:pt>
                <c:pt idx="2131">
                  <c:v>307.04001</c:v>
                </c:pt>
                <c:pt idx="2132">
                  <c:v>307.83429000000001</c:v>
                </c:pt>
                <c:pt idx="2133">
                  <c:v>309.09228999999999</c:v>
                </c:pt>
                <c:pt idx="2134">
                  <c:v>311.29555999999997</c:v>
                </c:pt>
                <c:pt idx="2135">
                  <c:v>313.49883999999986</c:v>
                </c:pt>
                <c:pt idx="2136">
                  <c:v>315.70258000000001</c:v>
                </c:pt>
                <c:pt idx="2137">
                  <c:v>317.90584999999999</c:v>
                </c:pt>
                <c:pt idx="2138">
                  <c:v>320.10912999999999</c:v>
                </c:pt>
                <c:pt idx="2139">
                  <c:v>322.31241</c:v>
                </c:pt>
                <c:pt idx="2140">
                  <c:v>324.51569000000001</c:v>
                </c:pt>
                <c:pt idx="2141">
                  <c:v>326.71895999999987</c:v>
                </c:pt>
                <c:pt idx="2142">
                  <c:v>328.92223999999993</c:v>
                </c:pt>
                <c:pt idx="2143">
                  <c:v>331.12551999999994</c:v>
                </c:pt>
                <c:pt idx="2144">
                  <c:v>333.32927999999993</c:v>
                </c:pt>
                <c:pt idx="2145">
                  <c:v>335.53255999999993</c:v>
                </c:pt>
                <c:pt idx="2146">
                  <c:v>337.73584</c:v>
                </c:pt>
                <c:pt idx="2147">
                  <c:v>339.93911999999995</c:v>
                </c:pt>
                <c:pt idx="2148">
                  <c:v>342.14240000000007</c:v>
                </c:pt>
                <c:pt idx="2149">
                  <c:v>344.34566999999998</c:v>
                </c:pt>
                <c:pt idx="2150">
                  <c:v>346.54894999999999</c:v>
                </c:pt>
                <c:pt idx="2151">
                  <c:v>348.75223</c:v>
                </c:pt>
                <c:pt idx="2152">
                  <c:v>350.95550999999995</c:v>
                </c:pt>
                <c:pt idx="2153">
                  <c:v>353.15927000000005</c:v>
                </c:pt>
                <c:pt idx="2154">
                  <c:v>355.36255</c:v>
                </c:pt>
                <c:pt idx="2155">
                  <c:v>357.56583000000001</c:v>
                </c:pt>
                <c:pt idx="2156">
                  <c:v>359.76909999999992</c:v>
                </c:pt>
                <c:pt idx="2157">
                  <c:v>361.97237999999993</c:v>
                </c:pt>
                <c:pt idx="2158">
                  <c:v>364.17565999999999</c:v>
                </c:pt>
                <c:pt idx="2159">
                  <c:v>366.37894</c:v>
                </c:pt>
                <c:pt idx="2160">
                  <c:v>368.58220999999992</c:v>
                </c:pt>
                <c:pt idx="2161">
                  <c:v>370.78594999999996</c:v>
                </c:pt>
                <c:pt idx="2162">
                  <c:v>372.98922999999996</c:v>
                </c:pt>
                <c:pt idx="2163">
                  <c:v>375.1925</c:v>
                </c:pt>
                <c:pt idx="2164">
                  <c:v>377.39580999999993</c:v>
                </c:pt>
                <c:pt idx="2165">
                  <c:v>379.59908999999999</c:v>
                </c:pt>
                <c:pt idx="2166">
                  <c:v>381.80237</c:v>
                </c:pt>
                <c:pt idx="2167">
                  <c:v>384.00565</c:v>
                </c:pt>
                <c:pt idx="2168">
                  <c:v>386.20891999999986</c:v>
                </c:pt>
                <c:pt idx="2169">
                  <c:v>388.41266000000002</c:v>
                </c:pt>
                <c:pt idx="2170">
                  <c:v>390.61594000000002</c:v>
                </c:pt>
                <c:pt idx="2171">
                  <c:v>392.81921</c:v>
                </c:pt>
                <c:pt idx="2172">
                  <c:v>395.02249</c:v>
                </c:pt>
                <c:pt idx="2173">
                  <c:v>397.22576999999995</c:v>
                </c:pt>
                <c:pt idx="2174">
                  <c:v>399.42904999999996</c:v>
                </c:pt>
                <c:pt idx="2175">
                  <c:v>401.63231999999994</c:v>
                </c:pt>
                <c:pt idx="2176">
                  <c:v>403.8356</c:v>
                </c:pt>
                <c:pt idx="2177">
                  <c:v>406.03890999999993</c:v>
                </c:pt>
                <c:pt idx="2178">
                  <c:v>408.24265000000008</c:v>
                </c:pt>
                <c:pt idx="2179">
                  <c:v>410.44592</c:v>
                </c:pt>
                <c:pt idx="2180">
                  <c:v>412.64920000000006</c:v>
                </c:pt>
                <c:pt idx="2181">
                  <c:v>414.85248000000007</c:v>
                </c:pt>
                <c:pt idx="2182">
                  <c:v>417.05576000000002</c:v>
                </c:pt>
                <c:pt idx="2183">
                  <c:v>419.25903</c:v>
                </c:pt>
                <c:pt idx="2184">
                  <c:v>421.46230999999995</c:v>
                </c:pt>
                <c:pt idx="2185">
                  <c:v>423.66559000000001</c:v>
                </c:pt>
                <c:pt idx="2186">
                  <c:v>425.86935</c:v>
                </c:pt>
                <c:pt idx="2187">
                  <c:v>428.07263</c:v>
                </c:pt>
                <c:pt idx="2188">
                  <c:v>430.27590999999995</c:v>
                </c:pt>
                <c:pt idx="2189">
                  <c:v>432.47918999999996</c:v>
                </c:pt>
                <c:pt idx="2190">
                  <c:v>434.68245999999999</c:v>
                </c:pt>
                <c:pt idx="2191">
                  <c:v>436.88574</c:v>
                </c:pt>
                <c:pt idx="2192">
                  <c:v>439.08902</c:v>
                </c:pt>
                <c:pt idx="2193">
                  <c:v>441.29229999999995</c:v>
                </c:pt>
                <c:pt idx="2194">
                  <c:v>443.49602999999991</c:v>
                </c:pt>
                <c:pt idx="2195">
                  <c:v>445.69931000000003</c:v>
                </c:pt>
                <c:pt idx="2196">
                  <c:v>447.90262000000001</c:v>
                </c:pt>
                <c:pt idx="2197">
                  <c:v>450.10590000000002</c:v>
                </c:pt>
                <c:pt idx="2198">
                  <c:v>452.30916999999999</c:v>
                </c:pt>
                <c:pt idx="2199">
                  <c:v>454.51245</c:v>
                </c:pt>
                <c:pt idx="2200">
                  <c:v>456.71572999999995</c:v>
                </c:pt>
                <c:pt idx="2201">
                  <c:v>458.91900999999996</c:v>
                </c:pt>
                <c:pt idx="2202">
                  <c:v>461.12227999999999</c:v>
                </c:pt>
                <c:pt idx="2203">
                  <c:v>463.32602000000003</c:v>
                </c:pt>
                <c:pt idx="2204">
                  <c:v>465.52929999999992</c:v>
                </c:pt>
                <c:pt idx="2205">
                  <c:v>467.73256999999995</c:v>
                </c:pt>
                <c:pt idx="2206">
                  <c:v>469.93584999999996</c:v>
                </c:pt>
                <c:pt idx="2207">
                  <c:v>472.13912999999997</c:v>
                </c:pt>
                <c:pt idx="2208">
                  <c:v>474.34244000000007</c:v>
                </c:pt>
                <c:pt idx="2209">
                  <c:v>476.54572000000002</c:v>
                </c:pt>
                <c:pt idx="2210">
                  <c:v>478.74898999999999</c:v>
                </c:pt>
                <c:pt idx="2211">
                  <c:v>480.95272999999992</c:v>
                </c:pt>
                <c:pt idx="2212">
                  <c:v>483.15600999999992</c:v>
                </c:pt>
                <c:pt idx="2213">
                  <c:v>485.35928000000007</c:v>
                </c:pt>
                <c:pt idx="2214">
                  <c:v>487.56256000000002</c:v>
                </c:pt>
                <c:pt idx="2215">
                  <c:v>489.76584000000008</c:v>
                </c:pt>
                <c:pt idx="2216">
                  <c:v>491.96911999999986</c:v>
                </c:pt>
                <c:pt idx="2217">
                  <c:v>494.17239000000001</c:v>
                </c:pt>
                <c:pt idx="2218">
                  <c:v>496.36453</c:v>
                </c:pt>
                <c:pt idx="2219">
                  <c:v>498.54973999999999</c:v>
                </c:pt>
                <c:pt idx="2220">
                  <c:v>500.73446999999999</c:v>
                </c:pt>
                <c:pt idx="2221">
                  <c:v>502.91918999999996</c:v>
                </c:pt>
                <c:pt idx="2222">
                  <c:v>505.10390999999993</c:v>
                </c:pt>
                <c:pt idx="2223">
                  <c:v>507.28866999999997</c:v>
                </c:pt>
                <c:pt idx="2224">
                  <c:v>509.47338999999994</c:v>
                </c:pt>
                <c:pt idx="2225">
                  <c:v>511.65810999999997</c:v>
                </c:pt>
                <c:pt idx="2226">
                  <c:v>513.84282999999994</c:v>
                </c:pt>
                <c:pt idx="2227">
                  <c:v>516.02801999999997</c:v>
                </c:pt>
                <c:pt idx="2228">
                  <c:v>518.21276999999998</c:v>
                </c:pt>
                <c:pt idx="2229">
                  <c:v>520.39751999999987</c:v>
                </c:pt>
                <c:pt idx="2230">
                  <c:v>522.58220999999992</c:v>
                </c:pt>
                <c:pt idx="2231">
                  <c:v>524.76697000000001</c:v>
                </c:pt>
                <c:pt idx="2232">
                  <c:v>526.95165999999972</c:v>
                </c:pt>
                <c:pt idx="2233">
                  <c:v>529.13640999999996</c:v>
                </c:pt>
                <c:pt idx="2234">
                  <c:v>531.32116999999994</c:v>
                </c:pt>
                <c:pt idx="2235">
                  <c:v>533.50585999999998</c:v>
                </c:pt>
                <c:pt idx="2236">
                  <c:v>535.69104000000004</c:v>
                </c:pt>
                <c:pt idx="2237">
                  <c:v>537.87579000000005</c:v>
                </c:pt>
                <c:pt idx="2238">
                  <c:v>540.06054999999992</c:v>
                </c:pt>
                <c:pt idx="2239">
                  <c:v>542.24523999999997</c:v>
                </c:pt>
                <c:pt idx="2240">
                  <c:v>544.42998999999998</c:v>
                </c:pt>
                <c:pt idx="2241">
                  <c:v>546.61469</c:v>
                </c:pt>
                <c:pt idx="2242">
                  <c:v>548.79944000000012</c:v>
                </c:pt>
                <c:pt idx="2243">
                  <c:v>550.98419000000001</c:v>
                </c:pt>
                <c:pt idx="2244">
                  <c:v>553.16936999999996</c:v>
                </c:pt>
                <c:pt idx="2245">
                  <c:v>555.35405999999989</c:v>
                </c:pt>
                <c:pt idx="2246">
                  <c:v>557.53881999999999</c:v>
                </c:pt>
                <c:pt idx="2247">
                  <c:v>559.72357000000011</c:v>
                </c:pt>
                <c:pt idx="2248">
                  <c:v>561.90825999999993</c:v>
                </c:pt>
                <c:pt idx="2249">
                  <c:v>564.09302000000002</c:v>
                </c:pt>
                <c:pt idx="2250">
                  <c:v>566.27771000000007</c:v>
                </c:pt>
                <c:pt idx="2251">
                  <c:v>568.46245999999985</c:v>
                </c:pt>
                <c:pt idx="2252">
                  <c:v>570.64763999999991</c:v>
                </c:pt>
                <c:pt idx="2253">
                  <c:v>572.83239999999989</c:v>
                </c:pt>
                <c:pt idx="2254">
                  <c:v>575.01708999999994</c:v>
                </c:pt>
                <c:pt idx="2255">
                  <c:v>577.20183999999995</c:v>
                </c:pt>
                <c:pt idx="2256">
                  <c:v>579.38659999999993</c:v>
                </c:pt>
                <c:pt idx="2257">
                  <c:v>581.57128999999998</c:v>
                </c:pt>
                <c:pt idx="2258">
                  <c:v>583.75603999999998</c:v>
                </c:pt>
                <c:pt idx="2259">
                  <c:v>585.94079999999997</c:v>
                </c:pt>
                <c:pt idx="2260">
                  <c:v>588.12549000000001</c:v>
                </c:pt>
                <c:pt idx="2261">
                  <c:v>590.31066999999985</c:v>
                </c:pt>
                <c:pt idx="2262">
                  <c:v>592.49541999999997</c:v>
                </c:pt>
                <c:pt idx="2263">
                  <c:v>594.68017999999995</c:v>
                </c:pt>
                <c:pt idx="2264">
                  <c:v>596.86487</c:v>
                </c:pt>
                <c:pt idx="2265">
                  <c:v>599.04961999999989</c:v>
                </c:pt>
                <c:pt idx="2266">
                  <c:v>601.23431000000005</c:v>
                </c:pt>
                <c:pt idx="2267">
                  <c:v>603.41907000000003</c:v>
                </c:pt>
                <c:pt idx="2268">
                  <c:v>605.60382000000004</c:v>
                </c:pt>
                <c:pt idx="2269">
                  <c:v>607.7890000000001</c:v>
                </c:pt>
                <c:pt idx="2270">
                  <c:v>609.97369000000003</c:v>
                </c:pt>
                <c:pt idx="2271">
                  <c:v>612.15845000000002</c:v>
                </c:pt>
                <c:pt idx="2272">
                  <c:v>614.34319999999991</c:v>
                </c:pt>
                <c:pt idx="2273">
                  <c:v>616.52788999999996</c:v>
                </c:pt>
                <c:pt idx="2274">
                  <c:v>618.71264999999994</c:v>
                </c:pt>
                <c:pt idx="2275">
                  <c:v>620.89733999999999</c:v>
                </c:pt>
                <c:pt idx="2276">
                  <c:v>623.08208999999999</c:v>
                </c:pt>
                <c:pt idx="2277">
                  <c:v>625.26726999999994</c:v>
                </c:pt>
                <c:pt idx="2278">
                  <c:v>627.45202999999992</c:v>
                </c:pt>
                <c:pt idx="2279">
                  <c:v>629.63671999999997</c:v>
                </c:pt>
                <c:pt idx="2280">
                  <c:v>631.82146999999986</c:v>
                </c:pt>
                <c:pt idx="2281">
                  <c:v>634.00622999999985</c:v>
                </c:pt>
                <c:pt idx="2282">
                  <c:v>636.19092000000001</c:v>
                </c:pt>
                <c:pt idx="2283">
                  <c:v>638.37567000000001</c:v>
                </c:pt>
                <c:pt idx="2284">
                  <c:v>640.56035999999983</c:v>
                </c:pt>
                <c:pt idx="2285">
                  <c:v>642.74511999999993</c:v>
                </c:pt>
                <c:pt idx="2286">
                  <c:v>644.93029999999987</c:v>
                </c:pt>
                <c:pt idx="2287">
                  <c:v>647.11505</c:v>
                </c:pt>
                <c:pt idx="2288">
                  <c:v>649.29980000000012</c:v>
                </c:pt>
                <c:pt idx="2289">
                  <c:v>651.48450000000003</c:v>
                </c:pt>
                <c:pt idx="2290">
                  <c:v>653.66924999999992</c:v>
                </c:pt>
                <c:pt idx="2291">
                  <c:v>655.85393999999997</c:v>
                </c:pt>
                <c:pt idx="2292">
                  <c:v>658.03869999999984</c:v>
                </c:pt>
                <c:pt idx="2293">
                  <c:v>660.22345000000007</c:v>
                </c:pt>
                <c:pt idx="2294">
                  <c:v>662.40863000000002</c:v>
                </c:pt>
                <c:pt idx="2295">
                  <c:v>664.59331999999995</c:v>
                </c:pt>
                <c:pt idx="2296">
                  <c:v>666.77808000000016</c:v>
                </c:pt>
                <c:pt idx="2297">
                  <c:v>668.96282999999994</c:v>
                </c:pt>
                <c:pt idx="2298">
                  <c:v>671.14751999999987</c:v>
                </c:pt>
                <c:pt idx="2299">
                  <c:v>673.33227999999986</c:v>
                </c:pt>
                <c:pt idx="2300">
                  <c:v>675.51697000000001</c:v>
                </c:pt>
                <c:pt idx="2301">
                  <c:v>677.70172000000002</c:v>
                </c:pt>
                <c:pt idx="2302">
                  <c:v>679.88689999999997</c:v>
                </c:pt>
                <c:pt idx="2303">
                  <c:v>682.07165999999984</c:v>
                </c:pt>
                <c:pt idx="2304">
                  <c:v>684.25635</c:v>
                </c:pt>
                <c:pt idx="2305">
                  <c:v>686.44109999999989</c:v>
                </c:pt>
                <c:pt idx="2306">
                  <c:v>688.62585000000001</c:v>
                </c:pt>
                <c:pt idx="2307">
                  <c:v>690.81054999999992</c:v>
                </c:pt>
                <c:pt idx="2308">
                  <c:v>692.99530000000004</c:v>
                </c:pt>
                <c:pt idx="2309">
                  <c:v>695.17999000000009</c:v>
                </c:pt>
                <c:pt idx="2310">
                  <c:v>697.36474999999996</c:v>
                </c:pt>
                <c:pt idx="2311">
                  <c:v>699.54993000000002</c:v>
                </c:pt>
                <c:pt idx="2312">
                  <c:v>701.73468000000003</c:v>
                </c:pt>
                <c:pt idx="2313">
                  <c:v>703.91936999999996</c:v>
                </c:pt>
                <c:pt idx="2314">
                  <c:v>706.10413000000005</c:v>
                </c:pt>
                <c:pt idx="2315">
                  <c:v>708.28888000000006</c:v>
                </c:pt>
                <c:pt idx="2316">
                  <c:v>710.47357000000011</c:v>
                </c:pt>
                <c:pt idx="2317">
                  <c:v>712.65832999999998</c:v>
                </c:pt>
                <c:pt idx="2318">
                  <c:v>714.84307999999999</c:v>
                </c:pt>
                <c:pt idx="2319">
                  <c:v>717.02825999999993</c:v>
                </c:pt>
                <c:pt idx="2320">
                  <c:v>719.21294999999998</c:v>
                </c:pt>
                <c:pt idx="2321">
                  <c:v>721.39770999999996</c:v>
                </c:pt>
                <c:pt idx="2322">
                  <c:v>723.58245999999997</c:v>
                </c:pt>
                <c:pt idx="2323">
                  <c:v>725.7671499999999</c:v>
                </c:pt>
                <c:pt idx="2324">
                  <c:v>727.95189999999991</c:v>
                </c:pt>
                <c:pt idx="2325">
                  <c:v>730.13659999999993</c:v>
                </c:pt>
                <c:pt idx="2326">
                  <c:v>732.32134999999994</c:v>
                </c:pt>
                <c:pt idx="2327">
                  <c:v>734.50653</c:v>
                </c:pt>
                <c:pt idx="2328">
                  <c:v>736.69128000000001</c:v>
                </c:pt>
                <c:pt idx="2329">
                  <c:v>738.87598000000003</c:v>
                </c:pt>
                <c:pt idx="2330">
                  <c:v>741.06073000000004</c:v>
                </c:pt>
                <c:pt idx="2331">
                  <c:v>743.24548000000004</c:v>
                </c:pt>
                <c:pt idx="2332">
                  <c:v>745.43017999999984</c:v>
                </c:pt>
                <c:pt idx="2333">
                  <c:v>747.61492999999996</c:v>
                </c:pt>
                <c:pt idx="2334">
                  <c:v>749.79962</c:v>
                </c:pt>
                <c:pt idx="2335">
                  <c:v>751.9843800000001</c:v>
                </c:pt>
                <c:pt idx="2336">
                  <c:v>754.16955999999993</c:v>
                </c:pt>
                <c:pt idx="2337">
                  <c:v>756.35430999999994</c:v>
                </c:pt>
                <c:pt idx="2338">
                  <c:v>758.53899999999999</c:v>
                </c:pt>
                <c:pt idx="2339">
                  <c:v>760.72375000000011</c:v>
                </c:pt>
                <c:pt idx="2340">
                  <c:v>762.90850999999998</c:v>
                </c:pt>
                <c:pt idx="2341">
                  <c:v>765.09320000000002</c:v>
                </c:pt>
                <c:pt idx="2342">
                  <c:v>767.27795000000003</c:v>
                </c:pt>
                <c:pt idx="2343">
                  <c:v>769.46264999999983</c:v>
                </c:pt>
                <c:pt idx="2344">
                  <c:v>771.64788999999996</c:v>
                </c:pt>
                <c:pt idx="2345">
                  <c:v>773.83257999999989</c:v>
                </c:pt>
                <c:pt idx="2346">
                  <c:v>776.01733000000002</c:v>
                </c:pt>
                <c:pt idx="2347">
                  <c:v>778.20203000000004</c:v>
                </c:pt>
                <c:pt idx="2348">
                  <c:v>780.38678000000004</c:v>
                </c:pt>
                <c:pt idx="2349">
                  <c:v>782.57153000000005</c:v>
                </c:pt>
                <c:pt idx="2350">
                  <c:v>784.75622999999985</c:v>
                </c:pt>
                <c:pt idx="2351">
                  <c:v>786.97852</c:v>
                </c:pt>
                <c:pt idx="2352">
                  <c:v>789.24530000000004</c:v>
                </c:pt>
                <c:pt idx="2353">
                  <c:v>791.51159999999993</c:v>
                </c:pt>
                <c:pt idx="2354">
                  <c:v>793.77789000000007</c:v>
                </c:pt>
                <c:pt idx="2355">
                  <c:v>796.04418999999996</c:v>
                </c:pt>
                <c:pt idx="2356">
                  <c:v>798.31041999999991</c:v>
                </c:pt>
                <c:pt idx="2357">
                  <c:v>800.57672000000002</c:v>
                </c:pt>
                <c:pt idx="2358">
                  <c:v>805.28101000000004</c:v>
                </c:pt>
                <c:pt idx="2359">
                  <c:v>811.43194999999992</c:v>
                </c:pt>
                <c:pt idx="2360">
                  <c:v>817.58294999999998</c:v>
                </c:pt>
                <c:pt idx="2361">
                  <c:v>823.73523</c:v>
                </c:pt>
                <c:pt idx="2362">
                  <c:v>829.88616999999988</c:v>
                </c:pt>
                <c:pt idx="2363">
                  <c:v>836.03710999999987</c:v>
                </c:pt>
                <c:pt idx="2364">
                  <c:v>842.18811000000005</c:v>
                </c:pt>
                <c:pt idx="2365">
                  <c:v>848.33904999999993</c:v>
                </c:pt>
                <c:pt idx="2366">
                  <c:v>854.50011999999992</c:v>
                </c:pt>
                <c:pt idx="2367">
                  <c:v>860.85662999999988</c:v>
                </c:pt>
                <c:pt idx="2368">
                  <c:v>867.21320000000003</c:v>
                </c:pt>
                <c:pt idx="2369">
                  <c:v>873.57104000000004</c:v>
                </c:pt>
                <c:pt idx="2370">
                  <c:v>879.92754999999988</c:v>
                </c:pt>
                <c:pt idx="2371">
                  <c:v>886.28412000000003</c:v>
                </c:pt>
                <c:pt idx="2372">
                  <c:v>892.64062999999987</c:v>
                </c:pt>
                <c:pt idx="2373">
                  <c:v>898.99712999999986</c:v>
                </c:pt>
                <c:pt idx="2374">
                  <c:v>905.3537</c:v>
                </c:pt>
                <c:pt idx="2375">
                  <c:v>911.71020999999996</c:v>
                </c:pt>
                <c:pt idx="2376">
                  <c:v>918.06677000000002</c:v>
                </c:pt>
                <c:pt idx="2377">
                  <c:v>924.42461999999989</c:v>
                </c:pt>
                <c:pt idx="2378">
                  <c:v>930.78112999999996</c:v>
                </c:pt>
                <c:pt idx="2379">
                  <c:v>937.1377</c:v>
                </c:pt>
                <c:pt idx="2380">
                  <c:v>943.49419999999998</c:v>
                </c:pt>
                <c:pt idx="2381">
                  <c:v>949.85070999999994</c:v>
                </c:pt>
                <c:pt idx="2382">
                  <c:v>956.20727999999997</c:v>
                </c:pt>
                <c:pt idx="2383">
                  <c:v>962.56377999999995</c:v>
                </c:pt>
                <c:pt idx="2384">
                  <c:v>968.92034999999998</c:v>
                </c:pt>
                <c:pt idx="2385">
                  <c:v>975.27686000000017</c:v>
                </c:pt>
                <c:pt idx="2386">
                  <c:v>981.63469999999984</c:v>
                </c:pt>
                <c:pt idx="2387">
                  <c:v>987.99126999999987</c:v>
                </c:pt>
                <c:pt idx="2388">
                  <c:v>994.34777999999983</c:v>
                </c:pt>
                <c:pt idx="2389">
                  <c:v>1000.7043000000001</c:v>
                </c:pt>
                <c:pt idx="2390">
                  <c:v>1007.0608999999998</c:v>
                </c:pt>
                <c:pt idx="2391">
                  <c:v>1013.4173999999999</c:v>
                </c:pt>
                <c:pt idx="2392">
                  <c:v>1019.7739000000001</c:v>
                </c:pt>
                <c:pt idx="2393">
                  <c:v>1026.1303999999998</c:v>
                </c:pt>
                <c:pt idx="2394">
                  <c:v>1032.4883</c:v>
                </c:pt>
                <c:pt idx="2395">
                  <c:v>1038.8447999999999</c:v>
                </c:pt>
                <c:pt idx="2396">
                  <c:v>1045.2013999999999</c:v>
                </c:pt>
                <c:pt idx="2397">
                  <c:v>1051.5579</c:v>
                </c:pt>
                <c:pt idx="2398">
                  <c:v>1057.9143999999999</c:v>
                </c:pt>
                <c:pt idx="2399">
                  <c:v>1064.271</c:v>
                </c:pt>
                <c:pt idx="2400">
                  <c:v>1070.6273999999999</c:v>
                </c:pt>
                <c:pt idx="2401">
                  <c:v>1076.9839999999999</c:v>
                </c:pt>
                <c:pt idx="2402">
                  <c:v>1083.3418999999999</c:v>
                </c:pt>
                <c:pt idx="2403">
                  <c:v>1089.6983999999998</c:v>
                </c:pt>
                <c:pt idx="2404">
                  <c:v>1096.0548999999999</c:v>
                </c:pt>
                <c:pt idx="2405">
                  <c:v>1102.4114999999999</c:v>
                </c:pt>
                <c:pt idx="2406">
                  <c:v>1108.7679000000001</c:v>
                </c:pt>
                <c:pt idx="2407">
                  <c:v>1115.1244999999997</c:v>
                </c:pt>
                <c:pt idx="2408">
                  <c:v>1121.4811</c:v>
                </c:pt>
                <c:pt idx="2409">
                  <c:v>1127.8375000000001</c:v>
                </c:pt>
                <c:pt idx="2410">
                  <c:v>1134.1940999999997</c:v>
                </c:pt>
                <c:pt idx="2411">
                  <c:v>1140.5519999999999</c:v>
                </c:pt>
                <c:pt idx="2412">
                  <c:v>1146.9086000000002</c:v>
                </c:pt>
                <c:pt idx="2413">
                  <c:v>1153.2650000000001</c:v>
                </c:pt>
                <c:pt idx="2414">
                  <c:v>1159.6215999999999</c:v>
                </c:pt>
                <c:pt idx="2415">
                  <c:v>1165.9781</c:v>
                </c:pt>
                <c:pt idx="2416">
                  <c:v>1172.3345999999999</c:v>
                </c:pt>
                <c:pt idx="2417">
                  <c:v>1178.6911999999998</c:v>
                </c:pt>
                <c:pt idx="2418">
                  <c:v>1185.0477000000001</c:v>
                </c:pt>
                <c:pt idx="2419">
                  <c:v>1191.4055000000003</c:v>
                </c:pt>
                <c:pt idx="2420">
                  <c:v>1197.7620999999999</c:v>
                </c:pt>
                <c:pt idx="2421">
                  <c:v>1204.1187</c:v>
                </c:pt>
                <c:pt idx="2422">
                  <c:v>1210.4751000000001</c:v>
                </c:pt>
                <c:pt idx="2423">
                  <c:v>1216.8317</c:v>
                </c:pt>
                <c:pt idx="2424">
                  <c:v>1223.1881999999998</c:v>
                </c:pt>
                <c:pt idx="2425">
                  <c:v>1229.5446999999999</c:v>
                </c:pt>
                <c:pt idx="2426">
                  <c:v>1235.9012</c:v>
                </c:pt>
                <c:pt idx="2427">
                  <c:v>1242.2592</c:v>
                </c:pt>
                <c:pt idx="2428">
                  <c:v>1248.6157000000001</c:v>
                </c:pt>
                <c:pt idx="2429">
                  <c:v>1254.9721999999999</c:v>
                </c:pt>
                <c:pt idx="2430">
                  <c:v>1261.3287</c:v>
                </c:pt>
                <c:pt idx="2431">
                  <c:v>1267.6852999999999</c:v>
                </c:pt>
                <c:pt idx="2432">
                  <c:v>1274.0417</c:v>
                </c:pt>
                <c:pt idx="2433">
                  <c:v>1280.3982999999998</c:v>
                </c:pt>
                <c:pt idx="2434">
                  <c:v>1286.7548999999999</c:v>
                </c:pt>
                <c:pt idx="2435">
                  <c:v>1293.1112999999998</c:v>
                </c:pt>
                <c:pt idx="2436">
                  <c:v>1299.4692</c:v>
                </c:pt>
                <c:pt idx="2437">
                  <c:v>1305.8258000000001</c:v>
                </c:pt>
                <c:pt idx="2438">
                  <c:v>1312.1822999999997</c:v>
                </c:pt>
                <c:pt idx="2439">
                  <c:v>1318.5388</c:v>
                </c:pt>
                <c:pt idx="2440">
                  <c:v>1324.8953999999999</c:v>
                </c:pt>
                <c:pt idx="2441">
                  <c:v>1331.2518</c:v>
                </c:pt>
                <c:pt idx="2442">
                  <c:v>1337.6083999999998</c:v>
                </c:pt>
                <c:pt idx="2443">
                  <c:v>1343.9649999999999</c:v>
                </c:pt>
                <c:pt idx="2444">
                  <c:v>1350.3227999999999</c:v>
                </c:pt>
                <c:pt idx="2445">
                  <c:v>1356.6792999999998</c:v>
                </c:pt>
                <c:pt idx="2446">
                  <c:v>1363.0359000000001</c:v>
                </c:pt>
                <c:pt idx="2447">
                  <c:v>1369.3924999999997</c:v>
                </c:pt>
                <c:pt idx="2448">
                  <c:v>1375.7489</c:v>
                </c:pt>
                <c:pt idx="2449">
                  <c:v>1382.1054999999999</c:v>
                </c:pt>
                <c:pt idx="2450">
                  <c:v>1388.462</c:v>
                </c:pt>
                <c:pt idx="2451">
                  <c:v>1394.8185000000001</c:v>
                </c:pt>
                <c:pt idx="2452">
                  <c:v>1401.1763999999998</c:v>
                </c:pt>
                <c:pt idx="2453">
                  <c:v>1407.5329999999999</c:v>
                </c:pt>
                <c:pt idx="2454">
                  <c:v>1413.8893999999998</c:v>
                </c:pt>
                <c:pt idx="2455">
                  <c:v>1420.2460000000001</c:v>
                </c:pt>
                <c:pt idx="2456">
                  <c:v>1426.6025</c:v>
                </c:pt>
                <c:pt idx="2457">
                  <c:v>1432.9590000000001</c:v>
                </c:pt>
                <c:pt idx="2458">
                  <c:v>1439.3156000000001</c:v>
                </c:pt>
                <c:pt idx="2459">
                  <c:v>1445.6720999999998</c:v>
                </c:pt>
                <c:pt idx="2460">
                  <c:v>1452.0286000000001</c:v>
                </c:pt>
                <c:pt idx="2461">
                  <c:v>1458.3865000000001</c:v>
                </c:pt>
                <c:pt idx="2462">
                  <c:v>1464.7429999999999</c:v>
                </c:pt>
                <c:pt idx="2463">
                  <c:v>1471.0996</c:v>
                </c:pt>
                <c:pt idx="2464">
                  <c:v>1477.4561000000001</c:v>
                </c:pt>
                <c:pt idx="2465">
                  <c:v>1483.8126</c:v>
                </c:pt>
                <c:pt idx="2466">
                  <c:v>1490.1691999999998</c:v>
                </c:pt>
                <c:pt idx="2467">
                  <c:v>1496.5256000000002</c:v>
                </c:pt>
                <c:pt idx="2468">
                  <c:v>1502.8821999999998</c:v>
                </c:pt>
                <c:pt idx="2469">
                  <c:v>1509.2401</c:v>
                </c:pt>
                <c:pt idx="2470">
                  <c:v>1515.5966000000001</c:v>
                </c:pt>
                <c:pt idx="2471">
                  <c:v>1521.9530999999999</c:v>
                </c:pt>
                <c:pt idx="2472">
                  <c:v>1528.3097</c:v>
                </c:pt>
                <c:pt idx="2473">
                  <c:v>1534.6660999999999</c:v>
                </c:pt>
                <c:pt idx="2474">
                  <c:v>1541.0227</c:v>
                </c:pt>
                <c:pt idx="2475">
                  <c:v>1547.3792999999998</c:v>
                </c:pt>
                <c:pt idx="2476">
                  <c:v>1553.7357000000002</c:v>
                </c:pt>
                <c:pt idx="2477">
                  <c:v>1560.0935999999999</c:v>
                </c:pt>
                <c:pt idx="2478">
                  <c:v>1566.4502</c:v>
                </c:pt>
                <c:pt idx="2479">
                  <c:v>1572.8068000000001</c:v>
                </c:pt>
                <c:pt idx="2480">
                  <c:v>1579.1631999999997</c:v>
                </c:pt>
                <c:pt idx="2481">
                  <c:v>1585.5198</c:v>
                </c:pt>
                <c:pt idx="2482">
                  <c:v>1591.8762999999999</c:v>
                </c:pt>
                <c:pt idx="2483">
                  <c:v>1598.2328</c:v>
                </c:pt>
                <c:pt idx="2484">
                  <c:v>1604.5893999999998</c:v>
                </c:pt>
                <c:pt idx="2485">
                  <c:v>1610.9459000000002</c:v>
                </c:pt>
                <c:pt idx="2486">
                  <c:v>1617.3036999999999</c:v>
                </c:pt>
                <c:pt idx="2487">
                  <c:v>1623.6602999999998</c:v>
                </c:pt>
                <c:pt idx="2488">
                  <c:v>1630.0168000000001</c:v>
                </c:pt>
                <c:pt idx="2489">
                  <c:v>1636.3732999999997</c:v>
                </c:pt>
                <c:pt idx="2490">
                  <c:v>1642.7299</c:v>
                </c:pt>
                <c:pt idx="2491">
                  <c:v>1649.0863999999999</c:v>
                </c:pt>
                <c:pt idx="2492">
                  <c:v>1655.4429</c:v>
                </c:pt>
                <c:pt idx="2493">
                  <c:v>1661.7993999999999</c:v>
                </c:pt>
                <c:pt idx="2494">
                  <c:v>1668.1572999999999</c:v>
                </c:pt>
                <c:pt idx="2495">
                  <c:v>1674.5138999999999</c:v>
                </c:pt>
                <c:pt idx="2496">
                  <c:v>1680.8703999999998</c:v>
                </c:pt>
                <c:pt idx="2497">
                  <c:v>1687.2269000000001</c:v>
                </c:pt>
                <c:pt idx="2498">
                  <c:v>1693.5835</c:v>
                </c:pt>
                <c:pt idx="2499">
                  <c:v>1699.9399000000001</c:v>
                </c:pt>
                <c:pt idx="2500">
                  <c:v>1706.2964999999999</c:v>
                </c:pt>
                <c:pt idx="2501">
                  <c:v>1712.6530999999998</c:v>
                </c:pt>
                <c:pt idx="2502">
                  <c:v>1719.0109</c:v>
                </c:pt>
                <c:pt idx="2503">
                  <c:v>1725.3673999999999</c:v>
                </c:pt>
                <c:pt idx="2504">
                  <c:v>1731.7239999999999</c:v>
                </c:pt>
                <c:pt idx="2505">
                  <c:v>1738.0803999999998</c:v>
                </c:pt>
                <c:pt idx="2506">
                  <c:v>1744.4370000000001</c:v>
                </c:pt>
                <c:pt idx="2507">
                  <c:v>1750.7936</c:v>
                </c:pt>
                <c:pt idx="2508">
                  <c:v>1757.1499999999999</c:v>
                </c:pt>
                <c:pt idx="2509">
                  <c:v>1763.5066000000002</c:v>
                </c:pt>
                <c:pt idx="2510">
                  <c:v>1769.8631999999998</c:v>
                </c:pt>
                <c:pt idx="2511">
                  <c:v>1776.2209</c:v>
                </c:pt>
                <c:pt idx="2512">
                  <c:v>1782.5775000000001</c:v>
                </c:pt>
                <c:pt idx="2513">
                  <c:v>1788.9340999999999</c:v>
                </c:pt>
                <c:pt idx="2514">
                  <c:v>1795.2906</c:v>
                </c:pt>
                <c:pt idx="2515">
                  <c:v>1801.6470999999999</c:v>
                </c:pt>
                <c:pt idx="2516">
                  <c:v>1808.0037</c:v>
                </c:pt>
                <c:pt idx="2517">
                  <c:v>1814.3601999999998</c:v>
                </c:pt>
                <c:pt idx="2518">
                  <c:v>1820.7167000000002</c:v>
                </c:pt>
                <c:pt idx="2519">
                  <c:v>1827.0745999999999</c:v>
                </c:pt>
                <c:pt idx="2520">
                  <c:v>1833.4312</c:v>
                </c:pt>
                <c:pt idx="2521">
                  <c:v>1839.7876000000001</c:v>
                </c:pt>
                <c:pt idx="2522">
                  <c:v>1846.1441999999997</c:v>
                </c:pt>
                <c:pt idx="2523">
                  <c:v>1852.5007000000001</c:v>
                </c:pt>
                <c:pt idx="2524">
                  <c:v>1858.8571999999999</c:v>
                </c:pt>
                <c:pt idx="2525">
                  <c:v>1865.2137</c:v>
                </c:pt>
                <c:pt idx="2526">
                  <c:v>1871.5702999999999</c:v>
                </c:pt>
                <c:pt idx="2527">
                  <c:v>1877.9281000000001</c:v>
                </c:pt>
                <c:pt idx="2528">
                  <c:v>1884.2846999999999</c:v>
                </c:pt>
                <c:pt idx="2529">
                  <c:v>1890.6411999999998</c:v>
                </c:pt>
                <c:pt idx="2530">
                  <c:v>1896.9978000000001</c:v>
                </c:pt>
                <c:pt idx="2531">
                  <c:v>1903.3541999999998</c:v>
                </c:pt>
                <c:pt idx="2532">
                  <c:v>1909.7108000000001</c:v>
                </c:pt>
                <c:pt idx="2533">
                  <c:v>1916.0673999999999</c:v>
                </c:pt>
                <c:pt idx="2534">
                  <c:v>1922.4238</c:v>
                </c:pt>
                <c:pt idx="2535">
                  <c:v>1928.7803999999999</c:v>
                </c:pt>
                <c:pt idx="2536">
                  <c:v>1935.1382999999998</c:v>
                </c:pt>
                <c:pt idx="2537">
                  <c:v>1941.4947999999999</c:v>
                </c:pt>
                <c:pt idx="2538">
                  <c:v>1947.8512999999998</c:v>
                </c:pt>
                <c:pt idx="2539">
                  <c:v>1954.2079000000001</c:v>
                </c:pt>
                <c:pt idx="2540">
                  <c:v>1960.5642999999998</c:v>
                </c:pt>
                <c:pt idx="2541">
                  <c:v>1966.9209000000001</c:v>
                </c:pt>
                <c:pt idx="2542">
                  <c:v>1973.2774999999999</c:v>
                </c:pt>
                <c:pt idx="2543">
                  <c:v>1979.6338999999998</c:v>
                </c:pt>
                <c:pt idx="2544">
                  <c:v>1985.9918</c:v>
                </c:pt>
                <c:pt idx="2545">
                  <c:v>1992.3483999999999</c:v>
                </c:pt>
                <c:pt idx="2546">
                  <c:v>1998.7049999999999</c:v>
                </c:pt>
                <c:pt idx="2547">
                  <c:v>2005.0613999999998</c:v>
                </c:pt>
                <c:pt idx="2548">
                  <c:v>2012.0830999999998</c:v>
                </c:pt>
                <c:pt idx="2549">
                  <c:v>2019.2090000000001</c:v>
                </c:pt>
                <c:pt idx="2550">
                  <c:v>2026.3347999999999</c:v>
                </c:pt>
                <c:pt idx="2551">
                  <c:v>2033.4607000000001</c:v>
                </c:pt>
                <c:pt idx="2552">
                  <c:v>2040.588</c:v>
                </c:pt>
                <c:pt idx="2553">
                  <c:v>2047.7139</c:v>
                </c:pt>
                <c:pt idx="2554">
                  <c:v>2054.8396000000002</c:v>
                </c:pt>
                <c:pt idx="2555">
                  <c:v>2061.9656</c:v>
                </c:pt>
                <c:pt idx="2556">
                  <c:v>2069.0913000000005</c:v>
                </c:pt>
                <c:pt idx="2557">
                  <c:v>2076.2170000000001</c:v>
                </c:pt>
                <c:pt idx="2558">
                  <c:v>2083.3429999999998</c:v>
                </c:pt>
                <c:pt idx="2559">
                  <c:v>2090.4687999999996</c:v>
                </c:pt>
                <c:pt idx="2560">
                  <c:v>2097.5962</c:v>
                </c:pt>
                <c:pt idx="2561">
                  <c:v>2104.7219</c:v>
                </c:pt>
                <c:pt idx="2562">
                  <c:v>2111.8476999999998</c:v>
                </c:pt>
                <c:pt idx="2563">
                  <c:v>2118.9736000000003</c:v>
                </c:pt>
                <c:pt idx="2564">
                  <c:v>2126.0994000000001</c:v>
                </c:pt>
                <c:pt idx="2565">
                  <c:v>2133.2253000000001</c:v>
                </c:pt>
                <c:pt idx="2566">
                  <c:v>2140.3511000000003</c:v>
                </c:pt>
                <c:pt idx="2567">
                  <c:v>2147.4767999999999</c:v>
                </c:pt>
                <c:pt idx="2568">
                  <c:v>2154.6027999999997</c:v>
                </c:pt>
                <c:pt idx="2569">
                  <c:v>2161.73</c:v>
                </c:pt>
                <c:pt idx="2570">
                  <c:v>2168.8560000000002</c:v>
                </c:pt>
                <c:pt idx="2571">
                  <c:v>2175.9816999999998</c:v>
                </c:pt>
                <c:pt idx="2572">
                  <c:v>2183.1077</c:v>
                </c:pt>
                <c:pt idx="2573">
                  <c:v>2190.2334000000001</c:v>
                </c:pt>
                <c:pt idx="2574">
                  <c:v>2197.3591000000006</c:v>
                </c:pt>
                <c:pt idx="2575">
                  <c:v>2204.4850999999999</c:v>
                </c:pt>
                <c:pt idx="2576">
                  <c:v>2211.6107999999999</c:v>
                </c:pt>
                <c:pt idx="2577">
                  <c:v>2218.7383</c:v>
                </c:pt>
                <c:pt idx="2578">
                  <c:v>2225.864</c:v>
                </c:pt>
                <c:pt idx="2579">
                  <c:v>2232.9897000000001</c:v>
                </c:pt>
                <c:pt idx="2580">
                  <c:v>2240.1156999999998</c:v>
                </c:pt>
                <c:pt idx="2581">
                  <c:v>2247.2415000000001</c:v>
                </c:pt>
                <c:pt idx="2582">
                  <c:v>2254.3674000000001</c:v>
                </c:pt>
                <c:pt idx="2583">
                  <c:v>2261.4932000000003</c:v>
                </c:pt>
                <c:pt idx="2584">
                  <c:v>2268.6188999999995</c:v>
                </c:pt>
                <c:pt idx="2585">
                  <c:v>2275.7462999999993</c:v>
                </c:pt>
                <c:pt idx="2586">
                  <c:v>2282.8721000000005</c:v>
                </c:pt>
                <c:pt idx="2587">
                  <c:v>2289.998</c:v>
                </c:pt>
                <c:pt idx="2588">
                  <c:v>2297.1237999999998</c:v>
                </c:pt>
                <c:pt idx="2589">
                  <c:v>2304.2494999999994</c:v>
                </c:pt>
                <c:pt idx="2590">
                  <c:v>2311.3755000000006</c:v>
                </c:pt>
                <c:pt idx="2591">
                  <c:v>2318.5012000000002</c:v>
                </c:pt>
                <c:pt idx="2592">
                  <c:v>2325.6271999999999</c:v>
                </c:pt>
                <c:pt idx="2593">
                  <c:v>2332.7529</c:v>
                </c:pt>
                <c:pt idx="2594">
                  <c:v>2339.8804</c:v>
                </c:pt>
                <c:pt idx="2595">
                  <c:v>2347.0061000000001</c:v>
                </c:pt>
                <c:pt idx="2596">
                  <c:v>2357.2421999999997</c:v>
                </c:pt>
                <c:pt idx="2597">
                  <c:v>2372.8372000000004</c:v>
                </c:pt>
                <c:pt idx="2598">
                  <c:v>2388.4321000000004</c:v>
                </c:pt>
                <c:pt idx="2599">
                  <c:v>2404.0270999999998</c:v>
                </c:pt>
                <c:pt idx="2600">
                  <c:v>2419.6221</c:v>
                </c:pt>
                <c:pt idx="2601">
                  <c:v>2435.2170000000001</c:v>
                </c:pt>
                <c:pt idx="2602">
                  <c:v>2450.8152000000005</c:v>
                </c:pt>
                <c:pt idx="2603">
                  <c:v>2466.4102000000003</c:v>
                </c:pt>
                <c:pt idx="2604">
                  <c:v>2482.0050999999999</c:v>
                </c:pt>
                <c:pt idx="2605">
                  <c:v>2497.6001000000001</c:v>
                </c:pt>
                <c:pt idx="2606">
                  <c:v>2513.1950999999999</c:v>
                </c:pt>
                <c:pt idx="2607">
                  <c:v>2528.79</c:v>
                </c:pt>
                <c:pt idx="2608">
                  <c:v>2544.3850000000002</c:v>
                </c:pt>
                <c:pt idx="2609">
                  <c:v>2559.98</c:v>
                </c:pt>
                <c:pt idx="2610">
                  <c:v>2575.5781000000002</c:v>
                </c:pt>
                <c:pt idx="2611">
                  <c:v>2591.1731000000004</c:v>
                </c:pt>
                <c:pt idx="2612">
                  <c:v>2606.7680999999993</c:v>
                </c:pt>
                <c:pt idx="2613">
                  <c:v>2622.3629999999998</c:v>
                </c:pt>
                <c:pt idx="2614">
                  <c:v>2637.9580000000001</c:v>
                </c:pt>
                <c:pt idx="2615">
                  <c:v>2653.5529999999999</c:v>
                </c:pt>
                <c:pt idx="2616">
                  <c:v>2669.1478999999995</c:v>
                </c:pt>
                <c:pt idx="2617">
                  <c:v>2684.7428999999997</c:v>
                </c:pt>
                <c:pt idx="2618">
                  <c:v>2700.3379000000004</c:v>
                </c:pt>
                <c:pt idx="2619">
                  <c:v>2715.9360000000001</c:v>
                </c:pt>
                <c:pt idx="2620">
                  <c:v>2731.5309999999999</c:v>
                </c:pt>
                <c:pt idx="2621">
                  <c:v>2747.1259999999997</c:v>
                </c:pt>
                <c:pt idx="2622">
                  <c:v>2762.7208999999993</c:v>
                </c:pt>
                <c:pt idx="2623">
                  <c:v>2778.3159000000005</c:v>
                </c:pt>
                <c:pt idx="2624">
                  <c:v>2793.9108999999999</c:v>
                </c:pt>
                <c:pt idx="2625">
                  <c:v>2809.5059000000001</c:v>
                </c:pt>
                <c:pt idx="2626">
                  <c:v>2825.1007999999997</c:v>
                </c:pt>
                <c:pt idx="2627">
                  <c:v>2840.6992</c:v>
                </c:pt>
                <c:pt idx="2628">
                  <c:v>2856.2941999999998</c:v>
                </c:pt>
                <c:pt idx="2629">
                  <c:v>2871.8888999999995</c:v>
                </c:pt>
                <c:pt idx="2630">
                  <c:v>2887.4839000000002</c:v>
                </c:pt>
                <c:pt idx="2631">
                  <c:v>2903.0789</c:v>
                </c:pt>
                <c:pt idx="2632">
                  <c:v>2918.6738</c:v>
                </c:pt>
                <c:pt idx="2633">
                  <c:v>2934.2687999999994</c:v>
                </c:pt>
                <c:pt idx="2634">
                  <c:v>2949.8638000000001</c:v>
                </c:pt>
                <c:pt idx="2635">
                  <c:v>2965.4621999999999</c:v>
                </c:pt>
                <c:pt idx="2636">
                  <c:v>2981.0571000000004</c:v>
                </c:pt>
                <c:pt idx="2637">
                  <c:v>2996.6520999999998</c:v>
                </c:pt>
                <c:pt idx="2638">
                  <c:v>3012.2471</c:v>
                </c:pt>
                <c:pt idx="2639">
                  <c:v>3027.8420000000001</c:v>
                </c:pt>
                <c:pt idx="2640">
                  <c:v>3043.4367999999999</c:v>
                </c:pt>
                <c:pt idx="2641">
                  <c:v>3059.0317000000005</c:v>
                </c:pt>
                <c:pt idx="2642">
                  <c:v>3074.6266999999993</c:v>
                </c:pt>
                <c:pt idx="2643">
                  <c:v>3090.2217000000001</c:v>
                </c:pt>
                <c:pt idx="2644">
                  <c:v>3105.8200999999999</c:v>
                </c:pt>
                <c:pt idx="2645">
                  <c:v>3121.4150000000004</c:v>
                </c:pt>
                <c:pt idx="2646">
                  <c:v>3137.01</c:v>
                </c:pt>
                <c:pt idx="2647">
                  <c:v>3152.605</c:v>
                </c:pt>
                <c:pt idx="2648">
                  <c:v>3168.2</c:v>
                </c:pt>
                <c:pt idx="2649">
                  <c:v>3183.7948999999994</c:v>
                </c:pt>
                <c:pt idx="2650">
                  <c:v>3199.3899000000001</c:v>
                </c:pt>
                <c:pt idx="2651">
                  <c:v>3214.9845999999998</c:v>
                </c:pt>
                <c:pt idx="2652">
                  <c:v>3230.5830000000001</c:v>
                </c:pt>
                <c:pt idx="2653">
                  <c:v>3246.1779999999999</c:v>
                </c:pt>
                <c:pt idx="2654">
                  <c:v>3261.7728999999995</c:v>
                </c:pt>
                <c:pt idx="2655">
                  <c:v>3277.2089999999994</c:v>
                </c:pt>
                <c:pt idx="2656">
                  <c:v>3291.4236000000001</c:v>
                </c:pt>
                <c:pt idx="2657">
                  <c:v>3305.6383999999998</c:v>
                </c:pt>
                <c:pt idx="2658">
                  <c:v>3319.8533000000007</c:v>
                </c:pt>
                <c:pt idx="2659">
                  <c:v>3334.0679</c:v>
                </c:pt>
                <c:pt idx="2660">
                  <c:v>3348.2855999999997</c:v>
                </c:pt>
                <c:pt idx="2661">
                  <c:v>3362.5005000000001</c:v>
                </c:pt>
                <c:pt idx="2662">
                  <c:v>3376.7150999999999</c:v>
                </c:pt>
                <c:pt idx="2663">
                  <c:v>3390.9299000000001</c:v>
                </c:pt>
                <c:pt idx="2664">
                  <c:v>3405.1447999999996</c:v>
                </c:pt>
                <c:pt idx="2665">
                  <c:v>3419.3594000000003</c:v>
                </c:pt>
                <c:pt idx="2666">
                  <c:v>3433.5742</c:v>
                </c:pt>
                <c:pt idx="2667">
                  <c:v>3447.7887999999994</c:v>
                </c:pt>
                <c:pt idx="2668">
                  <c:v>3462.0037000000002</c:v>
                </c:pt>
                <c:pt idx="2669">
                  <c:v>3476.2213999999999</c:v>
                </c:pt>
                <c:pt idx="2670">
                  <c:v>3490.4362999999998</c:v>
                </c:pt>
                <c:pt idx="2671">
                  <c:v>3504.6509000000001</c:v>
                </c:pt>
                <c:pt idx="2672">
                  <c:v>3518.8656999999998</c:v>
                </c:pt>
                <c:pt idx="2673">
                  <c:v>3533.0803000000001</c:v>
                </c:pt>
                <c:pt idx="2674">
                  <c:v>3547.2952</c:v>
                </c:pt>
                <c:pt idx="2675">
                  <c:v>3561.51</c:v>
                </c:pt>
                <c:pt idx="2676">
                  <c:v>3575.7245999999996</c:v>
                </c:pt>
                <c:pt idx="2677">
                  <c:v>3589.9423999999999</c:v>
                </c:pt>
                <c:pt idx="2678">
                  <c:v>3604.1572000000001</c:v>
                </c:pt>
                <c:pt idx="2679">
                  <c:v>3618.3718000000003</c:v>
                </c:pt>
                <c:pt idx="2680">
                  <c:v>3632.5866999999994</c:v>
                </c:pt>
                <c:pt idx="2681">
                  <c:v>3646.8015000000005</c:v>
                </c:pt>
                <c:pt idx="2682">
                  <c:v>3661.0160999999998</c:v>
                </c:pt>
                <c:pt idx="2683">
                  <c:v>3675.2310000000002</c:v>
                </c:pt>
                <c:pt idx="2684">
                  <c:v>3689.4456</c:v>
                </c:pt>
                <c:pt idx="2685">
                  <c:v>3703.6633000000002</c:v>
                </c:pt>
                <c:pt idx="2686">
                  <c:v>3717.8782000000001</c:v>
                </c:pt>
                <c:pt idx="2687">
                  <c:v>3732.0929999999998</c:v>
                </c:pt>
                <c:pt idx="2688">
                  <c:v>3746.3076000000001</c:v>
                </c:pt>
                <c:pt idx="2689">
                  <c:v>3760.5225</c:v>
                </c:pt>
                <c:pt idx="2690">
                  <c:v>3774.7370999999998</c:v>
                </c:pt>
                <c:pt idx="2691">
                  <c:v>3788.9519000000005</c:v>
                </c:pt>
                <c:pt idx="2692">
                  <c:v>3803.1666999999998</c:v>
                </c:pt>
                <c:pt idx="2693">
                  <c:v>3817.3813000000005</c:v>
                </c:pt>
                <c:pt idx="2694">
                  <c:v>3831.5990999999999</c:v>
                </c:pt>
                <c:pt idx="2695">
                  <c:v>3845.8140000000003</c:v>
                </c:pt>
                <c:pt idx="2696">
                  <c:v>3860.0285999999996</c:v>
                </c:pt>
                <c:pt idx="2697">
                  <c:v>3874.2433999999998</c:v>
                </c:pt>
                <c:pt idx="2698">
                  <c:v>3888.4582999999998</c:v>
                </c:pt>
                <c:pt idx="2699">
                  <c:v>3902.6729</c:v>
                </c:pt>
                <c:pt idx="2700">
                  <c:v>3916.8877000000002</c:v>
                </c:pt>
                <c:pt idx="2701">
                  <c:v>3931.1023</c:v>
                </c:pt>
                <c:pt idx="2702">
                  <c:v>3945.3200999999999</c:v>
                </c:pt>
                <c:pt idx="2703">
                  <c:v>3959.5349000000001</c:v>
                </c:pt>
                <c:pt idx="2704">
                  <c:v>3973.7497999999996</c:v>
                </c:pt>
                <c:pt idx="2705">
                  <c:v>3987.9643999999998</c:v>
                </c:pt>
                <c:pt idx="2706">
                  <c:v>4002.1792</c:v>
                </c:pt>
                <c:pt idx="2707">
                  <c:v>4016.3938000000003</c:v>
                </c:pt>
                <c:pt idx="2708">
                  <c:v>4030.6085999999996</c:v>
                </c:pt>
                <c:pt idx="2709">
                  <c:v>4044.8235000000004</c:v>
                </c:pt>
                <c:pt idx="2710">
                  <c:v>4059.0412999999999</c:v>
                </c:pt>
                <c:pt idx="2711">
                  <c:v>4073.2559000000001</c:v>
                </c:pt>
                <c:pt idx="2712">
                  <c:v>4087.4706999999999</c:v>
                </c:pt>
                <c:pt idx="2713">
                  <c:v>4101.6855000000005</c:v>
                </c:pt>
                <c:pt idx="2714">
                  <c:v>4115.9003999999995</c:v>
                </c:pt>
                <c:pt idx="2715">
                  <c:v>4130.1147000000001</c:v>
                </c:pt>
                <c:pt idx="2716">
                  <c:v>4144.3296000000009</c:v>
                </c:pt>
                <c:pt idx="2717">
                  <c:v>4158.5443999999998</c:v>
                </c:pt>
                <c:pt idx="2718">
                  <c:v>4172.7593000000006</c:v>
                </c:pt>
                <c:pt idx="2719">
                  <c:v>4186.9770999999992</c:v>
                </c:pt>
                <c:pt idx="2720">
                  <c:v>4201.1919000000007</c:v>
                </c:pt>
                <c:pt idx="2721">
                  <c:v>4215.4063000000006</c:v>
                </c:pt>
                <c:pt idx="2722">
                  <c:v>4229.6211000000012</c:v>
                </c:pt>
                <c:pt idx="2723">
                  <c:v>4243.8359</c:v>
                </c:pt>
                <c:pt idx="2724">
                  <c:v>4258.0508</c:v>
                </c:pt>
                <c:pt idx="2725">
                  <c:v>4272.2656000000006</c:v>
                </c:pt>
                <c:pt idx="2726">
                  <c:v>4286.4799999999996</c:v>
                </c:pt>
                <c:pt idx="2727">
                  <c:v>4300.6977999999999</c:v>
                </c:pt>
                <c:pt idx="2728">
                  <c:v>4314.9126000000006</c:v>
                </c:pt>
                <c:pt idx="2729">
                  <c:v>4329.1274000000003</c:v>
                </c:pt>
                <c:pt idx="2730">
                  <c:v>4343.3423000000003</c:v>
                </c:pt>
                <c:pt idx="2731">
                  <c:v>4357.5571</c:v>
                </c:pt>
                <c:pt idx="2732">
                  <c:v>4371.7714999999998</c:v>
                </c:pt>
                <c:pt idx="2733">
                  <c:v>4385.9863000000005</c:v>
                </c:pt>
                <c:pt idx="2734">
                  <c:v>4400.2012000000004</c:v>
                </c:pt>
                <c:pt idx="2735">
                  <c:v>4414.4188999999997</c:v>
                </c:pt>
                <c:pt idx="2736">
                  <c:v>4428.6337999999996</c:v>
                </c:pt>
                <c:pt idx="2737">
                  <c:v>4442.8486000000003</c:v>
                </c:pt>
                <c:pt idx="2738">
                  <c:v>4457.0630000000001</c:v>
                </c:pt>
                <c:pt idx="2739">
                  <c:v>4471.2777999999989</c:v>
                </c:pt>
                <c:pt idx="2740">
                  <c:v>4485.4927000000007</c:v>
                </c:pt>
                <c:pt idx="2741">
                  <c:v>4499.7074999999995</c:v>
                </c:pt>
                <c:pt idx="2742">
                  <c:v>4513.9224000000004</c:v>
                </c:pt>
                <c:pt idx="2743">
                  <c:v>4528.1367</c:v>
                </c:pt>
                <c:pt idx="2744">
                  <c:v>4542.3545000000004</c:v>
                </c:pt>
                <c:pt idx="2745">
                  <c:v>4556.5693000000001</c:v>
                </c:pt>
                <c:pt idx="2746">
                  <c:v>4570.7842000000001</c:v>
                </c:pt>
                <c:pt idx="2747">
                  <c:v>4584.9989999999998</c:v>
                </c:pt>
                <c:pt idx="2748">
                  <c:v>4599.2138999999997</c:v>
                </c:pt>
                <c:pt idx="2749">
                  <c:v>4613.4282000000003</c:v>
                </c:pt>
                <c:pt idx="2750">
                  <c:v>4627.6431000000002</c:v>
                </c:pt>
                <c:pt idx="2751">
                  <c:v>4641.8579</c:v>
                </c:pt>
                <c:pt idx="2752">
                  <c:v>4656.0756999999994</c:v>
                </c:pt>
                <c:pt idx="2753">
                  <c:v>4670.2905000000001</c:v>
                </c:pt>
                <c:pt idx="2754">
                  <c:v>4684.5054</c:v>
                </c:pt>
                <c:pt idx="2755">
                  <c:v>4698.7197000000006</c:v>
                </c:pt>
                <c:pt idx="2756">
                  <c:v>4712.9345999999996</c:v>
                </c:pt>
                <c:pt idx="2757">
                  <c:v>4727.1494000000002</c:v>
                </c:pt>
                <c:pt idx="2758">
                  <c:v>4741.3643000000002</c:v>
                </c:pt>
                <c:pt idx="2759">
                  <c:v>4755.5790999999999</c:v>
                </c:pt>
                <c:pt idx="2760">
                  <c:v>4769.7969000000003</c:v>
                </c:pt>
                <c:pt idx="2761">
                  <c:v>4784.0112000000008</c:v>
                </c:pt>
                <c:pt idx="2762">
                  <c:v>4798.2261000000008</c:v>
                </c:pt>
                <c:pt idx="2763">
                  <c:v>4812.4408999999996</c:v>
                </c:pt>
                <c:pt idx="2764">
                  <c:v>4826.6558000000014</c:v>
                </c:pt>
                <c:pt idx="2765">
                  <c:v>4840.8706000000002</c:v>
                </c:pt>
                <c:pt idx="2766">
                  <c:v>4855.085</c:v>
                </c:pt>
                <c:pt idx="2767">
                  <c:v>4869.2997999999998</c:v>
                </c:pt>
                <c:pt idx="2768">
                  <c:v>4883.5146000000004</c:v>
                </c:pt>
                <c:pt idx="2769">
                  <c:v>4897.7323999999999</c:v>
                </c:pt>
                <c:pt idx="2770">
                  <c:v>4911.9472999999998</c:v>
                </c:pt>
                <c:pt idx="2771">
                  <c:v>4926.1621000000014</c:v>
                </c:pt>
                <c:pt idx="2772">
                  <c:v>4940.3765000000003</c:v>
                </c:pt>
                <c:pt idx="2773">
                  <c:v>4957.0645000000004</c:v>
                </c:pt>
                <c:pt idx="2774">
                  <c:v>4976.9994999999999</c:v>
                </c:pt>
                <c:pt idx="2775">
                  <c:v>4996.9340999999995</c:v>
                </c:pt>
                <c:pt idx="2776">
                  <c:v>5016.8691000000008</c:v>
                </c:pt>
                <c:pt idx="2777">
                  <c:v>5036.8081000000002</c:v>
                </c:pt>
                <c:pt idx="2778">
                  <c:v>5056.7431999999999</c:v>
                </c:pt>
                <c:pt idx="2779">
                  <c:v>5076.6776999999993</c:v>
                </c:pt>
                <c:pt idx="2780">
                  <c:v>5096.6128000000008</c:v>
                </c:pt>
                <c:pt idx="2781">
                  <c:v>5116.5473999999995</c:v>
                </c:pt>
                <c:pt idx="2782">
                  <c:v>5136.4823999999999</c:v>
                </c:pt>
                <c:pt idx="2783">
                  <c:v>5156.4174999999996</c:v>
                </c:pt>
                <c:pt idx="2784">
                  <c:v>5176.352100000001</c:v>
                </c:pt>
                <c:pt idx="2785">
                  <c:v>5196.2915000000003</c:v>
                </c:pt>
                <c:pt idx="2786">
                  <c:v>5216.2261000000008</c:v>
                </c:pt>
                <c:pt idx="2787">
                  <c:v>5236.1611000000012</c:v>
                </c:pt>
                <c:pt idx="2788">
                  <c:v>5260.6587</c:v>
                </c:pt>
                <c:pt idx="2789">
                  <c:v>5289.0497999999998</c:v>
                </c:pt>
                <c:pt idx="2790">
                  <c:v>5317.4403999999995</c:v>
                </c:pt>
                <c:pt idx="2791">
                  <c:v>5345.8311000000003</c:v>
                </c:pt>
                <c:pt idx="2792">
                  <c:v>5374.2222000000011</c:v>
                </c:pt>
                <c:pt idx="2793">
                  <c:v>5402.6128000000008</c:v>
                </c:pt>
                <c:pt idx="2794">
                  <c:v>5431.0097999999998</c:v>
                </c:pt>
                <c:pt idx="2795">
                  <c:v>5459.4003999999995</c:v>
                </c:pt>
                <c:pt idx="2796">
                  <c:v>5487.7915000000003</c:v>
                </c:pt>
                <c:pt idx="2797">
                  <c:v>5516.1821000000009</c:v>
                </c:pt>
                <c:pt idx="2798">
                  <c:v>5544.5727999999999</c:v>
                </c:pt>
                <c:pt idx="2799">
                  <c:v>5572.9638999999997</c:v>
                </c:pt>
                <c:pt idx="2800">
                  <c:v>5601.3545000000004</c:v>
                </c:pt>
                <c:pt idx="2801">
                  <c:v>5629.7451000000001</c:v>
                </c:pt>
                <c:pt idx="2802">
                  <c:v>5658.1421000000009</c:v>
                </c:pt>
                <c:pt idx="2803">
                  <c:v>5686.5327000000007</c:v>
                </c:pt>
                <c:pt idx="2804">
                  <c:v>5714.9237999999996</c:v>
                </c:pt>
                <c:pt idx="2805">
                  <c:v>5743.3145000000004</c:v>
                </c:pt>
                <c:pt idx="2806">
                  <c:v>5771.7056000000002</c:v>
                </c:pt>
                <c:pt idx="2807">
                  <c:v>5800.0962000000009</c:v>
                </c:pt>
                <c:pt idx="2808">
                  <c:v>5828.4867999999997</c:v>
                </c:pt>
                <c:pt idx="2809">
                  <c:v>5856.8778999999995</c:v>
                </c:pt>
                <c:pt idx="2810">
                  <c:v>5885.2743999999993</c:v>
                </c:pt>
                <c:pt idx="2811">
                  <c:v>5913.665500000001</c:v>
                </c:pt>
                <c:pt idx="2812">
                  <c:v>5942.0562000000009</c:v>
                </c:pt>
                <c:pt idx="2813">
                  <c:v>5970.4467999999997</c:v>
                </c:pt>
                <c:pt idx="2814">
                  <c:v>5998.8378999999995</c:v>
                </c:pt>
                <c:pt idx="2815">
                  <c:v>6027.2285000000002</c:v>
                </c:pt>
                <c:pt idx="2816">
                  <c:v>6055.6191000000008</c:v>
                </c:pt>
                <c:pt idx="2817">
                  <c:v>6084.0103000000008</c:v>
                </c:pt>
                <c:pt idx="2818">
                  <c:v>6112.4008999999996</c:v>
                </c:pt>
                <c:pt idx="2819">
                  <c:v>6140.7978999999996</c:v>
                </c:pt>
                <c:pt idx="2820">
                  <c:v>6169.1885000000002</c:v>
                </c:pt>
                <c:pt idx="2821">
                  <c:v>6197.5796</c:v>
                </c:pt>
                <c:pt idx="2822">
                  <c:v>6225.9701999999997</c:v>
                </c:pt>
                <c:pt idx="2823">
                  <c:v>6254.3608000000004</c:v>
                </c:pt>
                <c:pt idx="2824">
                  <c:v>6282.7520000000004</c:v>
                </c:pt>
                <c:pt idx="2825">
                  <c:v>6311.142600000001</c:v>
                </c:pt>
                <c:pt idx="2826">
                  <c:v>6339.5331999999999</c:v>
                </c:pt>
                <c:pt idx="2827">
                  <c:v>6367.9301999999998</c:v>
                </c:pt>
                <c:pt idx="2828">
                  <c:v>6396.3213000000014</c:v>
                </c:pt>
                <c:pt idx="2829">
                  <c:v>6423.0869000000002</c:v>
                </c:pt>
                <c:pt idx="2830">
                  <c:v>6448.5649000000003</c:v>
                </c:pt>
                <c:pt idx="2831">
                  <c:v>6474.0430000000006</c:v>
                </c:pt>
                <c:pt idx="2832">
                  <c:v>6499.5215000000007</c:v>
                </c:pt>
                <c:pt idx="2833">
                  <c:v>6524.9994999999999</c:v>
                </c:pt>
                <c:pt idx="2834">
                  <c:v>6550.4774999999991</c:v>
                </c:pt>
                <c:pt idx="2835">
                  <c:v>6575.9609</c:v>
                </c:pt>
                <c:pt idx="2836">
                  <c:v>6601.4389999999994</c:v>
                </c:pt>
                <c:pt idx="2837">
                  <c:v>6626.9169999999995</c:v>
                </c:pt>
                <c:pt idx="2838">
                  <c:v>6652.3950000000004</c:v>
                </c:pt>
                <c:pt idx="2839">
                  <c:v>6677.8730000000005</c:v>
                </c:pt>
                <c:pt idx="2840">
                  <c:v>6703.3511000000008</c:v>
                </c:pt>
                <c:pt idx="2841">
                  <c:v>6728.8291000000008</c:v>
                </c:pt>
                <c:pt idx="2842">
                  <c:v>6754.3071</c:v>
                </c:pt>
                <c:pt idx="2843">
                  <c:v>6779.7852000000003</c:v>
                </c:pt>
                <c:pt idx="2844">
                  <c:v>6805.2686000000003</c:v>
                </c:pt>
                <c:pt idx="2845">
                  <c:v>6830.7466000000004</c:v>
                </c:pt>
                <c:pt idx="2846">
                  <c:v>6856.2251000000006</c:v>
                </c:pt>
                <c:pt idx="2847">
                  <c:v>6881.7030999999997</c:v>
                </c:pt>
                <c:pt idx="2848">
                  <c:v>6907.1812000000009</c:v>
                </c:pt>
                <c:pt idx="2849">
                  <c:v>6932.659200000001</c:v>
                </c:pt>
                <c:pt idx="2850">
                  <c:v>6958.1372000000001</c:v>
                </c:pt>
                <c:pt idx="2851">
                  <c:v>6983.6152000000011</c:v>
                </c:pt>
                <c:pt idx="2852">
                  <c:v>7009.0986000000003</c:v>
                </c:pt>
                <c:pt idx="2853">
                  <c:v>7034.5767000000005</c:v>
                </c:pt>
                <c:pt idx="2854">
                  <c:v>7060.0547000000006</c:v>
                </c:pt>
                <c:pt idx="2855">
                  <c:v>7085.5327000000007</c:v>
                </c:pt>
                <c:pt idx="2856">
                  <c:v>7111.0107000000007</c:v>
                </c:pt>
                <c:pt idx="2857">
                  <c:v>7136.4887999999992</c:v>
                </c:pt>
                <c:pt idx="2858">
                  <c:v>7161.9668000000001</c:v>
                </c:pt>
                <c:pt idx="2859">
                  <c:v>7187.4447999999993</c:v>
                </c:pt>
                <c:pt idx="2860">
                  <c:v>7212.9282000000003</c:v>
                </c:pt>
                <c:pt idx="2861">
                  <c:v>7238.4067000000005</c:v>
                </c:pt>
                <c:pt idx="2862">
                  <c:v>7263.8847999999998</c:v>
                </c:pt>
                <c:pt idx="2863">
                  <c:v>7289.3628000000008</c:v>
                </c:pt>
                <c:pt idx="2864">
                  <c:v>7314.8407999999999</c:v>
                </c:pt>
                <c:pt idx="2865">
                  <c:v>7340.3188</c:v>
                </c:pt>
                <c:pt idx="2866">
                  <c:v>7365.7969000000003</c:v>
                </c:pt>
                <c:pt idx="2867">
                  <c:v>7391.2748999999994</c:v>
                </c:pt>
                <c:pt idx="2868">
                  <c:v>7416.7529000000004</c:v>
                </c:pt>
                <c:pt idx="2869">
                  <c:v>7442.2363000000005</c:v>
                </c:pt>
                <c:pt idx="2870">
                  <c:v>7467.7143999999998</c:v>
                </c:pt>
                <c:pt idx="2871">
                  <c:v>7493.1924000000008</c:v>
                </c:pt>
                <c:pt idx="2872">
                  <c:v>7518.6704</c:v>
                </c:pt>
                <c:pt idx="2873">
                  <c:v>7544.1484</c:v>
                </c:pt>
                <c:pt idx="2874">
                  <c:v>7569.6265000000012</c:v>
                </c:pt>
                <c:pt idx="2875">
                  <c:v>7595.1045000000004</c:v>
                </c:pt>
                <c:pt idx="2876">
                  <c:v>7620.5830000000005</c:v>
                </c:pt>
                <c:pt idx="2877">
                  <c:v>7646.0664000000006</c:v>
                </c:pt>
                <c:pt idx="2878">
                  <c:v>7671.5443999999998</c:v>
                </c:pt>
                <c:pt idx="2879">
                  <c:v>7697.0225000000009</c:v>
                </c:pt>
                <c:pt idx="2880">
                  <c:v>7722.5005000000001</c:v>
                </c:pt>
                <c:pt idx="2881">
                  <c:v>7747.9784999999993</c:v>
                </c:pt>
                <c:pt idx="2882">
                  <c:v>7773.4565000000002</c:v>
                </c:pt>
                <c:pt idx="2883">
                  <c:v>7798.9345999999996</c:v>
                </c:pt>
                <c:pt idx="2884">
                  <c:v>7824.4126000000006</c:v>
                </c:pt>
                <c:pt idx="2885">
                  <c:v>7849.8960000000006</c:v>
                </c:pt>
                <c:pt idx="2886">
                  <c:v>7875.3739999999998</c:v>
                </c:pt>
                <c:pt idx="2887">
                  <c:v>7900.852100000001</c:v>
                </c:pt>
                <c:pt idx="2888">
                  <c:v>7926.3301000000001</c:v>
                </c:pt>
                <c:pt idx="2889">
                  <c:v>7951.8081000000002</c:v>
                </c:pt>
                <c:pt idx="2890">
                  <c:v>7977.2866000000004</c:v>
                </c:pt>
                <c:pt idx="2891">
                  <c:v>8002.7646000000004</c:v>
                </c:pt>
                <c:pt idx="2892">
                  <c:v>8028.2427000000007</c:v>
                </c:pt>
                <c:pt idx="2893">
                  <c:v>8053.7207000000008</c:v>
                </c:pt>
                <c:pt idx="2894">
                  <c:v>8077.73</c:v>
                </c:pt>
                <c:pt idx="2895">
                  <c:v>8101.2222000000011</c:v>
                </c:pt>
                <c:pt idx="2896">
                  <c:v>8124.7147999999997</c:v>
                </c:pt>
                <c:pt idx="2897">
                  <c:v>8148.2069999999994</c:v>
                </c:pt>
                <c:pt idx="2898">
                  <c:v>8171.6997000000001</c:v>
                </c:pt>
                <c:pt idx="2899">
                  <c:v>8195.1913999999979</c:v>
                </c:pt>
                <c:pt idx="2900">
                  <c:v>8218.6846000000005</c:v>
                </c:pt>
                <c:pt idx="2901">
                  <c:v>8242.1767999999975</c:v>
                </c:pt>
                <c:pt idx="2902">
                  <c:v>8265.6738000000005</c:v>
                </c:pt>
                <c:pt idx="2903">
                  <c:v>8289.1659999999956</c:v>
                </c:pt>
                <c:pt idx="2904">
                  <c:v>8312.6581999999962</c:v>
                </c:pt>
                <c:pt idx="2905">
                  <c:v>8336.1514000000006</c:v>
                </c:pt>
                <c:pt idx="2906">
                  <c:v>8359.6435999999994</c:v>
                </c:pt>
                <c:pt idx="2907">
                  <c:v>8383.1357000000007</c:v>
                </c:pt>
                <c:pt idx="2908">
                  <c:v>8406.6278999999977</c:v>
                </c:pt>
                <c:pt idx="2909">
                  <c:v>8430.1201000000001</c:v>
                </c:pt>
                <c:pt idx="2910">
                  <c:v>8453.6182000000008</c:v>
                </c:pt>
                <c:pt idx="2911">
                  <c:v>8478.1317999999992</c:v>
                </c:pt>
                <c:pt idx="2912">
                  <c:v>8512.0830000000005</c:v>
                </c:pt>
                <c:pt idx="2913">
                  <c:v>8546.0342000000019</c:v>
                </c:pt>
                <c:pt idx="2914">
                  <c:v>8579.9862999999987</c:v>
                </c:pt>
                <c:pt idx="2915">
                  <c:v>8613.9375</c:v>
                </c:pt>
                <c:pt idx="2916">
                  <c:v>8647.8886999999959</c:v>
                </c:pt>
                <c:pt idx="2917">
                  <c:v>8681.8397999999979</c:v>
                </c:pt>
                <c:pt idx="2918">
                  <c:v>8715.7988000000005</c:v>
                </c:pt>
                <c:pt idx="2919">
                  <c:v>8749.75</c:v>
                </c:pt>
                <c:pt idx="2920">
                  <c:v>8783.7011999999977</c:v>
                </c:pt>
                <c:pt idx="2921">
                  <c:v>8817.6522999999979</c:v>
                </c:pt>
                <c:pt idx="2922">
                  <c:v>8851.6034999999993</c:v>
                </c:pt>
                <c:pt idx="2923">
                  <c:v>8888.4755999999961</c:v>
                </c:pt>
                <c:pt idx="2924">
                  <c:v>8925.5458999999973</c:v>
                </c:pt>
                <c:pt idx="2925">
                  <c:v>8962.6162000000004</c:v>
                </c:pt>
                <c:pt idx="2926">
                  <c:v>8999.6875</c:v>
                </c:pt>
                <c:pt idx="2927">
                  <c:v>9036.7655999999988</c:v>
                </c:pt>
                <c:pt idx="2928">
                  <c:v>9073.8358999999982</c:v>
                </c:pt>
                <c:pt idx="2929">
                  <c:v>9110.9062999999987</c:v>
                </c:pt>
                <c:pt idx="2930">
                  <c:v>9147.9774999999991</c:v>
                </c:pt>
                <c:pt idx="2931">
                  <c:v>9185.0478999999978</c:v>
                </c:pt>
                <c:pt idx="2932">
                  <c:v>9222.1182000000008</c:v>
                </c:pt>
                <c:pt idx="2933">
                  <c:v>9259.1885000000002</c:v>
                </c:pt>
                <c:pt idx="2934">
                  <c:v>9296.2587999999978</c:v>
                </c:pt>
                <c:pt idx="2935">
                  <c:v>9333.3378999999986</c:v>
                </c:pt>
                <c:pt idx="2936">
                  <c:v>9370.4081999999962</c:v>
                </c:pt>
                <c:pt idx="2937">
                  <c:v>9407.4784999999974</c:v>
                </c:pt>
                <c:pt idx="2938">
                  <c:v>9444.5488000000005</c:v>
                </c:pt>
                <c:pt idx="2939">
                  <c:v>9481.6190999999981</c:v>
                </c:pt>
                <c:pt idx="2940">
                  <c:v>9518.6903999999977</c:v>
                </c:pt>
                <c:pt idx="2941">
                  <c:v>9555.7607000000007</c:v>
                </c:pt>
                <c:pt idx="2942">
                  <c:v>9592.8310999999976</c:v>
                </c:pt>
                <c:pt idx="2943">
                  <c:v>9629.9092000000001</c:v>
                </c:pt>
                <c:pt idx="2944">
                  <c:v>9666.9794999999976</c:v>
                </c:pt>
                <c:pt idx="2945">
                  <c:v>9704.0507999999991</c:v>
                </c:pt>
                <c:pt idx="2946">
                  <c:v>9741.1211000000003</c:v>
                </c:pt>
                <c:pt idx="2947">
                  <c:v>9778.1913999999979</c:v>
                </c:pt>
                <c:pt idx="2948">
                  <c:v>9815.2616999999973</c:v>
                </c:pt>
                <c:pt idx="2949">
                  <c:v>9852.3320000000003</c:v>
                </c:pt>
                <c:pt idx="2950">
                  <c:v>9889.4032999999981</c:v>
                </c:pt>
                <c:pt idx="2951">
                  <c:v>9926.4735999999975</c:v>
                </c:pt>
                <c:pt idx="2952">
                  <c:v>9963.5517999999975</c:v>
                </c:pt>
                <c:pt idx="2953">
                  <c:v>10000.621999999998</c:v>
                </c:pt>
                <c:pt idx="2954">
                  <c:v>10037.692999999997</c:v>
                </c:pt>
                <c:pt idx="2955">
                  <c:v>10074.763999999997</c:v>
                </c:pt>
                <c:pt idx="2956">
                  <c:v>10111.834000000003</c:v>
                </c:pt>
                <c:pt idx="2957">
                  <c:v>10148.904</c:v>
                </c:pt>
                <c:pt idx="2958">
                  <c:v>10185.974999999999</c:v>
                </c:pt>
                <c:pt idx="2959">
                  <c:v>10223.046</c:v>
                </c:pt>
                <c:pt idx="2960">
                  <c:v>10260.124000000002</c:v>
                </c:pt>
                <c:pt idx="2961">
                  <c:v>10297.194000000001</c:v>
                </c:pt>
                <c:pt idx="2962">
                  <c:v>10334.264999999998</c:v>
                </c:pt>
                <c:pt idx="2963">
                  <c:v>10371.334999999997</c:v>
                </c:pt>
                <c:pt idx="2964">
                  <c:v>10408.406000000001</c:v>
                </c:pt>
                <c:pt idx="2965">
                  <c:v>10445.477000000001</c:v>
                </c:pt>
                <c:pt idx="2966">
                  <c:v>10482.547</c:v>
                </c:pt>
                <c:pt idx="2967">
                  <c:v>10519.617</c:v>
                </c:pt>
                <c:pt idx="2968">
                  <c:v>10556.696</c:v>
                </c:pt>
                <c:pt idx="2969">
                  <c:v>10593.767</c:v>
                </c:pt>
                <c:pt idx="2970">
                  <c:v>10630.837</c:v>
                </c:pt>
                <c:pt idx="2971">
                  <c:v>10667.906999999996</c:v>
                </c:pt>
                <c:pt idx="2972">
                  <c:v>10704.977999999996</c:v>
                </c:pt>
                <c:pt idx="2973">
                  <c:v>10742.049000000003</c:v>
                </c:pt>
                <c:pt idx="2974">
                  <c:v>10779.119000000002</c:v>
                </c:pt>
                <c:pt idx="2975">
                  <c:v>10816.189</c:v>
                </c:pt>
                <c:pt idx="2976">
                  <c:v>10853.26</c:v>
                </c:pt>
                <c:pt idx="2977">
                  <c:v>10890.338</c:v>
                </c:pt>
                <c:pt idx="2978">
                  <c:v>10927.409</c:v>
                </c:pt>
                <c:pt idx="2979">
                  <c:v>10964.478999999996</c:v>
                </c:pt>
                <c:pt idx="2980">
                  <c:v>11001.55</c:v>
                </c:pt>
                <c:pt idx="2981">
                  <c:v>11038.62</c:v>
                </c:pt>
                <c:pt idx="2982">
                  <c:v>11075.69</c:v>
                </c:pt>
                <c:pt idx="2983">
                  <c:v>11112.762000000002</c:v>
                </c:pt>
                <c:pt idx="2984">
                  <c:v>11149.832</c:v>
                </c:pt>
                <c:pt idx="2985">
                  <c:v>11186.91</c:v>
                </c:pt>
                <c:pt idx="2986">
                  <c:v>11223.98</c:v>
                </c:pt>
                <c:pt idx="2987">
                  <c:v>11261.050999999996</c:v>
                </c:pt>
                <c:pt idx="2988">
                  <c:v>11298.121999999998</c:v>
                </c:pt>
                <c:pt idx="2989">
                  <c:v>11335.191999999997</c:v>
                </c:pt>
                <c:pt idx="2990">
                  <c:v>11372.263000000003</c:v>
                </c:pt>
                <c:pt idx="2991">
                  <c:v>11409.333000000002</c:v>
                </c:pt>
                <c:pt idx="2992">
                  <c:v>11446.404</c:v>
                </c:pt>
                <c:pt idx="2993">
                  <c:v>11483.482</c:v>
                </c:pt>
                <c:pt idx="2994">
                  <c:v>11520.553</c:v>
                </c:pt>
                <c:pt idx="2995">
                  <c:v>11557.623000000001</c:v>
                </c:pt>
                <c:pt idx="2996">
                  <c:v>11594.692999999997</c:v>
                </c:pt>
                <c:pt idx="2997">
                  <c:v>11631.764999999998</c:v>
                </c:pt>
                <c:pt idx="2998">
                  <c:v>11668.834999999997</c:v>
                </c:pt>
                <c:pt idx="2999">
                  <c:v>11705.905000000001</c:v>
                </c:pt>
                <c:pt idx="3000">
                  <c:v>11742.976000000001</c:v>
                </c:pt>
                <c:pt idx="3001">
                  <c:v>11780.046</c:v>
                </c:pt>
                <c:pt idx="3002">
                  <c:v>11817.125</c:v>
                </c:pt>
                <c:pt idx="3003">
                  <c:v>11854.195</c:v>
                </c:pt>
                <c:pt idx="3004">
                  <c:v>11891.266</c:v>
                </c:pt>
                <c:pt idx="3005">
                  <c:v>11928.335999999996</c:v>
                </c:pt>
                <c:pt idx="3006">
                  <c:v>11965.406000000001</c:v>
                </c:pt>
                <c:pt idx="3007">
                  <c:v>12002.477999999996</c:v>
                </c:pt>
                <c:pt idx="3008">
                  <c:v>12039.548000000003</c:v>
                </c:pt>
                <c:pt idx="3009">
                  <c:v>12076.618</c:v>
                </c:pt>
                <c:pt idx="3010">
                  <c:v>12113.696</c:v>
                </c:pt>
                <c:pt idx="3011">
                  <c:v>12150.768</c:v>
                </c:pt>
                <c:pt idx="3012">
                  <c:v>12187.838</c:v>
                </c:pt>
                <c:pt idx="3013">
                  <c:v>12224.907999999996</c:v>
                </c:pt>
                <c:pt idx="3014">
                  <c:v>12261.978999999996</c:v>
                </c:pt>
                <c:pt idx="3015">
                  <c:v>12299.049000000003</c:v>
                </c:pt>
                <c:pt idx="3016">
                  <c:v>12336.12</c:v>
                </c:pt>
                <c:pt idx="3017">
                  <c:v>12373.19</c:v>
                </c:pt>
                <c:pt idx="3018">
                  <c:v>12410.269</c:v>
                </c:pt>
                <c:pt idx="3019">
                  <c:v>12447.339</c:v>
                </c:pt>
                <c:pt idx="3020">
                  <c:v>12484.409</c:v>
                </c:pt>
                <c:pt idx="3021">
                  <c:v>12521.48</c:v>
                </c:pt>
                <c:pt idx="3022">
                  <c:v>12558.550999999996</c:v>
                </c:pt>
                <c:pt idx="3023">
                  <c:v>12596.044000000002</c:v>
                </c:pt>
                <c:pt idx="3024">
                  <c:v>12634.308999999996</c:v>
                </c:pt>
                <c:pt idx="3025">
                  <c:v>12672.573</c:v>
                </c:pt>
                <c:pt idx="3026">
                  <c:v>12710.838</c:v>
                </c:pt>
                <c:pt idx="3027">
                  <c:v>12749.111000000003</c:v>
                </c:pt>
                <c:pt idx="3028">
                  <c:v>12787.375999999998</c:v>
                </c:pt>
                <c:pt idx="3029">
                  <c:v>12825.642000000002</c:v>
                </c:pt>
                <c:pt idx="3030">
                  <c:v>12863.906000000001</c:v>
                </c:pt>
                <c:pt idx="3031">
                  <c:v>12902.171</c:v>
                </c:pt>
                <c:pt idx="3032">
                  <c:v>12940.437</c:v>
                </c:pt>
                <c:pt idx="3033">
                  <c:v>12978.700999999997</c:v>
                </c:pt>
                <c:pt idx="3034">
                  <c:v>13016.965999999999</c:v>
                </c:pt>
                <c:pt idx="3035">
                  <c:v>13055.239000000001</c:v>
                </c:pt>
                <c:pt idx="3036">
                  <c:v>13093.504000000003</c:v>
                </c:pt>
                <c:pt idx="3037">
                  <c:v>13131.769</c:v>
                </c:pt>
                <c:pt idx="3038">
                  <c:v>13170.034000000001</c:v>
                </c:pt>
                <c:pt idx="3039">
                  <c:v>13208.299000000003</c:v>
                </c:pt>
                <c:pt idx="3040">
                  <c:v>13246.563</c:v>
                </c:pt>
                <c:pt idx="3041">
                  <c:v>13284.828</c:v>
                </c:pt>
                <c:pt idx="3042">
                  <c:v>13323.093999999997</c:v>
                </c:pt>
                <c:pt idx="3043">
                  <c:v>13361.365999999998</c:v>
                </c:pt>
                <c:pt idx="3044">
                  <c:v>13399.632000000001</c:v>
                </c:pt>
                <c:pt idx="3045">
                  <c:v>13437.896000000001</c:v>
                </c:pt>
                <c:pt idx="3046">
                  <c:v>13476.161</c:v>
                </c:pt>
                <c:pt idx="3047">
                  <c:v>13514.425999999996</c:v>
                </c:pt>
                <c:pt idx="3048">
                  <c:v>13553.720000000001</c:v>
                </c:pt>
                <c:pt idx="3049">
                  <c:v>13597.601000000002</c:v>
                </c:pt>
                <c:pt idx="3050">
                  <c:v>13641.481</c:v>
                </c:pt>
                <c:pt idx="3051">
                  <c:v>13685.361999999996</c:v>
                </c:pt>
                <c:pt idx="3052">
                  <c:v>13729.252</c:v>
                </c:pt>
                <c:pt idx="3053">
                  <c:v>13773.133000000002</c:v>
                </c:pt>
                <c:pt idx="3054">
                  <c:v>13817.014999999998</c:v>
                </c:pt>
                <c:pt idx="3055">
                  <c:v>13860.896000000001</c:v>
                </c:pt>
                <c:pt idx="3056">
                  <c:v>13904.776</c:v>
                </c:pt>
                <c:pt idx="3057">
                  <c:v>13948.656999999996</c:v>
                </c:pt>
                <c:pt idx="3058">
                  <c:v>13992.538</c:v>
                </c:pt>
                <c:pt idx="3059">
                  <c:v>14036.419</c:v>
                </c:pt>
                <c:pt idx="3060">
                  <c:v>14080.31</c:v>
                </c:pt>
                <c:pt idx="3061">
                  <c:v>14124.19</c:v>
                </c:pt>
                <c:pt idx="3062">
                  <c:v>14168.071</c:v>
                </c:pt>
                <c:pt idx="3063">
                  <c:v>14211.951999999996</c:v>
                </c:pt>
                <c:pt idx="3064">
                  <c:v>14255.833000000002</c:v>
                </c:pt>
                <c:pt idx="3065">
                  <c:v>14299.714000000002</c:v>
                </c:pt>
                <c:pt idx="3066">
                  <c:v>14343.594999999998</c:v>
                </c:pt>
                <c:pt idx="3067">
                  <c:v>14387.476000000001</c:v>
                </c:pt>
                <c:pt idx="3068">
                  <c:v>14431.365999999998</c:v>
                </c:pt>
                <c:pt idx="3069">
                  <c:v>14475.246999999998</c:v>
                </c:pt>
                <c:pt idx="3070">
                  <c:v>14519.128000000002</c:v>
                </c:pt>
                <c:pt idx="3071">
                  <c:v>14563.009</c:v>
                </c:pt>
                <c:pt idx="3072">
                  <c:v>14606.89</c:v>
                </c:pt>
                <c:pt idx="3073">
                  <c:v>14650.771000000002</c:v>
                </c:pt>
                <c:pt idx="3074">
                  <c:v>14694.651</c:v>
                </c:pt>
                <c:pt idx="3075">
                  <c:v>14738.531999999997</c:v>
                </c:pt>
                <c:pt idx="3076">
                  <c:v>14782.414000000002</c:v>
                </c:pt>
                <c:pt idx="3077">
                  <c:v>14826.304</c:v>
                </c:pt>
                <c:pt idx="3078">
                  <c:v>14870.821</c:v>
                </c:pt>
                <c:pt idx="3079">
                  <c:v>14919.529</c:v>
                </c:pt>
                <c:pt idx="3080">
                  <c:v>14968.236999999997</c:v>
                </c:pt>
                <c:pt idx="3081">
                  <c:v>15016.945</c:v>
                </c:pt>
                <c:pt idx="3082">
                  <c:v>15065.652</c:v>
                </c:pt>
                <c:pt idx="3083">
                  <c:v>15114.359999999999</c:v>
                </c:pt>
                <c:pt idx="3084">
                  <c:v>15163.067999999996</c:v>
                </c:pt>
                <c:pt idx="3085">
                  <c:v>15211.785</c:v>
                </c:pt>
                <c:pt idx="3086">
                  <c:v>15260.433999999997</c:v>
                </c:pt>
                <c:pt idx="3087">
                  <c:v>15309.083000000002</c:v>
                </c:pt>
                <c:pt idx="3088">
                  <c:v>15357.731000000002</c:v>
                </c:pt>
                <c:pt idx="3089">
                  <c:v>15406.380999999996</c:v>
                </c:pt>
                <c:pt idx="3090">
                  <c:v>15455.029</c:v>
                </c:pt>
                <c:pt idx="3091">
                  <c:v>15503.679</c:v>
                </c:pt>
                <c:pt idx="3092">
                  <c:v>15552.326999999996</c:v>
                </c:pt>
                <c:pt idx="3093">
                  <c:v>15600.986000000001</c:v>
                </c:pt>
                <c:pt idx="3094">
                  <c:v>15649.636</c:v>
                </c:pt>
                <c:pt idx="3095">
                  <c:v>15698.284000000001</c:v>
                </c:pt>
                <c:pt idx="3096">
                  <c:v>15746.933999999997</c:v>
                </c:pt>
                <c:pt idx="3097">
                  <c:v>15795.582</c:v>
                </c:pt>
                <c:pt idx="3098">
                  <c:v>15844.231000000002</c:v>
                </c:pt>
                <c:pt idx="3099">
                  <c:v>15892.880999999996</c:v>
                </c:pt>
                <c:pt idx="3100">
                  <c:v>15941.529</c:v>
                </c:pt>
                <c:pt idx="3101">
                  <c:v>15990.179</c:v>
                </c:pt>
                <c:pt idx="3102">
                  <c:v>16038.838</c:v>
                </c:pt>
                <c:pt idx="3103">
                  <c:v>16087.486000000001</c:v>
                </c:pt>
                <c:pt idx="3104">
                  <c:v>16136.136</c:v>
                </c:pt>
                <c:pt idx="3105">
                  <c:v>16184.784000000001</c:v>
                </c:pt>
                <c:pt idx="3106">
                  <c:v>16233.433999999997</c:v>
                </c:pt>
                <c:pt idx="3107">
                  <c:v>16282.082</c:v>
                </c:pt>
                <c:pt idx="3108">
                  <c:v>16330.731000000002</c:v>
                </c:pt>
                <c:pt idx="3109">
                  <c:v>16379.38</c:v>
                </c:pt>
                <c:pt idx="3110">
                  <c:v>16428.038999999997</c:v>
                </c:pt>
                <c:pt idx="3111">
                  <c:v>16476.688999999998</c:v>
                </c:pt>
                <c:pt idx="3112">
                  <c:v>16525.338</c:v>
                </c:pt>
                <c:pt idx="3113">
                  <c:v>16573.986000000004</c:v>
                </c:pt>
                <c:pt idx="3114">
                  <c:v>16622.634999999995</c:v>
                </c:pt>
                <c:pt idx="3115">
                  <c:v>16671.285000000003</c:v>
                </c:pt>
                <c:pt idx="3116">
                  <c:v>16719.934000000001</c:v>
                </c:pt>
                <c:pt idx="3117">
                  <c:v>16768.581999999999</c:v>
                </c:pt>
                <c:pt idx="3118">
                  <c:v>16817.241999999998</c:v>
                </c:pt>
                <c:pt idx="3119">
                  <c:v>16865.891</c:v>
                </c:pt>
                <c:pt idx="3120">
                  <c:v>16914.538999999997</c:v>
                </c:pt>
                <c:pt idx="3121">
                  <c:v>16963.188999999998</c:v>
                </c:pt>
                <c:pt idx="3122">
                  <c:v>17011.838</c:v>
                </c:pt>
                <c:pt idx="3123">
                  <c:v>17060.486000000004</c:v>
                </c:pt>
                <c:pt idx="3124">
                  <c:v>17109.134999999995</c:v>
                </c:pt>
                <c:pt idx="3125">
                  <c:v>17157.785000000003</c:v>
                </c:pt>
                <c:pt idx="3126">
                  <c:v>17206.434000000001</c:v>
                </c:pt>
                <c:pt idx="3127">
                  <c:v>17255.092000000001</c:v>
                </c:pt>
                <c:pt idx="3128">
                  <c:v>17303.741999999998</c:v>
                </c:pt>
                <c:pt idx="3129">
                  <c:v>17352.391</c:v>
                </c:pt>
                <c:pt idx="3130">
                  <c:v>17401.038999999997</c:v>
                </c:pt>
                <c:pt idx="3131">
                  <c:v>17449.687999999998</c:v>
                </c:pt>
                <c:pt idx="3132">
                  <c:v>17498.338</c:v>
                </c:pt>
                <c:pt idx="3133">
                  <c:v>17546.986000000004</c:v>
                </c:pt>
                <c:pt idx="3134">
                  <c:v>17595.634999999995</c:v>
                </c:pt>
                <c:pt idx="3135">
                  <c:v>17644.294999999998</c:v>
                </c:pt>
                <c:pt idx="3136">
                  <c:v>17692.942999999999</c:v>
                </c:pt>
                <c:pt idx="3137">
                  <c:v>17741.592000000001</c:v>
                </c:pt>
                <c:pt idx="3138">
                  <c:v>17790.241999999998</c:v>
                </c:pt>
                <c:pt idx="3139">
                  <c:v>17838.891</c:v>
                </c:pt>
                <c:pt idx="3140">
                  <c:v>17887.538999999997</c:v>
                </c:pt>
                <c:pt idx="3141">
                  <c:v>17936.187999999998</c:v>
                </c:pt>
                <c:pt idx="3142">
                  <c:v>17984.838</c:v>
                </c:pt>
                <c:pt idx="3143">
                  <c:v>18033.495999999999</c:v>
                </c:pt>
                <c:pt idx="3144">
                  <c:v>18082.145</c:v>
                </c:pt>
                <c:pt idx="3145">
                  <c:v>18130.794999999998</c:v>
                </c:pt>
                <c:pt idx="3146">
                  <c:v>18179.442999999999</c:v>
                </c:pt>
                <c:pt idx="3147">
                  <c:v>18228.092000000001</c:v>
                </c:pt>
                <c:pt idx="3148">
                  <c:v>18276.741999999998</c:v>
                </c:pt>
                <c:pt idx="3149">
                  <c:v>18325.391</c:v>
                </c:pt>
                <c:pt idx="3150">
                  <c:v>18374.916000000001</c:v>
                </c:pt>
                <c:pt idx="3151">
                  <c:v>18429.296999999999</c:v>
                </c:pt>
                <c:pt idx="3152">
                  <c:v>18483.687999999998</c:v>
                </c:pt>
                <c:pt idx="3153">
                  <c:v>18538.065999999999</c:v>
                </c:pt>
                <c:pt idx="3154">
                  <c:v>18592.447000000004</c:v>
                </c:pt>
                <c:pt idx="3155">
                  <c:v>18646.826000000001</c:v>
                </c:pt>
                <c:pt idx="3156">
                  <c:v>18701.206999999999</c:v>
                </c:pt>
                <c:pt idx="3157">
                  <c:v>18755.585999999999</c:v>
                </c:pt>
                <c:pt idx="3158">
                  <c:v>18809.967000000004</c:v>
                </c:pt>
                <c:pt idx="3159">
                  <c:v>18864.346000000001</c:v>
                </c:pt>
                <c:pt idx="3160">
                  <c:v>18918.738000000001</c:v>
                </c:pt>
                <c:pt idx="3161">
                  <c:v>18973.116999999995</c:v>
                </c:pt>
                <c:pt idx="3162">
                  <c:v>19027.498000000003</c:v>
                </c:pt>
                <c:pt idx="3163">
                  <c:v>19081.877</c:v>
                </c:pt>
                <c:pt idx="3164">
                  <c:v>19136.258000000005</c:v>
                </c:pt>
                <c:pt idx="3165">
                  <c:v>19190.636999999995</c:v>
                </c:pt>
                <c:pt idx="3166">
                  <c:v>19245.018</c:v>
                </c:pt>
                <c:pt idx="3167">
                  <c:v>19299.396000000001</c:v>
                </c:pt>
                <c:pt idx="3168">
                  <c:v>19353.789000000001</c:v>
                </c:pt>
                <c:pt idx="3169">
                  <c:v>19408.168000000001</c:v>
                </c:pt>
                <c:pt idx="3170">
                  <c:v>19462.548999999999</c:v>
                </c:pt>
                <c:pt idx="3171">
                  <c:v>19516.928000000004</c:v>
                </c:pt>
                <c:pt idx="3172">
                  <c:v>19571.308999999997</c:v>
                </c:pt>
                <c:pt idx="3173">
                  <c:v>19625.687999999998</c:v>
                </c:pt>
                <c:pt idx="3174">
                  <c:v>19680.067999999999</c:v>
                </c:pt>
                <c:pt idx="3175">
                  <c:v>19734.447000000004</c:v>
                </c:pt>
                <c:pt idx="3176">
                  <c:v>19788.828000000001</c:v>
                </c:pt>
                <c:pt idx="3177">
                  <c:v>19843.218999999997</c:v>
                </c:pt>
                <c:pt idx="3178">
                  <c:v>19897.599999999995</c:v>
                </c:pt>
                <c:pt idx="3179">
                  <c:v>19951.978999999999</c:v>
                </c:pt>
                <c:pt idx="3180">
                  <c:v>20006.358999999997</c:v>
                </c:pt>
                <c:pt idx="3181">
                  <c:v>20060.738000000001</c:v>
                </c:pt>
                <c:pt idx="3182">
                  <c:v>20115.118999999995</c:v>
                </c:pt>
                <c:pt idx="3183">
                  <c:v>20169.498000000003</c:v>
                </c:pt>
                <c:pt idx="3184">
                  <c:v>20223.878999999997</c:v>
                </c:pt>
                <c:pt idx="3185">
                  <c:v>20278.27</c:v>
                </c:pt>
                <c:pt idx="3186">
                  <c:v>20332.649999999998</c:v>
                </c:pt>
                <c:pt idx="3187">
                  <c:v>20387.028999999999</c:v>
                </c:pt>
                <c:pt idx="3188">
                  <c:v>20441.41</c:v>
                </c:pt>
                <c:pt idx="3189">
                  <c:v>20495.789000000001</c:v>
                </c:pt>
                <c:pt idx="3190">
                  <c:v>20550.169999999995</c:v>
                </c:pt>
                <c:pt idx="3191">
                  <c:v>20604.548999999999</c:v>
                </c:pt>
                <c:pt idx="3192">
                  <c:v>20658.93</c:v>
                </c:pt>
                <c:pt idx="3193">
                  <c:v>20713.32</c:v>
                </c:pt>
                <c:pt idx="3194">
                  <c:v>20767.698999999997</c:v>
                </c:pt>
                <c:pt idx="3195">
                  <c:v>20822.080000000005</c:v>
                </c:pt>
                <c:pt idx="3196">
                  <c:v>20876.458999999999</c:v>
                </c:pt>
                <c:pt idx="3197">
                  <c:v>20930.84</c:v>
                </c:pt>
                <c:pt idx="3198">
                  <c:v>20985.218999999997</c:v>
                </c:pt>
                <c:pt idx="3199">
                  <c:v>21039.599999999995</c:v>
                </c:pt>
                <c:pt idx="3200">
                  <c:v>21093.978999999999</c:v>
                </c:pt>
                <c:pt idx="3201">
                  <c:v>21148.358999999997</c:v>
                </c:pt>
                <c:pt idx="3202">
                  <c:v>21202.75</c:v>
                </c:pt>
                <c:pt idx="3203">
                  <c:v>21257.130999999998</c:v>
                </c:pt>
                <c:pt idx="3204">
                  <c:v>21311.51</c:v>
                </c:pt>
                <c:pt idx="3205">
                  <c:v>21365.891</c:v>
                </c:pt>
                <c:pt idx="3206">
                  <c:v>21420.27</c:v>
                </c:pt>
                <c:pt idx="3207">
                  <c:v>21474.649999999998</c:v>
                </c:pt>
                <c:pt idx="3208">
                  <c:v>21530.456999999999</c:v>
                </c:pt>
                <c:pt idx="3209">
                  <c:v>21587.484000000004</c:v>
                </c:pt>
                <c:pt idx="3210">
                  <c:v>21644.525000000001</c:v>
                </c:pt>
                <c:pt idx="3211">
                  <c:v>21701.553</c:v>
                </c:pt>
                <c:pt idx="3212">
                  <c:v>21758.58</c:v>
                </c:pt>
                <c:pt idx="3213">
                  <c:v>21815.607</c:v>
                </c:pt>
                <c:pt idx="3214">
                  <c:v>21872.634999999995</c:v>
                </c:pt>
                <c:pt idx="3215">
                  <c:v>21929.662</c:v>
                </c:pt>
                <c:pt idx="3216">
                  <c:v>21986.688999999998</c:v>
                </c:pt>
                <c:pt idx="3217">
                  <c:v>22043.717000000001</c:v>
                </c:pt>
                <c:pt idx="3218">
                  <c:v>22100.756000000001</c:v>
                </c:pt>
                <c:pt idx="3219">
                  <c:v>22157.782999999999</c:v>
                </c:pt>
                <c:pt idx="3220">
                  <c:v>22214.811000000002</c:v>
                </c:pt>
                <c:pt idx="3221">
                  <c:v>22271.838</c:v>
                </c:pt>
                <c:pt idx="3222">
                  <c:v>22328.865000000005</c:v>
                </c:pt>
                <c:pt idx="3223">
                  <c:v>22385.893</c:v>
                </c:pt>
                <c:pt idx="3224">
                  <c:v>22442.920000000002</c:v>
                </c:pt>
                <c:pt idx="3225">
                  <c:v>22499.947000000004</c:v>
                </c:pt>
                <c:pt idx="3226">
                  <c:v>22556.974999999999</c:v>
                </c:pt>
                <c:pt idx="3227">
                  <c:v>22614.013999999996</c:v>
                </c:pt>
                <c:pt idx="3228">
                  <c:v>22671.041000000001</c:v>
                </c:pt>
                <c:pt idx="3229">
                  <c:v>22728.067999999999</c:v>
                </c:pt>
                <c:pt idx="3230">
                  <c:v>22785.096000000001</c:v>
                </c:pt>
                <c:pt idx="3231">
                  <c:v>22842.123</c:v>
                </c:pt>
                <c:pt idx="3232">
                  <c:v>22899.149999999998</c:v>
                </c:pt>
                <c:pt idx="3233">
                  <c:v>22956.178</c:v>
                </c:pt>
                <c:pt idx="3234">
                  <c:v>23013.205000000005</c:v>
                </c:pt>
                <c:pt idx="3235">
                  <c:v>23070.245999999999</c:v>
                </c:pt>
                <c:pt idx="3236">
                  <c:v>23127.273000000001</c:v>
                </c:pt>
                <c:pt idx="3237">
                  <c:v>23184.300999999996</c:v>
                </c:pt>
                <c:pt idx="3238">
                  <c:v>23241.328000000001</c:v>
                </c:pt>
                <c:pt idx="3239">
                  <c:v>23298.355</c:v>
                </c:pt>
                <c:pt idx="3240">
                  <c:v>23355.383000000005</c:v>
                </c:pt>
                <c:pt idx="3241">
                  <c:v>23412.41</c:v>
                </c:pt>
                <c:pt idx="3242">
                  <c:v>23469.437999999998</c:v>
                </c:pt>
                <c:pt idx="3243">
                  <c:v>23526.476999999999</c:v>
                </c:pt>
                <c:pt idx="3244">
                  <c:v>23583.504000000001</c:v>
                </c:pt>
                <c:pt idx="3245">
                  <c:v>23640.530999999995</c:v>
                </c:pt>
                <c:pt idx="3246">
                  <c:v>23697.558999999997</c:v>
                </c:pt>
                <c:pt idx="3247">
                  <c:v>23754.585999999999</c:v>
                </c:pt>
                <c:pt idx="3248">
                  <c:v>23811.612999999998</c:v>
                </c:pt>
                <c:pt idx="3249">
                  <c:v>23868.641</c:v>
                </c:pt>
                <c:pt idx="3250">
                  <c:v>23925.668000000001</c:v>
                </c:pt>
                <c:pt idx="3251">
                  <c:v>23982.706999999999</c:v>
                </c:pt>
                <c:pt idx="3252">
                  <c:v>24039.734</c:v>
                </c:pt>
                <c:pt idx="3253">
                  <c:v>24096.761999999999</c:v>
                </c:pt>
                <c:pt idx="3254">
                  <c:v>24153.791000000001</c:v>
                </c:pt>
                <c:pt idx="3255">
                  <c:v>24210.817999999996</c:v>
                </c:pt>
                <c:pt idx="3256">
                  <c:v>24267.846000000001</c:v>
                </c:pt>
                <c:pt idx="3257">
                  <c:v>24324.873</c:v>
                </c:pt>
                <c:pt idx="3258">
                  <c:v>24381.9</c:v>
                </c:pt>
                <c:pt idx="3259">
                  <c:v>24438.928000000004</c:v>
                </c:pt>
                <c:pt idx="3260">
                  <c:v>24495.967000000004</c:v>
                </c:pt>
                <c:pt idx="3261">
                  <c:v>24553.166000000001</c:v>
                </c:pt>
                <c:pt idx="3262">
                  <c:v>24613.666000000001</c:v>
                </c:pt>
                <c:pt idx="3263">
                  <c:v>24674.166000000001</c:v>
                </c:pt>
                <c:pt idx="3264">
                  <c:v>24734.666000000001</c:v>
                </c:pt>
                <c:pt idx="3265">
                  <c:v>24795.166000000001</c:v>
                </c:pt>
                <c:pt idx="3266">
                  <c:v>24855.666000000001</c:v>
                </c:pt>
                <c:pt idx="3267">
                  <c:v>24916.166000000001</c:v>
                </c:pt>
                <c:pt idx="3268">
                  <c:v>24976.68</c:v>
                </c:pt>
                <c:pt idx="3269">
                  <c:v>25037.303</c:v>
                </c:pt>
                <c:pt idx="3270">
                  <c:v>25097.982000000004</c:v>
                </c:pt>
                <c:pt idx="3271">
                  <c:v>25158.662</c:v>
                </c:pt>
                <c:pt idx="3272">
                  <c:v>25219.342000000001</c:v>
                </c:pt>
                <c:pt idx="3273">
                  <c:v>25280.021000000001</c:v>
                </c:pt>
                <c:pt idx="3274">
                  <c:v>25340.701000000001</c:v>
                </c:pt>
                <c:pt idx="3275">
                  <c:v>25401.381000000001</c:v>
                </c:pt>
                <c:pt idx="3276">
                  <c:v>25462.074000000001</c:v>
                </c:pt>
                <c:pt idx="3277">
                  <c:v>25522.754000000001</c:v>
                </c:pt>
                <c:pt idx="3278">
                  <c:v>25583.434000000001</c:v>
                </c:pt>
                <c:pt idx="3279">
                  <c:v>25644.115000000002</c:v>
                </c:pt>
                <c:pt idx="3280">
                  <c:v>25704.794999999998</c:v>
                </c:pt>
                <c:pt idx="3281">
                  <c:v>25765.474999999999</c:v>
                </c:pt>
                <c:pt idx="3282">
                  <c:v>25826.153999999995</c:v>
                </c:pt>
                <c:pt idx="3283">
                  <c:v>25886.833999999995</c:v>
                </c:pt>
                <c:pt idx="3284">
                  <c:v>25947.513999999996</c:v>
                </c:pt>
                <c:pt idx="3285">
                  <c:v>26008.206999999999</c:v>
                </c:pt>
                <c:pt idx="3286">
                  <c:v>26068.886999999999</c:v>
                </c:pt>
                <c:pt idx="3287">
                  <c:v>26129.565999999999</c:v>
                </c:pt>
                <c:pt idx="3288">
                  <c:v>26190.248000000003</c:v>
                </c:pt>
                <c:pt idx="3289">
                  <c:v>26250.928000000004</c:v>
                </c:pt>
                <c:pt idx="3290">
                  <c:v>26311.607</c:v>
                </c:pt>
                <c:pt idx="3291">
                  <c:v>26372.287000000004</c:v>
                </c:pt>
                <c:pt idx="3292">
                  <c:v>26432.967000000004</c:v>
                </c:pt>
                <c:pt idx="3293">
                  <c:v>26493.66</c:v>
                </c:pt>
                <c:pt idx="3294">
                  <c:v>26554.34</c:v>
                </c:pt>
                <c:pt idx="3295">
                  <c:v>26615.02</c:v>
                </c:pt>
                <c:pt idx="3296">
                  <c:v>26675.698999999997</c:v>
                </c:pt>
                <c:pt idx="3297">
                  <c:v>26736.378999999997</c:v>
                </c:pt>
                <c:pt idx="3298">
                  <c:v>26797.061000000005</c:v>
                </c:pt>
                <c:pt idx="3299">
                  <c:v>26857.74</c:v>
                </c:pt>
                <c:pt idx="3300">
                  <c:v>26918.420000000002</c:v>
                </c:pt>
                <c:pt idx="3301">
                  <c:v>26979.112999999998</c:v>
                </c:pt>
                <c:pt idx="3302">
                  <c:v>27039.793000000001</c:v>
                </c:pt>
                <c:pt idx="3303">
                  <c:v>27100.473000000005</c:v>
                </c:pt>
                <c:pt idx="3304">
                  <c:v>27161.151999999995</c:v>
                </c:pt>
                <c:pt idx="3305">
                  <c:v>27221.831999999995</c:v>
                </c:pt>
                <c:pt idx="3306">
                  <c:v>27282.511999999995</c:v>
                </c:pt>
                <c:pt idx="3307">
                  <c:v>27343.192999999996</c:v>
                </c:pt>
                <c:pt idx="3308">
                  <c:v>27403.873</c:v>
                </c:pt>
                <c:pt idx="3309">
                  <c:v>27464.553</c:v>
                </c:pt>
                <c:pt idx="3310">
                  <c:v>27525.245999999999</c:v>
                </c:pt>
                <c:pt idx="3311">
                  <c:v>27585.925999999999</c:v>
                </c:pt>
                <c:pt idx="3312">
                  <c:v>27646.605</c:v>
                </c:pt>
                <c:pt idx="3313">
                  <c:v>27707.285000000003</c:v>
                </c:pt>
                <c:pt idx="3314">
                  <c:v>27767.965000000004</c:v>
                </c:pt>
                <c:pt idx="3315">
                  <c:v>27828.645</c:v>
                </c:pt>
                <c:pt idx="3316">
                  <c:v>27888.51</c:v>
                </c:pt>
                <c:pt idx="3317">
                  <c:v>27948.030999999995</c:v>
                </c:pt>
                <c:pt idx="3318">
                  <c:v>28007.563999999998</c:v>
                </c:pt>
                <c:pt idx="3319">
                  <c:v>28067.085999999999</c:v>
                </c:pt>
                <c:pt idx="3320">
                  <c:v>28126.607</c:v>
                </c:pt>
                <c:pt idx="3321">
                  <c:v>28186.128999999997</c:v>
                </c:pt>
                <c:pt idx="3322">
                  <c:v>28245.649999999998</c:v>
                </c:pt>
                <c:pt idx="3323">
                  <c:v>28305.171999999995</c:v>
                </c:pt>
                <c:pt idx="3324">
                  <c:v>28364.692999999996</c:v>
                </c:pt>
                <c:pt idx="3325">
                  <c:v>28424.215</c:v>
                </c:pt>
                <c:pt idx="3326">
                  <c:v>28483.748000000003</c:v>
                </c:pt>
                <c:pt idx="3327">
                  <c:v>28543.27</c:v>
                </c:pt>
                <c:pt idx="3328">
                  <c:v>28602.791000000001</c:v>
                </c:pt>
                <c:pt idx="3329">
                  <c:v>28662.312999999995</c:v>
                </c:pt>
                <c:pt idx="3330">
                  <c:v>28721.833999999995</c:v>
                </c:pt>
                <c:pt idx="3331">
                  <c:v>28781.355</c:v>
                </c:pt>
                <c:pt idx="3332">
                  <c:v>28840.877</c:v>
                </c:pt>
                <c:pt idx="3333">
                  <c:v>28900.398000000001</c:v>
                </c:pt>
                <c:pt idx="3334">
                  <c:v>28959.919999999995</c:v>
                </c:pt>
                <c:pt idx="3335">
                  <c:v>29019.453000000001</c:v>
                </c:pt>
                <c:pt idx="3336">
                  <c:v>29078.974999999999</c:v>
                </c:pt>
                <c:pt idx="3337">
                  <c:v>29138.495999999999</c:v>
                </c:pt>
                <c:pt idx="3338">
                  <c:v>29198.018</c:v>
                </c:pt>
                <c:pt idx="3339">
                  <c:v>29257.538999999997</c:v>
                </c:pt>
                <c:pt idx="3340">
                  <c:v>29317.061000000005</c:v>
                </c:pt>
                <c:pt idx="3341">
                  <c:v>29377.974999999999</c:v>
                </c:pt>
                <c:pt idx="3342">
                  <c:v>29439.598000000005</c:v>
                </c:pt>
                <c:pt idx="3343">
                  <c:v>29501.232</c:v>
                </c:pt>
                <c:pt idx="3344">
                  <c:v>29562.855</c:v>
                </c:pt>
                <c:pt idx="3345">
                  <c:v>29624.478999999999</c:v>
                </c:pt>
                <c:pt idx="3346">
                  <c:v>29686.101999999995</c:v>
                </c:pt>
                <c:pt idx="3347">
                  <c:v>29747.724999999999</c:v>
                </c:pt>
                <c:pt idx="3348">
                  <c:v>29809.348000000005</c:v>
                </c:pt>
                <c:pt idx="3349">
                  <c:v>29870.971000000001</c:v>
                </c:pt>
                <c:pt idx="3350">
                  <c:v>29932.594000000001</c:v>
                </c:pt>
                <c:pt idx="3351">
                  <c:v>29994.228999999999</c:v>
                </c:pt>
                <c:pt idx="3352">
                  <c:v>30055.851999999995</c:v>
                </c:pt>
                <c:pt idx="3353">
                  <c:v>30117.474999999999</c:v>
                </c:pt>
                <c:pt idx="3354">
                  <c:v>30179.098000000005</c:v>
                </c:pt>
                <c:pt idx="3355">
                  <c:v>30240.721000000001</c:v>
                </c:pt>
                <c:pt idx="3356">
                  <c:v>30302.344000000001</c:v>
                </c:pt>
                <c:pt idx="3357">
                  <c:v>30363.967000000004</c:v>
                </c:pt>
                <c:pt idx="3358">
                  <c:v>30425.588000000003</c:v>
                </c:pt>
                <c:pt idx="3359">
                  <c:v>30487.210999999996</c:v>
                </c:pt>
                <c:pt idx="3360">
                  <c:v>30548.848000000005</c:v>
                </c:pt>
                <c:pt idx="3361">
                  <c:v>30610.471000000001</c:v>
                </c:pt>
                <c:pt idx="3362">
                  <c:v>30672.094000000001</c:v>
                </c:pt>
                <c:pt idx="3363">
                  <c:v>30733.717000000001</c:v>
                </c:pt>
                <c:pt idx="3364">
                  <c:v>30795.34</c:v>
                </c:pt>
                <c:pt idx="3365">
                  <c:v>30856.960999999999</c:v>
                </c:pt>
                <c:pt idx="3366">
                  <c:v>30918.583999999999</c:v>
                </c:pt>
                <c:pt idx="3367">
                  <c:v>30980.206999999999</c:v>
                </c:pt>
                <c:pt idx="3368">
                  <c:v>31041.844000000001</c:v>
                </c:pt>
                <c:pt idx="3369">
                  <c:v>31103.467000000004</c:v>
                </c:pt>
                <c:pt idx="3370">
                  <c:v>31165.09</c:v>
                </c:pt>
                <c:pt idx="3371">
                  <c:v>31226.713</c:v>
                </c:pt>
                <c:pt idx="3372">
                  <c:v>31288.335999999996</c:v>
                </c:pt>
                <c:pt idx="3373">
                  <c:v>31349.956999999999</c:v>
                </c:pt>
                <c:pt idx="3374">
                  <c:v>31411.58</c:v>
                </c:pt>
                <c:pt idx="3375">
                  <c:v>31473.203000000001</c:v>
                </c:pt>
                <c:pt idx="3376">
                  <c:v>31534.84</c:v>
                </c:pt>
                <c:pt idx="3377">
                  <c:v>31596.463000000003</c:v>
                </c:pt>
                <c:pt idx="3378">
                  <c:v>31658.085999999999</c:v>
                </c:pt>
                <c:pt idx="3379">
                  <c:v>31719.708999999999</c:v>
                </c:pt>
                <c:pt idx="3380">
                  <c:v>31781.329999999998</c:v>
                </c:pt>
                <c:pt idx="3381">
                  <c:v>31842.953000000001</c:v>
                </c:pt>
                <c:pt idx="3382">
                  <c:v>31905.756000000001</c:v>
                </c:pt>
                <c:pt idx="3383">
                  <c:v>31968.875</c:v>
                </c:pt>
                <c:pt idx="3384">
                  <c:v>32031.991999999998</c:v>
                </c:pt>
                <c:pt idx="3385">
                  <c:v>32095.123</c:v>
                </c:pt>
                <c:pt idx="3386">
                  <c:v>32158.240000000005</c:v>
                </c:pt>
                <c:pt idx="3387">
                  <c:v>32221.357</c:v>
                </c:pt>
                <c:pt idx="3388">
                  <c:v>32284.476999999999</c:v>
                </c:pt>
                <c:pt idx="3389">
                  <c:v>32347.594000000001</c:v>
                </c:pt>
                <c:pt idx="3390">
                  <c:v>32410.710999999996</c:v>
                </c:pt>
                <c:pt idx="3391">
                  <c:v>32473.828000000001</c:v>
                </c:pt>
                <c:pt idx="3392">
                  <c:v>32536.947000000004</c:v>
                </c:pt>
                <c:pt idx="3393">
                  <c:v>32600.078000000001</c:v>
                </c:pt>
                <c:pt idx="3394">
                  <c:v>32663.195</c:v>
                </c:pt>
                <c:pt idx="3395">
                  <c:v>32726.312999999995</c:v>
                </c:pt>
                <c:pt idx="3396">
                  <c:v>32789.43</c:v>
                </c:pt>
                <c:pt idx="3397">
                  <c:v>32852.547000000006</c:v>
                </c:pt>
                <c:pt idx="3398">
                  <c:v>32915.663999999997</c:v>
                </c:pt>
                <c:pt idx="3399">
                  <c:v>32978.780999999995</c:v>
                </c:pt>
                <c:pt idx="3400">
                  <c:v>33041.902000000002</c:v>
                </c:pt>
                <c:pt idx="3401">
                  <c:v>33105.030999999995</c:v>
                </c:pt>
                <c:pt idx="3402">
                  <c:v>33168.148000000001</c:v>
                </c:pt>
                <c:pt idx="3403">
                  <c:v>33231.265999999996</c:v>
                </c:pt>
                <c:pt idx="3404">
                  <c:v>33294.383000000002</c:v>
                </c:pt>
                <c:pt idx="3405">
                  <c:v>33357.504000000001</c:v>
                </c:pt>
                <c:pt idx="3406">
                  <c:v>33420.620999999999</c:v>
                </c:pt>
                <c:pt idx="3407">
                  <c:v>33483.737999999998</c:v>
                </c:pt>
                <c:pt idx="3408">
                  <c:v>33546.855000000003</c:v>
                </c:pt>
                <c:pt idx="3409">
                  <c:v>33609.973000000005</c:v>
                </c:pt>
                <c:pt idx="3410">
                  <c:v>33673.104999999996</c:v>
                </c:pt>
                <c:pt idx="3411">
                  <c:v>33736.222999999998</c:v>
                </c:pt>
                <c:pt idx="3412">
                  <c:v>33799.340000000004</c:v>
                </c:pt>
                <c:pt idx="3413">
                  <c:v>33862.457000000002</c:v>
                </c:pt>
                <c:pt idx="3414">
                  <c:v>33925.574000000001</c:v>
                </c:pt>
                <c:pt idx="3415">
                  <c:v>33988.690999999999</c:v>
                </c:pt>
                <c:pt idx="3416">
                  <c:v>34051.809000000001</c:v>
                </c:pt>
                <c:pt idx="3417">
                  <c:v>34114.925999999999</c:v>
                </c:pt>
                <c:pt idx="3418">
                  <c:v>34178.059000000001</c:v>
                </c:pt>
                <c:pt idx="3419">
                  <c:v>34241.175999999999</c:v>
                </c:pt>
                <c:pt idx="3420">
                  <c:v>34304.292999999998</c:v>
                </c:pt>
                <c:pt idx="3421">
                  <c:v>34367.410000000003</c:v>
                </c:pt>
                <c:pt idx="3422">
                  <c:v>34430.526999999995</c:v>
                </c:pt>
                <c:pt idx="3423">
                  <c:v>34493.645000000004</c:v>
                </c:pt>
                <c:pt idx="3424">
                  <c:v>34556.765999999996</c:v>
                </c:pt>
                <c:pt idx="3425">
                  <c:v>34619.883000000002</c:v>
                </c:pt>
                <c:pt idx="3426">
                  <c:v>34683.012000000002</c:v>
                </c:pt>
                <c:pt idx="3427">
                  <c:v>34746.128999999994</c:v>
                </c:pt>
                <c:pt idx="3428">
                  <c:v>34809.245999999999</c:v>
                </c:pt>
                <c:pt idx="3429">
                  <c:v>34872.367000000006</c:v>
                </c:pt>
                <c:pt idx="3430">
                  <c:v>34935.484000000004</c:v>
                </c:pt>
                <c:pt idx="3431">
                  <c:v>34998.601999999999</c:v>
                </c:pt>
                <c:pt idx="3432">
                  <c:v>35061.719000000005</c:v>
                </c:pt>
                <c:pt idx="3433">
                  <c:v>35124.836000000003</c:v>
                </c:pt>
                <c:pt idx="3434">
                  <c:v>35187.953000000001</c:v>
                </c:pt>
                <c:pt idx="3435">
                  <c:v>35251.086000000003</c:v>
                </c:pt>
                <c:pt idx="3436">
                  <c:v>35314.202999999994</c:v>
                </c:pt>
                <c:pt idx="3437">
                  <c:v>35377.32</c:v>
                </c:pt>
                <c:pt idx="3438">
                  <c:v>35440.438000000002</c:v>
                </c:pt>
                <c:pt idx="3439">
                  <c:v>35503.555</c:v>
                </c:pt>
                <c:pt idx="3440">
                  <c:v>35566.671999999999</c:v>
                </c:pt>
                <c:pt idx="3441">
                  <c:v>35629.789000000004</c:v>
                </c:pt>
                <c:pt idx="3442">
                  <c:v>35692.906000000003</c:v>
                </c:pt>
                <c:pt idx="3443">
                  <c:v>35756.039000000004</c:v>
                </c:pt>
                <c:pt idx="3444">
                  <c:v>35819.156000000003</c:v>
                </c:pt>
                <c:pt idx="3445">
                  <c:v>35882.272999999994</c:v>
                </c:pt>
                <c:pt idx="3446">
                  <c:v>35945.390999999996</c:v>
                </c:pt>
                <c:pt idx="3447">
                  <c:v>36008.508000000002</c:v>
                </c:pt>
                <c:pt idx="3448">
                  <c:v>36071.628999999994</c:v>
                </c:pt>
                <c:pt idx="3449">
                  <c:v>36134.745999999999</c:v>
                </c:pt>
                <c:pt idx="3450">
                  <c:v>36197.863000000005</c:v>
                </c:pt>
                <c:pt idx="3451">
                  <c:v>36260.991999999998</c:v>
                </c:pt>
                <c:pt idx="3452">
                  <c:v>36324.109000000004</c:v>
                </c:pt>
                <c:pt idx="3453">
                  <c:v>36387.229999999996</c:v>
                </c:pt>
                <c:pt idx="3454">
                  <c:v>36450.348000000005</c:v>
                </c:pt>
                <c:pt idx="3455">
                  <c:v>36513.465000000004</c:v>
                </c:pt>
                <c:pt idx="3456">
                  <c:v>36576.582000000002</c:v>
                </c:pt>
                <c:pt idx="3457">
                  <c:v>36639.698999999993</c:v>
                </c:pt>
                <c:pt idx="3458">
                  <c:v>36702.816000000006</c:v>
                </c:pt>
                <c:pt idx="3459">
                  <c:v>36765.934000000001</c:v>
                </c:pt>
                <c:pt idx="3460">
                  <c:v>36829.065999999999</c:v>
                </c:pt>
                <c:pt idx="3461">
                  <c:v>36890.109000000004</c:v>
                </c:pt>
                <c:pt idx="3462">
                  <c:v>36950.171999999999</c:v>
                </c:pt>
                <c:pt idx="3463">
                  <c:v>37010.229999999996</c:v>
                </c:pt>
                <c:pt idx="3464">
                  <c:v>37070.292999999998</c:v>
                </c:pt>
                <c:pt idx="3465">
                  <c:v>37130.352000000006</c:v>
                </c:pt>
                <c:pt idx="3466">
                  <c:v>37190.414000000004</c:v>
                </c:pt>
                <c:pt idx="3467">
                  <c:v>37250.473000000005</c:v>
                </c:pt>
                <c:pt idx="3468">
                  <c:v>37310.547000000006</c:v>
                </c:pt>
                <c:pt idx="3469">
                  <c:v>37370.604999999996</c:v>
                </c:pt>
                <c:pt idx="3470">
                  <c:v>37430.667999999998</c:v>
                </c:pt>
                <c:pt idx="3471">
                  <c:v>37490.726999999999</c:v>
                </c:pt>
                <c:pt idx="3472">
                  <c:v>37550.789000000004</c:v>
                </c:pt>
                <c:pt idx="3473">
                  <c:v>37610.848000000005</c:v>
                </c:pt>
                <c:pt idx="3474">
                  <c:v>37670.910000000003</c:v>
                </c:pt>
                <c:pt idx="3475">
                  <c:v>37730.969000000005</c:v>
                </c:pt>
                <c:pt idx="3476">
                  <c:v>37791.043000000005</c:v>
                </c:pt>
                <c:pt idx="3477">
                  <c:v>37851.101999999999</c:v>
                </c:pt>
                <c:pt idx="3478">
                  <c:v>37911.163999999997</c:v>
                </c:pt>
                <c:pt idx="3479">
                  <c:v>37971.222999999998</c:v>
                </c:pt>
                <c:pt idx="3480">
                  <c:v>38027.597999999998</c:v>
                </c:pt>
                <c:pt idx="3481">
                  <c:v>38080.715000000004</c:v>
                </c:pt>
                <c:pt idx="3482">
                  <c:v>38133.828000000001</c:v>
                </c:pt>
                <c:pt idx="3483">
                  <c:v>38186.945</c:v>
                </c:pt>
                <c:pt idx="3484">
                  <c:v>38240.059000000001</c:v>
                </c:pt>
                <c:pt idx="3485">
                  <c:v>38293.188000000002</c:v>
                </c:pt>
                <c:pt idx="3486">
                  <c:v>38346.301000000007</c:v>
                </c:pt>
                <c:pt idx="3487">
                  <c:v>38399.418000000005</c:v>
                </c:pt>
                <c:pt idx="3488">
                  <c:v>38452.530999999995</c:v>
                </c:pt>
                <c:pt idx="3489">
                  <c:v>38505.648000000001</c:v>
                </c:pt>
                <c:pt idx="3490">
                  <c:v>38558.761999999995</c:v>
                </c:pt>
                <c:pt idx="3491">
                  <c:v>38611.879000000001</c:v>
                </c:pt>
                <c:pt idx="3492">
                  <c:v>38664.991999999998</c:v>
                </c:pt>
                <c:pt idx="3493">
                  <c:v>38718.120999999999</c:v>
                </c:pt>
                <c:pt idx="3494">
                  <c:v>38771.233999999997</c:v>
                </c:pt>
                <c:pt idx="3495">
                  <c:v>38824.352000000006</c:v>
                </c:pt>
                <c:pt idx="3496">
                  <c:v>38877.465000000004</c:v>
                </c:pt>
                <c:pt idx="3497">
                  <c:v>38930.582000000002</c:v>
                </c:pt>
                <c:pt idx="3498">
                  <c:v>38983.694999999992</c:v>
                </c:pt>
                <c:pt idx="3499">
                  <c:v>39036.813000000002</c:v>
                </c:pt>
                <c:pt idx="3500">
                  <c:v>39089.925999999999</c:v>
                </c:pt>
                <c:pt idx="3501">
                  <c:v>39143.055</c:v>
                </c:pt>
                <c:pt idx="3502">
                  <c:v>39196.167999999998</c:v>
                </c:pt>
                <c:pt idx="3503">
                  <c:v>39249.284999999996</c:v>
                </c:pt>
                <c:pt idx="3504">
                  <c:v>39302.398000000001</c:v>
                </c:pt>
                <c:pt idx="3505">
                  <c:v>39355.258000000002</c:v>
                </c:pt>
                <c:pt idx="3506">
                  <c:v>39403.925999999999</c:v>
                </c:pt>
                <c:pt idx="3507">
                  <c:v>39452.593999999997</c:v>
                </c:pt>
                <c:pt idx="3508">
                  <c:v>39501.261999999995</c:v>
                </c:pt>
                <c:pt idx="3509">
                  <c:v>39549.93</c:v>
                </c:pt>
                <c:pt idx="3510">
                  <c:v>39598.609000000004</c:v>
                </c:pt>
                <c:pt idx="3511">
                  <c:v>39647.276999999995</c:v>
                </c:pt>
                <c:pt idx="3512">
                  <c:v>39695.945</c:v>
                </c:pt>
                <c:pt idx="3513">
                  <c:v>39744.613000000005</c:v>
                </c:pt>
                <c:pt idx="3514">
                  <c:v>39793.280999999995</c:v>
                </c:pt>
                <c:pt idx="3515">
                  <c:v>39841.949000000001</c:v>
                </c:pt>
                <c:pt idx="3516">
                  <c:v>39890.617000000006</c:v>
                </c:pt>
                <c:pt idx="3517">
                  <c:v>39939.284999999996</c:v>
                </c:pt>
                <c:pt idx="3518">
                  <c:v>39987.965000000004</c:v>
                </c:pt>
                <c:pt idx="3519">
                  <c:v>40036.632999999994</c:v>
                </c:pt>
                <c:pt idx="3520">
                  <c:v>40085.301000000007</c:v>
                </c:pt>
                <c:pt idx="3521">
                  <c:v>40133.969000000005</c:v>
                </c:pt>
                <c:pt idx="3522">
                  <c:v>40182.636999999995</c:v>
                </c:pt>
                <c:pt idx="3523">
                  <c:v>40231.305</c:v>
                </c:pt>
                <c:pt idx="3524">
                  <c:v>40279.973000000005</c:v>
                </c:pt>
                <c:pt idx="3525">
                  <c:v>40328.640999999996</c:v>
                </c:pt>
                <c:pt idx="3526">
                  <c:v>40377.316000000006</c:v>
                </c:pt>
                <c:pt idx="3527">
                  <c:v>40425.984000000004</c:v>
                </c:pt>
                <c:pt idx="3528">
                  <c:v>40474.652000000002</c:v>
                </c:pt>
                <c:pt idx="3529">
                  <c:v>40523.324000000001</c:v>
                </c:pt>
                <c:pt idx="3530">
                  <c:v>40571.991999999998</c:v>
                </c:pt>
                <c:pt idx="3531">
                  <c:v>40620.659999999996</c:v>
                </c:pt>
                <c:pt idx="3532">
                  <c:v>40669.328000000001</c:v>
                </c:pt>
                <c:pt idx="3533">
                  <c:v>40717.995999999999</c:v>
                </c:pt>
                <c:pt idx="3534">
                  <c:v>40766.663999999997</c:v>
                </c:pt>
                <c:pt idx="3535">
                  <c:v>40815.340000000004</c:v>
                </c:pt>
                <c:pt idx="3536">
                  <c:v>40864.008000000002</c:v>
                </c:pt>
                <c:pt idx="3537">
                  <c:v>40912.675999999999</c:v>
                </c:pt>
                <c:pt idx="3538">
                  <c:v>40961.344000000005</c:v>
                </c:pt>
                <c:pt idx="3539">
                  <c:v>41010.012000000002</c:v>
                </c:pt>
                <c:pt idx="3540">
                  <c:v>41058.68</c:v>
                </c:pt>
                <c:pt idx="3541">
                  <c:v>41107.352000000006</c:v>
                </c:pt>
                <c:pt idx="3542">
                  <c:v>41156.020000000004</c:v>
                </c:pt>
                <c:pt idx="3543">
                  <c:v>41204.694999999992</c:v>
                </c:pt>
                <c:pt idx="3544">
                  <c:v>41253.363000000005</c:v>
                </c:pt>
                <c:pt idx="3545">
                  <c:v>41302.030999999995</c:v>
                </c:pt>
                <c:pt idx="3546">
                  <c:v>41350.698999999993</c:v>
                </c:pt>
                <c:pt idx="3547">
                  <c:v>41399.367000000006</c:v>
                </c:pt>
                <c:pt idx="3548">
                  <c:v>41448.034999999996</c:v>
                </c:pt>
                <c:pt idx="3549">
                  <c:v>41496.702999999994</c:v>
                </c:pt>
                <c:pt idx="3550">
                  <c:v>41545.371000000006</c:v>
                </c:pt>
                <c:pt idx="3551">
                  <c:v>41594.051000000007</c:v>
                </c:pt>
                <c:pt idx="3552">
                  <c:v>41642.719000000005</c:v>
                </c:pt>
                <c:pt idx="3553">
                  <c:v>41691.387000000002</c:v>
                </c:pt>
                <c:pt idx="3554">
                  <c:v>41740.055</c:v>
                </c:pt>
                <c:pt idx="3555">
                  <c:v>41788.722999999998</c:v>
                </c:pt>
                <c:pt idx="3556">
                  <c:v>41837.402000000002</c:v>
                </c:pt>
                <c:pt idx="3557">
                  <c:v>41886.07</c:v>
                </c:pt>
                <c:pt idx="3558">
                  <c:v>41934.737999999998</c:v>
                </c:pt>
                <c:pt idx="3559">
                  <c:v>41983.406000000003</c:v>
                </c:pt>
                <c:pt idx="3560">
                  <c:v>42032.074000000001</c:v>
                </c:pt>
                <c:pt idx="3561">
                  <c:v>42080.741999999998</c:v>
                </c:pt>
                <c:pt idx="3562">
                  <c:v>42129.41</c:v>
                </c:pt>
                <c:pt idx="3563">
                  <c:v>42178.078000000001</c:v>
                </c:pt>
                <c:pt idx="3564">
                  <c:v>42226.745999999999</c:v>
                </c:pt>
                <c:pt idx="3565">
                  <c:v>42275.414000000004</c:v>
                </c:pt>
                <c:pt idx="3566">
                  <c:v>42324.082000000002</c:v>
                </c:pt>
                <c:pt idx="3567">
                  <c:v>42372.75</c:v>
                </c:pt>
                <c:pt idx="3568">
                  <c:v>42421.418000000005</c:v>
                </c:pt>
                <c:pt idx="3569">
                  <c:v>42470.086000000003</c:v>
                </c:pt>
                <c:pt idx="3570">
                  <c:v>42518.754000000001</c:v>
                </c:pt>
                <c:pt idx="3571">
                  <c:v>42567.421999999999</c:v>
                </c:pt>
                <c:pt idx="3572">
                  <c:v>42616.113000000005</c:v>
                </c:pt>
                <c:pt idx="3573">
                  <c:v>42664.780999999995</c:v>
                </c:pt>
                <c:pt idx="3574">
                  <c:v>42713.449000000001</c:v>
                </c:pt>
                <c:pt idx="3575">
                  <c:v>42762.117000000006</c:v>
                </c:pt>
                <c:pt idx="3576">
                  <c:v>42810.784999999996</c:v>
                </c:pt>
                <c:pt idx="3577">
                  <c:v>42859.453000000001</c:v>
                </c:pt>
                <c:pt idx="3578">
                  <c:v>42908.120999999999</c:v>
                </c:pt>
                <c:pt idx="3579">
                  <c:v>42956.789000000004</c:v>
                </c:pt>
                <c:pt idx="3580">
                  <c:v>43005.457000000002</c:v>
                </c:pt>
                <c:pt idx="3581">
                  <c:v>43054.124999999993</c:v>
                </c:pt>
                <c:pt idx="3582">
                  <c:v>43102.792999999998</c:v>
                </c:pt>
                <c:pt idx="3583">
                  <c:v>43151.460999999996</c:v>
                </c:pt>
                <c:pt idx="3584">
                  <c:v>43200.128999999994</c:v>
                </c:pt>
                <c:pt idx="3585">
                  <c:v>43248.796999999999</c:v>
                </c:pt>
                <c:pt idx="3586">
                  <c:v>43297.465000000004</c:v>
                </c:pt>
                <c:pt idx="3587">
                  <c:v>43346.132999999994</c:v>
                </c:pt>
                <c:pt idx="3588">
                  <c:v>43394.801000000007</c:v>
                </c:pt>
                <c:pt idx="3589">
                  <c:v>43443.488000000005</c:v>
                </c:pt>
                <c:pt idx="3590">
                  <c:v>43492.156000000003</c:v>
                </c:pt>
                <c:pt idx="3591">
                  <c:v>43540.828000000001</c:v>
                </c:pt>
                <c:pt idx="3592">
                  <c:v>43589.495999999999</c:v>
                </c:pt>
                <c:pt idx="3593">
                  <c:v>43638.163999999997</c:v>
                </c:pt>
                <c:pt idx="3594">
                  <c:v>43686.832000000002</c:v>
                </c:pt>
                <c:pt idx="3595">
                  <c:v>43735.5</c:v>
                </c:pt>
                <c:pt idx="3596">
                  <c:v>43784.167999999998</c:v>
                </c:pt>
                <c:pt idx="3597">
                  <c:v>43832.836000000003</c:v>
                </c:pt>
                <c:pt idx="3598">
                  <c:v>43881.504000000001</c:v>
                </c:pt>
                <c:pt idx="3599">
                  <c:v>43931.124999999993</c:v>
                </c:pt>
                <c:pt idx="3600">
                  <c:v>43984.004000000001</c:v>
                </c:pt>
                <c:pt idx="3601">
                  <c:v>44036.883000000002</c:v>
                </c:pt>
                <c:pt idx="3602">
                  <c:v>44089.758000000002</c:v>
                </c:pt>
                <c:pt idx="3603">
                  <c:v>44142.636999999995</c:v>
                </c:pt>
                <c:pt idx="3604">
                  <c:v>44195.516000000003</c:v>
                </c:pt>
                <c:pt idx="3605">
                  <c:v>44248.414000000004</c:v>
                </c:pt>
                <c:pt idx="3606">
                  <c:v>44301.292999999998</c:v>
                </c:pt>
                <c:pt idx="3607">
                  <c:v>44354.171999999999</c:v>
                </c:pt>
                <c:pt idx="3608">
                  <c:v>44407.051000000007</c:v>
                </c:pt>
                <c:pt idx="3609">
                  <c:v>44459.93</c:v>
                </c:pt>
                <c:pt idx="3610">
                  <c:v>44512.805</c:v>
                </c:pt>
                <c:pt idx="3611">
                  <c:v>44565.684000000001</c:v>
                </c:pt>
                <c:pt idx="3612">
                  <c:v>44618.562999999995</c:v>
                </c:pt>
                <c:pt idx="3613">
                  <c:v>44671.441000000006</c:v>
                </c:pt>
                <c:pt idx="3614">
                  <c:v>44724.32</c:v>
                </c:pt>
                <c:pt idx="3615">
                  <c:v>44777.194999999992</c:v>
                </c:pt>
                <c:pt idx="3616">
                  <c:v>44830.074000000001</c:v>
                </c:pt>
                <c:pt idx="3617">
                  <c:v>44882.254000000001</c:v>
                </c:pt>
                <c:pt idx="3618">
                  <c:v>44929.258000000002</c:v>
                </c:pt>
                <c:pt idx="3619">
                  <c:v>44976.261999999995</c:v>
                </c:pt>
                <c:pt idx="3620">
                  <c:v>45023.261999999995</c:v>
                </c:pt>
                <c:pt idx="3621">
                  <c:v>45070.265999999996</c:v>
                </c:pt>
                <c:pt idx="3622">
                  <c:v>45117.289000000004</c:v>
                </c:pt>
                <c:pt idx="3623">
                  <c:v>45164.289000000004</c:v>
                </c:pt>
                <c:pt idx="3624">
                  <c:v>45211.292999999998</c:v>
                </c:pt>
                <c:pt idx="3625">
                  <c:v>45258.292999999998</c:v>
                </c:pt>
                <c:pt idx="3626">
                  <c:v>45305.296999999999</c:v>
                </c:pt>
                <c:pt idx="3627">
                  <c:v>45352.301000000007</c:v>
                </c:pt>
                <c:pt idx="3628">
                  <c:v>45399.301000000007</c:v>
                </c:pt>
                <c:pt idx="3629">
                  <c:v>45446.305</c:v>
                </c:pt>
                <c:pt idx="3630">
                  <c:v>45493.309000000001</c:v>
                </c:pt>
                <c:pt idx="3631">
                  <c:v>45540.309000000001</c:v>
                </c:pt>
                <c:pt idx="3632">
                  <c:v>45587.313000000002</c:v>
                </c:pt>
                <c:pt idx="3633">
                  <c:v>45634.316000000006</c:v>
                </c:pt>
                <c:pt idx="3634">
                  <c:v>45681.316000000006</c:v>
                </c:pt>
                <c:pt idx="3635">
                  <c:v>45728.32</c:v>
                </c:pt>
                <c:pt idx="3636">
                  <c:v>45775.32</c:v>
                </c:pt>
                <c:pt idx="3637">
                  <c:v>45822.324000000001</c:v>
                </c:pt>
                <c:pt idx="3638">
                  <c:v>45869.328000000001</c:v>
                </c:pt>
                <c:pt idx="3639">
                  <c:v>45916.348000000005</c:v>
                </c:pt>
                <c:pt idx="3640">
                  <c:v>45963.352000000006</c:v>
                </c:pt>
                <c:pt idx="3641">
                  <c:v>46010.355000000003</c:v>
                </c:pt>
                <c:pt idx="3642">
                  <c:v>46057.355000000003</c:v>
                </c:pt>
                <c:pt idx="3643">
                  <c:v>46104.359000000011</c:v>
                </c:pt>
                <c:pt idx="3644">
                  <c:v>46151.363000000005</c:v>
                </c:pt>
                <c:pt idx="3645">
                  <c:v>46198.363000000005</c:v>
                </c:pt>
                <c:pt idx="3646">
                  <c:v>46245.367000000006</c:v>
                </c:pt>
                <c:pt idx="3647">
                  <c:v>46292.371000000006</c:v>
                </c:pt>
                <c:pt idx="3648">
                  <c:v>46339.371000000006</c:v>
                </c:pt>
                <c:pt idx="3649">
                  <c:v>46386.375</c:v>
                </c:pt>
                <c:pt idx="3650">
                  <c:v>46433.375</c:v>
                </c:pt>
                <c:pt idx="3651">
                  <c:v>46480.379000000001</c:v>
                </c:pt>
                <c:pt idx="3652">
                  <c:v>46527.383000000002</c:v>
                </c:pt>
                <c:pt idx="3653">
                  <c:v>46574.383000000002</c:v>
                </c:pt>
                <c:pt idx="3654">
                  <c:v>46621.387000000002</c:v>
                </c:pt>
                <c:pt idx="3655">
                  <c:v>46668.41</c:v>
                </c:pt>
                <c:pt idx="3656">
                  <c:v>46715.41</c:v>
                </c:pt>
                <c:pt idx="3657">
                  <c:v>46762.414000000004</c:v>
                </c:pt>
                <c:pt idx="3658">
                  <c:v>46819.421999999999</c:v>
                </c:pt>
                <c:pt idx="3659">
                  <c:v>46883.276999999995</c:v>
                </c:pt>
                <c:pt idx="3660">
                  <c:v>46947.132999999994</c:v>
                </c:pt>
                <c:pt idx="3661">
                  <c:v>47010.988000000005</c:v>
                </c:pt>
                <c:pt idx="3662">
                  <c:v>47074.844000000005</c:v>
                </c:pt>
                <c:pt idx="3663">
                  <c:v>47138.702999999994</c:v>
                </c:pt>
                <c:pt idx="3664">
                  <c:v>47202.559000000001</c:v>
                </c:pt>
                <c:pt idx="3665">
                  <c:v>47266.414000000004</c:v>
                </c:pt>
                <c:pt idx="3666">
                  <c:v>47330.27</c:v>
                </c:pt>
                <c:pt idx="3667">
                  <c:v>47394.124999999993</c:v>
                </c:pt>
                <c:pt idx="3668">
                  <c:v>47457.98</c:v>
                </c:pt>
                <c:pt idx="3669">
                  <c:v>47521.836000000003</c:v>
                </c:pt>
                <c:pt idx="3670">
                  <c:v>47585.690999999999</c:v>
                </c:pt>
                <c:pt idx="3671">
                  <c:v>47649.547000000006</c:v>
                </c:pt>
                <c:pt idx="3672">
                  <c:v>47713.434000000001</c:v>
                </c:pt>
                <c:pt idx="3673">
                  <c:v>47777.289000000004</c:v>
                </c:pt>
                <c:pt idx="3674">
                  <c:v>47841.145000000004</c:v>
                </c:pt>
                <c:pt idx="3675">
                  <c:v>47899.918000000005</c:v>
                </c:pt>
                <c:pt idx="3676">
                  <c:v>47938.914000000004</c:v>
                </c:pt>
                <c:pt idx="3677">
                  <c:v>47977.906000000003</c:v>
                </c:pt>
                <c:pt idx="3678">
                  <c:v>48016.902000000002</c:v>
                </c:pt>
                <c:pt idx="3679">
                  <c:v>48055.898000000001</c:v>
                </c:pt>
                <c:pt idx="3680">
                  <c:v>48094.890999999996</c:v>
                </c:pt>
                <c:pt idx="3681">
                  <c:v>48133.887000000002</c:v>
                </c:pt>
                <c:pt idx="3682">
                  <c:v>48172.883000000002</c:v>
                </c:pt>
                <c:pt idx="3683">
                  <c:v>48211.875</c:v>
                </c:pt>
                <c:pt idx="3684">
                  <c:v>48250.871000000006</c:v>
                </c:pt>
                <c:pt idx="3685">
                  <c:v>48289.867000000006</c:v>
                </c:pt>
                <c:pt idx="3686">
                  <c:v>48328.863000000005</c:v>
                </c:pt>
                <c:pt idx="3687">
                  <c:v>48367.855000000003</c:v>
                </c:pt>
                <c:pt idx="3688">
                  <c:v>48406.852000000006</c:v>
                </c:pt>
                <c:pt idx="3689">
                  <c:v>48445.863000000005</c:v>
                </c:pt>
                <c:pt idx="3690">
                  <c:v>48484.859000000011</c:v>
                </c:pt>
                <c:pt idx="3691">
                  <c:v>48523.852000000006</c:v>
                </c:pt>
                <c:pt idx="3692">
                  <c:v>48562.848000000005</c:v>
                </c:pt>
                <c:pt idx="3693">
                  <c:v>48601.844000000005</c:v>
                </c:pt>
                <c:pt idx="3694">
                  <c:v>48640.840000000004</c:v>
                </c:pt>
                <c:pt idx="3695">
                  <c:v>48679.832000000002</c:v>
                </c:pt>
                <c:pt idx="3696">
                  <c:v>48718.828000000001</c:v>
                </c:pt>
                <c:pt idx="3697">
                  <c:v>48757.824000000001</c:v>
                </c:pt>
                <c:pt idx="3698">
                  <c:v>48796.816000000006</c:v>
                </c:pt>
                <c:pt idx="3699">
                  <c:v>48835.813000000002</c:v>
                </c:pt>
                <c:pt idx="3700">
                  <c:v>48874.809000000001</c:v>
                </c:pt>
                <c:pt idx="3701">
                  <c:v>48913.801000000007</c:v>
                </c:pt>
                <c:pt idx="3702">
                  <c:v>48952.796999999999</c:v>
                </c:pt>
                <c:pt idx="3703">
                  <c:v>48991.792999999998</c:v>
                </c:pt>
                <c:pt idx="3704">
                  <c:v>49030.789000000004</c:v>
                </c:pt>
                <c:pt idx="3705">
                  <c:v>49069.801000000007</c:v>
                </c:pt>
                <c:pt idx="3706">
                  <c:v>49108.792999999998</c:v>
                </c:pt>
                <c:pt idx="3707">
                  <c:v>49147.789000000004</c:v>
                </c:pt>
                <c:pt idx="3708">
                  <c:v>49186.784999999996</c:v>
                </c:pt>
                <c:pt idx="3709">
                  <c:v>49225.776999999995</c:v>
                </c:pt>
                <c:pt idx="3710">
                  <c:v>49264.772999999994</c:v>
                </c:pt>
                <c:pt idx="3711">
                  <c:v>49303.77</c:v>
                </c:pt>
                <c:pt idx="3712">
                  <c:v>49347.684000000001</c:v>
                </c:pt>
                <c:pt idx="3713">
                  <c:v>49393.848000000005</c:v>
                </c:pt>
                <c:pt idx="3714">
                  <c:v>49440.012000000002</c:v>
                </c:pt>
                <c:pt idx="3715">
                  <c:v>49486.18</c:v>
                </c:pt>
                <c:pt idx="3716">
                  <c:v>49532.344000000005</c:v>
                </c:pt>
                <c:pt idx="3717">
                  <c:v>49578.508000000002</c:v>
                </c:pt>
                <c:pt idx="3718">
                  <c:v>49624.671999999999</c:v>
                </c:pt>
                <c:pt idx="3719">
                  <c:v>49670.836000000003</c:v>
                </c:pt>
                <c:pt idx="3720">
                  <c:v>49717.004000000001</c:v>
                </c:pt>
                <c:pt idx="3721">
                  <c:v>49763.167999999998</c:v>
                </c:pt>
                <c:pt idx="3722">
                  <c:v>49809.352000000006</c:v>
                </c:pt>
                <c:pt idx="3723">
                  <c:v>49855.516000000003</c:v>
                </c:pt>
                <c:pt idx="3724">
                  <c:v>49901.684000000001</c:v>
                </c:pt>
                <c:pt idx="3725">
                  <c:v>49947.848000000005</c:v>
                </c:pt>
                <c:pt idx="3726">
                  <c:v>49994.012000000002</c:v>
                </c:pt>
                <c:pt idx="3727">
                  <c:v>50040.175999999999</c:v>
                </c:pt>
                <c:pt idx="3728">
                  <c:v>50086.344000000005</c:v>
                </c:pt>
                <c:pt idx="3729">
                  <c:v>50132.508000000002</c:v>
                </c:pt>
                <c:pt idx="3730">
                  <c:v>50178.671999999999</c:v>
                </c:pt>
                <c:pt idx="3731">
                  <c:v>50224.836000000003</c:v>
                </c:pt>
                <c:pt idx="3732">
                  <c:v>50271</c:v>
                </c:pt>
                <c:pt idx="3733">
                  <c:v>50317.167999999998</c:v>
                </c:pt>
                <c:pt idx="3734">
                  <c:v>50363.332000000002</c:v>
                </c:pt>
                <c:pt idx="3735">
                  <c:v>50409.495999999999</c:v>
                </c:pt>
                <c:pt idx="3736">
                  <c:v>50455.659999999996</c:v>
                </c:pt>
                <c:pt idx="3737">
                  <c:v>50501.828000000001</c:v>
                </c:pt>
                <c:pt idx="3738">
                  <c:v>50547.991999999998</c:v>
                </c:pt>
                <c:pt idx="3739">
                  <c:v>50594.175999999999</c:v>
                </c:pt>
                <c:pt idx="3740">
                  <c:v>50640.340000000004</c:v>
                </c:pt>
                <c:pt idx="3741">
                  <c:v>50686.508000000002</c:v>
                </c:pt>
                <c:pt idx="3742">
                  <c:v>50732.671999999999</c:v>
                </c:pt>
                <c:pt idx="3743">
                  <c:v>50778.836000000003</c:v>
                </c:pt>
                <c:pt idx="3744">
                  <c:v>50825</c:v>
                </c:pt>
                <c:pt idx="3745">
                  <c:v>50871.163999999997</c:v>
                </c:pt>
                <c:pt idx="3746">
                  <c:v>50917.332000000002</c:v>
                </c:pt>
                <c:pt idx="3747">
                  <c:v>50963.495999999999</c:v>
                </c:pt>
                <c:pt idx="3748">
                  <c:v>51009.659999999996</c:v>
                </c:pt>
                <c:pt idx="3749">
                  <c:v>51055.824000000001</c:v>
                </c:pt>
                <c:pt idx="3750">
                  <c:v>51101.991999999998</c:v>
                </c:pt>
                <c:pt idx="3751">
                  <c:v>51148.156000000003</c:v>
                </c:pt>
                <c:pt idx="3752">
                  <c:v>51194.32</c:v>
                </c:pt>
                <c:pt idx="3753">
                  <c:v>51240.484000000004</c:v>
                </c:pt>
                <c:pt idx="3754">
                  <c:v>51286.648000000001</c:v>
                </c:pt>
                <c:pt idx="3755">
                  <c:v>51332.836000000003</c:v>
                </c:pt>
                <c:pt idx="3756">
                  <c:v>51379</c:v>
                </c:pt>
                <c:pt idx="3757">
                  <c:v>51425.163999999997</c:v>
                </c:pt>
                <c:pt idx="3758">
                  <c:v>51471.328000000001</c:v>
                </c:pt>
                <c:pt idx="3759">
                  <c:v>51517.495999999999</c:v>
                </c:pt>
                <c:pt idx="3760">
                  <c:v>51563.659999999996</c:v>
                </c:pt>
                <c:pt idx="3761">
                  <c:v>51609.824000000001</c:v>
                </c:pt>
                <c:pt idx="3762">
                  <c:v>51655.988000000005</c:v>
                </c:pt>
                <c:pt idx="3763">
                  <c:v>51702.156000000003</c:v>
                </c:pt>
                <c:pt idx="3764">
                  <c:v>51748.32</c:v>
                </c:pt>
                <c:pt idx="3765">
                  <c:v>51794.484000000004</c:v>
                </c:pt>
                <c:pt idx="3766">
                  <c:v>51840.648000000001</c:v>
                </c:pt>
                <c:pt idx="3767">
                  <c:v>51886.813000000002</c:v>
                </c:pt>
                <c:pt idx="3768">
                  <c:v>51932.98</c:v>
                </c:pt>
                <c:pt idx="3769">
                  <c:v>51979.145000000004</c:v>
                </c:pt>
                <c:pt idx="3770">
                  <c:v>52025.309000000001</c:v>
                </c:pt>
                <c:pt idx="3771">
                  <c:v>52071.473000000005</c:v>
                </c:pt>
                <c:pt idx="3772">
                  <c:v>52117.659999999996</c:v>
                </c:pt>
                <c:pt idx="3773">
                  <c:v>52163.824000000001</c:v>
                </c:pt>
                <c:pt idx="3774">
                  <c:v>52209.988000000005</c:v>
                </c:pt>
                <c:pt idx="3775">
                  <c:v>52256.152000000002</c:v>
                </c:pt>
                <c:pt idx="3776">
                  <c:v>52302.316000000006</c:v>
                </c:pt>
                <c:pt idx="3777">
                  <c:v>52348.484000000004</c:v>
                </c:pt>
                <c:pt idx="3778">
                  <c:v>52394.648000000001</c:v>
                </c:pt>
                <c:pt idx="3779">
                  <c:v>52440.813000000002</c:v>
                </c:pt>
                <c:pt idx="3780">
                  <c:v>52486.977000000006</c:v>
                </c:pt>
                <c:pt idx="3781">
                  <c:v>52533.145000000004</c:v>
                </c:pt>
                <c:pt idx="3782">
                  <c:v>52579.309000000001</c:v>
                </c:pt>
                <c:pt idx="3783">
                  <c:v>52625.473000000005</c:v>
                </c:pt>
                <c:pt idx="3784">
                  <c:v>52656.292999999998</c:v>
                </c:pt>
                <c:pt idx="3785">
                  <c:v>52675.632999999994</c:v>
                </c:pt>
                <c:pt idx="3786">
                  <c:v>52694.977000000006</c:v>
                </c:pt>
                <c:pt idx="3787">
                  <c:v>52714.316000000006</c:v>
                </c:pt>
                <c:pt idx="3788">
                  <c:v>52733.667999999998</c:v>
                </c:pt>
                <c:pt idx="3789">
                  <c:v>52753.008000000002</c:v>
                </c:pt>
                <c:pt idx="3790">
                  <c:v>52772.352000000006</c:v>
                </c:pt>
                <c:pt idx="3791">
                  <c:v>52791.694999999992</c:v>
                </c:pt>
                <c:pt idx="3792">
                  <c:v>52811.034999999996</c:v>
                </c:pt>
                <c:pt idx="3793">
                  <c:v>52830.379000000001</c:v>
                </c:pt>
                <c:pt idx="3794">
                  <c:v>52849.719000000005</c:v>
                </c:pt>
                <c:pt idx="3795">
                  <c:v>52869.062999999995</c:v>
                </c:pt>
                <c:pt idx="3796">
                  <c:v>52888.402000000002</c:v>
                </c:pt>
                <c:pt idx="3797">
                  <c:v>52907.745999999999</c:v>
                </c:pt>
                <c:pt idx="3798">
                  <c:v>52927.086000000003</c:v>
                </c:pt>
                <c:pt idx="3799">
                  <c:v>52946.43</c:v>
                </c:pt>
                <c:pt idx="3800">
                  <c:v>52965.77</c:v>
                </c:pt>
                <c:pt idx="3801">
                  <c:v>52985.113000000005</c:v>
                </c:pt>
                <c:pt idx="3802">
                  <c:v>53004.453000000001</c:v>
                </c:pt>
                <c:pt idx="3803">
                  <c:v>53023.796999999999</c:v>
                </c:pt>
                <c:pt idx="3804">
                  <c:v>53043.136999999995</c:v>
                </c:pt>
                <c:pt idx="3805">
                  <c:v>53062.488000000005</c:v>
                </c:pt>
                <c:pt idx="3806">
                  <c:v>53081.832000000002</c:v>
                </c:pt>
                <c:pt idx="3807">
                  <c:v>53101.171999999999</c:v>
                </c:pt>
                <c:pt idx="3808">
                  <c:v>53120.516000000003</c:v>
                </c:pt>
                <c:pt idx="3809">
                  <c:v>53139.855000000003</c:v>
                </c:pt>
                <c:pt idx="3810">
                  <c:v>53159.198999999993</c:v>
                </c:pt>
                <c:pt idx="3811">
                  <c:v>53178.539000000004</c:v>
                </c:pt>
                <c:pt idx="3812">
                  <c:v>53197.883000000002</c:v>
                </c:pt>
                <c:pt idx="3813">
                  <c:v>53217.222999999998</c:v>
                </c:pt>
                <c:pt idx="3814">
                  <c:v>53236.565999999999</c:v>
                </c:pt>
                <c:pt idx="3815">
                  <c:v>53255.906000000003</c:v>
                </c:pt>
                <c:pt idx="3816">
                  <c:v>53275.25</c:v>
                </c:pt>
                <c:pt idx="3817">
                  <c:v>53294.59</c:v>
                </c:pt>
                <c:pt idx="3818">
                  <c:v>53313.934000000001</c:v>
                </c:pt>
                <c:pt idx="3819">
                  <c:v>53333.276999999995</c:v>
                </c:pt>
                <c:pt idx="3820">
                  <c:v>53352.617000000006</c:v>
                </c:pt>
                <c:pt idx="3821">
                  <c:v>53371.960999999996</c:v>
                </c:pt>
                <c:pt idx="3822">
                  <c:v>53391.309000000001</c:v>
                </c:pt>
                <c:pt idx="3823">
                  <c:v>53410.652000000002</c:v>
                </c:pt>
                <c:pt idx="3824">
                  <c:v>53429.991999999998</c:v>
                </c:pt>
                <c:pt idx="3825">
                  <c:v>53449.336000000003</c:v>
                </c:pt>
                <c:pt idx="3826">
                  <c:v>53468.675999999999</c:v>
                </c:pt>
                <c:pt idx="3827">
                  <c:v>53488.02</c:v>
                </c:pt>
                <c:pt idx="3828">
                  <c:v>53507.359000000011</c:v>
                </c:pt>
                <c:pt idx="3829">
                  <c:v>53526.702999999994</c:v>
                </c:pt>
                <c:pt idx="3830">
                  <c:v>53546.047000000006</c:v>
                </c:pt>
                <c:pt idx="3831">
                  <c:v>53565.387000000002</c:v>
                </c:pt>
                <c:pt idx="3832">
                  <c:v>53584.729999999996</c:v>
                </c:pt>
                <c:pt idx="3833">
                  <c:v>53604.07</c:v>
                </c:pt>
                <c:pt idx="3834">
                  <c:v>53623.414000000004</c:v>
                </c:pt>
                <c:pt idx="3835">
                  <c:v>53642.754000000001</c:v>
                </c:pt>
                <c:pt idx="3836">
                  <c:v>53662.097999999998</c:v>
                </c:pt>
                <c:pt idx="3837">
                  <c:v>53681.438000000002</c:v>
                </c:pt>
                <c:pt idx="3838">
                  <c:v>53700.789000000004</c:v>
                </c:pt>
                <c:pt idx="3839">
                  <c:v>53720.128999999994</c:v>
                </c:pt>
                <c:pt idx="3840">
                  <c:v>53739.473000000005</c:v>
                </c:pt>
                <c:pt idx="3841">
                  <c:v>53758.813000000002</c:v>
                </c:pt>
                <c:pt idx="3842">
                  <c:v>53778.156000000003</c:v>
                </c:pt>
                <c:pt idx="3843">
                  <c:v>53797.5</c:v>
                </c:pt>
                <c:pt idx="3844">
                  <c:v>53816.840000000004</c:v>
                </c:pt>
                <c:pt idx="3845">
                  <c:v>53836.184000000001</c:v>
                </c:pt>
                <c:pt idx="3846">
                  <c:v>53855.522999999994</c:v>
                </c:pt>
                <c:pt idx="3847">
                  <c:v>53874.867000000006</c:v>
                </c:pt>
                <c:pt idx="3848">
                  <c:v>53894.206999999995</c:v>
                </c:pt>
                <c:pt idx="3849">
                  <c:v>53913.551000000007</c:v>
                </c:pt>
                <c:pt idx="3850">
                  <c:v>53932.890999999996</c:v>
                </c:pt>
                <c:pt idx="3851">
                  <c:v>53952.233999999997</c:v>
                </c:pt>
                <c:pt idx="3852">
                  <c:v>53971.574000000001</c:v>
                </c:pt>
                <c:pt idx="3853">
                  <c:v>53990.918000000005</c:v>
                </c:pt>
                <c:pt idx="3854">
                  <c:v>54010.258000000002</c:v>
                </c:pt>
                <c:pt idx="3855">
                  <c:v>54029.609000000004</c:v>
                </c:pt>
                <c:pt idx="3856">
                  <c:v>54048.953000000001</c:v>
                </c:pt>
                <c:pt idx="3857">
                  <c:v>54068.292999999998</c:v>
                </c:pt>
                <c:pt idx="3858">
                  <c:v>54087.636999999995</c:v>
                </c:pt>
                <c:pt idx="3859">
                  <c:v>54106.977000000006</c:v>
                </c:pt>
                <c:pt idx="3860">
                  <c:v>54126.32</c:v>
                </c:pt>
                <c:pt idx="3861">
                  <c:v>54145.659999999996</c:v>
                </c:pt>
                <c:pt idx="3862">
                  <c:v>54165.004000000001</c:v>
                </c:pt>
                <c:pt idx="3863">
                  <c:v>54184.344000000005</c:v>
                </c:pt>
                <c:pt idx="3864">
                  <c:v>54203.688000000002</c:v>
                </c:pt>
                <c:pt idx="3865">
                  <c:v>54223.026999999995</c:v>
                </c:pt>
                <c:pt idx="3866">
                  <c:v>54242.371000000006</c:v>
                </c:pt>
                <c:pt idx="3867">
                  <c:v>54261.710999999996</c:v>
                </c:pt>
                <c:pt idx="3868">
                  <c:v>54281.055</c:v>
                </c:pt>
                <c:pt idx="3869">
                  <c:v>54300.395000000004</c:v>
                </c:pt>
                <c:pt idx="3870">
                  <c:v>54319.737999999998</c:v>
                </c:pt>
                <c:pt idx="3871">
                  <c:v>54339.082000000002</c:v>
                </c:pt>
                <c:pt idx="3872">
                  <c:v>54358.43</c:v>
                </c:pt>
                <c:pt idx="3873">
                  <c:v>54377.772999999994</c:v>
                </c:pt>
                <c:pt idx="3874">
                  <c:v>54397.113000000005</c:v>
                </c:pt>
                <c:pt idx="3875">
                  <c:v>54416.457000000002</c:v>
                </c:pt>
                <c:pt idx="3876">
                  <c:v>54435.796999999999</c:v>
                </c:pt>
                <c:pt idx="3877">
                  <c:v>54455.140999999996</c:v>
                </c:pt>
                <c:pt idx="3878">
                  <c:v>54474.48</c:v>
                </c:pt>
                <c:pt idx="3879">
                  <c:v>54493.824000000001</c:v>
                </c:pt>
                <c:pt idx="3880">
                  <c:v>54513.163999999997</c:v>
                </c:pt>
                <c:pt idx="3881">
                  <c:v>54532.508000000002</c:v>
                </c:pt>
                <c:pt idx="3882">
                  <c:v>54551.852000000006</c:v>
                </c:pt>
                <c:pt idx="3883">
                  <c:v>54571.190999999999</c:v>
                </c:pt>
                <c:pt idx="3884">
                  <c:v>54590.534999999996</c:v>
                </c:pt>
                <c:pt idx="3885">
                  <c:v>54609.875</c:v>
                </c:pt>
                <c:pt idx="3886">
                  <c:v>54629.219000000005</c:v>
                </c:pt>
                <c:pt idx="3887">
                  <c:v>54648.559000000001</c:v>
                </c:pt>
                <c:pt idx="3888">
                  <c:v>54667.91</c:v>
                </c:pt>
                <c:pt idx="3889">
                  <c:v>54687.25</c:v>
                </c:pt>
                <c:pt idx="3890">
                  <c:v>54706.593999999997</c:v>
                </c:pt>
                <c:pt idx="3891">
                  <c:v>54725.934000000001</c:v>
                </c:pt>
                <c:pt idx="3892">
                  <c:v>54745.276999999995</c:v>
                </c:pt>
                <c:pt idx="3893">
                  <c:v>54764.617000000006</c:v>
                </c:pt>
                <c:pt idx="3894">
                  <c:v>54783.960999999996</c:v>
                </c:pt>
                <c:pt idx="3895">
                  <c:v>54803.305</c:v>
                </c:pt>
                <c:pt idx="3896">
                  <c:v>54822.645000000004</c:v>
                </c:pt>
                <c:pt idx="3897">
                  <c:v>54841.988000000005</c:v>
                </c:pt>
                <c:pt idx="3898">
                  <c:v>54861.328000000001</c:v>
                </c:pt>
                <c:pt idx="3899">
                  <c:v>54880.671999999999</c:v>
                </c:pt>
                <c:pt idx="3900">
                  <c:v>54900.012000000002</c:v>
                </c:pt>
                <c:pt idx="3901">
                  <c:v>54919.355000000003</c:v>
                </c:pt>
                <c:pt idx="3902">
                  <c:v>54938.694999999992</c:v>
                </c:pt>
                <c:pt idx="3903">
                  <c:v>54958.039000000004</c:v>
                </c:pt>
                <c:pt idx="3904">
                  <c:v>54977.379000000001</c:v>
                </c:pt>
                <c:pt idx="3905">
                  <c:v>54996.729999999996</c:v>
                </c:pt>
                <c:pt idx="3906">
                  <c:v>55016.074000000001</c:v>
                </c:pt>
                <c:pt idx="3907">
                  <c:v>55035.414000000004</c:v>
                </c:pt>
                <c:pt idx="3908">
                  <c:v>55054.758000000002</c:v>
                </c:pt>
                <c:pt idx="3909">
                  <c:v>55074.097999999998</c:v>
                </c:pt>
                <c:pt idx="3910">
                  <c:v>55093.441000000006</c:v>
                </c:pt>
                <c:pt idx="3911">
                  <c:v>55112.780999999995</c:v>
                </c:pt>
                <c:pt idx="3912">
                  <c:v>55132.124999999993</c:v>
                </c:pt>
                <c:pt idx="3913">
                  <c:v>55151.465000000004</c:v>
                </c:pt>
                <c:pt idx="3914">
                  <c:v>55170.809000000001</c:v>
                </c:pt>
                <c:pt idx="3915">
                  <c:v>55190.148000000001</c:v>
                </c:pt>
                <c:pt idx="3916">
                  <c:v>55209.491999999998</c:v>
                </c:pt>
                <c:pt idx="3917">
                  <c:v>55228.832000000002</c:v>
                </c:pt>
                <c:pt idx="3918">
                  <c:v>55248.175999999999</c:v>
                </c:pt>
                <c:pt idx="3919">
                  <c:v>55267.516000000003</c:v>
                </c:pt>
                <c:pt idx="3920">
                  <c:v>55286.859000000011</c:v>
                </c:pt>
                <c:pt idx="3921">
                  <c:v>55306.202999999994</c:v>
                </c:pt>
                <c:pt idx="3922">
                  <c:v>55325.551000000007</c:v>
                </c:pt>
                <c:pt idx="3923">
                  <c:v>55344.895000000004</c:v>
                </c:pt>
                <c:pt idx="3924">
                  <c:v>55364.233999999997</c:v>
                </c:pt>
                <c:pt idx="3925">
                  <c:v>55383.578000000001</c:v>
                </c:pt>
                <c:pt idx="3926">
                  <c:v>55402.918000000005</c:v>
                </c:pt>
                <c:pt idx="3927">
                  <c:v>55422.261999999995</c:v>
                </c:pt>
                <c:pt idx="3928">
                  <c:v>55441.601999999999</c:v>
                </c:pt>
                <c:pt idx="3929">
                  <c:v>55460.945</c:v>
                </c:pt>
                <c:pt idx="3930">
                  <c:v>55480.284999999996</c:v>
                </c:pt>
                <c:pt idx="3931">
                  <c:v>55499.628999999994</c:v>
                </c:pt>
                <c:pt idx="3932">
                  <c:v>55518.969000000005</c:v>
                </c:pt>
                <c:pt idx="3933">
                  <c:v>55538.313000000002</c:v>
                </c:pt>
                <c:pt idx="3934">
                  <c:v>55557.656000000003</c:v>
                </c:pt>
                <c:pt idx="3935">
                  <c:v>55576.995999999999</c:v>
                </c:pt>
                <c:pt idx="3936">
                  <c:v>55596.340000000004</c:v>
                </c:pt>
                <c:pt idx="3937">
                  <c:v>55615.68</c:v>
                </c:pt>
                <c:pt idx="3938">
                  <c:v>55635.030999999995</c:v>
                </c:pt>
                <c:pt idx="3939">
                  <c:v>55654.371000000006</c:v>
                </c:pt>
                <c:pt idx="3940">
                  <c:v>55673.715000000004</c:v>
                </c:pt>
                <c:pt idx="3941">
                  <c:v>55693.055</c:v>
                </c:pt>
                <c:pt idx="3942">
                  <c:v>55712.398000000001</c:v>
                </c:pt>
                <c:pt idx="3943">
                  <c:v>55731.737999999998</c:v>
                </c:pt>
                <c:pt idx="3944">
                  <c:v>55751.082000000002</c:v>
                </c:pt>
                <c:pt idx="3945">
                  <c:v>55770.425999999999</c:v>
                </c:pt>
                <c:pt idx="3946">
                  <c:v>55789.765999999996</c:v>
                </c:pt>
                <c:pt idx="3947">
                  <c:v>55809.109000000004</c:v>
                </c:pt>
                <c:pt idx="3948">
                  <c:v>55828.449000000001</c:v>
                </c:pt>
                <c:pt idx="3949">
                  <c:v>55847.792999999998</c:v>
                </c:pt>
                <c:pt idx="3950">
                  <c:v>55867.132999999994</c:v>
                </c:pt>
                <c:pt idx="3951">
                  <c:v>55886.477000000006</c:v>
                </c:pt>
                <c:pt idx="3952">
                  <c:v>55905.816000000006</c:v>
                </c:pt>
                <c:pt idx="3953">
                  <c:v>55925.159999999996</c:v>
                </c:pt>
                <c:pt idx="3954">
                  <c:v>55944.5</c:v>
                </c:pt>
                <c:pt idx="3955">
                  <c:v>55963.852000000006</c:v>
                </c:pt>
                <c:pt idx="3956">
                  <c:v>55983.190999999999</c:v>
                </c:pt>
                <c:pt idx="3957">
                  <c:v>56002.534999999996</c:v>
                </c:pt>
                <c:pt idx="3958">
                  <c:v>56021.879000000001</c:v>
                </c:pt>
                <c:pt idx="3959">
                  <c:v>56041.219000000005</c:v>
                </c:pt>
                <c:pt idx="3960">
                  <c:v>56060.562999999995</c:v>
                </c:pt>
                <c:pt idx="3961">
                  <c:v>56079.902000000002</c:v>
                </c:pt>
                <c:pt idx="3962">
                  <c:v>56099.245999999999</c:v>
                </c:pt>
                <c:pt idx="3963">
                  <c:v>56118.586000000003</c:v>
                </c:pt>
                <c:pt idx="3964">
                  <c:v>56137.93</c:v>
                </c:pt>
                <c:pt idx="3965">
                  <c:v>56157.27</c:v>
                </c:pt>
                <c:pt idx="3966">
                  <c:v>56176.613000000005</c:v>
                </c:pt>
                <c:pt idx="3967">
                  <c:v>56195.953000000001</c:v>
                </c:pt>
                <c:pt idx="3968">
                  <c:v>56215.296999999999</c:v>
                </c:pt>
                <c:pt idx="3969">
                  <c:v>56234.636999999995</c:v>
                </c:pt>
                <c:pt idx="3970">
                  <c:v>56253.98</c:v>
                </c:pt>
                <c:pt idx="3971">
                  <c:v>56273.32</c:v>
                </c:pt>
                <c:pt idx="3972">
                  <c:v>56292.671999999999</c:v>
                </c:pt>
                <c:pt idx="3973">
                  <c:v>56312.016000000003</c:v>
                </c:pt>
                <c:pt idx="3974">
                  <c:v>56331.355000000003</c:v>
                </c:pt>
                <c:pt idx="3975">
                  <c:v>56350.698999999993</c:v>
                </c:pt>
                <c:pt idx="3976">
                  <c:v>56370.039000000004</c:v>
                </c:pt>
                <c:pt idx="3977">
                  <c:v>56389.383000000002</c:v>
                </c:pt>
                <c:pt idx="3978">
                  <c:v>56408.722999999998</c:v>
                </c:pt>
                <c:pt idx="3979">
                  <c:v>56428.065999999999</c:v>
                </c:pt>
                <c:pt idx="3980">
                  <c:v>56447.406000000003</c:v>
                </c:pt>
                <c:pt idx="3981">
                  <c:v>56466.75</c:v>
                </c:pt>
                <c:pt idx="3982">
                  <c:v>56486.09</c:v>
                </c:pt>
                <c:pt idx="3983">
                  <c:v>56505.434000000001</c:v>
                </c:pt>
                <c:pt idx="3984">
                  <c:v>56524.776999999995</c:v>
                </c:pt>
                <c:pt idx="3985">
                  <c:v>56544.117000000006</c:v>
                </c:pt>
                <c:pt idx="3986">
                  <c:v>56563.460999999996</c:v>
                </c:pt>
                <c:pt idx="3987">
                  <c:v>56582.801000000007</c:v>
                </c:pt>
                <c:pt idx="3988">
                  <c:v>56602.152000000002</c:v>
                </c:pt>
                <c:pt idx="3989">
                  <c:v>56621.491999999998</c:v>
                </c:pt>
                <c:pt idx="3990">
                  <c:v>56640.836000000003</c:v>
                </c:pt>
                <c:pt idx="3991">
                  <c:v>56660.175999999999</c:v>
                </c:pt>
                <c:pt idx="3992">
                  <c:v>56679.520000000004</c:v>
                </c:pt>
                <c:pt idx="3993">
                  <c:v>56698.859000000011</c:v>
                </c:pt>
                <c:pt idx="3994">
                  <c:v>56718.202999999994</c:v>
                </c:pt>
                <c:pt idx="3995">
                  <c:v>56737.543000000005</c:v>
                </c:pt>
                <c:pt idx="3996">
                  <c:v>56756.887000000002</c:v>
                </c:pt>
                <c:pt idx="3997">
                  <c:v>56776.229999999996</c:v>
                </c:pt>
                <c:pt idx="3998">
                  <c:v>56795.57</c:v>
                </c:pt>
                <c:pt idx="3999">
                  <c:v>56814.914000000004</c:v>
                </c:pt>
                <c:pt idx="4000">
                  <c:v>56834.254000000001</c:v>
                </c:pt>
                <c:pt idx="4001">
                  <c:v>56853.597999999998</c:v>
                </c:pt>
                <c:pt idx="4002">
                  <c:v>56872.938000000002</c:v>
                </c:pt>
                <c:pt idx="4003">
                  <c:v>56892.280999999995</c:v>
                </c:pt>
                <c:pt idx="4004">
                  <c:v>56911.620999999999</c:v>
                </c:pt>
                <c:pt idx="4005">
                  <c:v>56930.973000000005</c:v>
                </c:pt>
                <c:pt idx="4006">
                  <c:v>56950.313000000002</c:v>
                </c:pt>
                <c:pt idx="4007">
                  <c:v>56969.656000000003</c:v>
                </c:pt>
                <c:pt idx="4008">
                  <c:v>56988.995999999999</c:v>
                </c:pt>
                <c:pt idx="4009">
                  <c:v>57008.340000000004</c:v>
                </c:pt>
                <c:pt idx="4010">
                  <c:v>57027.684000000001</c:v>
                </c:pt>
                <c:pt idx="4011">
                  <c:v>57047.022999999994</c:v>
                </c:pt>
                <c:pt idx="4012">
                  <c:v>57065.082000000002</c:v>
                </c:pt>
                <c:pt idx="4013">
                  <c:v>57082.57</c:v>
                </c:pt>
                <c:pt idx="4014">
                  <c:v>57100.059000000001</c:v>
                </c:pt>
                <c:pt idx="4015">
                  <c:v>57117.547000000006</c:v>
                </c:pt>
                <c:pt idx="4016">
                  <c:v>57135.034999999996</c:v>
                </c:pt>
                <c:pt idx="4017">
                  <c:v>57152.522999999994</c:v>
                </c:pt>
                <c:pt idx="4018">
                  <c:v>57170.012000000002</c:v>
                </c:pt>
                <c:pt idx="4019">
                  <c:v>57187.5</c:v>
                </c:pt>
                <c:pt idx="4020">
                  <c:v>57204.988000000005</c:v>
                </c:pt>
                <c:pt idx="4021">
                  <c:v>57222.477000000006</c:v>
                </c:pt>
                <c:pt idx="4022">
                  <c:v>57239.973000000005</c:v>
                </c:pt>
                <c:pt idx="4023">
                  <c:v>57257.460999999996</c:v>
                </c:pt>
                <c:pt idx="4024">
                  <c:v>57274.953000000001</c:v>
                </c:pt>
                <c:pt idx="4025">
                  <c:v>57292.441000000006</c:v>
                </c:pt>
                <c:pt idx="4026">
                  <c:v>57309.93</c:v>
                </c:pt>
                <c:pt idx="4027">
                  <c:v>57327.418000000005</c:v>
                </c:pt>
                <c:pt idx="4028">
                  <c:v>57344.906000000003</c:v>
                </c:pt>
                <c:pt idx="4029">
                  <c:v>57362.395000000004</c:v>
                </c:pt>
                <c:pt idx="4030">
                  <c:v>57379.883000000002</c:v>
                </c:pt>
                <c:pt idx="4031">
                  <c:v>57397.371000000006</c:v>
                </c:pt>
                <c:pt idx="4032">
                  <c:v>57417.855000000003</c:v>
                </c:pt>
                <c:pt idx="4033">
                  <c:v>57441.078000000001</c:v>
                </c:pt>
                <c:pt idx="4034">
                  <c:v>57464.301000000007</c:v>
                </c:pt>
                <c:pt idx="4035">
                  <c:v>57487.522999999994</c:v>
                </c:pt>
                <c:pt idx="4036">
                  <c:v>57510.75</c:v>
                </c:pt>
                <c:pt idx="4037">
                  <c:v>57533.973000000005</c:v>
                </c:pt>
                <c:pt idx="4038">
                  <c:v>57557.206999999995</c:v>
                </c:pt>
                <c:pt idx="4039">
                  <c:v>57580.43</c:v>
                </c:pt>
                <c:pt idx="4040">
                  <c:v>57603.652000000002</c:v>
                </c:pt>
                <c:pt idx="4041">
                  <c:v>57626.879000000001</c:v>
                </c:pt>
                <c:pt idx="4042">
                  <c:v>57650.101999999999</c:v>
                </c:pt>
                <c:pt idx="4043">
                  <c:v>57673.324000000001</c:v>
                </c:pt>
                <c:pt idx="4044">
                  <c:v>57696.547000000006</c:v>
                </c:pt>
                <c:pt idx="4045">
                  <c:v>57719.772999999994</c:v>
                </c:pt>
                <c:pt idx="4046">
                  <c:v>57742.995999999999</c:v>
                </c:pt>
                <c:pt idx="4047">
                  <c:v>57766.219000000005</c:v>
                </c:pt>
                <c:pt idx="4048">
                  <c:v>57789.441000000006</c:v>
                </c:pt>
                <c:pt idx="4049">
                  <c:v>57812.667999999998</c:v>
                </c:pt>
                <c:pt idx="4050">
                  <c:v>57835.890999999996</c:v>
                </c:pt>
                <c:pt idx="4051">
                  <c:v>57859.113000000005</c:v>
                </c:pt>
                <c:pt idx="4052">
                  <c:v>57882.336000000003</c:v>
                </c:pt>
                <c:pt idx="4053">
                  <c:v>57905.562999999995</c:v>
                </c:pt>
                <c:pt idx="4054">
                  <c:v>57928.784999999996</c:v>
                </c:pt>
                <c:pt idx="4055">
                  <c:v>57952.02</c:v>
                </c:pt>
                <c:pt idx="4056">
                  <c:v>57975.241999999998</c:v>
                </c:pt>
                <c:pt idx="4057">
                  <c:v>57998.465000000004</c:v>
                </c:pt>
                <c:pt idx="4058">
                  <c:v>58021.690999999999</c:v>
                </c:pt>
                <c:pt idx="4059">
                  <c:v>58044.914000000004</c:v>
                </c:pt>
                <c:pt idx="4060">
                  <c:v>58068.136999999995</c:v>
                </c:pt>
                <c:pt idx="4061">
                  <c:v>58091.359000000011</c:v>
                </c:pt>
                <c:pt idx="4062">
                  <c:v>58114.586000000003</c:v>
                </c:pt>
                <c:pt idx="4063">
                  <c:v>58137.809000000001</c:v>
                </c:pt>
                <c:pt idx="4064">
                  <c:v>58161.030999999995</c:v>
                </c:pt>
                <c:pt idx="4065">
                  <c:v>58184.258000000002</c:v>
                </c:pt>
                <c:pt idx="4066">
                  <c:v>58207.48</c:v>
                </c:pt>
                <c:pt idx="4067">
                  <c:v>58211.421999999999</c:v>
                </c:pt>
                <c:pt idx="4068">
                  <c:v>58214.645000000004</c:v>
                </c:pt>
                <c:pt idx="4069">
                  <c:v>58217.867000000006</c:v>
                </c:pt>
                <c:pt idx="4070">
                  <c:v>58221.09</c:v>
                </c:pt>
                <c:pt idx="4071">
                  <c:v>58224.309000000001</c:v>
                </c:pt>
                <c:pt idx="4072">
                  <c:v>58227.530999999995</c:v>
                </c:pt>
                <c:pt idx="4073">
                  <c:v>58230.754000000001</c:v>
                </c:pt>
                <c:pt idx="4074">
                  <c:v>58235.628999999994</c:v>
                </c:pt>
                <c:pt idx="4075">
                  <c:v>58241.206999999995</c:v>
                </c:pt>
                <c:pt idx="4076">
                  <c:v>58246.784999999996</c:v>
                </c:pt>
                <c:pt idx="4077">
                  <c:v>58252.359000000011</c:v>
                </c:pt>
                <c:pt idx="4078">
                  <c:v>58257.938000000002</c:v>
                </c:pt>
                <c:pt idx="4079">
                  <c:v>58263.516000000003</c:v>
                </c:pt>
                <c:pt idx="4080">
                  <c:v>58269.093999999997</c:v>
                </c:pt>
                <c:pt idx="4081">
                  <c:v>58274.671999999999</c:v>
                </c:pt>
                <c:pt idx="4082">
                  <c:v>58280.25</c:v>
                </c:pt>
                <c:pt idx="4083">
                  <c:v>58285.828000000001</c:v>
                </c:pt>
                <c:pt idx="4084">
                  <c:v>58291.402000000002</c:v>
                </c:pt>
                <c:pt idx="4085">
                  <c:v>58296.98</c:v>
                </c:pt>
                <c:pt idx="4086">
                  <c:v>58302.559000000001</c:v>
                </c:pt>
                <c:pt idx="4087">
                  <c:v>58308.136999999995</c:v>
                </c:pt>
                <c:pt idx="4088">
                  <c:v>58313.715000000004</c:v>
                </c:pt>
                <c:pt idx="4089">
                  <c:v>58319.292999999998</c:v>
                </c:pt>
                <c:pt idx="4090">
                  <c:v>58324.871000000006</c:v>
                </c:pt>
                <c:pt idx="4091">
                  <c:v>58330.449000000001</c:v>
                </c:pt>
                <c:pt idx="4092">
                  <c:v>58336.026999999995</c:v>
                </c:pt>
                <c:pt idx="4093">
                  <c:v>58345.148000000001</c:v>
                </c:pt>
                <c:pt idx="4094">
                  <c:v>58354.694999999992</c:v>
                </c:pt>
                <c:pt idx="4095">
                  <c:v>58364.241999999998</c:v>
                </c:pt>
                <c:pt idx="4096">
                  <c:v>58373.789000000004</c:v>
                </c:pt>
                <c:pt idx="4097">
                  <c:v>58383.336000000003</c:v>
                </c:pt>
                <c:pt idx="4098">
                  <c:v>58392.883000000002</c:v>
                </c:pt>
                <c:pt idx="4099">
                  <c:v>58402.765999999996</c:v>
                </c:pt>
                <c:pt idx="4100">
                  <c:v>58413.421999999999</c:v>
                </c:pt>
                <c:pt idx="4101">
                  <c:v>58424.082000000002</c:v>
                </c:pt>
                <c:pt idx="4102">
                  <c:v>58434.737999999998</c:v>
                </c:pt>
                <c:pt idx="4103">
                  <c:v>58445.395000000004</c:v>
                </c:pt>
                <c:pt idx="4104">
                  <c:v>58456.055</c:v>
                </c:pt>
                <c:pt idx="4105">
                  <c:v>58466.719000000005</c:v>
                </c:pt>
                <c:pt idx="4106">
                  <c:v>58480.215000000004</c:v>
                </c:pt>
                <c:pt idx="4107">
                  <c:v>58493.945</c:v>
                </c:pt>
                <c:pt idx="4108">
                  <c:v>58507.675999999999</c:v>
                </c:pt>
                <c:pt idx="4109">
                  <c:v>58521.406000000003</c:v>
                </c:pt>
                <c:pt idx="4110">
                  <c:v>58535.136999999995</c:v>
                </c:pt>
                <c:pt idx="4111">
                  <c:v>58548.867000000006</c:v>
                </c:pt>
                <c:pt idx="4112">
                  <c:v>58562.597999999998</c:v>
                </c:pt>
                <c:pt idx="4113">
                  <c:v>58576.328000000001</c:v>
                </c:pt>
                <c:pt idx="4114">
                  <c:v>58590.059000000001</c:v>
                </c:pt>
                <c:pt idx="4115">
                  <c:v>58603.789000000004</c:v>
                </c:pt>
                <c:pt idx="4116">
                  <c:v>58617.52</c:v>
                </c:pt>
                <c:pt idx="4117">
                  <c:v>58631.25</c:v>
                </c:pt>
                <c:pt idx="4118">
                  <c:v>58644.98</c:v>
                </c:pt>
                <c:pt idx="4119">
                  <c:v>58658.715000000004</c:v>
                </c:pt>
                <c:pt idx="4120">
                  <c:v>58672.445</c:v>
                </c:pt>
                <c:pt idx="4121">
                  <c:v>58686.18</c:v>
                </c:pt>
                <c:pt idx="4122">
                  <c:v>58699.91</c:v>
                </c:pt>
                <c:pt idx="4123">
                  <c:v>58713.640999999996</c:v>
                </c:pt>
                <c:pt idx="4124">
                  <c:v>58727.371000000006</c:v>
                </c:pt>
                <c:pt idx="4125">
                  <c:v>58741.101999999999</c:v>
                </c:pt>
                <c:pt idx="4126">
                  <c:v>58754.832000000002</c:v>
                </c:pt>
                <c:pt idx="4127">
                  <c:v>58768.562999999995</c:v>
                </c:pt>
                <c:pt idx="4128">
                  <c:v>58782.292999999998</c:v>
                </c:pt>
                <c:pt idx="4129">
                  <c:v>58796.022999999994</c:v>
                </c:pt>
                <c:pt idx="4130">
                  <c:v>58809.754000000001</c:v>
                </c:pt>
                <c:pt idx="4131">
                  <c:v>58823.484000000004</c:v>
                </c:pt>
                <c:pt idx="4132">
                  <c:v>58837.215000000004</c:v>
                </c:pt>
                <c:pt idx="4133">
                  <c:v>58850.949000000001</c:v>
                </c:pt>
                <c:pt idx="4134">
                  <c:v>58864.68</c:v>
                </c:pt>
                <c:pt idx="4135">
                  <c:v>58878.41</c:v>
                </c:pt>
                <c:pt idx="4136">
                  <c:v>58892.140999999996</c:v>
                </c:pt>
                <c:pt idx="4137">
                  <c:v>58905.871000000006</c:v>
                </c:pt>
                <c:pt idx="4138">
                  <c:v>58919.604999999996</c:v>
                </c:pt>
                <c:pt idx="4139">
                  <c:v>58933.336000000003</c:v>
                </c:pt>
                <c:pt idx="4140">
                  <c:v>58947.065999999999</c:v>
                </c:pt>
                <c:pt idx="4141">
                  <c:v>58960.796999999999</c:v>
                </c:pt>
                <c:pt idx="4142">
                  <c:v>58974.526999999995</c:v>
                </c:pt>
                <c:pt idx="4143">
                  <c:v>58988.258000000002</c:v>
                </c:pt>
                <c:pt idx="4144">
                  <c:v>59001.988000000005</c:v>
                </c:pt>
                <c:pt idx="4145">
                  <c:v>59015.719000000005</c:v>
                </c:pt>
                <c:pt idx="4146">
                  <c:v>59029.449000000001</c:v>
                </c:pt>
                <c:pt idx="4147">
                  <c:v>59043.184000000001</c:v>
                </c:pt>
                <c:pt idx="4148">
                  <c:v>59056.914000000004</c:v>
                </c:pt>
                <c:pt idx="4149">
                  <c:v>59070.645000000004</c:v>
                </c:pt>
                <c:pt idx="4150">
                  <c:v>59084.375</c:v>
                </c:pt>
                <c:pt idx="4151">
                  <c:v>59098.104999999996</c:v>
                </c:pt>
                <c:pt idx="4152">
                  <c:v>59111.836000000003</c:v>
                </c:pt>
                <c:pt idx="4153">
                  <c:v>59125.565999999999</c:v>
                </c:pt>
                <c:pt idx="4154">
                  <c:v>59139.296999999999</c:v>
                </c:pt>
                <c:pt idx="4155">
                  <c:v>59153.030999999995</c:v>
                </c:pt>
                <c:pt idx="4156">
                  <c:v>59166.761999999995</c:v>
                </c:pt>
                <c:pt idx="4157">
                  <c:v>59180.491999999998</c:v>
                </c:pt>
                <c:pt idx="4158">
                  <c:v>59194.222999999998</c:v>
                </c:pt>
                <c:pt idx="4159">
                  <c:v>59207.953000000001</c:v>
                </c:pt>
                <c:pt idx="4160">
                  <c:v>59221.688000000002</c:v>
                </c:pt>
                <c:pt idx="4161">
                  <c:v>59235.418000000005</c:v>
                </c:pt>
                <c:pt idx="4162">
                  <c:v>59249.148000000001</c:v>
                </c:pt>
                <c:pt idx="4163">
                  <c:v>59262.879000000001</c:v>
                </c:pt>
                <c:pt idx="4164">
                  <c:v>59276.609000000004</c:v>
                </c:pt>
                <c:pt idx="4165">
                  <c:v>59290.340000000004</c:v>
                </c:pt>
                <c:pt idx="4166">
                  <c:v>59304.07</c:v>
                </c:pt>
                <c:pt idx="4167">
                  <c:v>59317.801000000007</c:v>
                </c:pt>
                <c:pt idx="4168">
                  <c:v>59331.530999999995</c:v>
                </c:pt>
                <c:pt idx="4169">
                  <c:v>59345.261999999995</c:v>
                </c:pt>
                <c:pt idx="4170">
                  <c:v>59358.991999999998</c:v>
                </c:pt>
                <c:pt idx="4171">
                  <c:v>59372.726999999999</c:v>
                </c:pt>
                <c:pt idx="4172">
                  <c:v>59386.457000000002</c:v>
                </c:pt>
                <c:pt idx="4173">
                  <c:v>59400.188000000002</c:v>
                </c:pt>
                <c:pt idx="4174">
                  <c:v>59413.921999999999</c:v>
                </c:pt>
                <c:pt idx="4175">
                  <c:v>59427.652000000002</c:v>
                </c:pt>
                <c:pt idx="4176">
                  <c:v>59441.383000000002</c:v>
                </c:pt>
                <c:pt idx="4177">
                  <c:v>59455.113000000005</c:v>
                </c:pt>
                <c:pt idx="4178">
                  <c:v>59468.844000000005</c:v>
                </c:pt>
                <c:pt idx="4179">
                  <c:v>59482.574000000001</c:v>
                </c:pt>
                <c:pt idx="4180">
                  <c:v>59496.305</c:v>
                </c:pt>
                <c:pt idx="4181">
                  <c:v>59510.034999999996</c:v>
                </c:pt>
                <c:pt idx="4182">
                  <c:v>59523.765999999996</c:v>
                </c:pt>
                <c:pt idx="4183">
                  <c:v>59537.495999999999</c:v>
                </c:pt>
                <c:pt idx="4184">
                  <c:v>59551.226999999999</c:v>
                </c:pt>
                <c:pt idx="4185">
                  <c:v>59564.957000000002</c:v>
                </c:pt>
                <c:pt idx="4186">
                  <c:v>59578.688000000002</c:v>
                </c:pt>
                <c:pt idx="4187">
                  <c:v>59592.418000000005</c:v>
                </c:pt>
                <c:pt idx="4188">
                  <c:v>59606.156000000003</c:v>
                </c:pt>
                <c:pt idx="4189">
                  <c:v>59619.887000000002</c:v>
                </c:pt>
                <c:pt idx="4190">
                  <c:v>59633.617000000006</c:v>
                </c:pt>
                <c:pt idx="4191">
                  <c:v>59647.348000000005</c:v>
                </c:pt>
                <c:pt idx="4192">
                  <c:v>59661.078000000001</c:v>
                </c:pt>
                <c:pt idx="4193">
                  <c:v>59674.809000000001</c:v>
                </c:pt>
                <c:pt idx="4194">
                  <c:v>59688.539000000004</c:v>
                </c:pt>
                <c:pt idx="4195">
                  <c:v>59702.27</c:v>
                </c:pt>
                <c:pt idx="4196">
                  <c:v>59716</c:v>
                </c:pt>
                <c:pt idx="4197">
                  <c:v>59729.729999999996</c:v>
                </c:pt>
                <c:pt idx="4198">
                  <c:v>59743.460999999996</c:v>
                </c:pt>
                <c:pt idx="4199">
                  <c:v>59757.190999999999</c:v>
                </c:pt>
                <c:pt idx="4200">
                  <c:v>59770.921999999999</c:v>
                </c:pt>
                <c:pt idx="4201">
                  <c:v>59784.652000000002</c:v>
                </c:pt>
                <c:pt idx="4202">
                  <c:v>59798.383000000002</c:v>
                </c:pt>
                <c:pt idx="4203">
                  <c:v>59812.113000000005</c:v>
                </c:pt>
                <c:pt idx="4204">
                  <c:v>59825.844000000005</c:v>
                </c:pt>
                <c:pt idx="4205">
                  <c:v>59839.582000000002</c:v>
                </c:pt>
                <c:pt idx="4206">
                  <c:v>59853.313000000002</c:v>
                </c:pt>
                <c:pt idx="4207">
                  <c:v>59867.043000000005</c:v>
                </c:pt>
                <c:pt idx="4208">
                  <c:v>59880.772999999994</c:v>
                </c:pt>
                <c:pt idx="4209">
                  <c:v>59894.504000000001</c:v>
                </c:pt>
                <c:pt idx="4210">
                  <c:v>59908.233999999997</c:v>
                </c:pt>
                <c:pt idx="4211">
                  <c:v>59921.965000000004</c:v>
                </c:pt>
                <c:pt idx="4212">
                  <c:v>59935.694999999992</c:v>
                </c:pt>
                <c:pt idx="4213">
                  <c:v>59949.425999999999</c:v>
                </c:pt>
                <c:pt idx="4214">
                  <c:v>59963.156000000003</c:v>
                </c:pt>
                <c:pt idx="4215">
                  <c:v>59976.887000000002</c:v>
                </c:pt>
                <c:pt idx="4216">
                  <c:v>59990.617000000006</c:v>
                </c:pt>
                <c:pt idx="4217">
                  <c:v>60004.348000000005</c:v>
                </c:pt>
                <c:pt idx="4218">
                  <c:v>60018.078000000001</c:v>
                </c:pt>
                <c:pt idx="4219">
                  <c:v>60031.809000000001</c:v>
                </c:pt>
                <c:pt idx="4220">
                  <c:v>60045.539000000004</c:v>
                </c:pt>
                <c:pt idx="4221">
                  <c:v>60059.276999999995</c:v>
                </c:pt>
                <c:pt idx="4222">
                  <c:v>60073.008000000002</c:v>
                </c:pt>
                <c:pt idx="4223">
                  <c:v>60086.737999999998</c:v>
                </c:pt>
                <c:pt idx="4224">
                  <c:v>60100.469000000005</c:v>
                </c:pt>
                <c:pt idx="4225">
                  <c:v>60114.198999999993</c:v>
                </c:pt>
                <c:pt idx="4226">
                  <c:v>60127.93</c:v>
                </c:pt>
                <c:pt idx="4227">
                  <c:v>60141.659999999996</c:v>
                </c:pt>
                <c:pt idx="4228">
                  <c:v>60155.390999999996</c:v>
                </c:pt>
                <c:pt idx="4229">
                  <c:v>60169.120999999999</c:v>
                </c:pt>
                <c:pt idx="4230">
                  <c:v>60182.852000000006</c:v>
                </c:pt>
                <c:pt idx="4231">
                  <c:v>60196.582000000002</c:v>
                </c:pt>
                <c:pt idx="4232">
                  <c:v>60210.313000000002</c:v>
                </c:pt>
                <c:pt idx="4233">
                  <c:v>60224.043000000005</c:v>
                </c:pt>
                <c:pt idx="4234">
                  <c:v>60237.772999999994</c:v>
                </c:pt>
                <c:pt idx="4235">
                  <c:v>60251.504000000001</c:v>
                </c:pt>
                <c:pt idx="4236">
                  <c:v>60265.233999999997</c:v>
                </c:pt>
                <c:pt idx="4237">
                  <c:v>60278.965000000004</c:v>
                </c:pt>
                <c:pt idx="4238">
                  <c:v>60292.702999999994</c:v>
                </c:pt>
                <c:pt idx="4239">
                  <c:v>60306.434000000001</c:v>
                </c:pt>
                <c:pt idx="4240">
                  <c:v>60320.163999999997</c:v>
                </c:pt>
                <c:pt idx="4241">
                  <c:v>60333.895000000004</c:v>
                </c:pt>
                <c:pt idx="4242">
                  <c:v>60347.624999999993</c:v>
                </c:pt>
                <c:pt idx="4243">
                  <c:v>60361.355000000003</c:v>
                </c:pt>
                <c:pt idx="4244">
                  <c:v>60375.086000000003</c:v>
                </c:pt>
                <c:pt idx="4245">
                  <c:v>60388.816000000006</c:v>
                </c:pt>
                <c:pt idx="4246">
                  <c:v>60402.547000000006</c:v>
                </c:pt>
                <c:pt idx="4247">
                  <c:v>60416.276999999995</c:v>
                </c:pt>
                <c:pt idx="4248">
                  <c:v>60430.008000000002</c:v>
                </c:pt>
                <c:pt idx="4249">
                  <c:v>60443.737999999998</c:v>
                </c:pt>
                <c:pt idx="4250">
                  <c:v>60457.469000000005</c:v>
                </c:pt>
                <c:pt idx="4251">
                  <c:v>60471.198999999993</c:v>
                </c:pt>
                <c:pt idx="4252">
                  <c:v>60484.93</c:v>
                </c:pt>
                <c:pt idx="4253">
                  <c:v>60498.659999999996</c:v>
                </c:pt>
                <c:pt idx="4254">
                  <c:v>60512.390999999996</c:v>
                </c:pt>
                <c:pt idx="4255">
                  <c:v>60526.128999999994</c:v>
                </c:pt>
                <c:pt idx="4256">
                  <c:v>60539.859000000011</c:v>
                </c:pt>
                <c:pt idx="4257">
                  <c:v>60553.59</c:v>
                </c:pt>
                <c:pt idx="4258">
                  <c:v>60567.32</c:v>
                </c:pt>
                <c:pt idx="4259">
                  <c:v>60581.051000000007</c:v>
                </c:pt>
                <c:pt idx="4260">
                  <c:v>60594.780999999995</c:v>
                </c:pt>
                <c:pt idx="4261">
                  <c:v>60608.512000000002</c:v>
                </c:pt>
                <c:pt idx="4262">
                  <c:v>60622.241999999998</c:v>
                </c:pt>
                <c:pt idx="4263">
                  <c:v>60635.973000000005</c:v>
                </c:pt>
                <c:pt idx="4264">
                  <c:v>60649.702999999994</c:v>
                </c:pt>
                <c:pt idx="4265">
                  <c:v>60663.434000000001</c:v>
                </c:pt>
                <c:pt idx="4266">
                  <c:v>60677.163999999997</c:v>
                </c:pt>
                <c:pt idx="4267">
                  <c:v>60690.895000000004</c:v>
                </c:pt>
                <c:pt idx="4268">
                  <c:v>60704.624999999993</c:v>
                </c:pt>
                <c:pt idx="4269">
                  <c:v>60718.359000000011</c:v>
                </c:pt>
                <c:pt idx="4270">
                  <c:v>60732.09</c:v>
                </c:pt>
                <c:pt idx="4271">
                  <c:v>60745.824000000001</c:v>
                </c:pt>
                <c:pt idx="4272">
                  <c:v>60759.555</c:v>
                </c:pt>
                <c:pt idx="4273">
                  <c:v>60773.284999999996</c:v>
                </c:pt>
                <c:pt idx="4274">
                  <c:v>60787.016000000003</c:v>
                </c:pt>
                <c:pt idx="4275">
                  <c:v>60800.745999999999</c:v>
                </c:pt>
                <c:pt idx="4276">
                  <c:v>60814.477000000006</c:v>
                </c:pt>
                <c:pt idx="4277">
                  <c:v>60828.206999999995</c:v>
                </c:pt>
                <c:pt idx="4278">
                  <c:v>60841.938000000002</c:v>
                </c:pt>
                <c:pt idx="4279">
                  <c:v>60855.667999999998</c:v>
                </c:pt>
                <c:pt idx="4280">
                  <c:v>60869.398000000001</c:v>
                </c:pt>
                <c:pt idx="4281">
                  <c:v>60883.128999999994</c:v>
                </c:pt>
                <c:pt idx="4282">
                  <c:v>60896.863000000005</c:v>
                </c:pt>
                <c:pt idx="4283">
                  <c:v>60910.593999999997</c:v>
                </c:pt>
                <c:pt idx="4284">
                  <c:v>60924.324000000001</c:v>
                </c:pt>
                <c:pt idx="4285">
                  <c:v>60938.055</c:v>
                </c:pt>
                <c:pt idx="4286">
                  <c:v>60951.784999999996</c:v>
                </c:pt>
                <c:pt idx="4287">
                  <c:v>60965.516000000003</c:v>
                </c:pt>
                <c:pt idx="4288">
                  <c:v>60979.25</c:v>
                </c:pt>
                <c:pt idx="4289">
                  <c:v>60992.98</c:v>
                </c:pt>
                <c:pt idx="4290">
                  <c:v>61006.710999999996</c:v>
                </c:pt>
                <c:pt idx="4291">
                  <c:v>61020.441000000006</c:v>
                </c:pt>
                <c:pt idx="4292">
                  <c:v>61034.171999999999</c:v>
                </c:pt>
                <c:pt idx="4293">
                  <c:v>61047.902000000002</c:v>
                </c:pt>
                <c:pt idx="4294">
                  <c:v>61061.632999999994</c:v>
                </c:pt>
                <c:pt idx="4295">
                  <c:v>61075.363000000005</c:v>
                </c:pt>
                <c:pt idx="4296">
                  <c:v>61089.097999999998</c:v>
                </c:pt>
                <c:pt idx="4297">
                  <c:v>61102.828000000001</c:v>
                </c:pt>
                <c:pt idx="4298">
                  <c:v>61116.559000000001</c:v>
                </c:pt>
                <c:pt idx="4299">
                  <c:v>61130.289000000004</c:v>
                </c:pt>
                <c:pt idx="4300">
                  <c:v>61144.02</c:v>
                </c:pt>
                <c:pt idx="4301">
                  <c:v>61157.75</c:v>
                </c:pt>
                <c:pt idx="4302">
                  <c:v>61171.48</c:v>
                </c:pt>
                <c:pt idx="4303">
                  <c:v>61185.210999999996</c:v>
                </c:pt>
                <c:pt idx="4304">
                  <c:v>61198.941000000006</c:v>
                </c:pt>
                <c:pt idx="4305">
                  <c:v>61212.675999999999</c:v>
                </c:pt>
                <c:pt idx="4306">
                  <c:v>61226.406000000003</c:v>
                </c:pt>
                <c:pt idx="4307">
                  <c:v>61240.136999999995</c:v>
                </c:pt>
                <c:pt idx="4308">
                  <c:v>61253.867000000006</c:v>
                </c:pt>
                <c:pt idx="4309">
                  <c:v>61267.597999999998</c:v>
                </c:pt>
                <c:pt idx="4310">
                  <c:v>61281.332000000002</c:v>
                </c:pt>
                <c:pt idx="4311">
                  <c:v>61295.062999999995</c:v>
                </c:pt>
                <c:pt idx="4312">
                  <c:v>61308.792999999998</c:v>
                </c:pt>
                <c:pt idx="4313">
                  <c:v>61322.522999999994</c:v>
                </c:pt>
                <c:pt idx="4314">
                  <c:v>61336.254000000001</c:v>
                </c:pt>
                <c:pt idx="4315">
                  <c:v>61349.984000000004</c:v>
                </c:pt>
                <c:pt idx="4316">
                  <c:v>61363.715000000004</c:v>
                </c:pt>
                <c:pt idx="4317">
                  <c:v>61377.445</c:v>
                </c:pt>
                <c:pt idx="4318">
                  <c:v>61391.175999999999</c:v>
                </c:pt>
                <c:pt idx="4319">
                  <c:v>61404.906000000003</c:v>
                </c:pt>
                <c:pt idx="4320">
                  <c:v>61418.636999999995</c:v>
                </c:pt>
                <c:pt idx="4321">
                  <c:v>61432.371000000006</c:v>
                </c:pt>
                <c:pt idx="4322">
                  <c:v>61446.101999999999</c:v>
                </c:pt>
                <c:pt idx="4323">
                  <c:v>61459.836000000003</c:v>
                </c:pt>
                <c:pt idx="4324">
                  <c:v>61468.555</c:v>
                </c:pt>
                <c:pt idx="4325">
                  <c:v>61471.620999999999</c:v>
                </c:pt>
                <c:pt idx="4326">
                  <c:v>61474.688000000002</c:v>
                </c:pt>
                <c:pt idx="4327">
                  <c:v>61471.879000000001</c:v>
                </c:pt>
                <c:pt idx="4328">
                  <c:v>61463.801000000007</c:v>
                </c:pt>
                <c:pt idx="4329">
                  <c:v>61455.722999999998</c:v>
                </c:pt>
                <c:pt idx="4330">
                  <c:v>61447.645000000004</c:v>
                </c:pt>
                <c:pt idx="4331">
                  <c:v>61439.565999999999</c:v>
                </c:pt>
                <c:pt idx="4332">
                  <c:v>61431.488000000005</c:v>
                </c:pt>
                <c:pt idx="4333">
                  <c:v>61423.41</c:v>
                </c:pt>
                <c:pt idx="4334">
                  <c:v>61415.332000000002</c:v>
                </c:pt>
                <c:pt idx="4335">
                  <c:v>61407.258000000002</c:v>
                </c:pt>
                <c:pt idx="4336">
                  <c:v>61399.18</c:v>
                </c:pt>
                <c:pt idx="4337">
                  <c:v>61391.101999999999</c:v>
                </c:pt>
                <c:pt idx="4338">
                  <c:v>61383.02</c:v>
                </c:pt>
                <c:pt idx="4339">
                  <c:v>61374.941000000006</c:v>
                </c:pt>
                <c:pt idx="4340">
                  <c:v>61366.863000000005</c:v>
                </c:pt>
                <c:pt idx="4341">
                  <c:v>61358.789000000004</c:v>
                </c:pt>
                <c:pt idx="4342">
                  <c:v>61350.710999999996</c:v>
                </c:pt>
                <c:pt idx="4343">
                  <c:v>61342.632999999994</c:v>
                </c:pt>
                <c:pt idx="4344">
                  <c:v>61334.555</c:v>
                </c:pt>
                <c:pt idx="4345">
                  <c:v>61326.477000000006</c:v>
                </c:pt>
                <c:pt idx="4346">
                  <c:v>61318.398000000001</c:v>
                </c:pt>
                <c:pt idx="4347">
                  <c:v>61310.32</c:v>
                </c:pt>
                <c:pt idx="4348">
                  <c:v>61302.245999999999</c:v>
                </c:pt>
                <c:pt idx="4349">
                  <c:v>61294.167999999998</c:v>
                </c:pt>
                <c:pt idx="4350">
                  <c:v>61286.09</c:v>
                </c:pt>
                <c:pt idx="4351">
                  <c:v>61278.012000000002</c:v>
                </c:pt>
                <c:pt idx="4352">
                  <c:v>61269.934000000001</c:v>
                </c:pt>
                <c:pt idx="4353">
                  <c:v>61261.855000000003</c:v>
                </c:pt>
                <c:pt idx="4354">
                  <c:v>61253.776999999995</c:v>
                </c:pt>
                <c:pt idx="4355">
                  <c:v>61245.698999999993</c:v>
                </c:pt>
                <c:pt idx="4356">
                  <c:v>61237.620999999999</c:v>
                </c:pt>
                <c:pt idx="4357">
                  <c:v>61229.543000000005</c:v>
                </c:pt>
                <c:pt idx="4358">
                  <c:v>61221.465000000004</c:v>
                </c:pt>
                <c:pt idx="4359">
                  <c:v>61213.387000000002</c:v>
                </c:pt>
                <c:pt idx="4360">
                  <c:v>61205.309000000001</c:v>
                </c:pt>
                <c:pt idx="4361">
                  <c:v>61197.229999999996</c:v>
                </c:pt>
                <c:pt idx="4362">
                  <c:v>61189.156000000003</c:v>
                </c:pt>
                <c:pt idx="4363">
                  <c:v>61181.078000000001</c:v>
                </c:pt>
                <c:pt idx="4364">
                  <c:v>61173</c:v>
                </c:pt>
                <c:pt idx="4365">
                  <c:v>61164.921999999999</c:v>
                </c:pt>
                <c:pt idx="4366">
                  <c:v>61156.844000000005</c:v>
                </c:pt>
                <c:pt idx="4367">
                  <c:v>61148.765999999996</c:v>
                </c:pt>
                <c:pt idx="4368">
                  <c:v>61140.688000000002</c:v>
                </c:pt>
                <c:pt idx="4369">
                  <c:v>61132.613000000005</c:v>
                </c:pt>
                <c:pt idx="4370">
                  <c:v>61124.534999999996</c:v>
                </c:pt>
                <c:pt idx="4371">
                  <c:v>61116.453000000001</c:v>
                </c:pt>
                <c:pt idx="4372">
                  <c:v>61108.375</c:v>
                </c:pt>
                <c:pt idx="4373">
                  <c:v>61100.296999999999</c:v>
                </c:pt>
                <c:pt idx="4374">
                  <c:v>61092.219000000005</c:v>
                </c:pt>
                <c:pt idx="4375">
                  <c:v>61084.145000000004</c:v>
                </c:pt>
                <c:pt idx="4376">
                  <c:v>61076.065999999999</c:v>
                </c:pt>
                <c:pt idx="4377">
                  <c:v>61067.988000000005</c:v>
                </c:pt>
                <c:pt idx="4378">
                  <c:v>61059.91</c:v>
                </c:pt>
                <c:pt idx="4379">
                  <c:v>61051.832000000002</c:v>
                </c:pt>
                <c:pt idx="4380">
                  <c:v>61043.754000000001</c:v>
                </c:pt>
                <c:pt idx="4381">
                  <c:v>61035.675999999999</c:v>
                </c:pt>
                <c:pt idx="4382">
                  <c:v>61027.597999999998</c:v>
                </c:pt>
                <c:pt idx="4383">
                  <c:v>61019.522999999994</c:v>
                </c:pt>
                <c:pt idx="4384">
                  <c:v>61011.445</c:v>
                </c:pt>
                <c:pt idx="4385">
                  <c:v>61003.367000000006</c:v>
                </c:pt>
                <c:pt idx="4386">
                  <c:v>60995.289000000004</c:v>
                </c:pt>
                <c:pt idx="4387">
                  <c:v>60987.210999999996</c:v>
                </c:pt>
                <c:pt idx="4388">
                  <c:v>60979.128999999994</c:v>
                </c:pt>
                <c:pt idx="4389">
                  <c:v>60971.055</c:v>
                </c:pt>
                <c:pt idx="4390">
                  <c:v>60962.977000000006</c:v>
                </c:pt>
                <c:pt idx="4391">
                  <c:v>60954.898000000001</c:v>
                </c:pt>
                <c:pt idx="4392">
                  <c:v>60946.82</c:v>
                </c:pt>
                <c:pt idx="4393">
                  <c:v>60938.741999999998</c:v>
                </c:pt>
                <c:pt idx="4394">
                  <c:v>60930.663999999997</c:v>
                </c:pt>
                <c:pt idx="4395">
                  <c:v>60922.586000000003</c:v>
                </c:pt>
                <c:pt idx="4396">
                  <c:v>60914.512000000002</c:v>
                </c:pt>
                <c:pt idx="4397">
                  <c:v>60906.434000000001</c:v>
                </c:pt>
                <c:pt idx="4398">
                  <c:v>60898.355000000003</c:v>
                </c:pt>
                <c:pt idx="4399">
                  <c:v>60890.276999999995</c:v>
                </c:pt>
                <c:pt idx="4400">
                  <c:v>60882.198999999993</c:v>
                </c:pt>
                <c:pt idx="4401">
                  <c:v>60874.120999999999</c:v>
                </c:pt>
                <c:pt idx="4402">
                  <c:v>60866.043000000005</c:v>
                </c:pt>
                <c:pt idx="4403">
                  <c:v>60866.758000000002</c:v>
                </c:pt>
                <c:pt idx="4404">
                  <c:v>60879.813000000002</c:v>
                </c:pt>
                <c:pt idx="4405">
                  <c:v>60892.867000000006</c:v>
                </c:pt>
                <c:pt idx="4406">
                  <c:v>60905.918000000005</c:v>
                </c:pt>
                <c:pt idx="4407">
                  <c:v>60918.969000000005</c:v>
                </c:pt>
                <c:pt idx="4408">
                  <c:v>60932.02</c:v>
                </c:pt>
                <c:pt idx="4409">
                  <c:v>60945.07</c:v>
                </c:pt>
                <c:pt idx="4410">
                  <c:v>60958.124999999993</c:v>
                </c:pt>
                <c:pt idx="4411">
                  <c:v>60971.175999999999</c:v>
                </c:pt>
                <c:pt idx="4412">
                  <c:v>60984.226999999999</c:v>
                </c:pt>
                <c:pt idx="4413">
                  <c:v>60997.276999999995</c:v>
                </c:pt>
                <c:pt idx="4414">
                  <c:v>61010.328000000001</c:v>
                </c:pt>
                <c:pt idx="4415">
                  <c:v>61023.379000000001</c:v>
                </c:pt>
                <c:pt idx="4416">
                  <c:v>61036.43</c:v>
                </c:pt>
                <c:pt idx="4417">
                  <c:v>61049.48</c:v>
                </c:pt>
                <c:pt idx="4418">
                  <c:v>61062.530999999995</c:v>
                </c:pt>
                <c:pt idx="4419">
                  <c:v>61075.586000000003</c:v>
                </c:pt>
                <c:pt idx="4420">
                  <c:v>61088.636999999995</c:v>
                </c:pt>
                <c:pt idx="4421">
                  <c:v>61101.690999999999</c:v>
                </c:pt>
                <c:pt idx="4422">
                  <c:v>61114.741999999998</c:v>
                </c:pt>
                <c:pt idx="4423">
                  <c:v>61127.792999999998</c:v>
                </c:pt>
                <c:pt idx="4424">
                  <c:v>61140.848000000005</c:v>
                </c:pt>
                <c:pt idx="4425">
                  <c:v>61153.898000000001</c:v>
                </c:pt>
                <c:pt idx="4426">
                  <c:v>61166.949000000001</c:v>
                </c:pt>
                <c:pt idx="4427">
                  <c:v>61180</c:v>
                </c:pt>
                <c:pt idx="4428">
                  <c:v>61193.051000000007</c:v>
                </c:pt>
                <c:pt idx="4429">
                  <c:v>61206.101999999999</c:v>
                </c:pt>
                <c:pt idx="4430">
                  <c:v>61219.152000000002</c:v>
                </c:pt>
                <c:pt idx="4431">
                  <c:v>61232.202999999994</c:v>
                </c:pt>
                <c:pt idx="4432">
                  <c:v>61245.254000000001</c:v>
                </c:pt>
                <c:pt idx="4433">
                  <c:v>61258.305</c:v>
                </c:pt>
                <c:pt idx="4434">
                  <c:v>61271.359000000011</c:v>
                </c:pt>
                <c:pt idx="4435">
                  <c:v>61284.41</c:v>
                </c:pt>
                <c:pt idx="4436">
                  <c:v>61297.460999999996</c:v>
                </c:pt>
                <c:pt idx="4437">
                  <c:v>61310.512000000002</c:v>
                </c:pt>
                <c:pt idx="4438">
                  <c:v>61323.565999999999</c:v>
                </c:pt>
                <c:pt idx="4439">
                  <c:v>61336.620999999999</c:v>
                </c:pt>
                <c:pt idx="4440">
                  <c:v>61349.671999999999</c:v>
                </c:pt>
                <c:pt idx="4441">
                  <c:v>61362.722999999998</c:v>
                </c:pt>
                <c:pt idx="4442">
                  <c:v>61375.772999999994</c:v>
                </c:pt>
                <c:pt idx="4443">
                  <c:v>61388.824000000001</c:v>
                </c:pt>
                <c:pt idx="4444">
                  <c:v>61401.875</c:v>
                </c:pt>
                <c:pt idx="4445">
                  <c:v>61414.925999999999</c:v>
                </c:pt>
                <c:pt idx="4446">
                  <c:v>61427.977000000006</c:v>
                </c:pt>
                <c:pt idx="4447">
                  <c:v>61441.026999999995</c:v>
                </c:pt>
                <c:pt idx="4448">
                  <c:v>61454.078000000001</c:v>
                </c:pt>
                <c:pt idx="4449">
                  <c:v>61467.132999999994</c:v>
                </c:pt>
                <c:pt idx="4450">
                  <c:v>61480.184000000001</c:v>
                </c:pt>
                <c:pt idx="4451">
                  <c:v>61493.233999999997</c:v>
                </c:pt>
                <c:pt idx="4452">
                  <c:v>61506.284999999996</c:v>
                </c:pt>
                <c:pt idx="4453">
                  <c:v>61519.336000000003</c:v>
                </c:pt>
                <c:pt idx="4454">
                  <c:v>61532.395000000004</c:v>
                </c:pt>
                <c:pt idx="4455">
                  <c:v>61545.445</c:v>
                </c:pt>
                <c:pt idx="4456">
                  <c:v>61558.495999999999</c:v>
                </c:pt>
                <c:pt idx="4457">
                  <c:v>61571.547000000006</c:v>
                </c:pt>
                <c:pt idx="4458">
                  <c:v>61584.597999999998</c:v>
                </c:pt>
                <c:pt idx="4459">
                  <c:v>61597.648000000001</c:v>
                </c:pt>
                <c:pt idx="4460">
                  <c:v>61610.698999999993</c:v>
                </c:pt>
                <c:pt idx="4461">
                  <c:v>61623.75</c:v>
                </c:pt>
                <c:pt idx="4462">
                  <c:v>61636.801000000007</c:v>
                </c:pt>
                <c:pt idx="4463">
                  <c:v>61649.852000000006</c:v>
                </c:pt>
                <c:pt idx="4464">
                  <c:v>61662.906000000003</c:v>
                </c:pt>
                <c:pt idx="4465">
                  <c:v>61675.957000000002</c:v>
                </c:pt>
                <c:pt idx="4466">
                  <c:v>61689.008000000002</c:v>
                </c:pt>
                <c:pt idx="4467">
                  <c:v>61702.059000000001</c:v>
                </c:pt>
                <c:pt idx="4468">
                  <c:v>61715.109000000004</c:v>
                </c:pt>
                <c:pt idx="4469">
                  <c:v>61728.159999999996</c:v>
                </c:pt>
                <c:pt idx="4470">
                  <c:v>61741.210999999996</c:v>
                </c:pt>
                <c:pt idx="4471">
                  <c:v>61754.27</c:v>
                </c:pt>
                <c:pt idx="4472">
                  <c:v>61767.32</c:v>
                </c:pt>
                <c:pt idx="4473">
                  <c:v>61780.371000000006</c:v>
                </c:pt>
                <c:pt idx="4474">
                  <c:v>61793.421999999999</c:v>
                </c:pt>
                <c:pt idx="4475">
                  <c:v>61806.473000000005</c:v>
                </c:pt>
                <c:pt idx="4476">
                  <c:v>61819.522999999994</c:v>
                </c:pt>
                <c:pt idx="4477">
                  <c:v>61832.574000000001</c:v>
                </c:pt>
                <c:pt idx="4478">
                  <c:v>61845.624999999993</c:v>
                </c:pt>
                <c:pt idx="4479">
                  <c:v>61858.68</c:v>
                </c:pt>
                <c:pt idx="4480">
                  <c:v>61871.729999999996</c:v>
                </c:pt>
                <c:pt idx="4481">
                  <c:v>61884.780999999995</c:v>
                </c:pt>
                <c:pt idx="4482">
                  <c:v>61897.832000000002</c:v>
                </c:pt>
                <c:pt idx="4483">
                  <c:v>61910.883000000002</c:v>
                </c:pt>
                <c:pt idx="4484">
                  <c:v>61923.934000000001</c:v>
                </c:pt>
                <c:pt idx="4485">
                  <c:v>61936.984000000004</c:v>
                </c:pt>
                <c:pt idx="4486">
                  <c:v>61950.034999999996</c:v>
                </c:pt>
                <c:pt idx="4487">
                  <c:v>61963.086000000003</c:v>
                </c:pt>
                <c:pt idx="4488">
                  <c:v>61976.145000000004</c:v>
                </c:pt>
                <c:pt idx="4489">
                  <c:v>61989.194999999992</c:v>
                </c:pt>
                <c:pt idx="4490">
                  <c:v>62002.245999999999</c:v>
                </c:pt>
                <c:pt idx="4491">
                  <c:v>62015.296999999999</c:v>
                </c:pt>
                <c:pt idx="4492">
                  <c:v>62028.348000000005</c:v>
                </c:pt>
                <c:pt idx="4493">
                  <c:v>62041.402000000002</c:v>
                </c:pt>
                <c:pt idx="4494">
                  <c:v>62054.453000000001</c:v>
                </c:pt>
                <c:pt idx="4495">
                  <c:v>62067.504000000001</c:v>
                </c:pt>
                <c:pt idx="4496">
                  <c:v>62080.555</c:v>
                </c:pt>
                <c:pt idx="4497">
                  <c:v>62093.604999999996</c:v>
                </c:pt>
                <c:pt idx="4498">
                  <c:v>62106.656000000003</c:v>
                </c:pt>
                <c:pt idx="4499">
                  <c:v>62119.706999999995</c:v>
                </c:pt>
                <c:pt idx="4500">
                  <c:v>62132.758000000002</c:v>
                </c:pt>
                <c:pt idx="4501">
                  <c:v>62145.809000000001</c:v>
                </c:pt>
                <c:pt idx="4502">
                  <c:v>62158.859000000011</c:v>
                </c:pt>
                <c:pt idx="4503">
                  <c:v>62171.914000000004</c:v>
                </c:pt>
                <c:pt idx="4504">
                  <c:v>62184.969000000005</c:v>
                </c:pt>
                <c:pt idx="4505">
                  <c:v>62198.02</c:v>
                </c:pt>
                <c:pt idx="4506">
                  <c:v>62211.07</c:v>
                </c:pt>
                <c:pt idx="4507">
                  <c:v>62224.120999999999</c:v>
                </c:pt>
                <c:pt idx="4508">
                  <c:v>62237.175999999999</c:v>
                </c:pt>
                <c:pt idx="4509">
                  <c:v>62250.226999999999</c:v>
                </c:pt>
                <c:pt idx="4510">
                  <c:v>62263.276999999995</c:v>
                </c:pt>
                <c:pt idx="4511">
                  <c:v>62276.328000000001</c:v>
                </c:pt>
                <c:pt idx="4512">
                  <c:v>62260.925999999999</c:v>
                </c:pt>
                <c:pt idx="4513">
                  <c:v>62237.387000000002</c:v>
                </c:pt>
                <c:pt idx="4514">
                  <c:v>62213.848000000005</c:v>
                </c:pt>
                <c:pt idx="4515">
                  <c:v>62190.313000000002</c:v>
                </c:pt>
                <c:pt idx="4516">
                  <c:v>62166.772999999994</c:v>
                </c:pt>
                <c:pt idx="4517">
                  <c:v>62143.233999999997</c:v>
                </c:pt>
                <c:pt idx="4518">
                  <c:v>62119.694999999992</c:v>
                </c:pt>
                <c:pt idx="4519">
                  <c:v>62096.159999999996</c:v>
                </c:pt>
                <c:pt idx="4520">
                  <c:v>62072.620999999999</c:v>
                </c:pt>
                <c:pt idx="4521">
                  <c:v>62049.074000000001</c:v>
                </c:pt>
                <c:pt idx="4522">
                  <c:v>62025.534999999996</c:v>
                </c:pt>
                <c:pt idx="4523">
                  <c:v>62001.995999999999</c:v>
                </c:pt>
                <c:pt idx="4524">
                  <c:v>61978.457000000002</c:v>
                </c:pt>
                <c:pt idx="4525">
                  <c:v>61954.921999999999</c:v>
                </c:pt>
                <c:pt idx="4526">
                  <c:v>61931.383000000002</c:v>
                </c:pt>
                <c:pt idx="4527">
                  <c:v>61907.844000000005</c:v>
                </c:pt>
                <c:pt idx="4528">
                  <c:v>61884.305</c:v>
                </c:pt>
                <c:pt idx="4529">
                  <c:v>61860.77</c:v>
                </c:pt>
                <c:pt idx="4530">
                  <c:v>61837.229999999996</c:v>
                </c:pt>
                <c:pt idx="4531">
                  <c:v>61813.690999999999</c:v>
                </c:pt>
                <c:pt idx="4532">
                  <c:v>61790.156000000003</c:v>
                </c:pt>
                <c:pt idx="4533">
                  <c:v>61766.617000000006</c:v>
                </c:pt>
                <c:pt idx="4534">
                  <c:v>61743.078000000001</c:v>
                </c:pt>
                <c:pt idx="4535">
                  <c:v>61719.539000000004</c:v>
                </c:pt>
                <c:pt idx="4536">
                  <c:v>61696.004000000001</c:v>
                </c:pt>
                <c:pt idx="4537">
                  <c:v>61672.465000000004</c:v>
                </c:pt>
                <c:pt idx="4538">
                  <c:v>61648.918000000005</c:v>
                </c:pt>
                <c:pt idx="4539">
                  <c:v>61625.379000000001</c:v>
                </c:pt>
                <c:pt idx="4540">
                  <c:v>61601.840000000004</c:v>
                </c:pt>
                <c:pt idx="4541">
                  <c:v>61578.301000000007</c:v>
                </c:pt>
                <c:pt idx="4542">
                  <c:v>61554.765999999996</c:v>
                </c:pt>
                <c:pt idx="4543">
                  <c:v>61531.226999999999</c:v>
                </c:pt>
                <c:pt idx="4544">
                  <c:v>61507.688000000002</c:v>
                </c:pt>
                <c:pt idx="4545">
                  <c:v>61484.148000000001</c:v>
                </c:pt>
                <c:pt idx="4546">
                  <c:v>61460.613000000005</c:v>
                </c:pt>
                <c:pt idx="4547">
                  <c:v>61437.074000000001</c:v>
                </c:pt>
                <c:pt idx="4548">
                  <c:v>61413.534999999996</c:v>
                </c:pt>
                <c:pt idx="4549">
                  <c:v>61389.995999999999</c:v>
                </c:pt>
                <c:pt idx="4550">
                  <c:v>61366.460999999996</c:v>
                </c:pt>
                <c:pt idx="4551">
                  <c:v>61342.921999999999</c:v>
                </c:pt>
                <c:pt idx="4552">
                  <c:v>61319.383000000002</c:v>
                </c:pt>
                <c:pt idx="4553">
                  <c:v>61295.848000000005</c:v>
                </c:pt>
                <c:pt idx="4554">
                  <c:v>61272.296999999999</c:v>
                </c:pt>
                <c:pt idx="4555">
                  <c:v>61248.761999999995</c:v>
                </c:pt>
                <c:pt idx="4556">
                  <c:v>61225.222999999998</c:v>
                </c:pt>
                <c:pt idx="4557">
                  <c:v>61201.684000000001</c:v>
                </c:pt>
                <c:pt idx="4558">
                  <c:v>61178.145000000004</c:v>
                </c:pt>
                <c:pt idx="4559">
                  <c:v>61154.609000000004</c:v>
                </c:pt>
                <c:pt idx="4560">
                  <c:v>61131.07</c:v>
                </c:pt>
                <c:pt idx="4561">
                  <c:v>61107.530999999995</c:v>
                </c:pt>
                <c:pt idx="4562">
                  <c:v>61083.991999999998</c:v>
                </c:pt>
                <c:pt idx="4563">
                  <c:v>61060.457000000002</c:v>
                </c:pt>
                <c:pt idx="4564">
                  <c:v>61036.918000000005</c:v>
                </c:pt>
                <c:pt idx="4565">
                  <c:v>61013.379000000001</c:v>
                </c:pt>
                <c:pt idx="4566">
                  <c:v>60989.840000000004</c:v>
                </c:pt>
                <c:pt idx="4567">
                  <c:v>60966.305</c:v>
                </c:pt>
                <c:pt idx="4568">
                  <c:v>60942.765999999996</c:v>
                </c:pt>
                <c:pt idx="4569">
                  <c:v>60919.226999999999</c:v>
                </c:pt>
                <c:pt idx="4570">
                  <c:v>60895.688000000002</c:v>
                </c:pt>
                <c:pt idx="4571">
                  <c:v>60872.140999999996</c:v>
                </c:pt>
                <c:pt idx="4572">
                  <c:v>60848.601999999999</c:v>
                </c:pt>
                <c:pt idx="4573">
                  <c:v>60825.065999999999</c:v>
                </c:pt>
                <c:pt idx="4574">
                  <c:v>60801.526999999995</c:v>
                </c:pt>
                <c:pt idx="4575">
                  <c:v>60777.988000000005</c:v>
                </c:pt>
                <c:pt idx="4576">
                  <c:v>60754.453000000001</c:v>
                </c:pt>
                <c:pt idx="4577">
                  <c:v>60730.914000000004</c:v>
                </c:pt>
                <c:pt idx="4578">
                  <c:v>60707.375</c:v>
                </c:pt>
                <c:pt idx="4579">
                  <c:v>60683.836000000003</c:v>
                </c:pt>
                <c:pt idx="4580">
                  <c:v>60660.301000000007</c:v>
                </c:pt>
                <c:pt idx="4581">
                  <c:v>60636.761999999995</c:v>
                </c:pt>
                <c:pt idx="4582">
                  <c:v>60613.222999999998</c:v>
                </c:pt>
                <c:pt idx="4583">
                  <c:v>60589.684000000001</c:v>
                </c:pt>
                <c:pt idx="4584">
                  <c:v>60566.148000000001</c:v>
                </c:pt>
                <c:pt idx="4585">
                  <c:v>60542.609000000004</c:v>
                </c:pt>
                <c:pt idx="4586">
                  <c:v>60519.07</c:v>
                </c:pt>
                <c:pt idx="4587">
                  <c:v>60495.530999999995</c:v>
                </c:pt>
                <c:pt idx="4588">
                  <c:v>60471.984000000004</c:v>
                </c:pt>
                <c:pt idx="4589">
                  <c:v>60448.445</c:v>
                </c:pt>
                <c:pt idx="4590">
                  <c:v>60424.91</c:v>
                </c:pt>
                <c:pt idx="4591">
                  <c:v>60401.371000000006</c:v>
                </c:pt>
                <c:pt idx="4592">
                  <c:v>60377.832000000002</c:v>
                </c:pt>
                <c:pt idx="4593">
                  <c:v>60354.292999999998</c:v>
                </c:pt>
                <c:pt idx="4594">
                  <c:v>60330.758000000002</c:v>
                </c:pt>
                <c:pt idx="4595">
                  <c:v>60307.219000000005</c:v>
                </c:pt>
                <c:pt idx="4596">
                  <c:v>60283.68</c:v>
                </c:pt>
                <c:pt idx="4597">
                  <c:v>60260.145000000004</c:v>
                </c:pt>
                <c:pt idx="4598">
                  <c:v>60236.604999999996</c:v>
                </c:pt>
                <c:pt idx="4599">
                  <c:v>60213.065999999999</c:v>
                </c:pt>
                <c:pt idx="4600">
                  <c:v>60189.526999999995</c:v>
                </c:pt>
                <c:pt idx="4601">
                  <c:v>60165.991999999998</c:v>
                </c:pt>
                <c:pt idx="4602">
                  <c:v>60142.453000000001</c:v>
                </c:pt>
                <c:pt idx="4603">
                  <c:v>60118.914000000004</c:v>
                </c:pt>
                <c:pt idx="4604">
                  <c:v>60095.367000000006</c:v>
                </c:pt>
                <c:pt idx="4605">
                  <c:v>60071.828000000001</c:v>
                </c:pt>
                <c:pt idx="4606">
                  <c:v>60048.289000000004</c:v>
                </c:pt>
                <c:pt idx="4607">
                  <c:v>60024.754000000001</c:v>
                </c:pt>
                <c:pt idx="4608">
                  <c:v>60001.215000000004</c:v>
                </c:pt>
                <c:pt idx="4609">
                  <c:v>59977.675999999999</c:v>
                </c:pt>
                <c:pt idx="4610">
                  <c:v>59954.136999999995</c:v>
                </c:pt>
                <c:pt idx="4611">
                  <c:v>59930.601999999999</c:v>
                </c:pt>
                <c:pt idx="4612">
                  <c:v>59907.062999999995</c:v>
                </c:pt>
                <c:pt idx="4613">
                  <c:v>59883.522999999994</c:v>
                </c:pt>
                <c:pt idx="4614">
                  <c:v>59859.984000000004</c:v>
                </c:pt>
                <c:pt idx="4615">
                  <c:v>59836.449000000001</c:v>
                </c:pt>
                <c:pt idx="4616">
                  <c:v>59812.91</c:v>
                </c:pt>
                <c:pt idx="4617">
                  <c:v>59789.371000000006</c:v>
                </c:pt>
                <c:pt idx="4618">
                  <c:v>59765.832000000002</c:v>
                </c:pt>
                <c:pt idx="4619">
                  <c:v>59742.296999999999</c:v>
                </c:pt>
                <c:pt idx="4620">
                  <c:v>59718.758000000002</c:v>
                </c:pt>
                <c:pt idx="4621">
                  <c:v>59695.210999999996</c:v>
                </c:pt>
                <c:pt idx="4622">
                  <c:v>59671.671999999999</c:v>
                </c:pt>
                <c:pt idx="4623">
                  <c:v>59648.132999999994</c:v>
                </c:pt>
                <c:pt idx="4624">
                  <c:v>59624.597999999998</c:v>
                </c:pt>
                <c:pt idx="4625">
                  <c:v>59601.059000000001</c:v>
                </c:pt>
                <c:pt idx="4626">
                  <c:v>59577.52</c:v>
                </c:pt>
                <c:pt idx="4627">
                  <c:v>59553.98</c:v>
                </c:pt>
                <c:pt idx="4628">
                  <c:v>59530.445</c:v>
                </c:pt>
                <c:pt idx="4629">
                  <c:v>59506.906000000003</c:v>
                </c:pt>
                <c:pt idx="4630">
                  <c:v>59483.367000000006</c:v>
                </c:pt>
                <c:pt idx="4631">
                  <c:v>59459.828000000001</c:v>
                </c:pt>
                <c:pt idx="4632">
                  <c:v>59457.124999999993</c:v>
                </c:pt>
                <c:pt idx="4633">
                  <c:v>59461.784999999996</c:v>
                </c:pt>
                <c:pt idx="4634">
                  <c:v>59466.445</c:v>
                </c:pt>
                <c:pt idx="4635">
                  <c:v>59471.104999999996</c:v>
                </c:pt>
                <c:pt idx="4636">
                  <c:v>59475.765999999996</c:v>
                </c:pt>
                <c:pt idx="4637">
                  <c:v>59480.421999999999</c:v>
                </c:pt>
                <c:pt idx="4638">
                  <c:v>59485.086000000003</c:v>
                </c:pt>
                <c:pt idx="4639">
                  <c:v>59489.745999999999</c:v>
                </c:pt>
                <c:pt idx="4640">
                  <c:v>59494.402000000002</c:v>
                </c:pt>
                <c:pt idx="4641">
                  <c:v>59499.18</c:v>
                </c:pt>
                <c:pt idx="4642">
                  <c:v>59506.012000000002</c:v>
                </c:pt>
                <c:pt idx="4643">
                  <c:v>59512.844000000005</c:v>
                </c:pt>
                <c:pt idx="4644">
                  <c:v>59519.675999999999</c:v>
                </c:pt>
                <c:pt idx="4645">
                  <c:v>59526.512000000002</c:v>
                </c:pt>
                <c:pt idx="4646">
                  <c:v>59533.344000000005</c:v>
                </c:pt>
                <c:pt idx="4647">
                  <c:v>59540.175999999999</c:v>
                </c:pt>
                <c:pt idx="4648">
                  <c:v>59547.008000000002</c:v>
                </c:pt>
                <c:pt idx="4649">
                  <c:v>59553.840000000004</c:v>
                </c:pt>
                <c:pt idx="4650">
                  <c:v>59560.671999999999</c:v>
                </c:pt>
                <c:pt idx="4651">
                  <c:v>59567.508000000002</c:v>
                </c:pt>
                <c:pt idx="4652">
                  <c:v>59574.340000000004</c:v>
                </c:pt>
                <c:pt idx="4653">
                  <c:v>59581.171999999999</c:v>
                </c:pt>
                <c:pt idx="4654">
                  <c:v>59588.008000000002</c:v>
                </c:pt>
                <c:pt idx="4655">
                  <c:v>59594.840000000004</c:v>
                </c:pt>
                <c:pt idx="4656">
                  <c:v>59601.671999999999</c:v>
                </c:pt>
                <c:pt idx="4657">
                  <c:v>59608.504000000001</c:v>
                </c:pt>
                <c:pt idx="4658">
                  <c:v>59615.340000000004</c:v>
                </c:pt>
                <c:pt idx="4659">
                  <c:v>59622.171999999999</c:v>
                </c:pt>
                <c:pt idx="4660">
                  <c:v>59629.004000000001</c:v>
                </c:pt>
                <c:pt idx="4661">
                  <c:v>59635.836000000003</c:v>
                </c:pt>
                <c:pt idx="4662">
                  <c:v>59642.667999999998</c:v>
                </c:pt>
                <c:pt idx="4663">
                  <c:v>59649.5</c:v>
                </c:pt>
                <c:pt idx="4664">
                  <c:v>59656.336000000003</c:v>
                </c:pt>
                <c:pt idx="4665">
                  <c:v>59663.167999999998</c:v>
                </c:pt>
                <c:pt idx="4666">
                  <c:v>59670</c:v>
                </c:pt>
                <c:pt idx="4667">
                  <c:v>59676.832000000002</c:v>
                </c:pt>
                <c:pt idx="4668">
                  <c:v>59683.663999999997</c:v>
                </c:pt>
                <c:pt idx="4669">
                  <c:v>59690.495999999999</c:v>
                </c:pt>
                <c:pt idx="4670">
                  <c:v>59697.332000000002</c:v>
                </c:pt>
                <c:pt idx="4671">
                  <c:v>59704.163999999997</c:v>
                </c:pt>
                <c:pt idx="4672">
                  <c:v>59711</c:v>
                </c:pt>
                <c:pt idx="4673">
                  <c:v>59717.832000000002</c:v>
                </c:pt>
                <c:pt idx="4674">
                  <c:v>59724.663999999997</c:v>
                </c:pt>
                <c:pt idx="4675">
                  <c:v>59731.495999999999</c:v>
                </c:pt>
                <c:pt idx="4676">
                  <c:v>59738.328000000001</c:v>
                </c:pt>
                <c:pt idx="4677">
                  <c:v>59745.159999999996</c:v>
                </c:pt>
                <c:pt idx="4678">
                  <c:v>59751.995999999999</c:v>
                </c:pt>
                <c:pt idx="4679">
                  <c:v>59758.828000000001</c:v>
                </c:pt>
                <c:pt idx="4680">
                  <c:v>59765.659999999996</c:v>
                </c:pt>
                <c:pt idx="4681">
                  <c:v>59772.491999999998</c:v>
                </c:pt>
                <c:pt idx="4682">
                  <c:v>59779.324000000001</c:v>
                </c:pt>
                <c:pt idx="4683">
                  <c:v>59786.156000000003</c:v>
                </c:pt>
                <c:pt idx="4684">
                  <c:v>59792.991999999998</c:v>
                </c:pt>
                <c:pt idx="4685">
                  <c:v>59799.824000000001</c:v>
                </c:pt>
                <c:pt idx="4686">
                  <c:v>59806.656000000003</c:v>
                </c:pt>
                <c:pt idx="4687">
                  <c:v>59813.488000000005</c:v>
                </c:pt>
                <c:pt idx="4688">
                  <c:v>59820.324000000001</c:v>
                </c:pt>
                <c:pt idx="4689">
                  <c:v>59827.156000000003</c:v>
                </c:pt>
                <c:pt idx="4690">
                  <c:v>59833.988000000005</c:v>
                </c:pt>
                <c:pt idx="4691">
                  <c:v>59840.824000000001</c:v>
                </c:pt>
                <c:pt idx="4692">
                  <c:v>59847.656000000003</c:v>
                </c:pt>
                <c:pt idx="4693">
                  <c:v>59854.488000000005</c:v>
                </c:pt>
                <c:pt idx="4694">
                  <c:v>59861.32</c:v>
                </c:pt>
                <c:pt idx="4695">
                  <c:v>59868.152000000002</c:v>
                </c:pt>
                <c:pt idx="4696">
                  <c:v>59874.984000000004</c:v>
                </c:pt>
                <c:pt idx="4697">
                  <c:v>59881.82</c:v>
                </c:pt>
                <c:pt idx="4698">
                  <c:v>59888.652000000002</c:v>
                </c:pt>
                <c:pt idx="4699">
                  <c:v>59895.484000000004</c:v>
                </c:pt>
                <c:pt idx="4700">
                  <c:v>59902.316000000006</c:v>
                </c:pt>
                <c:pt idx="4701">
                  <c:v>59909.148000000001</c:v>
                </c:pt>
                <c:pt idx="4702">
                  <c:v>59915.98</c:v>
                </c:pt>
                <c:pt idx="4703">
                  <c:v>59922.816000000006</c:v>
                </c:pt>
                <c:pt idx="4704">
                  <c:v>59929.648000000001</c:v>
                </c:pt>
                <c:pt idx="4705">
                  <c:v>59936.484000000004</c:v>
                </c:pt>
                <c:pt idx="4706">
                  <c:v>59943.316000000006</c:v>
                </c:pt>
                <c:pt idx="4707">
                  <c:v>59950.148000000001</c:v>
                </c:pt>
                <c:pt idx="4708">
                  <c:v>59956.98</c:v>
                </c:pt>
                <c:pt idx="4709">
                  <c:v>59963.813000000002</c:v>
                </c:pt>
                <c:pt idx="4710">
                  <c:v>59970.645000000004</c:v>
                </c:pt>
                <c:pt idx="4711">
                  <c:v>59977.48</c:v>
                </c:pt>
                <c:pt idx="4712">
                  <c:v>59984.313000000002</c:v>
                </c:pt>
                <c:pt idx="4713">
                  <c:v>59991.145000000004</c:v>
                </c:pt>
                <c:pt idx="4714">
                  <c:v>59997.977000000006</c:v>
                </c:pt>
                <c:pt idx="4715">
                  <c:v>60004.809000000001</c:v>
                </c:pt>
                <c:pt idx="4716">
                  <c:v>60011.645000000004</c:v>
                </c:pt>
                <c:pt idx="4717">
                  <c:v>60018.477000000006</c:v>
                </c:pt>
                <c:pt idx="4718">
                  <c:v>60025.309000000001</c:v>
                </c:pt>
                <c:pt idx="4719">
                  <c:v>60032.140999999996</c:v>
                </c:pt>
                <c:pt idx="4720">
                  <c:v>60038.973000000005</c:v>
                </c:pt>
                <c:pt idx="4721">
                  <c:v>60045.809000000001</c:v>
                </c:pt>
                <c:pt idx="4722">
                  <c:v>60052.640999999996</c:v>
                </c:pt>
                <c:pt idx="4723">
                  <c:v>60059.473000000005</c:v>
                </c:pt>
                <c:pt idx="4724">
                  <c:v>60066.309000000001</c:v>
                </c:pt>
                <c:pt idx="4725">
                  <c:v>60073.140999999996</c:v>
                </c:pt>
                <c:pt idx="4726">
                  <c:v>60079.973000000005</c:v>
                </c:pt>
                <c:pt idx="4727">
                  <c:v>60086.805</c:v>
                </c:pt>
                <c:pt idx="4728">
                  <c:v>60093.636999999995</c:v>
                </c:pt>
                <c:pt idx="4729">
                  <c:v>60100.469000000005</c:v>
                </c:pt>
                <c:pt idx="4730">
                  <c:v>60107.305</c:v>
                </c:pt>
                <c:pt idx="4731">
                  <c:v>60114.136999999995</c:v>
                </c:pt>
                <c:pt idx="4732">
                  <c:v>60120.969000000005</c:v>
                </c:pt>
                <c:pt idx="4733">
                  <c:v>60127.801000000007</c:v>
                </c:pt>
                <c:pt idx="4734">
                  <c:v>60134.632999999994</c:v>
                </c:pt>
                <c:pt idx="4735">
                  <c:v>60141.465000000004</c:v>
                </c:pt>
                <c:pt idx="4736">
                  <c:v>60148.301000000007</c:v>
                </c:pt>
                <c:pt idx="4737">
                  <c:v>60155.132999999994</c:v>
                </c:pt>
                <c:pt idx="4738">
                  <c:v>60161.969000000005</c:v>
                </c:pt>
                <c:pt idx="4739">
                  <c:v>60168.801000000007</c:v>
                </c:pt>
                <c:pt idx="4740">
                  <c:v>60175.632999999994</c:v>
                </c:pt>
                <c:pt idx="4741">
                  <c:v>60182.465000000004</c:v>
                </c:pt>
                <c:pt idx="4742">
                  <c:v>60189.296999999999</c:v>
                </c:pt>
                <c:pt idx="4743">
                  <c:v>60196.132999999994</c:v>
                </c:pt>
                <c:pt idx="4744">
                  <c:v>60202.965000000004</c:v>
                </c:pt>
                <c:pt idx="4745">
                  <c:v>60209.796999999999</c:v>
                </c:pt>
                <c:pt idx="4746">
                  <c:v>60216.628999999994</c:v>
                </c:pt>
                <c:pt idx="4747">
                  <c:v>60223.460999999996</c:v>
                </c:pt>
                <c:pt idx="4748">
                  <c:v>60230.292999999998</c:v>
                </c:pt>
                <c:pt idx="4749">
                  <c:v>60237.128999999994</c:v>
                </c:pt>
                <c:pt idx="4750">
                  <c:v>60243.960999999996</c:v>
                </c:pt>
                <c:pt idx="4751">
                  <c:v>60250.792999999998</c:v>
                </c:pt>
                <c:pt idx="4752">
                  <c:v>60257.624999999993</c:v>
                </c:pt>
                <c:pt idx="4753">
                  <c:v>60264.457000000002</c:v>
                </c:pt>
                <c:pt idx="4754">
                  <c:v>60271.292999999998</c:v>
                </c:pt>
                <c:pt idx="4755">
                  <c:v>60278.124999999993</c:v>
                </c:pt>
                <c:pt idx="4756">
                  <c:v>60284.957000000002</c:v>
                </c:pt>
                <c:pt idx="4757">
                  <c:v>60291.792999999998</c:v>
                </c:pt>
                <c:pt idx="4758">
                  <c:v>60298.624999999993</c:v>
                </c:pt>
                <c:pt idx="4759">
                  <c:v>60305.457000000002</c:v>
                </c:pt>
                <c:pt idx="4760">
                  <c:v>60312.289000000004</c:v>
                </c:pt>
                <c:pt idx="4761">
                  <c:v>60319.120999999999</c:v>
                </c:pt>
                <c:pt idx="4762">
                  <c:v>60325.953000000001</c:v>
                </c:pt>
                <c:pt idx="4763">
                  <c:v>60332.789000000004</c:v>
                </c:pt>
                <c:pt idx="4764">
                  <c:v>60339.620999999999</c:v>
                </c:pt>
                <c:pt idx="4765">
                  <c:v>60346.453000000001</c:v>
                </c:pt>
                <c:pt idx="4766">
                  <c:v>60353.284999999996</c:v>
                </c:pt>
                <c:pt idx="4767">
                  <c:v>60360.117000000006</c:v>
                </c:pt>
                <c:pt idx="4768">
                  <c:v>60366.949000000001</c:v>
                </c:pt>
                <c:pt idx="4769">
                  <c:v>60373.784999999996</c:v>
                </c:pt>
                <c:pt idx="4770">
                  <c:v>60380.617000000006</c:v>
                </c:pt>
                <c:pt idx="4771">
                  <c:v>60387.453000000001</c:v>
                </c:pt>
                <c:pt idx="4772">
                  <c:v>60394.284999999996</c:v>
                </c:pt>
                <c:pt idx="4773">
                  <c:v>60401.117000000006</c:v>
                </c:pt>
                <c:pt idx="4774">
                  <c:v>60407.949000000001</c:v>
                </c:pt>
                <c:pt idx="4775">
                  <c:v>60414.780999999995</c:v>
                </c:pt>
                <c:pt idx="4776">
                  <c:v>60421.617000000006</c:v>
                </c:pt>
                <c:pt idx="4777">
                  <c:v>60428.449000000001</c:v>
                </c:pt>
                <c:pt idx="4778">
                  <c:v>60435.280999999995</c:v>
                </c:pt>
                <c:pt idx="4779">
                  <c:v>60442.113000000005</c:v>
                </c:pt>
                <c:pt idx="4780">
                  <c:v>60448.945</c:v>
                </c:pt>
                <c:pt idx="4781">
                  <c:v>60455.776999999995</c:v>
                </c:pt>
                <c:pt idx="4782">
                  <c:v>60462.613000000005</c:v>
                </c:pt>
                <c:pt idx="4783">
                  <c:v>60469.445</c:v>
                </c:pt>
                <c:pt idx="4784">
                  <c:v>60476.276999999995</c:v>
                </c:pt>
                <c:pt idx="4785">
                  <c:v>60483.109000000004</c:v>
                </c:pt>
                <c:pt idx="4786">
                  <c:v>60489.941000000006</c:v>
                </c:pt>
                <c:pt idx="4787">
                  <c:v>60496.776999999995</c:v>
                </c:pt>
                <c:pt idx="4788">
                  <c:v>60503.609000000004</c:v>
                </c:pt>
                <c:pt idx="4789">
                  <c:v>60510.441000000006</c:v>
                </c:pt>
                <c:pt idx="4790">
                  <c:v>60517.276999999995</c:v>
                </c:pt>
                <c:pt idx="4791">
                  <c:v>60524.109000000004</c:v>
                </c:pt>
                <c:pt idx="4792">
                  <c:v>60530.941000000006</c:v>
                </c:pt>
                <c:pt idx="4793">
                  <c:v>60537.772999999994</c:v>
                </c:pt>
                <c:pt idx="4794">
                  <c:v>60544.604999999996</c:v>
                </c:pt>
                <c:pt idx="4795">
                  <c:v>60551.438000000002</c:v>
                </c:pt>
                <c:pt idx="4796">
                  <c:v>60558.272999999994</c:v>
                </c:pt>
                <c:pt idx="4797">
                  <c:v>60565.104999999996</c:v>
                </c:pt>
                <c:pt idx="4798">
                  <c:v>60571.938000000002</c:v>
                </c:pt>
                <c:pt idx="4799">
                  <c:v>60578.77</c:v>
                </c:pt>
                <c:pt idx="4800">
                  <c:v>60585.601999999999</c:v>
                </c:pt>
                <c:pt idx="4801">
                  <c:v>60592.434000000001</c:v>
                </c:pt>
                <c:pt idx="4802">
                  <c:v>60599.27</c:v>
                </c:pt>
                <c:pt idx="4803">
                  <c:v>60606.101999999999</c:v>
                </c:pt>
                <c:pt idx="4804">
                  <c:v>60612.938000000002</c:v>
                </c:pt>
                <c:pt idx="4805">
                  <c:v>60619.77</c:v>
                </c:pt>
                <c:pt idx="4806">
                  <c:v>60626.601999999999</c:v>
                </c:pt>
                <c:pt idx="4807">
                  <c:v>60633.434000000001</c:v>
                </c:pt>
                <c:pt idx="4808">
                  <c:v>60640.265999999996</c:v>
                </c:pt>
                <c:pt idx="4809">
                  <c:v>60647.101999999999</c:v>
                </c:pt>
                <c:pt idx="4810">
                  <c:v>60653.934000000001</c:v>
                </c:pt>
                <c:pt idx="4811">
                  <c:v>60660.765999999996</c:v>
                </c:pt>
                <c:pt idx="4812">
                  <c:v>60667.597999999998</c:v>
                </c:pt>
                <c:pt idx="4813">
                  <c:v>60674.43</c:v>
                </c:pt>
                <c:pt idx="4814">
                  <c:v>60678.113000000005</c:v>
                </c:pt>
                <c:pt idx="4815">
                  <c:v>60681.09</c:v>
                </c:pt>
                <c:pt idx="4816">
                  <c:v>60684.065999999999</c:v>
                </c:pt>
                <c:pt idx="4817">
                  <c:v>60687.039000000004</c:v>
                </c:pt>
                <c:pt idx="4818">
                  <c:v>60690.016000000003</c:v>
                </c:pt>
                <c:pt idx="4819">
                  <c:v>60692.991999999998</c:v>
                </c:pt>
                <c:pt idx="4820">
                  <c:v>60695.969000000005</c:v>
                </c:pt>
                <c:pt idx="4821">
                  <c:v>60698.945</c:v>
                </c:pt>
                <c:pt idx="4822">
                  <c:v>60701.921999999999</c:v>
                </c:pt>
                <c:pt idx="4823">
                  <c:v>60704.898000000001</c:v>
                </c:pt>
                <c:pt idx="4824">
                  <c:v>60707.875</c:v>
                </c:pt>
                <c:pt idx="4825">
                  <c:v>60710.852000000006</c:v>
                </c:pt>
                <c:pt idx="4826">
                  <c:v>60713.828000000001</c:v>
                </c:pt>
                <c:pt idx="4827">
                  <c:v>60716.801000000007</c:v>
                </c:pt>
                <c:pt idx="4828">
                  <c:v>60719.776999999995</c:v>
                </c:pt>
                <c:pt idx="4829">
                  <c:v>60722.754000000001</c:v>
                </c:pt>
                <c:pt idx="4830">
                  <c:v>60725.729999999996</c:v>
                </c:pt>
                <c:pt idx="4831">
                  <c:v>60725.008000000002</c:v>
                </c:pt>
                <c:pt idx="4832">
                  <c:v>60719</c:v>
                </c:pt>
                <c:pt idx="4833">
                  <c:v>60712.988000000005</c:v>
                </c:pt>
                <c:pt idx="4834">
                  <c:v>60706.98</c:v>
                </c:pt>
                <c:pt idx="4835">
                  <c:v>60700.973000000005</c:v>
                </c:pt>
                <c:pt idx="4836">
                  <c:v>60694.960999999996</c:v>
                </c:pt>
                <c:pt idx="4837">
                  <c:v>60688.949000000001</c:v>
                </c:pt>
                <c:pt idx="4838">
                  <c:v>60682.941000000006</c:v>
                </c:pt>
                <c:pt idx="4839">
                  <c:v>60676.93</c:v>
                </c:pt>
                <c:pt idx="4840">
                  <c:v>60670.921999999999</c:v>
                </c:pt>
                <c:pt idx="4841">
                  <c:v>60664.914000000004</c:v>
                </c:pt>
                <c:pt idx="4842">
                  <c:v>60658.902000000002</c:v>
                </c:pt>
                <c:pt idx="4843">
                  <c:v>60652.895000000004</c:v>
                </c:pt>
                <c:pt idx="4844">
                  <c:v>60646.887000000002</c:v>
                </c:pt>
                <c:pt idx="4845">
                  <c:v>60640.875</c:v>
                </c:pt>
                <c:pt idx="4846">
                  <c:v>60634.867000000006</c:v>
                </c:pt>
                <c:pt idx="4847">
                  <c:v>60628.855000000003</c:v>
                </c:pt>
                <c:pt idx="4848">
                  <c:v>60622.848000000005</c:v>
                </c:pt>
                <c:pt idx="4849">
                  <c:v>60616.840000000004</c:v>
                </c:pt>
                <c:pt idx="4850">
                  <c:v>60610.828000000001</c:v>
                </c:pt>
                <c:pt idx="4851">
                  <c:v>60604.82</c:v>
                </c:pt>
                <c:pt idx="4852">
                  <c:v>60598.809000000001</c:v>
                </c:pt>
                <c:pt idx="4853">
                  <c:v>60592.801000000007</c:v>
                </c:pt>
                <c:pt idx="4854">
                  <c:v>60586.789000000004</c:v>
                </c:pt>
                <c:pt idx="4855">
                  <c:v>60580.780999999995</c:v>
                </c:pt>
                <c:pt idx="4856">
                  <c:v>60574.77</c:v>
                </c:pt>
                <c:pt idx="4857">
                  <c:v>60568.761999999995</c:v>
                </c:pt>
                <c:pt idx="4858">
                  <c:v>60562.75</c:v>
                </c:pt>
                <c:pt idx="4859">
                  <c:v>60556.741999999998</c:v>
                </c:pt>
                <c:pt idx="4860">
                  <c:v>60550.733999999997</c:v>
                </c:pt>
                <c:pt idx="4861">
                  <c:v>60544.722999999998</c:v>
                </c:pt>
                <c:pt idx="4862">
                  <c:v>60538.715000000004</c:v>
                </c:pt>
                <c:pt idx="4863">
                  <c:v>60532.702999999994</c:v>
                </c:pt>
                <c:pt idx="4864">
                  <c:v>60526.694999999992</c:v>
                </c:pt>
                <c:pt idx="4865">
                  <c:v>60520.688000000002</c:v>
                </c:pt>
                <c:pt idx="4866">
                  <c:v>60514.675999999999</c:v>
                </c:pt>
                <c:pt idx="4867">
                  <c:v>60508.667999999998</c:v>
                </c:pt>
                <c:pt idx="4868">
                  <c:v>60502.659999999996</c:v>
                </c:pt>
                <c:pt idx="4869">
                  <c:v>60496.648000000001</c:v>
                </c:pt>
                <c:pt idx="4870">
                  <c:v>60490.640999999996</c:v>
                </c:pt>
                <c:pt idx="4871">
                  <c:v>60484.628999999994</c:v>
                </c:pt>
                <c:pt idx="4872">
                  <c:v>60478.617000000006</c:v>
                </c:pt>
                <c:pt idx="4873">
                  <c:v>60472.609000000004</c:v>
                </c:pt>
                <c:pt idx="4874">
                  <c:v>60466.601999999999</c:v>
                </c:pt>
                <c:pt idx="4875">
                  <c:v>60460.59</c:v>
                </c:pt>
                <c:pt idx="4876">
                  <c:v>60454.582000000002</c:v>
                </c:pt>
                <c:pt idx="4877">
                  <c:v>60448.57</c:v>
                </c:pt>
                <c:pt idx="4878">
                  <c:v>60442.562999999995</c:v>
                </c:pt>
                <c:pt idx="4879">
                  <c:v>60436.555</c:v>
                </c:pt>
                <c:pt idx="4880">
                  <c:v>60430.543000000005</c:v>
                </c:pt>
                <c:pt idx="4881">
                  <c:v>60424.534999999996</c:v>
                </c:pt>
                <c:pt idx="4882">
                  <c:v>60418.522999999994</c:v>
                </c:pt>
                <c:pt idx="4883">
                  <c:v>60412.516000000003</c:v>
                </c:pt>
                <c:pt idx="4884">
                  <c:v>60406.508000000002</c:v>
                </c:pt>
                <c:pt idx="4885">
                  <c:v>60400.495999999999</c:v>
                </c:pt>
                <c:pt idx="4886">
                  <c:v>60394.488000000005</c:v>
                </c:pt>
                <c:pt idx="4887">
                  <c:v>60388.477000000006</c:v>
                </c:pt>
                <c:pt idx="4888">
                  <c:v>60382.465000000004</c:v>
                </c:pt>
                <c:pt idx="4889">
                  <c:v>60376.457000000002</c:v>
                </c:pt>
                <c:pt idx="4890">
                  <c:v>60370.449000000001</c:v>
                </c:pt>
                <c:pt idx="4891">
                  <c:v>60364.438000000002</c:v>
                </c:pt>
                <c:pt idx="4892">
                  <c:v>60358.43</c:v>
                </c:pt>
                <c:pt idx="4893">
                  <c:v>60352.421999999999</c:v>
                </c:pt>
                <c:pt idx="4894">
                  <c:v>60346.41</c:v>
                </c:pt>
                <c:pt idx="4895">
                  <c:v>60340.402000000002</c:v>
                </c:pt>
                <c:pt idx="4896">
                  <c:v>60334.390999999996</c:v>
                </c:pt>
                <c:pt idx="4897">
                  <c:v>60328.383000000002</c:v>
                </c:pt>
                <c:pt idx="4898">
                  <c:v>60322.375</c:v>
                </c:pt>
                <c:pt idx="4899">
                  <c:v>60316.363000000005</c:v>
                </c:pt>
                <c:pt idx="4900">
                  <c:v>60310.355000000003</c:v>
                </c:pt>
                <c:pt idx="4901">
                  <c:v>60304.344000000005</c:v>
                </c:pt>
                <c:pt idx="4902">
                  <c:v>60298.336000000003</c:v>
                </c:pt>
                <c:pt idx="4903">
                  <c:v>60292.328000000001</c:v>
                </c:pt>
                <c:pt idx="4904">
                  <c:v>60286.316000000006</c:v>
                </c:pt>
                <c:pt idx="4905">
                  <c:v>60280.305</c:v>
                </c:pt>
                <c:pt idx="4906">
                  <c:v>60274.296999999999</c:v>
                </c:pt>
                <c:pt idx="4907">
                  <c:v>60268.284999999996</c:v>
                </c:pt>
                <c:pt idx="4908">
                  <c:v>60262.276999999995</c:v>
                </c:pt>
                <c:pt idx="4909">
                  <c:v>60256.27</c:v>
                </c:pt>
                <c:pt idx="4910">
                  <c:v>60250.258000000002</c:v>
                </c:pt>
                <c:pt idx="4911">
                  <c:v>60244.25</c:v>
                </c:pt>
                <c:pt idx="4912">
                  <c:v>60238.241999999998</c:v>
                </c:pt>
                <c:pt idx="4913">
                  <c:v>60232.229999999996</c:v>
                </c:pt>
                <c:pt idx="4914">
                  <c:v>60226.222999999998</c:v>
                </c:pt>
                <c:pt idx="4915">
                  <c:v>60220.210999999996</c:v>
                </c:pt>
                <c:pt idx="4916">
                  <c:v>60214.202999999994</c:v>
                </c:pt>
                <c:pt idx="4917">
                  <c:v>60208.194999999992</c:v>
                </c:pt>
                <c:pt idx="4918">
                  <c:v>60202.184000000001</c:v>
                </c:pt>
                <c:pt idx="4919">
                  <c:v>60196.175999999999</c:v>
                </c:pt>
                <c:pt idx="4920">
                  <c:v>60190.163999999997</c:v>
                </c:pt>
                <c:pt idx="4921">
                  <c:v>60184.152000000002</c:v>
                </c:pt>
                <c:pt idx="4922">
                  <c:v>60178.145000000004</c:v>
                </c:pt>
                <c:pt idx="4923">
                  <c:v>60172.136999999995</c:v>
                </c:pt>
                <c:pt idx="4924">
                  <c:v>60166.124999999993</c:v>
                </c:pt>
                <c:pt idx="4925">
                  <c:v>60160.117000000006</c:v>
                </c:pt>
                <c:pt idx="4926">
                  <c:v>60154.104999999996</c:v>
                </c:pt>
                <c:pt idx="4927">
                  <c:v>60148.097999999998</c:v>
                </c:pt>
                <c:pt idx="4928">
                  <c:v>60142.09</c:v>
                </c:pt>
                <c:pt idx="4929">
                  <c:v>60136.078000000001</c:v>
                </c:pt>
                <c:pt idx="4930">
                  <c:v>60130.07</c:v>
                </c:pt>
                <c:pt idx="4931">
                  <c:v>60124.059000000001</c:v>
                </c:pt>
                <c:pt idx="4932">
                  <c:v>60118.051000000007</c:v>
                </c:pt>
                <c:pt idx="4933">
                  <c:v>60112.043000000005</c:v>
                </c:pt>
                <c:pt idx="4934">
                  <c:v>60106.030999999995</c:v>
                </c:pt>
                <c:pt idx="4935">
                  <c:v>60100.022999999994</c:v>
                </c:pt>
                <c:pt idx="4936">
                  <c:v>60094.016000000003</c:v>
                </c:pt>
                <c:pt idx="4937">
                  <c:v>60088</c:v>
                </c:pt>
                <c:pt idx="4938">
                  <c:v>60081.991999999998</c:v>
                </c:pt>
                <c:pt idx="4939">
                  <c:v>60075.984000000004</c:v>
                </c:pt>
                <c:pt idx="4940">
                  <c:v>60069.973000000005</c:v>
                </c:pt>
                <c:pt idx="4941">
                  <c:v>60063.965000000004</c:v>
                </c:pt>
                <c:pt idx="4942">
                  <c:v>60057.957000000002</c:v>
                </c:pt>
                <c:pt idx="4943">
                  <c:v>60051.945</c:v>
                </c:pt>
                <c:pt idx="4944">
                  <c:v>60045.938000000002</c:v>
                </c:pt>
                <c:pt idx="4945">
                  <c:v>60039.925999999999</c:v>
                </c:pt>
                <c:pt idx="4946">
                  <c:v>60033.918000000005</c:v>
                </c:pt>
                <c:pt idx="4947">
                  <c:v>60027.91</c:v>
                </c:pt>
                <c:pt idx="4948">
                  <c:v>60021.898000000001</c:v>
                </c:pt>
                <c:pt idx="4949">
                  <c:v>60015.890999999996</c:v>
                </c:pt>
                <c:pt idx="4950">
                  <c:v>60009.879000000001</c:v>
                </c:pt>
                <c:pt idx="4951">
                  <c:v>60003.871000000006</c:v>
                </c:pt>
                <c:pt idx="4952">
                  <c:v>59997.863000000005</c:v>
                </c:pt>
                <c:pt idx="4953">
                  <c:v>59991.852000000006</c:v>
                </c:pt>
                <c:pt idx="4954">
                  <c:v>59992.453000000001</c:v>
                </c:pt>
                <c:pt idx="4955">
                  <c:v>59994.215000000004</c:v>
                </c:pt>
                <c:pt idx="4956">
                  <c:v>59995.977000000006</c:v>
                </c:pt>
                <c:pt idx="4957">
                  <c:v>59997.737999999998</c:v>
                </c:pt>
                <c:pt idx="4958">
                  <c:v>59999.5</c:v>
                </c:pt>
                <c:pt idx="4959">
                  <c:v>60001.261999999995</c:v>
                </c:pt>
                <c:pt idx="4960">
                  <c:v>60003.022999999994</c:v>
                </c:pt>
                <c:pt idx="4961">
                  <c:v>60004.784999999996</c:v>
                </c:pt>
                <c:pt idx="4962">
                  <c:v>60006.543000000005</c:v>
                </c:pt>
                <c:pt idx="4963">
                  <c:v>60008.305</c:v>
                </c:pt>
                <c:pt idx="4964">
                  <c:v>60010.065999999999</c:v>
                </c:pt>
                <c:pt idx="4965">
                  <c:v>60011.828000000001</c:v>
                </c:pt>
                <c:pt idx="4966">
                  <c:v>60013.59</c:v>
                </c:pt>
                <c:pt idx="4967">
                  <c:v>60015.352000000006</c:v>
                </c:pt>
                <c:pt idx="4968">
                  <c:v>60017.113000000005</c:v>
                </c:pt>
                <c:pt idx="4969">
                  <c:v>60018.875</c:v>
                </c:pt>
                <c:pt idx="4970">
                  <c:v>60020.632999999994</c:v>
                </c:pt>
                <c:pt idx="4971">
                  <c:v>60022.398000000001</c:v>
                </c:pt>
                <c:pt idx="4972">
                  <c:v>60024.156000000003</c:v>
                </c:pt>
                <c:pt idx="4973">
                  <c:v>60025.918000000005</c:v>
                </c:pt>
                <c:pt idx="4974">
                  <c:v>60027.68</c:v>
                </c:pt>
                <c:pt idx="4975">
                  <c:v>60029.441000000006</c:v>
                </c:pt>
                <c:pt idx="4976">
                  <c:v>60031.202999999994</c:v>
                </c:pt>
                <c:pt idx="4977">
                  <c:v>60032.965000000004</c:v>
                </c:pt>
                <c:pt idx="4978">
                  <c:v>60034.726999999999</c:v>
                </c:pt>
                <c:pt idx="4979">
                  <c:v>60036.488000000005</c:v>
                </c:pt>
                <c:pt idx="4980">
                  <c:v>60038.245999999999</c:v>
                </c:pt>
                <c:pt idx="4981">
                  <c:v>60040.008000000002</c:v>
                </c:pt>
                <c:pt idx="4982">
                  <c:v>60041.77</c:v>
                </c:pt>
                <c:pt idx="4983">
                  <c:v>60043.530999999995</c:v>
                </c:pt>
                <c:pt idx="4984">
                  <c:v>60045.292999999998</c:v>
                </c:pt>
                <c:pt idx="4985">
                  <c:v>60047.055</c:v>
                </c:pt>
                <c:pt idx="4986">
                  <c:v>60048.816000000006</c:v>
                </c:pt>
                <c:pt idx="4987">
                  <c:v>60050.578000000001</c:v>
                </c:pt>
                <c:pt idx="4988">
                  <c:v>60052.340000000004</c:v>
                </c:pt>
                <c:pt idx="4989">
                  <c:v>60054.101999999999</c:v>
                </c:pt>
                <c:pt idx="4990">
                  <c:v>60055.859000000011</c:v>
                </c:pt>
                <c:pt idx="4991">
                  <c:v>60057.620999999999</c:v>
                </c:pt>
                <c:pt idx="4992">
                  <c:v>60059.383000000002</c:v>
                </c:pt>
                <c:pt idx="4993">
                  <c:v>60061.145000000004</c:v>
                </c:pt>
                <c:pt idx="4994">
                  <c:v>60062.906000000003</c:v>
                </c:pt>
                <c:pt idx="4995">
                  <c:v>60064.667999999998</c:v>
                </c:pt>
                <c:pt idx="4996">
                  <c:v>60066.43</c:v>
                </c:pt>
                <c:pt idx="4997">
                  <c:v>60068.190999999999</c:v>
                </c:pt>
                <c:pt idx="4998">
                  <c:v>60069.953000000001</c:v>
                </c:pt>
                <c:pt idx="4999">
                  <c:v>60071.710999999996</c:v>
                </c:pt>
                <c:pt idx="5000">
                  <c:v>60073.473000000005</c:v>
                </c:pt>
                <c:pt idx="5001">
                  <c:v>60075.233999999997</c:v>
                </c:pt>
                <c:pt idx="5002">
                  <c:v>60076.995999999999</c:v>
                </c:pt>
                <c:pt idx="5003">
                  <c:v>60078.758000000002</c:v>
                </c:pt>
                <c:pt idx="5004">
                  <c:v>60080.52</c:v>
                </c:pt>
                <c:pt idx="5005">
                  <c:v>60082.280999999995</c:v>
                </c:pt>
                <c:pt idx="5006">
                  <c:v>60084.043000000005</c:v>
                </c:pt>
                <c:pt idx="5007">
                  <c:v>60085.805</c:v>
                </c:pt>
                <c:pt idx="5008">
                  <c:v>60087.565999999999</c:v>
                </c:pt>
                <c:pt idx="5009">
                  <c:v>60089.324000000001</c:v>
                </c:pt>
                <c:pt idx="5010">
                  <c:v>60091.086000000003</c:v>
                </c:pt>
                <c:pt idx="5011">
                  <c:v>60092.848000000005</c:v>
                </c:pt>
                <c:pt idx="5012">
                  <c:v>60094.609000000004</c:v>
                </c:pt>
                <c:pt idx="5013">
                  <c:v>60096.371000000006</c:v>
                </c:pt>
                <c:pt idx="5014">
                  <c:v>60098.132999999994</c:v>
                </c:pt>
                <c:pt idx="5015">
                  <c:v>60099.895000000004</c:v>
                </c:pt>
                <c:pt idx="5016">
                  <c:v>60101.656000000003</c:v>
                </c:pt>
                <c:pt idx="5017">
                  <c:v>60103.414000000004</c:v>
                </c:pt>
                <c:pt idx="5018">
                  <c:v>60105.175999999999</c:v>
                </c:pt>
                <c:pt idx="5019">
                  <c:v>60106.938000000002</c:v>
                </c:pt>
                <c:pt idx="5020">
                  <c:v>60108.698999999993</c:v>
                </c:pt>
                <c:pt idx="5021">
                  <c:v>60110.460999999996</c:v>
                </c:pt>
                <c:pt idx="5022">
                  <c:v>60112.222999999998</c:v>
                </c:pt>
                <c:pt idx="5023">
                  <c:v>60113.984000000004</c:v>
                </c:pt>
                <c:pt idx="5024">
                  <c:v>60115.745999999999</c:v>
                </c:pt>
                <c:pt idx="5025">
                  <c:v>60117.508000000002</c:v>
                </c:pt>
                <c:pt idx="5026">
                  <c:v>60119.27</c:v>
                </c:pt>
                <c:pt idx="5027">
                  <c:v>60121.026999999995</c:v>
                </c:pt>
                <c:pt idx="5028">
                  <c:v>60122.789000000004</c:v>
                </c:pt>
                <c:pt idx="5029">
                  <c:v>60124.551000000007</c:v>
                </c:pt>
                <c:pt idx="5030">
                  <c:v>60126.313000000002</c:v>
                </c:pt>
                <c:pt idx="5031">
                  <c:v>60128.074000000001</c:v>
                </c:pt>
                <c:pt idx="5032">
                  <c:v>60129.836000000003</c:v>
                </c:pt>
                <c:pt idx="5033">
                  <c:v>60131.597999999998</c:v>
                </c:pt>
                <c:pt idx="5034">
                  <c:v>60133.359000000011</c:v>
                </c:pt>
                <c:pt idx="5035">
                  <c:v>60135.120999999999</c:v>
                </c:pt>
                <c:pt idx="5036">
                  <c:v>60136.879000000001</c:v>
                </c:pt>
                <c:pt idx="5037">
                  <c:v>60138.640999999996</c:v>
                </c:pt>
                <c:pt idx="5038">
                  <c:v>60140.402000000002</c:v>
                </c:pt>
                <c:pt idx="5039">
                  <c:v>60142.163999999997</c:v>
                </c:pt>
                <c:pt idx="5040">
                  <c:v>60143.925999999999</c:v>
                </c:pt>
                <c:pt idx="5041">
                  <c:v>60145.688000000002</c:v>
                </c:pt>
                <c:pt idx="5042">
                  <c:v>60147.449000000001</c:v>
                </c:pt>
                <c:pt idx="5043">
                  <c:v>60149.210999999996</c:v>
                </c:pt>
                <c:pt idx="5044">
                  <c:v>60150.973000000005</c:v>
                </c:pt>
                <c:pt idx="5045">
                  <c:v>60152.733999999997</c:v>
                </c:pt>
                <c:pt idx="5046">
                  <c:v>60154.491999999998</c:v>
                </c:pt>
                <c:pt idx="5047">
                  <c:v>60156.254000000001</c:v>
                </c:pt>
                <c:pt idx="5048">
                  <c:v>60158.016000000003</c:v>
                </c:pt>
                <c:pt idx="5049">
                  <c:v>60159.776999999995</c:v>
                </c:pt>
                <c:pt idx="5050">
                  <c:v>60161.539000000004</c:v>
                </c:pt>
                <c:pt idx="5051">
                  <c:v>60163.301000000007</c:v>
                </c:pt>
                <c:pt idx="5052">
                  <c:v>60165.062999999995</c:v>
                </c:pt>
                <c:pt idx="5053">
                  <c:v>60166.824000000001</c:v>
                </c:pt>
                <c:pt idx="5054">
                  <c:v>60168.586000000003</c:v>
                </c:pt>
                <c:pt idx="5055">
                  <c:v>60183.156000000003</c:v>
                </c:pt>
                <c:pt idx="5056">
                  <c:v>60204.289000000004</c:v>
                </c:pt>
                <c:pt idx="5057">
                  <c:v>60225.425999999999</c:v>
                </c:pt>
                <c:pt idx="5058">
                  <c:v>60246.559000000001</c:v>
                </c:pt>
                <c:pt idx="5059">
                  <c:v>60267.690999999999</c:v>
                </c:pt>
                <c:pt idx="5060">
                  <c:v>60288.828000000001</c:v>
                </c:pt>
                <c:pt idx="5061">
                  <c:v>60309.960999999996</c:v>
                </c:pt>
                <c:pt idx="5062">
                  <c:v>60331.093999999997</c:v>
                </c:pt>
                <c:pt idx="5063">
                  <c:v>60352.229999999996</c:v>
                </c:pt>
                <c:pt idx="5064">
                  <c:v>60373.363000000005</c:v>
                </c:pt>
                <c:pt idx="5065">
                  <c:v>60394.495999999999</c:v>
                </c:pt>
                <c:pt idx="5066">
                  <c:v>60415.632999999994</c:v>
                </c:pt>
                <c:pt idx="5067">
                  <c:v>60436.765999999996</c:v>
                </c:pt>
                <c:pt idx="5068">
                  <c:v>60457.898000000001</c:v>
                </c:pt>
                <c:pt idx="5069">
                  <c:v>60479.034999999996</c:v>
                </c:pt>
                <c:pt idx="5070">
                  <c:v>60500.167999999998</c:v>
                </c:pt>
                <c:pt idx="5071">
                  <c:v>60521.313000000002</c:v>
                </c:pt>
                <c:pt idx="5072">
                  <c:v>60542.445</c:v>
                </c:pt>
                <c:pt idx="5073">
                  <c:v>60563.578000000001</c:v>
                </c:pt>
                <c:pt idx="5074">
                  <c:v>60584.710999999996</c:v>
                </c:pt>
                <c:pt idx="5075">
                  <c:v>60605.848000000005</c:v>
                </c:pt>
                <c:pt idx="5076">
                  <c:v>60626.98</c:v>
                </c:pt>
                <c:pt idx="5077">
                  <c:v>60648.113000000005</c:v>
                </c:pt>
                <c:pt idx="5078">
                  <c:v>60669.25</c:v>
                </c:pt>
                <c:pt idx="5079">
                  <c:v>60690.383000000002</c:v>
                </c:pt>
                <c:pt idx="5080">
                  <c:v>60711.516000000003</c:v>
                </c:pt>
                <c:pt idx="5081">
                  <c:v>60732.652000000002</c:v>
                </c:pt>
                <c:pt idx="5082">
                  <c:v>60753.784999999996</c:v>
                </c:pt>
                <c:pt idx="5083">
                  <c:v>60774.918000000005</c:v>
                </c:pt>
                <c:pt idx="5084">
                  <c:v>60796.055</c:v>
                </c:pt>
                <c:pt idx="5085">
                  <c:v>60817.188000000002</c:v>
                </c:pt>
                <c:pt idx="5086">
                  <c:v>60838.32</c:v>
                </c:pt>
                <c:pt idx="5087">
                  <c:v>60859.465000000004</c:v>
                </c:pt>
                <c:pt idx="5088">
                  <c:v>60880.597999999998</c:v>
                </c:pt>
                <c:pt idx="5089">
                  <c:v>60901.733999999997</c:v>
                </c:pt>
                <c:pt idx="5090">
                  <c:v>60922.867000000006</c:v>
                </c:pt>
                <c:pt idx="5091">
                  <c:v>60944</c:v>
                </c:pt>
                <c:pt idx="5092">
                  <c:v>60965.136999999995</c:v>
                </c:pt>
                <c:pt idx="5093">
                  <c:v>60986.27</c:v>
                </c:pt>
                <c:pt idx="5094">
                  <c:v>61007.402000000002</c:v>
                </c:pt>
                <c:pt idx="5095">
                  <c:v>61028.534999999996</c:v>
                </c:pt>
                <c:pt idx="5096">
                  <c:v>61049.671999999999</c:v>
                </c:pt>
                <c:pt idx="5097">
                  <c:v>61070.805</c:v>
                </c:pt>
                <c:pt idx="5098">
                  <c:v>61091.938000000002</c:v>
                </c:pt>
                <c:pt idx="5099">
                  <c:v>61113.074000000001</c:v>
                </c:pt>
                <c:pt idx="5100">
                  <c:v>61134.206999999995</c:v>
                </c:pt>
                <c:pt idx="5101">
                  <c:v>61149.104999999996</c:v>
                </c:pt>
                <c:pt idx="5102">
                  <c:v>61157.522999999994</c:v>
                </c:pt>
                <c:pt idx="5103">
                  <c:v>61165.941000000006</c:v>
                </c:pt>
                <c:pt idx="5104">
                  <c:v>61174.363000000005</c:v>
                </c:pt>
                <c:pt idx="5105">
                  <c:v>61182.780999999995</c:v>
                </c:pt>
                <c:pt idx="5106">
                  <c:v>61191.198999999993</c:v>
                </c:pt>
                <c:pt idx="5107">
                  <c:v>61199.617000000006</c:v>
                </c:pt>
                <c:pt idx="5108">
                  <c:v>61208.034999999996</c:v>
                </c:pt>
                <c:pt idx="5109">
                  <c:v>61216.453000000001</c:v>
                </c:pt>
                <c:pt idx="5110">
                  <c:v>61224.871000000006</c:v>
                </c:pt>
                <c:pt idx="5111">
                  <c:v>61233.289000000004</c:v>
                </c:pt>
                <c:pt idx="5112">
                  <c:v>61241.702999999994</c:v>
                </c:pt>
                <c:pt idx="5113">
                  <c:v>61250.120999999999</c:v>
                </c:pt>
                <c:pt idx="5114">
                  <c:v>61258.539000000004</c:v>
                </c:pt>
                <c:pt idx="5115">
                  <c:v>61266.957000000002</c:v>
                </c:pt>
                <c:pt idx="5116">
                  <c:v>61275.375</c:v>
                </c:pt>
                <c:pt idx="5117">
                  <c:v>61283.792999999998</c:v>
                </c:pt>
                <c:pt idx="5118">
                  <c:v>61292.210999999996</c:v>
                </c:pt>
                <c:pt idx="5119">
                  <c:v>61300.628999999994</c:v>
                </c:pt>
                <c:pt idx="5120">
                  <c:v>61309.051000000007</c:v>
                </c:pt>
                <c:pt idx="5121">
                  <c:v>61317.469000000005</c:v>
                </c:pt>
                <c:pt idx="5122">
                  <c:v>61325.887000000002</c:v>
                </c:pt>
                <c:pt idx="5123">
                  <c:v>61334.305</c:v>
                </c:pt>
                <c:pt idx="5124">
                  <c:v>61342.722999999998</c:v>
                </c:pt>
                <c:pt idx="5125">
                  <c:v>61351.140999999996</c:v>
                </c:pt>
                <c:pt idx="5126">
                  <c:v>61359.559000000001</c:v>
                </c:pt>
                <c:pt idx="5127">
                  <c:v>61367.977000000006</c:v>
                </c:pt>
                <c:pt idx="5128">
                  <c:v>61376.390999999996</c:v>
                </c:pt>
                <c:pt idx="5129">
                  <c:v>61384.809000000001</c:v>
                </c:pt>
                <c:pt idx="5130">
                  <c:v>61393.226999999999</c:v>
                </c:pt>
                <c:pt idx="5131">
                  <c:v>61401.645000000004</c:v>
                </c:pt>
                <c:pt idx="5132">
                  <c:v>61410.062999999995</c:v>
                </c:pt>
                <c:pt idx="5133">
                  <c:v>61418.48</c:v>
                </c:pt>
                <c:pt idx="5134">
                  <c:v>61426.898000000001</c:v>
                </c:pt>
                <c:pt idx="5135">
                  <c:v>61425.344000000005</c:v>
                </c:pt>
                <c:pt idx="5136">
                  <c:v>61420.188000000002</c:v>
                </c:pt>
                <c:pt idx="5137">
                  <c:v>61415.026999999995</c:v>
                </c:pt>
                <c:pt idx="5138">
                  <c:v>61409.871000000006</c:v>
                </c:pt>
                <c:pt idx="5139">
                  <c:v>61404.715000000004</c:v>
                </c:pt>
                <c:pt idx="5140">
                  <c:v>61399.559000000001</c:v>
                </c:pt>
                <c:pt idx="5141">
                  <c:v>61394.402000000002</c:v>
                </c:pt>
                <c:pt idx="5142">
                  <c:v>61389.245999999999</c:v>
                </c:pt>
                <c:pt idx="5143">
                  <c:v>61384.09</c:v>
                </c:pt>
                <c:pt idx="5144">
                  <c:v>61378.934000000001</c:v>
                </c:pt>
                <c:pt idx="5145">
                  <c:v>61373.776999999995</c:v>
                </c:pt>
                <c:pt idx="5146">
                  <c:v>61368.620999999999</c:v>
                </c:pt>
                <c:pt idx="5147">
                  <c:v>61363.465000000004</c:v>
                </c:pt>
                <c:pt idx="5148">
                  <c:v>61358.309000000001</c:v>
                </c:pt>
                <c:pt idx="5149">
                  <c:v>61353.152000000002</c:v>
                </c:pt>
                <c:pt idx="5150">
                  <c:v>61347.995999999999</c:v>
                </c:pt>
                <c:pt idx="5151">
                  <c:v>61342.840000000004</c:v>
                </c:pt>
                <c:pt idx="5152">
                  <c:v>61337.684000000001</c:v>
                </c:pt>
                <c:pt idx="5153">
                  <c:v>61332.526999999995</c:v>
                </c:pt>
                <c:pt idx="5154">
                  <c:v>61327.367000000006</c:v>
                </c:pt>
                <c:pt idx="5155">
                  <c:v>61322.210999999996</c:v>
                </c:pt>
                <c:pt idx="5156">
                  <c:v>61317.055</c:v>
                </c:pt>
                <c:pt idx="5157">
                  <c:v>61311.898000000001</c:v>
                </c:pt>
                <c:pt idx="5158">
                  <c:v>61306.741999999998</c:v>
                </c:pt>
                <c:pt idx="5159">
                  <c:v>61301.586000000003</c:v>
                </c:pt>
                <c:pt idx="5160">
                  <c:v>61296.43</c:v>
                </c:pt>
                <c:pt idx="5161">
                  <c:v>61291.272999999994</c:v>
                </c:pt>
                <c:pt idx="5162">
                  <c:v>61286.117000000006</c:v>
                </c:pt>
                <c:pt idx="5163">
                  <c:v>61280.960999999996</c:v>
                </c:pt>
                <c:pt idx="5164">
                  <c:v>61275.805</c:v>
                </c:pt>
                <c:pt idx="5165">
                  <c:v>61270.648000000001</c:v>
                </c:pt>
                <c:pt idx="5166">
                  <c:v>61265.491999999998</c:v>
                </c:pt>
                <c:pt idx="5167">
                  <c:v>61260.336000000003</c:v>
                </c:pt>
                <c:pt idx="5168">
                  <c:v>61255.18</c:v>
                </c:pt>
                <c:pt idx="5169">
                  <c:v>61250.022999999994</c:v>
                </c:pt>
                <c:pt idx="5170">
                  <c:v>61244.863000000005</c:v>
                </c:pt>
                <c:pt idx="5171">
                  <c:v>61239.706999999995</c:v>
                </c:pt>
                <c:pt idx="5172">
                  <c:v>61234.551000000007</c:v>
                </c:pt>
                <c:pt idx="5173">
                  <c:v>61229.395000000004</c:v>
                </c:pt>
                <c:pt idx="5174">
                  <c:v>61224.237999999998</c:v>
                </c:pt>
                <c:pt idx="5175">
                  <c:v>61219.082000000002</c:v>
                </c:pt>
                <c:pt idx="5176">
                  <c:v>61213.925999999999</c:v>
                </c:pt>
                <c:pt idx="5177">
                  <c:v>61208.77</c:v>
                </c:pt>
                <c:pt idx="5178">
                  <c:v>61203.613000000005</c:v>
                </c:pt>
                <c:pt idx="5179">
                  <c:v>61198.457000000002</c:v>
                </c:pt>
                <c:pt idx="5180">
                  <c:v>61193.301000000007</c:v>
                </c:pt>
                <c:pt idx="5181">
                  <c:v>61188.145000000004</c:v>
                </c:pt>
                <c:pt idx="5182">
                  <c:v>61182.988000000005</c:v>
                </c:pt>
                <c:pt idx="5183">
                  <c:v>61177.832000000002</c:v>
                </c:pt>
                <c:pt idx="5184">
                  <c:v>61172.675999999999</c:v>
                </c:pt>
                <c:pt idx="5185">
                  <c:v>61167.520000000004</c:v>
                </c:pt>
                <c:pt idx="5186">
                  <c:v>61162.363000000005</c:v>
                </c:pt>
                <c:pt idx="5187">
                  <c:v>61157.202999999994</c:v>
                </c:pt>
                <c:pt idx="5188">
                  <c:v>61152.047000000006</c:v>
                </c:pt>
                <c:pt idx="5189">
                  <c:v>61146.890999999996</c:v>
                </c:pt>
                <c:pt idx="5190">
                  <c:v>61141.733999999997</c:v>
                </c:pt>
                <c:pt idx="5191">
                  <c:v>61136.578000000001</c:v>
                </c:pt>
                <c:pt idx="5192">
                  <c:v>61131.421999999999</c:v>
                </c:pt>
                <c:pt idx="5193">
                  <c:v>61126.265999999996</c:v>
                </c:pt>
                <c:pt idx="5194">
                  <c:v>61121.109000000004</c:v>
                </c:pt>
                <c:pt idx="5195">
                  <c:v>61115.953000000001</c:v>
                </c:pt>
                <c:pt idx="5196">
                  <c:v>61110.796999999999</c:v>
                </c:pt>
                <c:pt idx="5197">
                  <c:v>61105.640999999996</c:v>
                </c:pt>
                <c:pt idx="5198">
                  <c:v>61101.152000000002</c:v>
                </c:pt>
                <c:pt idx="5199">
                  <c:v>61102.945</c:v>
                </c:pt>
                <c:pt idx="5200">
                  <c:v>61104.741999999998</c:v>
                </c:pt>
                <c:pt idx="5201">
                  <c:v>61106.539000000004</c:v>
                </c:pt>
                <c:pt idx="5202">
                  <c:v>61108.332000000002</c:v>
                </c:pt>
                <c:pt idx="5203">
                  <c:v>61110.128999999994</c:v>
                </c:pt>
                <c:pt idx="5204">
                  <c:v>61111.925999999999</c:v>
                </c:pt>
                <c:pt idx="5205">
                  <c:v>61113.722999999998</c:v>
                </c:pt>
                <c:pt idx="5206">
                  <c:v>61115.516000000003</c:v>
                </c:pt>
                <c:pt idx="5207">
                  <c:v>61117.313000000002</c:v>
                </c:pt>
                <c:pt idx="5208">
                  <c:v>61119.109000000004</c:v>
                </c:pt>
                <c:pt idx="5209">
                  <c:v>61120.906000000003</c:v>
                </c:pt>
                <c:pt idx="5210">
                  <c:v>61122.698999999993</c:v>
                </c:pt>
                <c:pt idx="5211">
                  <c:v>61124.495999999999</c:v>
                </c:pt>
                <c:pt idx="5212">
                  <c:v>61126.292999999998</c:v>
                </c:pt>
                <c:pt idx="5213">
                  <c:v>61128.086000000003</c:v>
                </c:pt>
                <c:pt idx="5214">
                  <c:v>61129.883000000002</c:v>
                </c:pt>
                <c:pt idx="5215">
                  <c:v>61131.68</c:v>
                </c:pt>
                <c:pt idx="5216">
                  <c:v>61133.473000000005</c:v>
                </c:pt>
                <c:pt idx="5217">
                  <c:v>61135.27</c:v>
                </c:pt>
                <c:pt idx="5218">
                  <c:v>61137.065999999999</c:v>
                </c:pt>
                <c:pt idx="5219">
                  <c:v>61138.863000000005</c:v>
                </c:pt>
                <c:pt idx="5220">
                  <c:v>61140.656000000003</c:v>
                </c:pt>
                <c:pt idx="5221">
                  <c:v>61142.453000000001</c:v>
                </c:pt>
                <c:pt idx="5222">
                  <c:v>61144.25</c:v>
                </c:pt>
                <c:pt idx="5223">
                  <c:v>61146.047000000006</c:v>
                </c:pt>
                <c:pt idx="5224">
                  <c:v>61147.840000000004</c:v>
                </c:pt>
                <c:pt idx="5225">
                  <c:v>61149.636999999995</c:v>
                </c:pt>
                <c:pt idx="5226">
                  <c:v>61151.434000000001</c:v>
                </c:pt>
                <c:pt idx="5227">
                  <c:v>61153.226999999999</c:v>
                </c:pt>
                <c:pt idx="5228">
                  <c:v>61155.022999999994</c:v>
                </c:pt>
                <c:pt idx="5229">
                  <c:v>61156.82</c:v>
                </c:pt>
                <c:pt idx="5230">
                  <c:v>61158.617000000006</c:v>
                </c:pt>
                <c:pt idx="5231">
                  <c:v>61160.41</c:v>
                </c:pt>
                <c:pt idx="5232">
                  <c:v>61162.206999999995</c:v>
                </c:pt>
                <c:pt idx="5233">
                  <c:v>61164.004000000001</c:v>
                </c:pt>
                <c:pt idx="5234">
                  <c:v>61165.796999999999</c:v>
                </c:pt>
                <c:pt idx="5235">
                  <c:v>61167.593999999997</c:v>
                </c:pt>
                <c:pt idx="5236">
                  <c:v>61169.390999999996</c:v>
                </c:pt>
                <c:pt idx="5237">
                  <c:v>61171.188000000002</c:v>
                </c:pt>
                <c:pt idx="5238">
                  <c:v>61172.98</c:v>
                </c:pt>
                <c:pt idx="5239">
                  <c:v>61174.776999999995</c:v>
                </c:pt>
                <c:pt idx="5240">
                  <c:v>61176.574000000001</c:v>
                </c:pt>
                <c:pt idx="5241">
                  <c:v>61178.371000000006</c:v>
                </c:pt>
                <c:pt idx="5242">
                  <c:v>61180.163999999997</c:v>
                </c:pt>
                <c:pt idx="5243">
                  <c:v>61181.960999999996</c:v>
                </c:pt>
                <c:pt idx="5244">
                  <c:v>61183.758000000002</c:v>
                </c:pt>
                <c:pt idx="5245">
                  <c:v>61185.551000000007</c:v>
                </c:pt>
                <c:pt idx="5246">
                  <c:v>61187.348000000005</c:v>
                </c:pt>
                <c:pt idx="5247">
                  <c:v>61189.145000000004</c:v>
                </c:pt>
                <c:pt idx="5248">
                  <c:v>61190.938000000002</c:v>
                </c:pt>
                <c:pt idx="5249">
                  <c:v>61192.733999999997</c:v>
                </c:pt>
                <c:pt idx="5250">
                  <c:v>61194.530999999995</c:v>
                </c:pt>
                <c:pt idx="5251">
                  <c:v>61196.328000000001</c:v>
                </c:pt>
                <c:pt idx="5252">
                  <c:v>61198.120999999999</c:v>
                </c:pt>
                <c:pt idx="5253">
                  <c:v>61199.918000000005</c:v>
                </c:pt>
                <c:pt idx="5254">
                  <c:v>61201.715000000004</c:v>
                </c:pt>
                <c:pt idx="5255">
                  <c:v>61203.512000000002</c:v>
                </c:pt>
                <c:pt idx="5256">
                  <c:v>61205.305</c:v>
                </c:pt>
                <c:pt idx="5257">
                  <c:v>61207.101999999999</c:v>
                </c:pt>
                <c:pt idx="5258">
                  <c:v>61208.898000000001</c:v>
                </c:pt>
                <c:pt idx="5259">
                  <c:v>61210.690999999999</c:v>
                </c:pt>
                <c:pt idx="5260">
                  <c:v>61212.488000000005</c:v>
                </c:pt>
                <c:pt idx="5261">
                  <c:v>61214.284999999996</c:v>
                </c:pt>
                <c:pt idx="5262">
                  <c:v>61216.082000000002</c:v>
                </c:pt>
                <c:pt idx="5263">
                  <c:v>61217.875</c:v>
                </c:pt>
                <c:pt idx="5264">
                  <c:v>61219.671999999999</c:v>
                </c:pt>
                <c:pt idx="5265">
                  <c:v>61221.469000000005</c:v>
                </c:pt>
                <c:pt idx="5266">
                  <c:v>61223.261999999995</c:v>
                </c:pt>
                <c:pt idx="5267">
                  <c:v>61225.059000000001</c:v>
                </c:pt>
                <c:pt idx="5268">
                  <c:v>61226.855000000003</c:v>
                </c:pt>
                <c:pt idx="5269">
                  <c:v>61228.648000000001</c:v>
                </c:pt>
                <c:pt idx="5270">
                  <c:v>61230.445</c:v>
                </c:pt>
                <c:pt idx="5271">
                  <c:v>61232.241999999998</c:v>
                </c:pt>
                <c:pt idx="5272">
                  <c:v>61234.039000000004</c:v>
                </c:pt>
                <c:pt idx="5273">
                  <c:v>61235.832000000002</c:v>
                </c:pt>
                <c:pt idx="5274">
                  <c:v>61237.628999999994</c:v>
                </c:pt>
                <c:pt idx="5275">
                  <c:v>61239.425999999999</c:v>
                </c:pt>
                <c:pt idx="5276">
                  <c:v>61241.222999999998</c:v>
                </c:pt>
                <c:pt idx="5277">
                  <c:v>61243.016000000003</c:v>
                </c:pt>
                <c:pt idx="5278">
                  <c:v>61244.813000000002</c:v>
                </c:pt>
                <c:pt idx="5279">
                  <c:v>61246.609000000004</c:v>
                </c:pt>
                <c:pt idx="5280">
                  <c:v>61248.402000000002</c:v>
                </c:pt>
                <c:pt idx="5281">
                  <c:v>61250.198999999993</c:v>
                </c:pt>
                <c:pt idx="5282">
                  <c:v>61251.995999999999</c:v>
                </c:pt>
                <c:pt idx="5283">
                  <c:v>61253.792999999998</c:v>
                </c:pt>
                <c:pt idx="5284">
                  <c:v>61255.586000000003</c:v>
                </c:pt>
                <c:pt idx="5285">
                  <c:v>61257.383000000002</c:v>
                </c:pt>
                <c:pt idx="5286">
                  <c:v>61259.18</c:v>
                </c:pt>
                <c:pt idx="5287">
                  <c:v>61260.977000000006</c:v>
                </c:pt>
                <c:pt idx="5288">
                  <c:v>61262.77</c:v>
                </c:pt>
                <c:pt idx="5289">
                  <c:v>61264.565999999999</c:v>
                </c:pt>
                <c:pt idx="5290">
                  <c:v>61266.363000000005</c:v>
                </c:pt>
                <c:pt idx="5291">
                  <c:v>61268.156000000003</c:v>
                </c:pt>
                <c:pt idx="5292">
                  <c:v>61269.953000000001</c:v>
                </c:pt>
                <c:pt idx="5293">
                  <c:v>61271.75</c:v>
                </c:pt>
                <c:pt idx="5294">
                  <c:v>61273.547000000006</c:v>
                </c:pt>
                <c:pt idx="5295">
                  <c:v>61275.340000000004</c:v>
                </c:pt>
                <c:pt idx="5296">
                  <c:v>61277.136999999995</c:v>
                </c:pt>
                <c:pt idx="5297">
                  <c:v>61278.934000000001</c:v>
                </c:pt>
                <c:pt idx="5298">
                  <c:v>61280.726999999999</c:v>
                </c:pt>
                <c:pt idx="5299">
                  <c:v>61282.522999999994</c:v>
                </c:pt>
                <c:pt idx="5300">
                  <c:v>61284.32</c:v>
                </c:pt>
                <c:pt idx="5301">
                  <c:v>61286.113000000005</c:v>
                </c:pt>
                <c:pt idx="5302">
                  <c:v>61287.91</c:v>
                </c:pt>
                <c:pt idx="5303">
                  <c:v>61289.706999999995</c:v>
                </c:pt>
                <c:pt idx="5304">
                  <c:v>61291.504000000001</c:v>
                </c:pt>
                <c:pt idx="5305">
                  <c:v>61293.296999999999</c:v>
                </c:pt>
                <c:pt idx="5306">
                  <c:v>61295.093999999997</c:v>
                </c:pt>
                <c:pt idx="5307">
                  <c:v>61296.890999999996</c:v>
                </c:pt>
                <c:pt idx="5308">
                  <c:v>61298.688000000002</c:v>
                </c:pt>
                <c:pt idx="5309">
                  <c:v>61300.480000000003</c:v>
                </c:pt>
                <c:pt idx="5310">
                  <c:v>61302.276999999995</c:v>
                </c:pt>
                <c:pt idx="5311">
                  <c:v>61304.074000000001</c:v>
                </c:pt>
                <c:pt idx="5312">
                  <c:v>61305.867000000006</c:v>
                </c:pt>
                <c:pt idx="5313">
                  <c:v>61307.663999999997</c:v>
                </c:pt>
                <c:pt idx="5314">
                  <c:v>61309.460999999996</c:v>
                </c:pt>
                <c:pt idx="5315">
                  <c:v>61311.258000000002</c:v>
                </c:pt>
                <c:pt idx="5316">
                  <c:v>61313.051000000007</c:v>
                </c:pt>
                <c:pt idx="5317">
                  <c:v>61314.848000000005</c:v>
                </c:pt>
                <c:pt idx="5318">
                  <c:v>61316.645000000004</c:v>
                </c:pt>
                <c:pt idx="5319">
                  <c:v>61318.438000000002</c:v>
                </c:pt>
                <c:pt idx="5320">
                  <c:v>61320.233999999997</c:v>
                </c:pt>
                <c:pt idx="5321">
                  <c:v>61322.030999999995</c:v>
                </c:pt>
                <c:pt idx="5322">
                  <c:v>61323.828000000001</c:v>
                </c:pt>
                <c:pt idx="5323">
                  <c:v>61325.620999999999</c:v>
                </c:pt>
                <c:pt idx="5324">
                  <c:v>61327.418000000005</c:v>
                </c:pt>
                <c:pt idx="5325">
                  <c:v>61329.215000000004</c:v>
                </c:pt>
                <c:pt idx="5326">
                  <c:v>61331.012000000002</c:v>
                </c:pt>
                <c:pt idx="5327">
                  <c:v>61332.805</c:v>
                </c:pt>
                <c:pt idx="5328">
                  <c:v>61334.601999999999</c:v>
                </c:pt>
                <c:pt idx="5329">
                  <c:v>61336.398000000001</c:v>
                </c:pt>
                <c:pt idx="5330">
                  <c:v>61338.190999999999</c:v>
                </c:pt>
                <c:pt idx="5331">
                  <c:v>61339.988000000005</c:v>
                </c:pt>
                <c:pt idx="5332">
                  <c:v>61341.784999999996</c:v>
                </c:pt>
                <c:pt idx="5333">
                  <c:v>61343.578000000001</c:v>
                </c:pt>
                <c:pt idx="5334">
                  <c:v>61345.375</c:v>
                </c:pt>
                <c:pt idx="5335">
                  <c:v>61347.171999999999</c:v>
                </c:pt>
                <c:pt idx="5336">
                  <c:v>61348.969000000005</c:v>
                </c:pt>
                <c:pt idx="5337">
                  <c:v>61350.761999999995</c:v>
                </c:pt>
                <c:pt idx="5338">
                  <c:v>61352.559000000001</c:v>
                </c:pt>
                <c:pt idx="5339">
                  <c:v>61354.355000000003</c:v>
                </c:pt>
                <c:pt idx="5340">
                  <c:v>61356.152000000002</c:v>
                </c:pt>
                <c:pt idx="5341">
                  <c:v>61357.945</c:v>
                </c:pt>
                <c:pt idx="5342">
                  <c:v>61359.741999999998</c:v>
                </c:pt>
                <c:pt idx="5343">
                  <c:v>61361.539000000004</c:v>
                </c:pt>
                <c:pt idx="5344">
                  <c:v>61363.332000000002</c:v>
                </c:pt>
                <c:pt idx="5345">
                  <c:v>61365.128999999994</c:v>
                </c:pt>
                <c:pt idx="5346">
                  <c:v>61366.925999999999</c:v>
                </c:pt>
                <c:pt idx="5347">
                  <c:v>61368.722999999998</c:v>
                </c:pt>
                <c:pt idx="5348">
                  <c:v>61370.516000000003</c:v>
                </c:pt>
                <c:pt idx="5349">
                  <c:v>61372.313000000002</c:v>
                </c:pt>
                <c:pt idx="5350">
                  <c:v>61374.109000000004</c:v>
                </c:pt>
                <c:pt idx="5351">
                  <c:v>61375.902000000002</c:v>
                </c:pt>
                <c:pt idx="5352">
                  <c:v>61377.698999999993</c:v>
                </c:pt>
                <c:pt idx="5353">
                  <c:v>61379.495999999999</c:v>
                </c:pt>
                <c:pt idx="5354">
                  <c:v>61381.292999999998</c:v>
                </c:pt>
                <c:pt idx="5355">
                  <c:v>61383.086000000003</c:v>
                </c:pt>
                <c:pt idx="5356">
                  <c:v>61384.883000000002</c:v>
                </c:pt>
                <c:pt idx="5357">
                  <c:v>61386.68</c:v>
                </c:pt>
                <c:pt idx="5358">
                  <c:v>61388.477000000006</c:v>
                </c:pt>
                <c:pt idx="5359">
                  <c:v>61390.27</c:v>
                </c:pt>
                <c:pt idx="5360">
                  <c:v>61392.065999999999</c:v>
                </c:pt>
                <c:pt idx="5361">
                  <c:v>61393.863000000005</c:v>
                </c:pt>
                <c:pt idx="5362">
                  <c:v>61395.656000000003</c:v>
                </c:pt>
                <c:pt idx="5363">
                  <c:v>61394.5</c:v>
                </c:pt>
                <c:pt idx="5364">
                  <c:v>61393.194999999992</c:v>
                </c:pt>
                <c:pt idx="5365">
                  <c:v>61391.895000000004</c:v>
                </c:pt>
                <c:pt idx="5366">
                  <c:v>61390.593999999997</c:v>
                </c:pt>
                <c:pt idx="5367">
                  <c:v>61389.292999999998</c:v>
                </c:pt>
                <c:pt idx="5368">
                  <c:v>61387.991999999998</c:v>
                </c:pt>
                <c:pt idx="5369">
                  <c:v>61386.690999999999</c:v>
                </c:pt>
                <c:pt idx="5370">
                  <c:v>61385.387000000002</c:v>
                </c:pt>
                <c:pt idx="5371">
                  <c:v>61384.086000000003</c:v>
                </c:pt>
                <c:pt idx="5372">
                  <c:v>61382.784999999996</c:v>
                </c:pt>
                <c:pt idx="5373">
                  <c:v>61381.484000000004</c:v>
                </c:pt>
                <c:pt idx="5374">
                  <c:v>61380.184000000001</c:v>
                </c:pt>
                <c:pt idx="5375">
                  <c:v>61378.883000000002</c:v>
                </c:pt>
                <c:pt idx="5376">
                  <c:v>61377.578000000001</c:v>
                </c:pt>
                <c:pt idx="5377">
                  <c:v>61376.276999999995</c:v>
                </c:pt>
                <c:pt idx="5378">
                  <c:v>61374.977000000006</c:v>
                </c:pt>
                <c:pt idx="5379">
                  <c:v>61373.675999999999</c:v>
                </c:pt>
                <c:pt idx="5380">
                  <c:v>61372.375</c:v>
                </c:pt>
                <c:pt idx="5381">
                  <c:v>61371.074000000001</c:v>
                </c:pt>
                <c:pt idx="5382">
                  <c:v>61369.772999999994</c:v>
                </c:pt>
                <c:pt idx="5383">
                  <c:v>61368.469000000005</c:v>
                </c:pt>
                <c:pt idx="5384">
                  <c:v>61367.167999999998</c:v>
                </c:pt>
                <c:pt idx="5385">
                  <c:v>61365.867000000006</c:v>
                </c:pt>
                <c:pt idx="5386">
                  <c:v>61364.565999999999</c:v>
                </c:pt>
                <c:pt idx="5387">
                  <c:v>61363.265999999996</c:v>
                </c:pt>
                <c:pt idx="5388">
                  <c:v>61361.960999999996</c:v>
                </c:pt>
                <c:pt idx="5389">
                  <c:v>61360.659999999996</c:v>
                </c:pt>
                <c:pt idx="5390">
                  <c:v>61359.359000000011</c:v>
                </c:pt>
                <c:pt idx="5391">
                  <c:v>61358.059000000001</c:v>
                </c:pt>
                <c:pt idx="5392">
                  <c:v>61356.758000000002</c:v>
                </c:pt>
                <c:pt idx="5393">
                  <c:v>61355.457000000002</c:v>
                </c:pt>
                <c:pt idx="5394">
                  <c:v>61354.156000000003</c:v>
                </c:pt>
                <c:pt idx="5395">
                  <c:v>61352.852000000006</c:v>
                </c:pt>
                <c:pt idx="5396">
                  <c:v>61351.551000000007</c:v>
                </c:pt>
                <c:pt idx="5397">
                  <c:v>61350.25</c:v>
                </c:pt>
                <c:pt idx="5398">
                  <c:v>61348.949000000001</c:v>
                </c:pt>
                <c:pt idx="5399">
                  <c:v>61347.648000000001</c:v>
                </c:pt>
                <c:pt idx="5400">
                  <c:v>61346.348000000005</c:v>
                </c:pt>
                <c:pt idx="5401">
                  <c:v>61345.043000000005</c:v>
                </c:pt>
                <c:pt idx="5402">
                  <c:v>61343.741999999998</c:v>
                </c:pt>
                <c:pt idx="5403">
                  <c:v>61342.441000000006</c:v>
                </c:pt>
                <c:pt idx="5404">
                  <c:v>61341.140999999996</c:v>
                </c:pt>
                <c:pt idx="5405">
                  <c:v>61339.840000000004</c:v>
                </c:pt>
                <c:pt idx="5406">
                  <c:v>61338.539000000004</c:v>
                </c:pt>
                <c:pt idx="5407">
                  <c:v>61337.233999999997</c:v>
                </c:pt>
                <c:pt idx="5408">
                  <c:v>61335.934000000001</c:v>
                </c:pt>
                <c:pt idx="5409">
                  <c:v>61334.632999999994</c:v>
                </c:pt>
                <c:pt idx="5410">
                  <c:v>61333.332000000002</c:v>
                </c:pt>
                <c:pt idx="5411">
                  <c:v>61332.030999999995</c:v>
                </c:pt>
                <c:pt idx="5412">
                  <c:v>61330.729999999996</c:v>
                </c:pt>
                <c:pt idx="5413">
                  <c:v>61329.425999999999</c:v>
                </c:pt>
                <c:pt idx="5414">
                  <c:v>61328.124999999993</c:v>
                </c:pt>
                <c:pt idx="5415">
                  <c:v>61326.824000000001</c:v>
                </c:pt>
                <c:pt idx="5416">
                  <c:v>61325.522999999994</c:v>
                </c:pt>
                <c:pt idx="5417">
                  <c:v>61324.222999999998</c:v>
                </c:pt>
                <c:pt idx="5418">
                  <c:v>61322.921999999999</c:v>
                </c:pt>
                <c:pt idx="5419">
                  <c:v>61321.620999999999</c:v>
                </c:pt>
                <c:pt idx="5420">
                  <c:v>61320.316000000006</c:v>
                </c:pt>
                <c:pt idx="5421">
                  <c:v>61319.016000000003</c:v>
                </c:pt>
                <c:pt idx="5422">
                  <c:v>61317.715000000004</c:v>
                </c:pt>
                <c:pt idx="5423">
                  <c:v>61316.414000000004</c:v>
                </c:pt>
                <c:pt idx="5424">
                  <c:v>61315.113000000005</c:v>
                </c:pt>
                <c:pt idx="5425">
                  <c:v>61313.809000000001</c:v>
                </c:pt>
                <c:pt idx="5426">
                  <c:v>61312.508000000002</c:v>
                </c:pt>
                <c:pt idx="5427">
                  <c:v>61311.206999999995</c:v>
                </c:pt>
                <c:pt idx="5428">
                  <c:v>61309.906000000003</c:v>
                </c:pt>
                <c:pt idx="5429">
                  <c:v>61308.604999999996</c:v>
                </c:pt>
                <c:pt idx="5430">
                  <c:v>61307.305</c:v>
                </c:pt>
                <c:pt idx="5431">
                  <c:v>61306.004000000001</c:v>
                </c:pt>
                <c:pt idx="5432">
                  <c:v>61304.698999999993</c:v>
                </c:pt>
                <c:pt idx="5433">
                  <c:v>61303.398000000001</c:v>
                </c:pt>
                <c:pt idx="5434">
                  <c:v>61302.097999999998</c:v>
                </c:pt>
                <c:pt idx="5435">
                  <c:v>61300.796999999999</c:v>
                </c:pt>
                <c:pt idx="5436">
                  <c:v>61299.495999999999</c:v>
                </c:pt>
                <c:pt idx="5437">
                  <c:v>61298.190999999999</c:v>
                </c:pt>
                <c:pt idx="5438">
                  <c:v>61296.890999999996</c:v>
                </c:pt>
                <c:pt idx="5439">
                  <c:v>61295.59</c:v>
                </c:pt>
                <c:pt idx="5440">
                  <c:v>61294.289000000004</c:v>
                </c:pt>
                <c:pt idx="5441">
                  <c:v>61292.988000000005</c:v>
                </c:pt>
                <c:pt idx="5442">
                  <c:v>61291.688000000002</c:v>
                </c:pt>
                <c:pt idx="5443">
                  <c:v>61290.387000000002</c:v>
                </c:pt>
                <c:pt idx="5444">
                  <c:v>61289.082000000002</c:v>
                </c:pt>
                <c:pt idx="5445">
                  <c:v>61287.780999999995</c:v>
                </c:pt>
                <c:pt idx="5446">
                  <c:v>61286.48</c:v>
                </c:pt>
                <c:pt idx="5447">
                  <c:v>61285.18</c:v>
                </c:pt>
                <c:pt idx="5448">
                  <c:v>61283.879000000001</c:v>
                </c:pt>
                <c:pt idx="5449">
                  <c:v>61282.578000000001</c:v>
                </c:pt>
                <c:pt idx="5450">
                  <c:v>61281.272999999994</c:v>
                </c:pt>
                <c:pt idx="5451">
                  <c:v>61279.973000000005</c:v>
                </c:pt>
                <c:pt idx="5452">
                  <c:v>61278.671999999999</c:v>
                </c:pt>
                <c:pt idx="5453">
                  <c:v>61277.371000000006</c:v>
                </c:pt>
                <c:pt idx="5454">
                  <c:v>61276.07</c:v>
                </c:pt>
                <c:pt idx="5455">
                  <c:v>61274.77</c:v>
                </c:pt>
                <c:pt idx="5456">
                  <c:v>61273.465000000004</c:v>
                </c:pt>
                <c:pt idx="5457">
                  <c:v>61272.163999999997</c:v>
                </c:pt>
                <c:pt idx="5458">
                  <c:v>61270.863000000005</c:v>
                </c:pt>
                <c:pt idx="5459">
                  <c:v>61269.562999999995</c:v>
                </c:pt>
                <c:pt idx="5460">
                  <c:v>61268.261999999995</c:v>
                </c:pt>
                <c:pt idx="5461">
                  <c:v>61266.960999999996</c:v>
                </c:pt>
                <c:pt idx="5462">
                  <c:v>61265.659999999996</c:v>
                </c:pt>
                <c:pt idx="5463">
                  <c:v>61264.355000000003</c:v>
                </c:pt>
                <c:pt idx="5464">
                  <c:v>61263.055</c:v>
                </c:pt>
                <c:pt idx="5465">
                  <c:v>61261.754000000001</c:v>
                </c:pt>
                <c:pt idx="5466">
                  <c:v>61260.453000000001</c:v>
                </c:pt>
                <c:pt idx="5467">
                  <c:v>61259.152000000002</c:v>
                </c:pt>
                <c:pt idx="5468">
                  <c:v>61257.852000000006</c:v>
                </c:pt>
                <c:pt idx="5469">
                  <c:v>61256.547000000006</c:v>
                </c:pt>
                <c:pt idx="5470">
                  <c:v>61255.245999999999</c:v>
                </c:pt>
                <c:pt idx="5471">
                  <c:v>61253.945</c:v>
                </c:pt>
                <c:pt idx="5472">
                  <c:v>61252.645000000004</c:v>
                </c:pt>
                <c:pt idx="5473">
                  <c:v>61251.344000000005</c:v>
                </c:pt>
                <c:pt idx="5474">
                  <c:v>61250.043000000005</c:v>
                </c:pt>
                <c:pt idx="5475">
                  <c:v>61248.737999999998</c:v>
                </c:pt>
                <c:pt idx="5476">
                  <c:v>61247.438000000002</c:v>
                </c:pt>
                <c:pt idx="5477">
                  <c:v>61246.136999999995</c:v>
                </c:pt>
                <c:pt idx="5478">
                  <c:v>61244.836000000003</c:v>
                </c:pt>
                <c:pt idx="5479">
                  <c:v>61243.534999999996</c:v>
                </c:pt>
                <c:pt idx="5480">
                  <c:v>61242.233999999997</c:v>
                </c:pt>
                <c:pt idx="5481">
                  <c:v>61240.93</c:v>
                </c:pt>
                <c:pt idx="5482">
                  <c:v>61239.628999999994</c:v>
                </c:pt>
                <c:pt idx="5483">
                  <c:v>61238.328000000001</c:v>
                </c:pt>
                <c:pt idx="5484">
                  <c:v>61237.026999999995</c:v>
                </c:pt>
                <c:pt idx="5485">
                  <c:v>61235.726999999999</c:v>
                </c:pt>
                <c:pt idx="5486">
                  <c:v>61234.425999999999</c:v>
                </c:pt>
                <c:pt idx="5487">
                  <c:v>61233.120999999999</c:v>
                </c:pt>
                <c:pt idx="5488">
                  <c:v>61231.82</c:v>
                </c:pt>
                <c:pt idx="5489">
                  <c:v>61230.52</c:v>
                </c:pt>
                <c:pt idx="5490">
                  <c:v>61229.219000000005</c:v>
                </c:pt>
                <c:pt idx="5491">
                  <c:v>61230.729999999996</c:v>
                </c:pt>
                <c:pt idx="5492">
                  <c:v>61233.813000000002</c:v>
                </c:pt>
                <c:pt idx="5493">
                  <c:v>61236.895000000004</c:v>
                </c:pt>
                <c:pt idx="5494">
                  <c:v>61239.973000000005</c:v>
                </c:pt>
                <c:pt idx="5495">
                  <c:v>61243.055</c:v>
                </c:pt>
                <c:pt idx="5496">
                  <c:v>61246.136999999995</c:v>
                </c:pt>
                <c:pt idx="5497">
                  <c:v>61249.219000000005</c:v>
                </c:pt>
                <c:pt idx="5498">
                  <c:v>61252.296999999999</c:v>
                </c:pt>
                <c:pt idx="5499">
                  <c:v>61255.379000000001</c:v>
                </c:pt>
                <c:pt idx="5500">
                  <c:v>61258.460999999996</c:v>
                </c:pt>
                <c:pt idx="5501">
                  <c:v>61261.543000000005</c:v>
                </c:pt>
                <c:pt idx="5502">
                  <c:v>61264.624999999993</c:v>
                </c:pt>
                <c:pt idx="5503">
                  <c:v>61267.706999999995</c:v>
                </c:pt>
                <c:pt idx="5504">
                  <c:v>61270.789000000004</c:v>
                </c:pt>
                <c:pt idx="5505">
                  <c:v>61273.867000000006</c:v>
                </c:pt>
                <c:pt idx="5506">
                  <c:v>61276.949000000001</c:v>
                </c:pt>
                <c:pt idx="5507">
                  <c:v>61280.030999999995</c:v>
                </c:pt>
                <c:pt idx="5508">
                  <c:v>61283.113000000005</c:v>
                </c:pt>
                <c:pt idx="5509">
                  <c:v>61286.190999999999</c:v>
                </c:pt>
                <c:pt idx="5510">
                  <c:v>61289.272999999994</c:v>
                </c:pt>
                <c:pt idx="5511">
                  <c:v>61292.355000000003</c:v>
                </c:pt>
                <c:pt idx="5512">
                  <c:v>61295.438000000002</c:v>
                </c:pt>
                <c:pt idx="5513">
                  <c:v>61298.52</c:v>
                </c:pt>
                <c:pt idx="5514">
                  <c:v>61301.597999999998</c:v>
                </c:pt>
                <c:pt idx="5515">
                  <c:v>61304.68</c:v>
                </c:pt>
                <c:pt idx="5516">
                  <c:v>61307.761999999995</c:v>
                </c:pt>
                <c:pt idx="5517">
                  <c:v>61310.844000000005</c:v>
                </c:pt>
                <c:pt idx="5518">
                  <c:v>61313.925999999999</c:v>
                </c:pt>
                <c:pt idx="5519">
                  <c:v>61317.004000000001</c:v>
                </c:pt>
                <c:pt idx="5520">
                  <c:v>61320.086000000003</c:v>
                </c:pt>
                <c:pt idx="5521">
                  <c:v>61323.167999999998</c:v>
                </c:pt>
                <c:pt idx="5522">
                  <c:v>61326.25</c:v>
                </c:pt>
                <c:pt idx="5523">
                  <c:v>61329.332000000002</c:v>
                </c:pt>
                <c:pt idx="5524">
                  <c:v>61332.414000000004</c:v>
                </c:pt>
                <c:pt idx="5525">
                  <c:v>61335.491999999998</c:v>
                </c:pt>
                <c:pt idx="5526">
                  <c:v>61338.574000000001</c:v>
                </c:pt>
                <c:pt idx="5527">
                  <c:v>61341.656000000003</c:v>
                </c:pt>
                <c:pt idx="5528">
                  <c:v>61344.737999999998</c:v>
                </c:pt>
                <c:pt idx="5529">
                  <c:v>61347.82</c:v>
                </c:pt>
                <c:pt idx="5530">
                  <c:v>61350.512000000002</c:v>
                </c:pt>
                <c:pt idx="5531">
                  <c:v>61352.582000000002</c:v>
                </c:pt>
                <c:pt idx="5532">
                  <c:v>61354.652000000002</c:v>
                </c:pt>
                <c:pt idx="5533">
                  <c:v>61356.722999999998</c:v>
                </c:pt>
                <c:pt idx="5534">
                  <c:v>61358.792999999998</c:v>
                </c:pt>
                <c:pt idx="5535">
                  <c:v>61360.863000000005</c:v>
                </c:pt>
                <c:pt idx="5536">
                  <c:v>61362.934000000001</c:v>
                </c:pt>
                <c:pt idx="5537">
                  <c:v>61365.004000000001</c:v>
                </c:pt>
                <c:pt idx="5538">
                  <c:v>61367.074000000001</c:v>
                </c:pt>
                <c:pt idx="5539">
                  <c:v>61369.145000000004</c:v>
                </c:pt>
                <c:pt idx="5540">
                  <c:v>61371.210999999996</c:v>
                </c:pt>
                <c:pt idx="5541">
                  <c:v>61373.280999999995</c:v>
                </c:pt>
                <c:pt idx="5542">
                  <c:v>61375.352000000006</c:v>
                </c:pt>
                <c:pt idx="5543">
                  <c:v>61377.421999999999</c:v>
                </c:pt>
                <c:pt idx="5544">
                  <c:v>61379.491999999998</c:v>
                </c:pt>
                <c:pt idx="5545">
                  <c:v>61381.562999999995</c:v>
                </c:pt>
                <c:pt idx="5546">
                  <c:v>61383.632999999994</c:v>
                </c:pt>
                <c:pt idx="5547">
                  <c:v>61385.702999999994</c:v>
                </c:pt>
                <c:pt idx="5548">
                  <c:v>61387.772999999994</c:v>
                </c:pt>
                <c:pt idx="5549">
                  <c:v>61389.840000000004</c:v>
                </c:pt>
                <c:pt idx="5550">
                  <c:v>61391.91</c:v>
                </c:pt>
                <c:pt idx="5551">
                  <c:v>61393.98</c:v>
                </c:pt>
                <c:pt idx="5552">
                  <c:v>61396.051000000007</c:v>
                </c:pt>
                <c:pt idx="5553">
                  <c:v>61398.120999999999</c:v>
                </c:pt>
                <c:pt idx="5554">
                  <c:v>61400.190999999999</c:v>
                </c:pt>
                <c:pt idx="5555">
                  <c:v>61402.261999999995</c:v>
                </c:pt>
                <c:pt idx="5556">
                  <c:v>61404.332000000002</c:v>
                </c:pt>
                <c:pt idx="5557">
                  <c:v>61406.402000000002</c:v>
                </c:pt>
                <c:pt idx="5558">
                  <c:v>61408.473000000005</c:v>
                </c:pt>
                <c:pt idx="5559">
                  <c:v>61410.539000000004</c:v>
                </c:pt>
                <c:pt idx="5560">
                  <c:v>61412.609000000004</c:v>
                </c:pt>
                <c:pt idx="5561">
                  <c:v>61414.68</c:v>
                </c:pt>
                <c:pt idx="5562">
                  <c:v>61416.75</c:v>
                </c:pt>
                <c:pt idx="5563">
                  <c:v>61418.82</c:v>
                </c:pt>
                <c:pt idx="5564">
                  <c:v>61420.890999999996</c:v>
                </c:pt>
                <c:pt idx="5565">
                  <c:v>61422.960999999996</c:v>
                </c:pt>
                <c:pt idx="5566">
                  <c:v>61425.030999999995</c:v>
                </c:pt>
                <c:pt idx="5567">
                  <c:v>61427.097999999998</c:v>
                </c:pt>
                <c:pt idx="5568">
                  <c:v>61429.167999999998</c:v>
                </c:pt>
                <c:pt idx="5569">
                  <c:v>61431.237999999998</c:v>
                </c:pt>
                <c:pt idx="5570">
                  <c:v>61433.309000000001</c:v>
                </c:pt>
                <c:pt idx="5571">
                  <c:v>61435.379000000001</c:v>
                </c:pt>
                <c:pt idx="5572">
                  <c:v>61437.449000000001</c:v>
                </c:pt>
                <c:pt idx="5573">
                  <c:v>61439.520000000004</c:v>
                </c:pt>
                <c:pt idx="5574">
                  <c:v>61441.59</c:v>
                </c:pt>
                <c:pt idx="5575">
                  <c:v>61443.659999999996</c:v>
                </c:pt>
                <c:pt idx="5576">
                  <c:v>61445.729999999996</c:v>
                </c:pt>
                <c:pt idx="5577">
                  <c:v>61447.796999999999</c:v>
                </c:pt>
                <c:pt idx="5578">
                  <c:v>61449.867000000006</c:v>
                </c:pt>
                <c:pt idx="5579">
                  <c:v>61451.938000000002</c:v>
                </c:pt>
                <c:pt idx="5580">
                  <c:v>61454.008000000002</c:v>
                </c:pt>
                <c:pt idx="5581">
                  <c:v>61456.078000000001</c:v>
                </c:pt>
                <c:pt idx="5582">
                  <c:v>61458.148000000001</c:v>
                </c:pt>
                <c:pt idx="5583">
                  <c:v>61460.219000000005</c:v>
                </c:pt>
                <c:pt idx="5584">
                  <c:v>61462.289000000004</c:v>
                </c:pt>
                <c:pt idx="5585">
                  <c:v>61464.359000000011</c:v>
                </c:pt>
                <c:pt idx="5586">
                  <c:v>61466.425999999999</c:v>
                </c:pt>
                <c:pt idx="5587">
                  <c:v>61468.5</c:v>
                </c:pt>
                <c:pt idx="5588">
                  <c:v>61470.565999999999</c:v>
                </c:pt>
                <c:pt idx="5589">
                  <c:v>61472.636999999995</c:v>
                </c:pt>
                <c:pt idx="5590">
                  <c:v>61474.706999999995</c:v>
                </c:pt>
                <c:pt idx="5591">
                  <c:v>61476.776999999995</c:v>
                </c:pt>
                <c:pt idx="5592">
                  <c:v>61478.848000000005</c:v>
                </c:pt>
                <c:pt idx="5593">
                  <c:v>61480.918000000005</c:v>
                </c:pt>
                <c:pt idx="5594">
                  <c:v>61482.988000000005</c:v>
                </c:pt>
                <c:pt idx="5595">
                  <c:v>61485.059000000001</c:v>
                </c:pt>
                <c:pt idx="5596">
                  <c:v>61487.124999999993</c:v>
                </c:pt>
                <c:pt idx="5597">
                  <c:v>61489.194999999992</c:v>
                </c:pt>
                <c:pt idx="5598">
                  <c:v>61491.265999999996</c:v>
                </c:pt>
                <c:pt idx="5599">
                  <c:v>61493.336000000003</c:v>
                </c:pt>
                <c:pt idx="5600">
                  <c:v>61495.406000000003</c:v>
                </c:pt>
                <c:pt idx="5601">
                  <c:v>61497.477000000006</c:v>
                </c:pt>
                <c:pt idx="5602">
                  <c:v>61499.547000000006</c:v>
                </c:pt>
                <c:pt idx="5603">
                  <c:v>61501.617000000006</c:v>
                </c:pt>
                <c:pt idx="5604">
                  <c:v>61503.688000000002</c:v>
                </c:pt>
                <c:pt idx="5605">
                  <c:v>61505.758000000002</c:v>
                </c:pt>
                <c:pt idx="5606">
                  <c:v>61507.824000000001</c:v>
                </c:pt>
                <c:pt idx="5607">
                  <c:v>61509.895000000004</c:v>
                </c:pt>
                <c:pt idx="5608">
                  <c:v>61511.965000000004</c:v>
                </c:pt>
                <c:pt idx="5609">
                  <c:v>61514.034999999996</c:v>
                </c:pt>
                <c:pt idx="5610">
                  <c:v>61516.104999999996</c:v>
                </c:pt>
                <c:pt idx="5611">
                  <c:v>61518.175999999999</c:v>
                </c:pt>
                <c:pt idx="5612">
                  <c:v>61520.245999999999</c:v>
                </c:pt>
                <c:pt idx="5613">
                  <c:v>61522.316000000006</c:v>
                </c:pt>
                <c:pt idx="5614">
                  <c:v>61524.387000000002</c:v>
                </c:pt>
                <c:pt idx="5615">
                  <c:v>61526.453000000001</c:v>
                </c:pt>
                <c:pt idx="5616">
                  <c:v>61528.522999999994</c:v>
                </c:pt>
                <c:pt idx="5617">
                  <c:v>61530.593999999997</c:v>
                </c:pt>
                <c:pt idx="5618">
                  <c:v>61532.663999999997</c:v>
                </c:pt>
                <c:pt idx="5619">
                  <c:v>61534.733999999997</c:v>
                </c:pt>
                <c:pt idx="5620">
                  <c:v>61536.805</c:v>
                </c:pt>
                <c:pt idx="5621">
                  <c:v>61538.875</c:v>
                </c:pt>
                <c:pt idx="5622">
                  <c:v>61540.945</c:v>
                </c:pt>
                <c:pt idx="5623">
                  <c:v>61543.016000000003</c:v>
                </c:pt>
                <c:pt idx="5624">
                  <c:v>61545.086000000003</c:v>
                </c:pt>
                <c:pt idx="5625">
                  <c:v>61547.152000000002</c:v>
                </c:pt>
                <c:pt idx="5626">
                  <c:v>61549.222999999998</c:v>
                </c:pt>
                <c:pt idx="5627">
                  <c:v>61551.292999999998</c:v>
                </c:pt>
                <c:pt idx="5628">
                  <c:v>61553.363000000005</c:v>
                </c:pt>
                <c:pt idx="5629">
                  <c:v>61555.434000000001</c:v>
                </c:pt>
                <c:pt idx="5630">
                  <c:v>61557.504000000001</c:v>
                </c:pt>
                <c:pt idx="5631">
                  <c:v>61559.574000000001</c:v>
                </c:pt>
                <c:pt idx="5632">
                  <c:v>61561.645000000004</c:v>
                </c:pt>
                <c:pt idx="5633">
                  <c:v>61563.710999999996</c:v>
                </c:pt>
                <c:pt idx="5634">
                  <c:v>61565.780999999995</c:v>
                </c:pt>
                <c:pt idx="5635">
                  <c:v>61567.852000000006</c:v>
                </c:pt>
                <c:pt idx="5636">
                  <c:v>61569.921999999999</c:v>
                </c:pt>
                <c:pt idx="5637">
                  <c:v>61571.991999999998</c:v>
                </c:pt>
                <c:pt idx="5638">
                  <c:v>61574.062999999995</c:v>
                </c:pt>
                <c:pt idx="5639">
                  <c:v>61576.132999999994</c:v>
                </c:pt>
                <c:pt idx="5640">
                  <c:v>61578.202999999994</c:v>
                </c:pt>
                <c:pt idx="5641">
                  <c:v>61580.272999999994</c:v>
                </c:pt>
                <c:pt idx="5642">
                  <c:v>61582.344000000005</c:v>
                </c:pt>
                <c:pt idx="5643">
                  <c:v>61584.414000000004</c:v>
                </c:pt>
                <c:pt idx="5644">
                  <c:v>61586.48</c:v>
                </c:pt>
                <c:pt idx="5645">
                  <c:v>61588.551000000007</c:v>
                </c:pt>
                <c:pt idx="5646">
                  <c:v>61590.620999999999</c:v>
                </c:pt>
                <c:pt idx="5647">
                  <c:v>61592.690999999999</c:v>
                </c:pt>
                <c:pt idx="5648">
                  <c:v>61594.761999999995</c:v>
                </c:pt>
                <c:pt idx="5649">
                  <c:v>61596.832000000002</c:v>
                </c:pt>
                <c:pt idx="5650">
                  <c:v>61598.902000000002</c:v>
                </c:pt>
                <c:pt idx="5651">
                  <c:v>61600.973000000005</c:v>
                </c:pt>
                <c:pt idx="5652">
                  <c:v>61591.012000000002</c:v>
                </c:pt>
                <c:pt idx="5653">
                  <c:v>61579.022999999994</c:v>
                </c:pt>
                <c:pt idx="5654">
                  <c:v>61567.034999999996</c:v>
                </c:pt>
                <c:pt idx="5655">
                  <c:v>61555.051000000007</c:v>
                </c:pt>
                <c:pt idx="5656">
                  <c:v>61543.062999999995</c:v>
                </c:pt>
                <c:pt idx="5657">
                  <c:v>61531.078000000001</c:v>
                </c:pt>
                <c:pt idx="5658">
                  <c:v>61519.09</c:v>
                </c:pt>
                <c:pt idx="5659">
                  <c:v>61507.104999999996</c:v>
                </c:pt>
                <c:pt idx="5660">
                  <c:v>61495.117000000006</c:v>
                </c:pt>
                <c:pt idx="5661">
                  <c:v>61483.132999999994</c:v>
                </c:pt>
                <c:pt idx="5662">
                  <c:v>61471.145000000004</c:v>
                </c:pt>
                <c:pt idx="5663">
                  <c:v>61459.159999999996</c:v>
                </c:pt>
                <c:pt idx="5664">
                  <c:v>61447.175999999999</c:v>
                </c:pt>
                <c:pt idx="5665">
                  <c:v>61435.188000000002</c:v>
                </c:pt>
                <c:pt idx="5666">
                  <c:v>61423.202999999994</c:v>
                </c:pt>
                <c:pt idx="5667">
                  <c:v>61411.215000000004</c:v>
                </c:pt>
                <c:pt idx="5668">
                  <c:v>61399.229999999996</c:v>
                </c:pt>
                <c:pt idx="5669">
                  <c:v>61387.241999999998</c:v>
                </c:pt>
                <c:pt idx="5670">
                  <c:v>61375.25</c:v>
                </c:pt>
                <c:pt idx="5671">
                  <c:v>61363.265999999996</c:v>
                </c:pt>
                <c:pt idx="5672">
                  <c:v>61351.280999999995</c:v>
                </c:pt>
                <c:pt idx="5673">
                  <c:v>61339.292999999998</c:v>
                </c:pt>
                <c:pt idx="5674">
                  <c:v>61327.309000000001</c:v>
                </c:pt>
                <c:pt idx="5675">
                  <c:v>61315.32</c:v>
                </c:pt>
                <c:pt idx="5676">
                  <c:v>61303.336000000003</c:v>
                </c:pt>
                <c:pt idx="5677">
                  <c:v>61291.348000000005</c:v>
                </c:pt>
                <c:pt idx="5678">
                  <c:v>61279.363000000005</c:v>
                </c:pt>
                <c:pt idx="5679">
                  <c:v>61267.375</c:v>
                </c:pt>
                <c:pt idx="5680">
                  <c:v>61255.390999999996</c:v>
                </c:pt>
                <c:pt idx="5681">
                  <c:v>61243.402000000002</c:v>
                </c:pt>
                <c:pt idx="5682">
                  <c:v>61231.418000000005</c:v>
                </c:pt>
                <c:pt idx="5683">
                  <c:v>61219.434000000001</c:v>
                </c:pt>
                <c:pt idx="5684">
                  <c:v>61207.445</c:v>
                </c:pt>
                <c:pt idx="5685">
                  <c:v>61195.460999999996</c:v>
                </c:pt>
                <c:pt idx="5686">
                  <c:v>61183.473000000005</c:v>
                </c:pt>
                <c:pt idx="5687">
                  <c:v>61171.48</c:v>
                </c:pt>
                <c:pt idx="5688">
                  <c:v>61159.495999999999</c:v>
                </c:pt>
                <c:pt idx="5689">
                  <c:v>61147.508000000002</c:v>
                </c:pt>
                <c:pt idx="5690">
                  <c:v>61135.522999999994</c:v>
                </c:pt>
                <c:pt idx="5691">
                  <c:v>61123.539000000004</c:v>
                </c:pt>
                <c:pt idx="5692">
                  <c:v>61111.551000000007</c:v>
                </c:pt>
                <c:pt idx="5693">
                  <c:v>61099.565999999999</c:v>
                </c:pt>
                <c:pt idx="5694">
                  <c:v>61087.578000000001</c:v>
                </c:pt>
                <c:pt idx="5695">
                  <c:v>61075.593999999997</c:v>
                </c:pt>
                <c:pt idx="5696">
                  <c:v>61063.604999999996</c:v>
                </c:pt>
                <c:pt idx="5697">
                  <c:v>61051.620999999999</c:v>
                </c:pt>
                <c:pt idx="5698">
                  <c:v>61039.632999999994</c:v>
                </c:pt>
                <c:pt idx="5699">
                  <c:v>61027.648000000001</c:v>
                </c:pt>
                <c:pt idx="5700">
                  <c:v>61015.659999999996</c:v>
                </c:pt>
                <c:pt idx="5701">
                  <c:v>61003.675999999999</c:v>
                </c:pt>
                <c:pt idx="5702">
                  <c:v>60991.690999999999</c:v>
                </c:pt>
                <c:pt idx="5703">
                  <c:v>60979.698999999993</c:v>
                </c:pt>
                <c:pt idx="5704">
                  <c:v>60967.710999999996</c:v>
                </c:pt>
                <c:pt idx="5705">
                  <c:v>60955.726999999999</c:v>
                </c:pt>
                <c:pt idx="5706">
                  <c:v>60943.737999999998</c:v>
                </c:pt>
                <c:pt idx="5707">
                  <c:v>60931.754000000001</c:v>
                </c:pt>
                <c:pt idx="5708">
                  <c:v>60919.765999999996</c:v>
                </c:pt>
                <c:pt idx="5709">
                  <c:v>60907.780999999995</c:v>
                </c:pt>
                <c:pt idx="5710">
                  <c:v>60895.796999999999</c:v>
                </c:pt>
                <c:pt idx="5711">
                  <c:v>60883.809000000001</c:v>
                </c:pt>
                <c:pt idx="5712">
                  <c:v>60871.824000000001</c:v>
                </c:pt>
                <c:pt idx="5713">
                  <c:v>60859.836000000003</c:v>
                </c:pt>
                <c:pt idx="5714">
                  <c:v>60847.852000000006</c:v>
                </c:pt>
                <c:pt idx="5715">
                  <c:v>60835.863000000005</c:v>
                </c:pt>
                <c:pt idx="5716">
                  <c:v>60823.879000000001</c:v>
                </c:pt>
                <c:pt idx="5717">
                  <c:v>60811.890999999996</c:v>
                </c:pt>
                <c:pt idx="5718">
                  <c:v>60799.906000000003</c:v>
                </c:pt>
                <c:pt idx="5719">
                  <c:v>60787.918000000005</c:v>
                </c:pt>
                <c:pt idx="5720">
                  <c:v>60775.93</c:v>
                </c:pt>
                <c:pt idx="5721">
                  <c:v>60763.941000000006</c:v>
                </c:pt>
                <c:pt idx="5722">
                  <c:v>60751.957000000002</c:v>
                </c:pt>
                <c:pt idx="5723">
                  <c:v>60739.969000000005</c:v>
                </c:pt>
                <c:pt idx="5724">
                  <c:v>60727.984000000004</c:v>
                </c:pt>
                <c:pt idx="5725">
                  <c:v>60715.995999999999</c:v>
                </c:pt>
                <c:pt idx="5726">
                  <c:v>60704.012000000002</c:v>
                </c:pt>
                <c:pt idx="5727">
                  <c:v>60692.026999999995</c:v>
                </c:pt>
                <c:pt idx="5728">
                  <c:v>60680.039000000004</c:v>
                </c:pt>
                <c:pt idx="5729">
                  <c:v>60668.055</c:v>
                </c:pt>
                <c:pt idx="5730">
                  <c:v>60656.065999999999</c:v>
                </c:pt>
                <c:pt idx="5731">
                  <c:v>60644.082000000002</c:v>
                </c:pt>
                <c:pt idx="5732">
                  <c:v>60632.093999999997</c:v>
                </c:pt>
                <c:pt idx="5733">
                  <c:v>60620.109000000004</c:v>
                </c:pt>
                <c:pt idx="5734">
                  <c:v>60608.120999999999</c:v>
                </c:pt>
                <c:pt idx="5735">
                  <c:v>60596.136999999995</c:v>
                </c:pt>
                <c:pt idx="5736">
                  <c:v>60584.148000000001</c:v>
                </c:pt>
                <c:pt idx="5737">
                  <c:v>60572.159999999996</c:v>
                </c:pt>
                <c:pt idx="5738">
                  <c:v>60560.171999999999</c:v>
                </c:pt>
                <c:pt idx="5739">
                  <c:v>60548.188000000002</c:v>
                </c:pt>
                <c:pt idx="5740">
                  <c:v>60536.198999999993</c:v>
                </c:pt>
                <c:pt idx="5741">
                  <c:v>60524.215000000004</c:v>
                </c:pt>
                <c:pt idx="5742">
                  <c:v>60512.226999999999</c:v>
                </c:pt>
                <c:pt idx="5743">
                  <c:v>60500.241999999998</c:v>
                </c:pt>
                <c:pt idx="5744">
                  <c:v>60488.254000000001</c:v>
                </c:pt>
                <c:pt idx="5745">
                  <c:v>60476.27</c:v>
                </c:pt>
                <c:pt idx="5746">
                  <c:v>60464.284999999996</c:v>
                </c:pt>
                <c:pt idx="5747">
                  <c:v>60452.296999999999</c:v>
                </c:pt>
                <c:pt idx="5748">
                  <c:v>60440.313000000002</c:v>
                </c:pt>
                <c:pt idx="5749">
                  <c:v>60428.324000000001</c:v>
                </c:pt>
                <c:pt idx="5750">
                  <c:v>60416.340000000004</c:v>
                </c:pt>
                <c:pt idx="5751">
                  <c:v>60404.352000000006</c:v>
                </c:pt>
                <c:pt idx="5752">
                  <c:v>60392.367000000006</c:v>
                </c:pt>
                <c:pt idx="5753">
                  <c:v>60380.375</c:v>
                </c:pt>
                <c:pt idx="5754">
                  <c:v>60368.390999999996</c:v>
                </c:pt>
                <c:pt idx="5755">
                  <c:v>60356.402000000002</c:v>
                </c:pt>
                <c:pt idx="5756">
                  <c:v>60344.418000000005</c:v>
                </c:pt>
                <c:pt idx="5757">
                  <c:v>60332.43</c:v>
                </c:pt>
                <c:pt idx="5758">
                  <c:v>60320.445</c:v>
                </c:pt>
                <c:pt idx="5759">
                  <c:v>60308.457000000002</c:v>
                </c:pt>
                <c:pt idx="5760">
                  <c:v>60296.473000000005</c:v>
                </c:pt>
                <c:pt idx="5761">
                  <c:v>60284.484000000004</c:v>
                </c:pt>
                <c:pt idx="5762">
                  <c:v>60272.5</c:v>
                </c:pt>
                <c:pt idx="5763">
                  <c:v>60260.512000000002</c:v>
                </c:pt>
                <c:pt idx="5764">
                  <c:v>60248.526999999995</c:v>
                </c:pt>
                <c:pt idx="5765">
                  <c:v>60236.543000000005</c:v>
                </c:pt>
                <c:pt idx="5766">
                  <c:v>60224.555</c:v>
                </c:pt>
                <c:pt idx="5767">
                  <c:v>60212.57</c:v>
                </c:pt>
                <c:pt idx="5768">
                  <c:v>60200.582000000002</c:v>
                </c:pt>
                <c:pt idx="5769">
                  <c:v>60188.597999999998</c:v>
                </c:pt>
                <c:pt idx="5770">
                  <c:v>60176.604999999996</c:v>
                </c:pt>
                <c:pt idx="5771">
                  <c:v>60164.620999999999</c:v>
                </c:pt>
                <c:pt idx="5772">
                  <c:v>60152.632999999994</c:v>
                </c:pt>
                <c:pt idx="5773">
                  <c:v>60140.648000000001</c:v>
                </c:pt>
                <c:pt idx="5774">
                  <c:v>60128.659999999996</c:v>
                </c:pt>
                <c:pt idx="5775">
                  <c:v>60116.675999999999</c:v>
                </c:pt>
                <c:pt idx="5776">
                  <c:v>60104.688000000002</c:v>
                </c:pt>
                <c:pt idx="5777">
                  <c:v>60092.702999999994</c:v>
                </c:pt>
                <c:pt idx="5778">
                  <c:v>60080.715000000004</c:v>
                </c:pt>
                <c:pt idx="5779">
                  <c:v>60068.729999999996</c:v>
                </c:pt>
                <c:pt idx="5780">
                  <c:v>60056.741999999998</c:v>
                </c:pt>
                <c:pt idx="5781">
                  <c:v>60044.758000000002</c:v>
                </c:pt>
                <c:pt idx="5782">
                  <c:v>60032.77</c:v>
                </c:pt>
                <c:pt idx="5783">
                  <c:v>60020.784999999996</c:v>
                </c:pt>
                <c:pt idx="5784">
                  <c:v>60008.801000000007</c:v>
                </c:pt>
                <c:pt idx="5785">
                  <c:v>59996.813000000002</c:v>
                </c:pt>
                <c:pt idx="5786">
                  <c:v>59984.828000000001</c:v>
                </c:pt>
                <c:pt idx="5787">
                  <c:v>59972.836000000003</c:v>
                </c:pt>
                <c:pt idx="5788">
                  <c:v>59960.051000000007</c:v>
                </c:pt>
                <c:pt idx="5789">
                  <c:v>59937.59</c:v>
                </c:pt>
                <c:pt idx="5790">
                  <c:v>59915.128999999994</c:v>
                </c:pt>
                <c:pt idx="5791">
                  <c:v>59892.667999999998</c:v>
                </c:pt>
                <c:pt idx="5792">
                  <c:v>59870.206999999995</c:v>
                </c:pt>
                <c:pt idx="5793">
                  <c:v>59847.745999999999</c:v>
                </c:pt>
                <c:pt idx="5794">
                  <c:v>59825.284999999996</c:v>
                </c:pt>
                <c:pt idx="5795">
                  <c:v>59802.824000000001</c:v>
                </c:pt>
                <c:pt idx="5796">
                  <c:v>59780.363000000005</c:v>
                </c:pt>
                <c:pt idx="5797">
                  <c:v>59757.902000000002</c:v>
                </c:pt>
                <c:pt idx="5798">
                  <c:v>59735.441000000006</c:v>
                </c:pt>
                <c:pt idx="5799">
                  <c:v>59712.98</c:v>
                </c:pt>
                <c:pt idx="5800">
                  <c:v>59690.52</c:v>
                </c:pt>
                <c:pt idx="5801">
                  <c:v>59668.059000000001</c:v>
                </c:pt>
                <c:pt idx="5802">
                  <c:v>59645.597999999998</c:v>
                </c:pt>
                <c:pt idx="5803">
                  <c:v>59623.128999999994</c:v>
                </c:pt>
                <c:pt idx="5804">
                  <c:v>59600.667999999998</c:v>
                </c:pt>
                <c:pt idx="5805">
                  <c:v>59578.206999999995</c:v>
                </c:pt>
                <c:pt idx="5806">
                  <c:v>59555.745999999999</c:v>
                </c:pt>
                <c:pt idx="5807">
                  <c:v>59533.284999999996</c:v>
                </c:pt>
                <c:pt idx="5808">
                  <c:v>59510.824000000001</c:v>
                </c:pt>
                <c:pt idx="5809">
                  <c:v>59488.363000000005</c:v>
                </c:pt>
                <c:pt idx="5810">
                  <c:v>59465.902000000002</c:v>
                </c:pt>
                <c:pt idx="5811">
                  <c:v>59443.438000000002</c:v>
                </c:pt>
                <c:pt idx="5812">
                  <c:v>59420.977000000006</c:v>
                </c:pt>
                <c:pt idx="5813">
                  <c:v>59398.516000000003</c:v>
                </c:pt>
                <c:pt idx="5814">
                  <c:v>59376.055</c:v>
                </c:pt>
                <c:pt idx="5815">
                  <c:v>59353.593999999997</c:v>
                </c:pt>
                <c:pt idx="5816">
                  <c:v>59331.132999999994</c:v>
                </c:pt>
                <c:pt idx="5817">
                  <c:v>59308.671999999999</c:v>
                </c:pt>
                <c:pt idx="5818">
                  <c:v>59286.210999999996</c:v>
                </c:pt>
                <c:pt idx="5819">
                  <c:v>59263.75</c:v>
                </c:pt>
                <c:pt idx="5820">
                  <c:v>59241.280999999995</c:v>
                </c:pt>
                <c:pt idx="5821">
                  <c:v>59218.82</c:v>
                </c:pt>
                <c:pt idx="5822">
                  <c:v>59196.359000000011</c:v>
                </c:pt>
                <c:pt idx="5823">
                  <c:v>59173.898000000001</c:v>
                </c:pt>
                <c:pt idx="5824">
                  <c:v>59151.438000000002</c:v>
                </c:pt>
                <c:pt idx="5825">
                  <c:v>59128.977000000006</c:v>
                </c:pt>
                <c:pt idx="5826">
                  <c:v>59106.516000000003</c:v>
                </c:pt>
                <c:pt idx="5827">
                  <c:v>59084.055</c:v>
                </c:pt>
                <c:pt idx="5828">
                  <c:v>59061.593999999997</c:v>
                </c:pt>
                <c:pt idx="5829">
                  <c:v>59039.132999999994</c:v>
                </c:pt>
                <c:pt idx="5830">
                  <c:v>59016.671999999999</c:v>
                </c:pt>
                <c:pt idx="5831">
                  <c:v>58994.210999999996</c:v>
                </c:pt>
                <c:pt idx="5832">
                  <c:v>58971.75</c:v>
                </c:pt>
                <c:pt idx="5833">
                  <c:v>58949.289000000004</c:v>
                </c:pt>
                <c:pt idx="5834">
                  <c:v>58926.828000000001</c:v>
                </c:pt>
                <c:pt idx="5835">
                  <c:v>58904.367000000006</c:v>
                </c:pt>
                <c:pt idx="5836">
                  <c:v>58881.895000000004</c:v>
                </c:pt>
                <c:pt idx="5837">
                  <c:v>58859.434000000001</c:v>
                </c:pt>
                <c:pt idx="5838">
                  <c:v>58836.973000000005</c:v>
                </c:pt>
                <c:pt idx="5839">
                  <c:v>58814.512000000002</c:v>
                </c:pt>
                <c:pt idx="5840">
                  <c:v>58792.051000000007</c:v>
                </c:pt>
                <c:pt idx="5841">
                  <c:v>58769.59</c:v>
                </c:pt>
                <c:pt idx="5842">
                  <c:v>58747.128999999994</c:v>
                </c:pt>
                <c:pt idx="5843">
                  <c:v>58724.667999999998</c:v>
                </c:pt>
                <c:pt idx="5844">
                  <c:v>58702.206999999995</c:v>
                </c:pt>
                <c:pt idx="5845">
                  <c:v>58679.745999999999</c:v>
                </c:pt>
                <c:pt idx="5846">
                  <c:v>58657.284999999996</c:v>
                </c:pt>
                <c:pt idx="5847">
                  <c:v>58634.824000000001</c:v>
                </c:pt>
                <c:pt idx="5848">
                  <c:v>58612.363000000005</c:v>
                </c:pt>
                <c:pt idx="5849">
                  <c:v>58606.438000000002</c:v>
                </c:pt>
                <c:pt idx="5850">
                  <c:v>58606.832000000002</c:v>
                </c:pt>
                <c:pt idx="5851">
                  <c:v>58607.229999999996</c:v>
                </c:pt>
                <c:pt idx="5852">
                  <c:v>58607.624999999993</c:v>
                </c:pt>
                <c:pt idx="5853">
                  <c:v>58608.02</c:v>
                </c:pt>
                <c:pt idx="5854">
                  <c:v>58608.418000000005</c:v>
                </c:pt>
                <c:pt idx="5855">
                  <c:v>58608.813000000002</c:v>
                </c:pt>
                <c:pt idx="5856">
                  <c:v>58609.210999999996</c:v>
                </c:pt>
                <c:pt idx="5857">
                  <c:v>58609.604999999996</c:v>
                </c:pt>
                <c:pt idx="5858">
                  <c:v>58610.004000000001</c:v>
                </c:pt>
                <c:pt idx="5859">
                  <c:v>58610.398000000001</c:v>
                </c:pt>
                <c:pt idx="5860">
                  <c:v>58610.796999999999</c:v>
                </c:pt>
                <c:pt idx="5861">
                  <c:v>58611.190999999999</c:v>
                </c:pt>
                <c:pt idx="5862">
                  <c:v>58611.59</c:v>
                </c:pt>
                <c:pt idx="5863">
                  <c:v>58611.984000000004</c:v>
                </c:pt>
                <c:pt idx="5864">
                  <c:v>58612.383000000002</c:v>
                </c:pt>
                <c:pt idx="5865">
                  <c:v>58612.776999999995</c:v>
                </c:pt>
                <c:pt idx="5866">
                  <c:v>58613.171999999999</c:v>
                </c:pt>
                <c:pt idx="5867">
                  <c:v>58613.57</c:v>
                </c:pt>
                <c:pt idx="5868">
                  <c:v>58613.965000000004</c:v>
                </c:pt>
                <c:pt idx="5869">
                  <c:v>58614.363000000005</c:v>
                </c:pt>
                <c:pt idx="5870">
                  <c:v>58614.758000000002</c:v>
                </c:pt>
                <c:pt idx="5871">
                  <c:v>58615.156000000003</c:v>
                </c:pt>
                <c:pt idx="5872">
                  <c:v>58615.551000000007</c:v>
                </c:pt>
                <c:pt idx="5873">
                  <c:v>58615.949000000001</c:v>
                </c:pt>
                <c:pt idx="5874">
                  <c:v>58616.344000000005</c:v>
                </c:pt>
                <c:pt idx="5875">
                  <c:v>58616.741999999998</c:v>
                </c:pt>
                <c:pt idx="5876">
                  <c:v>58617.136999999995</c:v>
                </c:pt>
                <c:pt idx="5877">
                  <c:v>58617.534999999996</c:v>
                </c:pt>
                <c:pt idx="5878">
                  <c:v>58617.93</c:v>
                </c:pt>
                <c:pt idx="5879">
                  <c:v>58618.324000000001</c:v>
                </c:pt>
                <c:pt idx="5880">
                  <c:v>58618.722999999998</c:v>
                </c:pt>
                <c:pt idx="5881">
                  <c:v>58619.117000000006</c:v>
                </c:pt>
                <c:pt idx="5882">
                  <c:v>58619.516000000003</c:v>
                </c:pt>
                <c:pt idx="5883">
                  <c:v>58619.91</c:v>
                </c:pt>
                <c:pt idx="5884">
                  <c:v>58620.309000000001</c:v>
                </c:pt>
                <c:pt idx="5885">
                  <c:v>58620.702999999994</c:v>
                </c:pt>
                <c:pt idx="5886">
                  <c:v>58621.101999999999</c:v>
                </c:pt>
                <c:pt idx="5887">
                  <c:v>58611.754000000001</c:v>
                </c:pt>
                <c:pt idx="5888">
                  <c:v>58601.82</c:v>
                </c:pt>
                <c:pt idx="5889">
                  <c:v>58591.890999999996</c:v>
                </c:pt>
                <c:pt idx="5890">
                  <c:v>58581.957000000002</c:v>
                </c:pt>
                <c:pt idx="5891">
                  <c:v>58572.022999999994</c:v>
                </c:pt>
                <c:pt idx="5892">
                  <c:v>58562.093999999997</c:v>
                </c:pt>
                <c:pt idx="5893">
                  <c:v>58552.159999999996</c:v>
                </c:pt>
                <c:pt idx="5894">
                  <c:v>58542.229999999996</c:v>
                </c:pt>
                <c:pt idx="5895">
                  <c:v>58532.296999999999</c:v>
                </c:pt>
                <c:pt idx="5896">
                  <c:v>58522.367000000006</c:v>
                </c:pt>
                <c:pt idx="5897">
                  <c:v>58512.434000000001</c:v>
                </c:pt>
                <c:pt idx="5898">
                  <c:v>58502.504000000001</c:v>
                </c:pt>
                <c:pt idx="5899">
                  <c:v>58492.57</c:v>
                </c:pt>
                <c:pt idx="5900">
                  <c:v>58482.640999999996</c:v>
                </c:pt>
                <c:pt idx="5901">
                  <c:v>58472.706999999995</c:v>
                </c:pt>
                <c:pt idx="5902">
                  <c:v>58462.776999999995</c:v>
                </c:pt>
                <c:pt idx="5903">
                  <c:v>58452.840000000004</c:v>
                </c:pt>
                <c:pt idx="5904">
                  <c:v>58442.91</c:v>
                </c:pt>
                <c:pt idx="5905">
                  <c:v>58432.977000000006</c:v>
                </c:pt>
                <c:pt idx="5906">
                  <c:v>58423.047000000006</c:v>
                </c:pt>
                <c:pt idx="5907">
                  <c:v>58413.113000000005</c:v>
                </c:pt>
                <c:pt idx="5908">
                  <c:v>58403.184000000001</c:v>
                </c:pt>
                <c:pt idx="5909">
                  <c:v>58393.25</c:v>
                </c:pt>
                <c:pt idx="5910">
                  <c:v>58383.316000000006</c:v>
                </c:pt>
                <c:pt idx="5911">
                  <c:v>58373.387000000002</c:v>
                </c:pt>
                <c:pt idx="5912">
                  <c:v>58363.453000000001</c:v>
                </c:pt>
                <c:pt idx="5913">
                  <c:v>58353.522999999994</c:v>
                </c:pt>
                <c:pt idx="5914">
                  <c:v>58343.59</c:v>
                </c:pt>
                <c:pt idx="5915">
                  <c:v>58333.659999999996</c:v>
                </c:pt>
                <c:pt idx="5916">
                  <c:v>58323.726999999999</c:v>
                </c:pt>
                <c:pt idx="5917">
                  <c:v>58313.796999999999</c:v>
                </c:pt>
                <c:pt idx="5918">
                  <c:v>58303.863000000005</c:v>
                </c:pt>
                <c:pt idx="5919">
                  <c:v>58293.934000000001</c:v>
                </c:pt>
                <c:pt idx="5920">
                  <c:v>58283.995999999999</c:v>
                </c:pt>
                <c:pt idx="5921">
                  <c:v>58274.065999999999</c:v>
                </c:pt>
                <c:pt idx="5922">
                  <c:v>58264.132999999994</c:v>
                </c:pt>
                <c:pt idx="5923">
                  <c:v>58254.202999999994</c:v>
                </c:pt>
                <c:pt idx="5924">
                  <c:v>58244.27</c:v>
                </c:pt>
                <c:pt idx="5925">
                  <c:v>58234.340000000004</c:v>
                </c:pt>
                <c:pt idx="5926">
                  <c:v>58224.406000000003</c:v>
                </c:pt>
                <c:pt idx="5927">
                  <c:v>58214.477000000006</c:v>
                </c:pt>
                <c:pt idx="5928">
                  <c:v>58204.543000000005</c:v>
                </c:pt>
                <c:pt idx="5929">
                  <c:v>58194.609000000004</c:v>
                </c:pt>
                <c:pt idx="5930">
                  <c:v>58184.68</c:v>
                </c:pt>
                <c:pt idx="5931">
                  <c:v>58174.745999999999</c:v>
                </c:pt>
                <c:pt idx="5932">
                  <c:v>58164.816000000006</c:v>
                </c:pt>
                <c:pt idx="5933">
                  <c:v>58154.883000000002</c:v>
                </c:pt>
                <c:pt idx="5934">
                  <c:v>58144.953000000001</c:v>
                </c:pt>
                <c:pt idx="5935">
                  <c:v>58135.02</c:v>
                </c:pt>
                <c:pt idx="5936">
                  <c:v>58125.086000000003</c:v>
                </c:pt>
                <c:pt idx="5937">
                  <c:v>58115.152000000002</c:v>
                </c:pt>
                <c:pt idx="5938">
                  <c:v>58105.222999999998</c:v>
                </c:pt>
                <c:pt idx="5939">
                  <c:v>58095.289000000004</c:v>
                </c:pt>
                <c:pt idx="5940">
                  <c:v>58085.359000000011</c:v>
                </c:pt>
                <c:pt idx="5941">
                  <c:v>58075.425999999999</c:v>
                </c:pt>
                <c:pt idx="5942">
                  <c:v>58065.495999999999</c:v>
                </c:pt>
                <c:pt idx="5943">
                  <c:v>58055.562999999995</c:v>
                </c:pt>
                <c:pt idx="5944">
                  <c:v>58045.632999999994</c:v>
                </c:pt>
                <c:pt idx="5945">
                  <c:v>58035.698999999993</c:v>
                </c:pt>
                <c:pt idx="5946">
                  <c:v>58025.765999999996</c:v>
                </c:pt>
                <c:pt idx="5947">
                  <c:v>58015.836000000003</c:v>
                </c:pt>
                <c:pt idx="5948">
                  <c:v>58005.902000000002</c:v>
                </c:pt>
                <c:pt idx="5949">
                  <c:v>57995.973000000005</c:v>
                </c:pt>
                <c:pt idx="5950">
                  <c:v>57986.039000000004</c:v>
                </c:pt>
                <c:pt idx="5951">
                  <c:v>57976.109000000004</c:v>
                </c:pt>
                <c:pt idx="5952">
                  <c:v>57966.175999999999</c:v>
                </c:pt>
                <c:pt idx="5953">
                  <c:v>57956.241999999998</c:v>
                </c:pt>
                <c:pt idx="5954">
                  <c:v>57946.309000000001</c:v>
                </c:pt>
                <c:pt idx="5955">
                  <c:v>57936.379000000001</c:v>
                </c:pt>
                <c:pt idx="5956">
                  <c:v>57926.445</c:v>
                </c:pt>
                <c:pt idx="5957">
                  <c:v>57916.516000000003</c:v>
                </c:pt>
                <c:pt idx="5958">
                  <c:v>57906.582000000002</c:v>
                </c:pt>
                <c:pt idx="5959">
                  <c:v>57896.652000000002</c:v>
                </c:pt>
                <c:pt idx="5960">
                  <c:v>57886.719000000005</c:v>
                </c:pt>
                <c:pt idx="5961">
                  <c:v>57876.789000000004</c:v>
                </c:pt>
                <c:pt idx="5962">
                  <c:v>57866.855000000003</c:v>
                </c:pt>
                <c:pt idx="5963">
                  <c:v>57856.925999999999</c:v>
                </c:pt>
                <c:pt idx="5964">
                  <c:v>57846.991999999998</c:v>
                </c:pt>
                <c:pt idx="5965">
                  <c:v>57837.059000000001</c:v>
                </c:pt>
                <c:pt idx="5966">
                  <c:v>57827.128999999994</c:v>
                </c:pt>
                <c:pt idx="5967">
                  <c:v>57817.194999999992</c:v>
                </c:pt>
                <c:pt idx="5968">
                  <c:v>57807.265999999996</c:v>
                </c:pt>
                <c:pt idx="5969">
                  <c:v>57797.332000000002</c:v>
                </c:pt>
                <c:pt idx="5970">
                  <c:v>57787.398000000001</c:v>
                </c:pt>
                <c:pt idx="5971">
                  <c:v>57777.465000000004</c:v>
                </c:pt>
                <c:pt idx="5972">
                  <c:v>57767.534999999996</c:v>
                </c:pt>
                <c:pt idx="5973">
                  <c:v>57757.601999999999</c:v>
                </c:pt>
                <c:pt idx="5974">
                  <c:v>57747.671999999999</c:v>
                </c:pt>
                <c:pt idx="5975">
                  <c:v>57737.737999999998</c:v>
                </c:pt>
                <c:pt idx="5976">
                  <c:v>57727.809000000001</c:v>
                </c:pt>
                <c:pt idx="5977">
                  <c:v>57717.875</c:v>
                </c:pt>
                <c:pt idx="5978">
                  <c:v>57707.945</c:v>
                </c:pt>
                <c:pt idx="5979">
                  <c:v>57698.012000000002</c:v>
                </c:pt>
                <c:pt idx="5980">
                  <c:v>57688.082000000002</c:v>
                </c:pt>
                <c:pt idx="5981">
                  <c:v>57678.148000000001</c:v>
                </c:pt>
                <c:pt idx="5982">
                  <c:v>57668.215000000004</c:v>
                </c:pt>
                <c:pt idx="5983">
                  <c:v>57658.284999999996</c:v>
                </c:pt>
                <c:pt idx="5984">
                  <c:v>57648.352000000006</c:v>
                </c:pt>
                <c:pt idx="5985">
                  <c:v>57638.421999999999</c:v>
                </c:pt>
                <c:pt idx="5986">
                  <c:v>57628.484000000004</c:v>
                </c:pt>
                <c:pt idx="5987">
                  <c:v>57618.555</c:v>
                </c:pt>
                <c:pt idx="5988">
                  <c:v>57608.620999999999</c:v>
                </c:pt>
                <c:pt idx="5989">
                  <c:v>57598.690999999999</c:v>
                </c:pt>
                <c:pt idx="5990">
                  <c:v>57588.758000000002</c:v>
                </c:pt>
                <c:pt idx="5991">
                  <c:v>57578.828000000001</c:v>
                </c:pt>
                <c:pt idx="5992">
                  <c:v>57568.895000000004</c:v>
                </c:pt>
                <c:pt idx="5993">
                  <c:v>57558.965000000004</c:v>
                </c:pt>
                <c:pt idx="5994">
                  <c:v>57549.030999999995</c:v>
                </c:pt>
                <c:pt idx="5995">
                  <c:v>57539.101999999999</c:v>
                </c:pt>
                <c:pt idx="5996">
                  <c:v>57529.167999999998</c:v>
                </c:pt>
                <c:pt idx="5997">
                  <c:v>57519.237999999998</c:v>
                </c:pt>
                <c:pt idx="5998">
                  <c:v>57509.305</c:v>
                </c:pt>
                <c:pt idx="5999">
                  <c:v>57499.375</c:v>
                </c:pt>
                <c:pt idx="6000">
                  <c:v>57489.441000000006</c:v>
                </c:pt>
                <c:pt idx="6001">
                  <c:v>57479.508000000002</c:v>
                </c:pt>
                <c:pt idx="6002">
                  <c:v>57469.578000000001</c:v>
                </c:pt>
                <c:pt idx="6003">
                  <c:v>57459.640999999996</c:v>
                </c:pt>
                <c:pt idx="6004">
                  <c:v>57449.710999999996</c:v>
                </c:pt>
                <c:pt idx="6005">
                  <c:v>57439.776999999995</c:v>
                </c:pt>
                <c:pt idx="6006">
                  <c:v>57429.848000000005</c:v>
                </c:pt>
                <c:pt idx="6007">
                  <c:v>57419.914000000004</c:v>
                </c:pt>
                <c:pt idx="6008">
                  <c:v>57409.984000000004</c:v>
                </c:pt>
                <c:pt idx="6009">
                  <c:v>57400.051000000007</c:v>
                </c:pt>
                <c:pt idx="6010">
                  <c:v>57390.120999999999</c:v>
                </c:pt>
                <c:pt idx="6011">
                  <c:v>57380.188000000002</c:v>
                </c:pt>
                <c:pt idx="6012">
                  <c:v>57370.258000000002</c:v>
                </c:pt>
                <c:pt idx="6013">
                  <c:v>57360.324000000001</c:v>
                </c:pt>
                <c:pt idx="6014">
                  <c:v>57350.395000000004</c:v>
                </c:pt>
                <c:pt idx="6015">
                  <c:v>57340.460999999996</c:v>
                </c:pt>
                <c:pt idx="6016">
                  <c:v>57330.530999999995</c:v>
                </c:pt>
                <c:pt idx="6017">
                  <c:v>57320.597999999998</c:v>
                </c:pt>
                <c:pt idx="6018">
                  <c:v>57310.667999999998</c:v>
                </c:pt>
                <c:pt idx="6019">
                  <c:v>57300.733999999997</c:v>
                </c:pt>
                <c:pt idx="6020">
                  <c:v>57290.796999999999</c:v>
                </c:pt>
                <c:pt idx="6021">
                  <c:v>57280.867000000006</c:v>
                </c:pt>
                <c:pt idx="6022">
                  <c:v>57270.934000000001</c:v>
                </c:pt>
                <c:pt idx="6023">
                  <c:v>57261.004000000001</c:v>
                </c:pt>
                <c:pt idx="6024">
                  <c:v>57251.07</c:v>
                </c:pt>
                <c:pt idx="6025">
                  <c:v>57241.140999999996</c:v>
                </c:pt>
                <c:pt idx="6026">
                  <c:v>57231.206999999995</c:v>
                </c:pt>
                <c:pt idx="6027">
                  <c:v>57221.276999999995</c:v>
                </c:pt>
                <c:pt idx="6028">
                  <c:v>57211.344000000005</c:v>
                </c:pt>
                <c:pt idx="6029">
                  <c:v>57201.414000000004</c:v>
                </c:pt>
                <c:pt idx="6030">
                  <c:v>57191.48</c:v>
                </c:pt>
                <c:pt idx="6031">
                  <c:v>57181.551000000007</c:v>
                </c:pt>
                <c:pt idx="6032">
                  <c:v>57171.617000000006</c:v>
                </c:pt>
                <c:pt idx="6033">
                  <c:v>57161.688000000002</c:v>
                </c:pt>
                <c:pt idx="6034">
                  <c:v>57151.754000000001</c:v>
                </c:pt>
                <c:pt idx="6035">
                  <c:v>57134.875</c:v>
                </c:pt>
                <c:pt idx="6036">
                  <c:v>57111.593999999997</c:v>
                </c:pt>
                <c:pt idx="6037">
                  <c:v>57088.324000000001</c:v>
                </c:pt>
                <c:pt idx="6038">
                  <c:v>57065.055</c:v>
                </c:pt>
                <c:pt idx="6039">
                  <c:v>57041.784999999996</c:v>
                </c:pt>
                <c:pt idx="6040">
                  <c:v>57018.516000000003</c:v>
                </c:pt>
                <c:pt idx="6041">
                  <c:v>56995.245999999999</c:v>
                </c:pt>
                <c:pt idx="6042">
                  <c:v>56971.977000000006</c:v>
                </c:pt>
                <c:pt idx="6043">
                  <c:v>56948.706999999995</c:v>
                </c:pt>
                <c:pt idx="6044">
                  <c:v>56925.438000000002</c:v>
                </c:pt>
                <c:pt idx="6045">
                  <c:v>56902.167999999998</c:v>
                </c:pt>
                <c:pt idx="6046">
                  <c:v>56878.898000000001</c:v>
                </c:pt>
                <c:pt idx="6047">
                  <c:v>56855.628999999994</c:v>
                </c:pt>
                <c:pt idx="6048">
                  <c:v>56832.359000000011</c:v>
                </c:pt>
                <c:pt idx="6049">
                  <c:v>56809.09</c:v>
                </c:pt>
                <c:pt idx="6050">
                  <c:v>56785.82</c:v>
                </c:pt>
                <c:pt idx="6051">
                  <c:v>56762.551000000007</c:v>
                </c:pt>
                <c:pt idx="6052">
                  <c:v>56739.280999999995</c:v>
                </c:pt>
                <c:pt idx="6053">
                  <c:v>56716.004000000001</c:v>
                </c:pt>
                <c:pt idx="6054">
                  <c:v>56692.733999999997</c:v>
                </c:pt>
                <c:pt idx="6055">
                  <c:v>56669.465000000004</c:v>
                </c:pt>
                <c:pt idx="6056">
                  <c:v>56646.194999999992</c:v>
                </c:pt>
                <c:pt idx="6057">
                  <c:v>56622.925999999999</c:v>
                </c:pt>
                <c:pt idx="6058">
                  <c:v>56599.656000000003</c:v>
                </c:pt>
                <c:pt idx="6059">
                  <c:v>56576.387000000002</c:v>
                </c:pt>
                <c:pt idx="6060">
                  <c:v>56553.117000000006</c:v>
                </c:pt>
                <c:pt idx="6061">
                  <c:v>56529.848000000005</c:v>
                </c:pt>
                <c:pt idx="6062">
                  <c:v>56506.578000000001</c:v>
                </c:pt>
                <c:pt idx="6063">
                  <c:v>56483.309000000001</c:v>
                </c:pt>
                <c:pt idx="6064">
                  <c:v>56460.039000000004</c:v>
                </c:pt>
                <c:pt idx="6065">
                  <c:v>56436.77</c:v>
                </c:pt>
                <c:pt idx="6066">
                  <c:v>56413.5</c:v>
                </c:pt>
                <c:pt idx="6067">
                  <c:v>56390.229999999996</c:v>
                </c:pt>
                <c:pt idx="6068">
                  <c:v>56366.960999999996</c:v>
                </c:pt>
                <c:pt idx="6069">
                  <c:v>56343.690999999999</c:v>
                </c:pt>
                <c:pt idx="6070">
                  <c:v>56320.414000000004</c:v>
                </c:pt>
                <c:pt idx="6071">
                  <c:v>56297.145000000004</c:v>
                </c:pt>
                <c:pt idx="6072">
                  <c:v>56273.875</c:v>
                </c:pt>
                <c:pt idx="6073">
                  <c:v>56250.604999999996</c:v>
                </c:pt>
                <c:pt idx="6074">
                  <c:v>56227.336000000003</c:v>
                </c:pt>
                <c:pt idx="6075">
                  <c:v>56204.065999999999</c:v>
                </c:pt>
                <c:pt idx="6076">
                  <c:v>56180.796999999999</c:v>
                </c:pt>
                <c:pt idx="6077">
                  <c:v>56157.526999999995</c:v>
                </c:pt>
                <c:pt idx="6078">
                  <c:v>56134.258000000002</c:v>
                </c:pt>
                <c:pt idx="6079">
                  <c:v>56110.988000000005</c:v>
                </c:pt>
                <c:pt idx="6080">
                  <c:v>56087.719000000005</c:v>
                </c:pt>
                <c:pt idx="6081">
                  <c:v>56064.449000000001</c:v>
                </c:pt>
                <c:pt idx="6082">
                  <c:v>56041.18</c:v>
                </c:pt>
                <c:pt idx="6083">
                  <c:v>56017.91</c:v>
                </c:pt>
                <c:pt idx="6084">
                  <c:v>55994.640999999996</c:v>
                </c:pt>
                <c:pt idx="6085">
                  <c:v>55971.371000000006</c:v>
                </c:pt>
                <c:pt idx="6086">
                  <c:v>55948.09</c:v>
                </c:pt>
                <c:pt idx="6087">
                  <c:v>55924.82</c:v>
                </c:pt>
                <c:pt idx="6088">
                  <c:v>55901.551000000007</c:v>
                </c:pt>
                <c:pt idx="6089">
                  <c:v>55878.284999999996</c:v>
                </c:pt>
                <c:pt idx="6090">
                  <c:v>55855.016000000003</c:v>
                </c:pt>
                <c:pt idx="6091">
                  <c:v>55831.745999999999</c:v>
                </c:pt>
                <c:pt idx="6092">
                  <c:v>55808.477000000006</c:v>
                </c:pt>
                <c:pt idx="6093">
                  <c:v>55785.206999999995</c:v>
                </c:pt>
                <c:pt idx="6094">
                  <c:v>55761.938000000002</c:v>
                </c:pt>
                <c:pt idx="6095">
                  <c:v>55738.667999999998</c:v>
                </c:pt>
                <c:pt idx="6096">
                  <c:v>55715.398000000001</c:v>
                </c:pt>
                <c:pt idx="6097">
                  <c:v>55692.128999999994</c:v>
                </c:pt>
                <c:pt idx="6098">
                  <c:v>55668.859000000011</c:v>
                </c:pt>
                <c:pt idx="6099">
                  <c:v>55645.59</c:v>
                </c:pt>
                <c:pt idx="6100">
                  <c:v>55622.32</c:v>
                </c:pt>
                <c:pt idx="6101">
                  <c:v>55599.051000000007</c:v>
                </c:pt>
                <c:pt idx="6102">
                  <c:v>55575.780999999995</c:v>
                </c:pt>
                <c:pt idx="6103">
                  <c:v>55552.5</c:v>
                </c:pt>
                <c:pt idx="6104">
                  <c:v>55529.229999999996</c:v>
                </c:pt>
                <c:pt idx="6105">
                  <c:v>55509.109000000004</c:v>
                </c:pt>
                <c:pt idx="6106">
                  <c:v>55495.093999999997</c:v>
                </c:pt>
                <c:pt idx="6107">
                  <c:v>55481.078000000001</c:v>
                </c:pt>
                <c:pt idx="6108">
                  <c:v>55467.065999999999</c:v>
                </c:pt>
                <c:pt idx="6109">
                  <c:v>55453.051000000007</c:v>
                </c:pt>
                <c:pt idx="6110">
                  <c:v>55439.039000000004</c:v>
                </c:pt>
                <c:pt idx="6111">
                  <c:v>55425.022999999994</c:v>
                </c:pt>
                <c:pt idx="6112">
                  <c:v>55411.008000000002</c:v>
                </c:pt>
                <c:pt idx="6113">
                  <c:v>55396.995999999999</c:v>
                </c:pt>
                <c:pt idx="6114">
                  <c:v>55382.98</c:v>
                </c:pt>
                <c:pt idx="6115">
                  <c:v>55368.965000000004</c:v>
                </c:pt>
                <c:pt idx="6116">
                  <c:v>55354.953000000001</c:v>
                </c:pt>
                <c:pt idx="6117">
                  <c:v>55340.938000000002</c:v>
                </c:pt>
                <c:pt idx="6118">
                  <c:v>55326.925999999999</c:v>
                </c:pt>
                <c:pt idx="6119">
                  <c:v>55312.91</c:v>
                </c:pt>
                <c:pt idx="6120">
                  <c:v>55298.890999999996</c:v>
                </c:pt>
                <c:pt idx="6121">
                  <c:v>55284.875</c:v>
                </c:pt>
                <c:pt idx="6122">
                  <c:v>55270.863000000005</c:v>
                </c:pt>
                <c:pt idx="6123">
                  <c:v>55256.848000000005</c:v>
                </c:pt>
                <c:pt idx="6124">
                  <c:v>55242.832000000002</c:v>
                </c:pt>
                <c:pt idx="6125">
                  <c:v>55228.82</c:v>
                </c:pt>
                <c:pt idx="6126">
                  <c:v>55214.805</c:v>
                </c:pt>
                <c:pt idx="6127">
                  <c:v>55200.789000000004</c:v>
                </c:pt>
                <c:pt idx="6128">
                  <c:v>55186.776999999995</c:v>
                </c:pt>
                <c:pt idx="6129">
                  <c:v>55172.761999999995</c:v>
                </c:pt>
                <c:pt idx="6130">
                  <c:v>55158.745999999999</c:v>
                </c:pt>
                <c:pt idx="6131">
                  <c:v>55144.733999999997</c:v>
                </c:pt>
                <c:pt idx="6132">
                  <c:v>55130.719000000005</c:v>
                </c:pt>
                <c:pt idx="6133">
                  <c:v>55116.706999999995</c:v>
                </c:pt>
                <c:pt idx="6134">
                  <c:v>55102.690999999999</c:v>
                </c:pt>
                <c:pt idx="6135">
                  <c:v>55075.613000000005</c:v>
                </c:pt>
                <c:pt idx="6136">
                  <c:v>55024.245999999999</c:v>
                </c:pt>
                <c:pt idx="6137">
                  <c:v>54972.902000000002</c:v>
                </c:pt>
                <c:pt idx="6138">
                  <c:v>54921.559000000001</c:v>
                </c:pt>
                <c:pt idx="6139">
                  <c:v>54870.215000000004</c:v>
                </c:pt>
                <c:pt idx="6140">
                  <c:v>54818.871000000006</c:v>
                </c:pt>
                <c:pt idx="6141">
                  <c:v>54767.526999999995</c:v>
                </c:pt>
                <c:pt idx="6142">
                  <c:v>54716.184000000001</c:v>
                </c:pt>
                <c:pt idx="6143">
                  <c:v>54664.840000000004</c:v>
                </c:pt>
                <c:pt idx="6144">
                  <c:v>54613.495999999999</c:v>
                </c:pt>
                <c:pt idx="6145">
                  <c:v>54562.152000000002</c:v>
                </c:pt>
                <c:pt idx="6146">
                  <c:v>54510.809000000001</c:v>
                </c:pt>
                <c:pt idx="6147">
                  <c:v>54459.465000000004</c:v>
                </c:pt>
                <c:pt idx="6148">
                  <c:v>54408.120999999999</c:v>
                </c:pt>
                <c:pt idx="6149">
                  <c:v>54356.776999999995</c:v>
                </c:pt>
                <c:pt idx="6150">
                  <c:v>54305.434000000001</c:v>
                </c:pt>
                <c:pt idx="6151">
                  <c:v>54254.09</c:v>
                </c:pt>
                <c:pt idx="6152">
                  <c:v>54202.745999999999</c:v>
                </c:pt>
                <c:pt idx="6153">
                  <c:v>54151.383000000002</c:v>
                </c:pt>
                <c:pt idx="6154">
                  <c:v>54100.034999999996</c:v>
                </c:pt>
                <c:pt idx="6155">
                  <c:v>54048.690999999999</c:v>
                </c:pt>
                <c:pt idx="6156">
                  <c:v>53997.348000000005</c:v>
                </c:pt>
                <c:pt idx="6157">
                  <c:v>53946.004000000001</c:v>
                </c:pt>
                <c:pt idx="6158">
                  <c:v>53894.659999999996</c:v>
                </c:pt>
                <c:pt idx="6159">
                  <c:v>53843.316000000006</c:v>
                </c:pt>
                <c:pt idx="6160">
                  <c:v>53791.973000000005</c:v>
                </c:pt>
                <c:pt idx="6161">
                  <c:v>53740.628999999994</c:v>
                </c:pt>
                <c:pt idx="6162">
                  <c:v>53689.284999999996</c:v>
                </c:pt>
                <c:pt idx="6163">
                  <c:v>53637.941000000006</c:v>
                </c:pt>
                <c:pt idx="6164">
                  <c:v>53586.597999999998</c:v>
                </c:pt>
                <c:pt idx="6165">
                  <c:v>53535.254000000001</c:v>
                </c:pt>
                <c:pt idx="6166">
                  <c:v>53483.91</c:v>
                </c:pt>
                <c:pt idx="6167">
                  <c:v>53432.565999999999</c:v>
                </c:pt>
                <c:pt idx="6168">
                  <c:v>53381.222999999998</c:v>
                </c:pt>
                <c:pt idx="6169">
                  <c:v>53329.859000000011</c:v>
                </c:pt>
                <c:pt idx="6170">
                  <c:v>53278.516000000003</c:v>
                </c:pt>
                <c:pt idx="6171">
                  <c:v>53228.898000000001</c:v>
                </c:pt>
                <c:pt idx="6172">
                  <c:v>53182.156000000003</c:v>
                </c:pt>
                <c:pt idx="6173">
                  <c:v>53135.414000000004</c:v>
                </c:pt>
                <c:pt idx="6174">
                  <c:v>53088.671999999999</c:v>
                </c:pt>
                <c:pt idx="6175">
                  <c:v>53041.93</c:v>
                </c:pt>
                <c:pt idx="6176">
                  <c:v>52995.188000000002</c:v>
                </c:pt>
                <c:pt idx="6177">
                  <c:v>52948.445</c:v>
                </c:pt>
                <c:pt idx="6178">
                  <c:v>52901.702999999994</c:v>
                </c:pt>
                <c:pt idx="6179">
                  <c:v>52854.960999999996</c:v>
                </c:pt>
                <c:pt idx="6180">
                  <c:v>52808.219000000005</c:v>
                </c:pt>
                <c:pt idx="6181">
                  <c:v>52761.477000000006</c:v>
                </c:pt>
                <c:pt idx="6182">
                  <c:v>52714.733999999997</c:v>
                </c:pt>
                <c:pt idx="6183">
                  <c:v>52667.991999999998</c:v>
                </c:pt>
                <c:pt idx="6184">
                  <c:v>52621.25</c:v>
                </c:pt>
                <c:pt idx="6185">
                  <c:v>52574.508000000002</c:v>
                </c:pt>
                <c:pt idx="6186">
                  <c:v>52527.745999999999</c:v>
                </c:pt>
                <c:pt idx="6187">
                  <c:v>52481.004000000001</c:v>
                </c:pt>
                <c:pt idx="6188">
                  <c:v>52434.261999999995</c:v>
                </c:pt>
                <c:pt idx="6189">
                  <c:v>52387.520000000004</c:v>
                </c:pt>
                <c:pt idx="6190">
                  <c:v>52340.776999999995</c:v>
                </c:pt>
                <c:pt idx="6191">
                  <c:v>52294.034999999996</c:v>
                </c:pt>
                <c:pt idx="6192">
                  <c:v>52247.292999999998</c:v>
                </c:pt>
                <c:pt idx="6193">
                  <c:v>52200.551000000007</c:v>
                </c:pt>
                <c:pt idx="6194">
                  <c:v>52153.809000000001</c:v>
                </c:pt>
                <c:pt idx="6195">
                  <c:v>52107.065999999999</c:v>
                </c:pt>
                <c:pt idx="6196">
                  <c:v>52060.324000000001</c:v>
                </c:pt>
                <c:pt idx="6197">
                  <c:v>52013.582000000002</c:v>
                </c:pt>
                <c:pt idx="6198">
                  <c:v>51966.840000000004</c:v>
                </c:pt>
                <c:pt idx="6199">
                  <c:v>51920.101999999999</c:v>
                </c:pt>
                <c:pt idx="6200">
                  <c:v>51873.359000000011</c:v>
                </c:pt>
                <c:pt idx="6201">
                  <c:v>51826.617000000006</c:v>
                </c:pt>
                <c:pt idx="6202">
                  <c:v>51779.875</c:v>
                </c:pt>
                <c:pt idx="6203">
                  <c:v>51733.113000000005</c:v>
                </c:pt>
                <c:pt idx="6204">
                  <c:v>51686.371000000006</c:v>
                </c:pt>
                <c:pt idx="6205">
                  <c:v>51639.628999999994</c:v>
                </c:pt>
                <c:pt idx="6206">
                  <c:v>51592.887000000002</c:v>
                </c:pt>
                <c:pt idx="6207">
                  <c:v>51546.145000000004</c:v>
                </c:pt>
                <c:pt idx="6208">
                  <c:v>51499.402000000002</c:v>
                </c:pt>
                <c:pt idx="6209">
                  <c:v>51452.659999999996</c:v>
                </c:pt>
                <c:pt idx="6210">
                  <c:v>51405.918000000005</c:v>
                </c:pt>
                <c:pt idx="6211">
                  <c:v>51359.175999999999</c:v>
                </c:pt>
                <c:pt idx="6212">
                  <c:v>51312.434000000001</c:v>
                </c:pt>
                <c:pt idx="6213">
                  <c:v>51265.690999999999</c:v>
                </c:pt>
                <c:pt idx="6214">
                  <c:v>51218.949000000001</c:v>
                </c:pt>
                <c:pt idx="6215">
                  <c:v>51172.206999999995</c:v>
                </c:pt>
                <c:pt idx="6216">
                  <c:v>51125.465000000004</c:v>
                </c:pt>
                <c:pt idx="6217">
                  <c:v>51078.722999999998</c:v>
                </c:pt>
                <c:pt idx="6218">
                  <c:v>51031.98</c:v>
                </c:pt>
                <c:pt idx="6219">
                  <c:v>50985.219000000005</c:v>
                </c:pt>
                <c:pt idx="6220">
                  <c:v>50938.477000000006</c:v>
                </c:pt>
                <c:pt idx="6221">
                  <c:v>50891.733999999997</c:v>
                </c:pt>
                <c:pt idx="6222">
                  <c:v>50844.991999999998</c:v>
                </c:pt>
                <c:pt idx="6223">
                  <c:v>50798.25</c:v>
                </c:pt>
                <c:pt idx="6224">
                  <c:v>50751.508000000002</c:v>
                </c:pt>
                <c:pt idx="6225">
                  <c:v>50704.765999999996</c:v>
                </c:pt>
                <c:pt idx="6226">
                  <c:v>50658.022999999994</c:v>
                </c:pt>
                <c:pt idx="6227">
                  <c:v>50611.280999999995</c:v>
                </c:pt>
                <c:pt idx="6228">
                  <c:v>50564.539000000004</c:v>
                </c:pt>
                <c:pt idx="6229">
                  <c:v>50517.796999999999</c:v>
                </c:pt>
                <c:pt idx="6230">
                  <c:v>50471.055</c:v>
                </c:pt>
                <c:pt idx="6231">
                  <c:v>50424.313000000002</c:v>
                </c:pt>
                <c:pt idx="6232">
                  <c:v>50377.57</c:v>
                </c:pt>
                <c:pt idx="6233">
                  <c:v>50330.828000000001</c:v>
                </c:pt>
                <c:pt idx="6234">
                  <c:v>50284.086000000003</c:v>
                </c:pt>
                <c:pt idx="6235">
                  <c:v>50237.348000000005</c:v>
                </c:pt>
                <c:pt idx="6236">
                  <c:v>50190.582000000002</c:v>
                </c:pt>
                <c:pt idx="6237">
                  <c:v>50143.844000000005</c:v>
                </c:pt>
                <c:pt idx="6238">
                  <c:v>50097.101999999999</c:v>
                </c:pt>
                <c:pt idx="6239">
                  <c:v>50050.359000000011</c:v>
                </c:pt>
                <c:pt idx="6240">
                  <c:v>50003.617000000006</c:v>
                </c:pt>
                <c:pt idx="6241">
                  <c:v>49956.875</c:v>
                </c:pt>
                <c:pt idx="6242">
                  <c:v>49910.132999999994</c:v>
                </c:pt>
                <c:pt idx="6243">
                  <c:v>49863.390999999996</c:v>
                </c:pt>
                <c:pt idx="6244">
                  <c:v>49816.648000000001</c:v>
                </c:pt>
                <c:pt idx="6245">
                  <c:v>49769.906000000003</c:v>
                </c:pt>
                <c:pt idx="6246">
                  <c:v>49723.163999999997</c:v>
                </c:pt>
                <c:pt idx="6247">
                  <c:v>49676.421999999999</c:v>
                </c:pt>
                <c:pt idx="6248">
                  <c:v>49629.68</c:v>
                </c:pt>
                <c:pt idx="6249">
                  <c:v>49582.938000000002</c:v>
                </c:pt>
                <c:pt idx="6250">
                  <c:v>49536.194999999992</c:v>
                </c:pt>
                <c:pt idx="6251">
                  <c:v>49489.453000000001</c:v>
                </c:pt>
                <c:pt idx="6252">
                  <c:v>49442.710999999996</c:v>
                </c:pt>
                <c:pt idx="6253">
                  <c:v>49395.949000000001</c:v>
                </c:pt>
                <c:pt idx="6254">
                  <c:v>49349.206999999995</c:v>
                </c:pt>
                <c:pt idx="6255">
                  <c:v>49302.465000000004</c:v>
                </c:pt>
                <c:pt idx="6256">
                  <c:v>49255.722999999998</c:v>
                </c:pt>
                <c:pt idx="6257">
                  <c:v>49208.98</c:v>
                </c:pt>
                <c:pt idx="6258">
                  <c:v>49162.237999999998</c:v>
                </c:pt>
                <c:pt idx="6259">
                  <c:v>49115.495999999999</c:v>
                </c:pt>
                <c:pt idx="6260">
                  <c:v>49068.754000000001</c:v>
                </c:pt>
                <c:pt idx="6261">
                  <c:v>49022.012000000002</c:v>
                </c:pt>
                <c:pt idx="6262">
                  <c:v>48975.27</c:v>
                </c:pt>
                <c:pt idx="6263">
                  <c:v>48928.526999999995</c:v>
                </c:pt>
                <c:pt idx="6264">
                  <c:v>48889.784999999996</c:v>
                </c:pt>
                <c:pt idx="6265">
                  <c:v>48851.379000000001</c:v>
                </c:pt>
                <c:pt idx="6266">
                  <c:v>48812.969000000005</c:v>
                </c:pt>
                <c:pt idx="6267">
                  <c:v>48774.562999999995</c:v>
                </c:pt>
                <c:pt idx="6268">
                  <c:v>48736.152000000002</c:v>
                </c:pt>
                <c:pt idx="6269">
                  <c:v>48697.726999999999</c:v>
                </c:pt>
                <c:pt idx="6270">
                  <c:v>48659.32</c:v>
                </c:pt>
                <c:pt idx="6271">
                  <c:v>48620.91</c:v>
                </c:pt>
                <c:pt idx="6272">
                  <c:v>48582.504000000001</c:v>
                </c:pt>
                <c:pt idx="6273">
                  <c:v>48544.093999999997</c:v>
                </c:pt>
                <c:pt idx="6274">
                  <c:v>48505.684000000001</c:v>
                </c:pt>
                <c:pt idx="6275">
                  <c:v>48467.276999999995</c:v>
                </c:pt>
                <c:pt idx="6276">
                  <c:v>48428.867000000006</c:v>
                </c:pt>
                <c:pt idx="6277">
                  <c:v>48390.460999999996</c:v>
                </c:pt>
                <c:pt idx="6278">
                  <c:v>48352.051000000007</c:v>
                </c:pt>
                <c:pt idx="6279">
                  <c:v>48313.645000000004</c:v>
                </c:pt>
                <c:pt idx="6280">
                  <c:v>48275.233999999997</c:v>
                </c:pt>
                <c:pt idx="6281">
                  <c:v>48236.824000000001</c:v>
                </c:pt>
                <c:pt idx="6282">
                  <c:v>48198.418000000005</c:v>
                </c:pt>
                <c:pt idx="6283">
                  <c:v>48160.008000000002</c:v>
                </c:pt>
                <c:pt idx="6284">
                  <c:v>48121.601999999999</c:v>
                </c:pt>
                <c:pt idx="6285">
                  <c:v>48083.190999999999</c:v>
                </c:pt>
                <c:pt idx="6286">
                  <c:v>48044.765999999996</c:v>
                </c:pt>
                <c:pt idx="6287">
                  <c:v>48006.359000000011</c:v>
                </c:pt>
                <c:pt idx="6288">
                  <c:v>47967.949000000001</c:v>
                </c:pt>
                <c:pt idx="6289">
                  <c:v>47929.543000000005</c:v>
                </c:pt>
                <c:pt idx="6290">
                  <c:v>47891.132999999994</c:v>
                </c:pt>
                <c:pt idx="6291">
                  <c:v>47852.722999999998</c:v>
                </c:pt>
                <c:pt idx="6292">
                  <c:v>47814.316000000006</c:v>
                </c:pt>
                <c:pt idx="6293">
                  <c:v>47775.906000000003</c:v>
                </c:pt>
                <c:pt idx="6294">
                  <c:v>47737.5</c:v>
                </c:pt>
                <c:pt idx="6295">
                  <c:v>47699.09</c:v>
                </c:pt>
                <c:pt idx="6296">
                  <c:v>47660.684000000001</c:v>
                </c:pt>
                <c:pt idx="6297">
                  <c:v>47622.272999999994</c:v>
                </c:pt>
                <c:pt idx="6298">
                  <c:v>47583.863000000005</c:v>
                </c:pt>
                <c:pt idx="6299">
                  <c:v>47545.457000000002</c:v>
                </c:pt>
                <c:pt idx="6300">
                  <c:v>47507.047000000006</c:v>
                </c:pt>
                <c:pt idx="6301">
                  <c:v>47468.640999999996</c:v>
                </c:pt>
                <c:pt idx="6302">
                  <c:v>47430.229999999996</c:v>
                </c:pt>
                <c:pt idx="6303">
                  <c:v>47391.805</c:v>
                </c:pt>
                <c:pt idx="6304">
                  <c:v>47353.398000000001</c:v>
                </c:pt>
                <c:pt idx="6305">
                  <c:v>47314.988000000005</c:v>
                </c:pt>
                <c:pt idx="6306">
                  <c:v>47276.582000000002</c:v>
                </c:pt>
                <c:pt idx="6307">
                  <c:v>47238.171999999999</c:v>
                </c:pt>
                <c:pt idx="6308">
                  <c:v>47199.761999999995</c:v>
                </c:pt>
                <c:pt idx="6309">
                  <c:v>47161.355000000003</c:v>
                </c:pt>
                <c:pt idx="6310">
                  <c:v>47122.945</c:v>
                </c:pt>
                <c:pt idx="6311">
                  <c:v>47084.539000000004</c:v>
                </c:pt>
                <c:pt idx="6312">
                  <c:v>47046.128999999994</c:v>
                </c:pt>
                <c:pt idx="6313">
                  <c:v>47007.722999999998</c:v>
                </c:pt>
                <c:pt idx="6314">
                  <c:v>46969.313000000002</c:v>
                </c:pt>
                <c:pt idx="6315">
                  <c:v>46930.902000000002</c:v>
                </c:pt>
                <c:pt idx="6316">
                  <c:v>46892.495999999999</c:v>
                </c:pt>
                <c:pt idx="6317">
                  <c:v>46854.086000000003</c:v>
                </c:pt>
                <c:pt idx="6318">
                  <c:v>46815.68</c:v>
                </c:pt>
                <c:pt idx="6319">
                  <c:v>46777.254000000001</c:v>
                </c:pt>
                <c:pt idx="6320">
                  <c:v>46738.844000000005</c:v>
                </c:pt>
                <c:pt idx="6321">
                  <c:v>46700.438000000002</c:v>
                </c:pt>
                <c:pt idx="6322">
                  <c:v>46662.026999999995</c:v>
                </c:pt>
                <c:pt idx="6323">
                  <c:v>46623.620999999999</c:v>
                </c:pt>
                <c:pt idx="6324">
                  <c:v>46585.210999999996</c:v>
                </c:pt>
                <c:pt idx="6325">
                  <c:v>46546.801000000007</c:v>
                </c:pt>
                <c:pt idx="6326">
                  <c:v>46508.395000000004</c:v>
                </c:pt>
                <c:pt idx="6327">
                  <c:v>46469.984000000004</c:v>
                </c:pt>
                <c:pt idx="6328">
                  <c:v>46431.578000000001</c:v>
                </c:pt>
                <c:pt idx="6329">
                  <c:v>46393.167999999998</c:v>
                </c:pt>
                <c:pt idx="6330">
                  <c:v>46354.761999999995</c:v>
                </c:pt>
                <c:pt idx="6331">
                  <c:v>46316.352000000006</c:v>
                </c:pt>
                <c:pt idx="6332">
                  <c:v>46277.941000000006</c:v>
                </c:pt>
                <c:pt idx="6333">
                  <c:v>46239.534999999996</c:v>
                </c:pt>
                <c:pt idx="6334">
                  <c:v>46201.124999999993</c:v>
                </c:pt>
                <c:pt idx="6335">
                  <c:v>46162.719000000005</c:v>
                </c:pt>
                <c:pt idx="6336">
                  <c:v>46124.292999999998</c:v>
                </c:pt>
                <c:pt idx="6337">
                  <c:v>46085.883000000002</c:v>
                </c:pt>
                <c:pt idx="6338">
                  <c:v>46047.477000000006</c:v>
                </c:pt>
                <c:pt idx="6339">
                  <c:v>46009.065999999999</c:v>
                </c:pt>
                <c:pt idx="6340">
                  <c:v>45970.659999999996</c:v>
                </c:pt>
                <c:pt idx="6341">
                  <c:v>45932.25</c:v>
                </c:pt>
                <c:pt idx="6342">
                  <c:v>45893.840000000004</c:v>
                </c:pt>
                <c:pt idx="6343">
                  <c:v>45855.434000000001</c:v>
                </c:pt>
                <c:pt idx="6344">
                  <c:v>45817.022999999994</c:v>
                </c:pt>
                <c:pt idx="6345">
                  <c:v>45778.617000000006</c:v>
                </c:pt>
                <c:pt idx="6346">
                  <c:v>45740.206999999995</c:v>
                </c:pt>
                <c:pt idx="6347">
                  <c:v>45701.801000000007</c:v>
                </c:pt>
                <c:pt idx="6348">
                  <c:v>45663.390999999996</c:v>
                </c:pt>
                <c:pt idx="6349">
                  <c:v>45624.98</c:v>
                </c:pt>
                <c:pt idx="6350">
                  <c:v>45586.574000000001</c:v>
                </c:pt>
                <c:pt idx="6351">
                  <c:v>45548.163999999997</c:v>
                </c:pt>
                <c:pt idx="6352">
                  <c:v>45509.758000000002</c:v>
                </c:pt>
                <c:pt idx="6353">
                  <c:v>45471.332000000002</c:v>
                </c:pt>
                <c:pt idx="6354">
                  <c:v>45432.921999999999</c:v>
                </c:pt>
                <c:pt idx="6355">
                  <c:v>45394.516000000003</c:v>
                </c:pt>
                <c:pt idx="6356">
                  <c:v>45356.104999999996</c:v>
                </c:pt>
                <c:pt idx="6357">
                  <c:v>45317.698999999993</c:v>
                </c:pt>
                <c:pt idx="6358">
                  <c:v>45279.289000000004</c:v>
                </c:pt>
                <c:pt idx="6359">
                  <c:v>45240.879000000001</c:v>
                </c:pt>
                <c:pt idx="6360">
                  <c:v>45202.473000000005</c:v>
                </c:pt>
                <c:pt idx="6361">
                  <c:v>45164.062999999995</c:v>
                </c:pt>
                <c:pt idx="6362">
                  <c:v>45125.656000000003</c:v>
                </c:pt>
                <c:pt idx="6363">
                  <c:v>45087.245999999999</c:v>
                </c:pt>
                <c:pt idx="6364">
                  <c:v>45048.840000000004</c:v>
                </c:pt>
                <c:pt idx="6365">
                  <c:v>45010.43</c:v>
                </c:pt>
                <c:pt idx="6366">
                  <c:v>44972.02</c:v>
                </c:pt>
                <c:pt idx="6367">
                  <c:v>44933.613000000005</c:v>
                </c:pt>
                <c:pt idx="6368">
                  <c:v>44895.202999999994</c:v>
                </c:pt>
                <c:pt idx="6369">
                  <c:v>44856.780999999995</c:v>
                </c:pt>
                <c:pt idx="6370">
                  <c:v>44818.371000000006</c:v>
                </c:pt>
                <c:pt idx="6371">
                  <c:v>44779.960999999996</c:v>
                </c:pt>
                <c:pt idx="6372">
                  <c:v>44741.555</c:v>
                </c:pt>
                <c:pt idx="6373">
                  <c:v>44703.145000000004</c:v>
                </c:pt>
                <c:pt idx="6374">
                  <c:v>44664.737999999998</c:v>
                </c:pt>
                <c:pt idx="6375">
                  <c:v>44626.328000000001</c:v>
                </c:pt>
                <c:pt idx="6376">
                  <c:v>44587.918000000005</c:v>
                </c:pt>
                <c:pt idx="6377">
                  <c:v>44549.512000000002</c:v>
                </c:pt>
                <c:pt idx="6378">
                  <c:v>44511.101999999999</c:v>
                </c:pt>
                <c:pt idx="6379">
                  <c:v>44472.694999999992</c:v>
                </c:pt>
                <c:pt idx="6380">
                  <c:v>44434.284999999996</c:v>
                </c:pt>
                <c:pt idx="6381">
                  <c:v>44395.879000000001</c:v>
                </c:pt>
                <c:pt idx="6382">
                  <c:v>44357.469000000005</c:v>
                </c:pt>
                <c:pt idx="6383">
                  <c:v>44319.059000000001</c:v>
                </c:pt>
                <c:pt idx="6384">
                  <c:v>44280.652000000002</c:v>
                </c:pt>
                <c:pt idx="6385">
                  <c:v>44242.241999999998</c:v>
                </c:pt>
                <c:pt idx="6386">
                  <c:v>44203.82</c:v>
                </c:pt>
                <c:pt idx="6387">
                  <c:v>44165.41</c:v>
                </c:pt>
                <c:pt idx="6388">
                  <c:v>44127</c:v>
                </c:pt>
                <c:pt idx="6389">
                  <c:v>44088.593999999997</c:v>
                </c:pt>
                <c:pt idx="6390">
                  <c:v>44050.184000000001</c:v>
                </c:pt>
                <c:pt idx="6391">
                  <c:v>44011.776999999995</c:v>
                </c:pt>
                <c:pt idx="6392">
                  <c:v>43973.367000000006</c:v>
                </c:pt>
                <c:pt idx="6393">
                  <c:v>43934.957000000002</c:v>
                </c:pt>
                <c:pt idx="6394">
                  <c:v>43896.551000000007</c:v>
                </c:pt>
                <c:pt idx="6395">
                  <c:v>43858.140999999996</c:v>
                </c:pt>
                <c:pt idx="6396">
                  <c:v>43819.733999999997</c:v>
                </c:pt>
                <c:pt idx="6397">
                  <c:v>43781.324000000001</c:v>
                </c:pt>
                <c:pt idx="6398">
                  <c:v>43742.918000000005</c:v>
                </c:pt>
                <c:pt idx="6399">
                  <c:v>43704.508000000002</c:v>
                </c:pt>
                <c:pt idx="6400">
                  <c:v>43666.097999999998</c:v>
                </c:pt>
                <c:pt idx="6401">
                  <c:v>43627.690999999999</c:v>
                </c:pt>
                <c:pt idx="6402">
                  <c:v>43589.280999999995</c:v>
                </c:pt>
                <c:pt idx="6403">
                  <c:v>43550.859000000011</c:v>
                </c:pt>
                <c:pt idx="6404">
                  <c:v>43512.449000000001</c:v>
                </c:pt>
                <c:pt idx="6405">
                  <c:v>43474.039000000004</c:v>
                </c:pt>
                <c:pt idx="6406">
                  <c:v>43435.632999999994</c:v>
                </c:pt>
                <c:pt idx="6407">
                  <c:v>43397.222999999998</c:v>
                </c:pt>
                <c:pt idx="6408">
                  <c:v>43358.816000000006</c:v>
                </c:pt>
                <c:pt idx="6409">
                  <c:v>43320.406000000003</c:v>
                </c:pt>
                <c:pt idx="6410">
                  <c:v>43281.995999999999</c:v>
                </c:pt>
                <c:pt idx="6411">
                  <c:v>43243.59</c:v>
                </c:pt>
                <c:pt idx="6412">
                  <c:v>43205.18</c:v>
                </c:pt>
                <c:pt idx="6413">
                  <c:v>43166.772999999994</c:v>
                </c:pt>
                <c:pt idx="6414">
                  <c:v>43128.363000000005</c:v>
                </c:pt>
                <c:pt idx="6415">
                  <c:v>43089.957000000002</c:v>
                </c:pt>
                <c:pt idx="6416">
                  <c:v>43051.547000000006</c:v>
                </c:pt>
                <c:pt idx="6417">
                  <c:v>43013.136999999995</c:v>
                </c:pt>
                <c:pt idx="6418">
                  <c:v>42974.729999999996</c:v>
                </c:pt>
                <c:pt idx="6419">
                  <c:v>42936.305</c:v>
                </c:pt>
                <c:pt idx="6420">
                  <c:v>42897.898000000001</c:v>
                </c:pt>
                <c:pt idx="6421">
                  <c:v>42859.488000000005</c:v>
                </c:pt>
                <c:pt idx="6422">
                  <c:v>42821.078000000001</c:v>
                </c:pt>
                <c:pt idx="6423">
                  <c:v>42782.671999999999</c:v>
                </c:pt>
                <c:pt idx="6424">
                  <c:v>42744.261999999995</c:v>
                </c:pt>
                <c:pt idx="6425">
                  <c:v>42705.855000000003</c:v>
                </c:pt>
                <c:pt idx="6426">
                  <c:v>42667.445</c:v>
                </c:pt>
                <c:pt idx="6427">
                  <c:v>42629.039000000004</c:v>
                </c:pt>
                <c:pt idx="6428">
                  <c:v>42590.628999999994</c:v>
                </c:pt>
                <c:pt idx="6429">
                  <c:v>42546.32</c:v>
                </c:pt>
                <c:pt idx="6430">
                  <c:v>42492.128999999994</c:v>
                </c:pt>
                <c:pt idx="6431">
                  <c:v>42437.938000000002</c:v>
                </c:pt>
                <c:pt idx="6432">
                  <c:v>42383.745999999999</c:v>
                </c:pt>
                <c:pt idx="6433">
                  <c:v>42329.559000000001</c:v>
                </c:pt>
                <c:pt idx="6434">
                  <c:v>42275.367000000006</c:v>
                </c:pt>
                <c:pt idx="6435">
                  <c:v>42221.175999999999</c:v>
                </c:pt>
                <c:pt idx="6436">
                  <c:v>42166.965000000004</c:v>
                </c:pt>
                <c:pt idx="6437">
                  <c:v>42112.772999999994</c:v>
                </c:pt>
                <c:pt idx="6438">
                  <c:v>42058.582000000002</c:v>
                </c:pt>
                <c:pt idx="6439">
                  <c:v>42004.390999999996</c:v>
                </c:pt>
                <c:pt idx="6440">
                  <c:v>41950.202999999994</c:v>
                </c:pt>
                <c:pt idx="6441">
                  <c:v>41896.012000000002</c:v>
                </c:pt>
                <c:pt idx="6442">
                  <c:v>41841.82</c:v>
                </c:pt>
                <c:pt idx="6443">
                  <c:v>41787.632999999994</c:v>
                </c:pt>
                <c:pt idx="6444">
                  <c:v>41733.441000000006</c:v>
                </c:pt>
                <c:pt idx="6445">
                  <c:v>41679.25</c:v>
                </c:pt>
                <c:pt idx="6446">
                  <c:v>41625.059000000001</c:v>
                </c:pt>
                <c:pt idx="6447">
                  <c:v>41570.871000000006</c:v>
                </c:pt>
                <c:pt idx="6448">
                  <c:v>41516.68</c:v>
                </c:pt>
                <c:pt idx="6449">
                  <c:v>41462.488000000005</c:v>
                </c:pt>
                <c:pt idx="6450">
                  <c:v>41408.296999999999</c:v>
                </c:pt>
                <c:pt idx="6451">
                  <c:v>41354.109000000004</c:v>
                </c:pt>
                <c:pt idx="6452">
                  <c:v>41299.918000000005</c:v>
                </c:pt>
                <c:pt idx="6453">
                  <c:v>41241.441000000006</c:v>
                </c:pt>
                <c:pt idx="6454">
                  <c:v>41174.855000000003</c:v>
                </c:pt>
                <c:pt idx="6455">
                  <c:v>41108.272999999994</c:v>
                </c:pt>
                <c:pt idx="6456">
                  <c:v>41041.688000000002</c:v>
                </c:pt>
                <c:pt idx="6457">
                  <c:v>40975.101999999999</c:v>
                </c:pt>
                <c:pt idx="6458">
                  <c:v>40908.516000000003</c:v>
                </c:pt>
                <c:pt idx="6459">
                  <c:v>40841.93</c:v>
                </c:pt>
                <c:pt idx="6460">
                  <c:v>40775.344000000005</c:v>
                </c:pt>
                <c:pt idx="6461">
                  <c:v>40708.761999999995</c:v>
                </c:pt>
                <c:pt idx="6462">
                  <c:v>40642.175999999999</c:v>
                </c:pt>
                <c:pt idx="6463">
                  <c:v>40575.590000000004</c:v>
                </c:pt>
                <c:pt idx="6464">
                  <c:v>40509.004000000001</c:v>
                </c:pt>
                <c:pt idx="6465">
                  <c:v>40442.418000000005</c:v>
                </c:pt>
                <c:pt idx="6466">
                  <c:v>40375.832000000002</c:v>
                </c:pt>
                <c:pt idx="6467">
                  <c:v>40309.25</c:v>
                </c:pt>
                <c:pt idx="6468">
                  <c:v>40242.663999999997</c:v>
                </c:pt>
                <c:pt idx="6469">
                  <c:v>40176.051000000007</c:v>
                </c:pt>
                <c:pt idx="6470">
                  <c:v>40109.465000000004</c:v>
                </c:pt>
                <c:pt idx="6471">
                  <c:v>40042.879000000001</c:v>
                </c:pt>
                <c:pt idx="6472">
                  <c:v>39976.292999999998</c:v>
                </c:pt>
                <c:pt idx="6473">
                  <c:v>39909.706999999995</c:v>
                </c:pt>
                <c:pt idx="6474">
                  <c:v>39843.124999999993</c:v>
                </c:pt>
                <c:pt idx="6475">
                  <c:v>39776.539000000004</c:v>
                </c:pt>
                <c:pt idx="6476">
                  <c:v>39709.953000000001</c:v>
                </c:pt>
                <c:pt idx="6477">
                  <c:v>39643.367000000006</c:v>
                </c:pt>
                <c:pt idx="6478">
                  <c:v>39576.780999999995</c:v>
                </c:pt>
                <c:pt idx="6479">
                  <c:v>39510.194999999992</c:v>
                </c:pt>
                <c:pt idx="6480">
                  <c:v>39443.613000000005</c:v>
                </c:pt>
                <c:pt idx="6481">
                  <c:v>39377.026999999995</c:v>
                </c:pt>
                <c:pt idx="6482">
                  <c:v>39310.441000000006</c:v>
                </c:pt>
                <c:pt idx="6483">
                  <c:v>39243.855000000003</c:v>
                </c:pt>
                <c:pt idx="6484">
                  <c:v>39177.269999999997</c:v>
                </c:pt>
                <c:pt idx="6485">
                  <c:v>39110.684000000001</c:v>
                </c:pt>
                <c:pt idx="6486">
                  <c:v>39044.07</c:v>
                </c:pt>
                <c:pt idx="6487">
                  <c:v>38977.488000000005</c:v>
                </c:pt>
                <c:pt idx="6488">
                  <c:v>38910.902000000002</c:v>
                </c:pt>
                <c:pt idx="6489">
                  <c:v>38844.316000000006</c:v>
                </c:pt>
                <c:pt idx="6490">
                  <c:v>38777.729999999996</c:v>
                </c:pt>
                <c:pt idx="6491">
                  <c:v>38711.145000000004</c:v>
                </c:pt>
                <c:pt idx="6492">
                  <c:v>38644.559000000001</c:v>
                </c:pt>
                <c:pt idx="6493">
                  <c:v>38577.977000000006</c:v>
                </c:pt>
                <c:pt idx="6494">
                  <c:v>38511.390999999996</c:v>
                </c:pt>
                <c:pt idx="6495">
                  <c:v>38444.805</c:v>
                </c:pt>
                <c:pt idx="6496">
                  <c:v>38378.219000000005</c:v>
                </c:pt>
                <c:pt idx="6497">
                  <c:v>38311.632999999994</c:v>
                </c:pt>
                <c:pt idx="6498">
                  <c:v>38245.047000000006</c:v>
                </c:pt>
                <c:pt idx="6499">
                  <c:v>38178.465000000004</c:v>
                </c:pt>
                <c:pt idx="6500">
                  <c:v>38111.879000000001</c:v>
                </c:pt>
                <c:pt idx="6501">
                  <c:v>38045.292999999998</c:v>
                </c:pt>
                <c:pt idx="6502">
                  <c:v>37978.68</c:v>
                </c:pt>
                <c:pt idx="6503">
                  <c:v>37912.093999999997</c:v>
                </c:pt>
                <c:pt idx="6504">
                  <c:v>37845.508000000002</c:v>
                </c:pt>
                <c:pt idx="6505">
                  <c:v>37778.921999999999</c:v>
                </c:pt>
                <c:pt idx="6506">
                  <c:v>37712.340000000004</c:v>
                </c:pt>
                <c:pt idx="6507">
                  <c:v>37645.754000000001</c:v>
                </c:pt>
                <c:pt idx="6508">
                  <c:v>37579.167999999998</c:v>
                </c:pt>
                <c:pt idx="6509">
                  <c:v>37512.582000000002</c:v>
                </c:pt>
                <c:pt idx="6510">
                  <c:v>37445.995999999999</c:v>
                </c:pt>
                <c:pt idx="6511">
                  <c:v>37379.410000000003</c:v>
                </c:pt>
                <c:pt idx="6512">
                  <c:v>37312.828000000001</c:v>
                </c:pt>
                <c:pt idx="6513">
                  <c:v>37246.241999999998</c:v>
                </c:pt>
                <c:pt idx="6514">
                  <c:v>37179.656000000003</c:v>
                </c:pt>
                <c:pt idx="6515">
                  <c:v>37113.07</c:v>
                </c:pt>
                <c:pt idx="6516">
                  <c:v>37046.484000000004</c:v>
                </c:pt>
                <c:pt idx="6517">
                  <c:v>36979.898000000001</c:v>
                </c:pt>
                <c:pt idx="6518">
                  <c:v>36913.316000000006</c:v>
                </c:pt>
                <c:pt idx="6519">
                  <c:v>36846.702999999994</c:v>
                </c:pt>
                <c:pt idx="6520">
                  <c:v>36780.117000000006</c:v>
                </c:pt>
                <c:pt idx="6521">
                  <c:v>36713.530999999995</c:v>
                </c:pt>
                <c:pt idx="6522">
                  <c:v>36646.945</c:v>
                </c:pt>
                <c:pt idx="6523">
                  <c:v>36580.359000000011</c:v>
                </c:pt>
                <c:pt idx="6524">
                  <c:v>36513.772999999994</c:v>
                </c:pt>
                <c:pt idx="6525">
                  <c:v>36451.402000000002</c:v>
                </c:pt>
                <c:pt idx="6526">
                  <c:v>36400.309000000001</c:v>
                </c:pt>
                <c:pt idx="6527">
                  <c:v>36349.215000000004</c:v>
                </c:pt>
                <c:pt idx="6528">
                  <c:v>36298.120999999999</c:v>
                </c:pt>
                <c:pt idx="6529">
                  <c:v>36247.030999999995</c:v>
                </c:pt>
                <c:pt idx="6530">
                  <c:v>36195.938000000002</c:v>
                </c:pt>
                <c:pt idx="6531">
                  <c:v>36144.844000000005</c:v>
                </c:pt>
                <c:pt idx="6532">
                  <c:v>36093.75</c:v>
                </c:pt>
                <c:pt idx="6533">
                  <c:v>36042.656000000003</c:v>
                </c:pt>
                <c:pt idx="6534">
                  <c:v>35991.565999999999</c:v>
                </c:pt>
                <c:pt idx="6535">
                  <c:v>35940.473000000005</c:v>
                </c:pt>
                <c:pt idx="6536">
                  <c:v>35883.215000000004</c:v>
                </c:pt>
                <c:pt idx="6537">
                  <c:v>35822.824000000001</c:v>
                </c:pt>
                <c:pt idx="6538">
                  <c:v>35762.43</c:v>
                </c:pt>
                <c:pt idx="6539">
                  <c:v>35702.034999999996</c:v>
                </c:pt>
                <c:pt idx="6540">
                  <c:v>35641.645000000004</c:v>
                </c:pt>
                <c:pt idx="6541">
                  <c:v>35581.25</c:v>
                </c:pt>
                <c:pt idx="6542">
                  <c:v>35520.855000000003</c:v>
                </c:pt>
                <c:pt idx="6543">
                  <c:v>35460.460999999996</c:v>
                </c:pt>
                <c:pt idx="6544">
                  <c:v>35400.07</c:v>
                </c:pt>
                <c:pt idx="6545">
                  <c:v>35339.675999999999</c:v>
                </c:pt>
                <c:pt idx="6546">
                  <c:v>35279.280999999995</c:v>
                </c:pt>
                <c:pt idx="6547">
                  <c:v>35218.887000000002</c:v>
                </c:pt>
                <c:pt idx="6548">
                  <c:v>35158.495999999999</c:v>
                </c:pt>
                <c:pt idx="6549">
                  <c:v>35098.101999999999</c:v>
                </c:pt>
                <c:pt idx="6550">
                  <c:v>35037.706999999995</c:v>
                </c:pt>
                <c:pt idx="6551">
                  <c:v>34977.316000000006</c:v>
                </c:pt>
                <c:pt idx="6552">
                  <c:v>34916.895000000004</c:v>
                </c:pt>
                <c:pt idx="6553">
                  <c:v>34856.504000000001</c:v>
                </c:pt>
                <c:pt idx="6554">
                  <c:v>34796.109000000004</c:v>
                </c:pt>
                <c:pt idx="6555">
                  <c:v>34735.715000000004</c:v>
                </c:pt>
                <c:pt idx="6556">
                  <c:v>34675.32</c:v>
                </c:pt>
                <c:pt idx="6557">
                  <c:v>34614.93</c:v>
                </c:pt>
                <c:pt idx="6558">
                  <c:v>34554.534999999996</c:v>
                </c:pt>
                <c:pt idx="6559">
                  <c:v>34494.140999999996</c:v>
                </c:pt>
                <c:pt idx="6560">
                  <c:v>34433.75</c:v>
                </c:pt>
                <c:pt idx="6561">
                  <c:v>34373.355000000003</c:v>
                </c:pt>
                <c:pt idx="6562">
                  <c:v>34312.960999999996</c:v>
                </c:pt>
                <c:pt idx="6563">
                  <c:v>34252.565999999999</c:v>
                </c:pt>
                <c:pt idx="6564">
                  <c:v>34192.175999999999</c:v>
                </c:pt>
                <c:pt idx="6565">
                  <c:v>34131.780999999995</c:v>
                </c:pt>
                <c:pt idx="6566">
                  <c:v>34071.387000000002</c:v>
                </c:pt>
                <c:pt idx="6567">
                  <c:v>34010.991999999998</c:v>
                </c:pt>
                <c:pt idx="6568">
                  <c:v>33950.601999999999</c:v>
                </c:pt>
                <c:pt idx="6569">
                  <c:v>33890.18</c:v>
                </c:pt>
                <c:pt idx="6570">
                  <c:v>33829.789000000004</c:v>
                </c:pt>
                <c:pt idx="6571">
                  <c:v>33769.395000000004</c:v>
                </c:pt>
                <c:pt idx="6572">
                  <c:v>33709</c:v>
                </c:pt>
                <c:pt idx="6573">
                  <c:v>33648.609000000004</c:v>
                </c:pt>
                <c:pt idx="6574">
                  <c:v>33588.215000000004</c:v>
                </c:pt>
                <c:pt idx="6575">
                  <c:v>33527.82</c:v>
                </c:pt>
                <c:pt idx="6576">
                  <c:v>33468.148000000001</c:v>
                </c:pt>
                <c:pt idx="6577">
                  <c:v>33409.280999999995</c:v>
                </c:pt>
                <c:pt idx="6578">
                  <c:v>33350.414000000004</c:v>
                </c:pt>
                <c:pt idx="6579">
                  <c:v>33291.547000000006</c:v>
                </c:pt>
                <c:pt idx="6580">
                  <c:v>33232.68</c:v>
                </c:pt>
                <c:pt idx="6581">
                  <c:v>33173.813000000002</c:v>
                </c:pt>
                <c:pt idx="6582">
                  <c:v>33114.949000000001</c:v>
                </c:pt>
                <c:pt idx="6583">
                  <c:v>33056.082000000002</c:v>
                </c:pt>
                <c:pt idx="6584">
                  <c:v>32997.215000000004</c:v>
                </c:pt>
                <c:pt idx="6585">
                  <c:v>32938.348000000005</c:v>
                </c:pt>
                <c:pt idx="6586">
                  <c:v>32879.457000000002</c:v>
                </c:pt>
                <c:pt idx="6587">
                  <c:v>32820.590000000004</c:v>
                </c:pt>
                <c:pt idx="6588">
                  <c:v>32761.723000000005</c:v>
                </c:pt>
                <c:pt idx="6589">
                  <c:v>32702.855</c:v>
                </c:pt>
                <c:pt idx="6590">
                  <c:v>32643.99</c:v>
                </c:pt>
                <c:pt idx="6591">
                  <c:v>32585.123</c:v>
                </c:pt>
                <c:pt idx="6592">
                  <c:v>32526.256000000001</c:v>
                </c:pt>
                <c:pt idx="6593">
                  <c:v>32467.391</c:v>
                </c:pt>
                <c:pt idx="6594">
                  <c:v>32408.523000000001</c:v>
                </c:pt>
                <c:pt idx="6595">
                  <c:v>32349.655999999995</c:v>
                </c:pt>
                <c:pt idx="6596">
                  <c:v>32290.789000000001</c:v>
                </c:pt>
                <c:pt idx="6597">
                  <c:v>32231.923999999999</c:v>
                </c:pt>
                <c:pt idx="6598">
                  <c:v>32173.057000000001</c:v>
                </c:pt>
                <c:pt idx="6599">
                  <c:v>32114.188999999998</c:v>
                </c:pt>
                <c:pt idx="6600">
                  <c:v>32055.324000000001</c:v>
                </c:pt>
                <c:pt idx="6601">
                  <c:v>31996.456999999999</c:v>
                </c:pt>
                <c:pt idx="6602">
                  <c:v>31937.563999999998</c:v>
                </c:pt>
                <c:pt idx="6603">
                  <c:v>31878.698999999997</c:v>
                </c:pt>
                <c:pt idx="6604">
                  <c:v>31819.831999999995</c:v>
                </c:pt>
                <c:pt idx="6605">
                  <c:v>31760.965000000004</c:v>
                </c:pt>
                <c:pt idx="6606">
                  <c:v>31702.1</c:v>
                </c:pt>
                <c:pt idx="6607">
                  <c:v>31643.232</c:v>
                </c:pt>
                <c:pt idx="6608">
                  <c:v>31584.365000000005</c:v>
                </c:pt>
                <c:pt idx="6609">
                  <c:v>31525.498000000003</c:v>
                </c:pt>
                <c:pt idx="6610">
                  <c:v>31466.633000000002</c:v>
                </c:pt>
                <c:pt idx="6611">
                  <c:v>31407.766000000003</c:v>
                </c:pt>
                <c:pt idx="6612">
                  <c:v>31348.898000000001</c:v>
                </c:pt>
                <c:pt idx="6613">
                  <c:v>31290.032999999996</c:v>
                </c:pt>
                <c:pt idx="6614">
                  <c:v>31231.166000000001</c:v>
                </c:pt>
                <c:pt idx="6615">
                  <c:v>31172.298999999999</c:v>
                </c:pt>
                <c:pt idx="6616">
                  <c:v>31113.432000000001</c:v>
                </c:pt>
                <c:pt idx="6617">
                  <c:v>31054.565999999999</c:v>
                </c:pt>
                <c:pt idx="6618">
                  <c:v>30995.698999999997</c:v>
                </c:pt>
                <c:pt idx="6619">
                  <c:v>30936.808999999997</c:v>
                </c:pt>
                <c:pt idx="6620">
                  <c:v>30877.940999999999</c:v>
                </c:pt>
                <c:pt idx="6621">
                  <c:v>30819.074000000001</c:v>
                </c:pt>
                <c:pt idx="6622">
                  <c:v>30760.206999999999</c:v>
                </c:pt>
                <c:pt idx="6623">
                  <c:v>30701.342000000001</c:v>
                </c:pt>
                <c:pt idx="6624">
                  <c:v>30642.474999999999</c:v>
                </c:pt>
                <c:pt idx="6625">
                  <c:v>30583.607</c:v>
                </c:pt>
                <c:pt idx="6626">
                  <c:v>30524.741999999998</c:v>
                </c:pt>
                <c:pt idx="6627">
                  <c:v>30465.875</c:v>
                </c:pt>
                <c:pt idx="6628">
                  <c:v>30407.008000000005</c:v>
                </c:pt>
                <c:pt idx="6629">
                  <c:v>30348.141</c:v>
                </c:pt>
                <c:pt idx="6630">
                  <c:v>30289.275000000001</c:v>
                </c:pt>
                <c:pt idx="6631">
                  <c:v>30230.407999999999</c:v>
                </c:pt>
                <c:pt idx="6632">
                  <c:v>30171.541000000001</c:v>
                </c:pt>
                <c:pt idx="6633">
                  <c:v>30112.675999999996</c:v>
                </c:pt>
                <c:pt idx="6634">
                  <c:v>30053.808999999997</c:v>
                </c:pt>
                <c:pt idx="6635">
                  <c:v>29994.940999999999</c:v>
                </c:pt>
                <c:pt idx="6636">
                  <c:v>29936.050999999996</c:v>
                </c:pt>
                <c:pt idx="6637">
                  <c:v>29877.184000000001</c:v>
                </c:pt>
                <c:pt idx="6638">
                  <c:v>29818.315999999995</c:v>
                </c:pt>
                <c:pt idx="6639">
                  <c:v>29759.449000000001</c:v>
                </c:pt>
                <c:pt idx="6640">
                  <c:v>29700.583999999999</c:v>
                </c:pt>
                <c:pt idx="6641">
                  <c:v>29641.717000000001</c:v>
                </c:pt>
                <c:pt idx="6642">
                  <c:v>29582.85</c:v>
                </c:pt>
                <c:pt idx="6643">
                  <c:v>29523.984000000004</c:v>
                </c:pt>
                <c:pt idx="6644">
                  <c:v>29465.116999999995</c:v>
                </c:pt>
                <c:pt idx="6645">
                  <c:v>29406.25</c:v>
                </c:pt>
                <c:pt idx="6646">
                  <c:v>29347.383000000005</c:v>
                </c:pt>
                <c:pt idx="6647">
                  <c:v>29288.518</c:v>
                </c:pt>
                <c:pt idx="6648">
                  <c:v>29229.649999999998</c:v>
                </c:pt>
                <c:pt idx="6649">
                  <c:v>29170.782999999999</c:v>
                </c:pt>
                <c:pt idx="6650">
                  <c:v>29111.918000000001</c:v>
                </c:pt>
                <c:pt idx="6651">
                  <c:v>29053.050999999996</c:v>
                </c:pt>
                <c:pt idx="6652">
                  <c:v>28994.157999999996</c:v>
                </c:pt>
                <c:pt idx="6653">
                  <c:v>28935.293000000001</c:v>
                </c:pt>
                <c:pt idx="6654">
                  <c:v>28876.425999999999</c:v>
                </c:pt>
                <c:pt idx="6655">
                  <c:v>28817.558999999997</c:v>
                </c:pt>
                <c:pt idx="6656">
                  <c:v>28758.692999999996</c:v>
                </c:pt>
                <c:pt idx="6657">
                  <c:v>28699.826000000001</c:v>
                </c:pt>
                <c:pt idx="6658">
                  <c:v>28640.958999999999</c:v>
                </c:pt>
                <c:pt idx="6659">
                  <c:v>28582.092000000001</c:v>
                </c:pt>
                <c:pt idx="6660">
                  <c:v>28523.226999999999</c:v>
                </c:pt>
                <c:pt idx="6661">
                  <c:v>28464.358999999997</c:v>
                </c:pt>
                <c:pt idx="6662">
                  <c:v>28405.491999999998</c:v>
                </c:pt>
                <c:pt idx="6663">
                  <c:v>28346.627</c:v>
                </c:pt>
                <c:pt idx="6664">
                  <c:v>28287.759999999995</c:v>
                </c:pt>
                <c:pt idx="6665">
                  <c:v>28228.893</c:v>
                </c:pt>
                <c:pt idx="6666">
                  <c:v>28170.025000000001</c:v>
                </c:pt>
                <c:pt idx="6667">
                  <c:v>28111.16</c:v>
                </c:pt>
                <c:pt idx="6668">
                  <c:v>28052.293000000001</c:v>
                </c:pt>
                <c:pt idx="6669">
                  <c:v>27993.4</c:v>
                </c:pt>
                <c:pt idx="6670">
                  <c:v>27934.535</c:v>
                </c:pt>
                <c:pt idx="6671">
                  <c:v>27875.668000000001</c:v>
                </c:pt>
                <c:pt idx="6672">
                  <c:v>27816.800999999996</c:v>
                </c:pt>
                <c:pt idx="6673">
                  <c:v>27757.936000000005</c:v>
                </c:pt>
                <c:pt idx="6674">
                  <c:v>27699.067999999999</c:v>
                </c:pt>
                <c:pt idx="6675">
                  <c:v>27640.201000000001</c:v>
                </c:pt>
                <c:pt idx="6676">
                  <c:v>27581.335999999996</c:v>
                </c:pt>
                <c:pt idx="6677">
                  <c:v>27522.469000000001</c:v>
                </c:pt>
                <c:pt idx="6678">
                  <c:v>27463.601999999995</c:v>
                </c:pt>
                <c:pt idx="6679">
                  <c:v>27404.734</c:v>
                </c:pt>
                <c:pt idx="6680">
                  <c:v>27345.868999999999</c:v>
                </c:pt>
                <c:pt idx="6681">
                  <c:v>27287.002</c:v>
                </c:pt>
                <c:pt idx="6682">
                  <c:v>27228.134999999995</c:v>
                </c:pt>
                <c:pt idx="6683">
                  <c:v>27169.27</c:v>
                </c:pt>
                <c:pt idx="6684">
                  <c:v>27110.401999999998</c:v>
                </c:pt>
                <c:pt idx="6685">
                  <c:v>27051.535</c:v>
                </c:pt>
                <c:pt idx="6686">
                  <c:v>26992.645</c:v>
                </c:pt>
                <c:pt idx="6687">
                  <c:v>26933.776999999998</c:v>
                </c:pt>
                <c:pt idx="6688">
                  <c:v>26874.91</c:v>
                </c:pt>
                <c:pt idx="6689">
                  <c:v>26816.043000000001</c:v>
                </c:pt>
                <c:pt idx="6690">
                  <c:v>26757.178</c:v>
                </c:pt>
                <c:pt idx="6691">
                  <c:v>26698.311000000002</c:v>
                </c:pt>
                <c:pt idx="6692">
                  <c:v>26639.442999999999</c:v>
                </c:pt>
                <c:pt idx="6693">
                  <c:v>26580.578000000001</c:v>
                </c:pt>
                <c:pt idx="6694">
                  <c:v>26521.710999999996</c:v>
                </c:pt>
                <c:pt idx="6695">
                  <c:v>26462.844000000001</c:v>
                </c:pt>
                <c:pt idx="6696">
                  <c:v>26403.976999999999</c:v>
                </c:pt>
                <c:pt idx="6697">
                  <c:v>26345.110999999997</c:v>
                </c:pt>
                <c:pt idx="6698">
                  <c:v>26286.243999999999</c:v>
                </c:pt>
                <c:pt idx="6699">
                  <c:v>26227.377</c:v>
                </c:pt>
                <c:pt idx="6700">
                  <c:v>26168.511999999995</c:v>
                </c:pt>
                <c:pt idx="6701">
                  <c:v>26109.645</c:v>
                </c:pt>
                <c:pt idx="6702">
                  <c:v>26050.752</c:v>
                </c:pt>
                <c:pt idx="6703">
                  <c:v>25991.886999999999</c:v>
                </c:pt>
                <c:pt idx="6704">
                  <c:v>25933.02</c:v>
                </c:pt>
                <c:pt idx="6705">
                  <c:v>25874.151999999995</c:v>
                </c:pt>
                <c:pt idx="6706">
                  <c:v>25815.287000000004</c:v>
                </c:pt>
                <c:pt idx="6707">
                  <c:v>25756.420000000002</c:v>
                </c:pt>
                <c:pt idx="6708">
                  <c:v>25697.553</c:v>
                </c:pt>
                <c:pt idx="6709">
                  <c:v>25638.686000000005</c:v>
                </c:pt>
                <c:pt idx="6710">
                  <c:v>25579.82</c:v>
                </c:pt>
                <c:pt idx="6711">
                  <c:v>25520.953000000001</c:v>
                </c:pt>
                <c:pt idx="6712">
                  <c:v>25462.085999999999</c:v>
                </c:pt>
                <c:pt idx="6713">
                  <c:v>25403.221000000001</c:v>
                </c:pt>
                <c:pt idx="6714">
                  <c:v>25344.353999999996</c:v>
                </c:pt>
                <c:pt idx="6715">
                  <c:v>25285.486000000004</c:v>
                </c:pt>
                <c:pt idx="6716">
                  <c:v>25226.618999999995</c:v>
                </c:pt>
                <c:pt idx="6717">
                  <c:v>25167.754000000001</c:v>
                </c:pt>
                <c:pt idx="6718">
                  <c:v>25108.886999999999</c:v>
                </c:pt>
                <c:pt idx="6719">
                  <c:v>25049.993999999999</c:v>
                </c:pt>
                <c:pt idx="6720">
                  <c:v>24991.128999999997</c:v>
                </c:pt>
                <c:pt idx="6721">
                  <c:v>24932.261999999999</c:v>
                </c:pt>
                <c:pt idx="6722">
                  <c:v>24873.395</c:v>
                </c:pt>
                <c:pt idx="6723">
                  <c:v>24814.528999999999</c:v>
                </c:pt>
                <c:pt idx="6724">
                  <c:v>24755.662</c:v>
                </c:pt>
                <c:pt idx="6725">
                  <c:v>24696.794999999998</c:v>
                </c:pt>
                <c:pt idx="6726">
                  <c:v>24637.928000000004</c:v>
                </c:pt>
                <c:pt idx="6727">
                  <c:v>24579.062999999998</c:v>
                </c:pt>
                <c:pt idx="6728">
                  <c:v>24520.195</c:v>
                </c:pt>
                <c:pt idx="6729">
                  <c:v>24461.328000000001</c:v>
                </c:pt>
                <c:pt idx="6730">
                  <c:v>24402.463000000003</c:v>
                </c:pt>
                <c:pt idx="6731">
                  <c:v>24343.596000000001</c:v>
                </c:pt>
                <c:pt idx="6732">
                  <c:v>24284.728999999999</c:v>
                </c:pt>
                <c:pt idx="6733">
                  <c:v>24225.863000000001</c:v>
                </c:pt>
                <c:pt idx="6734">
                  <c:v>24166.995999999999</c:v>
                </c:pt>
                <c:pt idx="6735">
                  <c:v>24108.128999999997</c:v>
                </c:pt>
                <c:pt idx="6736">
                  <c:v>24049.238000000001</c:v>
                </c:pt>
                <c:pt idx="6737">
                  <c:v>23990.370999999996</c:v>
                </c:pt>
                <c:pt idx="6738">
                  <c:v>23931.504000000001</c:v>
                </c:pt>
                <c:pt idx="6739">
                  <c:v>23872.636999999995</c:v>
                </c:pt>
                <c:pt idx="6740">
                  <c:v>23813.771000000001</c:v>
                </c:pt>
                <c:pt idx="6741">
                  <c:v>23754.903999999999</c:v>
                </c:pt>
                <c:pt idx="6742">
                  <c:v>23696.037</c:v>
                </c:pt>
                <c:pt idx="6743">
                  <c:v>23637.171999999995</c:v>
                </c:pt>
                <c:pt idx="6744">
                  <c:v>23578.305</c:v>
                </c:pt>
                <c:pt idx="6745">
                  <c:v>23519.437999999998</c:v>
                </c:pt>
                <c:pt idx="6746">
                  <c:v>23460.57</c:v>
                </c:pt>
                <c:pt idx="6747">
                  <c:v>23401.705000000005</c:v>
                </c:pt>
                <c:pt idx="6748">
                  <c:v>23342.838</c:v>
                </c:pt>
                <c:pt idx="6749">
                  <c:v>23283.971000000001</c:v>
                </c:pt>
                <c:pt idx="6750">
                  <c:v>23225.105</c:v>
                </c:pt>
                <c:pt idx="6751">
                  <c:v>23166.238000000001</c:v>
                </c:pt>
                <c:pt idx="6752">
                  <c:v>23107.346000000001</c:v>
                </c:pt>
                <c:pt idx="6753">
                  <c:v>23048.480000000003</c:v>
                </c:pt>
                <c:pt idx="6754">
                  <c:v>22989.612999999998</c:v>
                </c:pt>
                <c:pt idx="6755">
                  <c:v>22930.745999999999</c:v>
                </c:pt>
                <c:pt idx="6756">
                  <c:v>22871.881000000001</c:v>
                </c:pt>
                <c:pt idx="6757">
                  <c:v>22813.013999999996</c:v>
                </c:pt>
                <c:pt idx="6758">
                  <c:v>22754.146000000001</c:v>
                </c:pt>
                <c:pt idx="6759">
                  <c:v>22695.278999999999</c:v>
                </c:pt>
                <c:pt idx="6760">
                  <c:v>22636.414000000001</c:v>
                </c:pt>
                <c:pt idx="6761">
                  <c:v>22577.546999999999</c:v>
                </c:pt>
                <c:pt idx="6762">
                  <c:v>22518.68</c:v>
                </c:pt>
                <c:pt idx="6763">
                  <c:v>22459.813999999995</c:v>
                </c:pt>
                <c:pt idx="6764">
                  <c:v>22400.947000000004</c:v>
                </c:pt>
                <c:pt idx="6765">
                  <c:v>22342.080000000005</c:v>
                </c:pt>
                <c:pt idx="6766">
                  <c:v>22283.213</c:v>
                </c:pt>
                <c:pt idx="6767">
                  <c:v>22224.348000000005</c:v>
                </c:pt>
                <c:pt idx="6768">
                  <c:v>22165.480000000003</c:v>
                </c:pt>
                <c:pt idx="6769">
                  <c:v>22106.588000000003</c:v>
                </c:pt>
                <c:pt idx="6770">
                  <c:v>22047.723000000005</c:v>
                </c:pt>
                <c:pt idx="6771">
                  <c:v>21988.855</c:v>
                </c:pt>
                <c:pt idx="6772">
                  <c:v>21929.988000000005</c:v>
                </c:pt>
                <c:pt idx="6773">
                  <c:v>21871.123</c:v>
                </c:pt>
                <c:pt idx="6774">
                  <c:v>21812.256000000001</c:v>
                </c:pt>
                <c:pt idx="6775">
                  <c:v>21753.388999999999</c:v>
                </c:pt>
                <c:pt idx="6776">
                  <c:v>21694.521000000001</c:v>
                </c:pt>
                <c:pt idx="6777">
                  <c:v>21635.655999999995</c:v>
                </c:pt>
                <c:pt idx="6778">
                  <c:v>21578.934000000001</c:v>
                </c:pt>
                <c:pt idx="6779">
                  <c:v>21526.032999999996</c:v>
                </c:pt>
                <c:pt idx="6780">
                  <c:v>21473.133000000002</c:v>
                </c:pt>
                <c:pt idx="6781">
                  <c:v>21420.23</c:v>
                </c:pt>
                <c:pt idx="6782">
                  <c:v>21367.329999999998</c:v>
                </c:pt>
                <c:pt idx="6783">
                  <c:v>21314.43</c:v>
                </c:pt>
                <c:pt idx="6784">
                  <c:v>21261.526999999998</c:v>
                </c:pt>
                <c:pt idx="6785">
                  <c:v>21208.627</c:v>
                </c:pt>
                <c:pt idx="6786">
                  <c:v>21155.703000000001</c:v>
                </c:pt>
                <c:pt idx="6787">
                  <c:v>21102.803</c:v>
                </c:pt>
                <c:pt idx="6788">
                  <c:v>21049.901999999998</c:v>
                </c:pt>
                <c:pt idx="6789">
                  <c:v>20997.002</c:v>
                </c:pt>
                <c:pt idx="6790">
                  <c:v>20944.099999999995</c:v>
                </c:pt>
                <c:pt idx="6791">
                  <c:v>20891.198999999997</c:v>
                </c:pt>
                <c:pt idx="6792">
                  <c:v>20838.298999999999</c:v>
                </c:pt>
                <c:pt idx="6793">
                  <c:v>20785.396000000001</c:v>
                </c:pt>
                <c:pt idx="6794">
                  <c:v>20732.495999999999</c:v>
                </c:pt>
                <c:pt idx="6795">
                  <c:v>20679.596000000001</c:v>
                </c:pt>
                <c:pt idx="6796">
                  <c:v>20626.695</c:v>
                </c:pt>
                <c:pt idx="6797">
                  <c:v>20573.793000000001</c:v>
                </c:pt>
                <c:pt idx="6798">
                  <c:v>20520.893</c:v>
                </c:pt>
                <c:pt idx="6799">
                  <c:v>20467.991999999998</c:v>
                </c:pt>
                <c:pt idx="6800">
                  <c:v>20415.092000000001</c:v>
                </c:pt>
                <c:pt idx="6801">
                  <c:v>20362.188999999998</c:v>
                </c:pt>
                <c:pt idx="6802">
                  <c:v>20309.268000000004</c:v>
                </c:pt>
                <c:pt idx="6803">
                  <c:v>20256.365000000005</c:v>
                </c:pt>
                <c:pt idx="6804">
                  <c:v>20203.465000000004</c:v>
                </c:pt>
                <c:pt idx="6805">
                  <c:v>20150.563999999998</c:v>
                </c:pt>
                <c:pt idx="6806">
                  <c:v>20097.432000000001</c:v>
                </c:pt>
                <c:pt idx="6807">
                  <c:v>20044.236000000001</c:v>
                </c:pt>
                <c:pt idx="6808">
                  <c:v>19991.043000000001</c:v>
                </c:pt>
                <c:pt idx="6809">
                  <c:v>19937.849999999995</c:v>
                </c:pt>
                <c:pt idx="6810">
                  <c:v>19884.653999999995</c:v>
                </c:pt>
                <c:pt idx="6811">
                  <c:v>19831.460999999999</c:v>
                </c:pt>
                <c:pt idx="6812">
                  <c:v>19778.268000000004</c:v>
                </c:pt>
                <c:pt idx="6813">
                  <c:v>19725.072</c:v>
                </c:pt>
                <c:pt idx="6814">
                  <c:v>19671.878999999997</c:v>
                </c:pt>
                <c:pt idx="6815">
                  <c:v>19618.684000000001</c:v>
                </c:pt>
                <c:pt idx="6816">
                  <c:v>19565.490000000005</c:v>
                </c:pt>
                <c:pt idx="6817">
                  <c:v>19512.296999999999</c:v>
                </c:pt>
                <c:pt idx="6818">
                  <c:v>19459.101999999995</c:v>
                </c:pt>
                <c:pt idx="6819">
                  <c:v>19405.884999999998</c:v>
                </c:pt>
                <c:pt idx="6820">
                  <c:v>19352.690999999995</c:v>
                </c:pt>
                <c:pt idx="6821">
                  <c:v>19299.498000000003</c:v>
                </c:pt>
                <c:pt idx="6822">
                  <c:v>19246.303</c:v>
                </c:pt>
                <c:pt idx="6823">
                  <c:v>19193.108999999997</c:v>
                </c:pt>
                <c:pt idx="6824">
                  <c:v>19139.916000000001</c:v>
                </c:pt>
                <c:pt idx="6825">
                  <c:v>19086.721000000001</c:v>
                </c:pt>
                <c:pt idx="6826">
                  <c:v>19033.526999999998</c:v>
                </c:pt>
                <c:pt idx="6827">
                  <c:v>18980.333999999995</c:v>
                </c:pt>
                <c:pt idx="6828">
                  <c:v>18927.138999999996</c:v>
                </c:pt>
                <c:pt idx="6829">
                  <c:v>18873.945000000003</c:v>
                </c:pt>
                <c:pt idx="6830">
                  <c:v>18820.75</c:v>
                </c:pt>
                <c:pt idx="6831">
                  <c:v>18767.557000000001</c:v>
                </c:pt>
                <c:pt idx="6832">
                  <c:v>18714.363000000001</c:v>
                </c:pt>
                <c:pt idx="6833">
                  <c:v>18661.168000000001</c:v>
                </c:pt>
                <c:pt idx="6834">
                  <c:v>18607.974999999999</c:v>
                </c:pt>
                <c:pt idx="6835">
                  <c:v>18554.758000000005</c:v>
                </c:pt>
                <c:pt idx="6836">
                  <c:v>18501.563999999998</c:v>
                </c:pt>
                <c:pt idx="6837">
                  <c:v>18448.368999999999</c:v>
                </c:pt>
                <c:pt idx="6838">
                  <c:v>18395.175999999996</c:v>
                </c:pt>
                <c:pt idx="6839">
                  <c:v>18341.982000000004</c:v>
                </c:pt>
                <c:pt idx="6840">
                  <c:v>18288.787000000004</c:v>
                </c:pt>
                <c:pt idx="6841">
                  <c:v>18235.594000000001</c:v>
                </c:pt>
                <c:pt idx="6842">
                  <c:v>18182.400000000001</c:v>
                </c:pt>
                <c:pt idx="6843">
                  <c:v>18129.205000000005</c:v>
                </c:pt>
                <c:pt idx="6844">
                  <c:v>18076.011999999995</c:v>
                </c:pt>
                <c:pt idx="6845">
                  <c:v>18022.817999999996</c:v>
                </c:pt>
                <c:pt idx="6846">
                  <c:v>17969.623</c:v>
                </c:pt>
                <c:pt idx="6847">
                  <c:v>17916.43</c:v>
                </c:pt>
                <c:pt idx="6848">
                  <c:v>17863.234</c:v>
                </c:pt>
                <c:pt idx="6849">
                  <c:v>17810.041000000001</c:v>
                </c:pt>
                <c:pt idx="6850">
                  <c:v>17756.848000000005</c:v>
                </c:pt>
                <c:pt idx="6851">
                  <c:v>17703.651999999995</c:v>
                </c:pt>
                <c:pt idx="6852">
                  <c:v>17650.436000000005</c:v>
                </c:pt>
                <c:pt idx="6853">
                  <c:v>17597.241999999998</c:v>
                </c:pt>
                <c:pt idx="6854">
                  <c:v>17544.048999999999</c:v>
                </c:pt>
                <c:pt idx="6855">
                  <c:v>17490.853999999996</c:v>
                </c:pt>
                <c:pt idx="6856">
                  <c:v>17437.66</c:v>
                </c:pt>
                <c:pt idx="6857">
                  <c:v>17384.467000000004</c:v>
                </c:pt>
                <c:pt idx="6858">
                  <c:v>17331.271000000001</c:v>
                </c:pt>
                <c:pt idx="6859">
                  <c:v>17278.078000000001</c:v>
                </c:pt>
                <c:pt idx="6860">
                  <c:v>17224.884999999998</c:v>
                </c:pt>
                <c:pt idx="6861">
                  <c:v>17171.688999999998</c:v>
                </c:pt>
                <c:pt idx="6862">
                  <c:v>17118.495999999999</c:v>
                </c:pt>
                <c:pt idx="6863">
                  <c:v>17065.300999999996</c:v>
                </c:pt>
                <c:pt idx="6864">
                  <c:v>17012.107</c:v>
                </c:pt>
                <c:pt idx="6865">
                  <c:v>16958.914000000001</c:v>
                </c:pt>
                <c:pt idx="6866">
                  <c:v>16905.718999999997</c:v>
                </c:pt>
                <c:pt idx="6867">
                  <c:v>16852.525000000001</c:v>
                </c:pt>
                <c:pt idx="6868">
                  <c:v>16799.331999999995</c:v>
                </c:pt>
                <c:pt idx="6869">
                  <c:v>16746.115000000002</c:v>
                </c:pt>
                <c:pt idx="6870">
                  <c:v>16692.919999999995</c:v>
                </c:pt>
                <c:pt idx="6871">
                  <c:v>16639.726999999999</c:v>
                </c:pt>
                <c:pt idx="6872">
                  <c:v>16586.532999999996</c:v>
                </c:pt>
                <c:pt idx="6873">
                  <c:v>16533.338</c:v>
                </c:pt>
                <c:pt idx="6874">
                  <c:v>16480.145</c:v>
                </c:pt>
                <c:pt idx="6875">
                  <c:v>16426.951000000001</c:v>
                </c:pt>
                <c:pt idx="6876">
                  <c:v>16373.757</c:v>
                </c:pt>
                <c:pt idx="6877">
                  <c:v>16320.563</c:v>
                </c:pt>
                <c:pt idx="6878">
                  <c:v>16267.367999999999</c:v>
                </c:pt>
                <c:pt idx="6879">
                  <c:v>16214.174000000003</c:v>
                </c:pt>
                <c:pt idx="6880">
                  <c:v>16160.98</c:v>
                </c:pt>
                <c:pt idx="6881">
                  <c:v>16107.786</c:v>
                </c:pt>
                <c:pt idx="6882">
                  <c:v>16054.592000000002</c:v>
                </c:pt>
                <c:pt idx="6883">
                  <c:v>16001.397000000001</c:v>
                </c:pt>
                <c:pt idx="6884">
                  <c:v>15948.204000000002</c:v>
                </c:pt>
                <c:pt idx="6885">
                  <c:v>15894.986999999996</c:v>
                </c:pt>
                <c:pt idx="6886">
                  <c:v>15841.793000000001</c:v>
                </c:pt>
                <c:pt idx="6887">
                  <c:v>15788.599</c:v>
                </c:pt>
                <c:pt idx="6888">
                  <c:v>15735.405000000001</c:v>
                </c:pt>
                <c:pt idx="6889">
                  <c:v>15682.210999999998</c:v>
                </c:pt>
                <c:pt idx="6890">
                  <c:v>15629.017</c:v>
                </c:pt>
                <c:pt idx="6891">
                  <c:v>15575.823</c:v>
                </c:pt>
                <c:pt idx="6892">
                  <c:v>15522.629000000003</c:v>
                </c:pt>
                <c:pt idx="6893">
                  <c:v>15469.434999999998</c:v>
                </c:pt>
                <c:pt idx="6894">
                  <c:v>15416.240000000002</c:v>
                </c:pt>
                <c:pt idx="6895">
                  <c:v>15363.047</c:v>
                </c:pt>
                <c:pt idx="6896">
                  <c:v>15309.852999999996</c:v>
                </c:pt>
                <c:pt idx="6897">
                  <c:v>15256.657999999996</c:v>
                </c:pt>
                <c:pt idx="6898">
                  <c:v>15203.464999999998</c:v>
                </c:pt>
                <c:pt idx="6899">
                  <c:v>15150.271000000002</c:v>
                </c:pt>
                <c:pt idx="6900">
                  <c:v>15097.075999999995</c:v>
                </c:pt>
                <c:pt idx="6901">
                  <c:v>15043.882</c:v>
                </c:pt>
                <c:pt idx="6902">
                  <c:v>14990.665999999996</c:v>
                </c:pt>
                <c:pt idx="6903">
                  <c:v>14937.472</c:v>
                </c:pt>
                <c:pt idx="6904">
                  <c:v>14884.277</c:v>
                </c:pt>
                <c:pt idx="6905">
                  <c:v>14831.083000000002</c:v>
                </c:pt>
                <c:pt idx="6906">
                  <c:v>14777.89</c:v>
                </c:pt>
                <c:pt idx="6907">
                  <c:v>14724.695</c:v>
                </c:pt>
                <c:pt idx="6908">
                  <c:v>14671.501</c:v>
                </c:pt>
                <c:pt idx="6909">
                  <c:v>14618.308000000001</c:v>
                </c:pt>
                <c:pt idx="6910">
                  <c:v>14565.112999999998</c:v>
                </c:pt>
                <c:pt idx="6911">
                  <c:v>14511.919</c:v>
                </c:pt>
                <c:pt idx="6912">
                  <c:v>14458.725</c:v>
                </c:pt>
                <c:pt idx="6913">
                  <c:v>14405.531000000003</c:v>
                </c:pt>
                <c:pt idx="6914">
                  <c:v>14352.337</c:v>
                </c:pt>
                <c:pt idx="6915">
                  <c:v>14299.143000000002</c:v>
                </c:pt>
                <c:pt idx="6916">
                  <c:v>14245.948</c:v>
                </c:pt>
                <c:pt idx="6917">
                  <c:v>14192.754999999997</c:v>
                </c:pt>
                <c:pt idx="6918">
                  <c:v>14139.561</c:v>
                </c:pt>
                <c:pt idx="6919">
                  <c:v>14086.343999999997</c:v>
                </c:pt>
                <c:pt idx="6920">
                  <c:v>14033.15</c:v>
                </c:pt>
                <c:pt idx="6921">
                  <c:v>13979.955999999998</c:v>
                </c:pt>
                <c:pt idx="6922">
                  <c:v>13926.762000000002</c:v>
                </c:pt>
                <c:pt idx="6923">
                  <c:v>13873.566999999995</c:v>
                </c:pt>
                <c:pt idx="6924">
                  <c:v>13820.374</c:v>
                </c:pt>
                <c:pt idx="6925">
                  <c:v>13780.763999999997</c:v>
                </c:pt>
                <c:pt idx="6926">
                  <c:v>13745.210000000001</c:v>
                </c:pt>
                <c:pt idx="6927">
                  <c:v>13709.656999999996</c:v>
                </c:pt>
                <c:pt idx="6928">
                  <c:v>13674.103999999998</c:v>
                </c:pt>
                <c:pt idx="6929">
                  <c:v>13638.550999999996</c:v>
                </c:pt>
                <c:pt idx="6930">
                  <c:v>13602.998</c:v>
                </c:pt>
                <c:pt idx="6931">
                  <c:v>13567.444000000001</c:v>
                </c:pt>
                <c:pt idx="6932">
                  <c:v>13531.892</c:v>
                </c:pt>
                <c:pt idx="6933">
                  <c:v>13496.339</c:v>
                </c:pt>
                <c:pt idx="6934">
                  <c:v>13460.785</c:v>
                </c:pt>
                <c:pt idx="6935">
                  <c:v>13425.218000000003</c:v>
                </c:pt>
                <c:pt idx="6936">
                  <c:v>13389.664000000002</c:v>
                </c:pt>
                <c:pt idx="6937">
                  <c:v>13354.111000000003</c:v>
                </c:pt>
                <c:pt idx="6938">
                  <c:v>13318.558000000001</c:v>
                </c:pt>
                <c:pt idx="6939">
                  <c:v>13283.004999999997</c:v>
                </c:pt>
                <c:pt idx="6940">
                  <c:v>13247.451999999996</c:v>
                </c:pt>
                <c:pt idx="6941">
                  <c:v>13211.897999999996</c:v>
                </c:pt>
                <c:pt idx="6942">
                  <c:v>13176.346</c:v>
                </c:pt>
                <c:pt idx="6943">
                  <c:v>13140.793000000001</c:v>
                </c:pt>
                <c:pt idx="6944">
                  <c:v>13105.239000000001</c:v>
                </c:pt>
                <c:pt idx="6945">
                  <c:v>13069.687</c:v>
                </c:pt>
                <c:pt idx="6946">
                  <c:v>13034.134000000002</c:v>
                </c:pt>
                <c:pt idx="6947">
                  <c:v>12998.58</c:v>
                </c:pt>
                <c:pt idx="6948">
                  <c:v>12963.027</c:v>
                </c:pt>
                <c:pt idx="6949">
                  <c:v>12927.474999999999</c:v>
                </c:pt>
                <c:pt idx="6950">
                  <c:v>12891.921</c:v>
                </c:pt>
                <c:pt idx="6951">
                  <c:v>12856.367999999999</c:v>
                </c:pt>
                <c:pt idx="6952">
                  <c:v>12820.8</c:v>
                </c:pt>
                <c:pt idx="6953">
                  <c:v>12785.246999999998</c:v>
                </c:pt>
                <c:pt idx="6954">
                  <c:v>12749.692999999997</c:v>
                </c:pt>
                <c:pt idx="6955">
                  <c:v>12714.141000000001</c:v>
                </c:pt>
                <c:pt idx="6956">
                  <c:v>12678.588</c:v>
                </c:pt>
                <c:pt idx="6957">
                  <c:v>12643.034000000001</c:v>
                </c:pt>
                <c:pt idx="6958">
                  <c:v>12607.481</c:v>
                </c:pt>
                <c:pt idx="6959">
                  <c:v>12571.929</c:v>
                </c:pt>
                <c:pt idx="6960">
                  <c:v>12536.374999999998</c:v>
                </c:pt>
                <c:pt idx="6961">
                  <c:v>12500.822</c:v>
                </c:pt>
                <c:pt idx="6962">
                  <c:v>12465.27</c:v>
                </c:pt>
                <c:pt idx="6963">
                  <c:v>12429.716</c:v>
                </c:pt>
                <c:pt idx="6964">
                  <c:v>12394.163</c:v>
                </c:pt>
                <c:pt idx="6965">
                  <c:v>12358.61</c:v>
                </c:pt>
                <c:pt idx="6966">
                  <c:v>12323.057000000001</c:v>
                </c:pt>
                <c:pt idx="6967">
                  <c:v>12287.504000000003</c:v>
                </c:pt>
                <c:pt idx="6968">
                  <c:v>12251.950999999995</c:v>
                </c:pt>
                <c:pt idx="6969">
                  <c:v>12216.383</c:v>
                </c:pt>
                <c:pt idx="6970">
                  <c:v>12180.829</c:v>
                </c:pt>
                <c:pt idx="6971">
                  <c:v>12145.276</c:v>
                </c:pt>
                <c:pt idx="6972">
                  <c:v>12109.724000000002</c:v>
                </c:pt>
                <c:pt idx="6973">
                  <c:v>12074.17</c:v>
                </c:pt>
                <c:pt idx="6974">
                  <c:v>12038.617</c:v>
                </c:pt>
                <c:pt idx="6975">
                  <c:v>12003.064</c:v>
                </c:pt>
                <c:pt idx="6976">
                  <c:v>11967.511</c:v>
                </c:pt>
                <c:pt idx="6977">
                  <c:v>11931.958000000001</c:v>
                </c:pt>
                <c:pt idx="6978">
                  <c:v>11896.405000000001</c:v>
                </c:pt>
                <c:pt idx="6979">
                  <c:v>11860.852000000001</c:v>
                </c:pt>
                <c:pt idx="6980">
                  <c:v>11825.299000000003</c:v>
                </c:pt>
                <c:pt idx="6981">
                  <c:v>11789.745999999997</c:v>
                </c:pt>
                <c:pt idx="6982">
                  <c:v>11754.191999999997</c:v>
                </c:pt>
                <c:pt idx="6983">
                  <c:v>11718.640000000001</c:v>
                </c:pt>
                <c:pt idx="6984">
                  <c:v>11683.085999999996</c:v>
                </c:pt>
                <c:pt idx="6985">
                  <c:v>11647.519</c:v>
                </c:pt>
                <c:pt idx="6986">
                  <c:v>11611.964999999998</c:v>
                </c:pt>
                <c:pt idx="6987">
                  <c:v>11576.412</c:v>
                </c:pt>
                <c:pt idx="6988">
                  <c:v>11540.858999999999</c:v>
                </c:pt>
                <c:pt idx="6989">
                  <c:v>11505.305999999999</c:v>
                </c:pt>
                <c:pt idx="6990">
                  <c:v>11469.753000000002</c:v>
                </c:pt>
                <c:pt idx="6991">
                  <c:v>11434.2</c:v>
                </c:pt>
                <c:pt idx="6992">
                  <c:v>11398.646000000002</c:v>
                </c:pt>
                <c:pt idx="6993">
                  <c:v>11363.093999999997</c:v>
                </c:pt>
                <c:pt idx="6994">
                  <c:v>11327.540999999997</c:v>
                </c:pt>
                <c:pt idx="6995">
                  <c:v>11291.986999999996</c:v>
                </c:pt>
                <c:pt idx="6996">
                  <c:v>11256.434999999998</c:v>
                </c:pt>
                <c:pt idx="6997">
                  <c:v>11220.880999999996</c:v>
                </c:pt>
                <c:pt idx="6998">
                  <c:v>11185.328</c:v>
                </c:pt>
                <c:pt idx="6999">
                  <c:v>11149.775</c:v>
                </c:pt>
                <c:pt idx="7000">
                  <c:v>11114.222000000002</c:v>
                </c:pt>
                <c:pt idx="7001">
                  <c:v>11078.669</c:v>
                </c:pt>
                <c:pt idx="7002">
                  <c:v>11043.101000000002</c:v>
                </c:pt>
                <c:pt idx="7003">
                  <c:v>11007.548000000003</c:v>
                </c:pt>
                <c:pt idx="7004">
                  <c:v>10971.995000000001</c:v>
                </c:pt>
                <c:pt idx="7005">
                  <c:v>10936.441000000003</c:v>
                </c:pt>
                <c:pt idx="7006">
                  <c:v>10900.888999999996</c:v>
                </c:pt>
                <c:pt idx="7007">
                  <c:v>10865.334999999997</c:v>
                </c:pt>
                <c:pt idx="7008">
                  <c:v>10829.781999999997</c:v>
                </c:pt>
                <c:pt idx="7009">
                  <c:v>10794.228999999998</c:v>
                </c:pt>
                <c:pt idx="7010">
                  <c:v>10758.675999999996</c:v>
                </c:pt>
                <c:pt idx="7011">
                  <c:v>10723.123000000001</c:v>
                </c:pt>
                <c:pt idx="7012">
                  <c:v>10687.57</c:v>
                </c:pt>
                <c:pt idx="7013">
                  <c:v>10652.017</c:v>
                </c:pt>
                <c:pt idx="7014">
                  <c:v>10616.464</c:v>
                </c:pt>
                <c:pt idx="7015">
                  <c:v>10580.911</c:v>
                </c:pt>
                <c:pt idx="7016">
                  <c:v>10545.356999999998</c:v>
                </c:pt>
                <c:pt idx="7017">
                  <c:v>10509.804999999998</c:v>
                </c:pt>
                <c:pt idx="7018">
                  <c:v>10474.252</c:v>
                </c:pt>
                <c:pt idx="7019">
                  <c:v>10438.683999999997</c:v>
                </c:pt>
                <c:pt idx="7020">
                  <c:v>10403.129999999997</c:v>
                </c:pt>
                <c:pt idx="7021">
                  <c:v>10367.576999999996</c:v>
                </c:pt>
                <c:pt idx="7022">
                  <c:v>10332.023999999998</c:v>
                </c:pt>
                <c:pt idx="7023">
                  <c:v>10296.471</c:v>
                </c:pt>
                <c:pt idx="7024">
                  <c:v>10260.918</c:v>
                </c:pt>
                <c:pt idx="7025">
                  <c:v>10225.364999999998</c:v>
                </c:pt>
                <c:pt idx="7026">
                  <c:v>10189.812</c:v>
                </c:pt>
                <c:pt idx="7027">
                  <c:v>10154.259</c:v>
                </c:pt>
                <c:pt idx="7028">
                  <c:v>10118.706</c:v>
                </c:pt>
                <c:pt idx="7029">
                  <c:v>10083.152</c:v>
                </c:pt>
                <c:pt idx="7030">
                  <c:v>10047.6</c:v>
                </c:pt>
                <c:pt idx="7031">
                  <c:v>10012.047</c:v>
                </c:pt>
                <c:pt idx="7032">
                  <c:v>9976.4932000000008</c:v>
                </c:pt>
                <c:pt idx="7033">
                  <c:v>9943.4307000000008</c:v>
                </c:pt>
                <c:pt idx="7034">
                  <c:v>9911.2217000000019</c:v>
                </c:pt>
                <c:pt idx="7035">
                  <c:v>9878.997999999996</c:v>
                </c:pt>
                <c:pt idx="7036">
                  <c:v>9846.7891</c:v>
                </c:pt>
                <c:pt idx="7037">
                  <c:v>9814.579099999999</c:v>
                </c:pt>
                <c:pt idx="7038">
                  <c:v>9782.3700999999983</c:v>
                </c:pt>
                <c:pt idx="7039">
                  <c:v>9750.1602000000003</c:v>
                </c:pt>
                <c:pt idx="7040">
                  <c:v>9717.9501999999957</c:v>
                </c:pt>
                <c:pt idx="7041">
                  <c:v>9685.7412000000022</c:v>
                </c:pt>
                <c:pt idx="7042">
                  <c:v>9653.5313000000006</c:v>
                </c:pt>
                <c:pt idx="7043">
                  <c:v>9621.322299999998</c:v>
                </c:pt>
                <c:pt idx="7044">
                  <c:v>9589.1123000000007</c:v>
                </c:pt>
                <c:pt idx="7045">
                  <c:v>9556.9032999999981</c:v>
                </c:pt>
                <c:pt idx="7046">
                  <c:v>9524.6934000000019</c:v>
                </c:pt>
                <c:pt idx="7047">
                  <c:v>9492.4843999999975</c:v>
                </c:pt>
                <c:pt idx="7048">
                  <c:v>9460.2744000000021</c:v>
                </c:pt>
                <c:pt idx="7049">
                  <c:v>9428.0653999999959</c:v>
                </c:pt>
                <c:pt idx="7050">
                  <c:v>9395.855499999996</c:v>
                </c:pt>
                <c:pt idx="7051">
                  <c:v>9363.6455000000005</c:v>
                </c:pt>
                <c:pt idx="7052">
                  <c:v>9331.4228999999978</c:v>
                </c:pt>
                <c:pt idx="7053">
                  <c:v>9299.2129000000004</c:v>
                </c:pt>
                <c:pt idx="7054">
                  <c:v>9267.0038999999979</c:v>
                </c:pt>
                <c:pt idx="7055">
                  <c:v>9234.7939000000006</c:v>
                </c:pt>
                <c:pt idx="7056">
                  <c:v>9202.5849999999973</c:v>
                </c:pt>
                <c:pt idx="7057">
                  <c:v>9170.3749999999982</c:v>
                </c:pt>
                <c:pt idx="7058">
                  <c:v>9138.1659999999956</c:v>
                </c:pt>
                <c:pt idx="7059">
                  <c:v>9105.9560999999958</c:v>
                </c:pt>
                <c:pt idx="7060">
                  <c:v>9073.7471000000005</c:v>
                </c:pt>
                <c:pt idx="7061">
                  <c:v>9041.5370999999977</c:v>
                </c:pt>
                <c:pt idx="7062">
                  <c:v>9009.3270999999986</c:v>
                </c:pt>
                <c:pt idx="7063">
                  <c:v>8977.1182000000008</c:v>
                </c:pt>
                <c:pt idx="7064">
                  <c:v>8944.9081999999962</c:v>
                </c:pt>
                <c:pt idx="7065">
                  <c:v>8912.6991999999973</c:v>
                </c:pt>
                <c:pt idx="7066">
                  <c:v>8880.4892999999975</c:v>
                </c:pt>
                <c:pt idx="7067">
                  <c:v>8848.2803000000004</c:v>
                </c:pt>
                <c:pt idx="7068">
                  <c:v>8816.0702999999976</c:v>
                </c:pt>
                <c:pt idx="7069">
                  <c:v>8783.8477000000003</c:v>
                </c:pt>
                <c:pt idx="7070">
                  <c:v>8751.6376999999975</c:v>
                </c:pt>
                <c:pt idx="7071">
                  <c:v>8719.4287000000004</c:v>
                </c:pt>
                <c:pt idx="7072">
                  <c:v>8687.2188000000006</c:v>
                </c:pt>
                <c:pt idx="7073">
                  <c:v>8655.0087999999978</c:v>
                </c:pt>
                <c:pt idx="7074">
                  <c:v>8622.7998000000007</c:v>
                </c:pt>
                <c:pt idx="7075">
                  <c:v>8590.5897999999979</c:v>
                </c:pt>
                <c:pt idx="7076">
                  <c:v>8558.3808999999983</c:v>
                </c:pt>
                <c:pt idx="7077">
                  <c:v>8526.1708999999973</c:v>
                </c:pt>
                <c:pt idx="7078">
                  <c:v>8493.9618999999984</c:v>
                </c:pt>
                <c:pt idx="7079">
                  <c:v>8467.2099999999973</c:v>
                </c:pt>
                <c:pt idx="7080">
                  <c:v>8441.5800999999974</c:v>
                </c:pt>
                <c:pt idx="7081">
                  <c:v>8415.9511999999959</c:v>
                </c:pt>
                <c:pt idx="7082">
                  <c:v>8390.3212999999978</c:v>
                </c:pt>
                <c:pt idx="7083">
                  <c:v>8364.6923999999981</c:v>
                </c:pt>
                <c:pt idx="7084">
                  <c:v>8339.0635000000002</c:v>
                </c:pt>
                <c:pt idx="7085">
                  <c:v>8313.4228999999978</c:v>
                </c:pt>
                <c:pt idx="7086">
                  <c:v>8287.7939000000006</c:v>
                </c:pt>
                <c:pt idx="7087">
                  <c:v>8262.1641</c:v>
                </c:pt>
                <c:pt idx="7088">
                  <c:v>8236.5352000000003</c:v>
                </c:pt>
                <c:pt idx="7089">
                  <c:v>8210.9052999999985</c:v>
                </c:pt>
                <c:pt idx="7090">
                  <c:v>8185.2763999999997</c:v>
                </c:pt>
                <c:pt idx="7091">
                  <c:v>8159.6470000000008</c:v>
                </c:pt>
                <c:pt idx="7092">
                  <c:v>8134.0181000000002</c:v>
                </c:pt>
                <c:pt idx="7093">
                  <c:v>8108.3886999999995</c:v>
                </c:pt>
                <c:pt idx="7094">
                  <c:v>8082.7593000000006</c:v>
                </c:pt>
                <c:pt idx="7095">
                  <c:v>8057.1299000000008</c:v>
                </c:pt>
                <c:pt idx="7096">
                  <c:v>8031.5010000000002</c:v>
                </c:pt>
                <c:pt idx="7097">
                  <c:v>8005.8716000000004</c:v>
                </c:pt>
                <c:pt idx="7098">
                  <c:v>7980.2422000000006</c:v>
                </c:pt>
                <c:pt idx="7099">
                  <c:v>7954.6128000000008</c:v>
                </c:pt>
                <c:pt idx="7100">
                  <c:v>7928.9833999999992</c:v>
                </c:pt>
                <c:pt idx="7101">
                  <c:v>7903.3545000000004</c:v>
                </c:pt>
                <c:pt idx="7102">
                  <c:v>7877.7143999999998</c:v>
                </c:pt>
                <c:pt idx="7103">
                  <c:v>7852.085</c:v>
                </c:pt>
                <c:pt idx="7104">
                  <c:v>7826.4556000000002</c:v>
                </c:pt>
                <c:pt idx="7105">
                  <c:v>7800.8262000000013</c:v>
                </c:pt>
                <c:pt idx="7106">
                  <c:v>7775.1968000000006</c:v>
                </c:pt>
                <c:pt idx="7107">
                  <c:v>7749.5679</c:v>
                </c:pt>
                <c:pt idx="7108">
                  <c:v>7723.9384999999993</c:v>
                </c:pt>
                <c:pt idx="7109">
                  <c:v>7698.3091000000004</c:v>
                </c:pt>
                <c:pt idx="7110">
                  <c:v>7672.6797000000006</c:v>
                </c:pt>
                <c:pt idx="7111">
                  <c:v>7647.0508</c:v>
                </c:pt>
                <c:pt idx="7112">
                  <c:v>7621.4106000000002</c:v>
                </c:pt>
                <c:pt idx="7113">
                  <c:v>7595.7920000000004</c:v>
                </c:pt>
                <c:pt idx="7114">
                  <c:v>7570.1519000000008</c:v>
                </c:pt>
                <c:pt idx="7115">
                  <c:v>7544.5331999999999</c:v>
                </c:pt>
                <c:pt idx="7116">
                  <c:v>7518.8931000000002</c:v>
                </c:pt>
                <c:pt idx="7117">
                  <c:v>7493.2748999999994</c:v>
                </c:pt>
                <c:pt idx="7118">
                  <c:v>7467.6347999999998</c:v>
                </c:pt>
                <c:pt idx="7119">
                  <c:v>7442.0161000000007</c:v>
                </c:pt>
                <c:pt idx="7120">
                  <c:v>7416.3760000000002</c:v>
                </c:pt>
                <c:pt idx="7121">
                  <c:v>7390.7577999999994</c:v>
                </c:pt>
                <c:pt idx="7122">
                  <c:v>7365.1177000000007</c:v>
                </c:pt>
                <c:pt idx="7123">
                  <c:v>7339.4989999999998</c:v>
                </c:pt>
                <c:pt idx="7124">
                  <c:v>7313.8589000000002</c:v>
                </c:pt>
                <c:pt idx="7125">
                  <c:v>7288.2406999999994</c:v>
                </c:pt>
                <c:pt idx="7126">
                  <c:v>7262.6006000000007</c:v>
                </c:pt>
                <c:pt idx="7127">
                  <c:v>7236.9603999999999</c:v>
                </c:pt>
                <c:pt idx="7128">
                  <c:v>7211.3418000000001</c:v>
                </c:pt>
                <c:pt idx="7129">
                  <c:v>7185.7017000000005</c:v>
                </c:pt>
                <c:pt idx="7130">
                  <c:v>7160.0830000000005</c:v>
                </c:pt>
                <c:pt idx="7131">
                  <c:v>7134.4429</c:v>
                </c:pt>
                <c:pt idx="7132">
                  <c:v>7108.8247000000001</c:v>
                </c:pt>
                <c:pt idx="7133">
                  <c:v>7083.1846000000005</c:v>
                </c:pt>
                <c:pt idx="7134">
                  <c:v>7057.5659000000005</c:v>
                </c:pt>
                <c:pt idx="7135">
                  <c:v>7031.9258</c:v>
                </c:pt>
                <c:pt idx="7136">
                  <c:v>7006.3076000000001</c:v>
                </c:pt>
                <c:pt idx="7137">
                  <c:v>6980.6675000000005</c:v>
                </c:pt>
                <c:pt idx="7138">
                  <c:v>6955.0487999999996</c:v>
                </c:pt>
                <c:pt idx="7139">
                  <c:v>6929.408699999999</c:v>
                </c:pt>
                <c:pt idx="7140">
                  <c:v>6903.7905000000001</c:v>
                </c:pt>
                <c:pt idx="7141">
                  <c:v>6878.1504000000004</c:v>
                </c:pt>
                <c:pt idx="7142">
                  <c:v>6852.5317000000005</c:v>
                </c:pt>
                <c:pt idx="7143">
                  <c:v>6826.8916000000008</c:v>
                </c:pt>
                <c:pt idx="7144">
                  <c:v>6801.2515000000003</c:v>
                </c:pt>
                <c:pt idx="7145">
                  <c:v>6775.6332999999995</c:v>
                </c:pt>
                <c:pt idx="7146">
                  <c:v>6749.9927000000007</c:v>
                </c:pt>
                <c:pt idx="7147">
                  <c:v>6724.3744999999999</c:v>
                </c:pt>
                <c:pt idx="7148">
                  <c:v>6698.7343999999994</c:v>
                </c:pt>
                <c:pt idx="7149">
                  <c:v>6673.1157000000003</c:v>
                </c:pt>
                <c:pt idx="7150">
                  <c:v>6647.4755999999998</c:v>
                </c:pt>
                <c:pt idx="7151">
                  <c:v>6621.8573999999999</c:v>
                </c:pt>
                <c:pt idx="7152">
                  <c:v>6596.2172999999993</c:v>
                </c:pt>
                <c:pt idx="7153">
                  <c:v>6570.5986000000003</c:v>
                </c:pt>
                <c:pt idx="7154">
                  <c:v>6544.9584999999997</c:v>
                </c:pt>
                <c:pt idx="7155">
                  <c:v>6519.3403000000008</c:v>
                </c:pt>
                <c:pt idx="7156">
                  <c:v>6493.7002000000002</c:v>
                </c:pt>
                <c:pt idx="7157">
                  <c:v>6468.0815000000002</c:v>
                </c:pt>
                <c:pt idx="7158">
                  <c:v>6442.4413999999997</c:v>
                </c:pt>
                <c:pt idx="7159">
                  <c:v>6416.8232000000007</c:v>
                </c:pt>
                <c:pt idx="7160">
                  <c:v>6391.1831000000002</c:v>
                </c:pt>
                <c:pt idx="7161">
                  <c:v>6365.5430000000006</c:v>
                </c:pt>
                <c:pt idx="7162">
                  <c:v>6339.9243000000006</c:v>
                </c:pt>
                <c:pt idx="7163">
                  <c:v>6314.2842000000001</c:v>
                </c:pt>
                <c:pt idx="7164">
                  <c:v>6288.665500000001</c:v>
                </c:pt>
                <c:pt idx="7165">
                  <c:v>6263.0254000000004</c:v>
                </c:pt>
                <c:pt idx="7166">
                  <c:v>6237.4071999999996</c:v>
                </c:pt>
                <c:pt idx="7167">
                  <c:v>6211.7671</c:v>
                </c:pt>
                <c:pt idx="7168">
                  <c:v>6186.1484</c:v>
                </c:pt>
                <c:pt idx="7169">
                  <c:v>6160.5082999999995</c:v>
                </c:pt>
                <c:pt idx="7170">
                  <c:v>6134.8901000000005</c:v>
                </c:pt>
                <c:pt idx="7171">
                  <c:v>6109.25</c:v>
                </c:pt>
                <c:pt idx="7172">
                  <c:v>6083.6313</c:v>
                </c:pt>
                <c:pt idx="7173">
                  <c:v>6057.9912000000004</c:v>
                </c:pt>
                <c:pt idx="7174">
                  <c:v>6032.3730000000005</c:v>
                </c:pt>
                <c:pt idx="7175">
                  <c:v>6006.7329</c:v>
                </c:pt>
                <c:pt idx="7176">
                  <c:v>5981.1143000000002</c:v>
                </c:pt>
                <c:pt idx="7177">
                  <c:v>5955.4740999999995</c:v>
                </c:pt>
                <c:pt idx="7178">
                  <c:v>5929.8339999999998</c:v>
                </c:pt>
                <c:pt idx="7179">
                  <c:v>5904.2153000000008</c:v>
                </c:pt>
                <c:pt idx="7180">
                  <c:v>5878.5752000000002</c:v>
                </c:pt>
                <c:pt idx="7181">
                  <c:v>5852.9569999999994</c:v>
                </c:pt>
                <c:pt idx="7182">
                  <c:v>5827.3169000000007</c:v>
                </c:pt>
                <c:pt idx="7183">
                  <c:v>5801.6982000000007</c:v>
                </c:pt>
                <c:pt idx="7184">
                  <c:v>5776.0581000000002</c:v>
                </c:pt>
                <c:pt idx="7185">
                  <c:v>5750.4398999999994</c:v>
                </c:pt>
                <c:pt idx="7186">
                  <c:v>5724.7997999999998</c:v>
                </c:pt>
                <c:pt idx="7187">
                  <c:v>5699.1812000000009</c:v>
                </c:pt>
                <c:pt idx="7188">
                  <c:v>5673.5410000000002</c:v>
                </c:pt>
                <c:pt idx="7189">
                  <c:v>5647.9229000000005</c:v>
                </c:pt>
                <c:pt idx="7190">
                  <c:v>5622.2827000000007</c:v>
                </c:pt>
                <c:pt idx="7191">
                  <c:v>5596.6641000000009</c:v>
                </c:pt>
                <c:pt idx="7192">
                  <c:v>5571.0239000000001</c:v>
                </c:pt>
                <c:pt idx="7193">
                  <c:v>5545.3837999999996</c:v>
                </c:pt>
                <c:pt idx="7194">
                  <c:v>5519.7656000000006</c:v>
                </c:pt>
                <c:pt idx="7195">
                  <c:v>5494.1250000000009</c:v>
                </c:pt>
                <c:pt idx="7196">
                  <c:v>5468.5068000000001</c:v>
                </c:pt>
                <c:pt idx="7197">
                  <c:v>5442.8667000000014</c:v>
                </c:pt>
                <c:pt idx="7198">
                  <c:v>5417.2479999999996</c:v>
                </c:pt>
                <c:pt idx="7199">
                  <c:v>5391.6079</c:v>
                </c:pt>
                <c:pt idx="7200">
                  <c:v>5365.9896999999992</c:v>
                </c:pt>
                <c:pt idx="7201">
                  <c:v>5340.3496000000005</c:v>
                </c:pt>
                <c:pt idx="7202">
                  <c:v>5314.7309999999998</c:v>
                </c:pt>
                <c:pt idx="7203">
                  <c:v>5289.0907999999999</c:v>
                </c:pt>
                <c:pt idx="7204">
                  <c:v>5263.4726999999993</c:v>
                </c:pt>
                <c:pt idx="7205">
                  <c:v>5237.8325000000004</c:v>
                </c:pt>
                <c:pt idx="7206">
                  <c:v>5212.2138999999997</c:v>
                </c:pt>
                <c:pt idx="7207">
                  <c:v>5186.5736999999999</c:v>
                </c:pt>
                <c:pt idx="7208">
                  <c:v>5160.9556000000002</c:v>
                </c:pt>
                <c:pt idx="7209">
                  <c:v>5135.3154000000004</c:v>
                </c:pt>
                <c:pt idx="7210">
                  <c:v>5109.6753000000008</c:v>
                </c:pt>
                <c:pt idx="7211">
                  <c:v>5084.0566000000008</c:v>
                </c:pt>
                <c:pt idx="7212">
                  <c:v>5058.4165000000003</c:v>
                </c:pt>
                <c:pt idx="7213">
                  <c:v>5032.7978999999996</c:v>
                </c:pt>
                <c:pt idx="7214">
                  <c:v>5007.1577000000007</c:v>
                </c:pt>
                <c:pt idx="7215">
                  <c:v>4981.5396000000001</c:v>
                </c:pt>
                <c:pt idx="7216">
                  <c:v>4955.8994000000002</c:v>
                </c:pt>
                <c:pt idx="7217">
                  <c:v>4930.2808000000005</c:v>
                </c:pt>
                <c:pt idx="7218">
                  <c:v>4904.6406000000006</c:v>
                </c:pt>
                <c:pt idx="7219">
                  <c:v>4879.0225000000009</c:v>
                </c:pt>
                <c:pt idx="7220">
                  <c:v>4853.3823000000002</c:v>
                </c:pt>
                <c:pt idx="7221">
                  <c:v>4827.7636999999995</c:v>
                </c:pt>
                <c:pt idx="7222">
                  <c:v>4802.1235000000006</c:v>
                </c:pt>
                <c:pt idx="7223">
                  <c:v>4776.5054</c:v>
                </c:pt>
                <c:pt idx="7224">
                  <c:v>4750.8652000000011</c:v>
                </c:pt>
                <c:pt idx="7225">
                  <c:v>4725.2466000000004</c:v>
                </c:pt>
                <c:pt idx="7226">
                  <c:v>4699.6064000000006</c:v>
                </c:pt>
                <c:pt idx="7227">
                  <c:v>4673.9663</c:v>
                </c:pt>
                <c:pt idx="7228">
                  <c:v>4648.3476999999993</c:v>
                </c:pt>
                <c:pt idx="7229">
                  <c:v>4622.7074999999995</c:v>
                </c:pt>
                <c:pt idx="7230">
                  <c:v>4597.0893999999998</c:v>
                </c:pt>
                <c:pt idx="7231">
                  <c:v>4571.4492</c:v>
                </c:pt>
                <c:pt idx="7232">
                  <c:v>4545.8306000000002</c:v>
                </c:pt>
                <c:pt idx="7233">
                  <c:v>4520.1904000000004</c:v>
                </c:pt>
                <c:pt idx="7234">
                  <c:v>4494.5723000000007</c:v>
                </c:pt>
                <c:pt idx="7235">
                  <c:v>4468.9321</c:v>
                </c:pt>
                <c:pt idx="7236">
                  <c:v>4443.3135000000002</c:v>
                </c:pt>
                <c:pt idx="7237">
                  <c:v>4417.6732999999995</c:v>
                </c:pt>
                <c:pt idx="7238">
                  <c:v>4392.0552000000007</c:v>
                </c:pt>
                <c:pt idx="7239">
                  <c:v>4366.415</c:v>
                </c:pt>
                <c:pt idx="7240">
                  <c:v>4340.7964000000002</c:v>
                </c:pt>
                <c:pt idx="7241">
                  <c:v>4315.1563000000015</c:v>
                </c:pt>
                <c:pt idx="7242">
                  <c:v>4289.5380999999998</c:v>
                </c:pt>
                <c:pt idx="7243">
                  <c:v>4263.8978999999999</c:v>
                </c:pt>
                <c:pt idx="7244">
                  <c:v>4238.2572999999993</c:v>
                </c:pt>
                <c:pt idx="7245">
                  <c:v>4212.6392000000005</c:v>
                </c:pt>
                <c:pt idx="7246">
                  <c:v>4190.3306000000002</c:v>
                </c:pt>
                <c:pt idx="7247">
                  <c:v>4178.4629000000004</c:v>
                </c:pt>
                <c:pt idx="7248">
                  <c:v>4166.5853999999999</c:v>
                </c:pt>
                <c:pt idx="7249">
                  <c:v>4154.7183000000005</c:v>
                </c:pt>
                <c:pt idx="7250">
                  <c:v>4142.8407999999999</c:v>
                </c:pt>
                <c:pt idx="7251">
                  <c:v>4130.9735999999994</c:v>
                </c:pt>
                <c:pt idx="7252">
                  <c:v>4119.0962000000009</c:v>
                </c:pt>
                <c:pt idx="7253">
                  <c:v>4107.2290000000003</c:v>
                </c:pt>
                <c:pt idx="7254">
                  <c:v>4095.3513000000003</c:v>
                </c:pt>
                <c:pt idx="7255">
                  <c:v>4083.4841000000001</c:v>
                </c:pt>
                <c:pt idx="7256">
                  <c:v>4071.6066999999994</c:v>
                </c:pt>
                <c:pt idx="7257">
                  <c:v>4059.7393000000002</c:v>
                </c:pt>
                <c:pt idx="7258">
                  <c:v>4047.8618000000001</c:v>
                </c:pt>
                <c:pt idx="7259">
                  <c:v>4035.9946</c:v>
                </c:pt>
                <c:pt idx="7260">
                  <c:v>4024.1172000000001</c:v>
                </c:pt>
                <c:pt idx="7261">
                  <c:v>4012.2397000000001</c:v>
                </c:pt>
                <c:pt idx="7262">
                  <c:v>4000.3726000000001</c:v>
                </c:pt>
                <c:pt idx="7263">
                  <c:v>3988.4951000000005</c:v>
                </c:pt>
                <c:pt idx="7264">
                  <c:v>3976.6277</c:v>
                </c:pt>
                <c:pt idx="7265">
                  <c:v>3964.7501999999999</c:v>
                </c:pt>
                <c:pt idx="7266">
                  <c:v>3952.8831000000005</c:v>
                </c:pt>
                <c:pt idx="7267">
                  <c:v>3941.0056</c:v>
                </c:pt>
                <c:pt idx="7268">
                  <c:v>3929.1381999999999</c:v>
                </c:pt>
                <c:pt idx="7269">
                  <c:v>3917.2606999999994</c:v>
                </c:pt>
                <c:pt idx="7270">
                  <c:v>3905.3936000000003</c:v>
                </c:pt>
                <c:pt idx="7271">
                  <c:v>3893.5160999999998</c:v>
                </c:pt>
                <c:pt idx="7272">
                  <c:v>3881.6486999999997</c:v>
                </c:pt>
                <c:pt idx="7273">
                  <c:v>3869.7712000000001</c:v>
                </c:pt>
                <c:pt idx="7274">
                  <c:v>3857.9041000000002</c:v>
                </c:pt>
                <c:pt idx="7275">
                  <c:v>3846.0265999999997</c:v>
                </c:pt>
                <c:pt idx="7276">
                  <c:v>3834.1592000000001</c:v>
                </c:pt>
                <c:pt idx="7277">
                  <c:v>3822.2817</c:v>
                </c:pt>
                <c:pt idx="7278">
                  <c:v>3810.4045000000001</c:v>
                </c:pt>
                <c:pt idx="7279">
                  <c:v>3798.5371000000005</c:v>
                </c:pt>
                <c:pt idx="7280">
                  <c:v>3786.6597000000002</c:v>
                </c:pt>
                <c:pt idx="7281">
                  <c:v>3774.7925</c:v>
                </c:pt>
                <c:pt idx="7282">
                  <c:v>3762.9150000000004</c:v>
                </c:pt>
                <c:pt idx="7283">
                  <c:v>3751.0475999999999</c:v>
                </c:pt>
                <c:pt idx="7284">
                  <c:v>3739.1702</c:v>
                </c:pt>
                <c:pt idx="7285">
                  <c:v>3727.3029999999999</c:v>
                </c:pt>
                <c:pt idx="7286">
                  <c:v>3715.4254999999998</c:v>
                </c:pt>
                <c:pt idx="7287">
                  <c:v>3703.5581000000002</c:v>
                </c:pt>
                <c:pt idx="7288">
                  <c:v>3691.6806999999994</c:v>
                </c:pt>
                <c:pt idx="7289">
                  <c:v>3679.8135000000007</c:v>
                </c:pt>
                <c:pt idx="7290">
                  <c:v>3667.9360000000001</c:v>
                </c:pt>
                <c:pt idx="7291">
                  <c:v>3656.0685999999996</c:v>
                </c:pt>
                <c:pt idx="7292">
                  <c:v>3644.1912000000002</c:v>
                </c:pt>
                <c:pt idx="7293">
                  <c:v>3632.3137000000006</c:v>
                </c:pt>
                <c:pt idx="7294">
                  <c:v>3620.4465</c:v>
                </c:pt>
                <c:pt idx="7295">
                  <c:v>3608.5691000000002</c:v>
                </c:pt>
                <c:pt idx="7296">
                  <c:v>3596.7017000000001</c:v>
                </c:pt>
                <c:pt idx="7297">
                  <c:v>3584.8245000000002</c:v>
                </c:pt>
                <c:pt idx="7298">
                  <c:v>3572.9569999999999</c:v>
                </c:pt>
                <c:pt idx="7299">
                  <c:v>3561.0796</c:v>
                </c:pt>
                <c:pt idx="7300">
                  <c:v>3549.2121999999999</c:v>
                </c:pt>
                <c:pt idx="7301">
                  <c:v>3537.3350000000005</c:v>
                </c:pt>
                <c:pt idx="7302">
                  <c:v>3525.4675000000002</c:v>
                </c:pt>
                <c:pt idx="7303">
                  <c:v>3513.5900999999999</c:v>
                </c:pt>
                <c:pt idx="7304">
                  <c:v>3501.7228999999998</c:v>
                </c:pt>
                <c:pt idx="7305">
                  <c:v>3489.8454999999999</c:v>
                </c:pt>
                <c:pt idx="7306">
                  <c:v>3477.9780000000001</c:v>
                </c:pt>
                <c:pt idx="7307">
                  <c:v>3466.1005999999998</c:v>
                </c:pt>
                <c:pt idx="7308">
                  <c:v>3454.2334000000001</c:v>
                </c:pt>
                <c:pt idx="7309">
                  <c:v>3442.3560000000002</c:v>
                </c:pt>
                <c:pt idx="7310">
                  <c:v>3430.4785000000002</c:v>
                </c:pt>
                <c:pt idx="7311">
                  <c:v>3418.6111000000005</c:v>
                </c:pt>
                <c:pt idx="7312">
                  <c:v>3406.7336</c:v>
                </c:pt>
                <c:pt idx="7313">
                  <c:v>3394.8665000000001</c:v>
                </c:pt>
                <c:pt idx="7314">
                  <c:v>3382.989</c:v>
                </c:pt>
                <c:pt idx="7315">
                  <c:v>3371.1215999999999</c:v>
                </c:pt>
                <c:pt idx="7316">
                  <c:v>3359.2443999999996</c:v>
                </c:pt>
                <c:pt idx="7317">
                  <c:v>3347.3770000000004</c:v>
                </c:pt>
                <c:pt idx="7318">
                  <c:v>3335.4994999999999</c:v>
                </c:pt>
                <c:pt idx="7319">
                  <c:v>3323.6320999999998</c:v>
                </c:pt>
                <c:pt idx="7320">
                  <c:v>3311.7548999999995</c:v>
                </c:pt>
                <c:pt idx="7321">
                  <c:v>3299.8874999999998</c:v>
                </c:pt>
                <c:pt idx="7322">
                  <c:v>3288.01</c:v>
                </c:pt>
                <c:pt idx="7323">
                  <c:v>3276.1425999999997</c:v>
                </c:pt>
                <c:pt idx="7324">
                  <c:v>3264.2653999999998</c:v>
                </c:pt>
                <c:pt idx="7325">
                  <c:v>3252.3978999999999</c:v>
                </c:pt>
                <c:pt idx="7326">
                  <c:v>3240.5205000000001</c:v>
                </c:pt>
                <c:pt idx="7327">
                  <c:v>3228.6430999999998</c:v>
                </c:pt>
                <c:pt idx="7328">
                  <c:v>3216.7759000000001</c:v>
                </c:pt>
                <c:pt idx="7329">
                  <c:v>3204.8984</c:v>
                </c:pt>
                <c:pt idx="7330">
                  <c:v>3193.0309999999999</c:v>
                </c:pt>
                <c:pt idx="7331">
                  <c:v>3181.1536000000001</c:v>
                </c:pt>
                <c:pt idx="7332">
                  <c:v>3169.2863999999995</c:v>
                </c:pt>
                <c:pt idx="7333">
                  <c:v>3157.4088999999994</c:v>
                </c:pt>
                <c:pt idx="7334">
                  <c:v>3145.5414999999998</c:v>
                </c:pt>
                <c:pt idx="7335">
                  <c:v>3133.6641</c:v>
                </c:pt>
                <c:pt idx="7336">
                  <c:v>3121.7968999999994</c:v>
                </c:pt>
                <c:pt idx="7337">
                  <c:v>3109.9194000000002</c:v>
                </c:pt>
                <c:pt idx="7338">
                  <c:v>3098.0520000000001</c:v>
                </c:pt>
                <c:pt idx="7339">
                  <c:v>3086.1747999999998</c:v>
                </c:pt>
                <c:pt idx="7340">
                  <c:v>3074.3074000000001</c:v>
                </c:pt>
                <c:pt idx="7341">
                  <c:v>3062.4299000000001</c:v>
                </c:pt>
                <c:pt idx="7342">
                  <c:v>3050.5625</c:v>
                </c:pt>
                <c:pt idx="7343">
                  <c:v>3038.6853000000001</c:v>
                </c:pt>
                <c:pt idx="7344">
                  <c:v>3026.8078999999998</c:v>
                </c:pt>
                <c:pt idx="7345">
                  <c:v>3014.9404</c:v>
                </c:pt>
                <c:pt idx="7346">
                  <c:v>3003.0630000000001</c:v>
                </c:pt>
                <c:pt idx="7347">
                  <c:v>2991.1958</c:v>
                </c:pt>
                <c:pt idx="7348">
                  <c:v>2979.3184000000001</c:v>
                </c:pt>
                <c:pt idx="7349">
                  <c:v>2967.4508999999998</c:v>
                </c:pt>
                <c:pt idx="7350">
                  <c:v>2955.5735000000004</c:v>
                </c:pt>
                <c:pt idx="7351">
                  <c:v>2943.7062999999994</c:v>
                </c:pt>
                <c:pt idx="7352">
                  <c:v>2931.8289</c:v>
                </c:pt>
                <c:pt idx="7353">
                  <c:v>2919.9614000000001</c:v>
                </c:pt>
                <c:pt idx="7354">
                  <c:v>2908.0839999999998</c:v>
                </c:pt>
                <c:pt idx="7355">
                  <c:v>2896.2167999999997</c:v>
                </c:pt>
                <c:pt idx="7356">
                  <c:v>2884.3394000000003</c:v>
                </c:pt>
                <c:pt idx="7357">
                  <c:v>2872.4719000000005</c:v>
                </c:pt>
                <c:pt idx="7358">
                  <c:v>2860.5947000000001</c:v>
                </c:pt>
                <c:pt idx="7359">
                  <c:v>2848.7273</c:v>
                </c:pt>
                <c:pt idx="7360">
                  <c:v>2836.8499000000002</c:v>
                </c:pt>
                <c:pt idx="7361">
                  <c:v>2824.9724000000001</c:v>
                </c:pt>
                <c:pt idx="7362">
                  <c:v>2813.1052</c:v>
                </c:pt>
                <c:pt idx="7363">
                  <c:v>2801.2277999999997</c:v>
                </c:pt>
                <c:pt idx="7364">
                  <c:v>2789.3604</c:v>
                </c:pt>
                <c:pt idx="7365">
                  <c:v>2777.4829</c:v>
                </c:pt>
                <c:pt idx="7366">
                  <c:v>2765.6156999999998</c:v>
                </c:pt>
                <c:pt idx="7367">
                  <c:v>2753.7383</c:v>
                </c:pt>
                <c:pt idx="7368">
                  <c:v>2741.8708000000001</c:v>
                </c:pt>
                <c:pt idx="7369">
                  <c:v>2729.9934000000003</c:v>
                </c:pt>
                <c:pt idx="7370">
                  <c:v>2718.1261999999997</c:v>
                </c:pt>
                <c:pt idx="7371">
                  <c:v>2706.2487999999994</c:v>
                </c:pt>
                <c:pt idx="7372">
                  <c:v>2694.3813000000005</c:v>
                </c:pt>
                <c:pt idx="7373">
                  <c:v>2682.5039000000002</c:v>
                </c:pt>
                <c:pt idx="7374">
                  <c:v>2670.6367</c:v>
                </c:pt>
                <c:pt idx="7375">
                  <c:v>2658.7593000000002</c:v>
                </c:pt>
                <c:pt idx="7376">
                  <c:v>2646.8918000000003</c:v>
                </c:pt>
                <c:pt idx="7377">
                  <c:v>2635.0144</c:v>
                </c:pt>
                <c:pt idx="7378">
                  <c:v>2623.1372000000001</c:v>
                </c:pt>
                <c:pt idx="7379">
                  <c:v>2611.2697999999996</c:v>
                </c:pt>
                <c:pt idx="7380">
                  <c:v>2599.3923000000004</c:v>
                </c:pt>
                <c:pt idx="7381">
                  <c:v>2587.5250999999998</c:v>
                </c:pt>
                <c:pt idx="7382">
                  <c:v>2575.6477</c:v>
                </c:pt>
                <c:pt idx="7383">
                  <c:v>2563.7802999999994</c:v>
                </c:pt>
                <c:pt idx="7384">
                  <c:v>2551.9027999999998</c:v>
                </c:pt>
                <c:pt idx="7385">
                  <c:v>2540.0356000000002</c:v>
                </c:pt>
                <c:pt idx="7386">
                  <c:v>2528.1581999999999</c:v>
                </c:pt>
                <c:pt idx="7387">
                  <c:v>2516.2907999999998</c:v>
                </c:pt>
                <c:pt idx="7388">
                  <c:v>2504.4133000000006</c:v>
                </c:pt>
                <c:pt idx="7389">
                  <c:v>2492.5461</c:v>
                </c:pt>
                <c:pt idx="7390">
                  <c:v>2480.6686999999997</c:v>
                </c:pt>
                <c:pt idx="7391">
                  <c:v>2468.8013000000005</c:v>
                </c:pt>
                <c:pt idx="7392">
                  <c:v>2456.9238</c:v>
                </c:pt>
                <c:pt idx="7393">
                  <c:v>2445.0465999999997</c:v>
                </c:pt>
                <c:pt idx="7394">
                  <c:v>2433.1792</c:v>
                </c:pt>
                <c:pt idx="7395">
                  <c:v>2421.3018000000002</c:v>
                </c:pt>
                <c:pt idx="7396">
                  <c:v>2409.4342999999999</c:v>
                </c:pt>
                <c:pt idx="7397">
                  <c:v>2397.5571000000004</c:v>
                </c:pt>
                <c:pt idx="7398">
                  <c:v>2385.6896999999994</c:v>
                </c:pt>
                <c:pt idx="7399">
                  <c:v>2373.8123000000005</c:v>
                </c:pt>
                <c:pt idx="7400">
                  <c:v>2361.9450999999999</c:v>
                </c:pt>
                <c:pt idx="7401">
                  <c:v>2350.0675999999999</c:v>
                </c:pt>
                <c:pt idx="7402">
                  <c:v>2338.2001999999998</c:v>
                </c:pt>
                <c:pt idx="7403">
                  <c:v>2326.3227999999999</c:v>
                </c:pt>
                <c:pt idx="7404">
                  <c:v>2314.4556000000002</c:v>
                </c:pt>
                <c:pt idx="7405">
                  <c:v>2301.3718000000003</c:v>
                </c:pt>
                <c:pt idx="7406">
                  <c:v>2287.7903000000001</c:v>
                </c:pt>
                <c:pt idx="7407">
                  <c:v>2274.1972999999998</c:v>
                </c:pt>
                <c:pt idx="7408">
                  <c:v>2260.6156999999998</c:v>
                </c:pt>
                <c:pt idx="7409">
                  <c:v>2247.0227</c:v>
                </c:pt>
                <c:pt idx="7410">
                  <c:v>2233.4297000000001</c:v>
                </c:pt>
                <c:pt idx="7411">
                  <c:v>2219.8481000000002</c:v>
                </c:pt>
                <c:pt idx="7412">
                  <c:v>2206.2550999999999</c:v>
                </c:pt>
                <c:pt idx="7413">
                  <c:v>2192.6736000000001</c:v>
                </c:pt>
                <c:pt idx="7414">
                  <c:v>2179.0805999999998</c:v>
                </c:pt>
                <c:pt idx="7415">
                  <c:v>2165.4989999999998</c:v>
                </c:pt>
                <c:pt idx="7416">
                  <c:v>2152.0645</c:v>
                </c:pt>
                <c:pt idx="7417">
                  <c:v>2143.4153000000006</c:v>
                </c:pt>
                <c:pt idx="7418">
                  <c:v>2134.759</c:v>
                </c:pt>
                <c:pt idx="7419">
                  <c:v>2126.1098999999995</c:v>
                </c:pt>
                <c:pt idx="7420">
                  <c:v>2117.4534000000003</c:v>
                </c:pt>
                <c:pt idx="7421">
                  <c:v>2108.8085999999998</c:v>
                </c:pt>
                <c:pt idx="7422">
                  <c:v>2100.1603999999998</c:v>
                </c:pt>
                <c:pt idx="7423">
                  <c:v>2091.5194999999999</c:v>
                </c:pt>
                <c:pt idx="7424">
                  <c:v>2082.8713000000002</c:v>
                </c:pt>
                <c:pt idx="7425">
                  <c:v>2074.2305000000001</c:v>
                </c:pt>
                <c:pt idx="7426">
                  <c:v>2065.5819999999999</c:v>
                </c:pt>
                <c:pt idx="7427">
                  <c:v>2056.9338000000002</c:v>
                </c:pt>
                <c:pt idx="7428">
                  <c:v>2048.2930000000001</c:v>
                </c:pt>
                <c:pt idx="7429">
                  <c:v>2039.6447999999998</c:v>
                </c:pt>
                <c:pt idx="7430">
                  <c:v>2031.0038999999999</c:v>
                </c:pt>
                <c:pt idx="7431">
                  <c:v>2022.3556000000001</c:v>
                </c:pt>
                <c:pt idx="7432">
                  <c:v>2013.7147</c:v>
                </c:pt>
                <c:pt idx="7433">
                  <c:v>2005.0664999999999</c:v>
                </c:pt>
                <c:pt idx="7434">
                  <c:v>1996.4255000000003</c:v>
                </c:pt>
                <c:pt idx="7435">
                  <c:v>1987.7773</c:v>
                </c:pt>
                <c:pt idx="7436">
                  <c:v>1979.1365000000001</c:v>
                </c:pt>
                <c:pt idx="7437">
                  <c:v>1970.4882</c:v>
                </c:pt>
                <c:pt idx="7438">
                  <c:v>1961.8472999999999</c:v>
                </c:pt>
                <c:pt idx="7439">
                  <c:v>1953.1990999999998</c:v>
                </c:pt>
                <c:pt idx="7440">
                  <c:v>1944.5581</c:v>
                </c:pt>
                <c:pt idx="7441">
                  <c:v>1935.9099000000001</c:v>
                </c:pt>
                <c:pt idx="7442">
                  <c:v>1927.1819999999998</c:v>
                </c:pt>
                <c:pt idx="7443">
                  <c:v>1918.4010000000001</c:v>
                </c:pt>
                <c:pt idx="7444">
                  <c:v>1909.62</c:v>
                </c:pt>
                <c:pt idx="7445">
                  <c:v>1900.8463999999999</c:v>
                </c:pt>
                <c:pt idx="7446">
                  <c:v>1892.0654</c:v>
                </c:pt>
                <c:pt idx="7447">
                  <c:v>1883.2918999999999</c:v>
                </c:pt>
                <c:pt idx="7448">
                  <c:v>1874.5109</c:v>
                </c:pt>
                <c:pt idx="7449">
                  <c:v>1865.7373</c:v>
                </c:pt>
                <c:pt idx="7450">
                  <c:v>1856.9563000000001</c:v>
                </c:pt>
                <c:pt idx="7451">
                  <c:v>1848.1826999999998</c:v>
                </c:pt>
                <c:pt idx="7452">
                  <c:v>1839.4017000000001</c:v>
                </c:pt>
                <c:pt idx="7453">
                  <c:v>1830.6281999999999</c:v>
                </c:pt>
                <c:pt idx="7454">
                  <c:v>1821.8471999999999</c:v>
                </c:pt>
                <c:pt idx="7455">
                  <c:v>1813.0735999999999</c:v>
                </c:pt>
                <c:pt idx="7456">
                  <c:v>1804.2926</c:v>
                </c:pt>
                <c:pt idx="7457">
                  <c:v>1795.519</c:v>
                </c:pt>
                <c:pt idx="7458">
                  <c:v>1786.7380000000001</c:v>
                </c:pt>
                <c:pt idx="7459">
                  <c:v>1777.9645</c:v>
                </c:pt>
                <c:pt idx="7460">
                  <c:v>1769.1834999999999</c:v>
                </c:pt>
                <c:pt idx="7461">
                  <c:v>1760.4024999999999</c:v>
                </c:pt>
                <c:pt idx="7462">
                  <c:v>1751.6288999999999</c:v>
                </c:pt>
                <c:pt idx="7463">
                  <c:v>1742.8479</c:v>
                </c:pt>
                <c:pt idx="7464">
                  <c:v>1734.0742999999998</c:v>
                </c:pt>
                <c:pt idx="7465">
                  <c:v>1725.2932999999998</c:v>
                </c:pt>
                <c:pt idx="7466">
                  <c:v>1716.5198</c:v>
                </c:pt>
                <c:pt idx="7467">
                  <c:v>1707.7386000000001</c:v>
                </c:pt>
                <c:pt idx="7468">
                  <c:v>1698.9651000000001</c:v>
                </c:pt>
                <c:pt idx="7469">
                  <c:v>1690.1840999999997</c:v>
                </c:pt>
                <c:pt idx="7470">
                  <c:v>1681.4105000000002</c:v>
                </c:pt>
                <c:pt idx="7471">
                  <c:v>1672.6295</c:v>
                </c:pt>
                <c:pt idx="7472">
                  <c:v>1663.856</c:v>
                </c:pt>
                <c:pt idx="7473">
                  <c:v>1655.075</c:v>
                </c:pt>
                <c:pt idx="7474">
                  <c:v>1646.3013999999998</c:v>
                </c:pt>
                <c:pt idx="7475">
                  <c:v>1637.5203999999999</c:v>
                </c:pt>
                <c:pt idx="7476">
                  <c:v>1628.7468000000001</c:v>
                </c:pt>
                <c:pt idx="7477">
                  <c:v>1619.9658000000002</c:v>
                </c:pt>
                <c:pt idx="7478">
                  <c:v>1611.1847999999998</c:v>
                </c:pt>
                <c:pt idx="7479">
                  <c:v>1602.4113</c:v>
                </c:pt>
                <c:pt idx="7480">
                  <c:v>1593.6301999999998</c:v>
                </c:pt>
                <c:pt idx="7481">
                  <c:v>1584.8567</c:v>
                </c:pt>
                <c:pt idx="7482">
                  <c:v>1576.0757000000001</c:v>
                </c:pt>
                <c:pt idx="7483">
                  <c:v>1567.3020999999999</c:v>
                </c:pt>
                <c:pt idx="7484">
                  <c:v>1558.5210999999999</c:v>
                </c:pt>
                <c:pt idx="7485">
                  <c:v>1549.7476000000001</c:v>
                </c:pt>
                <c:pt idx="7486">
                  <c:v>1540.9666000000002</c:v>
                </c:pt>
                <c:pt idx="7487">
                  <c:v>1532.1929999999998</c:v>
                </c:pt>
                <c:pt idx="7488">
                  <c:v>1523.412</c:v>
                </c:pt>
                <c:pt idx="7489">
                  <c:v>1514.6383999999998</c:v>
                </c:pt>
                <c:pt idx="7490">
                  <c:v>1505.8573999999999</c:v>
                </c:pt>
                <c:pt idx="7491">
                  <c:v>1497.0838999999999</c:v>
                </c:pt>
                <c:pt idx="7492">
                  <c:v>1488.3028999999999</c:v>
                </c:pt>
                <c:pt idx="7493">
                  <c:v>1479.5219</c:v>
                </c:pt>
                <c:pt idx="7494">
                  <c:v>1470.7483</c:v>
                </c:pt>
                <c:pt idx="7495">
                  <c:v>1461.9673</c:v>
                </c:pt>
                <c:pt idx="7496">
                  <c:v>1453.1935999999998</c:v>
                </c:pt>
                <c:pt idx="7497">
                  <c:v>1444.4126000000001</c:v>
                </c:pt>
                <c:pt idx="7498">
                  <c:v>1435.6389999999999</c:v>
                </c:pt>
                <c:pt idx="7499">
                  <c:v>1428.7927999999999</c:v>
                </c:pt>
                <c:pt idx="7500">
                  <c:v>1425.6487</c:v>
                </c:pt>
                <c:pt idx="7501">
                  <c:v>1422.5018</c:v>
                </c:pt>
                <c:pt idx="7502">
                  <c:v>1419.3578</c:v>
                </c:pt>
                <c:pt idx="7503">
                  <c:v>1416.2109</c:v>
                </c:pt>
                <c:pt idx="7504">
                  <c:v>1413.0668000000001</c:v>
                </c:pt>
                <c:pt idx="7505">
                  <c:v>1409.92</c:v>
                </c:pt>
                <c:pt idx="7506">
                  <c:v>1406.7759000000001</c:v>
                </c:pt>
                <c:pt idx="7507">
                  <c:v>1403.6289999999999</c:v>
                </c:pt>
                <c:pt idx="7508">
                  <c:v>1400.4848999999999</c:v>
                </c:pt>
                <c:pt idx="7509">
                  <c:v>1397.3380999999999</c:v>
                </c:pt>
                <c:pt idx="7510">
                  <c:v>1394.1912999999997</c:v>
                </c:pt>
                <c:pt idx="7511">
                  <c:v>1391.0471</c:v>
                </c:pt>
                <c:pt idx="7512">
                  <c:v>1387.9004</c:v>
                </c:pt>
                <c:pt idx="7513">
                  <c:v>1384.7562</c:v>
                </c:pt>
                <c:pt idx="7514">
                  <c:v>1381.6093999999998</c:v>
                </c:pt>
                <c:pt idx="7515">
                  <c:v>1378.4653000000001</c:v>
                </c:pt>
                <c:pt idx="7516">
                  <c:v>1375.3185000000001</c:v>
                </c:pt>
                <c:pt idx="7517">
                  <c:v>1372.1742999999997</c:v>
                </c:pt>
                <c:pt idx="7518">
                  <c:v>1369.0276000000001</c:v>
                </c:pt>
                <c:pt idx="7519">
                  <c:v>1366.2817</c:v>
                </c:pt>
                <c:pt idx="7520">
                  <c:v>1363.6283999999998</c:v>
                </c:pt>
                <c:pt idx="7521">
                  <c:v>1360.9774</c:v>
                </c:pt>
                <c:pt idx="7522">
                  <c:v>1358.3241999999998</c:v>
                </c:pt>
                <c:pt idx="7523">
                  <c:v>1355.6731999999997</c:v>
                </c:pt>
                <c:pt idx="7524">
                  <c:v>1353.0199</c:v>
                </c:pt>
                <c:pt idx="7525">
                  <c:v>1350.3688999999999</c:v>
                </c:pt>
                <c:pt idx="7526">
                  <c:v>1347.7157000000002</c:v>
                </c:pt>
                <c:pt idx="7527">
                  <c:v>1345.0623999999998</c:v>
                </c:pt>
                <c:pt idx="7528">
                  <c:v>1342.4114</c:v>
                </c:pt>
                <c:pt idx="7529">
                  <c:v>1339.7582</c:v>
                </c:pt>
                <c:pt idx="7530">
                  <c:v>1337.1071999999999</c:v>
                </c:pt>
                <c:pt idx="7531">
                  <c:v>1334.4539</c:v>
                </c:pt>
                <c:pt idx="7532">
                  <c:v>1331.8028999999999</c:v>
                </c:pt>
                <c:pt idx="7533">
                  <c:v>1329.1496999999999</c:v>
                </c:pt>
                <c:pt idx="7534">
                  <c:v>1326.4987000000001</c:v>
                </c:pt>
                <c:pt idx="7535">
                  <c:v>1323.8453</c:v>
                </c:pt>
                <c:pt idx="7536">
                  <c:v>1321.1942999999997</c:v>
                </c:pt>
                <c:pt idx="7537">
                  <c:v>1318.5410999999999</c:v>
                </c:pt>
                <c:pt idx="7538">
                  <c:v>1315.8900999999998</c:v>
                </c:pt>
                <c:pt idx="7539">
                  <c:v>1313.2368000000001</c:v>
                </c:pt>
                <c:pt idx="7540">
                  <c:v>1310.5858000000001</c:v>
                </c:pt>
                <c:pt idx="7541">
                  <c:v>1307.9326000000001</c:v>
                </c:pt>
                <c:pt idx="7542">
                  <c:v>1305.2816</c:v>
                </c:pt>
                <c:pt idx="7543">
                  <c:v>1302.6282999999999</c:v>
                </c:pt>
                <c:pt idx="7544">
                  <c:v>1299.9751000000001</c:v>
                </c:pt>
                <c:pt idx="7545">
                  <c:v>1297.3240999999998</c:v>
                </c:pt>
                <c:pt idx="7546">
                  <c:v>1294.6707999999999</c:v>
                </c:pt>
                <c:pt idx="7547">
                  <c:v>1292.0198</c:v>
                </c:pt>
                <c:pt idx="7548">
                  <c:v>1289.3666000000001</c:v>
                </c:pt>
                <c:pt idx="7549">
                  <c:v>1286.7156000000002</c:v>
                </c:pt>
                <c:pt idx="7550">
                  <c:v>1284.0622999999998</c:v>
                </c:pt>
                <c:pt idx="7551">
                  <c:v>1281.4113</c:v>
                </c:pt>
                <c:pt idx="7552">
                  <c:v>1278.7581</c:v>
                </c:pt>
                <c:pt idx="7553">
                  <c:v>1276.1070999999999</c:v>
                </c:pt>
                <c:pt idx="7554">
                  <c:v>1273.4537</c:v>
                </c:pt>
                <c:pt idx="7555">
                  <c:v>1270.8027</c:v>
                </c:pt>
                <c:pt idx="7556">
                  <c:v>1268.1495</c:v>
                </c:pt>
                <c:pt idx="7557">
                  <c:v>1265.4984999999999</c:v>
                </c:pt>
                <c:pt idx="7558">
                  <c:v>1262.8452</c:v>
                </c:pt>
                <c:pt idx="7559">
                  <c:v>1260.1941999999997</c:v>
                </c:pt>
                <c:pt idx="7560">
                  <c:v>1257.5409999999999</c:v>
                </c:pt>
                <c:pt idx="7561">
                  <c:v>1254.8877</c:v>
                </c:pt>
                <c:pt idx="7562">
                  <c:v>1252.2367000000002</c:v>
                </c:pt>
                <c:pt idx="7563">
                  <c:v>1249.5835</c:v>
                </c:pt>
                <c:pt idx="7564">
                  <c:v>1246.9324999999999</c:v>
                </c:pt>
                <c:pt idx="7565">
                  <c:v>1244.2791999999999</c:v>
                </c:pt>
                <c:pt idx="7566">
                  <c:v>1241.6281999999999</c:v>
                </c:pt>
                <c:pt idx="7567">
                  <c:v>1238.9749999999999</c:v>
                </c:pt>
                <c:pt idx="7568">
                  <c:v>1236.3239999999998</c:v>
                </c:pt>
                <c:pt idx="7569">
                  <c:v>1233.6706999999999</c:v>
                </c:pt>
                <c:pt idx="7570">
                  <c:v>1231.0197000000001</c:v>
                </c:pt>
                <c:pt idx="7571">
                  <c:v>1228.3665000000001</c:v>
                </c:pt>
                <c:pt idx="7572">
                  <c:v>1225.7155000000002</c:v>
                </c:pt>
                <c:pt idx="7573">
                  <c:v>1223.0620999999999</c:v>
                </c:pt>
                <c:pt idx="7574">
                  <c:v>1220.4111</c:v>
                </c:pt>
                <c:pt idx="7575">
                  <c:v>1217.7579000000001</c:v>
                </c:pt>
                <c:pt idx="7576">
                  <c:v>1215.1045999999999</c:v>
                </c:pt>
                <c:pt idx="7577">
                  <c:v>1212.4536000000001</c:v>
                </c:pt>
                <c:pt idx="7578">
                  <c:v>1209.8003999999999</c:v>
                </c:pt>
                <c:pt idx="7579">
                  <c:v>1207.1493999999998</c:v>
                </c:pt>
                <c:pt idx="7580">
                  <c:v>1204.4961000000001</c:v>
                </c:pt>
                <c:pt idx="7581">
                  <c:v>1201.8451</c:v>
                </c:pt>
                <c:pt idx="7582">
                  <c:v>1199.1918999999998</c:v>
                </c:pt>
                <c:pt idx="7583">
                  <c:v>1196.5409</c:v>
                </c:pt>
                <c:pt idx="7584">
                  <c:v>1193.8876</c:v>
                </c:pt>
                <c:pt idx="7585">
                  <c:v>1191.2366000000002</c:v>
                </c:pt>
                <c:pt idx="7586">
                  <c:v>1188.5833999999998</c:v>
                </c:pt>
                <c:pt idx="7587">
                  <c:v>1185.9323999999999</c:v>
                </c:pt>
                <c:pt idx="7588">
                  <c:v>1183.2791</c:v>
                </c:pt>
                <c:pt idx="7589">
                  <c:v>1180.6280999999999</c:v>
                </c:pt>
                <c:pt idx="7590">
                  <c:v>1177.9748999999999</c:v>
                </c:pt>
                <c:pt idx="7591">
                  <c:v>1175.3238999999999</c:v>
                </c:pt>
                <c:pt idx="7592">
                  <c:v>1172.6704999999997</c:v>
                </c:pt>
                <c:pt idx="7593">
                  <c:v>1170.0173</c:v>
                </c:pt>
                <c:pt idx="7594">
                  <c:v>1167.3662999999999</c:v>
                </c:pt>
                <c:pt idx="7595">
                  <c:v>1164.713</c:v>
                </c:pt>
                <c:pt idx="7596">
                  <c:v>1162.0619999999999</c:v>
                </c:pt>
                <c:pt idx="7597">
                  <c:v>1159.4088000000002</c:v>
                </c:pt>
                <c:pt idx="7598">
                  <c:v>1156.7578000000001</c:v>
                </c:pt>
                <c:pt idx="7599">
                  <c:v>1154.1044999999997</c:v>
                </c:pt>
                <c:pt idx="7600">
                  <c:v>1151.4535000000001</c:v>
                </c:pt>
                <c:pt idx="7601">
                  <c:v>1148.8002999999999</c:v>
                </c:pt>
                <c:pt idx="7602">
                  <c:v>1146.1492999999998</c:v>
                </c:pt>
                <c:pt idx="7603">
                  <c:v>1143.4960000000001</c:v>
                </c:pt>
                <c:pt idx="7604">
                  <c:v>1140.845</c:v>
                </c:pt>
                <c:pt idx="7605">
                  <c:v>1138.1917999999998</c:v>
                </c:pt>
                <c:pt idx="7606">
                  <c:v>1135.5408</c:v>
                </c:pt>
                <c:pt idx="7607">
                  <c:v>1132.8875</c:v>
                </c:pt>
                <c:pt idx="7608">
                  <c:v>1130.2365000000002</c:v>
                </c:pt>
                <c:pt idx="7609">
                  <c:v>1127.5832999999998</c:v>
                </c:pt>
                <c:pt idx="7610">
                  <c:v>1124.9299000000001</c:v>
                </c:pt>
                <c:pt idx="7611">
                  <c:v>1122.2789</c:v>
                </c:pt>
                <c:pt idx="7612">
                  <c:v>1119.6257000000001</c:v>
                </c:pt>
                <c:pt idx="7613">
                  <c:v>1116.9747</c:v>
                </c:pt>
                <c:pt idx="7614">
                  <c:v>1114.3213999999998</c:v>
                </c:pt>
                <c:pt idx="7615">
                  <c:v>1111.6703999999997</c:v>
                </c:pt>
                <c:pt idx="7616">
                  <c:v>1109.0172</c:v>
                </c:pt>
                <c:pt idx="7617">
                  <c:v>1106.3661999999999</c:v>
                </c:pt>
                <c:pt idx="7618">
                  <c:v>1103.7129</c:v>
                </c:pt>
                <c:pt idx="7619">
                  <c:v>1101.0618999999999</c:v>
                </c:pt>
                <c:pt idx="7620">
                  <c:v>1098.4087000000002</c:v>
                </c:pt>
                <c:pt idx="7621">
                  <c:v>1095.7577000000001</c:v>
                </c:pt>
                <c:pt idx="7622">
                  <c:v>1093.1043999999997</c:v>
                </c:pt>
                <c:pt idx="7623">
                  <c:v>1090.4533999999999</c:v>
                </c:pt>
                <c:pt idx="7624">
                  <c:v>1087.8001999999999</c:v>
                </c:pt>
                <c:pt idx="7625">
                  <c:v>1085.1491999999998</c:v>
                </c:pt>
                <c:pt idx="7626">
                  <c:v>1082.4958000000001</c:v>
                </c:pt>
                <c:pt idx="7627">
                  <c:v>1079.8426999999999</c:v>
                </c:pt>
                <c:pt idx="7628">
                  <c:v>1077.1916999999999</c:v>
                </c:pt>
                <c:pt idx="7629">
                  <c:v>1074.5382999999999</c:v>
                </c:pt>
                <c:pt idx="7630">
                  <c:v>1071.8872999999999</c:v>
                </c:pt>
                <c:pt idx="7631">
                  <c:v>1069.2340999999999</c:v>
                </c:pt>
                <c:pt idx="7632">
                  <c:v>1066.5830999999998</c:v>
                </c:pt>
                <c:pt idx="7633">
                  <c:v>1063.9298000000001</c:v>
                </c:pt>
                <c:pt idx="7634">
                  <c:v>1061.2788</c:v>
                </c:pt>
                <c:pt idx="7635">
                  <c:v>1058.6256000000001</c:v>
                </c:pt>
                <c:pt idx="7636">
                  <c:v>1055.9746</c:v>
                </c:pt>
                <c:pt idx="7637">
                  <c:v>1053.3212999999998</c:v>
                </c:pt>
                <c:pt idx="7638">
                  <c:v>1050.6702999999998</c:v>
                </c:pt>
                <c:pt idx="7639">
                  <c:v>1048.0171</c:v>
                </c:pt>
                <c:pt idx="7640">
                  <c:v>1045.3661</c:v>
                </c:pt>
                <c:pt idx="7641">
                  <c:v>1042.7128</c:v>
                </c:pt>
                <c:pt idx="7642">
                  <c:v>1040.0617999999999</c:v>
                </c:pt>
                <c:pt idx="7643">
                  <c:v>1037.4086000000002</c:v>
                </c:pt>
                <c:pt idx="7644">
                  <c:v>1034.1231999999998</c:v>
                </c:pt>
                <c:pt idx="7645">
                  <c:v>1030.4819</c:v>
                </c:pt>
                <c:pt idx="7646">
                  <c:v>1026.8376000000001</c:v>
                </c:pt>
                <c:pt idx="7647">
                  <c:v>1023.1964</c:v>
                </c:pt>
                <c:pt idx="7648">
                  <c:v>1019.5520999999999</c:v>
                </c:pt>
                <c:pt idx="7649">
                  <c:v>1015.9108</c:v>
                </c:pt>
                <c:pt idx="7650">
                  <c:v>1012.2665</c:v>
                </c:pt>
                <c:pt idx="7651">
                  <c:v>1008.6251999999998</c:v>
                </c:pt>
                <c:pt idx="7652">
                  <c:v>1004.981</c:v>
                </c:pt>
                <c:pt idx="7653">
                  <c:v>1001.3397</c:v>
                </c:pt>
                <c:pt idx="7654">
                  <c:v>997.69537000000014</c:v>
                </c:pt>
                <c:pt idx="7655">
                  <c:v>994.05413999999996</c:v>
                </c:pt>
                <c:pt idx="7656">
                  <c:v>990.40985000000001</c:v>
                </c:pt>
                <c:pt idx="7657">
                  <c:v>986.76862000000006</c:v>
                </c:pt>
                <c:pt idx="7658">
                  <c:v>983.12427000000002</c:v>
                </c:pt>
                <c:pt idx="7659">
                  <c:v>979.48302999999999</c:v>
                </c:pt>
                <c:pt idx="7660">
                  <c:v>975.83875</c:v>
                </c:pt>
                <c:pt idx="7661">
                  <c:v>972.19440000000009</c:v>
                </c:pt>
                <c:pt idx="7662">
                  <c:v>968.55315999999993</c:v>
                </c:pt>
                <c:pt idx="7663">
                  <c:v>964.90886999999998</c:v>
                </c:pt>
                <c:pt idx="7664">
                  <c:v>961.26763999999991</c:v>
                </c:pt>
                <c:pt idx="7665">
                  <c:v>957.62329</c:v>
                </c:pt>
                <c:pt idx="7666">
                  <c:v>953.98205999999993</c:v>
                </c:pt>
                <c:pt idx="7667">
                  <c:v>950.33776999999986</c:v>
                </c:pt>
                <c:pt idx="7668">
                  <c:v>946.69653000000005</c:v>
                </c:pt>
                <c:pt idx="7669">
                  <c:v>943.05218999999988</c:v>
                </c:pt>
                <c:pt idx="7670">
                  <c:v>939.41094999999996</c:v>
                </c:pt>
                <c:pt idx="7671">
                  <c:v>935.76659999999993</c:v>
                </c:pt>
                <c:pt idx="7672">
                  <c:v>932.12543000000005</c:v>
                </c:pt>
                <c:pt idx="7673">
                  <c:v>928.48108000000002</c:v>
                </c:pt>
                <c:pt idx="7674">
                  <c:v>924.83983999999998</c:v>
                </c:pt>
                <c:pt idx="7675">
                  <c:v>921.19550000000004</c:v>
                </c:pt>
                <c:pt idx="7676">
                  <c:v>917.55120999999986</c:v>
                </c:pt>
                <c:pt idx="7677">
                  <c:v>913.90997000000004</c:v>
                </c:pt>
                <c:pt idx="7678">
                  <c:v>910.26562999999987</c:v>
                </c:pt>
                <c:pt idx="7679">
                  <c:v>906.62438999999995</c:v>
                </c:pt>
                <c:pt idx="7680">
                  <c:v>902.98009999999999</c:v>
                </c:pt>
                <c:pt idx="7681">
                  <c:v>899.33887000000004</c:v>
                </c:pt>
                <c:pt idx="7682">
                  <c:v>895.69452000000001</c:v>
                </c:pt>
                <c:pt idx="7683">
                  <c:v>892.05327999999997</c:v>
                </c:pt>
                <c:pt idx="7684">
                  <c:v>888.40899999999999</c:v>
                </c:pt>
                <c:pt idx="7685">
                  <c:v>884.76775999999984</c:v>
                </c:pt>
                <c:pt idx="7686">
                  <c:v>881.12341000000004</c:v>
                </c:pt>
                <c:pt idx="7687">
                  <c:v>877.48217999999997</c:v>
                </c:pt>
                <c:pt idx="7688">
                  <c:v>873.8378899999999</c:v>
                </c:pt>
                <c:pt idx="7689">
                  <c:v>870.19665999999984</c:v>
                </c:pt>
                <c:pt idx="7690">
                  <c:v>866.55230999999992</c:v>
                </c:pt>
                <c:pt idx="7691">
                  <c:v>862.91107</c:v>
                </c:pt>
                <c:pt idx="7692">
                  <c:v>859.26678000000004</c:v>
                </c:pt>
                <c:pt idx="7693">
                  <c:v>855.62243999999998</c:v>
                </c:pt>
                <c:pt idx="7694">
                  <c:v>851.98119999999983</c:v>
                </c:pt>
                <c:pt idx="7695">
                  <c:v>848.33684999999991</c:v>
                </c:pt>
                <c:pt idx="7696">
                  <c:v>844.69568000000004</c:v>
                </c:pt>
                <c:pt idx="7697">
                  <c:v>841.05133000000001</c:v>
                </c:pt>
                <c:pt idx="7698">
                  <c:v>837.41010000000006</c:v>
                </c:pt>
                <c:pt idx="7699">
                  <c:v>833.76575000000003</c:v>
                </c:pt>
                <c:pt idx="7700">
                  <c:v>830.12450999999999</c:v>
                </c:pt>
                <c:pt idx="7701">
                  <c:v>826.48021999999992</c:v>
                </c:pt>
                <c:pt idx="7702">
                  <c:v>822.83898999999997</c:v>
                </c:pt>
                <c:pt idx="7703">
                  <c:v>819.19464000000005</c:v>
                </c:pt>
                <c:pt idx="7704">
                  <c:v>815.55340999999999</c:v>
                </c:pt>
                <c:pt idx="7705">
                  <c:v>811.90911999999992</c:v>
                </c:pt>
                <c:pt idx="7706">
                  <c:v>808.26787999999999</c:v>
                </c:pt>
                <c:pt idx="7707">
                  <c:v>804.62354000000005</c:v>
                </c:pt>
                <c:pt idx="7708">
                  <c:v>800.98230000000001</c:v>
                </c:pt>
                <c:pt idx="7709">
                  <c:v>797.33800999999994</c:v>
                </c:pt>
                <c:pt idx="7710">
                  <c:v>793.69366000000002</c:v>
                </c:pt>
                <c:pt idx="7711">
                  <c:v>790.05242999999984</c:v>
                </c:pt>
                <c:pt idx="7712">
                  <c:v>786.40814</c:v>
                </c:pt>
                <c:pt idx="7713">
                  <c:v>782.76690999999994</c:v>
                </c:pt>
                <c:pt idx="7714">
                  <c:v>779.12255999999991</c:v>
                </c:pt>
                <c:pt idx="7715">
                  <c:v>775.48131999999998</c:v>
                </c:pt>
                <c:pt idx="7716">
                  <c:v>771.83703999999989</c:v>
                </c:pt>
                <c:pt idx="7717">
                  <c:v>768.19580000000008</c:v>
                </c:pt>
                <c:pt idx="7718">
                  <c:v>764.55144999999993</c:v>
                </c:pt>
                <c:pt idx="7719">
                  <c:v>760.91021999999987</c:v>
                </c:pt>
                <c:pt idx="7720">
                  <c:v>757.26593000000003</c:v>
                </c:pt>
                <c:pt idx="7721">
                  <c:v>753.62468999999999</c:v>
                </c:pt>
                <c:pt idx="7722">
                  <c:v>749.98035000000004</c:v>
                </c:pt>
                <c:pt idx="7723">
                  <c:v>746.33910999999989</c:v>
                </c:pt>
                <c:pt idx="7724">
                  <c:v>742.69476000000009</c:v>
                </c:pt>
                <c:pt idx="7725">
                  <c:v>739.05353000000002</c:v>
                </c:pt>
                <c:pt idx="7726">
                  <c:v>735.40923999999984</c:v>
                </c:pt>
                <c:pt idx="7727">
                  <c:v>731.76489000000004</c:v>
                </c:pt>
                <c:pt idx="7728">
                  <c:v>728.12365999999997</c:v>
                </c:pt>
                <c:pt idx="7729">
                  <c:v>724.47937000000013</c:v>
                </c:pt>
                <c:pt idx="7730">
                  <c:v>720.83812999999986</c:v>
                </c:pt>
                <c:pt idx="7731">
                  <c:v>717.19379000000015</c:v>
                </c:pt>
                <c:pt idx="7732">
                  <c:v>713.55254999999988</c:v>
                </c:pt>
                <c:pt idx="7733">
                  <c:v>709.90825999999993</c:v>
                </c:pt>
                <c:pt idx="7734">
                  <c:v>706.26702999999986</c:v>
                </c:pt>
                <c:pt idx="7735">
                  <c:v>702.62267999999983</c:v>
                </c:pt>
                <c:pt idx="7736">
                  <c:v>698.98145</c:v>
                </c:pt>
                <c:pt idx="7737">
                  <c:v>695.33715999999981</c:v>
                </c:pt>
                <c:pt idx="7738">
                  <c:v>691.69592</c:v>
                </c:pt>
                <c:pt idx="7739">
                  <c:v>688.05156999999986</c:v>
                </c:pt>
                <c:pt idx="7740">
                  <c:v>684.41034000000002</c:v>
                </c:pt>
                <c:pt idx="7741">
                  <c:v>680.76604999999984</c:v>
                </c:pt>
                <c:pt idx="7742">
                  <c:v>677.12482</c:v>
                </c:pt>
                <c:pt idx="7743">
                  <c:v>673.48046999999997</c:v>
                </c:pt>
                <c:pt idx="7744">
                  <c:v>669.8361799999999</c:v>
                </c:pt>
                <c:pt idx="7745">
                  <c:v>666.19494999999995</c:v>
                </c:pt>
                <c:pt idx="7746">
                  <c:v>662.55059999999992</c:v>
                </c:pt>
                <c:pt idx="7747">
                  <c:v>658.90935999999999</c:v>
                </c:pt>
                <c:pt idx="7748">
                  <c:v>655.26500999999996</c:v>
                </c:pt>
                <c:pt idx="7749">
                  <c:v>651.62384000000009</c:v>
                </c:pt>
                <c:pt idx="7750">
                  <c:v>647.97949000000017</c:v>
                </c:pt>
                <c:pt idx="7751">
                  <c:v>644.33825999999988</c:v>
                </c:pt>
                <c:pt idx="7752">
                  <c:v>640.69391000000007</c:v>
                </c:pt>
                <c:pt idx="7753">
                  <c:v>637.05266999999992</c:v>
                </c:pt>
                <c:pt idx="7754">
                  <c:v>633.40839000000005</c:v>
                </c:pt>
                <c:pt idx="7755">
                  <c:v>629.7671499999999</c:v>
                </c:pt>
                <c:pt idx="7756">
                  <c:v>626.12279999999998</c:v>
                </c:pt>
                <c:pt idx="7757">
                  <c:v>622.48157000000003</c:v>
                </c:pt>
                <c:pt idx="7758">
                  <c:v>618.83727999999985</c:v>
                </c:pt>
                <c:pt idx="7759">
                  <c:v>615.19604000000004</c:v>
                </c:pt>
                <c:pt idx="7760">
                  <c:v>611.55169999999987</c:v>
                </c:pt>
                <c:pt idx="7761">
                  <c:v>607.90740999999991</c:v>
                </c:pt>
                <c:pt idx="7762">
                  <c:v>604.26616999999987</c:v>
                </c:pt>
                <c:pt idx="7763">
                  <c:v>600.62183000000005</c:v>
                </c:pt>
                <c:pt idx="7764">
                  <c:v>596.98059000000001</c:v>
                </c:pt>
                <c:pt idx="7765">
                  <c:v>593.33629999999994</c:v>
                </c:pt>
                <c:pt idx="7766">
                  <c:v>589.69506999999999</c:v>
                </c:pt>
                <c:pt idx="7767">
                  <c:v>586.05071999999996</c:v>
                </c:pt>
                <c:pt idx="7768">
                  <c:v>582.40948000000003</c:v>
                </c:pt>
                <c:pt idx="7769">
                  <c:v>578.76519999999994</c:v>
                </c:pt>
                <c:pt idx="7770">
                  <c:v>575.12396000000001</c:v>
                </c:pt>
                <c:pt idx="7771">
                  <c:v>571.47960999999998</c:v>
                </c:pt>
                <c:pt idx="7772">
                  <c:v>567.83838000000003</c:v>
                </c:pt>
                <c:pt idx="7773">
                  <c:v>564.19409000000007</c:v>
                </c:pt>
                <c:pt idx="7774">
                  <c:v>560.5528599999999</c:v>
                </c:pt>
                <c:pt idx="7775">
                  <c:v>556.90850999999998</c:v>
                </c:pt>
                <c:pt idx="7776">
                  <c:v>553.26415999999983</c:v>
                </c:pt>
                <c:pt idx="7777">
                  <c:v>549.62291999999991</c:v>
                </c:pt>
                <c:pt idx="7778">
                  <c:v>545.97864000000004</c:v>
                </c:pt>
                <c:pt idx="7779">
                  <c:v>542.33739999999989</c:v>
                </c:pt>
                <c:pt idx="7780">
                  <c:v>538.69305000000008</c:v>
                </c:pt>
                <c:pt idx="7781">
                  <c:v>535.05181999999991</c:v>
                </c:pt>
                <c:pt idx="7782">
                  <c:v>531.40752999999972</c:v>
                </c:pt>
                <c:pt idx="7783">
                  <c:v>527.7663</c:v>
                </c:pt>
                <c:pt idx="7784">
                  <c:v>524.12194999999997</c:v>
                </c:pt>
                <c:pt idx="7785">
                  <c:v>520.48071000000004</c:v>
                </c:pt>
                <c:pt idx="7786">
                  <c:v>516.83642999999972</c:v>
                </c:pt>
                <c:pt idx="7787">
                  <c:v>513.19519000000003</c:v>
                </c:pt>
                <c:pt idx="7788">
                  <c:v>509.55083999999999</c:v>
                </c:pt>
                <c:pt idx="7789">
                  <c:v>505.90964000000002</c:v>
                </c:pt>
                <c:pt idx="7790">
                  <c:v>502.26528999999999</c:v>
                </c:pt>
                <c:pt idx="7791">
                  <c:v>498.62405000000001</c:v>
                </c:pt>
                <c:pt idx="7792">
                  <c:v>494.97973999999994</c:v>
                </c:pt>
                <c:pt idx="7793">
                  <c:v>491.33542</c:v>
                </c:pt>
                <c:pt idx="7794">
                  <c:v>487.69418000000002</c:v>
                </c:pt>
                <c:pt idx="7795">
                  <c:v>483.57058999999992</c:v>
                </c:pt>
                <c:pt idx="7796">
                  <c:v>478.00042999999999</c:v>
                </c:pt>
                <c:pt idx="7797">
                  <c:v>472.42553999999996</c:v>
                </c:pt>
                <c:pt idx="7798">
                  <c:v>466.85541000000001</c:v>
                </c:pt>
                <c:pt idx="7799">
                  <c:v>461.28051999999997</c:v>
                </c:pt>
                <c:pt idx="7800">
                  <c:v>455.71035999999987</c:v>
                </c:pt>
                <c:pt idx="7801">
                  <c:v>450.13549999999992</c:v>
                </c:pt>
                <c:pt idx="7802">
                  <c:v>444.56533999999994</c:v>
                </c:pt>
                <c:pt idx="7803">
                  <c:v>438.99044999999995</c:v>
                </c:pt>
                <c:pt idx="7804">
                  <c:v>433.42031999999995</c:v>
                </c:pt>
                <c:pt idx="7805">
                  <c:v>427.84543000000002</c:v>
                </c:pt>
                <c:pt idx="7806">
                  <c:v>422.27526999999992</c:v>
                </c:pt>
                <c:pt idx="7807">
                  <c:v>416.70040999999992</c:v>
                </c:pt>
                <c:pt idx="7808">
                  <c:v>411.13024999999999</c:v>
                </c:pt>
                <c:pt idx="7809">
                  <c:v>405.55536000000001</c:v>
                </c:pt>
                <c:pt idx="7810">
                  <c:v>399.98049999999995</c:v>
                </c:pt>
                <c:pt idx="7811">
                  <c:v>394.41033999999996</c:v>
                </c:pt>
                <c:pt idx="7812">
                  <c:v>388.83544999999992</c:v>
                </c:pt>
                <c:pt idx="7813">
                  <c:v>383.26531999999986</c:v>
                </c:pt>
                <c:pt idx="7814">
                  <c:v>377.69042999999999</c:v>
                </c:pt>
                <c:pt idx="7815">
                  <c:v>372.12027</c:v>
                </c:pt>
                <c:pt idx="7816">
                  <c:v>366.54541</c:v>
                </c:pt>
                <c:pt idx="7817">
                  <c:v>360.97524999999996</c:v>
                </c:pt>
                <c:pt idx="7818">
                  <c:v>355.40035999999986</c:v>
                </c:pt>
                <c:pt idx="7819">
                  <c:v>349.83019999999993</c:v>
                </c:pt>
                <c:pt idx="7820">
                  <c:v>344.25533999999993</c:v>
                </c:pt>
                <c:pt idx="7821">
                  <c:v>342.62890999999996</c:v>
                </c:pt>
                <c:pt idx="7822">
                  <c:v>342.04129</c:v>
                </c:pt>
                <c:pt idx="7823">
                  <c:v>341.45412999999996</c:v>
                </c:pt>
                <c:pt idx="7824">
                  <c:v>340.86649</c:v>
                </c:pt>
                <c:pt idx="7825">
                  <c:v>340.27936</c:v>
                </c:pt>
                <c:pt idx="7826">
                  <c:v>339.69170999999994</c:v>
                </c:pt>
                <c:pt idx="7827">
                  <c:v>339.10410000000002</c:v>
                </c:pt>
                <c:pt idx="7828">
                  <c:v>338.51693999999986</c:v>
                </c:pt>
                <c:pt idx="7829">
                  <c:v>337.92928999999992</c:v>
                </c:pt>
                <c:pt idx="7830">
                  <c:v>337.34215999999992</c:v>
                </c:pt>
                <c:pt idx="7831">
                  <c:v>336.75452000000001</c:v>
                </c:pt>
                <c:pt idx="7832">
                  <c:v>336.16739000000001</c:v>
                </c:pt>
                <c:pt idx="7833">
                  <c:v>335.68936000000002</c:v>
                </c:pt>
                <c:pt idx="7834">
                  <c:v>335.42098999999996</c:v>
                </c:pt>
                <c:pt idx="7835">
                  <c:v>335.15240000000006</c:v>
                </c:pt>
                <c:pt idx="7836">
                  <c:v>334.88405999999992</c:v>
                </c:pt>
                <c:pt idx="7837">
                  <c:v>334.61547999999999</c:v>
                </c:pt>
                <c:pt idx="7838">
                  <c:v>334.34710999999999</c:v>
                </c:pt>
                <c:pt idx="7839">
                  <c:v>334.07852000000003</c:v>
                </c:pt>
                <c:pt idx="7840">
                  <c:v>333.81014999999996</c:v>
                </c:pt>
                <c:pt idx="7841">
                  <c:v>333.54156</c:v>
                </c:pt>
                <c:pt idx="7842">
                  <c:v>333.27321999999987</c:v>
                </c:pt>
                <c:pt idx="7843">
                  <c:v>333.00463999999999</c:v>
                </c:pt>
                <c:pt idx="7844">
                  <c:v>332.51604999999995</c:v>
                </c:pt>
                <c:pt idx="7845">
                  <c:v>331.80385999999999</c:v>
                </c:pt>
                <c:pt idx="7846">
                  <c:v>331.09106000000003</c:v>
                </c:pt>
                <c:pt idx="7847">
                  <c:v>330.37890999999996</c:v>
                </c:pt>
                <c:pt idx="7848">
                  <c:v>329.66610999999995</c:v>
                </c:pt>
                <c:pt idx="7849">
                  <c:v>328.95391999999987</c:v>
                </c:pt>
                <c:pt idx="7850">
                  <c:v>328.24114999999995</c:v>
                </c:pt>
                <c:pt idx="7851">
                  <c:v>327.52895999999987</c:v>
                </c:pt>
                <c:pt idx="7852">
                  <c:v>326.81615999999997</c:v>
                </c:pt>
                <c:pt idx="7853">
                  <c:v>326.10399999999993</c:v>
                </c:pt>
                <c:pt idx="7854">
                  <c:v>325.39120000000003</c:v>
                </c:pt>
                <c:pt idx="7855">
                  <c:v>324.67901999999992</c:v>
                </c:pt>
                <c:pt idx="7856">
                  <c:v>323.96624999999995</c:v>
                </c:pt>
                <c:pt idx="7857">
                  <c:v>323.25405999999992</c:v>
                </c:pt>
                <c:pt idx="7858">
                  <c:v>322.54126000000002</c:v>
                </c:pt>
                <c:pt idx="7859">
                  <c:v>321.82848999999999</c:v>
                </c:pt>
                <c:pt idx="7860">
                  <c:v>321.11629999999997</c:v>
                </c:pt>
                <c:pt idx="7861">
                  <c:v>320.40349999999995</c:v>
                </c:pt>
                <c:pt idx="7862">
                  <c:v>319.69134999999994</c:v>
                </c:pt>
                <c:pt idx="7863">
                  <c:v>318.97854999999987</c:v>
                </c:pt>
                <c:pt idx="7864">
                  <c:v>318.26635999999996</c:v>
                </c:pt>
                <c:pt idx="7865">
                  <c:v>317.55358999999999</c:v>
                </c:pt>
                <c:pt idx="7866">
                  <c:v>316.84140000000002</c:v>
                </c:pt>
                <c:pt idx="7867">
                  <c:v>316.12860000000001</c:v>
                </c:pt>
                <c:pt idx="7868">
                  <c:v>315.41643999999997</c:v>
                </c:pt>
                <c:pt idx="7869">
                  <c:v>314.70364000000001</c:v>
                </c:pt>
                <c:pt idx="7870">
                  <c:v>313.99145999999996</c:v>
                </c:pt>
                <c:pt idx="7871">
                  <c:v>313.27868999999993</c:v>
                </c:pt>
                <c:pt idx="7872">
                  <c:v>312.56649999999996</c:v>
                </c:pt>
                <c:pt idx="7873">
                  <c:v>311.8537</c:v>
                </c:pt>
                <c:pt idx="7874">
                  <c:v>311.14150999999993</c:v>
                </c:pt>
                <c:pt idx="7875">
                  <c:v>310.42873999999995</c:v>
                </c:pt>
                <c:pt idx="7876">
                  <c:v>309.71593999999993</c:v>
                </c:pt>
                <c:pt idx="7877">
                  <c:v>309.00375000000003</c:v>
                </c:pt>
                <c:pt idx="7878">
                  <c:v>308.29098999999997</c:v>
                </c:pt>
                <c:pt idx="7879">
                  <c:v>307.5788</c:v>
                </c:pt>
                <c:pt idx="7880">
                  <c:v>306.86602999999997</c:v>
                </c:pt>
                <c:pt idx="7881">
                  <c:v>306.15384000000006</c:v>
                </c:pt>
                <c:pt idx="7882">
                  <c:v>305.44103999999993</c:v>
                </c:pt>
                <c:pt idx="7883">
                  <c:v>304.72884999999997</c:v>
                </c:pt>
                <c:pt idx="7884">
                  <c:v>304.01607999999993</c:v>
                </c:pt>
                <c:pt idx="7885">
                  <c:v>303.30389000000002</c:v>
                </c:pt>
                <c:pt idx="7886">
                  <c:v>302.59108999999995</c:v>
                </c:pt>
                <c:pt idx="7887">
                  <c:v>301.87894</c:v>
                </c:pt>
                <c:pt idx="7888">
                  <c:v>301.16613999999987</c:v>
                </c:pt>
                <c:pt idx="7889">
                  <c:v>300.45394999999996</c:v>
                </c:pt>
                <c:pt idx="7890">
                  <c:v>299.74117999999993</c:v>
                </c:pt>
                <c:pt idx="7891">
                  <c:v>299.02898999999996</c:v>
                </c:pt>
                <c:pt idx="7892">
                  <c:v>298.31618999999995</c:v>
                </c:pt>
                <c:pt idx="7893">
                  <c:v>297.60342000000009</c:v>
                </c:pt>
                <c:pt idx="7894">
                  <c:v>296.89123999999987</c:v>
                </c:pt>
                <c:pt idx="7895">
                  <c:v>296.17844000000002</c:v>
                </c:pt>
                <c:pt idx="7896">
                  <c:v>295.46627999999987</c:v>
                </c:pt>
                <c:pt idx="7897">
                  <c:v>294.75348000000002</c:v>
                </c:pt>
                <c:pt idx="7898">
                  <c:v>294.04129</c:v>
                </c:pt>
                <c:pt idx="7899">
                  <c:v>293.32852000000003</c:v>
                </c:pt>
                <c:pt idx="7900">
                  <c:v>292.61632999999995</c:v>
                </c:pt>
                <c:pt idx="7901">
                  <c:v>291.90352999999993</c:v>
                </c:pt>
                <c:pt idx="7902">
                  <c:v>291.19137999999987</c:v>
                </c:pt>
                <c:pt idx="7903">
                  <c:v>290.47857999999997</c:v>
                </c:pt>
                <c:pt idx="7904">
                  <c:v>289.76638999999994</c:v>
                </c:pt>
                <c:pt idx="7905">
                  <c:v>289.05362000000002</c:v>
                </c:pt>
                <c:pt idx="7906">
                  <c:v>288.34143</c:v>
                </c:pt>
                <c:pt idx="7907">
                  <c:v>287.62862999999999</c:v>
                </c:pt>
                <c:pt idx="7908">
                  <c:v>286.91646999999995</c:v>
                </c:pt>
                <c:pt idx="7909">
                  <c:v>286.20366999999999</c:v>
                </c:pt>
                <c:pt idx="7910">
                  <c:v>285.49088</c:v>
                </c:pt>
                <c:pt idx="7911">
                  <c:v>284.77871999999996</c:v>
                </c:pt>
                <c:pt idx="7912">
                  <c:v>284.06592000000001</c:v>
                </c:pt>
                <c:pt idx="7913">
                  <c:v>283.35372999999993</c:v>
                </c:pt>
                <c:pt idx="7914">
                  <c:v>282.64096000000006</c:v>
                </c:pt>
                <c:pt idx="7915">
                  <c:v>281.92876999999993</c:v>
                </c:pt>
                <c:pt idx="7916">
                  <c:v>281.21597000000003</c:v>
                </c:pt>
                <c:pt idx="7917">
                  <c:v>280.50380999999999</c:v>
                </c:pt>
                <c:pt idx="7918">
                  <c:v>279.79101999999995</c:v>
                </c:pt>
                <c:pt idx="7919">
                  <c:v>279.07882999999993</c:v>
                </c:pt>
                <c:pt idx="7920">
                  <c:v>278.36606</c:v>
                </c:pt>
                <c:pt idx="7921">
                  <c:v>277.65386999999998</c:v>
                </c:pt>
                <c:pt idx="7922">
                  <c:v>276.94106999999997</c:v>
                </c:pt>
                <c:pt idx="7923">
                  <c:v>276.22888</c:v>
                </c:pt>
                <c:pt idx="7924">
                  <c:v>275.51610999999997</c:v>
                </c:pt>
                <c:pt idx="7925">
                  <c:v>274.80392000000001</c:v>
                </c:pt>
                <c:pt idx="7926">
                  <c:v>274.09115999999995</c:v>
                </c:pt>
                <c:pt idx="7927">
                  <c:v>273.37835999999993</c:v>
                </c:pt>
                <c:pt idx="7928">
                  <c:v>272.66616999999997</c:v>
                </c:pt>
                <c:pt idx="7929">
                  <c:v>271.95339999999993</c:v>
                </c:pt>
                <c:pt idx="7930">
                  <c:v>271.24120999999997</c:v>
                </c:pt>
                <c:pt idx="7931">
                  <c:v>270.52840999999995</c:v>
                </c:pt>
                <c:pt idx="7932">
                  <c:v>269.81621999999993</c:v>
                </c:pt>
                <c:pt idx="7933">
                  <c:v>269.10345000000001</c:v>
                </c:pt>
                <c:pt idx="7934">
                  <c:v>268.39126999999996</c:v>
                </c:pt>
                <c:pt idx="7935">
                  <c:v>267.67849999999999</c:v>
                </c:pt>
                <c:pt idx="7936">
                  <c:v>266.96630999999991</c:v>
                </c:pt>
                <c:pt idx="7937">
                  <c:v>266.25350999999995</c:v>
                </c:pt>
                <c:pt idx="7938">
                  <c:v>265.54131999999987</c:v>
                </c:pt>
                <c:pt idx="7939">
                  <c:v>264.82854999999995</c:v>
                </c:pt>
                <c:pt idx="7940">
                  <c:v>264.11635999999993</c:v>
                </c:pt>
                <c:pt idx="7941">
                  <c:v>263.40356000000003</c:v>
                </c:pt>
                <c:pt idx="7942">
                  <c:v>262.69140999999996</c:v>
                </c:pt>
                <c:pt idx="7943">
                  <c:v>261.97860999999995</c:v>
                </c:pt>
                <c:pt idx="7944">
                  <c:v>261.26584000000008</c:v>
                </c:pt>
                <c:pt idx="7945">
                  <c:v>260.55365</c:v>
                </c:pt>
                <c:pt idx="7946">
                  <c:v>259.84085000000005</c:v>
                </c:pt>
                <c:pt idx="7947">
                  <c:v>259.12866000000002</c:v>
                </c:pt>
                <c:pt idx="7948">
                  <c:v>258.41588999999999</c:v>
                </c:pt>
                <c:pt idx="7949">
                  <c:v>257.70370000000003</c:v>
                </c:pt>
                <c:pt idx="7950">
                  <c:v>256.99090999999993</c:v>
                </c:pt>
                <c:pt idx="7951">
                  <c:v>256.27874999999995</c:v>
                </c:pt>
                <c:pt idx="7952">
                  <c:v>255.56595000000002</c:v>
                </c:pt>
                <c:pt idx="7953">
                  <c:v>254.85378</c:v>
                </c:pt>
                <c:pt idx="7954">
                  <c:v>254.14097999999998</c:v>
                </c:pt>
                <c:pt idx="7955">
                  <c:v>253.42880000000002</c:v>
                </c:pt>
                <c:pt idx="7956">
                  <c:v>252.71601999999999</c:v>
                </c:pt>
                <c:pt idx="7957">
                  <c:v>252.00382999999999</c:v>
                </c:pt>
                <c:pt idx="7958">
                  <c:v>251.29104999999998</c:v>
                </c:pt>
                <c:pt idx="7959">
                  <c:v>250.57826</c:v>
                </c:pt>
                <c:pt idx="7960">
                  <c:v>249.86607000000001</c:v>
                </c:pt>
                <c:pt idx="7961">
                  <c:v>249.15329</c:v>
                </c:pt>
                <c:pt idx="7962">
                  <c:v>248.44112000000001</c:v>
                </c:pt>
                <c:pt idx="7963">
                  <c:v>247.72832000000002</c:v>
                </c:pt>
                <c:pt idx="7964">
                  <c:v>247.01614000000001</c:v>
                </c:pt>
                <c:pt idx="7965">
                  <c:v>246.30336</c:v>
                </c:pt>
                <c:pt idx="7966">
                  <c:v>245.59117000000001</c:v>
                </c:pt>
                <c:pt idx="7967">
                  <c:v>244.87839000000002</c:v>
                </c:pt>
                <c:pt idx="7968">
                  <c:v>244.1662</c:v>
                </c:pt>
                <c:pt idx="7969">
                  <c:v>243.45341000000002</c:v>
                </c:pt>
                <c:pt idx="7970">
                  <c:v>242.74124</c:v>
                </c:pt>
                <c:pt idx="7971">
                  <c:v>242.02846000000002</c:v>
                </c:pt>
                <c:pt idx="7972">
                  <c:v>241.31627</c:v>
                </c:pt>
                <c:pt idx="7973">
                  <c:v>240.60348999999999</c:v>
                </c:pt>
                <c:pt idx="7974">
                  <c:v>239.89130000000003</c:v>
                </c:pt>
                <c:pt idx="7975">
                  <c:v>239.17850999999999</c:v>
                </c:pt>
                <c:pt idx="7976">
                  <c:v>238.46573000000001</c:v>
                </c:pt>
                <c:pt idx="7977">
                  <c:v>237.75353999999999</c:v>
                </c:pt>
                <c:pt idx="7978">
                  <c:v>237.04075999999998</c:v>
                </c:pt>
                <c:pt idx="7979">
                  <c:v>236.32858000000002</c:v>
                </c:pt>
                <c:pt idx="7980">
                  <c:v>235.61579999999998</c:v>
                </c:pt>
                <c:pt idx="7981">
                  <c:v>234.90360999999999</c:v>
                </c:pt>
                <c:pt idx="7982">
                  <c:v>234.19083000000001</c:v>
                </c:pt>
                <c:pt idx="7983">
                  <c:v>233.47864000000001</c:v>
                </c:pt>
                <c:pt idx="7984">
                  <c:v>232.76584999999997</c:v>
                </c:pt>
                <c:pt idx="7985">
                  <c:v>232.05367999999999</c:v>
                </c:pt>
                <c:pt idx="7986">
                  <c:v>231.34088</c:v>
                </c:pt>
                <c:pt idx="7987">
                  <c:v>230.62871000000001</c:v>
                </c:pt>
                <c:pt idx="7988">
                  <c:v>229.91592</c:v>
                </c:pt>
                <c:pt idx="7989">
                  <c:v>229.20373999999998</c:v>
                </c:pt>
                <c:pt idx="7990">
                  <c:v>228.49095</c:v>
                </c:pt>
                <c:pt idx="7991">
                  <c:v>227.77875999999998</c:v>
                </c:pt>
                <c:pt idx="7992">
                  <c:v>227.06598</c:v>
                </c:pt>
                <c:pt idx="7993">
                  <c:v>226.35320000000002</c:v>
                </c:pt>
                <c:pt idx="7994">
                  <c:v>225.64102</c:v>
                </c:pt>
                <c:pt idx="7995">
                  <c:v>224.92822000000004</c:v>
                </c:pt>
                <c:pt idx="7996">
                  <c:v>224.21604999999997</c:v>
                </c:pt>
                <c:pt idx="7997">
                  <c:v>223.50326999999999</c:v>
                </c:pt>
                <c:pt idx="7998">
                  <c:v>222.79107999999999</c:v>
                </c:pt>
                <c:pt idx="7999">
                  <c:v>222.07829000000001</c:v>
                </c:pt>
                <c:pt idx="8000">
                  <c:v>221.36610000000002</c:v>
                </c:pt>
                <c:pt idx="8001">
                  <c:v>220.65332000000001</c:v>
                </c:pt>
                <c:pt idx="8002">
                  <c:v>219.94115000000002</c:v>
                </c:pt>
                <c:pt idx="8003">
                  <c:v>219.22836000000001</c:v>
                </c:pt>
                <c:pt idx="8004">
                  <c:v>218.51616999999999</c:v>
                </c:pt>
                <c:pt idx="8005">
                  <c:v>217.80339000000001</c:v>
                </c:pt>
                <c:pt idx="8006">
                  <c:v>217.09120000000001</c:v>
                </c:pt>
                <c:pt idx="8007">
                  <c:v>216.37842000000003</c:v>
                </c:pt>
                <c:pt idx="8008">
                  <c:v>215.66624000000002</c:v>
                </c:pt>
                <c:pt idx="8009">
                  <c:v>214.95345</c:v>
                </c:pt>
                <c:pt idx="8010">
                  <c:v>214.24065999999996</c:v>
                </c:pt>
                <c:pt idx="8011">
                  <c:v>213.52849000000003</c:v>
                </c:pt>
                <c:pt idx="8012">
                  <c:v>212.81569999999999</c:v>
                </c:pt>
                <c:pt idx="8013">
                  <c:v>212.10351999999997</c:v>
                </c:pt>
                <c:pt idx="8014">
                  <c:v>211.39073000000002</c:v>
                </c:pt>
                <c:pt idx="8015">
                  <c:v>210.67854</c:v>
                </c:pt>
                <c:pt idx="8016">
                  <c:v>209.96575999999999</c:v>
                </c:pt>
                <c:pt idx="8017">
                  <c:v>209.25358999999997</c:v>
                </c:pt>
                <c:pt idx="8018">
                  <c:v>208.54078999999999</c:v>
                </c:pt>
                <c:pt idx="8019">
                  <c:v>207.82861000000003</c:v>
                </c:pt>
                <c:pt idx="8020">
                  <c:v>207.11582999999999</c:v>
                </c:pt>
                <c:pt idx="8021">
                  <c:v>206.40364</c:v>
                </c:pt>
                <c:pt idx="8022">
                  <c:v>205.69085999999999</c:v>
                </c:pt>
                <c:pt idx="8023">
                  <c:v>204.97866999999999</c:v>
                </c:pt>
                <c:pt idx="8024">
                  <c:v>204.26587999999998</c:v>
                </c:pt>
                <c:pt idx="8025">
                  <c:v>203.55371</c:v>
                </c:pt>
                <c:pt idx="8026">
                  <c:v>202.84093000000001</c:v>
                </c:pt>
                <c:pt idx="8027">
                  <c:v>202.12813000000003</c:v>
                </c:pt>
                <c:pt idx="8028">
                  <c:v>201.41594999999998</c:v>
                </c:pt>
                <c:pt idx="8029">
                  <c:v>200.70316999999997</c:v>
                </c:pt>
                <c:pt idx="8030">
                  <c:v>199.99098000000001</c:v>
                </c:pt>
                <c:pt idx="8031">
                  <c:v>199.2782</c:v>
                </c:pt>
                <c:pt idx="8032">
                  <c:v>198.56601000000001</c:v>
                </c:pt>
                <c:pt idx="8033">
                  <c:v>197.85323000000002</c:v>
                </c:pt>
                <c:pt idx="8034">
                  <c:v>197.14104999999998</c:v>
                </c:pt>
                <c:pt idx="8035">
                  <c:v>196.42827000000003</c:v>
                </c:pt>
                <c:pt idx="8036">
                  <c:v>195.71607999999998</c:v>
                </c:pt>
                <c:pt idx="8037">
                  <c:v>195.0033</c:v>
                </c:pt>
                <c:pt idx="8038">
                  <c:v>194.29111</c:v>
                </c:pt>
                <c:pt idx="8039">
                  <c:v>193.57832000000002</c:v>
                </c:pt>
                <c:pt idx="8040">
                  <c:v>192.86615</c:v>
                </c:pt>
                <c:pt idx="8041">
                  <c:v>192.15335000000002</c:v>
                </c:pt>
                <c:pt idx="8042">
                  <c:v>191.44118</c:v>
                </c:pt>
                <c:pt idx="8043">
                  <c:v>190.72839000000002</c:v>
                </c:pt>
                <c:pt idx="8044">
                  <c:v>190.01560999999998</c:v>
                </c:pt>
                <c:pt idx="8045">
                  <c:v>189.30342000000002</c:v>
                </c:pt>
                <c:pt idx="8046">
                  <c:v>188.59064000000001</c:v>
                </c:pt>
                <c:pt idx="8047">
                  <c:v>187.87845000000004</c:v>
                </c:pt>
                <c:pt idx="8048">
                  <c:v>187.16565999999997</c:v>
                </c:pt>
                <c:pt idx="8049">
                  <c:v>186.45349000000002</c:v>
                </c:pt>
                <c:pt idx="8050">
                  <c:v>185.74068999999997</c:v>
                </c:pt>
                <c:pt idx="8051">
                  <c:v>185.02852000000001</c:v>
                </c:pt>
                <c:pt idx="8052">
                  <c:v>184.31573</c:v>
                </c:pt>
                <c:pt idx="8053">
                  <c:v>183.60354999999996</c:v>
                </c:pt>
                <c:pt idx="8054">
                  <c:v>182.89076</c:v>
                </c:pt>
                <c:pt idx="8055">
                  <c:v>182.17856999999998</c:v>
                </c:pt>
                <c:pt idx="8056">
                  <c:v>181.46579</c:v>
                </c:pt>
                <c:pt idx="8057">
                  <c:v>180.75361999999998</c:v>
                </c:pt>
                <c:pt idx="8058">
                  <c:v>180.04083</c:v>
                </c:pt>
                <c:pt idx="8059">
                  <c:v>179.32803000000004</c:v>
                </c:pt>
                <c:pt idx="8060">
                  <c:v>178.61585999999997</c:v>
                </c:pt>
                <c:pt idx="8061">
                  <c:v>177.90307999999999</c:v>
                </c:pt>
                <c:pt idx="8062">
                  <c:v>177.19089</c:v>
                </c:pt>
                <c:pt idx="8063">
                  <c:v>176.47810000000001</c:v>
                </c:pt>
                <c:pt idx="8064">
                  <c:v>175.76590999999999</c:v>
                </c:pt>
                <c:pt idx="8065">
                  <c:v>175.05313000000001</c:v>
                </c:pt>
                <c:pt idx="8066">
                  <c:v>174.34096</c:v>
                </c:pt>
                <c:pt idx="8067">
                  <c:v>173.62816000000001</c:v>
                </c:pt>
                <c:pt idx="8068">
                  <c:v>172.91598999999999</c:v>
                </c:pt>
                <c:pt idx="8069">
                  <c:v>172.20319999999998</c:v>
                </c:pt>
                <c:pt idx="8070">
                  <c:v>171.49101000000002</c:v>
                </c:pt>
                <c:pt idx="8071">
                  <c:v>170.77823000000001</c:v>
                </c:pt>
                <c:pt idx="8072">
                  <c:v>170.06604000000002</c:v>
                </c:pt>
                <c:pt idx="8073">
                  <c:v>169.35326000000001</c:v>
                </c:pt>
                <c:pt idx="8074">
                  <c:v>168.64107999999999</c:v>
                </c:pt>
                <c:pt idx="8075">
                  <c:v>167.92830000000004</c:v>
                </c:pt>
                <c:pt idx="8076">
                  <c:v>167.21549999999999</c:v>
                </c:pt>
                <c:pt idx="8077">
                  <c:v>166.50333000000001</c:v>
                </c:pt>
                <c:pt idx="8078">
                  <c:v>165.79053999999999</c:v>
                </c:pt>
                <c:pt idx="8079">
                  <c:v>165.07835</c:v>
                </c:pt>
                <c:pt idx="8080">
                  <c:v>164.36556999999999</c:v>
                </c:pt>
                <c:pt idx="8081">
                  <c:v>163.65338</c:v>
                </c:pt>
                <c:pt idx="8082">
                  <c:v>162.94059999999999</c:v>
                </c:pt>
                <c:pt idx="8083">
                  <c:v>162.22842000000003</c:v>
                </c:pt>
                <c:pt idx="8084">
                  <c:v>161.51563999999999</c:v>
                </c:pt>
                <c:pt idx="8085">
                  <c:v>160.80345</c:v>
                </c:pt>
                <c:pt idx="8086">
                  <c:v>160.09066999999999</c:v>
                </c:pt>
                <c:pt idx="8087">
                  <c:v>159.37848000000002</c:v>
                </c:pt>
                <c:pt idx="8088">
                  <c:v>158.66569999999999</c:v>
                </c:pt>
                <c:pt idx="8089">
                  <c:v>157.95352</c:v>
                </c:pt>
                <c:pt idx="8090">
                  <c:v>157.24071999999998</c:v>
                </c:pt>
                <c:pt idx="8091">
                  <c:v>156.52855</c:v>
                </c:pt>
                <c:pt idx="8092">
                  <c:v>155.81576999999999</c:v>
                </c:pt>
                <c:pt idx="8093">
                  <c:v>155.10298</c:v>
                </c:pt>
                <c:pt idx="8094">
                  <c:v>154.39079000000001</c:v>
                </c:pt>
                <c:pt idx="8095">
                  <c:v>153.67801</c:v>
                </c:pt>
                <c:pt idx="8096">
                  <c:v>152.96582000000001</c:v>
                </c:pt>
                <c:pt idx="8097">
                  <c:v>152.25304</c:v>
                </c:pt>
                <c:pt idx="8098">
                  <c:v>151.54085999999998</c:v>
                </c:pt>
                <c:pt idx="8099">
                  <c:v>150.82806000000002</c:v>
                </c:pt>
                <c:pt idx="8100">
                  <c:v>150.11588999999998</c:v>
                </c:pt>
                <c:pt idx="8101">
                  <c:v>149.40311</c:v>
                </c:pt>
                <c:pt idx="8102">
                  <c:v>148.69092000000001</c:v>
                </c:pt>
                <c:pt idx="8103">
                  <c:v>147.97813000000002</c:v>
                </c:pt>
                <c:pt idx="8104">
                  <c:v>147.26594999999998</c:v>
                </c:pt>
                <c:pt idx="8105">
                  <c:v>146.55315999999999</c:v>
                </c:pt>
                <c:pt idx="8106">
                  <c:v>145.84099000000001</c:v>
                </c:pt>
                <c:pt idx="8107">
                  <c:v>145.12820000000002</c:v>
                </c:pt>
                <c:pt idx="8108">
                  <c:v>144.41602</c:v>
                </c:pt>
                <c:pt idx="8109">
                  <c:v>143.70322999999999</c:v>
                </c:pt>
                <c:pt idx="8110">
                  <c:v>142.99045000000001</c:v>
                </c:pt>
                <c:pt idx="8111">
                  <c:v>142.27825999999999</c:v>
                </c:pt>
                <c:pt idx="8112">
                  <c:v>141.56548000000001</c:v>
                </c:pt>
                <c:pt idx="8113">
                  <c:v>140.85329000000002</c:v>
                </c:pt>
                <c:pt idx="8114">
                  <c:v>140.14049999999997</c:v>
                </c:pt>
                <c:pt idx="8115">
                  <c:v>139.42833000000005</c:v>
                </c:pt>
                <c:pt idx="8116">
                  <c:v>138.71554999999995</c:v>
                </c:pt>
                <c:pt idx="8117">
                  <c:v>138.00335999999999</c:v>
                </c:pt>
                <c:pt idx="8118">
                  <c:v>137.29056999999997</c:v>
                </c:pt>
                <c:pt idx="8119">
                  <c:v>136.57838000000001</c:v>
                </c:pt>
                <c:pt idx="8120">
                  <c:v>135.8656</c:v>
                </c:pt>
                <c:pt idx="8121">
                  <c:v>135.15343000000001</c:v>
                </c:pt>
                <c:pt idx="8122">
                  <c:v>134.44063</c:v>
                </c:pt>
                <c:pt idx="8123">
                  <c:v>133.72845000000001</c:v>
                </c:pt>
                <c:pt idx="8124">
                  <c:v>133.01566999999997</c:v>
                </c:pt>
                <c:pt idx="8125">
                  <c:v>132.30348000000001</c:v>
                </c:pt>
                <c:pt idx="8126">
                  <c:v>131.5907</c:v>
                </c:pt>
                <c:pt idx="8127">
                  <c:v>130.87791000000001</c:v>
                </c:pt>
                <c:pt idx="8128">
                  <c:v>130.16573</c:v>
                </c:pt>
                <c:pt idx="8129">
                  <c:v>129.45294000000004</c:v>
                </c:pt>
                <c:pt idx="8130">
                  <c:v>128.74076999999997</c:v>
                </c:pt>
                <c:pt idx="8131">
                  <c:v>128.02797000000001</c:v>
                </c:pt>
                <c:pt idx="8132">
                  <c:v>127.3158</c:v>
                </c:pt>
                <c:pt idx="8133">
                  <c:v>126.60299999999998</c:v>
                </c:pt>
                <c:pt idx="8134">
                  <c:v>125.89082000000002</c:v>
                </c:pt>
                <c:pt idx="8135">
                  <c:v>125.17803999999998</c:v>
                </c:pt>
                <c:pt idx="8136">
                  <c:v>124.46586000000002</c:v>
                </c:pt>
                <c:pt idx="8137">
                  <c:v>123.75306999999999</c:v>
                </c:pt>
                <c:pt idx="8138">
                  <c:v>123.04089</c:v>
                </c:pt>
                <c:pt idx="8139">
                  <c:v>122.32810000000001</c:v>
                </c:pt>
                <c:pt idx="8140">
                  <c:v>121.61592</c:v>
                </c:pt>
                <c:pt idx="8141">
                  <c:v>120.90313999999999</c:v>
                </c:pt>
                <c:pt idx="8142">
                  <c:v>120.19096</c:v>
                </c:pt>
                <c:pt idx="8143">
                  <c:v>119.41048000000002</c:v>
                </c:pt>
                <c:pt idx="8144">
                  <c:v>118.58436</c:v>
                </c:pt>
                <c:pt idx="8145">
                  <c:v>117.75894</c:v>
                </c:pt>
                <c:pt idx="8146">
                  <c:v>116.93282000000002</c:v>
                </c:pt>
                <c:pt idx="8147">
                  <c:v>116.1074</c:v>
                </c:pt>
                <c:pt idx="8148">
                  <c:v>115.28127000000002</c:v>
                </c:pt>
                <c:pt idx="8149">
                  <c:v>114.45586</c:v>
                </c:pt>
                <c:pt idx="8150">
                  <c:v>113.62972999999998</c:v>
                </c:pt>
                <c:pt idx="8151">
                  <c:v>112.80431</c:v>
                </c:pt>
                <c:pt idx="8152">
                  <c:v>111.97819</c:v>
                </c:pt>
                <c:pt idx="8153">
                  <c:v>111.15276999999998</c:v>
                </c:pt>
                <c:pt idx="8154">
                  <c:v>110.32664</c:v>
                </c:pt>
                <c:pt idx="8155">
                  <c:v>109.50123000000002</c:v>
                </c:pt>
                <c:pt idx="8156">
                  <c:v>108.67509999999999</c:v>
                </c:pt>
                <c:pt idx="8157">
                  <c:v>107.84969000000001</c:v>
                </c:pt>
                <c:pt idx="8158">
                  <c:v>107.02356</c:v>
                </c:pt>
                <c:pt idx="8159">
                  <c:v>106.19744</c:v>
                </c:pt>
                <c:pt idx="8160">
                  <c:v>105.37202000000001</c:v>
                </c:pt>
                <c:pt idx="8161">
                  <c:v>104.5459</c:v>
                </c:pt>
                <c:pt idx="8162">
                  <c:v>103.72047000000001</c:v>
                </c:pt>
                <c:pt idx="8163">
                  <c:v>102.89436000000002</c:v>
                </c:pt>
                <c:pt idx="8164">
                  <c:v>102.06892999999999</c:v>
                </c:pt>
                <c:pt idx="8165">
                  <c:v>101.24281000000002</c:v>
                </c:pt>
                <c:pt idx="8166">
                  <c:v>100.41739000000001</c:v>
                </c:pt>
                <c:pt idx="8167">
                  <c:v>99.591270000000009</c:v>
                </c:pt>
                <c:pt idx="8168">
                  <c:v>98.765845999999982</c:v>
                </c:pt>
                <c:pt idx="8169">
                  <c:v>97.939728000000002</c:v>
                </c:pt>
                <c:pt idx="8170">
                  <c:v>97.114304000000004</c:v>
                </c:pt>
                <c:pt idx="8171">
                  <c:v>96.288184999999999</c:v>
                </c:pt>
                <c:pt idx="8172">
                  <c:v>95.462761</c:v>
                </c:pt>
                <c:pt idx="8173">
                  <c:v>94.636641999999981</c:v>
                </c:pt>
                <c:pt idx="8174">
                  <c:v>93.811217999999997</c:v>
                </c:pt>
                <c:pt idx="8175">
                  <c:v>92.985100000000003</c:v>
                </c:pt>
                <c:pt idx="8176">
                  <c:v>92.158973999999986</c:v>
                </c:pt>
                <c:pt idx="8177">
                  <c:v>91.333549000000005</c:v>
                </c:pt>
                <c:pt idx="8178">
                  <c:v>90.507430999999983</c:v>
                </c:pt>
                <c:pt idx="8179">
                  <c:v>89.682006999999984</c:v>
                </c:pt>
                <c:pt idx="8180">
                  <c:v>88.855887999999965</c:v>
                </c:pt>
                <c:pt idx="8181">
                  <c:v>88.030463999999995</c:v>
                </c:pt>
                <c:pt idx="8182">
                  <c:v>87.204346000000001</c:v>
                </c:pt>
                <c:pt idx="8183">
                  <c:v>86.378921999999989</c:v>
                </c:pt>
                <c:pt idx="8184">
                  <c:v>85.552802999999969</c:v>
                </c:pt>
                <c:pt idx="8185">
                  <c:v>84.727378999999985</c:v>
                </c:pt>
                <c:pt idx="8186">
                  <c:v>83.901260000000008</c:v>
                </c:pt>
                <c:pt idx="8187">
                  <c:v>83.075835999999967</c:v>
                </c:pt>
                <c:pt idx="8188">
                  <c:v>82.249718000000001</c:v>
                </c:pt>
                <c:pt idx="8189">
                  <c:v>81.424294000000017</c:v>
                </c:pt>
                <c:pt idx="8190">
                  <c:v>80.598174999999998</c:v>
                </c:pt>
                <c:pt idx="8191">
                  <c:v>79.772750999999985</c:v>
                </c:pt>
                <c:pt idx="8192">
                  <c:v>78.946631999999994</c:v>
                </c:pt>
                <c:pt idx="8193">
                  <c:v>78.120505999999992</c:v>
                </c:pt>
                <c:pt idx="8194">
                  <c:v>77.295090000000002</c:v>
                </c:pt>
                <c:pt idx="8195">
                  <c:v>76.468964000000014</c:v>
                </c:pt>
                <c:pt idx="8196">
                  <c:v>75.643546999999998</c:v>
                </c:pt>
                <c:pt idx="8197">
                  <c:v>74.817420999999996</c:v>
                </c:pt>
                <c:pt idx="8198">
                  <c:v>73.992003999999994</c:v>
                </c:pt>
                <c:pt idx="8199">
                  <c:v>73.165877999999978</c:v>
                </c:pt>
                <c:pt idx="8200">
                  <c:v>72.340462000000002</c:v>
                </c:pt>
                <c:pt idx="8201">
                  <c:v>71.514336</c:v>
                </c:pt>
                <c:pt idx="8202">
                  <c:v>70.688918999999984</c:v>
                </c:pt>
                <c:pt idx="8203">
                  <c:v>69.862792999999968</c:v>
                </c:pt>
                <c:pt idx="8204">
                  <c:v>69.037375999999981</c:v>
                </c:pt>
                <c:pt idx="8205">
                  <c:v>68.211250000000021</c:v>
                </c:pt>
                <c:pt idx="8206">
                  <c:v>67.385833999999988</c:v>
                </c:pt>
                <c:pt idx="8207">
                  <c:v>66.559707999999986</c:v>
                </c:pt>
                <c:pt idx="8208">
                  <c:v>65.734291000000013</c:v>
                </c:pt>
                <c:pt idx="8209">
                  <c:v>64.908164999999997</c:v>
                </c:pt>
                <c:pt idx="8210">
                  <c:v>64.082046999999989</c:v>
                </c:pt>
                <c:pt idx="8211">
                  <c:v>63.256622</c:v>
                </c:pt>
                <c:pt idx="8212">
                  <c:v>62.430504000000006</c:v>
                </c:pt>
                <c:pt idx="8213">
                  <c:v>62.025776000000008</c:v>
                </c:pt>
                <c:pt idx="8214">
                  <c:v>61.875397</c:v>
                </c:pt>
                <c:pt idx="8215">
                  <c:v>61.725147000000007</c:v>
                </c:pt>
                <c:pt idx="8216">
                  <c:v>61.574767999999999</c:v>
                </c:pt>
                <c:pt idx="8217">
                  <c:v>61.424519000000011</c:v>
                </c:pt>
                <c:pt idx="8218">
                  <c:v>61.274143000000002</c:v>
                </c:pt>
                <c:pt idx="8219">
                  <c:v>61.123890000000003</c:v>
                </c:pt>
                <c:pt idx="8220">
                  <c:v>60.973515000000006</c:v>
                </c:pt>
                <c:pt idx="8221">
                  <c:v>60.823264999999999</c:v>
                </c:pt>
                <c:pt idx="8222">
                  <c:v>60.672886000000005</c:v>
                </c:pt>
                <c:pt idx="8223">
                  <c:v>60.522636000000013</c:v>
                </c:pt>
                <c:pt idx="8224">
                  <c:v>60.372257000000005</c:v>
                </c:pt>
                <c:pt idx="8225">
                  <c:v>60.22200800000001</c:v>
                </c:pt>
                <c:pt idx="8226">
                  <c:v>60.071632000000001</c:v>
                </c:pt>
                <c:pt idx="8227">
                  <c:v>59.921253</c:v>
                </c:pt>
                <c:pt idx="8228">
                  <c:v>59.771004000000005</c:v>
                </c:pt>
                <c:pt idx="8229">
                  <c:v>59.620625000000004</c:v>
                </c:pt>
                <c:pt idx="8230">
                  <c:v>59.470375000000004</c:v>
                </c:pt>
                <c:pt idx="8231">
                  <c:v>59.319995999999996</c:v>
                </c:pt>
                <c:pt idx="8232">
                  <c:v>59.169746000000011</c:v>
                </c:pt>
                <c:pt idx="8233">
                  <c:v>59.019371</c:v>
                </c:pt>
                <c:pt idx="8234">
                  <c:v>58.869122000000004</c:v>
                </c:pt>
                <c:pt idx="8235">
                  <c:v>58.718742000000006</c:v>
                </c:pt>
                <c:pt idx="8236">
                  <c:v>58.568493000000011</c:v>
                </c:pt>
                <c:pt idx="8237">
                  <c:v>58.418114000000003</c:v>
                </c:pt>
                <c:pt idx="8238">
                  <c:v>58.267863999999996</c:v>
                </c:pt>
                <c:pt idx="8239">
                  <c:v>58.117488999999999</c:v>
                </c:pt>
                <c:pt idx="8240">
                  <c:v>57.967236</c:v>
                </c:pt>
                <c:pt idx="8241">
                  <c:v>57.816859999999998</c:v>
                </c:pt>
                <c:pt idx="8242">
                  <c:v>57.666481000000005</c:v>
                </c:pt>
                <c:pt idx="8243">
                  <c:v>57.516232000000002</c:v>
                </c:pt>
                <c:pt idx="8244">
                  <c:v>57.365852000000004</c:v>
                </c:pt>
                <c:pt idx="8245">
                  <c:v>57.215603000000002</c:v>
                </c:pt>
                <c:pt idx="8246">
                  <c:v>57.065228000000005</c:v>
                </c:pt>
                <c:pt idx="8247">
                  <c:v>56.914977999999998</c:v>
                </c:pt>
                <c:pt idx="8248">
                  <c:v>56.764599000000011</c:v>
                </c:pt>
                <c:pt idx="8249">
                  <c:v>56.614349000000004</c:v>
                </c:pt>
                <c:pt idx="8250">
                  <c:v>56.463970000000003</c:v>
                </c:pt>
                <c:pt idx="8251">
                  <c:v>56.313720999999994</c:v>
                </c:pt>
                <c:pt idx="8252">
                  <c:v>56.163342000000007</c:v>
                </c:pt>
                <c:pt idx="8253">
                  <c:v>56.013092</c:v>
                </c:pt>
                <c:pt idx="8254">
                  <c:v>55.862717000000011</c:v>
                </c:pt>
                <c:pt idx="8255">
                  <c:v>55.712467000000004</c:v>
                </c:pt>
                <c:pt idx="8256">
                  <c:v>55.562088000000003</c:v>
                </c:pt>
                <c:pt idx="8257">
                  <c:v>55.411838999999993</c:v>
                </c:pt>
                <c:pt idx="8258">
                  <c:v>55.261459000000002</c:v>
                </c:pt>
                <c:pt idx="8259">
                  <c:v>55.111083999999998</c:v>
                </c:pt>
                <c:pt idx="8260">
                  <c:v>54.960835000000003</c:v>
                </c:pt>
                <c:pt idx="8261">
                  <c:v>54.810454999999997</c:v>
                </c:pt>
                <c:pt idx="8262">
                  <c:v>54.660206000000002</c:v>
                </c:pt>
                <c:pt idx="8263">
                  <c:v>54.509826999999994</c:v>
                </c:pt>
                <c:pt idx="8264">
                  <c:v>54.359576999999994</c:v>
                </c:pt>
                <c:pt idx="8265">
                  <c:v>54.209198000000008</c:v>
                </c:pt>
                <c:pt idx="8266">
                  <c:v>54.058949000000005</c:v>
                </c:pt>
                <c:pt idx="8267">
                  <c:v>53.908573000000011</c:v>
                </c:pt>
                <c:pt idx="8268">
                  <c:v>53.758324000000002</c:v>
                </c:pt>
                <c:pt idx="8269">
                  <c:v>53.607943999999996</c:v>
                </c:pt>
                <c:pt idx="8270">
                  <c:v>53.457694999999994</c:v>
                </c:pt>
                <c:pt idx="8271">
                  <c:v>53.308136000000012</c:v>
                </c:pt>
                <c:pt idx="8272">
                  <c:v>53.175385000000006</c:v>
                </c:pt>
                <c:pt idx="8273">
                  <c:v>53.042522000000005</c:v>
                </c:pt>
                <c:pt idx="8274">
                  <c:v>52.909775000000003</c:v>
                </c:pt>
                <c:pt idx="8275">
                  <c:v>52.760117000000008</c:v>
                </c:pt>
                <c:pt idx="8276">
                  <c:v>52.605873000000003</c:v>
                </c:pt>
                <c:pt idx="8277">
                  <c:v>52.451758999999996</c:v>
                </c:pt>
                <c:pt idx="8278">
                  <c:v>52.297516000000009</c:v>
                </c:pt>
                <c:pt idx="8279">
                  <c:v>52.143406000000006</c:v>
                </c:pt>
                <c:pt idx="8280">
                  <c:v>51.989162</c:v>
                </c:pt>
                <c:pt idx="8281">
                  <c:v>51.835049000000005</c:v>
                </c:pt>
                <c:pt idx="8282">
                  <c:v>51.680804999999999</c:v>
                </c:pt>
                <c:pt idx="8283">
                  <c:v>51.526695000000004</c:v>
                </c:pt>
                <c:pt idx="8284">
                  <c:v>51.372452000000003</c:v>
                </c:pt>
                <c:pt idx="8285">
                  <c:v>51.21833800000001</c:v>
                </c:pt>
                <c:pt idx="8286">
                  <c:v>51.064098000000001</c:v>
                </c:pt>
                <c:pt idx="8287">
                  <c:v>50.909984999999999</c:v>
                </c:pt>
                <c:pt idx="8288">
                  <c:v>50.755741</c:v>
                </c:pt>
                <c:pt idx="8289">
                  <c:v>50.601626999999993</c:v>
                </c:pt>
                <c:pt idx="8290">
                  <c:v>50.447387999999997</c:v>
                </c:pt>
                <c:pt idx="8291">
                  <c:v>50.293274000000011</c:v>
                </c:pt>
                <c:pt idx="8292">
                  <c:v>50.139030000000005</c:v>
                </c:pt>
                <c:pt idx="8293">
                  <c:v>49.984786999999997</c:v>
                </c:pt>
                <c:pt idx="8294">
                  <c:v>49.830676999999994</c:v>
                </c:pt>
                <c:pt idx="8295">
                  <c:v>49.676434</c:v>
                </c:pt>
                <c:pt idx="8296">
                  <c:v>49.522320000000008</c:v>
                </c:pt>
                <c:pt idx="8297">
                  <c:v>49.368076000000002</c:v>
                </c:pt>
                <c:pt idx="8298">
                  <c:v>49.213966000000006</c:v>
                </c:pt>
                <c:pt idx="8299">
                  <c:v>49.059723000000005</c:v>
                </c:pt>
                <c:pt idx="8300">
                  <c:v>48.905609000000005</c:v>
                </c:pt>
                <c:pt idx="8301">
                  <c:v>48.751366000000004</c:v>
                </c:pt>
                <c:pt idx="8302">
                  <c:v>48.597256000000002</c:v>
                </c:pt>
                <c:pt idx="8303">
                  <c:v>48.443012000000003</c:v>
                </c:pt>
                <c:pt idx="8304">
                  <c:v>48.288898000000003</c:v>
                </c:pt>
                <c:pt idx="8305">
                  <c:v>48.134655000000002</c:v>
                </c:pt>
                <c:pt idx="8306">
                  <c:v>47.980544999999999</c:v>
                </c:pt>
                <c:pt idx="8307">
                  <c:v>47.826302000000005</c:v>
                </c:pt>
                <c:pt idx="8308">
                  <c:v>47.672188000000006</c:v>
                </c:pt>
                <c:pt idx="8309">
                  <c:v>47.517947999999997</c:v>
                </c:pt>
                <c:pt idx="8310">
                  <c:v>47.363705000000003</c:v>
                </c:pt>
                <c:pt idx="8311">
                  <c:v>47.209591000000003</c:v>
                </c:pt>
                <c:pt idx="8312">
                  <c:v>47.055347000000005</c:v>
                </c:pt>
                <c:pt idx="8313">
                  <c:v>46.901236999999995</c:v>
                </c:pt>
                <c:pt idx="8314">
                  <c:v>46.746994000000001</c:v>
                </c:pt>
                <c:pt idx="8315">
                  <c:v>46.592880000000001</c:v>
                </c:pt>
                <c:pt idx="8316">
                  <c:v>46.438637</c:v>
                </c:pt>
                <c:pt idx="8317">
                  <c:v>46.284527000000004</c:v>
                </c:pt>
                <c:pt idx="8318">
                  <c:v>46.130283000000006</c:v>
                </c:pt>
                <c:pt idx="8319">
                  <c:v>45.976170000000003</c:v>
                </c:pt>
                <c:pt idx="8320">
                  <c:v>45.821926000000005</c:v>
                </c:pt>
                <c:pt idx="8321">
                  <c:v>45.667816000000002</c:v>
                </c:pt>
                <c:pt idx="8322">
                  <c:v>45.513573000000001</c:v>
                </c:pt>
                <c:pt idx="8323">
                  <c:v>45.359458999999994</c:v>
                </c:pt>
                <c:pt idx="8324">
                  <c:v>45.20521500000001</c:v>
                </c:pt>
                <c:pt idx="8325">
                  <c:v>45.051105</c:v>
                </c:pt>
                <c:pt idx="8326">
                  <c:v>44.896861999999999</c:v>
                </c:pt>
                <c:pt idx="8327">
                  <c:v>44.742619000000012</c:v>
                </c:pt>
                <c:pt idx="8328">
                  <c:v>44.588509000000002</c:v>
                </c:pt>
                <c:pt idx="8329">
                  <c:v>44.434264999999996</c:v>
                </c:pt>
                <c:pt idx="8330">
                  <c:v>44.280151000000011</c:v>
                </c:pt>
                <c:pt idx="8331">
                  <c:v>44.12590800000001</c:v>
                </c:pt>
                <c:pt idx="8332">
                  <c:v>43.971798</c:v>
                </c:pt>
                <c:pt idx="8333">
                  <c:v>43.817553999999994</c:v>
                </c:pt>
                <c:pt idx="8334">
                  <c:v>43.663441000000006</c:v>
                </c:pt>
                <c:pt idx="8335">
                  <c:v>43.509197</c:v>
                </c:pt>
                <c:pt idx="8336">
                  <c:v>43.355086999999997</c:v>
                </c:pt>
                <c:pt idx="8337">
                  <c:v>43.200844000000004</c:v>
                </c:pt>
                <c:pt idx="8338">
                  <c:v>43.046730000000004</c:v>
                </c:pt>
                <c:pt idx="8339">
                  <c:v>42.892486999999996</c:v>
                </c:pt>
                <c:pt idx="8340">
                  <c:v>42.738377000000007</c:v>
                </c:pt>
                <c:pt idx="8341">
                  <c:v>42.584133000000001</c:v>
                </c:pt>
                <c:pt idx="8342">
                  <c:v>42.42989</c:v>
                </c:pt>
                <c:pt idx="8343">
                  <c:v>42.275776000000008</c:v>
                </c:pt>
                <c:pt idx="8344">
                  <c:v>42.121536000000013</c:v>
                </c:pt>
                <c:pt idx="8345">
                  <c:v>41.967421999999999</c:v>
                </c:pt>
                <c:pt idx="8346">
                  <c:v>41.813179000000005</c:v>
                </c:pt>
                <c:pt idx="8347">
                  <c:v>41.659064999999998</c:v>
                </c:pt>
                <c:pt idx="8348">
                  <c:v>41.504825999999994</c:v>
                </c:pt>
                <c:pt idx="8349">
                  <c:v>41.350712000000001</c:v>
                </c:pt>
                <c:pt idx="8350">
                  <c:v>41.196468000000003</c:v>
                </c:pt>
                <c:pt idx="8351">
                  <c:v>41.042358000000007</c:v>
                </c:pt>
                <c:pt idx="8352">
                  <c:v>40.888115000000006</c:v>
                </c:pt>
                <c:pt idx="8353">
                  <c:v>40.734001000000006</c:v>
                </c:pt>
                <c:pt idx="8354">
                  <c:v>40.579758000000005</c:v>
                </c:pt>
                <c:pt idx="8355">
                  <c:v>40.425648000000002</c:v>
                </c:pt>
                <c:pt idx="8356">
                  <c:v>40.271404000000004</c:v>
                </c:pt>
                <c:pt idx="8357">
                  <c:v>40.117289999999997</c:v>
                </c:pt>
                <c:pt idx="8358">
                  <c:v>39.963046999999996</c:v>
                </c:pt>
                <c:pt idx="8359">
                  <c:v>39.808803999999995</c:v>
                </c:pt>
                <c:pt idx="8360">
                  <c:v>39.654693999999999</c:v>
                </c:pt>
                <c:pt idx="8361">
                  <c:v>39.500450000000001</c:v>
                </c:pt>
                <c:pt idx="8362">
                  <c:v>39.346336000000001</c:v>
                </c:pt>
                <c:pt idx="8363">
                  <c:v>39.192093000000007</c:v>
                </c:pt>
                <c:pt idx="8364">
                  <c:v>39.037983000000004</c:v>
                </c:pt>
                <c:pt idx="8365">
                  <c:v>38.883739000000006</c:v>
                </c:pt>
                <c:pt idx="8366">
                  <c:v>38.729626000000003</c:v>
                </c:pt>
                <c:pt idx="8367">
                  <c:v>38.575386000000002</c:v>
                </c:pt>
                <c:pt idx="8368">
                  <c:v>38.421272000000002</c:v>
                </c:pt>
                <c:pt idx="8369">
                  <c:v>38.267029000000001</c:v>
                </c:pt>
                <c:pt idx="8370">
                  <c:v>38.112915000000008</c:v>
                </c:pt>
                <c:pt idx="8371">
                  <c:v>37.958674999999999</c:v>
                </c:pt>
                <c:pt idx="8372">
                  <c:v>37.804561999999997</c:v>
                </c:pt>
                <c:pt idx="8373">
                  <c:v>37.650318000000006</c:v>
                </c:pt>
                <c:pt idx="8374">
                  <c:v>37.496208000000003</c:v>
                </c:pt>
                <c:pt idx="8375">
                  <c:v>37.341964999999995</c:v>
                </c:pt>
                <c:pt idx="8376">
                  <c:v>37.187720999999996</c:v>
                </c:pt>
                <c:pt idx="8377">
                  <c:v>37.033606999999996</c:v>
                </c:pt>
                <c:pt idx="8378">
                  <c:v>36.879363999999995</c:v>
                </c:pt>
                <c:pt idx="8379">
                  <c:v>36.725254000000007</c:v>
                </c:pt>
                <c:pt idx="8380">
                  <c:v>36.571011000000006</c:v>
                </c:pt>
                <c:pt idx="8381">
                  <c:v>36.416896999999999</c:v>
                </c:pt>
                <c:pt idx="8382">
                  <c:v>36.262653000000007</c:v>
                </c:pt>
                <c:pt idx="8383">
                  <c:v>36.108543000000012</c:v>
                </c:pt>
                <c:pt idx="8384">
                  <c:v>35.954299999999996</c:v>
                </c:pt>
                <c:pt idx="8385">
                  <c:v>35.800186000000004</c:v>
                </c:pt>
                <c:pt idx="8386">
                  <c:v>35.645943000000003</c:v>
                </c:pt>
                <c:pt idx="8387">
                  <c:v>35.491833</c:v>
                </c:pt>
                <c:pt idx="8388">
                  <c:v>35.337588999999994</c:v>
                </c:pt>
                <c:pt idx="8389">
                  <c:v>35.183475000000001</c:v>
                </c:pt>
                <c:pt idx="8390">
                  <c:v>35.029236000000012</c:v>
                </c:pt>
                <c:pt idx="8391">
                  <c:v>34.875122000000005</c:v>
                </c:pt>
                <c:pt idx="8392">
                  <c:v>34.720879000000011</c:v>
                </c:pt>
                <c:pt idx="8393">
                  <c:v>34.566635000000005</c:v>
                </c:pt>
                <c:pt idx="8394">
                  <c:v>34.412525000000002</c:v>
                </c:pt>
                <c:pt idx="8395">
                  <c:v>34.258282000000001</c:v>
                </c:pt>
                <c:pt idx="8396">
                  <c:v>34.104168000000001</c:v>
                </c:pt>
                <c:pt idx="8397">
                  <c:v>33.949923999999996</c:v>
                </c:pt>
                <c:pt idx="8398">
                  <c:v>33.795815000000012</c:v>
                </c:pt>
                <c:pt idx="8399">
                  <c:v>33.641571000000006</c:v>
                </c:pt>
                <c:pt idx="8400">
                  <c:v>33.487456999999999</c:v>
                </c:pt>
                <c:pt idx="8401">
                  <c:v>33.333214000000005</c:v>
                </c:pt>
                <c:pt idx="8402">
                  <c:v>33.179104000000002</c:v>
                </c:pt>
                <c:pt idx="8403">
                  <c:v>33.024860000000004</c:v>
                </c:pt>
                <c:pt idx="8404">
                  <c:v>32.870746999999994</c:v>
                </c:pt>
                <c:pt idx="8405">
                  <c:v>32.716503000000003</c:v>
                </c:pt>
                <c:pt idx="8406">
                  <c:v>32.562393000000007</c:v>
                </c:pt>
                <c:pt idx="8407">
                  <c:v>32.408150000000006</c:v>
                </c:pt>
                <c:pt idx="8408">
                  <c:v>32.254036000000006</c:v>
                </c:pt>
                <c:pt idx="8409">
                  <c:v>32.099796000000012</c:v>
                </c:pt>
                <c:pt idx="8410">
                  <c:v>31.945550999999991</c:v>
                </c:pt>
                <c:pt idx="8411">
                  <c:v>31.791438999999997</c:v>
                </c:pt>
                <c:pt idx="8412">
                  <c:v>31.637196000000003</c:v>
                </c:pt>
                <c:pt idx="8413">
                  <c:v>31.483084000000002</c:v>
                </c:pt>
                <c:pt idx="8414">
                  <c:v>31.32884</c:v>
                </c:pt>
                <c:pt idx="8415">
                  <c:v>31.174728000000005</c:v>
                </c:pt>
                <c:pt idx="8416">
                  <c:v>31.020485000000001</c:v>
                </c:pt>
                <c:pt idx="8417">
                  <c:v>30.866372999999996</c:v>
                </c:pt>
                <c:pt idx="8418">
                  <c:v>30.712131999999997</c:v>
                </c:pt>
                <c:pt idx="8419">
                  <c:v>30.558018000000001</c:v>
                </c:pt>
                <c:pt idx="8420">
                  <c:v>30.403775999999997</c:v>
                </c:pt>
                <c:pt idx="8421">
                  <c:v>30.249661999999997</c:v>
                </c:pt>
                <c:pt idx="8422">
                  <c:v>30.095421000000002</c:v>
                </c:pt>
                <c:pt idx="8423">
                  <c:v>29.941306999999991</c:v>
                </c:pt>
                <c:pt idx="8424">
                  <c:v>29.787065999999999</c:v>
                </c:pt>
                <c:pt idx="8425">
                  <c:v>29.632954000000009</c:v>
                </c:pt>
                <c:pt idx="8426">
                  <c:v>29.478709999999996</c:v>
                </c:pt>
                <c:pt idx="8427">
                  <c:v>29.324466999999999</c:v>
                </c:pt>
                <c:pt idx="8428">
                  <c:v>29.170355000000004</c:v>
                </c:pt>
                <c:pt idx="8429">
                  <c:v>29.016110999999999</c:v>
                </c:pt>
                <c:pt idx="8430">
                  <c:v>28.861999999999995</c:v>
                </c:pt>
                <c:pt idx="8431">
                  <c:v>28.707756</c:v>
                </c:pt>
                <c:pt idx="8432">
                  <c:v>28.553643999999991</c:v>
                </c:pt>
                <c:pt idx="8433">
                  <c:v>28.399401000000001</c:v>
                </c:pt>
                <c:pt idx="8434">
                  <c:v>28.245288999999996</c:v>
                </c:pt>
                <c:pt idx="8435">
                  <c:v>28.091045000000001</c:v>
                </c:pt>
                <c:pt idx="8436">
                  <c:v>27.936934000000001</c:v>
                </c:pt>
                <c:pt idx="8437">
                  <c:v>27.782689999999992</c:v>
                </c:pt>
                <c:pt idx="8438">
                  <c:v>27.628578000000001</c:v>
                </c:pt>
                <c:pt idx="8439">
                  <c:v>27.474336999999991</c:v>
                </c:pt>
                <c:pt idx="8440">
                  <c:v>27.320222999999995</c:v>
                </c:pt>
                <c:pt idx="8441">
                  <c:v>27.165980999999999</c:v>
                </c:pt>
                <c:pt idx="8442">
                  <c:v>27.011738000000001</c:v>
                </c:pt>
                <c:pt idx="8443">
                  <c:v>26.857626</c:v>
                </c:pt>
                <c:pt idx="8444">
                  <c:v>26.703381999999998</c:v>
                </c:pt>
                <c:pt idx="8445">
                  <c:v>26.549271000000001</c:v>
                </c:pt>
                <c:pt idx="8446">
                  <c:v>26.395026999999995</c:v>
                </c:pt>
                <c:pt idx="8447">
                  <c:v>26.240915000000001</c:v>
                </c:pt>
                <c:pt idx="8448">
                  <c:v>26.086671999999997</c:v>
                </c:pt>
                <c:pt idx="8449">
                  <c:v>25.932559999999995</c:v>
                </c:pt>
                <c:pt idx="8450">
                  <c:v>25.778315999999997</c:v>
                </c:pt>
                <c:pt idx="8451">
                  <c:v>25.624205000000003</c:v>
                </c:pt>
                <c:pt idx="8452">
                  <c:v>25.469961000000001</c:v>
                </c:pt>
                <c:pt idx="8453">
                  <c:v>25.315849</c:v>
                </c:pt>
                <c:pt idx="8454">
                  <c:v>25.161605999999999</c:v>
                </c:pt>
                <c:pt idx="8455">
                  <c:v>25.007494000000001</c:v>
                </c:pt>
                <c:pt idx="8456">
                  <c:v>24.853251000000004</c:v>
                </c:pt>
                <c:pt idx="8457">
                  <c:v>24.699138999999999</c:v>
                </c:pt>
                <c:pt idx="8458">
                  <c:v>24.544895000000004</c:v>
                </c:pt>
                <c:pt idx="8459">
                  <c:v>24.390654000000001</c:v>
                </c:pt>
                <c:pt idx="8460">
                  <c:v>24.236540000000002</c:v>
                </c:pt>
                <c:pt idx="8461">
                  <c:v>24.082298000000002</c:v>
                </c:pt>
                <c:pt idx="8462">
                  <c:v>23.928185999999997</c:v>
                </c:pt>
                <c:pt idx="8463">
                  <c:v>23.773942999999996</c:v>
                </c:pt>
                <c:pt idx="8464">
                  <c:v>23.619831000000005</c:v>
                </c:pt>
                <c:pt idx="8465">
                  <c:v>23.465587999999997</c:v>
                </c:pt>
                <c:pt idx="8466">
                  <c:v>23.311476000000003</c:v>
                </c:pt>
                <c:pt idx="8467">
                  <c:v>23.157232</c:v>
                </c:pt>
                <c:pt idx="8468">
                  <c:v>23.003119999999996</c:v>
                </c:pt>
                <c:pt idx="8469">
                  <c:v>22.848877000000005</c:v>
                </c:pt>
                <c:pt idx="8470">
                  <c:v>22.694765000000004</c:v>
                </c:pt>
                <c:pt idx="8471">
                  <c:v>22.540521999999996</c:v>
                </c:pt>
                <c:pt idx="8472">
                  <c:v>22.408366999999991</c:v>
                </c:pt>
                <c:pt idx="8473">
                  <c:v>22.279332999999998</c:v>
                </c:pt>
                <c:pt idx="8474">
                  <c:v>22.150407999999999</c:v>
                </c:pt>
                <c:pt idx="8475">
                  <c:v>22.021374000000005</c:v>
                </c:pt>
                <c:pt idx="8476">
                  <c:v>21.892339999999997</c:v>
                </c:pt>
                <c:pt idx="8477">
                  <c:v>21.763413999999997</c:v>
                </c:pt>
                <c:pt idx="8478">
                  <c:v>21.634380000000004</c:v>
                </c:pt>
                <c:pt idx="8479">
                  <c:v>21.505457</c:v>
                </c:pt>
                <c:pt idx="8480">
                  <c:v>21.376422999999996</c:v>
                </c:pt>
                <c:pt idx="8481">
                  <c:v>21.247498</c:v>
                </c:pt>
                <c:pt idx="8482">
                  <c:v>21.118463999999999</c:v>
                </c:pt>
                <c:pt idx="8483">
                  <c:v>20.989537999999996</c:v>
                </c:pt>
                <c:pt idx="8484">
                  <c:v>20.860503999999995</c:v>
                </c:pt>
                <c:pt idx="8485">
                  <c:v>20.731579</c:v>
                </c:pt>
                <c:pt idx="8486">
                  <c:v>20.602544999999996</c:v>
                </c:pt>
                <c:pt idx="8487">
                  <c:v>20.473618999999996</c:v>
                </c:pt>
                <c:pt idx="8488">
                  <c:v>20.344584999999999</c:v>
                </c:pt>
                <c:pt idx="8489">
                  <c:v>20.215661999999995</c:v>
                </c:pt>
                <c:pt idx="8490">
                  <c:v>20.086625999999995</c:v>
                </c:pt>
                <c:pt idx="8491">
                  <c:v>19.957702999999995</c:v>
                </c:pt>
                <c:pt idx="8492">
                  <c:v>19.828668999999998</c:v>
                </c:pt>
                <c:pt idx="8493">
                  <c:v>19.699635000000001</c:v>
                </c:pt>
                <c:pt idx="8494">
                  <c:v>19.570708999999997</c:v>
                </c:pt>
                <c:pt idx="8495">
                  <c:v>19.441675</c:v>
                </c:pt>
                <c:pt idx="8496">
                  <c:v>19.312750000000001</c:v>
                </c:pt>
                <c:pt idx="8497">
                  <c:v>19.183715999999997</c:v>
                </c:pt>
                <c:pt idx="8498">
                  <c:v>19.054790000000001</c:v>
                </c:pt>
                <c:pt idx="8499">
                  <c:v>18.925755999999996</c:v>
                </c:pt>
                <c:pt idx="8500">
                  <c:v>18.796831000000001</c:v>
                </c:pt>
                <c:pt idx="8501">
                  <c:v>18.667797</c:v>
                </c:pt>
                <c:pt idx="8502">
                  <c:v>18.538874000000003</c:v>
                </c:pt>
                <c:pt idx="8503">
                  <c:v>18.409838000000001</c:v>
                </c:pt>
                <c:pt idx="8504">
                  <c:v>18.280913999999996</c:v>
                </c:pt>
                <c:pt idx="8505">
                  <c:v>18.151879999999998</c:v>
                </c:pt>
                <c:pt idx="8506">
                  <c:v>18.022955000000003</c:v>
                </c:pt>
                <c:pt idx="8507">
                  <c:v>17.893920999999999</c:v>
                </c:pt>
                <c:pt idx="8508">
                  <c:v>17.776073</c:v>
                </c:pt>
                <c:pt idx="8509">
                  <c:v>17.686216000000002</c:v>
                </c:pt>
                <c:pt idx="8510">
                  <c:v>17.596359</c:v>
                </c:pt>
                <c:pt idx="8511">
                  <c:v>17.506578000000001</c:v>
                </c:pt>
                <c:pt idx="8512">
                  <c:v>17.416720999999995</c:v>
                </c:pt>
                <c:pt idx="8513">
                  <c:v>17.326938999999999</c:v>
                </c:pt>
                <c:pt idx="8514">
                  <c:v>17.237082000000001</c:v>
                </c:pt>
                <c:pt idx="8515">
                  <c:v>17.147300999999999</c:v>
                </c:pt>
                <c:pt idx="8516">
                  <c:v>17.057444</c:v>
                </c:pt>
                <c:pt idx="8517">
                  <c:v>16.967661</c:v>
                </c:pt>
                <c:pt idx="8518">
                  <c:v>16.877804000000005</c:v>
                </c:pt>
                <c:pt idx="8519">
                  <c:v>16.788022999999992</c:v>
                </c:pt>
                <c:pt idx="8520">
                  <c:v>16.698166000000001</c:v>
                </c:pt>
                <c:pt idx="8521">
                  <c:v>16.608384999999995</c:v>
                </c:pt>
                <c:pt idx="8522">
                  <c:v>16.518525999999998</c:v>
                </c:pt>
                <c:pt idx="8523">
                  <c:v>16.428744999999992</c:v>
                </c:pt>
                <c:pt idx="8524">
                  <c:v>16.338888000000004</c:v>
                </c:pt>
                <c:pt idx="8525">
                  <c:v>16.249106999999995</c:v>
                </c:pt>
                <c:pt idx="8526">
                  <c:v>16.159248000000005</c:v>
                </c:pt>
                <c:pt idx="8527">
                  <c:v>16.069391</c:v>
                </c:pt>
                <c:pt idx="8528">
                  <c:v>15.979610000000003</c:v>
                </c:pt>
                <c:pt idx="8529">
                  <c:v>15.889752000000001</c:v>
                </c:pt>
                <c:pt idx="8530">
                  <c:v>15.799971999999999</c:v>
                </c:pt>
                <c:pt idx="8531">
                  <c:v>15.710114000000001</c:v>
                </c:pt>
                <c:pt idx="8532">
                  <c:v>15.638270999999996</c:v>
                </c:pt>
                <c:pt idx="8533">
                  <c:v>15.606628000000001</c:v>
                </c:pt>
                <c:pt idx="8534">
                  <c:v>15.575011</c:v>
                </c:pt>
                <c:pt idx="8535">
                  <c:v>15.543366999999998</c:v>
                </c:pt>
                <c:pt idx="8536">
                  <c:v>15.511750999999999</c:v>
                </c:pt>
                <c:pt idx="8537">
                  <c:v>15.480107</c:v>
                </c:pt>
                <c:pt idx="8538">
                  <c:v>15.448491000000001</c:v>
                </c:pt>
                <c:pt idx="8539">
                  <c:v>15.416847000000002</c:v>
                </c:pt>
                <c:pt idx="8540">
                  <c:v>15.385231000000003</c:v>
                </c:pt>
                <c:pt idx="8541">
                  <c:v>15.353587000000005</c:v>
                </c:pt>
                <c:pt idx="8542">
                  <c:v>15.321944</c:v>
                </c:pt>
                <c:pt idx="8543">
                  <c:v>15.290326999999998</c:v>
                </c:pt>
                <c:pt idx="8544">
                  <c:v>15.258683</c:v>
                </c:pt>
                <c:pt idx="8545">
                  <c:v>15.227066999999998</c:v>
                </c:pt>
                <c:pt idx="8546">
                  <c:v>15.195423</c:v>
                </c:pt>
                <c:pt idx="8547">
                  <c:v>15.163807</c:v>
                </c:pt>
                <c:pt idx="8548">
                  <c:v>15.132162999999998</c:v>
                </c:pt>
                <c:pt idx="8549">
                  <c:v>15.100547000000002</c:v>
                </c:pt>
                <c:pt idx="8550">
                  <c:v>15.068903000000001</c:v>
                </c:pt>
                <c:pt idx="8551">
                  <c:v>15.037287000000001</c:v>
                </c:pt>
                <c:pt idx="8552">
                  <c:v>15.005643000000003</c:v>
                </c:pt>
                <c:pt idx="8553">
                  <c:v>14.974026</c:v>
                </c:pt>
                <c:pt idx="8554">
                  <c:v>14.942383</c:v>
                </c:pt>
                <c:pt idx="8555">
                  <c:v>14.910766000000002</c:v>
                </c:pt>
                <c:pt idx="8556">
                  <c:v>14.879123</c:v>
                </c:pt>
                <c:pt idx="8557">
                  <c:v>14.847506000000001</c:v>
                </c:pt>
                <c:pt idx="8558">
                  <c:v>14.815863</c:v>
                </c:pt>
                <c:pt idx="8559">
                  <c:v>14.777906</c:v>
                </c:pt>
                <c:pt idx="8560">
                  <c:v>14.717819999999998</c:v>
                </c:pt>
                <c:pt idx="8561">
                  <c:v>14.657682000000001</c:v>
                </c:pt>
                <c:pt idx="8562">
                  <c:v>14.597596000000001</c:v>
                </c:pt>
                <c:pt idx="8563">
                  <c:v>14.537459</c:v>
                </c:pt>
                <c:pt idx="8564">
                  <c:v>14.477372999999998</c:v>
                </c:pt>
                <c:pt idx="8565">
                  <c:v>14.417235</c:v>
                </c:pt>
                <c:pt idx="8566">
                  <c:v>14.357149000000001</c:v>
                </c:pt>
                <c:pt idx="8567">
                  <c:v>14.297011999999999</c:v>
                </c:pt>
                <c:pt idx="8568">
                  <c:v>14.236925999999999</c:v>
                </c:pt>
                <c:pt idx="8569">
                  <c:v>14.176788</c:v>
                </c:pt>
                <c:pt idx="8570">
                  <c:v>14.116702</c:v>
                </c:pt>
                <c:pt idx="8571">
                  <c:v>14.056564000000002</c:v>
                </c:pt>
                <c:pt idx="8572">
                  <c:v>13.996478</c:v>
                </c:pt>
                <c:pt idx="8573">
                  <c:v>13.936341000000001</c:v>
                </c:pt>
                <c:pt idx="8574">
                  <c:v>13.876255</c:v>
                </c:pt>
                <c:pt idx="8575">
                  <c:v>13.816117</c:v>
                </c:pt>
                <c:pt idx="8576">
                  <c:v>13.755980000000001</c:v>
                </c:pt>
                <c:pt idx="8577">
                  <c:v>13.695894000000001</c:v>
                </c:pt>
                <c:pt idx="8578">
                  <c:v>13.635756000000002</c:v>
                </c:pt>
                <c:pt idx="8579">
                  <c:v>13.575670000000002</c:v>
                </c:pt>
                <c:pt idx="8580">
                  <c:v>13.515533000000001</c:v>
                </c:pt>
                <c:pt idx="8581">
                  <c:v>13.455447000000005</c:v>
                </c:pt>
                <c:pt idx="8582">
                  <c:v>13.395309000000001</c:v>
                </c:pt>
                <c:pt idx="8583">
                  <c:v>13.335223000000001</c:v>
                </c:pt>
                <c:pt idx="8584">
                  <c:v>13.275085000000002</c:v>
                </c:pt>
                <c:pt idx="8585">
                  <c:v>13.214999000000001</c:v>
                </c:pt>
                <c:pt idx="8586">
                  <c:v>13.154862</c:v>
                </c:pt>
                <c:pt idx="8587">
                  <c:v>13.094776</c:v>
                </c:pt>
                <c:pt idx="8588">
                  <c:v>13.034638000000001</c:v>
                </c:pt>
                <c:pt idx="8589">
                  <c:v>12.974552000000001</c:v>
                </c:pt>
                <c:pt idx="8590">
                  <c:v>12.914415</c:v>
                </c:pt>
                <c:pt idx="8591">
                  <c:v>12.854329</c:v>
                </c:pt>
                <c:pt idx="8592">
                  <c:v>12.794190999999998</c:v>
                </c:pt>
                <c:pt idx="8593">
                  <c:v>12.734054999999998</c:v>
                </c:pt>
                <c:pt idx="8594">
                  <c:v>12.673967999999999</c:v>
                </c:pt>
                <c:pt idx="8595">
                  <c:v>12.613831000000001</c:v>
                </c:pt>
                <c:pt idx="8596">
                  <c:v>12.553744000000002</c:v>
                </c:pt>
                <c:pt idx="8597">
                  <c:v>12.493608</c:v>
                </c:pt>
                <c:pt idx="8598">
                  <c:v>12.43352</c:v>
                </c:pt>
                <c:pt idx="8599">
                  <c:v>12.373384000000001</c:v>
                </c:pt>
                <c:pt idx="8600">
                  <c:v>12.313297</c:v>
                </c:pt>
                <c:pt idx="8601">
                  <c:v>12.253160000000001</c:v>
                </c:pt>
                <c:pt idx="8602">
                  <c:v>12.193072999999998</c:v>
                </c:pt>
                <c:pt idx="8603">
                  <c:v>12.132936000000003</c:v>
                </c:pt>
                <c:pt idx="8604">
                  <c:v>12.072850000000003</c:v>
                </c:pt>
                <c:pt idx="8605">
                  <c:v>12.012712000000002</c:v>
                </c:pt>
                <c:pt idx="8606">
                  <c:v>11.952626000000002</c:v>
                </c:pt>
                <c:pt idx="8607">
                  <c:v>11.892489000000003</c:v>
                </c:pt>
                <c:pt idx="8608">
                  <c:v>11.832403000000003</c:v>
                </c:pt>
                <c:pt idx="8609">
                  <c:v>11.772265000000001</c:v>
                </c:pt>
                <c:pt idx="8610">
                  <c:v>11.712128999999999</c:v>
                </c:pt>
                <c:pt idx="8611">
                  <c:v>11.652042000000002</c:v>
                </c:pt>
                <c:pt idx="8612">
                  <c:v>11.591905000000001</c:v>
                </c:pt>
                <c:pt idx="8613">
                  <c:v>11.531817999999999</c:v>
                </c:pt>
                <c:pt idx="8614">
                  <c:v>11.471681</c:v>
                </c:pt>
                <c:pt idx="8615">
                  <c:v>11.411594000000001</c:v>
                </c:pt>
                <c:pt idx="8616">
                  <c:v>11.351458000000003</c:v>
                </c:pt>
                <c:pt idx="8617">
                  <c:v>11.291370999999996</c:v>
                </c:pt>
                <c:pt idx="8618">
                  <c:v>11.231234000000001</c:v>
                </c:pt>
                <c:pt idx="8619">
                  <c:v>11.171147000000001</c:v>
                </c:pt>
                <c:pt idx="8620">
                  <c:v>11.111010999999998</c:v>
                </c:pt>
                <c:pt idx="8621">
                  <c:v>11.050924</c:v>
                </c:pt>
                <c:pt idx="8622">
                  <c:v>10.990787000000003</c:v>
                </c:pt>
                <c:pt idx="8623">
                  <c:v>10.9307</c:v>
                </c:pt>
                <c:pt idx="8624">
                  <c:v>10.870564000000002</c:v>
                </c:pt>
                <c:pt idx="8625">
                  <c:v>10.810426000000001</c:v>
                </c:pt>
                <c:pt idx="8626">
                  <c:v>10.75034</c:v>
                </c:pt>
                <c:pt idx="8627">
                  <c:v>10.690201999999999</c:v>
                </c:pt>
                <c:pt idx="8628">
                  <c:v>10.630115999999999</c:v>
                </c:pt>
                <c:pt idx="8629">
                  <c:v>10.569979</c:v>
                </c:pt>
                <c:pt idx="8630">
                  <c:v>10.509892000000002</c:v>
                </c:pt>
                <c:pt idx="8631">
                  <c:v>10.449755</c:v>
                </c:pt>
                <c:pt idx="8632">
                  <c:v>10.389668</c:v>
                </c:pt>
                <c:pt idx="8633">
                  <c:v>10.329532000000002</c:v>
                </c:pt>
                <c:pt idx="8634">
                  <c:v>10.269445000000003</c:v>
                </c:pt>
                <c:pt idx="8635">
                  <c:v>10.209307999999998</c:v>
                </c:pt>
                <c:pt idx="8636">
                  <c:v>10.149220999999999</c:v>
                </c:pt>
                <c:pt idx="8637">
                  <c:v>10.089085000000003</c:v>
                </c:pt>
                <c:pt idx="8638">
                  <c:v>10.028997999999998</c:v>
                </c:pt>
                <c:pt idx="8639">
                  <c:v>9.9688606000000011</c:v>
                </c:pt>
                <c:pt idx="8640">
                  <c:v>9.9087743999999986</c:v>
                </c:pt>
                <c:pt idx="8641">
                  <c:v>9.8486366000000007</c:v>
                </c:pt>
                <c:pt idx="8642">
                  <c:v>9.7884998000000003</c:v>
                </c:pt>
                <c:pt idx="8643">
                  <c:v>9.7284135999999997</c:v>
                </c:pt>
                <c:pt idx="8644">
                  <c:v>9.6682757999999982</c:v>
                </c:pt>
                <c:pt idx="8645">
                  <c:v>9.6081896000000011</c:v>
                </c:pt>
                <c:pt idx="8646">
                  <c:v>9.5480527999999989</c:v>
                </c:pt>
                <c:pt idx="8647">
                  <c:v>9.4879665000000006</c:v>
                </c:pt>
                <c:pt idx="8648">
                  <c:v>9.4278287999999986</c:v>
                </c:pt>
                <c:pt idx="8649">
                  <c:v>9.3677425000000021</c:v>
                </c:pt>
                <c:pt idx="8650">
                  <c:v>9.3076057000000034</c:v>
                </c:pt>
                <c:pt idx="8651">
                  <c:v>9.2475194999999992</c:v>
                </c:pt>
                <c:pt idx="8652">
                  <c:v>9.1873816999999995</c:v>
                </c:pt>
                <c:pt idx="8653">
                  <c:v>9.1272954999999989</c:v>
                </c:pt>
                <c:pt idx="8654">
                  <c:v>9.067157700000001</c:v>
                </c:pt>
                <c:pt idx="8655">
                  <c:v>9.0070714999999986</c:v>
                </c:pt>
                <c:pt idx="8656">
                  <c:v>8.9469347000000035</c:v>
                </c:pt>
                <c:pt idx="8657">
                  <c:v>8.8868484000000034</c:v>
                </c:pt>
                <c:pt idx="8658">
                  <c:v>8.8267107000000014</c:v>
                </c:pt>
                <c:pt idx="8659">
                  <c:v>8.7665739000000009</c:v>
                </c:pt>
                <c:pt idx="8660">
                  <c:v>8.7064877000000003</c:v>
                </c:pt>
                <c:pt idx="8661">
                  <c:v>8.6463498999999988</c:v>
                </c:pt>
                <c:pt idx="8662">
                  <c:v>8.5862637000000017</c:v>
                </c:pt>
                <c:pt idx="8663">
                  <c:v>8.5261269000000013</c:v>
                </c:pt>
                <c:pt idx="8664">
                  <c:v>8.466040600000003</c:v>
                </c:pt>
                <c:pt idx="8665">
                  <c:v>8.4059029000000027</c:v>
                </c:pt>
                <c:pt idx="8666">
                  <c:v>8.3458166000000027</c:v>
                </c:pt>
                <c:pt idx="8667">
                  <c:v>8.2856798000000005</c:v>
                </c:pt>
                <c:pt idx="8668">
                  <c:v>8.2255926000000006</c:v>
                </c:pt>
                <c:pt idx="8669">
                  <c:v>8.1654558000000019</c:v>
                </c:pt>
                <c:pt idx="8670">
                  <c:v>8.1053696000000013</c:v>
                </c:pt>
                <c:pt idx="8671">
                  <c:v>8.0452317999999998</c:v>
                </c:pt>
                <c:pt idx="8672">
                  <c:v>7.9851460000000003</c:v>
                </c:pt>
                <c:pt idx="8673">
                  <c:v>7.9250087999999996</c:v>
                </c:pt>
                <c:pt idx="8674">
                  <c:v>7.8649219999999991</c:v>
                </c:pt>
                <c:pt idx="8675">
                  <c:v>7.8047847999999984</c:v>
                </c:pt>
                <c:pt idx="8676">
                  <c:v>7.7446475000000001</c:v>
                </c:pt>
                <c:pt idx="8677">
                  <c:v>7.6845612999999995</c:v>
                </c:pt>
                <c:pt idx="8678">
                  <c:v>7.6244239999999985</c:v>
                </c:pt>
                <c:pt idx="8679">
                  <c:v>7.5643376999999994</c:v>
                </c:pt>
                <c:pt idx="8680">
                  <c:v>7.5042004999999996</c:v>
                </c:pt>
                <c:pt idx="8681">
                  <c:v>7.4441141999999987</c:v>
                </c:pt>
                <c:pt idx="8682">
                  <c:v>7.3839768999999995</c:v>
                </c:pt>
                <c:pt idx="8683">
                  <c:v>7.3238906999999989</c:v>
                </c:pt>
                <c:pt idx="8684">
                  <c:v>7.2637533999999997</c:v>
                </c:pt>
                <c:pt idx="8685">
                  <c:v>7.2036672000000008</c:v>
                </c:pt>
                <c:pt idx="8686">
                  <c:v>7.143529899999999</c:v>
                </c:pt>
                <c:pt idx="8687">
                  <c:v>7.0834435999999998</c:v>
                </c:pt>
                <c:pt idx="8688">
                  <c:v>7.0233064000000001</c:v>
                </c:pt>
                <c:pt idx="8689">
                  <c:v>6.9632196000000004</c:v>
                </c:pt>
                <c:pt idx="8690">
                  <c:v>6.9030823999999997</c:v>
                </c:pt>
                <c:pt idx="8691">
                  <c:v>6.8429960999999988</c:v>
                </c:pt>
                <c:pt idx="8692">
                  <c:v>6.7828587999999996</c:v>
                </c:pt>
                <c:pt idx="8693">
                  <c:v>6.722721599999999</c:v>
                </c:pt>
                <c:pt idx="8694">
                  <c:v>6.662635299999998</c:v>
                </c:pt>
                <c:pt idx="8695">
                  <c:v>6.6024981</c:v>
                </c:pt>
                <c:pt idx="8696">
                  <c:v>6.5424117999999991</c:v>
                </c:pt>
                <c:pt idx="8697">
                  <c:v>6.4822744999999999</c:v>
                </c:pt>
                <c:pt idx="8698">
                  <c:v>6.4221882999999993</c:v>
                </c:pt>
                <c:pt idx="8699">
                  <c:v>6.3620509999999992</c:v>
                </c:pt>
                <c:pt idx="8700">
                  <c:v>6.3019647999999995</c:v>
                </c:pt>
                <c:pt idx="8701">
                  <c:v>6.2418275000000003</c:v>
                </c:pt>
                <c:pt idx="8702">
                  <c:v>6.1817408</c:v>
                </c:pt>
                <c:pt idx="8703">
                  <c:v>6.1216035</c:v>
                </c:pt>
                <c:pt idx="8704">
                  <c:v>6.1002216000000002</c:v>
                </c:pt>
                <c:pt idx="8705">
                  <c:v>6.0836309999999996</c:v>
                </c:pt>
                <c:pt idx="8706">
                  <c:v>6.0670537999999992</c:v>
                </c:pt>
                <c:pt idx="8707">
                  <c:v>6.0504632000000003</c:v>
                </c:pt>
                <c:pt idx="8708">
                  <c:v>6.0338864000000001</c:v>
                </c:pt>
                <c:pt idx="8709">
                  <c:v>6.0172954000000001</c:v>
                </c:pt>
                <c:pt idx="8710">
                  <c:v>6.0007047999999994</c:v>
                </c:pt>
                <c:pt idx="8711">
                  <c:v>5.9841274999999996</c:v>
                </c:pt>
                <c:pt idx="8712">
                  <c:v>5.967536899999998</c:v>
                </c:pt>
                <c:pt idx="8713">
                  <c:v>5.9509601999999999</c:v>
                </c:pt>
                <c:pt idx="8714">
                  <c:v>5.9343691000000005</c:v>
                </c:pt>
                <c:pt idx="8715">
                  <c:v>5.9177923000000003</c:v>
                </c:pt>
                <c:pt idx="8716">
                  <c:v>5.9018388000000002</c:v>
                </c:pt>
                <c:pt idx="8717">
                  <c:v>5.8863659000000004</c:v>
                </c:pt>
                <c:pt idx="8718">
                  <c:v>5.870880099999999</c:v>
                </c:pt>
                <c:pt idx="8719">
                  <c:v>5.8554076999999989</c:v>
                </c:pt>
                <c:pt idx="8720">
                  <c:v>5.8399219999999996</c:v>
                </c:pt>
                <c:pt idx="8721">
                  <c:v>5.8244490999999989</c:v>
                </c:pt>
                <c:pt idx="8722">
                  <c:v>5.8089637999999999</c:v>
                </c:pt>
                <c:pt idx="8723">
                  <c:v>5.7934909000000001</c:v>
                </c:pt>
                <c:pt idx="8724">
                  <c:v>5.7780050999999997</c:v>
                </c:pt>
                <c:pt idx="8725">
                  <c:v>5.7625193999999995</c:v>
                </c:pt>
                <c:pt idx="8726">
                  <c:v>5.7470469</c:v>
                </c:pt>
                <c:pt idx="8727">
                  <c:v>5.7315612000000007</c:v>
                </c:pt>
                <c:pt idx="8728">
                  <c:v>5.7160883</c:v>
                </c:pt>
                <c:pt idx="8729">
                  <c:v>5.7006025000000005</c:v>
                </c:pt>
                <c:pt idx="8730">
                  <c:v>5.6851300999999994</c:v>
                </c:pt>
                <c:pt idx="8731">
                  <c:v>5.6696444000000001</c:v>
                </c:pt>
                <c:pt idx="8732">
                  <c:v>5.6541718999999979</c:v>
                </c:pt>
                <c:pt idx="8733">
                  <c:v>5.6386861999999995</c:v>
                </c:pt>
                <c:pt idx="8734">
                  <c:v>5.6232132999999989</c:v>
                </c:pt>
                <c:pt idx="8735">
                  <c:v>5.6077274999999993</c:v>
                </c:pt>
                <c:pt idx="8736">
                  <c:v>5.5922551</c:v>
                </c:pt>
                <c:pt idx="8737">
                  <c:v>5.5767694000000008</c:v>
                </c:pt>
                <c:pt idx="8738">
                  <c:v>5.5612969000000003</c:v>
                </c:pt>
                <c:pt idx="8739">
                  <c:v>5.5458111999999993</c:v>
                </c:pt>
                <c:pt idx="8740">
                  <c:v>5.5303383000000004</c:v>
                </c:pt>
                <c:pt idx="8741">
                  <c:v>5.514852499999999</c:v>
                </c:pt>
                <c:pt idx="8742">
                  <c:v>5.4993668000000007</c:v>
                </c:pt>
                <c:pt idx="8743">
                  <c:v>5.4838943000000002</c:v>
                </c:pt>
                <c:pt idx="8744">
                  <c:v>5.4684086000000001</c:v>
                </c:pt>
                <c:pt idx="8745">
                  <c:v>5.452936199999999</c:v>
                </c:pt>
                <c:pt idx="8746">
                  <c:v>5.4374504000000004</c:v>
                </c:pt>
                <c:pt idx="8747">
                  <c:v>5.4219774999999997</c:v>
                </c:pt>
                <c:pt idx="8748">
                  <c:v>5.4064918000000004</c:v>
                </c:pt>
                <c:pt idx="8749">
                  <c:v>5.3910193</c:v>
                </c:pt>
                <c:pt idx="8750">
                  <c:v>5.3755335999999989</c:v>
                </c:pt>
                <c:pt idx="8751">
                  <c:v>5.3600607</c:v>
                </c:pt>
                <c:pt idx="8752">
                  <c:v>5.3445753999999992</c:v>
                </c:pt>
                <c:pt idx="8753">
                  <c:v>5.3291024999999994</c:v>
                </c:pt>
                <c:pt idx="8754">
                  <c:v>5.3136167999999993</c:v>
                </c:pt>
                <c:pt idx="8755">
                  <c:v>5.2981442999999988</c:v>
                </c:pt>
                <c:pt idx="8756">
                  <c:v>5.2826586000000004</c:v>
                </c:pt>
                <c:pt idx="8757">
                  <c:v>5.267185699999998</c:v>
                </c:pt>
                <c:pt idx="8758">
                  <c:v>5.2516999000000011</c:v>
                </c:pt>
                <c:pt idx="8759">
                  <c:v>5.2362142</c:v>
                </c:pt>
                <c:pt idx="8760">
                  <c:v>5.2207416999999996</c:v>
                </c:pt>
                <c:pt idx="8761">
                  <c:v>5.2052560000000003</c:v>
                </c:pt>
                <c:pt idx="8762">
                  <c:v>5.1897836000000002</c:v>
                </c:pt>
                <c:pt idx="8763">
                  <c:v>5.1742977999999997</c:v>
                </c:pt>
                <c:pt idx="8764">
                  <c:v>5.1588248999999982</c:v>
                </c:pt>
                <c:pt idx="8765">
                  <c:v>5.1433391999999998</c:v>
                </c:pt>
                <c:pt idx="8766">
                  <c:v>5.1278666999999993</c:v>
                </c:pt>
                <c:pt idx="8767">
                  <c:v>5.1123809999999992</c:v>
                </c:pt>
                <c:pt idx="8768">
                  <c:v>5.096908599999999</c:v>
                </c:pt>
                <c:pt idx="8769">
                  <c:v>5.0814228000000004</c:v>
                </c:pt>
                <c:pt idx="8770">
                  <c:v>5.0659498999999988</c:v>
                </c:pt>
                <c:pt idx="8771">
                  <c:v>5.0504641999999995</c:v>
                </c:pt>
                <c:pt idx="8772">
                  <c:v>5.0349917</c:v>
                </c:pt>
                <c:pt idx="8773">
                  <c:v>5.0195059999999989</c:v>
                </c:pt>
                <c:pt idx="8774">
                  <c:v>5.0040331</c:v>
                </c:pt>
                <c:pt idx="8775">
                  <c:v>4.9885478000000001</c:v>
                </c:pt>
                <c:pt idx="8776">
                  <c:v>4.9730620000000005</c:v>
                </c:pt>
                <c:pt idx="8777">
                  <c:v>4.957589099999999</c:v>
                </c:pt>
                <c:pt idx="8778">
                  <c:v>4.9421033999999997</c:v>
                </c:pt>
                <c:pt idx="8779">
                  <c:v>4.9266310000000004</c:v>
                </c:pt>
                <c:pt idx="8780">
                  <c:v>4.9111452</c:v>
                </c:pt>
                <c:pt idx="8781">
                  <c:v>4.8956723000000002</c:v>
                </c:pt>
                <c:pt idx="8782">
                  <c:v>4.8801865999999992</c:v>
                </c:pt>
                <c:pt idx="8783">
                  <c:v>4.8647140999999978</c:v>
                </c:pt>
                <c:pt idx="8784">
                  <c:v>4.8492284000000012</c:v>
                </c:pt>
                <c:pt idx="8785">
                  <c:v>4.8337560000000002</c:v>
                </c:pt>
                <c:pt idx="8786">
                  <c:v>4.8182701999999997</c:v>
                </c:pt>
                <c:pt idx="8787">
                  <c:v>4.802797299999999</c:v>
                </c:pt>
                <c:pt idx="8788">
                  <c:v>4.7873115999999989</c:v>
                </c:pt>
                <c:pt idx="8789">
                  <c:v>4.7718391000000011</c:v>
                </c:pt>
                <c:pt idx="8790">
                  <c:v>4.756353400000001</c:v>
                </c:pt>
                <c:pt idx="8791">
                  <c:v>4.740880999999999</c:v>
                </c:pt>
                <c:pt idx="8792">
                  <c:v>4.7253951999999995</c:v>
                </c:pt>
                <c:pt idx="8793">
                  <c:v>4.7099093999999999</c:v>
                </c:pt>
                <c:pt idx="8794">
                  <c:v>4.6944365999999986</c:v>
                </c:pt>
                <c:pt idx="8795">
                  <c:v>4.6789507999999991</c:v>
                </c:pt>
                <c:pt idx="8796">
                  <c:v>4.6634783999999989</c:v>
                </c:pt>
                <c:pt idx="8797">
                  <c:v>4.6479925999999994</c:v>
                </c:pt>
                <c:pt idx="8798">
                  <c:v>4.6325201999999992</c:v>
                </c:pt>
                <c:pt idx="8799">
                  <c:v>4.6170343999999979</c:v>
                </c:pt>
                <c:pt idx="8800">
                  <c:v>4.6015614999999999</c:v>
                </c:pt>
                <c:pt idx="8801">
                  <c:v>4.5860757999999997</c:v>
                </c:pt>
                <c:pt idx="8802">
                  <c:v>4.5706034000000013</c:v>
                </c:pt>
                <c:pt idx="8803">
                  <c:v>4.5551175999999991</c:v>
                </c:pt>
                <c:pt idx="8804">
                  <c:v>4.5396447000000011</c:v>
                </c:pt>
                <c:pt idx="8805">
                  <c:v>4.5241593999999994</c:v>
                </c:pt>
                <c:pt idx="8806">
                  <c:v>4.5086864999999996</c:v>
                </c:pt>
                <c:pt idx="8807">
                  <c:v>4.4932008000000003</c:v>
                </c:pt>
                <c:pt idx="8808">
                  <c:v>4.4777284000000011</c:v>
                </c:pt>
                <c:pt idx="8809">
                  <c:v>4.4622425999999997</c:v>
                </c:pt>
                <c:pt idx="8810">
                  <c:v>4.4467568000000002</c:v>
                </c:pt>
                <c:pt idx="8811">
                  <c:v>4.4312840000000007</c:v>
                </c:pt>
                <c:pt idx="8812">
                  <c:v>4.4157982000000002</c:v>
                </c:pt>
                <c:pt idx="8813">
                  <c:v>4.4003258000000001</c:v>
                </c:pt>
                <c:pt idx="8814">
                  <c:v>4.3848399999999987</c:v>
                </c:pt>
                <c:pt idx="8815">
                  <c:v>4.3693676000000004</c:v>
                </c:pt>
                <c:pt idx="8816">
                  <c:v>4.353881799999999</c:v>
                </c:pt>
                <c:pt idx="8817">
                  <c:v>4.3384089000000001</c:v>
                </c:pt>
                <c:pt idx="8818">
                  <c:v>4.3229231999999991</c:v>
                </c:pt>
                <c:pt idx="8819">
                  <c:v>4.3074507999999989</c:v>
                </c:pt>
                <c:pt idx="8820">
                  <c:v>4.2919650000000003</c:v>
                </c:pt>
                <c:pt idx="8821">
                  <c:v>4.276492600000001</c:v>
                </c:pt>
                <c:pt idx="8822">
                  <c:v>4.2610067999999997</c:v>
                </c:pt>
                <c:pt idx="8823">
                  <c:v>4.245533899999999</c:v>
                </c:pt>
                <c:pt idx="8824">
                  <c:v>4.2300482000000006</c:v>
                </c:pt>
                <c:pt idx="8825">
                  <c:v>4.2145624000000002</c:v>
                </c:pt>
                <c:pt idx="8826">
                  <c:v>4.19909</c:v>
                </c:pt>
                <c:pt idx="8827">
                  <c:v>4.1836041999999996</c:v>
                </c:pt>
                <c:pt idx="8828">
                  <c:v>4.1681317999999985</c:v>
                </c:pt>
                <c:pt idx="8829">
                  <c:v>4.1526461000000001</c:v>
                </c:pt>
                <c:pt idx="8830">
                  <c:v>4.1371731999999994</c:v>
                </c:pt>
                <c:pt idx="8831">
                  <c:v>4.121687399999999</c:v>
                </c:pt>
                <c:pt idx="8832">
                  <c:v>4.1062149999999988</c:v>
                </c:pt>
                <c:pt idx="8833">
                  <c:v>4.0907292000000002</c:v>
                </c:pt>
                <c:pt idx="8834">
                  <c:v>4.0752563000000004</c:v>
                </c:pt>
                <c:pt idx="8835">
                  <c:v>4.0597706000000002</c:v>
                </c:pt>
                <c:pt idx="8836">
                  <c:v>4.0442982000000001</c:v>
                </c:pt>
                <c:pt idx="8837">
                  <c:v>4.0288123999999987</c:v>
                </c:pt>
                <c:pt idx="8838">
                  <c:v>4.0133400000000004</c:v>
                </c:pt>
                <c:pt idx="8839">
                  <c:v>3.9978541999999995</c:v>
                </c:pt>
                <c:pt idx="8840">
                  <c:v>3.9823816000000001</c:v>
                </c:pt>
                <c:pt idx="8841">
                  <c:v>3.9668957999999996</c:v>
                </c:pt>
                <c:pt idx="8842">
                  <c:v>3.9514100999999995</c:v>
                </c:pt>
                <c:pt idx="8843">
                  <c:v>3.9359373999999998</c:v>
                </c:pt>
                <c:pt idx="8844">
                  <c:v>3.9204515999999998</c:v>
                </c:pt>
                <c:pt idx="8845">
                  <c:v>3.904979</c:v>
                </c:pt>
                <c:pt idx="8846">
                  <c:v>3.8894932</c:v>
                </c:pt>
                <c:pt idx="8847">
                  <c:v>3.8740207999999998</c:v>
                </c:pt>
                <c:pt idx="8848">
                  <c:v>3.8585350999999997</c:v>
                </c:pt>
                <c:pt idx="8849">
                  <c:v>3.8430623999999995</c:v>
                </c:pt>
                <c:pt idx="8850">
                  <c:v>3.8275766</c:v>
                </c:pt>
                <c:pt idx="8851">
                  <c:v>3.8121039999999997</c:v>
                </c:pt>
                <c:pt idx="8852">
                  <c:v>3.7966181999999997</c:v>
                </c:pt>
                <c:pt idx="8853">
                  <c:v>3.7811455999999999</c:v>
                </c:pt>
                <c:pt idx="8854">
                  <c:v>3.7656597999999999</c:v>
                </c:pt>
                <c:pt idx="8855">
                  <c:v>3.7501874000000002</c:v>
                </c:pt>
                <c:pt idx="8856">
                  <c:v>3.7347016000000002</c:v>
                </c:pt>
                <c:pt idx="8857">
                  <c:v>3.7192289999999995</c:v>
                </c:pt>
                <c:pt idx="8858">
                  <c:v>3.7037431999999999</c:v>
                </c:pt>
                <c:pt idx="8859">
                  <c:v>3.6882575000000002</c:v>
                </c:pt>
                <c:pt idx="8860">
                  <c:v>3.6727848000000001</c:v>
                </c:pt>
                <c:pt idx="8861">
                  <c:v>3.6572990000000001</c:v>
                </c:pt>
                <c:pt idx="8862">
                  <c:v>3.6418265999999999</c:v>
                </c:pt>
                <c:pt idx="8863">
                  <c:v>3.6263408999999998</c:v>
                </c:pt>
                <c:pt idx="8864">
                  <c:v>3.6108681999999996</c:v>
                </c:pt>
                <c:pt idx="8865">
                  <c:v>3.5953824999999995</c:v>
                </c:pt>
                <c:pt idx="8866">
                  <c:v>3.5799097999999998</c:v>
                </c:pt>
                <c:pt idx="8867">
                  <c:v>3.5644239999999998</c:v>
                </c:pt>
                <c:pt idx="8868">
                  <c:v>3.5489514</c:v>
                </c:pt>
                <c:pt idx="8869">
                  <c:v>3.5334655999999995</c:v>
                </c:pt>
                <c:pt idx="8870">
                  <c:v>3.5179931999999998</c:v>
                </c:pt>
                <c:pt idx="8871">
                  <c:v>3.5025073999999998</c:v>
                </c:pt>
                <c:pt idx="8872">
                  <c:v>3.4870348000000004</c:v>
                </c:pt>
                <c:pt idx="8873">
                  <c:v>3.4715489999999996</c:v>
                </c:pt>
                <c:pt idx="8874">
                  <c:v>3.4560763999999993</c:v>
                </c:pt>
                <c:pt idx="8875">
                  <c:v>3.4405906000000002</c:v>
                </c:pt>
                <c:pt idx="8876">
                  <c:v>3.4251049</c:v>
                </c:pt>
                <c:pt idx="8877">
                  <c:v>3.4091806</c:v>
                </c:pt>
                <c:pt idx="8878">
                  <c:v>3.3930930999999998</c:v>
                </c:pt>
                <c:pt idx="8879">
                  <c:v>3.3770191999999994</c:v>
                </c:pt>
                <c:pt idx="8880">
                  <c:v>3.3609316000000002</c:v>
                </c:pt>
                <c:pt idx="8881">
                  <c:v>3.3448576999999995</c:v>
                </c:pt>
                <c:pt idx="8882">
                  <c:v>3.3287702000000001</c:v>
                </c:pt>
                <c:pt idx="8883">
                  <c:v>3.3126961999999995</c:v>
                </c:pt>
                <c:pt idx="8884">
                  <c:v>3.2966086999999997</c:v>
                </c:pt>
                <c:pt idx="8885">
                  <c:v>3.2805347000000009</c:v>
                </c:pt>
                <c:pt idx="8886">
                  <c:v>3.2644472000000002</c:v>
                </c:pt>
                <c:pt idx="8887">
                  <c:v>3.2483733000000004</c:v>
                </c:pt>
                <c:pt idx="8888">
                  <c:v>3.2322854999999997</c:v>
                </c:pt>
                <c:pt idx="8889">
                  <c:v>3.2162115999999998</c:v>
                </c:pt>
                <c:pt idx="8890">
                  <c:v>3.2001240000000006</c:v>
                </c:pt>
                <c:pt idx="8891">
                  <c:v>3.1840500999999999</c:v>
                </c:pt>
                <c:pt idx="8892">
                  <c:v>3.1679626000000001</c:v>
                </c:pt>
                <c:pt idx="8893">
                  <c:v>3.1518749999999995</c:v>
                </c:pt>
                <c:pt idx="8894">
                  <c:v>3.1358010999999997</c:v>
                </c:pt>
                <c:pt idx="8895">
                  <c:v>3.1197135</c:v>
                </c:pt>
                <c:pt idx="8896">
                  <c:v>3.1036396000000002</c:v>
                </c:pt>
                <c:pt idx="8897">
                  <c:v>3.0875520999999999</c:v>
                </c:pt>
                <c:pt idx="8898">
                  <c:v>3.0714780999999993</c:v>
                </c:pt>
                <c:pt idx="8899">
                  <c:v>3.0553906</c:v>
                </c:pt>
                <c:pt idx="8900">
                  <c:v>3.0393167000000001</c:v>
                </c:pt>
                <c:pt idx="8901">
                  <c:v>3.0232288999999999</c:v>
                </c:pt>
                <c:pt idx="8902">
                  <c:v>3.0071549000000002</c:v>
                </c:pt>
                <c:pt idx="8903">
                  <c:v>2.9910673999999995</c:v>
                </c:pt>
                <c:pt idx="8904">
                  <c:v>2.9749935000000001</c:v>
                </c:pt>
                <c:pt idx="8905">
                  <c:v>2.9589058999999995</c:v>
                </c:pt>
                <c:pt idx="8906">
                  <c:v>2.9428319999999997</c:v>
                </c:pt>
                <c:pt idx="8907">
                  <c:v>2.9267444999999994</c:v>
                </c:pt>
                <c:pt idx="8908">
                  <c:v>2.9106568999999993</c:v>
                </c:pt>
                <c:pt idx="8909">
                  <c:v>2.8945829999999995</c:v>
                </c:pt>
                <c:pt idx="8910">
                  <c:v>2.8784954999999997</c:v>
                </c:pt>
                <c:pt idx="8911">
                  <c:v>2.8624215</c:v>
                </c:pt>
                <c:pt idx="8912">
                  <c:v>2.8463340000000001</c:v>
                </c:pt>
                <c:pt idx="8913">
                  <c:v>2.8302599999999996</c:v>
                </c:pt>
                <c:pt idx="8914">
                  <c:v>2.8141722999999996</c:v>
                </c:pt>
                <c:pt idx="8915">
                  <c:v>2.7980982999999999</c:v>
                </c:pt>
                <c:pt idx="8916">
                  <c:v>2.7820108000000001</c:v>
                </c:pt>
                <c:pt idx="8917">
                  <c:v>2.7659369000000003</c:v>
                </c:pt>
                <c:pt idx="8918">
                  <c:v>2.7498492999999997</c:v>
                </c:pt>
                <c:pt idx="8919">
                  <c:v>2.7337753999999999</c:v>
                </c:pt>
                <c:pt idx="8920">
                  <c:v>2.7176878000000002</c:v>
                </c:pt>
                <c:pt idx="8921">
                  <c:v>2.7016138999999999</c:v>
                </c:pt>
                <c:pt idx="8922">
                  <c:v>2.6855264000000001</c:v>
                </c:pt>
                <c:pt idx="8923">
                  <c:v>2.6694523999999995</c:v>
                </c:pt>
                <c:pt idx="8924">
                  <c:v>2.6533649000000001</c:v>
                </c:pt>
                <c:pt idx="8925">
                  <c:v>2.6372773999999999</c:v>
                </c:pt>
                <c:pt idx="8926">
                  <c:v>2.6212033999999997</c:v>
                </c:pt>
                <c:pt idx="8927">
                  <c:v>2.6051156999999998</c:v>
                </c:pt>
                <c:pt idx="8928">
                  <c:v>2.5890417000000001</c:v>
                </c:pt>
                <c:pt idx="8929">
                  <c:v>2.5729541999999994</c:v>
                </c:pt>
                <c:pt idx="8930">
                  <c:v>2.5568801999999997</c:v>
                </c:pt>
                <c:pt idx="8931">
                  <c:v>2.5407926999999999</c:v>
                </c:pt>
                <c:pt idx="8932">
                  <c:v>2.5262948999999999</c:v>
                </c:pt>
                <c:pt idx="8933">
                  <c:v>2.5124330999999995</c:v>
                </c:pt>
                <c:pt idx="8934">
                  <c:v>2.4985827999999999</c:v>
                </c:pt>
                <c:pt idx="8935">
                  <c:v>2.4847212000000005</c:v>
                </c:pt>
                <c:pt idx="8936">
                  <c:v>2.4708709999999994</c:v>
                </c:pt>
                <c:pt idx="8937">
                  <c:v>2.4570090999999996</c:v>
                </c:pt>
                <c:pt idx="8938">
                  <c:v>2.4431590999999999</c:v>
                </c:pt>
                <c:pt idx="8939">
                  <c:v>2.4292972000000002</c:v>
                </c:pt>
                <c:pt idx="8940">
                  <c:v>2.4154471999999996</c:v>
                </c:pt>
                <c:pt idx="8941">
                  <c:v>2.4015852999999998</c:v>
                </c:pt>
                <c:pt idx="8942">
                  <c:v>2.3877234000000001</c:v>
                </c:pt>
                <c:pt idx="8943">
                  <c:v>2.3738734999999997</c:v>
                </c:pt>
                <c:pt idx="8944">
                  <c:v>2.3600116</c:v>
                </c:pt>
                <c:pt idx="8945">
                  <c:v>2.3461613999999997</c:v>
                </c:pt>
                <c:pt idx="8946">
                  <c:v>2.3322996999999996</c:v>
                </c:pt>
                <c:pt idx="8947">
                  <c:v>2.3184494999999989</c:v>
                </c:pt>
                <c:pt idx="8948">
                  <c:v>2.3045876000000001</c:v>
                </c:pt>
                <c:pt idx="8949">
                  <c:v>2.2907376000000004</c:v>
                </c:pt>
                <c:pt idx="8950">
                  <c:v>2.2768756999999997</c:v>
                </c:pt>
                <c:pt idx="8951">
                  <c:v>2.2630258000000003</c:v>
                </c:pt>
                <c:pt idx="8952">
                  <c:v>2.2491639000000001</c:v>
                </c:pt>
                <c:pt idx="8953">
                  <c:v>2.2360023999999994</c:v>
                </c:pt>
                <c:pt idx="8954">
                  <c:v>2.2299893000000002</c:v>
                </c:pt>
                <c:pt idx="8955">
                  <c:v>2.2239814000000004</c:v>
                </c:pt>
                <c:pt idx="8956">
                  <c:v>2.2179682000000001</c:v>
                </c:pt>
                <c:pt idx="8957">
                  <c:v>2.2119600999999998</c:v>
                </c:pt>
                <c:pt idx="8958">
                  <c:v>2.2059468999999998</c:v>
                </c:pt>
                <c:pt idx="8959">
                  <c:v>2.1999338000000002</c:v>
                </c:pt>
                <c:pt idx="8960">
                  <c:v>2.1939259</c:v>
                </c:pt>
                <c:pt idx="8961">
                  <c:v>2.1879127000000005</c:v>
                </c:pt>
                <c:pt idx="8962">
                  <c:v>2.1819046000000002</c:v>
                </c:pt>
                <c:pt idx="8963">
                  <c:v>2.1758915999999999</c:v>
                </c:pt>
                <c:pt idx="8964">
                  <c:v>2.1698835000000001</c:v>
                </c:pt>
                <c:pt idx="8965">
                  <c:v>2.1638703000000001</c:v>
                </c:pt>
                <c:pt idx="8966">
                  <c:v>2.1578623999999995</c:v>
                </c:pt>
                <c:pt idx="8967">
                  <c:v>2.1518492999999994</c:v>
                </c:pt>
                <c:pt idx="8968">
                  <c:v>2.1458410999999997</c:v>
                </c:pt>
                <c:pt idx="8969">
                  <c:v>2.1398279999999996</c:v>
                </c:pt>
                <c:pt idx="8970">
                  <c:v>2.1338200999999999</c:v>
                </c:pt>
                <c:pt idx="8971">
                  <c:v>2.1278068999999999</c:v>
                </c:pt>
                <c:pt idx="8972">
                  <c:v>2.1217988000000001</c:v>
                </c:pt>
                <c:pt idx="8973">
                  <c:v>2.1157855999999997</c:v>
                </c:pt>
                <c:pt idx="8974">
                  <c:v>2.1097777000000004</c:v>
                </c:pt>
                <c:pt idx="8975">
                  <c:v>2.1037645000000005</c:v>
                </c:pt>
                <c:pt idx="8976">
                  <c:v>2.0977513999999999</c:v>
                </c:pt>
                <c:pt idx="8977">
                  <c:v>2.0917431999999994</c:v>
                </c:pt>
                <c:pt idx="8978">
                  <c:v>2.0857301000000001</c:v>
                </c:pt>
                <c:pt idx="8979">
                  <c:v>2.0797222</c:v>
                </c:pt>
                <c:pt idx="8980">
                  <c:v>2.073709</c:v>
                </c:pt>
                <c:pt idx="8981">
                  <c:v>2.0677009000000002</c:v>
                </c:pt>
                <c:pt idx="8982">
                  <c:v>2.0616876999999998</c:v>
                </c:pt>
                <c:pt idx="8983">
                  <c:v>2.0556797999999996</c:v>
                </c:pt>
                <c:pt idx="8984">
                  <c:v>2.0496665999999997</c:v>
                </c:pt>
                <c:pt idx="8985">
                  <c:v>2.0436584999999994</c:v>
                </c:pt>
                <c:pt idx="8986">
                  <c:v>2.0376452999999994</c:v>
                </c:pt>
                <c:pt idx="8987">
                  <c:v>2.0316373999999997</c:v>
                </c:pt>
                <c:pt idx="8988">
                  <c:v>2.0256243</c:v>
                </c:pt>
                <c:pt idx="8989">
                  <c:v>2.0196160999999995</c:v>
                </c:pt>
                <c:pt idx="8990">
                  <c:v>2.0136031999999995</c:v>
                </c:pt>
                <c:pt idx="8991">
                  <c:v>2.0075951000000001</c:v>
                </c:pt>
                <c:pt idx="8992">
                  <c:v>2.0015819000000001</c:v>
                </c:pt>
                <c:pt idx="8993">
                  <c:v>1.9955687999999998</c:v>
                </c:pt>
                <c:pt idx="8994">
                  <c:v>1.9895606999999997</c:v>
                </c:pt>
                <c:pt idx="8995">
                  <c:v>1.9835475999999999</c:v>
                </c:pt>
                <c:pt idx="8996">
                  <c:v>1.9775394999999998</c:v>
                </c:pt>
                <c:pt idx="8997">
                  <c:v>1.9715263999999995</c:v>
                </c:pt>
                <c:pt idx="8998">
                  <c:v>1.9655183999999999</c:v>
                </c:pt>
                <c:pt idx="8999">
                  <c:v>1.9595051999999997</c:v>
                </c:pt>
                <c:pt idx="9000">
                  <c:v>1.9534971999999997</c:v>
                </c:pt>
                <c:pt idx="9001">
                  <c:v>1.9474840999999998</c:v>
                </c:pt>
                <c:pt idx="9002">
                  <c:v>1.9414759999999998</c:v>
                </c:pt>
                <c:pt idx="9003">
                  <c:v>1.9354629999999997</c:v>
                </c:pt>
                <c:pt idx="9004">
                  <c:v>1.9294547999999998</c:v>
                </c:pt>
                <c:pt idx="9005">
                  <c:v>1.9234417999999998</c:v>
                </c:pt>
                <c:pt idx="9006">
                  <c:v>1.9174336999999995</c:v>
                </c:pt>
                <c:pt idx="9007">
                  <c:v>1.9114205999999996</c:v>
                </c:pt>
                <c:pt idx="9008">
                  <c:v>1.9054073999999999</c:v>
                </c:pt>
                <c:pt idx="9009">
                  <c:v>1.8993993999999998</c:v>
                </c:pt>
                <c:pt idx="9010">
                  <c:v>1.8933861999999999</c:v>
                </c:pt>
                <c:pt idx="9011">
                  <c:v>1.8874183</c:v>
                </c:pt>
                <c:pt idx="9012">
                  <c:v>1.8821684999999999</c:v>
                </c:pt>
                <c:pt idx="9013">
                  <c:v>1.8769232999999999</c:v>
                </c:pt>
                <c:pt idx="9014">
                  <c:v>1.8716735999999998</c:v>
                </c:pt>
                <c:pt idx="9015">
                  <c:v>1.8664282999999997</c:v>
                </c:pt>
                <c:pt idx="9016">
                  <c:v>1.8611785000000001</c:v>
                </c:pt>
                <c:pt idx="9017">
                  <c:v>1.8559331999999997</c:v>
                </c:pt>
                <c:pt idx="9018">
                  <c:v>1.8506834999999999</c:v>
                </c:pt>
                <c:pt idx="9019">
                  <c:v>1.8454381</c:v>
                </c:pt>
                <c:pt idx="9020">
                  <c:v>1.8401883999999999</c:v>
                </c:pt>
                <c:pt idx="9021">
                  <c:v>1.8349431999999999</c:v>
                </c:pt>
                <c:pt idx="9022">
                  <c:v>1.8296933999999998</c:v>
                </c:pt>
                <c:pt idx="9023">
                  <c:v>1.8244480999999999</c:v>
                </c:pt>
                <c:pt idx="9024">
                  <c:v>1.8191983999999999</c:v>
                </c:pt>
                <c:pt idx="9025">
                  <c:v>1.8139485999999998</c:v>
                </c:pt>
                <c:pt idx="9026">
                  <c:v>1.8087032999999997</c:v>
                </c:pt>
                <c:pt idx="9027">
                  <c:v>1.8034535999999999</c:v>
                </c:pt>
                <c:pt idx="9028">
                  <c:v>1.7982082000000001</c:v>
                </c:pt>
                <c:pt idx="9029">
                  <c:v>1.7929585000000001</c:v>
                </c:pt>
                <c:pt idx="9030">
                  <c:v>1.7877133000000001</c:v>
                </c:pt>
                <c:pt idx="9031">
                  <c:v>1.7824636</c:v>
                </c:pt>
                <c:pt idx="9032">
                  <c:v>1.7772182000000001</c:v>
                </c:pt>
                <c:pt idx="9033">
                  <c:v>1.7719685000000001</c:v>
                </c:pt>
                <c:pt idx="9034">
                  <c:v>1.7667231999999999</c:v>
                </c:pt>
                <c:pt idx="9035">
                  <c:v>1.7614734000000001</c:v>
                </c:pt>
                <c:pt idx="9036">
                  <c:v>1.7562282</c:v>
                </c:pt>
                <c:pt idx="9037">
                  <c:v>1.7509783999999999</c:v>
                </c:pt>
                <c:pt idx="9038">
                  <c:v>1.7457331</c:v>
                </c:pt>
                <c:pt idx="9039">
                  <c:v>1.7404834000000002</c:v>
                </c:pt>
                <c:pt idx="9040">
                  <c:v>1.7352380999999999</c:v>
                </c:pt>
                <c:pt idx="9041">
                  <c:v>1.7299883</c:v>
                </c:pt>
                <c:pt idx="9042">
                  <c:v>1.7247386</c:v>
                </c:pt>
                <c:pt idx="9043">
                  <c:v>1.719873</c:v>
                </c:pt>
                <c:pt idx="9044">
                  <c:v>1.7150388999999999</c:v>
                </c:pt>
                <c:pt idx="9045">
                  <c:v>1.7102089000000003</c:v>
                </c:pt>
                <c:pt idx="9046">
                  <c:v>1.7053750000000001</c:v>
                </c:pt>
                <c:pt idx="9047">
                  <c:v>1.7005450000000002</c:v>
                </c:pt>
                <c:pt idx="9048">
                  <c:v>1.6957108999999999</c:v>
                </c:pt>
                <c:pt idx="9049">
                  <c:v>1.6908809000000002</c:v>
                </c:pt>
                <c:pt idx="9050">
                  <c:v>1.6860468000000002</c:v>
                </c:pt>
                <c:pt idx="9051">
                  <c:v>1.6812170000000002</c:v>
                </c:pt>
                <c:pt idx="9052">
                  <c:v>1.6763829000000001</c:v>
                </c:pt>
                <c:pt idx="9053">
                  <c:v>1.6715529000000002</c:v>
                </c:pt>
                <c:pt idx="9054">
                  <c:v>1.6667187999999999</c:v>
                </c:pt>
                <c:pt idx="9055">
                  <c:v>1.6618889999999999</c:v>
                </c:pt>
                <c:pt idx="9056">
                  <c:v>1.6570549000000001</c:v>
                </c:pt>
                <c:pt idx="9057">
                  <c:v>1.6522249</c:v>
                </c:pt>
                <c:pt idx="9058">
                  <c:v>1.6473907999999997</c:v>
                </c:pt>
                <c:pt idx="9059">
                  <c:v>1.6425567999999999</c:v>
                </c:pt>
                <c:pt idx="9060">
                  <c:v>1.6377268999999999</c:v>
                </c:pt>
                <c:pt idx="9061">
                  <c:v>1.6328928</c:v>
                </c:pt>
                <c:pt idx="9062">
                  <c:v>1.6280627999999999</c:v>
                </c:pt>
                <c:pt idx="9063">
                  <c:v>1.6232287999999997</c:v>
                </c:pt>
                <c:pt idx="9064">
                  <c:v>1.6183989000000001</c:v>
                </c:pt>
                <c:pt idx="9065">
                  <c:v>1.6135647999999998</c:v>
                </c:pt>
                <c:pt idx="9066">
                  <c:v>1.6087347999999997</c:v>
                </c:pt>
                <c:pt idx="9067">
                  <c:v>1.6039007999999997</c:v>
                </c:pt>
                <c:pt idx="9068">
                  <c:v>1.5990709000000001</c:v>
                </c:pt>
                <c:pt idx="9069">
                  <c:v>1.5942369000000001</c:v>
                </c:pt>
                <c:pt idx="9070">
                  <c:v>1.5894067999999997</c:v>
                </c:pt>
                <c:pt idx="9071">
                  <c:v>1.5845727999999999</c:v>
                </c:pt>
                <c:pt idx="9072">
                  <c:v>1.5797429000000001</c:v>
                </c:pt>
                <c:pt idx="9073">
                  <c:v>1.5749089000000001</c:v>
                </c:pt>
                <c:pt idx="9074">
                  <c:v>1.5700788000000001</c:v>
                </c:pt>
                <c:pt idx="9075">
                  <c:v>1.5652447999999999</c:v>
                </c:pt>
                <c:pt idx="9076">
                  <c:v>1.5604107</c:v>
                </c:pt>
                <c:pt idx="9077">
                  <c:v>1.5555809</c:v>
                </c:pt>
                <c:pt idx="9078">
                  <c:v>1.5507468</c:v>
                </c:pt>
                <c:pt idx="9079">
                  <c:v>1.5459167999999999</c:v>
                </c:pt>
                <c:pt idx="9080">
                  <c:v>1.5410827</c:v>
                </c:pt>
                <c:pt idx="9081">
                  <c:v>1.5362529000000003</c:v>
                </c:pt>
                <c:pt idx="9082">
                  <c:v>1.5314188</c:v>
                </c:pt>
                <c:pt idx="9083">
                  <c:v>1.5265888000000001</c:v>
                </c:pt>
                <c:pt idx="9084">
                  <c:v>1.5217546999999998</c:v>
                </c:pt>
                <c:pt idx="9085">
                  <c:v>1.5169248999999998</c:v>
                </c:pt>
                <c:pt idx="9086">
                  <c:v>1.5120908</c:v>
                </c:pt>
                <c:pt idx="9087">
                  <c:v>1.5072607999999998</c:v>
                </c:pt>
                <c:pt idx="9088">
                  <c:v>1.5024266999999998</c:v>
                </c:pt>
                <c:pt idx="9089">
                  <c:v>1.4975968999999998</c:v>
                </c:pt>
                <c:pt idx="9090">
                  <c:v>1.4927627999999997</c:v>
                </c:pt>
                <c:pt idx="9091">
                  <c:v>1.4879327999999998</c:v>
                </c:pt>
                <c:pt idx="9092">
                  <c:v>1.4830986999999998</c:v>
                </c:pt>
                <c:pt idx="9093">
                  <c:v>1.4782646999999998</c:v>
                </c:pt>
                <c:pt idx="9094">
                  <c:v>1.4734347999999995</c:v>
                </c:pt>
                <c:pt idx="9095">
                  <c:v>1.4686006999999999</c:v>
                </c:pt>
                <c:pt idx="9096">
                  <c:v>1.4637706999999998</c:v>
                </c:pt>
                <c:pt idx="9097">
                  <c:v>1.4589366999999998</c:v>
                </c:pt>
                <c:pt idx="9098">
                  <c:v>1.4541066999999999</c:v>
                </c:pt>
                <c:pt idx="9099">
                  <c:v>1.4492727999999997</c:v>
                </c:pt>
                <c:pt idx="9100">
                  <c:v>1.4444427</c:v>
                </c:pt>
                <c:pt idx="9101">
                  <c:v>1.4396086999999997</c:v>
                </c:pt>
                <c:pt idx="9102">
                  <c:v>1.4347786999999999</c:v>
                </c:pt>
                <c:pt idx="9103">
                  <c:v>1.4299445999999996</c:v>
                </c:pt>
                <c:pt idx="9104">
                  <c:v>1.4251147999999998</c:v>
                </c:pt>
                <c:pt idx="9105">
                  <c:v>1.4202807</c:v>
                </c:pt>
                <c:pt idx="9106">
                  <c:v>1.4154506999999998</c:v>
                </c:pt>
                <c:pt idx="9107">
                  <c:v>1.4106165999999998</c:v>
                </c:pt>
                <c:pt idx="9108">
                  <c:v>1.4057825999999998</c:v>
                </c:pt>
                <c:pt idx="9109">
                  <c:v>1.4009526999999997</c:v>
                </c:pt>
                <c:pt idx="9110">
                  <c:v>1.3961186000000001</c:v>
                </c:pt>
                <c:pt idx="9111">
                  <c:v>1.3912886</c:v>
                </c:pt>
                <c:pt idx="9112">
                  <c:v>1.3864546</c:v>
                </c:pt>
                <c:pt idx="9113">
                  <c:v>1.3816246999999995</c:v>
                </c:pt>
                <c:pt idx="9114">
                  <c:v>1.3767905999999999</c:v>
                </c:pt>
                <c:pt idx="9115">
                  <c:v>1.3719605999999998</c:v>
                </c:pt>
                <c:pt idx="9116">
                  <c:v>1.3671265999999997</c:v>
                </c:pt>
                <c:pt idx="9117">
                  <c:v>1.3622966999999997</c:v>
                </c:pt>
                <c:pt idx="9118">
                  <c:v>1.3574625999999999</c:v>
                </c:pt>
                <c:pt idx="9119">
                  <c:v>1.3526326</c:v>
                </c:pt>
                <c:pt idx="9120">
                  <c:v>1.3477985999999997</c:v>
                </c:pt>
                <c:pt idx="9121">
                  <c:v>1.3429686999999997</c:v>
                </c:pt>
                <c:pt idx="9122">
                  <c:v>1.3381345999999998</c:v>
                </c:pt>
                <c:pt idx="9123">
                  <c:v>1.3333045999999997</c:v>
                </c:pt>
                <c:pt idx="9124">
                  <c:v>1.3284705999999999</c:v>
                </c:pt>
                <c:pt idx="9125">
                  <c:v>1.3236364999999999</c:v>
                </c:pt>
                <c:pt idx="9126">
                  <c:v>1.3188065999999998</c:v>
                </c:pt>
                <c:pt idx="9127">
                  <c:v>1.3139725999999998</c:v>
                </c:pt>
                <c:pt idx="9128">
                  <c:v>1.3091425999999999</c:v>
                </c:pt>
                <c:pt idx="9129">
                  <c:v>1.3043085000000001</c:v>
                </c:pt>
                <c:pt idx="9130">
                  <c:v>1.2994786999999999</c:v>
                </c:pt>
                <c:pt idx="9131">
                  <c:v>1.2946445999999998</c:v>
                </c:pt>
                <c:pt idx="9132">
                  <c:v>1.2898145999999997</c:v>
                </c:pt>
                <c:pt idx="9133">
                  <c:v>1.2849805000000001</c:v>
                </c:pt>
                <c:pt idx="9134">
                  <c:v>1.2801507000000001</c:v>
                </c:pt>
                <c:pt idx="9135">
                  <c:v>1.2753165999999998</c:v>
                </c:pt>
                <c:pt idx="9136">
                  <c:v>1.2704865999999999</c:v>
                </c:pt>
                <c:pt idx="9137">
                  <c:v>1.2656525000000001</c:v>
                </c:pt>
                <c:pt idx="9138">
                  <c:v>1.2608226999999999</c:v>
                </c:pt>
                <c:pt idx="9139">
                  <c:v>1.2559885999999998</c:v>
                </c:pt>
                <c:pt idx="9140">
                  <c:v>1.2511585999999999</c:v>
                </c:pt>
                <c:pt idx="9141">
                  <c:v>1.2463244999999998</c:v>
                </c:pt>
                <c:pt idx="9142">
                  <c:v>1.2414904999999998</c:v>
                </c:pt>
                <c:pt idx="9143">
                  <c:v>1.2366605999999998</c:v>
                </c:pt>
                <c:pt idx="9144">
                  <c:v>1.2318264999999995</c:v>
                </c:pt>
                <c:pt idx="9145">
                  <c:v>1.2269964999999998</c:v>
                </c:pt>
                <c:pt idx="9146">
                  <c:v>1.2221625</c:v>
                </c:pt>
                <c:pt idx="9147">
                  <c:v>1.2173325999999998</c:v>
                </c:pt>
                <c:pt idx="9148">
                  <c:v>1.2124984999999997</c:v>
                </c:pt>
                <c:pt idx="9149">
                  <c:v>1.2076684999999998</c:v>
                </c:pt>
                <c:pt idx="9150">
                  <c:v>1.2028344999999998</c:v>
                </c:pt>
                <c:pt idx="9151">
                  <c:v>1.1980044999999999</c:v>
                </c:pt>
                <c:pt idx="9152">
                  <c:v>1.1931704999999999</c:v>
                </c:pt>
                <c:pt idx="9153">
                  <c:v>1.1883405000000002</c:v>
                </c:pt>
                <c:pt idx="9154">
                  <c:v>1.1835065</c:v>
                </c:pt>
                <c:pt idx="9155">
                  <c:v>1.1786764999999999</c:v>
                </c:pt>
                <c:pt idx="9156">
                  <c:v>1.1738424000000001</c:v>
                </c:pt>
                <c:pt idx="9157">
                  <c:v>1.1690125000000002</c:v>
                </c:pt>
                <c:pt idx="9158">
                  <c:v>1.1641785000000002</c:v>
                </c:pt>
                <c:pt idx="9159">
                  <c:v>1.1593443999999997</c:v>
                </c:pt>
                <c:pt idx="9160">
                  <c:v>1.1545144000000001</c:v>
                </c:pt>
                <c:pt idx="9161">
                  <c:v>1.1496804</c:v>
                </c:pt>
                <c:pt idx="9162">
                  <c:v>1.1448505000000002</c:v>
                </c:pt>
                <c:pt idx="9163">
                  <c:v>1.1400163999999999</c:v>
                </c:pt>
                <c:pt idx="9164">
                  <c:v>1.1351864</c:v>
                </c:pt>
                <c:pt idx="9165">
                  <c:v>1.1303524000000003</c:v>
                </c:pt>
                <c:pt idx="9166">
                  <c:v>1.1255225</c:v>
                </c:pt>
                <c:pt idx="9167">
                  <c:v>1.1206883999999999</c:v>
                </c:pt>
                <c:pt idx="9168">
                  <c:v>1.1158584</c:v>
                </c:pt>
                <c:pt idx="9169">
                  <c:v>1.1110243999999998</c:v>
                </c:pt>
                <c:pt idx="9170">
                  <c:v>1.1061945</c:v>
                </c:pt>
                <c:pt idx="9171">
                  <c:v>1.1013603999999997</c:v>
                </c:pt>
                <c:pt idx="9172">
                  <c:v>1.0965304</c:v>
                </c:pt>
                <c:pt idx="9173">
                  <c:v>1.0916963999999998</c:v>
                </c:pt>
                <c:pt idx="9174">
                  <c:v>1.0868665</c:v>
                </c:pt>
                <c:pt idx="9175">
                  <c:v>1.0820323999999999</c:v>
                </c:pt>
                <c:pt idx="9176">
                  <c:v>1.0771983999999997</c:v>
                </c:pt>
                <c:pt idx="9177">
                  <c:v>1.0723684</c:v>
                </c:pt>
                <c:pt idx="9178">
                  <c:v>1.0675342999999995</c:v>
                </c:pt>
                <c:pt idx="9179">
                  <c:v>1.0627043999999999</c:v>
                </c:pt>
                <c:pt idx="9180">
                  <c:v>1.0578703999999999</c:v>
                </c:pt>
                <c:pt idx="9181">
                  <c:v>1.0530404</c:v>
                </c:pt>
                <c:pt idx="9182">
                  <c:v>1.0482062999999997</c:v>
                </c:pt>
                <c:pt idx="9183">
                  <c:v>1.0433763999999999</c:v>
                </c:pt>
                <c:pt idx="9184">
                  <c:v>1.0385424000000001</c:v>
                </c:pt>
                <c:pt idx="9185">
                  <c:v>1.0337124</c:v>
                </c:pt>
                <c:pt idx="9186">
                  <c:v>1.0288782999999997</c:v>
                </c:pt>
                <c:pt idx="9187">
                  <c:v>1.0240484000000001</c:v>
                </c:pt>
                <c:pt idx="9188">
                  <c:v>1.0192143999999999</c:v>
                </c:pt>
                <c:pt idx="9189">
                  <c:v>1.0143844</c:v>
                </c:pt>
                <c:pt idx="9190">
                  <c:v>1.0095502999999997</c:v>
                </c:pt>
                <c:pt idx="9191">
                  <c:v>1.0047203999999998</c:v>
                </c:pt>
                <c:pt idx="9192">
                  <c:v>0.99988632999999993</c:v>
                </c:pt>
                <c:pt idx="9193">
                  <c:v>0.9950522799999999</c:v>
                </c:pt>
                <c:pt idx="9194">
                  <c:v>0.99022232999999993</c:v>
                </c:pt>
                <c:pt idx="9195">
                  <c:v>0.98538827999999989</c:v>
                </c:pt>
                <c:pt idx="9196">
                  <c:v>0.98055833999999986</c:v>
                </c:pt>
                <c:pt idx="9197">
                  <c:v>0.97572428</c:v>
                </c:pt>
                <c:pt idx="9198">
                  <c:v>0.97089433999999997</c:v>
                </c:pt>
                <c:pt idx="9199">
                  <c:v>0.96606027999999999</c:v>
                </c:pt>
                <c:pt idx="9200">
                  <c:v>0.96123033999999996</c:v>
                </c:pt>
                <c:pt idx="9201">
                  <c:v>0.95639627999999999</c:v>
                </c:pt>
                <c:pt idx="9202">
                  <c:v>0.95156633999999973</c:v>
                </c:pt>
                <c:pt idx="9203">
                  <c:v>0.94673227999999998</c:v>
                </c:pt>
                <c:pt idx="9204">
                  <c:v>0.94190233999999984</c:v>
                </c:pt>
                <c:pt idx="9205">
                  <c:v>0.93706827999999998</c:v>
                </c:pt>
                <c:pt idx="9206">
                  <c:v>0.93223833999999994</c:v>
                </c:pt>
                <c:pt idx="9207">
                  <c:v>0.92740427999999997</c:v>
                </c:pt>
                <c:pt idx="9208">
                  <c:v>0.92257023000000005</c:v>
                </c:pt>
                <c:pt idx="9209">
                  <c:v>0.91774029000000013</c:v>
                </c:pt>
                <c:pt idx="9210">
                  <c:v>0.91290623000000004</c:v>
                </c:pt>
                <c:pt idx="9211">
                  <c:v>0.90807629000000001</c:v>
                </c:pt>
                <c:pt idx="9212">
                  <c:v>0.90324223000000003</c:v>
                </c:pt>
                <c:pt idx="9213">
                  <c:v>0.89841229</c:v>
                </c:pt>
                <c:pt idx="9214">
                  <c:v>0.89357823000000014</c:v>
                </c:pt>
                <c:pt idx="9215">
                  <c:v>0.88874829000000022</c:v>
                </c:pt>
                <c:pt idx="9216">
                  <c:v>0.88391423000000013</c:v>
                </c:pt>
                <c:pt idx="9217">
                  <c:v>0.87908428999999999</c:v>
                </c:pt>
                <c:pt idx="9218">
                  <c:v>0.87425023000000013</c:v>
                </c:pt>
                <c:pt idx="9219">
                  <c:v>0.86942028999999998</c:v>
                </c:pt>
                <c:pt idx="9220">
                  <c:v>0.86458623000000001</c:v>
                </c:pt>
                <c:pt idx="9221">
                  <c:v>0.85975628999999998</c:v>
                </c:pt>
                <c:pt idx="9222">
                  <c:v>0.85492224000000017</c:v>
                </c:pt>
                <c:pt idx="9223">
                  <c:v>0.85009228999999997</c:v>
                </c:pt>
                <c:pt idx="9224">
                  <c:v>0.84525824000000005</c:v>
                </c:pt>
                <c:pt idx="9225">
                  <c:v>0.84042417999999997</c:v>
                </c:pt>
                <c:pt idx="9226">
                  <c:v>0.83559424000000004</c:v>
                </c:pt>
                <c:pt idx="9227">
                  <c:v>0.83076017999999996</c:v>
                </c:pt>
                <c:pt idx="9228">
                  <c:v>0.82593024000000004</c:v>
                </c:pt>
                <c:pt idx="9229">
                  <c:v>0.82109617999999984</c:v>
                </c:pt>
                <c:pt idx="9230">
                  <c:v>0.81593877000000004</c:v>
                </c:pt>
                <c:pt idx="9231">
                  <c:v>0.81057131000000004</c:v>
                </c:pt>
                <c:pt idx="9232">
                  <c:v>0.80520844000000003</c:v>
                </c:pt>
                <c:pt idx="9233">
                  <c:v>0.79984098999999997</c:v>
                </c:pt>
                <c:pt idx="9234">
                  <c:v>0.79447805999999999</c:v>
                </c:pt>
                <c:pt idx="9235">
                  <c:v>0.78911065999999996</c:v>
                </c:pt>
                <c:pt idx="9236">
                  <c:v>0.78374772999999998</c:v>
                </c:pt>
                <c:pt idx="9237">
                  <c:v>0.77838026999999987</c:v>
                </c:pt>
                <c:pt idx="9238">
                  <c:v>0.77301741000000002</c:v>
                </c:pt>
                <c:pt idx="9239">
                  <c:v>0.76764995000000025</c:v>
                </c:pt>
                <c:pt idx="9240">
                  <c:v>0.76228708000000001</c:v>
                </c:pt>
                <c:pt idx="9241">
                  <c:v>0.75691962000000013</c:v>
                </c:pt>
                <c:pt idx="9242">
                  <c:v>0.75155215999999991</c:v>
                </c:pt>
                <c:pt idx="9243">
                  <c:v>0.74618930000000017</c:v>
                </c:pt>
                <c:pt idx="9244">
                  <c:v>0.74082184000000006</c:v>
                </c:pt>
                <c:pt idx="9245">
                  <c:v>0.73545897000000005</c:v>
                </c:pt>
                <c:pt idx="9246">
                  <c:v>0.73009151000000017</c:v>
                </c:pt>
                <c:pt idx="9247">
                  <c:v>0.72472858000000007</c:v>
                </c:pt>
                <c:pt idx="9248">
                  <c:v>0.71936118999999987</c:v>
                </c:pt>
                <c:pt idx="9249">
                  <c:v>0.71399826000000011</c:v>
                </c:pt>
                <c:pt idx="9250">
                  <c:v>0.70863080000000012</c:v>
                </c:pt>
                <c:pt idx="9251">
                  <c:v>0.70326792999999987</c:v>
                </c:pt>
                <c:pt idx="9252">
                  <c:v>0.69790047000000011</c:v>
                </c:pt>
                <c:pt idx="9253">
                  <c:v>0.69253761000000014</c:v>
                </c:pt>
                <c:pt idx="9254">
                  <c:v>0.68717015000000015</c:v>
                </c:pt>
                <c:pt idx="9255">
                  <c:v>0.68180728000000013</c:v>
                </c:pt>
                <c:pt idx="9256">
                  <c:v>0.67643982000000014</c:v>
                </c:pt>
                <c:pt idx="9257">
                  <c:v>0.67107689000000015</c:v>
                </c:pt>
                <c:pt idx="9258">
                  <c:v>0.66570950000000007</c:v>
                </c:pt>
                <c:pt idx="9259">
                  <c:v>0.66034204000000007</c:v>
                </c:pt>
                <c:pt idx="9260">
                  <c:v>0.65497911000000009</c:v>
                </c:pt>
                <c:pt idx="9261">
                  <c:v>0.64961170999999995</c:v>
                </c:pt>
                <c:pt idx="9262">
                  <c:v>0.64424878000000008</c:v>
                </c:pt>
                <c:pt idx="9263">
                  <c:v>0.63888133000000014</c:v>
                </c:pt>
                <c:pt idx="9264">
                  <c:v>0.63351846000000001</c:v>
                </c:pt>
                <c:pt idx="9265">
                  <c:v>0.62815100000000013</c:v>
                </c:pt>
                <c:pt idx="9266">
                  <c:v>0.62278813000000011</c:v>
                </c:pt>
                <c:pt idx="9267">
                  <c:v>0.61742067000000012</c:v>
                </c:pt>
                <c:pt idx="9268">
                  <c:v>0.61205781000000015</c:v>
                </c:pt>
                <c:pt idx="9269">
                  <c:v>0.60669035000000016</c:v>
                </c:pt>
                <c:pt idx="9270">
                  <c:v>0.60132741999999995</c:v>
                </c:pt>
                <c:pt idx="9271">
                  <c:v>0.59596002000000003</c:v>
                </c:pt>
                <c:pt idx="9272">
                  <c:v>0.59059709000000005</c:v>
                </c:pt>
                <c:pt idx="9273">
                  <c:v>0.58522964000000011</c:v>
                </c:pt>
                <c:pt idx="9274">
                  <c:v>0.57986676999999986</c:v>
                </c:pt>
                <c:pt idx="9275">
                  <c:v>0.57449930999999999</c:v>
                </c:pt>
                <c:pt idx="9276">
                  <c:v>0.56913184999999999</c:v>
                </c:pt>
                <c:pt idx="9277">
                  <c:v>0.56376897999999998</c:v>
                </c:pt>
                <c:pt idx="9278">
                  <c:v>0.55840153000000003</c:v>
                </c:pt>
                <c:pt idx="9279">
                  <c:v>0.55303866000000002</c:v>
                </c:pt>
                <c:pt idx="9280">
                  <c:v>0.54767120000000014</c:v>
                </c:pt>
                <c:pt idx="9281">
                  <c:v>0.54230827000000004</c:v>
                </c:pt>
                <c:pt idx="9282">
                  <c:v>0.53694087000000013</c:v>
                </c:pt>
                <c:pt idx="9283">
                  <c:v>0.53168051999999999</c:v>
                </c:pt>
                <c:pt idx="9284">
                  <c:v>0.52927231999999991</c:v>
                </c:pt>
                <c:pt idx="9285">
                  <c:v>0.52686619999999973</c:v>
                </c:pt>
                <c:pt idx="9286">
                  <c:v>0.52445805000000001</c:v>
                </c:pt>
                <c:pt idx="9287">
                  <c:v>0.52205186999999997</c:v>
                </c:pt>
                <c:pt idx="9288">
                  <c:v>0.51964372000000003</c:v>
                </c:pt>
                <c:pt idx="9289">
                  <c:v>0.51723759999999985</c:v>
                </c:pt>
                <c:pt idx="9290">
                  <c:v>0.51482939999999999</c:v>
                </c:pt>
                <c:pt idx="9291">
                  <c:v>0.51242125000000005</c:v>
                </c:pt>
                <c:pt idx="9292">
                  <c:v>0.51005995000000004</c:v>
                </c:pt>
                <c:pt idx="9293">
                  <c:v>0.50867164000000009</c:v>
                </c:pt>
                <c:pt idx="9294">
                  <c:v>0.50728445999999994</c:v>
                </c:pt>
                <c:pt idx="9295">
                  <c:v>0.50589614999999988</c:v>
                </c:pt>
                <c:pt idx="9296">
                  <c:v>0.50450896999999972</c:v>
                </c:pt>
                <c:pt idx="9297">
                  <c:v>0.50312060000000003</c:v>
                </c:pt>
                <c:pt idx="9298">
                  <c:v>0.50173347999999984</c:v>
                </c:pt>
                <c:pt idx="9299">
                  <c:v>0.50034511000000004</c:v>
                </c:pt>
                <c:pt idx="9300">
                  <c:v>0.49895796000000003</c:v>
                </c:pt>
                <c:pt idx="9301">
                  <c:v>0.4975696200000001</c:v>
                </c:pt>
                <c:pt idx="9302">
                  <c:v>0.49618247000000015</c:v>
                </c:pt>
                <c:pt idx="9303">
                  <c:v>0.49479413</c:v>
                </c:pt>
                <c:pt idx="9304">
                  <c:v>0.49340695000000007</c:v>
                </c:pt>
                <c:pt idx="9305">
                  <c:v>0.49201864000000006</c:v>
                </c:pt>
                <c:pt idx="9306">
                  <c:v>0.49063146000000002</c:v>
                </c:pt>
                <c:pt idx="9307">
                  <c:v>0.48924311999999998</c:v>
                </c:pt>
                <c:pt idx="9308">
                  <c:v>0.48785478000000015</c:v>
                </c:pt>
                <c:pt idx="9309">
                  <c:v>0.48646763000000004</c:v>
                </c:pt>
                <c:pt idx="9310">
                  <c:v>0.48507929000000005</c:v>
                </c:pt>
                <c:pt idx="9311">
                  <c:v>0.48369214000000005</c:v>
                </c:pt>
                <c:pt idx="9312">
                  <c:v>0.48230380000000006</c:v>
                </c:pt>
                <c:pt idx="9313">
                  <c:v>0.48080727000000006</c:v>
                </c:pt>
                <c:pt idx="9314">
                  <c:v>0.47903779000000002</c:v>
                </c:pt>
                <c:pt idx="9315">
                  <c:v>0.47726980000000002</c:v>
                </c:pt>
                <c:pt idx="9316">
                  <c:v>0.47550032000000003</c:v>
                </c:pt>
                <c:pt idx="9317">
                  <c:v>0.47373231999999998</c:v>
                </c:pt>
                <c:pt idx="9318">
                  <c:v>0.47196284000000011</c:v>
                </c:pt>
                <c:pt idx="9319">
                  <c:v>0.47019485</c:v>
                </c:pt>
                <c:pt idx="9320">
                  <c:v>0.46842536000000007</c:v>
                </c:pt>
                <c:pt idx="9321">
                  <c:v>0.46665737000000002</c:v>
                </c:pt>
                <c:pt idx="9322">
                  <c:v>0.4648878600000001</c:v>
                </c:pt>
                <c:pt idx="9323">
                  <c:v>0.46311989000000003</c:v>
                </c:pt>
                <c:pt idx="9324">
                  <c:v>0.46135038000000006</c:v>
                </c:pt>
                <c:pt idx="9325">
                  <c:v>0.45958090000000007</c:v>
                </c:pt>
                <c:pt idx="9326">
                  <c:v>0.45781291000000007</c:v>
                </c:pt>
                <c:pt idx="9327">
                  <c:v>0.45604341999999998</c:v>
                </c:pt>
                <c:pt idx="9328">
                  <c:v>0.45427542999999998</c:v>
                </c:pt>
                <c:pt idx="9329">
                  <c:v>0.45250595000000005</c:v>
                </c:pt>
                <c:pt idx="9330">
                  <c:v>0.45073794999999994</c:v>
                </c:pt>
                <c:pt idx="9331">
                  <c:v>0.44896847000000012</c:v>
                </c:pt>
                <c:pt idx="9332">
                  <c:v>0.44720048000000007</c:v>
                </c:pt>
                <c:pt idx="9333">
                  <c:v>0.4454309600000001</c:v>
                </c:pt>
                <c:pt idx="9334">
                  <c:v>0.44366297000000016</c:v>
                </c:pt>
                <c:pt idx="9335">
                  <c:v>0.44189349000000006</c:v>
                </c:pt>
                <c:pt idx="9336">
                  <c:v>0.44012550000000006</c:v>
                </c:pt>
                <c:pt idx="9337">
                  <c:v>0.43835601000000007</c:v>
                </c:pt>
                <c:pt idx="9338">
                  <c:v>0.43658802000000008</c:v>
                </c:pt>
                <c:pt idx="9339">
                  <c:v>0.43481854000000009</c:v>
                </c:pt>
                <c:pt idx="9340">
                  <c:v>0.43305054000000004</c:v>
                </c:pt>
                <c:pt idx="9341">
                  <c:v>0.43128106000000005</c:v>
                </c:pt>
                <c:pt idx="9342">
                  <c:v>0.42951155000000002</c:v>
                </c:pt>
                <c:pt idx="9343">
                  <c:v>0.42774354999999997</c:v>
                </c:pt>
                <c:pt idx="9344">
                  <c:v>0.42597407000000009</c:v>
                </c:pt>
                <c:pt idx="9345">
                  <c:v>0.4242060800000001</c:v>
                </c:pt>
                <c:pt idx="9346">
                  <c:v>0.42243659000000006</c:v>
                </c:pt>
                <c:pt idx="9347">
                  <c:v>0.42066860000000006</c:v>
                </c:pt>
                <c:pt idx="9348">
                  <c:v>0.41889912000000001</c:v>
                </c:pt>
                <c:pt idx="9349">
                  <c:v>0.41713112999999996</c:v>
                </c:pt>
                <c:pt idx="9350">
                  <c:v>0.41536164000000003</c:v>
                </c:pt>
                <c:pt idx="9351">
                  <c:v>0.41359364999999998</c:v>
                </c:pt>
                <c:pt idx="9352">
                  <c:v>0.41182414000000006</c:v>
                </c:pt>
                <c:pt idx="9353">
                  <c:v>0.41005617000000005</c:v>
                </c:pt>
                <c:pt idx="9354">
                  <c:v>0.40828666000000008</c:v>
                </c:pt>
                <c:pt idx="9355">
                  <c:v>0.40651867000000014</c:v>
                </c:pt>
                <c:pt idx="9356">
                  <c:v>0.40474918000000004</c:v>
                </c:pt>
                <c:pt idx="9357">
                  <c:v>0.4029811900000001</c:v>
                </c:pt>
                <c:pt idx="9358">
                  <c:v>0.40121171</c:v>
                </c:pt>
                <c:pt idx="9359">
                  <c:v>0.39944223000000006</c:v>
                </c:pt>
                <c:pt idx="9360">
                  <c:v>0.39767423000000007</c:v>
                </c:pt>
                <c:pt idx="9361">
                  <c:v>0.39590475000000014</c:v>
                </c:pt>
                <c:pt idx="9362">
                  <c:v>0.39413676000000003</c:v>
                </c:pt>
                <c:pt idx="9363">
                  <c:v>0.39236724000000006</c:v>
                </c:pt>
                <c:pt idx="9364">
                  <c:v>0.39059925000000001</c:v>
                </c:pt>
                <c:pt idx="9365">
                  <c:v>0.38882977000000013</c:v>
                </c:pt>
                <c:pt idx="9366">
                  <c:v>0.38706177000000014</c:v>
                </c:pt>
                <c:pt idx="9367">
                  <c:v>0.38529229000000004</c:v>
                </c:pt>
                <c:pt idx="9368">
                  <c:v>0.3835243000000001</c:v>
                </c:pt>
                <c:pt idx="9369">
                  <c:v>0.38175482000000011</c:v>
                </c:pt>
                <c:pt idx="9370">
                  <c:v>0.37998682000000011</c:v>
                </c:pt>
                <c:pt idx="9371">
                  <c:v>0.37821734000000001</c:v>
                </c:pt>
                <c:pt idx="9372">
                  <c:v>0.37644935000000002</c:v>
                </c:pt>
                <c:pt idx="9373">
                  <c:v>0.3746798300000001</c:v>
                </c:pt>
                <c:pt idx="9374">
                  <c:v>0.37291187000000009</c:v>
                </c:pt>
                <c:pt idx="9375">
                  <c:v>0.37114236000000006</c:v>
                </c:pt>
                <c:pt idx="9376">
                  <c:v>0.36937287000000013</c:v>
                </c:pt>
                <c:pt idx="9377">
                  <c:v>0.36760488000000008</c:v>
                </c:pt>
                <c:pt idx="9378">
                  <c:v>0.36583540000000003</c:v>
                </c:pt>
                <c:pt idx="9379">
                  <c:v>0.36406741000000004</c:v>
                </c:pt>
                <c:pt idx="9380">
                  <c:v>0.36229792</c:v>
                </c:pt>
                <c:pt idx="9381">
                  <c:v>0.36052993000000005</c:v>
                </c:pt>
                <c:pt idx="9382">
                  <c:v>0.35876045000000001</c:v>
                </c:pt>
                <c:pt idx="9383">
                  <c:v>0.35699245000000002</c:v>
                </c:pt>
                <c:pt idx="9384">
                  <c:v>0.3552229400000001</c:v>
                </c:pt>
                <c:pt idx="9385">
                  <c:v>0.3534549500000001</c:v>
                </c:pt>
                <c:pt idx="9386">
                  <c:v>0.35168546000000006</c:v>
                </c:pt>
                <c:pt idx="9387">
                  <c:v>0.34991747000000012</c:v>
                </c:pt>
                <c:pt idx="9388">
                  <c:v>0.34814799000000007</c:v>
                </c:pt>
                <c:pt idx="9389">
                  <c:v>0.34638000000000013</c:v>
                </c:pt>
                <c:pt idx="9390">
                  <c:v>0.34461051000000009</c:v>
                </c:pt>
                <c:pt idx="9391">
                  <c:v>0.3428410300000001</c:v>
                </c:pt>
                <c:pt idx="9392">
                  <c:v>0.34107304000000011</c:v>
                </c:pt>
                <c:pt idx="9393">
                  <c:v>0.33930352000000014</c:v>
                </c:pt>
                <c:pt idx="9394">
                  <c:v>0.33753553000000003</c:v>
                </c:pt>
                <c:pt idx="9395">
                  <c:v>0.33576605000000004</c:v>
                </c:pt>
                <c:pt idx="9396">
                  <c:v>0.3339980500000001</c:v>
                </c:pt>
                <c:pt idx="9397">
                  <c:v>0.33222857000000011</c:v>
                </c:pt>
                <c:pt idx="9398">
                  <c:v>0.33046058000000011</c:v>
                </c:pt>
                <c:pt idx="9399">
                  <c:v>0.32869110000000001</c:v>
                </c:pt>
                <c:pt idx="9400">
                  <c:v>0.32692310000000008</c:v>
                </c:pt>
                <c:pt idx="9401">
                  <c:v>0.32518813000000008</c:v>
                </c:pt>
                <c:pt idx="9402">
                  <c:v>0.32432640000000013</c:v>
                </c:pt>
                <c:pt idx="9403">
                  <c:v>0.32346389000000009</c:v>
                </c:pt>
                <c:pt idx="9404">
                  <c:v>0.3226021200000001</c:v>
                </c:pt>
                <c:pt idx="9405">
                  <c:v>0.32173964000000005</c:v>
                </c:pt>
                <c:pt idx="9406">
                  <c:v>0.32087788000000012</c:v>
                </c:pt>
                <c:pt idx="9407">
                  <c:v>0.32001540000000006</c:v>
                </c:pt>
                <c:pt idx="9408">
                  <c:v>0.31915289000000008</c:v>
                </c:pt>
                <c:pt idx="9409">
                  <c:v>0.31829116000000002</c:v>
                </c:pt>
                <c:pt idx="9410">
                  <c:v>0.31742865000000009</c:v>
                </c:pt>
                <c:pt idx="9411">
                  <c:v>0.31656688000000016</c:v>
                </c:pt>
                <c:pt idx="9412">
                  <c:v>0.3157044100000001</c:v>
                </c:pt>
                <c:pt idx="9413">
                  <c:v>0.31484264000000006</c:v>
                </c:pt>
                <c:pt idx="9414">
                  <c:v>0.31398016000000012</c:v>
                </c:pt>
                <c:pt idx="9415">
                  <c:v>0.31311840000000007</c:v>
                </c:pt>
                <c:pt idx="9416">
                  <c:v>0.31225592000000002</c:v>
                </c:pt>
                <c:pt idx="9417">
                  <c:v>0.31139416000000003</c:v>
                </c:pt>
                <c:pt idx="9418">
                  <c:v>0.31053165000000005</c:v>
                </c:pt>
                <c:pt idx="9419">
                  <c:v>0.30966988000000006</c:v>
                </c:pt>
                <c:pt idx="9420">
                  <c:v>0.30880740000000007</c:v>
                </c:pt>
                <c:pt idx="9421">
                  <c:v>0.30794564000000002</c:v>
                </c:pt>
                <c:pt idx="9422">
                  <c:v>0.30708316000000008</c:v>
                </c:pt>
                <c:pt idx="9423">
                  <c:v>0.30622140000000003</c:v>
                </c:pt>
                <c:pt idx="9424">
                  <c:v>0.30535892000000009</c:v>
                </c:pt>
                <c:pt idx="9425">
                  <c:v>0.30449641000000005</c:v>
                </c:pt>
                <c:pt idx="9426">
                  <c:v>0.30363464000000001</c:v>
                </c:pt>
                <c:pt idx="9427">
                  <c:v>0.30277216000000007</c:v>
                </c:pt>
                <c:pt idx="9428">
                  <c:v>0.30183288000000014</c:v>
                </c:pt>
                <c:pt idx="9429">
                  <c:v>0.30076021000000003</c:v>
                </c:pt>
                <c:pt idx="9430">
                  <c:v>0.2996884600000001</c:v>
                </c:pt>
                <c:pt idx="9431">
                  <c:v>0.29861581000000004</c:v>
                </c:pt>
                <c:pt idx="9432">
                  <c:v>0.29754406000000005</c:v>
                </c:pt>
                <c:pt idx="9433">
                  <c:v>0.29647139000000006</c:v>
                </c:pt>
                <c:pt idx="9434">
                  <c:v>0.29539964000000002</c:v>
                </c:pt>
                <c:pt idx="9435">
                  <c:v>0.29432699000000012</c:v>
                </c:pt>
                <c:pt idx="9436">
                  <c:v>0.29325523999999997</c:v>
                </c:pt>
                <c:pt idx="9437">
                  <c:v>0.29218256000000004</c:v>
                </c:pt>
                <c:pt idx="9438">
                  <c:v>0.29111081000000005</c:v>
                </c:pt>
                <c:pt idx="9439">
                  <c:v>0.29003817000000004</c:v>
                </c:pt>
                <c:pt idx="9440">
                  <c:v>0.28896642000000006</c:v>
                </c:pt>
                <c:pt idx="9441">
                  <c:v>0.28789374000000001</c:v>
                </c:pt>
                <c:pt idx="9442">
                  <c:v>0.28682107000000007</c:v>
                </c:pt>
                <c:pt idx="9443">
                  <c:v>0.28574931999999997</c:v>
                </c:pt>
                <c:pt idx="9444">
                  <c:v>0.28467667000000008</c:v>
                </c:pt>
                <c:pt idx="9445">
                  <c:v>0.28360492000000004</c:v>
                </c:pt>
                <c:pt idx="9446">
                  <c:v>0.28253224000000005</c:v>
                </c:pt>
                <c:pt idx="9447">
                  <c:v>0.28146049000000006</c:v>
                </c:pt>
                <c:pt idx="9448">
                  <c:v>0.28038785000000011</c:v>
                </c:pt>
                <c:pt idx="9449">
                  <c:v>0.27931610000000007</c:v>
                </c:pt>
                <c:pt idx="9450">
                  <c:v>0.27824341999999996</c:v>
                </c:pt>
                <c:pt idx="9451">
                  <c:v>0.27717167000000004</c:v>
                </c:pt>
                <c:pt idx="9452">
                  <c:v>0.27609902999999997</c:v>
                </c:pt>
                <c:pt idx="9453">
                  <c:v>0.2750272800000001</c:v>
                </c:pt>
                <c:pt idx="9454">
                  <c:v>0.2739546000000001</c:v>
                </c:pt>
                <c:pt idx="9455">
                  <c:v>0.27288285000000007</c:v>
                </c:pt>
                <c:pt idx="9456">
                  <c:v>0.27181020000000006</c:v>
                </c:pt>
                <c:pt idx="9457">
                  <c:v>0.27073844999999996</c:v>
                </c:pt>
                <c:pt idx="9458">
                  <c:v>0.26966578000000002</c:v>
                </c:pt>
                <c:pt idx="9459">
                  <c:v>0.26859312999999996</c:v>
                </c:pt>
                <c:pt idx="9460">
                  <c:v>0.26752138000000003</c:v>
                </c:pt>
                <c:pt idx="9461">
                  <c:v>0.26644871000000003</c:v>
                </c:pt>
                <c:pt idx="9462">
                  <c:v>0.26537696000000011</c:v>
                </c:pt>
                <c:pt idx="9463">
                  <c:v>0.26430428000000006</c:v>
                </c:pt>
                <c:pt idx="9464">
                  <c:v>0.26323252999999996</c:v>
                </c:pt>
                <c:pt idx="9465">
                  <c:v>0.26215988000000001</c:v>
                </c:pt>
                <c:pt idx="9466">
                  <c:v>0.26108813000000003</c:v>
                </c:pt>
                <c:pt idx="9467">
                  <c:v>0.26001545999999998</c:v>
                </c:pt>
                <c:pt idx="9468">
                  <c:v>0.25894371000000005</c:v>
                </c:pt>
                <c:pt idx="9469">
                  <c:v>0.25787106000000004</c:v>
                </c:pt>
                <c:pt idx="9470">
                  <c:v>0.25679930999999995</c:v>
                </c:pt>
                <c:pt idx="9471">
                  <c:v>0.25572664000000001</c:v>
                </c:pt>
                <c:pt idx="9472">
                  <c:v>0.25465488000000003</c:v>
                </c:pt>
                <c:pt idx="9473">
                  <c:v>0.25358224000000001</c:v>
                </c:pt>
                <c:pt idx="9474">
                  <c:v>0.25251049000000003</c:v>
                </c:pt>
                <c:pt idx="9475">
                  <c:v>0.25143780999999998</c:v>
                </c:pt>
                <c:pt idx="9476">
                  <c:v>0.25036517000000008</c:v>
                </c:pt>
                <c:pt idx="9477">
                  <c:v>0.24929340000000005</c:v>
                </c:pt>
                <c:pt idx="9478">
                  <c:v>0.24822074000000002</c:v>
                </c:pt>
                <c:pt idx="9479">
                  <c:v>0.24714899000000004</c:v>
                </c:pt>
                <c:pt idx="9480">
                  <c:v>0.24607633000000004</c:v>
                </c:pt>
                <c:pt idx="9481">
                  <c:v>0.24500458000000003</c:v>
                </c:pt>
                <c:pt idx="9482">
                  <c:v>0.24393192000000002</c:v>
                </c:pt>
                <c:pt idx="9483">
                  <c:v>0.24286016999999999</c:v>
                </c:pt>
                <c:pt idx="9484">
                  <c:v>0.24178751000000001</c:v>
                </c:pt>
                <c:pt idx="9485">
                  <c:v>0.24071576000000003</c:v>
                </c:pt>
                <c:pt idx="9486">
                  <c:v>0.23964310000000003</c:v>
                </c:pt>
                <c:pt idx="9487">
                  <c:v>0.23857134999999999</c:v>
                </c:pt>
                <c:pt idx="9488">
                  <c:v>0.23749869000000004</c:v>
                </c:pt>
                <c:pt idx="9489">
                  <c:v>0.23642693000000004</c:v>
                </c:pt>
                <c:pt idx="9490">
                  <c:v>0.23535427</c:v>
                </c:pt>
                <c:pt idx="9491">
                  <c:v>0.23428161</c:v>
                </c:pt>
                <c:pt idx="9492">
                  <c:v>0.23320985999999999</c:v>
                </c:pt>
                <c:pt idx="9493">
                  <c:v>0.23213718999999999</c:v>
                </c:pt>
                <c:pt idx="9494">
                  <c:v>0.23106544000000004</c:v>
                </c:pt>
                <c:pt idx="9495">
                  <c:v>0.22999278000000006</c:v>
                </c:pt>
                <c:pt idx="9496">
                  <c:v>0.22892103000000005</c:v>
                </c:pt>
                <c:pt idx="9497">
                  <c:v>0.22784837000000002</c:v>
                </c:pt>
                <c:pt idx="9498">
                  <c:v>0.22677660999999999</c:v>
                </c:pt>
                <c:pt idx="9499">
                  <c:v>0.22570395000000001</c:v>
                </c:pt>
                <c:pt idx="9500">
                  <c:v>0.22463220000000003</c:v>
                </c:pt>
                <c:pt idx="9501">
                  <c:v>0.22355954000000003</c:v>
                </c:pt>
                <c:pt idx="9502">
                  <c:v>0.22248779000000002</c:v>
                </c:pt>
                <c:pt idx="9503">
                  <c:v>0.22141513000000002</c:v>
                </c:pt>
                <c:pt idx="9504">
                  <c:v>0.22034338000000006</c:v>
                </c:pt>
                <c:pt idx="9505">
                  <c:v>0.21927072</c:v>
                </c:pt>
                <c:pt idx="9506">
                  <c:v>0.21819896999999999</c:v>
                </c:pt>
                <c:pt idx="9507">
                  <c:v>0.21712630999999999</c:v>
                </c:pt>
                <c:pt idx="9508">
                  <c:v>0.21605365000000001</c:v>
                </c:pt>
                <c:pt idx="9509">
                  <c:v>0.21498190000000003</c:v>
                </c:pt>
                <c:pt idx="9510">
                  <c:v>0.21390924000000006</c:v>
                </c:pt>
                <c:pt idx="9511">
                  <c:v>0.21283749000000002</c:v>
                </c:pt>
                <c:pt idx="9512">
                  <c:v>0.21176482999999999</c:v>
                </c:pt>
                <c:pt idx="9513">
                  <c:v>0.21069308000000003</c:v>
                </c:pt>
                <c:pt idx="9514">
                  <c:v>0.20962040000000001</c:v>
                </c:pt>
                <c:pt idx="9515">
                  <c:v>0.20854865000000003</c:v>
                </c:pt>
                <c:pt idx="9516">
                  <c:v>0.20747599000000003</c:v>
                </c:pt>
                <c:pt idx="9517">
                  <c:v>0.20640424000000002</c:v>
                </c:pt>
                <c:pt idx="9518">
                  <c:v>0.20533158000000001</c:v>
                </c:pt>
                <c:pt idx="9519">
                  <c:v>0.20425983000000003</c:v>
                </c:pt>
                <c:pt idx="9520">
                  <c:v>0.20318717</c:v>
                </c:pt>
                <c:pt idx="9521">
                  <c:v>0.20211541999999999</c:v>
                </c:pt>
                <c:pt idx="9522">
                  <c:v>0.20104275999999999</c:v>
                </c:pt>
                <c:pt idx="9523">
                  <c:v>0.19997101000000003</c:v>
                </c:pt>
                <c:pt idx="9524">
                  <c:v>0.19889835000000006</c:v>
                </c:pt>
                <c:pt idx="9525">
                  <c:v>0.19782569000000003</c:v>
                </c:pt>
                <c:pt idx="9526">
                  <c:v>0.19675392999999999</c:v>
                </c:pt>
                <c:pt idx="9527">
                  <c:v>0.19568126999999999</c:v>
                </c:pt>
                <c:pt idx="9528">
                  <c:v>0.19460952000000001</c:v>
                </c:pt>
                <c:pt idx="9529">
                  <c:v>0.19353686000000003</c:v>
                </c:pt>
                <c:pt idx="9530">
                  <c:v>0.19246511000000002</c:v>
                </c:pt>
                <c:pt idx="9531">
                  <c:v>0.19139245000000002</c:v>
                </c:pt>
                <c:pt idx="9532">
                  <c:v>0.19032070000000001</c:v>
                </c:pt>
                <c:pt idx="9533">
                  <c:v>0.18924804000000006</c:v>
                </c:pt>
                <c:pt idx="9534">
                  <c:v>0.18817627000000001</c:v>
                </c:pt>
                <c:pt idx="9535">
                  <c:v>0.18710361</c:v>
                </c:pt>
                <c:pt idx="9536">
                  <c:v>0.18603185999999999</c:v>
                </c:pt>
                <c:pt idx="9537">
                  <c:v>0.18495920000000002</c:v>
                </c:pt>
                <c:pt idx="9538">
                  <c:v>0.18388745000000004</c:v>
                </c:pt>
                <c:pt idx="9539">
                  <c:v>0.18281479000000003</c:v>
                </c:pt>
                <c:pt idx="9540">
                  <c:v>0.18174304000000002</c:v>
                </c:pt>
                <c:pt idx="9541">
                  <c:v>0.18067037999999996</c:v>
                </c:pt>
                <c:pt idx="9542">
                  <c:v>0.17959771999999999</c:v>
                </c:pt>
                <c:pt idx="9543">
                  <c:v>0.17852597000000001</c:v>
                </c:pt>
                <c:pt idx="9544">
                  <c:v>0.17745331000000003</c:v>
                </c:pt>
                <c:pt idx="9545">
                  <c:v>0.17638155999999997</c:v>
                </c:pt>
                <c:pt idx="9546">
                  <c:v>0.17530889999999999</c:v>
                </c:pt>
                <c:pt idx="9547">
                  <c:v>0.17423715000000004</c:v>
                </c:pt>
                <c:pt idx="9548">
                  <c:v>0.17316449000000003</c:v>
                </c:pt>
                <c:pt idx="9549">
                  <c:v>0.17209273999999999</c:v>
                </c:pt>
                <c:pt idx="9550">
                  <c:v>0.17102007999999996</c:v>
                </c:pt>
                <c:pt idx="9551">
                  <c:v>0.16994832000000007</c:v>
                </c:pt>
                <c:pt idx="9552">
                  <c:v>0.16887566000000001</c:v>
                </c:pt>
                <c:pt idx="9553">
                  <c:v>0.16780391000000003</c:v>
                </c:pt>
                <c:pt idx="9554">
                  <c:v>0.16673124000000006</c:v>
                </c:pt>
                <c:pt idx="9555">
                  <c:v>0.16565949000000002</c:v>
                </c:pt>
                <c:pt idx="9556">
                  <c:v>0.16458682999999999</c:v>
                </c:pt>
                <c:pt idx="9557">
                  <c:v>0.16351508000000006</c:v>
                </c:pt>
                <c:pt idx="9558">
                  <c:v>0.16244242000000006</c:v>
                </c:pt>
                <c:pt idx="9559">
                  <c:v>0.16136976000000003</c:v>
                </c:pt>
                <c:pt idx="9560">
                  <c:v>0.16029800000000005</c:v>
                </c:pt>
                <c:pt idx="9561">
                  <c:v>0.15922534000000002</c:v>
                </c:pt>
                <c:pt idx="9562">
                  <c:v>0.15815359000000001</c:v>
                </c:pt>
                <c:pt idx="9563">
                  <c:v>0.15708093000000004</c:v>
                </c:pt>
                <c:pt idx="9564">
                  <c:v>0.15600918000000005</c:v>
                </c:pt>
                <c:pt idx="9565">
                  <c:v>0.15493651999999999</c:v>
                </c:pt>
                <c:pt idx="9566">
                  <c:v>0.15386477000000001</c:v>
                </c:pt>
                <c:pt idx="9567">
                  <c:v>0.15279211000000004</c:v>
                </c:pt>
                <c:pt idx="9568">
                  <c:v>0.15172036000000003</c:v>
                </c:pt>
                <c:pt idx="9569">
                  <c:v>0.15064770000000002</c:v>
                </c:pt>
                <c:pt idx="9570">
                  <c:v>0.14957595000000001</c:v>
                </c:pt>
                <c:pt idx="9571">
                  <c:v>0.14850329000000004</c:v>
                </c:pt>
                <c:pt idx="9572">
                  <c:v>0.14743154000000003</c:v>
                </c:pt>
                <c:pt idx="9573">
                  <c:v>0.14635888000000002</c:v>
                </c:pt>
                <c:pt idx="9574">
                  <c:v>0.14528621999999999</c:v>
                </c:pt>
                <c:pt idx="9575">
                  <c:v>0.14421445000000002</c:v>
                </c:pt>
                <c:pt idx="9576">
                  <c:v>0.14314178999999999</c:v>
                </c:pt>
                <c:pt idx="9577">
                  <c:v>0.14207004000000001</c:v>
                </c:pt>
                <c:pt idx="9578">
                  <c:v>0.14099738000000006</c:v>
                </c:pt>
                <c:pt idx="9579">
                  <c:v>0.13992563000000002</c:v>
                </c:pt>
                <c:pt idx="9580">
                  <c:v>0.13885296999999996</c:v>
                </c:pt>
                <c:pt idx="9581">
                  <c:v>0.13778122000000001</c:v>
                </c:pt>
                <c:pt idx="9582">
                  <c:v>0.13670856000000001</c:v>
                </c:pt>
                <c:pt idx="9583">
                  <c:v>0.13563681</c:v>
                </c:pt>
                <c:pt idx="9584">
                  <c:v>0.13456414999999999</c:v>
                </c:pt>
                <c:pt idx="9585">
                  <c:v>0.13349240000000004</c:v>
                </c:pt>
                <c:pt idx="9586">
                  <c:v>0.13241974000000004</c:v>
                </c:pt>
                <c:pt idx="9587">
                  <c:v>0.13134798000000003</c:v>
                </c:pt>
                <c:pt idx="9588">
                  <c:v>0.13027532</c:v>
                </c:pt>
                <c:pt idx="9589">
                  <c:v>0.12920356999999996</c:v>
                </c:pt>
                <c:pt idx="9590">
                  <c:v>0.12813090999999996</c:v>
                </c:pt>
                <c:pt idx="9591">
                  <c:v>0.12708901</c:v>
                </c:pt>
                <c:pt idx="9592">
                  <c:v>0.12674129000000003</c:v>
                </c:pt>
                <c:pt idx="9593">
                  <c:v>0.12639328999999999</c:v>
                </c:pt>
                <c:pt idx="9594">
                  <c:v>0.12604557999999996</c:v>
                </c:pt>
                <c:pt idx="9595">
                  <c:v>0.12569756999999998</c:v>
                </c:pt>
                <c:pt idx="9596">
                  <c:v>0.12534986000000001</c:v>
                </c:pt>
                <c:pt idx="9597">
                  <c:v>0.12500185999999996</c:v>
                </c:pt>
                <c:pt idx="9598">
                  <c:v>0.12465414000000002</c:v>
                </c:pt>
                <c:pt idx="9599">
                  <c:v>0.12430614000000002</c:v>
                </c:pt>
                <c:pt idx="9600">
                  <c:v>0.12395842999999998</c:v>
                </c:pt>
                <c:pt idx="9601">
                  <c:v>0.12361042000000001</c:v>
                </c:pt>
                <c:pt idx="9602">
                  <c:v>0.12326271000000003</c:v>
                </c:pt>
                <c:pt idx="9603">
                  <c:v>0.12291471000000001</c:v>
                </c:pt>
                <c:pt idx="9604">
                  <c:v>0.12256700000000001</c:v>
                </c:pt>
                <c:pt idx="9605">
                  <c:v>0.12221899</c:v>
                </c:pt>
                <c:pt idx="9606">
                  <c:v>0.12187128000000001</c:v>
                </c:pt>
                <c:pt idx="9607">
                  <c:v>0.12152328000000003</c:v>
                </c:pt>
                <c:pt idx="9608">
                  <c:v>0.12117527000000003</c:v>
                </c:pt>
                <c:pt idx="9609">
                  <c:v>0.12082756</c:v>
                </c:pt>
                <c:pt idx="9610">
                  <c:v>0.12047955</c:v>
                </c:pt>
                <c:pt idx="9611">
                  <c:v>0.12013184000000002</c:v>
                </c:pt>
                <c:pt idx="9612">
                  <c:v>0.11978384000000003</c:v>
                </c:pt>
                <c:pt idx="9613">
                  <c:v>0.11943613000000003</c:v>
                </c:pt>
                <c:pt idx="9614">
                  <c:v>0.11908812000000003</c:v>
                </c:pt>
                <c:pt idx="9615">
                  <c:v>0.11874041000000002</c:v>
                </c:pt>
                <c:pt idx="9616">
                  <c:v>0.11839241000000002</c:v>
                </c:pt>
                <c:pt idx="9617">
                  <c:v>0.11804470000000003</c:v>
                </c:pt>
                <c:pt idx="9618">
                  <c:v>0.11769669000000005</c:v>
                </c:pt>
                <c:pt idx="9619">
                  <c:v>0.11734898000000002</c:v>
                </c:pt>
                <c:pt idx="9620">
                  <c:v>0.11700097000000002</c:v>
                </c:pt>
                <c:pt idx="9621">
                  <c:v>0.11665326000000001</c:v>
                </c:pt>
                <c:pt idx="9622">
                  <c:v>0.11630525000000003</c:v>
                </c:pt>
                <c:pt idx="9623">
                  <c:v>0.11595754000000001</c:v>
                </c:pt>
                <c:pt idx="9624">
                  <c:v>0.11560954000000002</c:v>
                </c:pt>
                <c:pt idx="9625">
                  <c:v>0.11526153000000003</c:v>
                </c:pt>
                <c:pt idx="9626">
                  <c:v>0.11491382000000001</c:v>
                </c:pt>
                <c:pt idx="9627">
                  <c:v>0.11456582000000003</c:v>
                </c:pt>
                <c:pt idx="9628">
                  <c:v>0.11421811000000001</c:v>
                </c:pt>
                <c:pt idx="9629">
                  <c:v>0.11387010000000002</c:v>
                </c:pt>
                <c:pt idx="9630">
                  <c:v>0.11352240000000002</c:v>
                </c:pt>
                <c:pt idx="9631">
                  <c:v>0.11317439000000001</c:v>
                </c:pt>
                <c:pt idx="9632">
                  <c:v>0.11282668000000003</c:v>
                </c:pt>
                <c:pt idx="9633">
                  <c:v>0.11247867000000002</c:v>
                </c:pt>
                <c:pt idx="9634">
                  <c:v>0.11213096000000002</c:v>
                </c:pt>
                <c:pt idx="9635">
                  <c:v>0.11178295000000003</c:v>
                </c:pt>
                <c:pt idx="9636">
                  <c:v>0.11143524000000003</c:v>
                </c:pt>
                <c:pt idx="9637">
                  <c:v>0.11108724000000002</c:v>
                </c:pt>
                <c:pt idx="9638">
                  <c:v>0.11073953000000002</c:v>
                </c:pt>
                <c:pt idx="9639">
                  <c:v>0.11039152000000003</c:v>
                </c:pt>
                <c:pt idx="9640">
                  <c:v>0.11004381000000002</c:v>
                </c:pt>
                <c:pt idx="9641">
                  <c:v>0.10969581000000002</c:v>
                </c:pt>
                <c:pt idx="9642">
                  <c:v>0.1093478</c:v>
                </c:pt>
                <c:pt idx="9643">
                  <c:v>0.10900008999999999</c:v>
                </c:pt>
                <c:pt idx="9644">
                  <c:v>0.10865209000000002</c:v>
                </c:pt>
                <c:pt idx="9645">
                  <c:v>0.10830437000000001</c:v>
                </c:pt>
                <c:pt idx="9646">
                  <c:v>0.10795636</c:v>
                </c:pt>
                <c:pt idx="9647">
                  <c:v>0.10760865000000001</c:v>
                </c:pt>
                <c:pt idx="9648">
                  <c:v>0.10726065000000003</c:v>
                </c:pt>
                <c:pt idx="9649">
                  <c:v>0.10691294000000001</c:v>
                </c:pt>
                <c:pt idx="9650">
                  <c:v>0.10656493000000002</c:v>
                </c:pt>
                <c:pt idx="9651">
                  <c:v>0.10621723000000001</c:v>
                </c:pt>
                <c:pt idx="9652">
                  <c:v>0.10586922000000001</c:v>
                </c:pt>
                <c:pt idx="9653">
                  <c:v>0.10552151000000001</c:v>
                </c:pt>
                <c:pt idx="9654">
                  <c:v>0.10517351000000001</c:v>
                </c:pt>
                <c:pt idx="9655">
                  <c:v>0.10482579000000002</c:v>
                </c:pt>
                <c:pt idx="9656">
                  <c:v>0.10447779</c:v>
                </c:pt>
                <c:pt idx="9657">
                  <c:v>0.10413007000000003</c:v>
                </c:pt>
                <c:pt idx="9658">
                  <c:v>0.10378207000000002</c:v>
                </c:pt>
                <c:pt idx="9659">
                  <c:v>0.10343405999999999</c:v>
                </c:pt>
                <c:pt idx="9660">
                  <c:v>0.10308634999999999</c:v>
                </c:pt>
                <c:pt idx="9661">
                  <c:v>0.10273835000000002</c:v>
                </c:pt>
                <c:pt idx="9662">
                  <c:v>0.10239064000000002</c:v>
                </c:pt>
                <c:pt idx="9663">
                  <c:v>0.10204263000000001</c:v>
                </c:pt>
                <c:pt idx="9664">
                  <c:v>0.10169491999999999</c:v>
                </c:pt>
                <c:pt idx="9665">
                  <c:v>0.10134691999999998</c:v>
                </c:pt>
                <c:pt idx="9666">
                  <c:v>0.10099921000000002</c:v>
                </c:pt>
                <c:pt idx="9667">
                  <c:v>0.10065120000000001</c:v>
                </c:pt>
                <c:pt idx="9668">
                  <c:v>0.10030349</c:v>
                </c:pt>
                <c:pt idx="9669">
                  <c:v>9.9955484000000039E-2</c:v>
                </c:pt>
                <c:pt idx="9670">
                  <c:v>9.9607773000000038E-2</c:v>
                </c:pt>
                <c:pt idx="9671">
                  <c:v>9.9259771000000024E-2</c:v>
                </c:pt>
                <c:pt idx="9672">
                  <c:v>9.8912060000000024E-2</c:v>
                </c:pt>
                <c:pt idx="9673">
                  <c:v>9.8564051000000041E-2</c:v>
                </c:pt>
                <c:pt idx="9674">
                  <c:v>9.8216049000000027E-2</c:v>
                </c:pt>
                <c:pt idx="9675">
                  <c:v>9.7868338000000041E-2</c:v>
                </c:pt>
                <c:pt idx="9676">
                  <c:v>9.7520329000000031E-2</c:v>
                </c:pt>
                <c:pt idx="9677">
                  <c:v>9.7172617999999988E-2</c:v>
                </c:pt>
                <c:pt idx="9678">
                  <c:v>9.6824616000000016E-2</c:v>
                </c:pt>
                <c:pt idx="9679">
                  <c:v>9.6476905000000016E-2</c:v>
                </c:pt>
                <c:pt idx="9680">
                  <c:v>9.6128896000000033E-2</c:v>
                </c:pt>
                <c:pt idx="9681">
                  <c:v>9.5781185000000005E-2</c:v>
                </c:pt>
                <c:pt idx="9682">
                  <c:v>9.5433182999999991E-2</c:v>
                </c:pt>
                <c:pt idx="9683">
                  <c:v>9.5085472000000018E-2</c:v>
                </c:pt>
                <c:pt idx="9684">
                  <c:v>9.4737463000000049E-2</c:v>
                </c:pt>
                <c:pt idx="9685">
                  <c:v>9.4389751999999993E-2</c:v>
                </c:pt>
                <c:pt idx="9686">
                  <c:v>9.4041750000000021E-2</c:v>
                </c:pt>
                <c:pt idx="9687">
                  <c:v>9.3694039000000034E-2</c:v>
                </c:pt>
                <c:pt idx="9688">
                  <c:v>9.3346030000000038E-2</c:v>
                </c:pt>
                <c:pt idx="9689">
                  <c:v>9.2981740999999993E-2</c:v>
                </c:pt>
                <c:pt idx="9690">
                  <c:v>9.2558622000000035E-2</c:v>
                </c:pt>
                <c:pt idx="9691">
                  <c:v>9.2135511000000003E-2</c:v>
                </c:pt>
                <c:pt idx="9692">
                  <c:v>9.1712758000000005E-2</c:v>
                </c:pt>
                <c:pt idx="9693">
                  <c:v>9.1289638999999992E-2</c:v>
                </c:pt>
                <c:pt idx="9694">
                  <c:v>9.0866886000000036E-2</c:v>
                </c:pt>
                <c:pt idx="9695">
                  <c:v>9.044377499999999E-2</c:v>
                </c:pt>
                <c:pt idx="9696">
                  <c:v>9.0021014000000024E-2</c:v>
                </c:pt>
                <c:pt idx="9697">
                  <c:v>8.9597903000000034E-2</c:v>
                </c:pt>
                <c:pt idx="9698">
                  <c:v>8.9175150000000036E-2</c:v>
                </c:pt>
                <c:pt idx="9699">
                  <c:v>8.8752031000000037E-2</c:v>
                </c:pt>
                <c:pt idx="9700">
                  <c:v>8.8329278000000025E-2</c:v>
                </c:pt>
                <c:pt idx="9701">
                  <c:v>8.7906167000000021E-2</c:v>
                </c:pt>
                <c:pt idx="9702">
                  <c:v>8.7483413999999995E-2</c:v>
                </c:pt>
                <c:pt idx="9703">
                  <c:v>8.706029500000001E-2</c:v>
                </c:pt>
                <c:pt idx="9704">
                  <c:v>8.6637542000000026E-2</c:v>
                </c:pt>
                <c:pt idx="9705">
                  <c:v>8.6214431000000022E-2</c:v>
                </c:pt>
                <c:pt idx="9706">
                  <c:v>8.5812621000000006E-2</c:v>
                </c:pt>
                <c:pt idx="9707">
                  <c:v>8.5459039000000001E-2</c:v>
                </c:pt>
                <c:pt idx="9708">
                  <c:v>8.5105449000000027E-2</c:v>
                </c:pt>
                <c:pt idx="9709">
                  <c:v>8.4752165000000032E-2</c:v>
                </c:pt>
                <c:pt idx="9710">
                  <c:v>8.4398583000000041E-2</c:v>
                </c:pt>
                <c:pt idx="9711">
                  <c:v>8.4045291000000036E-2</c:v>
                </c:pt>
                <c:pt idx="9712">
                  <c:v>8.3691709000000017E-2</c:v>
                </c:pt>
                <c:pt idx="9713">
                  <c:v>8.3338425000000022E-2</c:v>
                </c:pt>
                <c:pt idx="9714">
                  <c:v>8.2984835000000007E-2</c:v>
                </c:pt>
                <c:pt idx="9715">
                  <c:v>8.2529269000000016E-2</c:v>
                </c:pt>
                <c:pt idx="9716">
                  <c:v>8.2053885000000007E-2</c:v>
                </c:pt>
                <c:pt idx="9717">
                  <c:v>8.1578903000000036E-2</c:v>
                </c:pt>
                <c:pt idx="9718">
                  <c:v>8.1103510999999989E-2</c:v>
                </c:pt>
                <c:pt idx="9719">
                  <c:v>8.0628529000000032E-2</c:v>
                </c:pt>
                <c:pt idx="9720">
                  <c:v>8.0153145000000023E-2</c:v>
                </c:pt>
                <c:pt idx="9721">
                  <c:v>7.9678162999999996E-2</c:v>
                </c:pt>
                <c:pt idx="9722">
                  <c:v>7.9202771000000033E-2</c:v>
                </c:pt>
                <c:pt idx="9723">
                  <c:v>7.872778900000002E-2</c:v>
                </c:pt>
                <c:pt idx="9724">
                  <c:v>7.8252405000000011E-2</c:v>
                </c:pt>
                <c:pt idx="9725">
                  <c:v>7.7777013000000034E-2</c:v>
                </c:pt>
                <c:pt idx="9726">
                  <c:v>7.7302031000000007E-2</c:v>
                </c:pt>
                <c:pt idx="9727">
                  <c:v>7.6826647000000012E-2</c:v>
                </c:pt>
                <c:pt idx="9728">
                  <c:v>7.6351665000000013E-2</c:v>
                </c:pt>
                <c:pt idx="9729">
                  <c:v>7.5876272999999994E-2</c:v>
                </c:pt>
                <c:pt idx="9730">
                  <c:v>7.5401291000000009E-2</c:v>
                </c:pt>
                <c:pt idx="9731">
                  <c:v>7.4925907000000014E-2</c:v>
                </c:pt>
                <c:pt idx="9732">
                  <c:v>7.4450925000000015E-2</c:v>
                </c:pt>
                <c:pt idx="9733">
                  <c:v>7.3975532999999996E-2</c:v>
                </c:pt>
                <c:pt idx="9734">
                  <c:v>7.3500550999999997E-2</c:v>
                </c:pt>
                <c:pt idx="9735">
                  <c:v>7.3025167000000002E-2</c:v>
                </c:pt>
                <c:pt idx="9736">
                  <c:v>7.2550178000000021E-2</c:v>
                </c:pt>
                <c:pt idx="9737">
                  <c:v>7.2074793000000012E-2</c:v>
                </c:pt>
                <c:pt idx="9738">
                  <c:v>7.1599810999999999E-2</c:v>
                </c:pt>
                <c:pt idx="9739">
                  <c:v>7.1124427000000018E-2</c:v>
                </c:pt>
                <c:pt idx="9740">
                  <c:v>7.0649438000000009E-2</c:v>
                </c:pt>
                <c:pt idx="9741">
                  <c:v>7.0174053E-2</c:v>
                </c:pt>
                <c:pt idx="9742">
                  <c:v>6.9698669000000033E-2</c:v>
                </c:pt>
                <c:pt idx="9743">
                  <c:v>6.922368000000001E-2</c:v>
                </c:pt>
                <c:pt idx="9744">
                  <c:v>6.8748295000000015E-2</c:v>
                </c:pt>
                <c:pt idx="9745">
                  <c:v>6.8273313000000002E-2</c:v>
                </c:pt>
                <c:pt idx="9746">
                  <c:v>6.7797929000000035E-2</c:v>
                </c:pt>
                <c:pt idx="9747">
                  <c:v>6.7322940000000012E-2</c:v>
                </c:pt>
                <c:pt idx="9748">
                  <c:v>6.6847555000000003E-2</c:v>
                </c:pt>
                <c:pt idx="9749">
                  <c:v>6.6372573000000018E-2</c:v>
                </c:pt>
                <c:pt idx="9750">
                  <c:v>6.5897182000000012E-2</c:v>
                </c:pt>
                <c:pt idx="9751">
                  <c:v>6.5422200000000014E-2</c:v>
                </c:pt>
                <c:pt idx="9752">
                  <c:v>6.4946815000000019E-2</c:v>
                </c:pt>
                <c:pt idx="9753">
                  <c:v>6.447183300000002E-2</c:v>
                </c:pt>
                <c:pt idx="9754">
                  <c:v>6.3996442000000014E-2</c:v>
                </c:pt>
                <c:pt idx="9755">
                  <c:v>6.3521460000000002E-2</c:v>
                </c:pt>
                <c:pt idx="9756">
                  <c:v>6.3046074999999993E-2</c:v>
                </c:pt>
                <c:pt idx="9757">
                  <c:v>6.2571092999999994E-2</c:v>
                </c:pt>
                <c:pt idx="9758">
                  <c:v>6.209570200000001E-2</c:v>
                </c:pt>
                <c:pt idx="9759">
                  <c:v>6.1620317000000001E-2</c:v>
                </c:pt>
                <c:pt idx="9760">
                  <c:v>6.1145331999999997E-2</c:v>
                </c:pt>
                <c:pt idx="9761">
                  <c:v>6.0669947000000009E-2</c:v>
                </c:pt>
                <c:pt idx="9762">
                  <c:v>6.0194962000000012E-2</c:v>
                </c:pt>
                <c:pt idx="9763">
                  <c:v>5.9719577000000017E-2</c:v>
                </c:pt>
                <c:pt idx="9764">
                  <c:v>5.9244592000000006E-2</c:v>
                </c:pt>
                <c:pt idx="9765">
                  <c:v>5.8769204000000005E-2</c:v>
                </c:pt>
                <c:pt idx="9766">
                  <c:v>5.8294222000000007E-2</c:v>
                </c:pt>
                <c:pt idx="9767">
                  <c:v>5.781883400000002E-2</c:v>
                </c:pt>
                <c:pt idx="9768">
                  <c:v>5.7343852000000001E-2</c:v>
                </c:pt>
                <c:pt idx="9769">
                  <c:v>5.6868464000000014E-2</c:v>
                </c:pt>
                <c:pt idx="9770">
                  <c:v>5.6393482000000016E-2</c:v>
                </c:pt>
                <c:pt idx="9771">
                  <c:v>5.5918094000000015E-2</c:v>
                </c:pt>
                <c:pt idx="9772">
                  <c:v>5.5443112000000003E-2</c:v>
                </c:pt>
                <c:pt idx="9773">
                  <c:v>5.4967724000000023E-2</c:v>
                </c:pt>
                <c:pt idx="9774">
                  <c:v>5.4492336000000023E-2</c:v>
                </c:pt>
                <c:pt idx="9775">
                  <c:v>5.401735400000001E-2</c:v>
                </c:pt>
                <c:pt idx="9776">
                  <c:v>5.3541966000000003E-2</c:v>
                </c:pt>
                <c:pt idx="9777">
                  <c:v>5.3066984000000011E-2</c:v>
                </c:pt>
                <c:pt idx="9778">
                  <c:v>5.2591596000000004E-2</c:v>
                </c:pt>
                <c:pt idx="9779">
                  <c:v>5.2116614000000012E-2</c:v>
                </c:pt>
                <c:pt idx="9780">
                  <c:v>5.1641225999999991E-2</c:v>
                </c:pt>
                <c:pt idx="9781">
                  <c:v>5.1166240000000009E-2</c:v>
                </c:pt>
                <c:pt idx="9782">
                  <c:v>5.0690855999999992E-2</c:v>
                </c:pt>
                <c:pt idx="9783">
                  <c:v>5.0215870000000003E-2</c:v>
                </c:pt>
                <c:pt idx="9784">
                  <c:v>4.9740486000000014E-2</c:v>
                </c:pt>
                <c:pt idx="9785">
                  <c:v>4.9265500000000004E-2</c:v>
                </c:pt>
                <c:pt idx="9786">
                  <c:v>4.8790116000000008E-2</c:v>
                </c:pt>
                <c:pt idx="9787">
                  <c:v>4.8315130000000005E-2</c:v>
                </c:pt>
                <c:pt idx="9788">
                  <c:v>4.7839742000000005E-2</c:v>
                </c:pt>
                <c:pt idx="9789">
                  <c:v>4.7364760000000006E-2</c:v>
                </c:pt>
                <c:pt idx="9790">
                  <c:v>4.6889371999999999E-2</c:v>
                </c:pt>
                <c:pt idx="9791">
                  <c:v>4.641398800000001E-2</c:v>
                </c:pt>
                <c:pt idx="9792">
                  <c:v>4.5939002E-2</c:v>
                </c:pt>
                <c:pt idx="9793">
                  <c:v>4.5463618000000011E-2</c:v>
                </c:pt>
                <c:pt idx="9794">
                  <c:v>4.4988632000000014E-2</c:v>
                </c:pt>
                <c:pt idx="9795">
                  <c:v>4.4513244000000014E-2</c:v>
                </c:pt>
                <c:pt idx="9796">
                  <c:v>4.4038262000000009E-2</c:v>
                </c:pt>
                <c:pt idx="9797">
                  <c:v>4.3562874000000008E-2</c:v>
                </c:pt>
                <c:pt idx="9798">
                  <c:v>4.3087892000000003E-2</c:v>
                </c:pt>
                <c:pt idx="9799">
                  <c:v>4.2612504000000016E-2</c:v>
                </c:pt>
                <c:pt idx="9800">
                  <c:v>4.2137522000000011E-2</c:v>
                </c:pt>
                <c:pt idx="9801">
                  <c:v>4.166213400000001E-2</c:v>
                </c:pt>
                <c:pt idx="9802">
                  <c:v>4.1187151999999998E-2</c:v>
                </c:pt>
                <c:pt idx="9803">
                  <c:v>4.0711764000000004E-2</c:v>
                </c:pt>
                <c:pt idx="9804">
                  <c:v>4.0236779000000007E-2</c:v>
                </c:pt>
                <c:pt idx="9805">
                  <c:v>3.9761394000000005E-2</c:v>
                </c:pt>
                <c:pt idx="9806">
                  <c:v>3.9286409000000001E-2</c:v>
                </c:pt>
                <c:pt idx="9807">
                  <c:v>3.8811024000000006E-2</c:v>
                </c:pt>
                <c:pt idx="9808">
                  <c:v>3.8335636000000006E-2</c:v>
                </c:pt>
                <c:pt idx="9809">
                  <c:v>3.7860654000000001E-2</c:v>
                </c:pt>
                <c:pt idx="9810">
                  <c:v>3.7631370000000011E-2</c:v>
                </c:pt>
                <c:pt idx="9811">
                  <c:v>3.7403155000000007E-2</c:v>
                </c:pt>
                <c:pt idx="9812">
                  <c:v>3.7174750000000006E-2</c:v>
                </c:pt>
                <c:pt idx="9813">
                  <c:v>3.694653500000001E-2</c:v>
                </c:pt>
                <c:pt idx="9814">
                  <c:v>3.6718126000000004E-2</c:v>
                </c:pt>
                <c:pt idx="9815">
                  <c:v>3.6489915000000012E-2</c:v>
                </c:pt>
                <c:pt idx="9816">
                  <c:v>3.6261506000000006E-2</c:v>
                </c:pt>
                <c:pt idx="9817">
                  <c:v>3.6033291000000009E-2</c:v>
                </c:pt>
                <c:pt idx="9818">
                  <c:v>3.5804886000000008E-2</c:v>
                </c:pt>
                <c:pt idx="9819">
                  <c:v>3.5576671000000004E-2</c:v>
                </c:pt>
                <c:pt idx="9820">
                  <c:v>3.5348263000000005E-2</c:v>
                </c:pt>
                <c:pt idx="9821">
                  <c:v>3.5120050999999999E-2</c:v>
                </c:pt>
                <c:pt idx="9822">
                  <c:v>3.4891643000000007E-2</c:v>
                </c:pt>
                <c:pt idx="9823">
                  <c:v>3.466342800000001E-2</c:v>
                </c:pt>
                <c:pt idx="9824">
                  <c:v>3.4435023000000009E-2</c:v>
                </c:pt>
                <c:pt idx="9825">
                  <c:v>3.420661400000001E-2</c:v>
                </c:pt>
                <c:pt idx="9826">
                  <c:v>3.3978399000000006E-2</c:v>
                </c:pt>
                <c:pt idx="9827">
                  <c:v>3.3749994000000005E-2</c:v>
                </c:pt>
                <c:pt idx="9828">
                  <c:v>3.3521779000000002E-2</c:v>
                </c:pt>
                <c:pt idx="9829">
                  <c:v>3.329337000000001E-2</c:v>
                </c:pt>
                <c:pt idx="9830">
                  <c:v>3.3065159000000004E-2</c:v>
                </c:pt>
                <c:pt idx="9831">
                  <c:v>3.2836750000000005E-2</c:v>
                </c:pt>
                <c:pt idx="9832">
                  <c:v>3.2608535000000008E-2</c:v>
                </c:pt>
                <c:pt idx="9833">
                  <c:v>3.2380130000000007E-2</c:v>
                </c:pt>
                <c:pt idx="9834">
                  <c:v>3.2151915000000017E-2</c:v>
                </c:pt>
                <c:pt idx="9835">
                  <c:v>3.1923506000000004E-2</c:v>
                </c:pt>
                <c:pt idx="9836">
                  <c:v>3.1695295000000005E-2</c:v>
                </c:pt>
                <c:pt idx="9837">
                  <c:v>3.1466885999999999E-2</c:v>
                </c:pt>
                <c:pt idx="9838">
                  <c:v>3.1238673000000008E-2</c:v>
                </c:pt>
                <c:pt idx="9839">
                  <c:v>3.1010266000000005E-2</c:v>
                </c:pt>
                <c:pt idx="9840">
                  <c:v>3.0782051000000001E-2</c:v>
                </c:pt>
                <c:pt idx="9841">
                  <c:v>3.0553645000000008E-2</c:v>
                </c:pt>
                <c:pt idx="9842">
                  <c:v>3.0325238000000004E-2</c:v>
                </c:pt>
                <c:pt idx="9843">
                  <c:v>3.0097023000000004E-2</c:v>
                </c:pt>
                <c:pt idx="9844">
                  <c:v>2.9868616000000004E-2</c:v>
                </c:pt>
                <c:pt idx="9845">
                  <c:v>2.9640403000000003E-2</c:v>
                </c:pt>
                <c:pt idx="9846">
                  <c:v>2.9411996000000006E-2</c:v>
                </c:pt>
                <c:pt idx="9847">
                  <c:v>2.9183781000000002E-2</c:v>
                </c:pt>
                <c:pt idx="9848">
                  <c:v>2.8955374000000002E-2</c:v>
                </c:pt>
                <c:pt idx="9849">
                  <c:v>2.8727161000000001E-2</c:v>
                </c:pt>
                <c:pt idx="9850">
                  <c:v>2.8498751999999999E-2</c:v>
                </c:pt>
                <c:pt idx="9851">
                  <c:v>2.8270539000000001E-2</c:v>
                </c:pt>
                <c:pt idx="9852">
                  <c:v>2.8042132000000004E-2</c:v>
                </c:pt>
                <c:pt idx="9853">
                  <c:v>2.7813917000000014E-2</c:v>
                </c:pt>
                <c:pt idx="9854">
                  <c:v>2.7585510000000008E-2</c:v>
                </c:pt>
                <c:pt idx="9855">
                  <c:v>2.7357297000000003E-2</c:v>
                </c:pt>
                <c:pt idx="9856">
                  <c:v>2.7128888E-2</c:v>
                </c:pt>
                <c:pt idx="9857">
                  <c:v>2.6900675000000002E-2</c:v>
                </c:pt>
                <c:pt idx="9858">
                  <c:v>2.6672268000000009E-2</c:v>
                </c:pt>
                <c:pt idx="9859">
                  <c:v>2.6443861000000006E-2</c:v>
                </c:pt>
                <c:pt idx="9860">
                  <c:v>2.6215646000000006E-2</c:v>
                </c:pt>
                <c:pt idx="9861">
                  <c:v>2.5987240000000009E-2</c:v>
                </c:pt>
                <c:pt idx="9862">
                  <c:v>2.5759026000000001E-2</c:v>
                </c:pt>
                <c:pt idx="9863">
                  <c:v>2.5530618000000005E-2</c:v>
                </c:pt>
                <c:pt idx="9864">
                  <c:v>2.5302405E-2</c:v>
                </c:pt>
                <c:pt idx="9865">
                  <c:v>2.5073998000000011E-2</c:v>
                </c:pt>
                <c:pt idx="9866">
                  <c:v>2.4845783000000003E-2</c:v>
                </c:pt>
                <c:pt idx="9867">
                  <c:v>2.4617376000000007E-2</c:v>
                </c:pt>
                <c:pt idx="9868">
                  <c:v>2.4389163000000002E-2</c:v>
                </c:pt>
                <c:pt idx="9869">
                  <c:v>2.4160753999999996E-2</c:v>
                </c:pt>
                <c:pt idx="9870">
                  <c:v>2.3932541000000002E-2</c:v>
                </c:pt>
                <c:pt idx="9871">
                  <c:v>2.3704133999999998E-2</c:v>
                </c:pt>
                <c:pt idx="9872">
                  <c:v>2.3475919000000008E-2</c:v>
                </c:pt>
                <c:pt idx="9873">
                  <c:v>2.3247512000000005E-2</c:v>
                </c:pt>
                <c:pt idx="9874">
                  <c:v>2.3019105000000005E-2</c:v>
                </c:pt>
                <c:pt idx="9875">
                  <c:v>2.2790892000000004E-2</c:v>
                </c:pt>
                <c:pt idx="9876">
                  <c:v>2.2562482999999998E-2</c:v>
                </c:pt>
                <c:pt idx="9877">
                  <c:v>2.2334270000000007E-2</c:v>
                </c:pt>
                <c:pt idx="9878">
                  <c:v>2.2105863000000007E-2</c:v>
                </c:pt>
                <c:pt idx="9879">
                  <c:v>2.187764800000001E-2</c:v>
                </c:pt>
                <c:pt idx="9880">
                  <c:v>2.1649241000000007E-2</c:v>
                </c:pt>
                <c:pt idx="9881">
                  <c:v>2.1421028000000005E-2</c:v>
                </c:pt>
                <c:pt idx="9882">
                  <c:v>2.1192619999999999E-2</c:v>
                </c:pt>
                <c:pt idx="9883">
                  <c:v>2.0964405999999998E-2</c:v>
                </c:pt>
                <c:pt idx="9884">
                  <c:v>2.0736000000000004E-2</c:v>
                </c:pt>
                <c:pt idx="9885">
                  <c:v>2.0507785000000004E-2</c:v>
                </c:pt>
                <c:pt idx="9886">
                  <c:v>2.0279378000000011E-2</c:v>
                </c:pt>
                <c:pt idx="9887">
                  <c:v>2.0051165000000003E-2</c:v>
                </c:pt>
                <c:pt idx="9888">
                  <c:v>1.9822758000000003E-2</c:v>
                </c:pt>
                <c:pt idx="9889">
                  <c:v>1.9594542999999999E-2</c:v>
                </c:pt>
                <c:pt idx="9890">
                  <c:v>1.9366136000000003E-2</c:v>
                </c:pt>
                <c:pt idx="9891">
                  <c:v>1.9137728999999999E-2</c:v>
                </c:pt>
                <c:pt idx="9892">
                  <c:v>1.8909514000000002E-2</c:v>
                </c:pt>
                <c:pt idx="9893">
                  <c:v>1.8681107000000002E-2</c:v>
                </c:pt>
                <c:pt idx="9894">
                  <c:v>1.8452894000000004E-2</c:v>
                </c:pt>
                <c:pt idx="9895">
                  <c:v>1.8224485000000002E-2</c:v>
                </c:pt>
                <c:pt idx="9896">
                  <c:v>2.2622436000000003E-2</c:v>
                </c:pt>
                <c:pt idx="9897">
                  <c:v>2.2435367000000012E-2</c:v>
                </c:pt>
                <c:pt idx="9898">
                  <c:v>2.2631390000000012E-2</c:v>
                </c:pt>
                <c:pt idx="9899">
                  <c:v>2.2411581000000003E-2</c:v>
                </c:pt>
                <c:pt idx="9900">
                  <c:v>2.2191959000000004E-2</c:v>
                </c:pt>
                <c:pt idx="9901">
                  <c:v>2.1972150000000003E-2</c:v>
                </c:pt>
                <c:pt idx="9902">
                  <c:v>2.1752527000000001E-2</c:v>
                </c:pt>
                <c:pt idx="9903">
                  <c:v>2.1532716000000004E-2</c:v>
                </c:pt>
                <c:pt idx="9904">
                  <c:v>2.1313094000000001E-2</c:v>
                </c:pt>
                <c:pt idx="9905">
                  <c:v>2.1093285000000007E-2</c:v>
                </c:pt>
                <c:pt idx="9906">
                  <c:v>2.0873662000000008E-2</c:v>
                </c:pt>
                <c:pt idx="9907">
                  <c:v>2.0653853000000003E-2</c:v>
                </c:pt>
                <c:pt idx="9908">
                  <c:v>2.0434044000000005E-2</c:v>
                </c:pt>
                <c:pt idx="9909">
                  <c:v>2.0214421999999996E-2</c:v>
                </c:pt>
                <c:pt idx="9910">
                  <c:v>1.9994613000000001E-2</c:v>
                </c:pt>
                <c:pt idx="9911">
                  <c:v>1.9774989999999999E-2</c:v>
                </c:pt>
                <c:pt idx="9912">
                  <c:v>1.9555181000000001E-2</c:v>
                </c:pt>
                <c:pt idx="9913">
                  <c:v>1.9335559000000002E-2</c:v>
                </c:pt>
                <c:pt idx="9914">
                  <c:v>1.9115750000000001E-2</c:v>
                </c:pt>
                <c:pt idx="9915">
                  <c:v>1.8896127000000002E-2</c:v>
                </c:pt>
                <c:pt idx="9916">
                  <c:v>1.8676316000000002E-2</c:v>
                </c:pt>
                <c:pt idx="9917">
                  <c:v>1.8456693999999999E-2</c:v>
                </c:pt>
                <c:pt idx="9918">
                  <c:v>1.8236885000000005E-2</c:v>
                </c:pt>
                <c:pt idx="9919">
                  <c:v>1.8017261999999999E-2</c:v>
                </c:pt>
                <c:pt idx="9920">
                  <c:v>1.7797453000000005E-2</c:v>
                </c:pt>
                <c:pt idx="9921">
                  <c:v>1.7577831000000002E-2</c:v>
                </c:pt>
                <c:pt idx="9922">
                  <c:v>1.7358022000000004E-2</c:v>
                </c:pt>
                <c:pt idx="9923">
                  <c:v>1.7138399000000002E-2</c:v>
                </c:pt>
                <c:pt idx="9924">
                  <c:v>1.6918590000000004E-2</c:v>
                </c:pt>
                <c:pt idx="9925">
                  <c:v>1.6698781000000003E-2</c:v>
                </c:pt>
                <c:pt idx="9926">
                  <c:v>1.6479159000000004E-2</c:v>
                </c:pt>
                <c:pt idx="9927">
                  <c:v>1.6259349999999999E-2</c:v>
                </c:pt>
                <c:pt idx="9928">
                  <c:v>1.6039727000000004E-2</c:v>
                </c:pt>
                <c:pt idx="9929">
                  <c:v>1.5819916999999996E-2</c:v>
                </c:pt>
                <c:pt idx="9930">
                  <c:v>1.5600295000000002E-2</c:v>
                </c:pt>
                <c:pt idx="9931">
                  <c:v>1.5380486000000002E-2</c:v>
                </c:pt>
                <c:pt idx="9932">
                  <c:v>1.5160863000000004E-2</c:v>
                </c:pt>
                <c:pt idx="9933">
                  <c:v>1.4941053000000001E-2</c:v>
                </c:pt>
                <c:pt idx="9934">
                  <c:v>1.4721431000000004E-2</c:v>
                </c:pt>
                <c:pt idx="9935">
                  <c:v>1.4501622E-2</c:v>
                </c:pt>
                <c:pt idx="9936">
                  <c:v>1.4281999000000002E-2</c:v>
                </c:pt>
                <c:pt idx="9937">
                  <c:v>1.4062190000000002E-2</c:v>
                </c:pt>
                <c:pt idx="9938">
                  <c:v>1.3842568000000005E-2</c:v>
                </c:pt>
                <c:pt idx="9939">
                  <c:v>1.3622758000000004E-2</c:v>
                </c:pt>
                <c:pt idx="9940">
                  <c:v>1.3403135000000004E-2</c:v>
                </c:pt>
                <c:pt idx="9941">
                  <c:v>1.3183326000000002E-2</c:v>
                </c:pt>
                <c:pt idx="9942">
                  <c:v>1.2963518000000004E-2</c:v>
                </c:pt>
                <c:pt idx="9943">
                  <c:v>1.2743895000000003E-2</c:v>
                </c:pt>
                <c:pt idx="9944">
                  <c:v>1.2524086000000002E-2</c:v>
                </c:pt>
                <c:pt idx="9945">
                  <c:v>1.2304463000000002E-2</c:v>
                </c:pt>
                <c:pt idx="9946">
                  <c:v>1.2084654000000002E-2</c:v>
                </c:pt>
                <c:pt idx="9947">
                  <c:v>1.1865031000000003E-2</c:v>
                </c:pt>
                <c:pt idx="9948">
                  <c:v>1.1645222000000002E-2</c:v>
                </c:pt>
                <c:pt idx="9949">
                  <c:v>1.1425599000000003E-2</c:v>
                </c:pt>
                <c:pt idx="9950">
                  <c:v>1.1205791000000003E-2</c:v>
                </c:pt>
                <c:pt idx="9951">
                  <c:v>1.0986168000000001E-2</c:v>
                </c:pt>
                <c:pt idx="9952">
                  <c:v>1.0766358000000002E-2</c:v>
                </c:pt>
                <c:pt idx="9953">
                  <c:v>1.0546735000000003E-2</c:v>
                </c:pt>
                <c:pt idx="9954">
                  <c:v>1.0326927000000001E-2</c:v>
                </c:pt>
                <c:pt idx="9955">
                  <c:v>1.0107303999999999E-2</c:v>
                </c:pt>
                <c:pt idx="9956">
                  <c:v>9.8874951000000044E-3</c:v>
                </c:pt>
                <c:pt idx="9957">
                  <c:v>9.6676862000000044E-3</c:v>
                </c:pt>
                <c:pt idx="9958">
                  <c:v>9.4480636000000007E-3</c:v>
                </c:pt>
                <c:pt idx="9959">
                  <c:v>9.2282536999999994E-3</c:v>
                </c:pt>
                <c:pt idx="9960">
                  <c:v>9.0086311000000027E-3</c:v>
                </c:pt>
                <c:pt idx="9961">
                  <c:v>8.7888222000000009E-3</c:v>
                </c:pt>
                <c:pt idx="9962">
                  <c:v>8.5691996000000024E-3</c:v>
                </c:pt>
                <c:pt idx="9963">
                  <c:v>8.3493907000000006E-3</c:v>
                </c:pt>
                <c:pt idx="9964">
                  <c:v>8.1297681000000004E-3</c:v>
                </c:pt>
                <c:pt idx="9965">
                  <c:v>7.9099583000000039E-3</c:v>
                </c:pt>
                <c:pt idx="9966">
                  <c:v>7.6903361000000012E-3</c:v>
                </c:pt>
                <c:pt idx="9967">
                  <c:v>7.4705267000000014E-3</c:v>
                </c:pt>
                <c:pt idx="9968">
                  <c:v>7.2509041000000012E-3</c:v>
                </c:pt>
                <c:pt idx="9969">
                  <c:v>7.031095200000002E-3</c:v>
                </c:pt>
                <c:pt idx="9970">
                  <c:v>6.811472100000002E-3</c:v>
                </c:pt>
                <c:pt idx="9971">
                  <c:v>6.5916632000000029E-3</c:v>
                </c:pt>
                <c:pt idx="9972">
                  <c:v>6.3720406000000018E-3</c:v>
                </c:pt>
                <c:pt idx="9973">
                  <c:v>6.1522317000000009E-3</c:v>
                </c:pt>
                <c:pt idx="9974">
                  <c:v>5.9324224000000016E-3</c:v>
                </c:pt>
                <c:pt idx="9975">
                  <c:v>5.7127997000000017E-3</c:v>
                </c:pt>
                <c:pt idx="9976">
                  <c:v>5.4929908000000008E-3</c:v>
                </c:pt>
                <c:pt idx="9977">
                  <c:v>5.2733677000000026E-3</c:v>
                </c:pt>
                <c:pt idx="9978">
                  <c:v>5.0535589000000004E-3</c:v>
                </c:pt>
                <c:pt idx="9979">
                  <c:v>4.8339362000000006E-3</c:v>
                </c:pt>
                <c:pt idx="9980">
                  <c:v>4.6141268999999995E-3</c:v>
                </c:pt>
                <c:pt idx="9981">
                  <c:v>4.3945041999999997E-3</c:v>
                </c:pt>
                <c:pt idx="9982">
                  <c:v>4.174695400000001E-3</c:v>
                </c:pt>
                <c:pt idx="9983">
                  <c:v>3.9550727000000011E-3</c:v>
                </c:pt>
                <c:pt idx="9984">
                  <c:v>3.7352634000000005E-3</c:v>
                </c:pt>
                <c:pt idx="9985">
                  <c:v>3.5156406999999998E-3</c:v>
                </c:pt>
                <c:pt idx="9986">
                  <c:v>3.295831600000001E-3</c:v>
                </c:pt>
                <c:pt idx="9987">
                  <c:v>3.0762089999999999E-3</c:v>
                </c:pt>
                <c:pt idx="9988">
                  <c:v>2.8563999000000002E-3</c:v>
                </c:pt>
                <c:pt idx="9989">
                  <c:v>2.6367770000000003E-3</c:v>
                </c:pt>
                <c:pt idx="9990">
                  <c:v>2.4169680999999998E-3</c:v>
                </c:pt>
                <c:pt idx="9991">
                  <c:v>2.1971590000000006E-3</c:v>
                </c:pt>
                <c:pt idx="9992">
                  <c:v>1.9775363999999999E-3</c:v>
                </c:pt>
                <c:pt idx="9993">
                  <c:v>1.7577272000000004E-3</c:v>
                </c:pt>
                <c:pt idx="9994">
                  <c:v>1.5381045000000002E-3</c:v>
                </c:pt>
                <c:pt idx="9995">
                  <c:v>1.3182954000000003E-3</c:v>
                </c:pt>
                <c:pt idx="9996">
                  <c:v>1.0986726000000002E-3</c:v>
                </c:pt>
                <c:pt idx="9997">
                  <c:v>8.7886362000000036E-4</c:v>
                </c:pt>
                <c:pt idx="9998">
                  <c:v>6.5924082000000015E-4</c:v>
                </c:pt>
                <c:pt idx="9999">
                  <c:v>4.3943181000000007E-4</c:v>
                </c:pt>
                <c:pt idx="10000">
                  <c:v>2.1980904000000007E-4</c:v>
                </c:pt>
                <c:pt idx="10001" formatCode="0.00E+00">
                  <c:v>2.5749746000000026E-18</c:v>
                </c:pt>
              </c:numCache>
            </c:numRef>
          </c:yVal>
        </c:ser>
        <c:axId val="91976832"/>
        <c:axId val="91980928"/>
      </c:scatterChart>
      <c:valAx>
        <c:axId val="91976832"/>
        <c:scaling>
          <c:orientation val="minMax"/>
          <c:max val="50"/>
          <c:min val="-50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z-axis [mm]</a:t>
                </a:r>
              </a:p>
            </c:rich>
          </c:tx>
          <c:layout/>
        </c:title>
        <c:numFmt formatCode="General" sourceLinked="1"/>
        <c:tickLblPos val="nextTo"/>
        <c:crossAx val="91980928"/>
        <c:crosses val="autoZero"/>
        <c:crossBetween val="midCat"/>
        <c:majorUnit val="10"/>
      </c:valAx>
      <c:valAx>
        <c:axId val="9198092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E-Filed</a:t>
                </a:r>
                <a:r>
                  <a:rPr lang="en-US" baseline="0"/>
                  <a:t> [V/m]</a:t>
                </a:r>
                <a:endParaRPr lang="en-US"/>
              </a:p>
            </c:rich>
          </c:tx>
          <c:layout/>
        </c:title>
        <c:numFmt formatCode="0.0E+00" sourceLinked="0"/>
        <c:tickLblPos val="nextTo"/>
        <c:crossAx val="91976832"/>
        <c:crossesAt val="-50"/>
        <c:crossBetween val="midCat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Dynamic E-Field (y-component)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 </a:t>
            </a:r>
            <a:r>
              <a:rPr lang="en-US" dirty="0"/>
              <a:t>Beam Axis</a:t>
            </a:r>
          </a:p>
        </c:rich>
      </c:tx>
      <c:layout/>
    </c:title>
    <c:plotArea>
      <c:layout/>
      <c:scatterChart>
        <c:scatterStyle val="lineMarker"/>
        <c:ser>
          <c:idx val="2"/>
          <c:order val="0"/>
          <c:tx>
            <c:v>PortSignal</c:v>
          </c:tx>
          <c:spPr>
            <a:ln w="31750">
              <a:solidFill>
                <a:schemeClr val="accent4"/>
              </a:solidFill>
            </a:ln>
          </c:spPr>
          <c:marker>
            <c:symbol val="none"/>
          </c:marker>
          <c:xVal>
            <c:numRef>
              <c:f>PortSignal_i1!$A$1:$A$7383</c:f>
              <c:numCache>
                <c:formatCode>General</c:formatCode>
                <c:ptCount val="7383"/>
                <c:pt idx="0">
                  <c:v>0</c:v>
                </c:pt>
                <c:pt idx="1">
                  <c:v>8.1264100000000012E-4</c:v>
                </c:pt>
                <c:pt idx="2">
                  <c:v>1.6252820000000005E-3</c:v>
                </c:pt>
                <c:pt idx="3">
                  <c:v>2.4379231000000003E-3</c:v>
                </c:pt>
                <c:pt idx="4">
                  <c:v>3.2505640000000009E-3</c:v>
                </c:pt>
                <c:pt idx="5">
                  <c:v>4.0632048999999998E-3</c:v>
                </c:pt>
                <c:pt idx="6">
                  <c:v>4.8758462000000006E-3</c:v>
                </c:pt>
                <c:pt idx="7">
                  <c:v>5.6884876000000001E-3</c:v>
                </c:pt>
                <c:pt idx="8">
                  <c:v>6.5011280000000018E-3</c:v>
                </c:pt>
                <c:pt idx="9">
                  <c:v>7.3137693000000017E-3</c:v>
                </c:pt>
                <c:pt idx="10">
                  <c:v>8.1264097000000018E-3</c:v>
                </c:pt>
                <c:pt idx="11">
                  <c:v>8.9390520000000011E-3</c:v>
                </c:pt>
                <c:pt idx="12">
                  <c:v>9.7516924000000029E-3</c:v>
                </c:pt>
                <c:pt idx="13">
                  <c:v>1.0564333E-2</c:v>
                </c:pt>
                <c:pt idx="14">
                  <c:v>1.1376974999999999E-2</c:v>
                </c:pt>
                <c:pt idx="15">
                  <c:v>1.2189615999999999E-2</c:v>
                </c:pt>
                <c:pt idx="16">
                  <c:v>1.3002256E-2</c:v>
                </c:pt>
                <c:pt idx="17">
                  <c:v>1.3814898000000001E-2</c:v>
                </c:pt>
                <c:pt idx="18">
                  <c:v>1.4627539000000002E-2</c:v>
                </c:pt>
                <c:pt idx="19">
                  <c:v>1.5440180000000003E-2</c:v>
                </c:pt>
                <c:pt idx="20">
                  <c:v>1.6252819000000005E-2</c:v>
                </c:pt>
                <c:pt idx="21">
                  <c:v>1.7065462E-2</c:v>
                </c:pt>
                <c:pt idx="22">
                  <c:v>1.7878103999999999E-2</c:v>
                </c:pt>
                <c:pt idx="23">
                  <c:v>1.8690742999999999E-2</c:v>
                </c:pt>
                <c:pt idx="24">
                  <c:v>1.9503385000000005E-2</c:v>
                </c:pt>
                <c:pt idx="25">
                  <c:v>2.0316027E-2</c:v>
                </c:pt>
                <c:pt idx="26">
                  <c:v>2.1128665999999997E-2</c:v>
                </c:pt>
                <c:pt idx="27">
                  <c:v>2.1941308000000007E-2</c:v>
                </c:pt>
                <c:pt idx="28">
                  <c:v>2.2753950000000002E-2</c:v>
                </c:pt>
                <c:pt idx="29">
                  <c:v>2.3566588999999992E-2</c:v>
                </c:pt>
                <c:pt idx="30">
                  <c:v>2.4379231000000001E-2</c:v>
                </c:pt>
                <c:pt idx="31">
                  <c:v>2.5191873000000004E-2</c:v>
                </c:pt>
                <c:pt idx="32">
                  <c:v>2.6004512000000004E-2</c:v>
                </c:pt>
                <c:pt idx="33">
                  <c:v>2.6817154000000003E-2</c:v>
                </c:pt>
                <c:pt idx="34">
                  <c:v>2.7629796000000002E-2</c:v>
                </c:pt>
                <c:pt idx="35">
                  <c:v>2.8442437000000001E-2</c:v>
                </c:pt>
                <c:pt idx="36">
                  <c:v>2.9255077000000004E-2</c:v>
                </c:pt>
                <c:pt idx="37">
                  <c:v>3.0067720000000003E-2</c:v>
                </c:pt>
                <c:pt idx="38">
                  <c:v>3.0880360000000003E-2</c:v>
                </c:pt>
                <c:pt idx="39">
                  <c:v>3.1692999999999999E-2</c:v>
                </c:pt>
                <c:pt idx="40">
                  <c:v>3.250563900000001E-2</c:v>
                </c:pt>
                <c:pt idx="41">
                  <c:v>3.3318280999999998E-2</c:v>
                </c:pt>
                <c:pt idx="42">
                  <c:v>3.4130923000000001E-2</c:v>
                </c:pt>
                <c:pt idx="43">
                  <c:v>3.4943566000000002E-2</c:v>
                </c:pt>
                <c:pt idx="44">
                  <c:v>3.5756208000000005E-2</c:v>
                </c:pt>
                <c:pt idx="45">
                  <c:v>3.6568847000000002E-2</c:v>
                </c:pt>
                <c:pt idx="46">
                  <c:v>3.7381484999999999E-2</c:v>
                </c:pt>
                <c:pt idx="47">
                  <c:v>3.8194127000000001E-2</c:v>
                </c:pt>
                <c:pt idx="48">
                  <c:v>3.900677000000001E-2</c:v>
                </c:pt>
                <c:pt idx="49">
                  <c:v>3.9819411999999998E-2</c:v>
                </c:pt>
                <c:pt idx="50">
                  <c:v>4.0632054000000008E-2</c:v>
                </c:pt>
                <c:pt idx="51">
                  <c:v>4.1444692999999998E-2</c:v>
                </c:pt>
                <c:pt idx="52">
                  <c:v>4.2257331000000009E-2</c:v>
                </c:pt>
                <c:pt idx="53">
                  <c:v>4.3069973999999997E-2</c:v>
                </c:pt>
                <c:pt idx="54">
                  <c:v>4.3882616000000006E-2</c:v>
                </c:pt>
                <c:pt idx="55">
                  <c:v>4.4695258000000002E-2</c:v>
                </c:pt>
                <c:pt idx="56">
                  <c:v>4.5507899999999997E-2</c:v>
                </c:pt>
                <c:pt idx="57">
                  <c:v>4.6320539000000001E-2</c:v>
                </c:pt>
                <c:pt idx="58">
                  <c:v>4.7133177999999998E-2</c:v>
                </c:pt>
                <c:pt idx="59">
                  <c:v>4.794582E-2</c:v>
                </c:pt>
                <c:pt idx="60">
                  <c:v>4.8758462000000002E-2</c:v>
                </c:pt>
                <c:pt idx="61">
                  <c:v>4.9571103999999991E-2</c:v>
                </c:pt>
                <c:pt idx="62">
                  <c:v>5.0383747000000006E-2</c:v>
                </c:pt>
                <c:pt idx="63">
                  <c:v>5.1196385000000004E-2</c:v>
                </c:pt>
                <c:pt idx="64">
                  <c:v>5.2009024000000008E-2</c:v>
                </c:pt>
                <c:pt idx="65">
                  <c:v>5.2821666000000003E-2</c:v>
                </c:pt>
                <c:pt idx="66">
                  <c:v>5.3634307999999992E-2</c:v>
                </c:pt>
                <c:pt idx="67">
                  <c:v>5.4446951000000014E-2</c:v>
                </c:pt>
                <c:pt idx="68">
                  <c:v>5.5259593000000003E-2</c:v>
                </c:pt>
                <c:pt idx="69">
                  <c:v>5.6072231000000014E-2</c:v>
                </c:pt>
                <c:pt idx="70">
                  <c:v>5.6884874000000002E-2</c:v>
                </c:pt>
                <c:pt idx="71">
                  <c:v>5.7697512000000006E-2</c:v>
                </c:pt>
                <c:pt idx="72">
                  <c:v>5.8510154000000002E-2</c:v>
                </c:pt>
                <c:pt idx="73">
                  <c:v>5.932279700000001E-2</c:v>
                </c:pt>
                <c:pt idx="74">
                  <c:v>6.0135438999999999E-2</c:v>
                </c:pt>
                <c:pt idx="75">
                  <c:v>6.0948081000000008E-2</c:v>
                </c:pt>
                <c:pt idx="76">
                  <c:v>6.1760720000000005E-2</c:v>
                </c:pt>
                <c:pt idx="77">
                  <c:v>6.2573366000000005E-2</c:v>
                </c:pt>
                <c:pt idx="78">
                  <c:v>6.3386001000000011E-2</c:v>
                </c:pt>
                <c:pt idx="79">
                  <c:v>6.4198643000000014E-2</c:v>
                </c:pt>
                <c:pt idx="80">
                  <c:v>6.501127800000002E-2</c:v>
                </c:pt>
                <c:pt idx="81">
                  <c:v>6.5823919999999994E-2</c:v>
                </c:pt>
                <c:pt idx="82">
                  <c:v>6.6636561999999996E-2</c:v>
                </c:pt>
                <c:pt idx="83">
                  <c:v>6.7449204999999998E-2</c:v>
                </c:pt>
                <c:pt idx="84">
                  <c:v>6.8261847E-2</c:v>
                </c:pt>
                <c:pt idx="85">
                  <c:v>6.9074489000000017E-2</c:v>
                </c:pt>
                <c:pt idx="86">
                  <c:v>6.9887131000000019E-2</c:v>
                </c:pt>
                <c:pt idx="87">
                  <c:v>7.0699774000000021E-2</c:v>
                </c:pt>
                <c:pt idx="88">
                  <c:v>7.1512416000000009E-2</c:v>
                </c:pt>
                <c:pt idx="89">
                  <c:v>7.2325057999999998E-2</c:v>
                </c:pt>
                <c:pt idx="90">
                  <c:v>7.3137693000000017E-2</c:v>
                </c:pt>
                <c:pt idx="91">
                  <c:v>7.3950335000000006E-2</c:v>
                </c:pt>
                <c:pt idx="92">
                  <c:v>7.4762970000000012E-2</c:v>
                </c:pt>
                <c:pt idx="93">
                  <c:v>7.5575612E-2</c:v>
                </c:pt>
                <c:pt idx="94">
                  <c:v>7.6388255000000002E-2</c:v>
                </c:pt>
                <c:pt idx="95">
                  <c:v>7.7200897000000004E-2</c:v>
                </c:pt>
                <c:pt idx="96">
                  <c:v>7.8013539000000021E-2</c:v>
                </c:pt>
                <c:pt idx="97">
                  <c:v>7.8826182000000009E-2</c:v>
                </c:pt>
                <c:pt idx="98">
                  <c:v>7.9638823999999997E-2</c:v>
                </c:pt>
                <c:pt idx="99">
                  <c:v>8.0451466000000055E-2</c:v>
                </c:pt>
                <c:pt idx="100">
                  <c:v>8.1264108000000015E-2</c:v>
                </c:pt>
                <c:pt idx="101">
                  <c:v>8.2076750999999989E-2</c:v>
                </c:pt>
                <c:pt idx="102">
                  <c:v>8.2889386000000009E-2</c:v>
                </c:pt>
                <c:pt idx="103">
                  <c:v>8.3702028000000026E-2</c:v>
                </c:pt>
                <c:pt idx="104">
                  <c:v>8.4514663000000032E-2</c:v>
                </c:pt>
                <c:pt idx="105">
                  <c:v>8.532730500000002E-2</c:v>
                </c:pt>
                <c:pt idx="106">
                  <c:v>8.6139947000000022E-2</c:v>
                </c:pt>
                <c:pt idx="107">
                  <c:v>8.6952589000000011E-2</c:v>
                </c:pt>
                <c:pt idx="108">
                  <c:v>8.7765232000000026E-2</c:v>
                </c:pt>
                <c:pt idx="109">
                  <c:v>8.8577874000000029E-2</c:v>
                </c:pt>
                <c:pt idx="110">
                  <c:v>8.9390516000000003E-2</c:v>
                </c:pt>
                <c:pt idx="111">
                  <c:v>9.0203158999999991E-2</c:v>
                </c:pt>
                <c:pt idx="112">
                  <c:v>9.1015801000000021E-2</c:v>
                </c:pt>
                <c:pt idx="113">
                  <c:v>9.1828443000000037E-2</c:v>
                </c:pt>
                <c:pt idx="114">
                  <c:v>9.2641078000000002E-2</c:v>
                </c:pt>
                <c:pt idx="115">
                  <c:v>9.3453720000000004E-2</c:v>
                </c:pt>
                <c:pt idx="116">
                  <c:v>9.4266355000000024E-2</c:v>
                </c:pt>
                <c:pt idx="117">
                  <c:v>9.5078997000000026E-2</c:v>
                </c:pt>
                <c:pt idx="118">
                  <c:v>9.5891640000000014E-2</c:v>
                </c:pt>
                <c:pt idx="119">
                  <c:v>9.6704282000000016E-2</c:v>
                </c:pt>
                <c:pt idx="120">
                  <c:v>9.7516924000000005E-2</c:v>
                </c:pt>
                <c:pt idx="121">
                  <c:v>9.8329566000000035E-2</c:v>
                </c:pt>
                <c:pt idx="122">
                  <c:v>9.9142209000000009E-2</c:v>
                </c:pt>
                <c:pt idx="123">
                  <c:v>9.9954851000000039E-2</c:v>
                </c:pt>
                <c:pt idx="124">
                  <c:v>0.10076749</c:v>
                </c:pt>
                <c:pt idx="125">
                  <c:v>0.10158014000000001</c:v>
                </c:pt>
                <c:pt idx="126">
                  <c:v>0.10239276999999999</c:v>
                </c:pt>
                <c:pt idx="127">
                  <c:v>0.10320541000000001</c:v>
                </c:pt>
                <c:pt idx="128">
                  <c:v>0.10401805</c:v>
                </c:pt>
                <c:pt idx="129">
                  <c:v>0.10483069</c:v>
                </c:pt>
                <c:pt idx="130">
                  <c:v>0.10564332999999999</c:v>
                </c:pt>
                <c:pt idx="131">
                  <c:v>0.10645597000000001</c:v>
                </c:pt>
                <c:pt idx="132">
                  <c:v>0.10726862000000002</c:v>
                </c:pt>
                <c:pt idx="133">
                  <c:v>0.10808126000000001</c:v>
                </c:pt>
                <c:pt idx="134">
                  <c:v>0.10889390000000002</c:v>
                </c:pt>
                <c:pt idx="135">
                  <c:v>0.10970654000000005</c:v>
                </c:pt>
                <c:pt idx="136">
                  <c:v>0.11051918999999999</c:v>
                </c:pt>
                <c:pt idx="137">
                  <c:v>0.11133182</c:v>
                </c:pt>
                <c:pt idx="138">
                  <c:v>0.11214446</c:v>
                </c:pt>
                <c:pt idx="139">
                  <c:v>0.11295710999999999</c:v>
                </c:pt>
                <c:pt idx="140">
                  <c:v>0.11376975000000002</c:v>
                </c:pt>
                <c:pt idx="141">
                  <c:v>0.11458238</c:v>
                </c:pt>
                <c:pt idx="142">
                  <c:v>0.11539502000000001</c:v>
                </c:pt>
                <c:pt idx="143">
                  <c:v>0.11620767000000001</c:v>
                </c:pt>
                <c:pt idx="144">
                  <c:v>0.11702031</c:v>
                </c:pt>
                <c:pt idx="145">
                  <c:v>0.11783295000000002</c:v>
                </c:pt>
                <c:pt idx="146">
                  <c:v>0.11864559000000001</c:v>
                </c:pt>
                <c:pt idx="147">
                  <c:v>0.11945823999999998</c:v>
                </c:pt>
                <c:pt idx="148">
                  <c:v>0.12027088000000001</c:v>
                </c:pt>
                <c:pt idx="149">
                  <c:v>0.12108352000000001</c:v>
                </c:pt>
                <c:pt idx="150">
                  <c:v>0.12189616000000002</c:v>
                </c:pt>
                <c:pt idx="151">
                  <c:v>0.12270880000000002</c:v>
                </c:pt>
                <c:pt idx="152">
                  <c:v>0.12352144000000002</c:v>
                </c:pt>
                <c:pt idx="153">
                  <c:v>0.12433408000000001</c:v>
                </c:pt>
                <c:pt idx="154">
                  <c:v>0.12514673000000001</c:v>
                </c:pt>
                <c:pt idx="155">
                  <c:v>0.12595935000000003</c:v>
                </c:pt>
                <c:pt idx="156">
                  <c:v>0.126772</c:v>
                </c:pt>
                <c:pt idx="157">
                  <c:v>0.12758464</c:v>
                </c:pt>
                <c:pt idx="158">
                  <c:v>0.12839729000000003</c:v>
                </c:pt>
                <c:pt idx="159">
                  <c:v>0.12920992000000001</c:v>
                </c:pt>
                <c:pt idx="160">
                  <c:v>0.13002255999999998</c:v>
                </c:pt>
                <c:pt idx="161">
                  <c:v>0.13083521000000001</c:v>
                </c:pt>
                <c:pt idx="162">
                  <c:v>0.13164783999999999</c:v>
                </c:pt>
                <c:pt idx="163">
                  <c:v>0.13246049000000001</c:v>
                </c:pt>
                <c:pt idx="164">
                  <c:v>0.13327311999999997</c:v>
                </c:pt>
                <c:pt idx="165">
                  <c:v>0.13408576999999997</c:v>
                </c:pt>
                <c:pt idx="166">
                  <c:v>0.13489841000000002</c:v>
                </c:pt>
                <c:pt idx="167">
                  <c:v>0.13571105999999999</c:v>
                </c:pt>
                <c:pt idx="168">
                  <c:v>0.13652369</c:v>
                </c:pt>
                <c:pt idx="169">
                  <c:v>0.13733634000000003</c:v>
                </c:pt>
                <c:pt idx="170">
                  <c:v>0.13814898000000003</c:v>
                </c:pt>
                <c:pt idx="171">
                  <c:v>0.13896161000000001</c:v>
                </c:pt>
                <c:pt idx="172">
                  <c:v>0.13977426000000001</c:v>
                </c:pt>
                <c:pt idx="173">
                  <c:v>0.14058689999999999</c:v>
                </c:pt>
                <c:pt idx="174">
                  <c:v>0.14139955000000001</c:v>
                </c:pt>
                <c:pt idx="175">
                  <c:v>0.14221217999999999</c:v>
                </c:pt>
                <c:pt idx="176">
                  <c:v>0.14302482999999996</c:v>
                </c:pt>
                <c:pt idx="177">
                  <c:v>0.14383747000000002</c:v>
                </c:pt>
                <c:pt idx="178">
                  <c:v>0.14465011999999997</c:v>
                </c:pt>
                <c:pt idx="179">
                  <c:v>0.14546274000000003</c:v>
                </c:pt>
                <c:pt idx="180">
                  <c:v>0.14627539000000003</c:v>
                </c:pt>
                <c:pt idx="181">
                  <c:v>0.14708802000000001</c:v>
                </c:pt>
                <c:pt idx="182">
                  <c:v>0.14790067000000001</c:v>
                </c:pt>
                <c:pt idx="183">
                  <c:v>0.14871331000000002</c:v>
                </c:pt>
                <c:pt idx="184">
                  <c:v>0.14952594000000002</c:v>
                </c:pt>
                <c:pt idx="185">
                  <c:v>0.15033858999999999</c:v>
                </c:pt>
                <c:pt idx="186">
                  <c:v>0.15115122</c:v>
                </c:pt>
                <c:pt idx="187">
                  <c:v>0.15196387000000003</c:v>
                </c:pt>
                <c:pt idx="188">
                  <c:v>0.15277651</c:v>
                </c:pt>
                <c:pt idx="189">
                  <c:v>0.15358916000000003</c:v>
                </c:pt>
                <c:pt idx="190">
                  <c:v>0.15440179000000004</c:v>
                </c:pt>
                <c:pt idx="191">
                  <c:v>0.15521444000000006</c:v>
                </c:pt>
                <c:pt idx="192">
                  <c:v>0.15602708000000004</c:v>
                </c:pt>
                <c:pt idx="193">
                  <c:v>0.15683973000000004</c:v>
                </c:pt>
                <c:pt idx="194">
                  <c:v>0.15765235999999999</c:v>
                </c:pt>
                <c:pt idx="195">
                  <c:v>0.15846500000000002</c:v>
                </c:pt>
                <c:pt idx="196">
                  <c:v>0.15927764999999999</c:v>
                </c:pt>
                <c:pt idx="197">
                  <c:v>0.16009028000000003</c:v>
                </c:pt>
                <c:pt idx="198">
                  <c:v>0.16090293000000003</c:v>
                </c:pt>
                <c:pt idx="199">
                  <c:v>0.16171557</c:v>
                </c:pt>
                <c:pt idx="200">
                  <c:v>0.16252822</c:v>
                </c:pt>
                <c:pt idx="201">
                  <c:v>0.16334085000000001</c:v>
                </c:pt>
                <c:pt idx="202">
                  <c:v>0.16415349999999998</c:v>
                </c:pt>
                <c:pt idx="203">
                  <c:v>0.16496611999999999</c:v>
                </c:pt>
                <c:pt idx="204">
                  <c:v>0.16577876999999996</c:v>
                </c:pt>
                <c:pt idx="205">
                  <c:v>0.16659141000000002</c:v>
                </c:pt>
                <c:pt idx="206">
                  <c:v>0.16740405999999999</c:v>
                </c:pt>
                <c:pt idx="207">
                  <c:v>0.16821669000000003</c:v>
                </c:pt>
                <c:pt idx="208">
                  <c:v>0.16902933000000003</c:v>
                </c:pt>
                <c:pt idx="209">
                  <c:v>0.16984197000000001</c:v>
                </c:pt>
                <c:pt idx="210">
                  <c:v>0.17065460999999998</c:v>
                </c:pt>
                <c:pt idx="211">
                  <c:v>0.17146726000000004</c:v>
                </c:pt>
                <c:pt idx="212">
                  <c:v>0.17227988999999999</c:v>
                </c:pt>
                <c:pt idx="213">
                  <c:v>0.17309253999999999</c:v>
                </c:pt>
                <c:pt idx="214">
                  <c:v>0.17390517999999999</c:v>
                </c:pt>
                <c:pt idx="215">
                  <c:v>0.17471782999999999</c:v>
                </c:pt>
                <c:pt idx="216">
                  <c:v>0.17553046000000003</c:v>
                </c:pt>
                <c:pt idx="217">
                  <c:v>0.17634311000000003</c:v>
                </c:pt>
                <c:pt idx="218">
                  <c:v>0.17715575</c:v>
                </c:pt>
                <c:pt idx="219">
                  <c:v>0.17796838000000006</c:v>
                </c:pt>
                <c:pt idx="220">
                  <c:v>0.17878103000000004</c:v>
                </c:pt>
                <c:pt idx="221">
                  <c:v>0.17959367000000001</c:v>
                </c:pt>
                <c:pt idx="222">
                  <c:v>0.18040632000000004</c:v>
                </c:pt>
                <c:pt idx="223">
                  <c:v>0.18121895000000002</c:v>
                </c:pt>
                <c:pt idx="224">
                  <c:v>0.18203159999999999</c:v>
                </c:pt>
                <c:pt idx="225">
                  <c:v>0.18284424000000002</c:v>
                </c:pt>
                <c:pt idx="226">
                  <c:v>0.18365688999999999</c:v>
                </c:pt>
                <c:pt idx="227">
                  <c:v>0.18446951000000003</c:v>
                </c:pt>
                <c:pt idx="228">
                  <c:v>0.18528216000000003</c:v>
                </c:pt>
                <c:pt idx="229">
                  <c:v>0.18609479000000004</c:v>
                </c:pt>
                <c:pt idx="230">
                  <c:v>0.18690744000000006</c:v>
                </c:pt>
                <c:pt idx="231">
                  <c:v>0.18772008000000004</c:v>
                </c:pt>
                <c:pt idx="232">
                  <c:v>0.18853270999999999</c:v>
                </c:pt>
                <c:pt idx="233">
                  <c:v>0.18934536000000002</c:v>
                </c:pt>
                <c:pt idx="234">
                  <c:v>0.19015799</c:v>
                </c:pt>
                <c:pt idx="235">
                  <c:v>0.19097064</c:v>
                </c:pt>
                <c:pt idx="236">
                  <c:v>0.19178328000000003</c:v>
                </c:pt>
                <c:pt idx="237">
                  <c:v>0.19259593000000003</c:v>
                </c:pt>
                <c:pt idx="238">
                  <c:v>0.19340856000000001</c:v>
                </c:pt>
                <c:pt idx="239">
                  <c:v>0.19422121000000001</c:v>
                </c:pt>
                <c:pt idx="240">
                  <c:v>0.19503385000000001</c:v>
                </c:pt>
                <c:pt idx="241">
                  <c:v>0.19584650000000001</c:v>
                </c:pt>
                <c:pt idx="242">
                  <c:v>0.19665912999999996</c:v>
                </c:pt>
                <c:pt idx="243">
                  <c:v>0.19747176999999996</c:v>
                </c:pt>
                <c:pt idx="244">
                  <c:v>0.19828441999999999</c:v>
                </c:pt>
                <c:pt idx="245">
                  <c:v>0.19909705000000003</c:v>
                </c:pt>
                <c:pt idx="246">
                  <c:v>0.19990970000000002</c:v>
                </c:pt>
                <c:pt idx="247">
                  <c:v>0.20072234000000003</c:v>
                </c:pt>
                <c:pt idx="248">
                  <c:v>0.20153499000000002</c:v>
                </c:pt>
                <c:pt idx="249">
                  <c:v>0.20234762000000001</c:v>
                </c:pt>
                <c:pt idx="250">
                  <c:v>0.20316027</c:v>
                </c:pt>
                <c:pt idx="251">
                  <c:v>0.20397288999999999</c:v>
                </c:pt>
                <c:pt idx="252">
                  <c:v>0.20478553999999999</c:v>
                </c:pt>
                <c:pt idx="253">
                  <c:v>0.20559817999999999</c:v>
                </c:pt>
                <c:pt idx="254">
                  <c:v>0.20641082999999999</c:v>
                </c:pt>
                <c:pt idx="255">
                  <c:v>0.20722346000000003</c:v>
                </c:pt>
                <c:pt idx="256">
                  <c:v>0.20803609000000003</c:v>
                </c:pt>
                <c:pt idx="257">
                  <c:v>0.20884874000000003</c:v>
                </c:pt>
                <c:pt idx="258">
                  <c:v>0.20966138000000004</c:v>
                </c:pt>
                <c:pt idx="259">
                  <c:v>0.21047403000000003</c:v>
                </c:pt>
                <c:pt idx="260">
                  <c:v>0.21128665999999999</c:v>
                </c:pt>
                <c:pt idx="261">
                  <c:v>0.21209931000000004</c:v>
                </c:pt>
                <c:pt idx="262">
                  <c:v>0.21291195000000002</c:v>
                </c:pt>
                <c:pt idx="263">
                  <c:v>0.21372459999999999</c:v>
                </c:pt>
                <c:pt idx="264">
                  <c:v>0.21453723000000005</c:v>
                </c:pt>
                <c:pt idx="265">
                  <c:v>0.21534987999999999</c:v>
                </c:pt>
                <c:pt idx="266">
                  <c:v>0.21616252</c:v>
                </c:pt>
                <c:pt idx="267">
                  <c:v>0.21697516999999999</c:v>
                </c:pt>
                <c:pt idx="268">
                  <c:v>0.21778780000000003</c:v>
                </c:pt>
                <c:pt idx="269">
                  <c:v>0.21860044000000003</c:v>
                </c:pt>
                <c:pt idx="270">
                  <c:v>0.21941309000000006</c:v>
                </c:pt>
                <c:pt idx="271">
                  <c:v>0.22022571999999999</c:v>
                </c:pt>
                <c:pt idx="272">
                  <c:v>0.22103837000000001</c:v>
                </c:pt>
                <c:pt idx="273">
                  <c:v>0.22185100999999996</c:v>
                </c:pt>
                <c:pt idx="274">
                  <c:v>0.22266364</c:v>
                </c:pt>
                <c:pt idx="275">
                  <c:v>0.22347628000000003</c:v>
                </c:pt>
                <c:pt idx="276">
                  <c:v>0.22428893000000003</c:v>
                </c:pt>
                <c:pt idx="277">
                  <c:v>0.22510155999999998</c:v>
                </c:pt>
                <c:pt idx="278">
                  <c:v>0.22591421000000003</c:v>
                </c:pt>
                <c:pt idx="279">
                  <c:v>0.22672684000000001</c:v>
                </c:pt>
                <c:pt idx="280">
                  <c:v>0.22753949000000004</c:v>
                </c:pt>
                <c:pt idx="281">
                  <c:v>0.22835212999999996</c:v>
                </c:pt>
                <c:pt idx="282">
                  <c:v>0.22916476</c:v>
                </c:pt>
                <c:pt idx="283">
                  <c:v>0.22997740999999999</c:v>
                </c:pt>
                <c:pt idx="284">
                  <c:v>0.23079005000000002</c:v>
                </c:pt>
                <c:pt idx="285">
                  <c:v>0.23160269999999997</c:v>
                </c:pt>
                <c:pt idx="286">
                  <c:v>0.23241533000000006</c:v>
                </c:pt>
                <c:pt idx="287">
                  <c:v>0.23322797000000001</c:v>
                </c:pt>
                <c:pt idx="288">
                  <c:v>0.23404062</c:v>
                </c:pt>
                <c:pt idx="289">
                  <c:v>0.23485325000000001</c:v>
                </c:pt>
                <c:pt idx="290">
                  <c:v>0.23566590000000001</c:v>
                </c:pt>
                <c:pt idx="291">
                  <c:v>0.23647853999999999</c:v>
                </c:pt>
                <c:pt idx="292">
                  <c:v>0.23729119000000004</c:v>
                </c:pt>
                <c:pt idx="293">
                  <c:v>0.23810381999999997</c:v>
                </c:pt>
                <c:pt idx="294">
                  <c:v>0.23891647000000002</c:v>
                </c:pt>
                <c:pt idx="295">
                  <c:v>0.23972909000000003</c:v>
                </c:pt>
                <c:pt idx="296">
                  <c:v>0.24054175999999999</c:v>
                </c:pt>
                <c:pt idx="297">
                  <c:v>0.24135438000000004</c:v>
                </c:pt>
                <c:pt idx="298">
                  <c:v>0.24216704000000003</c:v>
                </c:pt>
                <c:pt idx="299">
                  <c:v>0.24297965999999999</c:v>
                </c:pt>
                <c:pt idx="300">
                  <c:v>0.24379233000000006</c:v>
                </c:pt>
                <c:pt idx="301">
                  <c:v>0.24460494999999999</c:v>
                </c:pt>
                <c:pt idx="302">
                  <c:v>0.24541761000000004</c:v>
                </c:pt>
                <c:pt idx="303">
                  <c:v>0.24623022999999999</c:v>
                </c:pt>
                <c:pt idx="304">
                  <c:v>0.24704287999999999</c:v>
                </c:pt>
                <c:pt idx="305">
                  <c:v>0.24785551</c:v>
                </c:pt>
                <c:pt idx="306">
                  <c:v>0.24866816000000003</c:v>
                </c:pt>
                <c:pt idx="307">
                  <c:v>0.24948080000000003</c:v>
                </c:pt>
                <c:pt idx="308">
                  <c:v>0.25029345999999997</c:v>
                </c:pt>
                <c:pt idx="309">
                  <c:v>0.25110608000000001</c:v>
                </c:pt>
                <c:pt idx="310">
                  <c:v>0.25191870000000005</c:v>
                </c:pt>
                <c:pt idx="311">
                  <c:v>0.25273134999999991</c:v>
                </c:pt>
                <c:pt idx="312">
                  <c:v>0.25354400000000005</c:v>
                </c:pt>
                <c:pt idx="313">
                  <c:v>0.25435665000000002</c:v>
                </c:pt>
                <c:pt idx="314">
                  <c:v>0.25516927</c:v>
                </c:pt>
                <c:pt idx="315">
                  <c:v>0.25598192000000003</c:v>
                </c:pt>
                <c:pt idx="316">
                  <c:v>0.25679457</c:v>
                </c:pt>
                <c:pt idx="317">
                  <c:v>0.25760722000000003</c:v>
                </c:pt>
                <c:pt idx="318">
                  <c:v>0.25841984000000001</c:v>
                </c:pt>
                <c:pt idx="319">
                  <c:v>0.25923248999999998</c:v>
                </c:pt>
                <c:pt idx="320">
                  <c:v>0.26004510999999997</c:v>
                </c:pt>
                <c:pt idx="321">
                  <c:v>0.26085779000000003</c:v>
                </c:pt>
                <c:pt idx="322">
                  <c:v>0.26167041000000002</c:v>
                </c:pt>
                <c:pt idx="323">
                  <c:v>0.26248306000000005</c:v>
                </c:pt>
                <c:pt idx="324">
                  <c:v>0.26329567999999998</c:v>
                </c:pt>
                <c:pt idx="325">
                  <c:v>0.26410836000000004</c:v>
                </c:pt>
                <c:pt idx="326">
                  <c:v>0.26492098000000008</c:v>
                </c:pt>
                <c:pt idx="327">
                  <c:v>0.26573362999999994</c:v>
                </c:pt>
                <c:pt idx="328">
                  <c:v>0.26654624999999998</c:v>
                </c:pt>
                <c:pt idx="329">
                  <c:v>0.26735890000000007</c:v>
                </c:pt>
                <c:pt idx="330">
                  <c:v>0.26817154999999998</c:v>
                </c:pt>
                <c:pt idx="331">
                  <c:v>0.26898420000000006</c:v>
                </c:pt>
                <c:pt idx="332">
                  <c:v>0.26979682000000005</c:v>
                </c:pt>
                <c:pt idx="333">
                  <c:v>0.27060947000000002</c:v>
                </c:pt>
                <c:pt idx="334">
                  <c:v>0.2714221200000001</c:v>
                </c:pt>
                <c:pt idx="335">
                  <c:v>0.27223473999999998</c:v>
                </c:pt>
                <c:pt idx="336">
                  <c:v>0.27304739</c:v>
                </c:pt>
                <c:pt idx="337">
                  <c:v>0.2738600100000001</c:v>
                </c:pt>
                <c:pt idx="338">
                  <c:v>0.27467269000000005</c:v>
                </c:pt>
                <c:pt idx="339">
                  <c:v>0.27548531000000004</c:v>
                </c:pt>
                <c:pt idx="340">
                  <c:v>0.27629796000000001</c:v>
                </c:pt>
                <c:pt idx="341">
                  <c:v>0.27711058000000005</c:v>
                </c:pt>
                <c:pt idx="342">
                  <c:v>0.27792323000000002</c:v>
                </c:pt>
                <c:pt idx="343">
                  <c:v>0.27873588000000005</c:v>
                </c:pt>
                <c:pt idx="344">
                  <c:v>0.27954853000000002</c:v>
                </c:pt>
                <c:pt idx="345">
                  <c:v>0.28036115</c:v>
                </c:pt>
                <c:pt idx="346">
                  <c:v>0.28117380000000003</c:v>
                </c:pt>
                <c:pt idx="347">
                  <c:v>0.28198645000000006</c:v>
                </c:pt>
                <c:pt idx="348">
                  <c:v>0.28279908999999998</c:v>
                </c:pt>
                <c:pt idx="349">
                  <c:v>0.28361171000000002</c:v>
                </c:pt>
                <c:pt idx="350">
                  <c:v>0.2844243600000001</c:v>
                </c:pt>
                <c:pt idx="351">
                  <c:v>0.28523700999999996</c:v>
                </c:pt>
                <c:pt idx="352">
                  <c:v>0.28604965999999998</c:v>
                </c:pt>
                <c:pt idx="353">
                  <c:v>0.28686228000000014</c:v>
                </c:pt>
                <c:pt idx="354">
                  <c:v>0.28767493000000005</c:v>
                </c:pt>
                <c:pt idx="355">
                  <c:v>0.28848755000000004</c:v>
                </c:pt>
                <c:pt idx="356">
                  <c:v>0.2893002300000001</c:v>
                </c:pt>
                <c:pt idx="357">
                  <c:v>0.29011285000000003</c:v>
                </c:pt>
                <c:pt idx="358">
                  <c:v>0.29092547000000007</c:v>
                </c:pt>
                <c:pt idx="359">
                  <c:v>0.29173812000000005</c:v>
                </c:pt>
                <c:pt idx="360">
                  <c:v>0.29255077000000007</c:v>
                </c:pt>
                <c:pt idx="361">
                  <c:v>0.2933634200000001</c:v>
                </c:pt>
                <c:pt idx="362">
                  <c:v>0.29417604000000008</c:v>
                </c:pt>
                <c:pt idx="363">
                  <c:v>0.29498869000000011</c:v>
                </c:pt>
                <c:pt idx="364">
                  <c:v>0.29580134000000002</c:v>
                </c:pt>
                <c:pt idx="365">
                  <c:v>0.29661399000000011</c:v>
                </c:pt>
                <c:pt idx="366">
                  <c:v>0.29742661000000009</c:v>
                </c:pt>
                <c:pt idx="367">
                  <c:v>0.29823926000000001</c:v>
                </c:pt>
                <c:pt idx="368">
                  <c:v>0.2990518800000001</c:v>
                </c:pt>
                <c:pt idx="369">
                  <c:v>0.29986456000000011</c:v>
                </c:pt>
                <c:pt idx="370">
                  <c:v>0.3006771800000001</c:v>
                </c:pt>
                <c:pt idx="371">
                  <c:v>0.30148983000000007</c:v>
                </c:pt>
                <c:pt idx="372">
                  <c:v>0.30230245000000006</c:v>
                </c:pt>
                <c:pt idx="373">
                  <c:v>0.30311513000000001</c:v>
                </c:pt>
                <c:pt idx="374">
                  <c:v>0.30392775000000005</c:v>
                </c:pt>
                <c:pt idx="375">
                  <c:v>0.30474040000000002</c:v>
                </c:pt>
                <c:pt idx="376">
                  <c:v>0.30555302000000001</c:v>
                </c:pt>
                <c:pt idx="377">
                  <c:v>0.30636567000000009</c:v>
                </c:pt>
                <c:pt idx="378">
                  <c:v>0.30717832000000006</c:v>
                </c:pt>
                <c:pt idx="379">
                  <c:v>0.30799097000000009</c:v>
                </c:pt>
                <c:pt idx="380">
                  <c:v>0.30880359000000007</c:v>
                </c:pt>
                <c:pt idx="381">
                  <c:v>0.3096162400000001</c:v>
                </c:pt>
                <c:pt idx="382">
                  <c:v>0.31042889000000012</c:v>
                </c:pt>
                <c:pt idx="383">
                  <c:v>0.31124151</c:v>
                </c:pt>
                <c:pt idx="384">
                  <c:v>0.31205416000000008</c:v>
                </c:pt>
                <c:pt idx="385">
                  <c:v>0.31286678000000012</c:v>
                </c:pt>
                <c:pt idx="386">
                  <c:v>0.31367946000000008</c:v>
                </c:pt>
                <c:pt idx="387">
                  <c:v>0.31449208000000006</c:v>
                </c:pt>
                <c:pt idx="388">
                  <c:v>0.31530473000000009</c:v>
                </c:pt>
                <c:pt idx="389">
                  <c:v>0.31611735000000002</c:v>
                </c:pt>
                <c:pt idx="390">
                  <c:v>0.31693000000000016</c:v>
                </c:pt>
                <c:pt idx="391">
                  <c:v>0.31774265000000002</c:v>
                </c:pt>
                <c:pt idx="392">
                  <c:v>0.3185553000000001</c:v>
                </c:pt>
                <c:pt idx="393">
                  <c:v>0.31936792000000014</c:v>
                </c:pt>
                <c:pt idx="394">
                  <c:v>0.32018057000000011</c:v>
                </c:pt>
                <c:pt idx="395">
                  <c:v>0.32099321000000003</c:v>
                </c:pt>
                <c:pt idx="396">
                  <c:v>0.32180586000000011</c:v>
                </c:pt>
                <c:pt idx="397">
                  <c:v>0.32261848000000015</c:v>
                </c:pt>
                <c:pt idx="398">
                  <c:v>0.32343113000000001</c:v>
                </c:pt>
                <c:pt idx="399">
                  <c:v>0.32424378000000004</c:v>
                </c:pt>
                <c:pt idx="400">
                  <c:v>0.32505643000000006</c:v>
                </c:pt>
                <c:pt idx="401">
                  <c:v>0.3258690500000001</c:v>
                </c:pt>
                <c:pt idx="402">
                  <c:v>0.32668170000000007</c:v>
                </c:pt>
                <c:pt idx="403">
                  <c:v>0.32749432000000006</c:v>
                </c:pt>
                <c:pt idx="404">
                  <c:v>0.32830700000000007</c:v>
                </c:pt>
                <c:pt idx="405">
                  <c:v>0.32911962000000006</c:v>
                </c:pt>
                <c:pt idx="406">
                  <c:v>0.3299322400000001</c:v>
                </c:pt>
                <c:pt idx="407">
                  <c:v>0.33074489000000007</c:v>
                </c:pt>
                <c:pt idx="408">
                  <c:v>0.33155754000000004</c:v>
                </c:pt>
                <c:pt idx="409">
                  <c:v>0.33237019000000012</c:v>
                </c:pt>
                <c:pt idx="410">
                  <c:v>0.33318281000000011</c:v>
                </c:pt>
                <c:pt idx="411">
                  <c:v>0.33399546000000008</c:v>
                </c:pt>
                <c:pt idx="412">
                  <c:v>0.33480811000000016</c:v>
                </c:pt>
                <c:pt idx="413">
                  <c:v>0.33562076000000013</c:v>
                </c:pt>
                <c:pt idx="414">
                  <c:v>0.33643338000000006</c:v>
                </c:pt>
                <c:pt idx="415">
                  <c:v>0.33724603000000003</c:v>
                </c:pt>
                <c:pt idx="416">
                  <c:v>0.33805865000000007</c:v>
                </c:pt>
                <c:pt idx="417">
                  <c:v>0.33887133000000014</c:v>
                </c:pt>
                <c:pt idx="418">
                  <c:v>0.33968395000000007</c:v>
                </c:pt>
                <c:pt idx="419">
                  <c:v>0.34049660000000004</c:v>
                </c:pt>
                <c:pt idx="420">
                  <c:v>0.34130922000000002</c:v>
                </c:pt>
                <c:pt idx="421">
                  <c:v>0.34212190000000003</c:v>
                </c:pt>
                <c:pt idx="422">
                  <c:v>0.34293452000000002</c:v>
                </c:pt>
                <c:pt idx="423">
                  <c:v>0.34374717000000005</c:v>
                </c:pt>
                <c:pt idx="424">
                  <c:v>0.34455979000000003</c:v>
                </c:pt>
                <c:pt idx="425">
                  <c:v>0.34537244000000006</c:v>
                </c:pt>
                <c:pt idx="426">
                  <c:v>0.34618509000000003</c:v>
                </c:pt>
                <c:pt idx="427">
                  <c:v>0.34699774</c:v>
                </c:pt>
                <c:pt idx="428">
                  <c:v>0.3478103600000001</c:v>
                </c:pt>
                <c:pt idx="429">
                  <c:v>0.34862298000000014</c:v>
                </c:pt>
                <c:pt idx="430">
                  <c:v>0.34943565999999998</c:v>
                </c:pt>
                <c:pt idx="431">
                  <c:v>0.35024828000000002</c:v>
                </c:pt>
                <c:pt idx="432">
                  <c:v>0.3510609300000001</c:v>
                </c:pt>
                <c:pt idx="433">
                  <c:v>0.35187355000000003</c:v>
                </c:pt>
                <c:pt idx="434">
                  <c:v>0.3526862300000001</c:v>
                </c:pt>
                <c:pt idx="435">
                  <c:v>0.35349885000000003</c:v>
                </c:pt>
                <c:pt idx="436">
                  <c:v>0.35431150000000006</c:v>
                </c:pt>
                <c:pt idx="437">
                  <c:v>0.3551241200000001</c:v>
                </c:pt>
                <c:pt idx="438">
                  <c:v>0.35593677000000007</c:v>
                </c:pt>
                <c:pt idx="439">
                  <c:v>0.35674941999999998</c:v>
                </c:pt>
                <c:pt idx="440">
                  <c:v>0.35756207000000007</c:v>
                </c:pt>
                <c:pt idx="441">
                  <c:v>0.35837469000000011</c:v>
                </c:pt>
                <c:pt idx="442">
                  <c:v>0.35918733000000008</c:v>
                </c:pt>
                <c:pt idx="443">
                  <c:v>0.35999998000000005</c:v>
                </c:pt>
                <c:pt idx="444">
                  <c:v>0.36081263000000008</c:v>
                </c:pt>
                <c:pt idx="445">
                  <c:v>0.36162525000000001</c:v>
                </c:pt>
                <c:pt idx="446">
                  <c:v>0.36243790000000004</c:v>
                </c:pt>
                <c:pt idx="447">
                  <c:v>0.36325055000000001</c:v>
                </c:pt>
                <c:pt idx="448">
                  <c:v>0.36406320000000003</c:v>
                </c:pt>
                <c:pt idx="449">
                  <c:v>0.36487582000000007</c:v>
                </c:pt>
                <c:pt idx="450">
                  <c:v>0.36568847000000015</c:v>
                </c:pt>
                <c:pt idx="451">
                  <c:v>0.36650109000000003</c:v>
                </c:pt>
                <c:pt idx="452">
                  <c:v>0.36731377000000009</c:v>
                </c:pt>
                <c:pt idx="453">
                  <c:v>0.36812639000000014</c:v>
                </c:pt>
                <c:pt idx="454">
                  <c:v>0.36893901000000001</c:v>
                </c:pt>
                <c:pt idx="455">
                  <c:v>0.36975165999999998</c:v>
                </c:pt>
                <c:pt idx="456">
                  <c:v>0.37056431000000006</c:v>
                </c:pt>
                <c:pt idx="457">
                  <c:v>0.37137696000000009</c:v>
                </c:pt>
                <c:pt idx="458">
                  <c:v>0.37218958000000008</c:v>
                </c:pt>
                <c:pt idx="459">
                  <c:v>0.3730022300000001</c:v>
                </c:pt>
                <c:pt idx="460">
                  <c:v>0.37381488000000013</c:v>
                </c:pt>
                <c:pt idx="461">
                  <c:v>0.3746275300000001</c:v>
                </c:pt>
                <c:pt idx="462">
                  <c:v>0.37544015000000003</c:v>
                </c:pt>
                <c:pt idx="463">
                  <c:v>0.37625280000000005</c:v>
                </c:pt>
                <c:pt idx="464">
                  <c:v>0.37706542000000004</c:v>
                </c:pt>
                <c:pt idx="465">
                  <c:v>0.37787810000000016</c:v>
                </c:pt>
                <c:pt idx="466">
                  <c:v>0.37869072000000004</c:v>
                </c:pt>
                <c:pt idx="467">
                  <c:v>0.37950337000000006</c:v>
                </c:pt>
                <c:pt idx="468">
                  <c:v>0.38031599000000016</c:v>
                </c:pt>
                <c:pt idx="469">
                  <c:v>0.38112867000000011</c:v>
                </c:pt>
                <c:pt idx="470">
                  <c:v>0.3819412900000001</c:v>
                </c:pt>
                <c:pt idx="471">
                  <c:v>0.38275394000000001</c:v>
                </c:pt>
                <c:pt idx="472">
                  <c:v>0.38356656000000011</c:v>
                </c:pt>
                <c:pt idx="473">
                  <c:v>0.38437921000000014</c:v>
                </c:pt>
                <c:pt idx="474">
                  <c:v>0.38519186000000005</c:v>
                </c:pt>
                <c:pt idx="475">
                  <c:v>0.38600451000000008</c:v>
                </c:pt>
                <c:pt idx="476">
                  <c:v>0.38681713000000006</c:v>
                </c:pt>
                <c:pt idx="477">
                  <c:v>0.38762975000000005</c:v>
                </c:pt>
                <c:pt idx="478">
                  <c:v>0.38844243000000006</c:v>
                </c:pt>
                <c:pt idx="479">
                  <c:v>0.38925505000000005</c:v>
                </c:pt>
                <c:pt idx="480">
                  <c:v>0.39006770000000007</c:v>
                </c:pt>
                <c:pt idx="481">
                  <c:v>0.39088032000000011</c:v>
                </c:pt>
                <c:pt idx="482">
                  <c:v>0.39169300000000001</c:v>
                </c:pt>
                <c:pt idx="483">
                  <c:v>0.39250562000000006</c:v>
                </c:pt>
                <c:pt idx="484">
                  <c:v>0.39331827000000019</c:v>
                </c:pt>
                <c:pt idx="485">
                  <c:v>0.39413089000000007</c:v>
                </c:pt>
                <c:pt idx="486">
                  <c:v>0.39494354000000004</c:v>
                </c:pt>
                <c:pt idx="487">
                  <c:v>0.39575619000000006</c:v>
                </c:pt>
                <c:pt idx="488">
                  <c:v>0.39656883000000009</c:v>
                </c:pt>
                <c:pt idx="489">
                  <c:v>0.39738145000000008</c:v>
                </c:pt>
                <c:pt idx="490">
                  <c:v>0.39819410000000005</c:v>
                </c:pt>
                <c:pt idx="491">
                  <c:v>0.39900675000000008</c:v>
                </c:pt>
                <c:pt idx="492">
                  <c:v>0.39981940000000016</c:v>
                </c:pt>
                <c:pt idx="493">
                  <c:v>0.40063201999999998</c:v>
                </c:pt>
                <c:pt idx="494">
                  <c:v>0.40144467000000006</c:v>
                </c:pt>
                <c:pt idx="495">
                  <c:v>0.40225731999999997</c:v>
                </c:pt>
                <c:pt idx="496">
                  <c:v>0.40306997000000006</c:v>
                </c:pt>
                <c:pt idx="497">
                  <c:v>0.40388259000000015</c:v>
                </c:pt>
                <c:pt idx="498">
                  <c:v>0.40469523999999996</c:v>
                </c:pt>
                <c:pt idx="499">
                  <c:v>0.40550786000000005</c:v>
                </c:pt>
                <c:pt idx="500">
                  <c:v>0.40632054000000006</c:v>
                </c:pt>
                <c:pt idx="501">
                  <c:v>0.40713315999999999</c:v>
                </c:pt>
                <c:pt idx="502">
                  <c:v>0.40794578000000004</c:v>
                </c:pt>
                <c:pt idx="503">
                  <c:v>0.40875843000000001</c:v>
                </c:pt>
                <c:pt idx="504">
                  <c:v>0.40957108000000003</c:v>
                </c:pt>
                <c:pt idx="505">
                  <c:v>0.41038373000000006</c:v>
                </c:pt>
                <c:pt idx="506">
                  <c:v>0.41119635000000004</c:v>
                </c:pt>
                <c:pt idx="507">
                  <c:v>0.41200900000000001</c:v>
                </c:pt>
                <c:pt idx="508">
                  <c:v>0.41282165000000004</c:v>
                </c:pt>
                <c:pt idx="509">
                  <c:v>0.41363430000000001</c:v>
                </c:pt>
                <c:pt idx="510">
                  <c:v>0.41444692000000005</c:v>
                </c:pt>
                <c:pt idx="511">
                  <c:v>0.41525957000000002</c:v>
                </c:pt>
                <c:pt idx="512">
                  <c:v>0.41607219000000006</c:v>
                </c:pt>
                <c:pt idx="513">
                  <c:v>0.41688487000000013</c:v>
                </c:pt>
                <c:pt idx="514">
                  <c:v>0.41769749</c:v>
                </c:pt>
                <c:pt idx="515">
                  <c:v>0.41851014000000003</c:v>
                </c:pt>
                <c:pt idx="516">
                  <c:v>0.41932276000000013</c:v>
                </c:pt>
                <c:pt idx="517">
                  <c:v>0.42013544000000003</c:v>
                </c:pt>
                <c:pt idx="518">
                  <c:v>0.42094806000000007</c:v>
                </c:pt>
                <c:pt idx="519">
                  <c:v>0.42176071000000004</c:v>
                </c:pt>
                <c:pt idx="520">
                  <c:v>0.42257333000000002</c:v>
                </c:pt>
                <c:pt idx="521">
                  <c:v>0.42338601000000009</c:v>
                </c:pt>
                <c:pt idx="522">
                  <c:v>0.42419863000000002</c:v>
                </c:pt>
                <c:pt idx="523">
                  <c:v>0.4250112800000001</c:v>
                </c:pt>
                <c:pt idx="524">
                  <c:v>0.42582390000000009</c:v>
                </c:pt>
                <c:pt idx="525">
                  <c:v>0.42663652000000002</c:v>
                </c:pt>
                <c:pt idx="526">
                  <c:v>0.42744920000000003</c:v>
                </c:pt>
                <c:pt idx="527">
                  <c:v>0.42826182000000002</c:v>
                </c:pt>
                <c:pt idx="528">
                  <c:v>0.42907447000000015</c:v>
                </c:pt>
                <c:pt idx="529">
                  <c:v>0.42988709000000014</c:v>
                </c:pt>
                <c:pt idx="530">
                  <c:v>0.43069977000000004</c:v>
                </c:pt>
                <c:pt idx="531">
                  <c:v>0.43151239000000008</c:v>
                </c:pt>
                <c:pt idx="532">
                  <c:v>0.4323250400000001</c:v>
                </c:pt>
                <c:pt idx="533">
                  <c:v>0.43313765999999998</c:v>
                </c:pt>
                <c:pt idx="534">
                  <c:v>0.43395033000000005</c:v>
                </c:pt>
                <c:pt idx="535">
                  <c:v>0.43476295000000004</c:v>
                </c:pt>
                <c:pt idx="536">
                  <c:v>0.43557560000000006</c:v>
                </c:pt>
                <c:pt idx="537">
                  <c:v>0.43638822000000016</c:v>
                </c:pt>
                <c:pt idx="538">
                  <c:v>0.43720087000000007</c:v>
                </c:pt>
                <c:pt idx="539">
                  <c:v>0.4380135200000001</c:v>
                </c:pt>
                <c:pt idx="540">
                  <c:v>0.43882617000000013</c:v>
                </c:pt>
                <c:pt idx="541">
                  <c:v>0.43963879000000006</c:v>
                </c:pt>
                <c:pt idx="542">
                  <c:v>0.44045144000000003</c:v>
                </c:pt>
                <c:pt idx="543">
                  <c:v>0.44126409</c:v>
                </c:pt>
                <c:pt idx="544">
                  <c:v>0.44207674000000002</c:v>
                </c:pt>
                <c:pt idx="545">
                  <c:v>0.44288936000000007</c:v>
                </c:pt>
                <c:pt idx="546">
                  <c:v>0.44370200999999998</c:v>
                </c:pt>
                <c:pt idx="547">
                  <c:v>0.44451466000000006</c:v>
                </c:pt>
                <c:pt idx="548">
                  <c:v>0.4453272800000001</c:v>
                </c:pt>
                <c:pt idx="549">
                  <c:v>0.44613992999999996</c:v>
                </c:pt>
                <c:pt idx="550">
                  <c:v>0.44695255</c:v>
                </c:pt>
                <c:pt idx="551">
                  <c:v>0.44776519999999997</c:v>
                </c:pt>
                <c:pt idx="552">
                  <c:v>0.44857785</c:v>
                </c:pt>
                <c:pt idx="553">
                  <c:v>0.44939050000000008</c:v>
                </c:pt>
                <c:pt idx="554">
                  <c:v>0.45020311999999996</c:v>
                </c:pt>
                <c:pt idx="555">
                  <c:v>0.45101577000000004</c:v>
                </c:pt>
                <c:pt idx="556">
                  <c:v>0.45182842000000006</c:v>
                </c:pt>
                <c:pt idx="557">
                  <c:v>0.45264106999999998</c:v>
                </c:pt>
                <c:pt idx="558">
                  <c:v>0.45345369000000002</c:v>
                </c:pt>
                <c:pt idx="559">
                  <c:v>0.45426634000000005</c:v>
                </c:pt>
                <c:pt idx="560">
                  <c:v>0.45507899000000007</c:v>
                </c:pt>
                <c:pt idx="561">
                  <c:v>0.45589164000000004</c:v>
                </c:pt>
                <c:pt idx="562">
                  <c:v>0.45670425999999997</c:v>
                </c:pt>
                <c:pt idx="563">
                  <c:v>0.45751691000000005</c:v>
                </c:pt>
                <c:pt idx="564">
                  <c:v>0.4583295300000001</c:v>
                </c:pt>
                <c:pt idx="565">
                  <c:v>0.45914221</c:v>
                </c:pt>
                <c:pt idx="566">
                  <c:v>0.45995483000000004</c:v>
                </c:pt>
                <c:pt idx="567">
                  <c:v>0.46076748000000001</c:v>
                </c:pt>
                <c:pt idx="568">
                  <c:v>0.4615801000000001</c:v>
                </c:pt>
                <c:pt idx="569">
                  <c:v>0.46239278000000006</c:v>
                </c:pt>
                <c:pt idx="570">
                  <c:v>0.46320540000000004</c:v>
                </c:pt>
                <c:pt idx="571">
                  <c:v>0.46401805000000002</c:v>
                </c:pt>
                <c:pt idx="572">
                  <c:v>0.46483067000000006</c:v>
                </c:pt>
                <c:pt idx="573">
                  <c:v>0.46564332000000003</c:v>
                </c:pt>
                <c:pt idx="574">
                  <c:v>0.46645594000000001</c:v>
                </c:pt>
                <c:pt idx="575">
                  <c:v>0.46726862000000002</c:v>
                </c:pt>
                <c:pt idx="576">
                  <c:v>0.46808124000000001</c:v>
                </c:pt>
                <c:pt idx="577">
                  <c:v>0.46889386000000005</c:v>
                </c:pt>
                <c:pt idx="578">
                  <c:v>0.46970651000000002</c:v>
                </c:pt>
                <c:pt idx="579">
                  <c:v>0.47051919000000003</c:v>
                </c:pt>
                <c:pt idx="580">
                  <c:v>0.47133180000000002</c:v>
                </c:pt>
                <c:pt idx="581">
                  <c:v>0.47214442000000001</c:v>
                </c:pt>
                <c:pt idx="582">
                  <c:v>0.47295707000000003</c:v>
                </c:pt>
                <c:pt idx="583">
                  <c:v>0.47376975000000005</c:v>
                </c:pt>
                <c:pt idx="584">
                  <c:v>0.47458237000000009</c:v>
                </c:pt>
                <c:pt idx="585">
                  <c:v>0.47539499000000007</c:v>
                </c:pt>
                <c:pt idx="586">
                  <c:v>0.47620764000000004</c:v>
                </c:pt>
                <c:pt idx="587">
                  <c:v>0.47702032000000005</c:v>
                </c:pt>
                <c:pt idx="588">
                  <c:v>0.47783294000000004</c:v>
                </c:pt>
                <c:pt idx="589">
                  <c:v>0.47864556000000008</c:v>
                </c:pt>
                <c:pt idx="590">
                  <c:v>0.47945818000000007</c:v>
                </c:pt>
                <c:pt idx="591">
                  <c:v>0.48027089000000006</c:v>
                </c:pt>
                <c:pt idx="592">
                  <c:v>0.4810835100000001</c:v>
                </c:pt>
                <c:pt idx="593">
                  <c:v>0.48189613000000003</c:v>
                </c:pt>
                <c:pt idx="594">
                  <c:v>0.48270875000000002</c:v>
                </c:pt>
                <c:pt idx="595">
                  <c:v>0.48352143000000003</c:v>
                </c:pt>
                <c:pt idx="596">
                  <c:v>0.48433408000000006</c:v>
                </c:pt>
                <c:pt idx="597">
                  <c:v>0.4851467000000001</c:v>
                </c:pt>
                <c:pt idx="598">
                  <c:v>0.48595932000000003</c:v>
                </c:pt>
                <c:pt idx="599">
                  <c:v>0.48677194000000001</c:v>
                </c:pt>
                <c:pt idx="600">
                  <c:v>0.48758465000000006</c:v>
                </c:pt>
                <c:pt idx="601">
                  <c:v>0.48839727000000011</c:v>
                </c:pt>
                <c:pt idx="602">
                  <c:v>0.48920989000000004</c:v>
                </c:pt>
                <c:pt idx="603">
                  <c:v>0.49002251000000008</c:v>
                </c:pt>
                <c:pt idx="604">
                  <c:v>0.49083522000000002</c:v>
                </c:pt>
                <c:pt idx="605">
                  <c:v>0.49164784</c:v>
                </c:pt>
                <c:pt idx="606">
                  <c:v>0.4924604600000001</c:v>
                </c:pt>
                <c:pt idx="607">
                  <c:v>0.49327308000000003</c:v>
                </c:pt>
                <c:pt idx="608">
                  <c:v>0.49408576000000004</c:v>
                </c:pt>
                <c:pt idx="609">
                  <c:v>0.49489841000000007</c:v>
                </c:pt>
                <c:pt idx="610">
                  <c:v>0.49571103</c:v>
                </c:pt>
                <c:pt idx="611">
                  <c:v>0.49652365000000004</c:v>
                </c:pt>
                <c:pt idx="612">
                  <c:v>0.4973363300000001</c:v>
                </c:pt>
                <c:pt idx="613">
                  <c:v>0.49814898000000007</c:v>
                </c:pt>
                <c:pt idx="614">
                  <c:v>0.49896160000000006</c:v>
                </c:pt>
                <c:pt idx="615">
                  <c:v>0.4997742200000001</c:v>
                </c:pt>
                <c:pt idx="616">
                  <c:v>0.50058692999999976</c:v>
                </c:pt>
                <c:pt idx="617">
                  <c:v>0.50139951999999999</c:v>
                </c:pt>
                <c:pt idx="618">
                  <c:v>0.50221216999999974</c:v>
                </c:pt>
                <c:pt idx="619">
                  <c:v>0.50302482000000004</c:v>
                </c:pt>
                <c:pt idx="620">
                  <c:v>0.50383741000000004</c:v>
                </c:pt>
                <c:pt idx="621">
                  <c:v>0.50465011999999998</c:v>
                </c:pt>
                <c:pt idx="622">
                  <c:v>0.50546270999999976</c:v>
                </c:pt>
                <c:pt idx="623">
                  <c:v>0.50627535999999984</c:v>
                </c:pt>
                <c:pt idx="624">
                  <c:v>0.50708801000000003</c:v>
                </c:pt>
                <c:pt idx="625">
                  <c:v>0.50790066</c:v>
                </c:pt>
                <c:pt idx="626">
                  <c:v>0.50871329999999992</c:v>
                </c:pt>
                <c:pt idx="627">
                  <c:v>0.50952589999999998</c:v>
                </c:pt>
                <c:pt idx="628">
                  <c:v>0.5103385399999999</c:v>
                </c:pt>
                <c:pt idx="629">
                  <c:v>0.51115124999999983</c:v>
                </c:pt>
                <c:pt idx="630">
                  <c:v>0.51196383999999984</c:v>
                </c:pt>
                <c:pt idx="631">
                  <c:v>0.51277649000000003</c:v>
                </c:pt>
                <c:pt idx="632">
                  <c:v>0.51358913999999989</c:v>
                </c:pt>
                <c:pt idx="633">
                  <c:v>0.51440178999999986</c:v>
                </c:pt>
                <c:pt idx="634">
                  <c:v>0.51521443999999994</c:v>
                </c:pt>
                <c:pt idx="635">
                  <c:v>0.51602703000000005</c:v>
                </c:pt>
                <c:pt idx="636">
                  <c:v>0.51683968000000002</c:v>
                </c:pt>
                <c:pt idx="637">
                  <c:v>0.51765238999999985</c:v>
                </c:pt>
                <c:pt idx="638">
                  <c:v>0.51846497999999985</c:v>
                </c:pt>
                <c:pt idx="639">
                  <c:v>0.51927763000000005</c:v>
                </c:pt>
                <c:pt idx="640">
                  <c:v>0.52009022000000005</c:v>
                </c:pt>
                <c:pt idx="641">
                  <c:v>0.52090292999999988</c:v>
                </c:pt>
                <c:pt idx="642">
                  <c:v>0.52171557999999996</c:v>
                </c:pt>
                <c:pt idx="643">
                  <c:v>0.52252816999999985</c:v>
                </c:pt>
                <c:pt idx="644">
                  <c:v>0.52334082000000004</c:v>
                </c:pt>
                <c:pt idx="645">
                  <c:v>0.52415347000000001</c:v>
                </c:pt>
                <c:pt idx="646">
                  <c:v>0.52496611999999987</c:v>
                </c:pt>
                <c:pt idx="647">
                  <c:v>0.52577876999999984</c:v>
                </c:pt>
                <c:pt idx="648">
                  <c:v>0.52659135999999984</c:v>
                </c:pt>
                <c:pt idx="649">
                  <c:v>0.52740401000000003</c:v>
                </c:pt>
                <c:pt idx="650">
                  <c:v>0.52821671999999986</c:v>
                </c:pt>
                <c:pt idx="651">
                  <c:v>0.52902930999999997</c:v>
                </c:pt>
                <c:pt idx="652">
                  <c:v>0.52984195999999995</c:v>
                </c:pt>
                <c:pt idx="653">
                  <c:v>0.53065454999999984</c:v>
                </c:pt>
                <c:pt idx="654">
                  <c:v>0.53146725999999989</c:v>
                </c:pt>
                <c:pt idx="655">
                  <c:v>0.53227990999999997</c:v>
                </c:pt>
                <c:pt idx="656">
                  <c:v>0.53309249999999997</c:v>
                </c:pt>
                <c:pt idx="657">
                  <c:v>0.53390515000000005</c:v>
                </c:pt>
                <c:pt idx="658">
                  <c:v>0.53471780000000002</c:v>
                </c:pt>
                <c:pt idx="659">
                  <c:v>0.53553044999999988</c:v>
                </c:pt>
                <c:pt idx="660">
                  <c:v>0.53634309999999996</c:v>
                </c:pt>
                <c:pt idx="661">
                  <c:v>0.53715568999999996</c:v>
                </c:pt>
                <c:pt idx="662">
                  <c:v>0.53796840000000001</c:v>
                </c:pt>
                <c:pt idx="663">
                  <c:v>0.53878104999999998</c:v>
                </c:pt>
                <c:pt idx="664">
                  <c:v>0.53959363999999999</c:v>
                </c:pt>
                <c:pt idx="665">
                  <c:v>0.54040628999999984</c:v>
                </c:pt>
                <c:pt idx="666">
                  <c:v>0.54121893999999993</c:v>
                </c:pt>
                <c:pt idx="667">
                  <c:v>0.54203159000000001</c:v>
                </c:pt>
                <c:pt idx="668">
                  <c:v>0.54284424000000009</c:v>
                </c:pt>
                <c:pt idx="669">
                  <c:v>0.54365682999999998</c:v>
                </c:pt>
                <c:pt idx="670">
                  <c:v>0.54446947999999984</c:v>
                </c:pt>
                <c:pt idx="671">
                  <c:v>0.54528212999999992</c:v>
                </c:pt>
                <c:pt idx="672">
                  <c:v>0.54609478</c:v>
                </c:pt>
                <c:pt idx="673">
                  <c:v>0.54690742000000003</c:v>
                </c:pt>
                <c:pt idx="674">
                  <c:v>0.54772002000000009</c:v>
                </c:pt>
                <c:pt idx="675">
                  <c:v>0.54853271999999986</c:v>
                </c:pt>
                <c:pt idx="676">
                  <c:v>0.54934537000000017</c:v>
                </c:pt>
                <c:pt idx="677">
                  <c:v>0.55015795999999983</c:v>
                </c:pt>
                <c:pt idx="678">
                  <c:v>0.55097061000000014</c:v>
                </c:pt>
                <c:pt idx="679">
                  <c:v>0.55178326</c:v>
                </c:pt>
                <c:pt idx="680">
                  <c:v>0.55259590999999997</c:v>
                </c:pt>
                <c:pt idx="681">
                  <c:v>0.55340855999999994</c:v>
                </c:pt>
                <c:pt idx="682">
                  <c:v>0.55422115000000005</c:v>
                </c:pt>
                <c:pt idx="683">
                  <c:v>0.55503385999999999</c:v>
                </c:pt>
                <c:pt idx="684">
                  <c:v>0.55584644999999999</c:v>
                </c:pt>
                <c:pt idx="685">
                  <c:v>0.55665910000000007</c:v>
                </c:pt>
                <c:pt idx="686">
                  <c:v>0.55747175000000004</c:v>
                </c:pt>
                <c:pt idx="687">
                  <c:v>0.55828440000000001</c:v>
                </c:pt>
                <c:pt idx="688">
                  <c:v>0.55909704999999998</c:v>
                </c:pt>
                <c:pt idx="689">
                  <c:v>0.55990969999999995</c:v>
                </c:pt>
                <c:pt idx="690">
                  <c:v>0.56072228999999996</c:v>
                </c:pt>
                <c:pt idx="691">
                  <c:v>0.56153493999999993</c:v>
                </c:pt>
                <c:pt idx="692">
                  <c:v>0.56234759000000001</c:v>
                </c:pt>
                <c:pt idx="693">
                  <c:v>0.56316023999999998</c:v>
                </c:pt>
                <c:pt idx="694">
                  <c:v>0.56397288999999984</c:v>
                </c:pt>
                <c:pt idx="695">
                  <c:v>0.56478547999999995</c:v>
                </c:pt>
                <c:pt idx="696">
                  <c:v>0.56559819</c:v>
                </c:pt>
                <c:pt idx="697">
                  <c:v>0.56641077999999989</c:v>
                </c:pt>
                <c:pt idx="698">
                  <c:v>0.56722342999999997</c:v>
                </c:pt>
                <c:pt idx="699">
                  <c:v>0.56803607999999994</c:v>
                </c:pt>
                <c:pt idx="700">
                  <c:v>0.56884873000000014</c:v>
                </c:pt>
                <c:pt idx="701">
                  <c:v>0.56966137999999999</c:v>
                </c:pt>
                <c:pt idx="702">
                  <c:v>0.57047402999999997</c:v>
                </c:pt>
                <c:pt idx="703">
                  <c:v>0.57128661999999997</c:v>
                </c:pt>
                <c:pt idx="704">
                  <c:v>0.57209933000000013</c:v>
                </c:pt>
                <c:pt idx="705">
                  <c:v>0.57291192000000002</c:v>
                </c:pt>
                <c:pt idx="706">
                  <c:v>0.57372456999999999</c:v>
                </c:pt>
                <c:pt idx="707">
                  <c:v>0.57453721999999996</c:v>
                </c:pt>
                <c:pt idx="708">
                  <c:v>0.57534987000000015</c:v>
                </c:pt>
                <c:pt idx="709">
                  <c:v>0.5761625199999999</c:v>
                </c:pt>
                <c:pt idx="710">
                  <c:v>0.57697511000000012</c:v>
                </c:pt>
                <c:pt idx="711">
                  <c:v>0.57778775999999998</c:v>
                </c:pt>
                <c:pt idx="712">
                  <c:v>0.57860047000000014</c:v>
                </c:pt>
                <c:pt idx="713">
                  <c:v>0.57941305999999992</c:v>
                </c:pt>
                <c:pt idx="714">
                  <c:v>0.58022571000000001</c:v>
                </c:pt>
                <c:pt idx="715">
                  <c:v>0.58103835999999986</c:v>
                </c:pt>
                <c:pt idx="716">
                  <c:v>0.58185094999999987</c:v>
                </c:pt>
                <c:pt idx="717">
                  <c:v>0.58266365999999992</c:v>
                </c:pt>
                <c:pt idx="718">
                  <c:v>0.58347624999999992</c:v>
                </c:pt>
                <c:pt idx="719">
                  <c:v>0.58428889999999989</c:v>
                </c:pt>
                <c:pt idx="720">
                  <c:v>0.58510153999999992</c:v>
                </c:pt>
                <c:pt idx="721">
                  <c:v>0.58591418999999989</c:v>
                </c:pt>
                <c:pt idx="722">
                  <c:v>0.58672683999999997</c:v>
                </c:pt>
                <c:pt idx="723">
                  <c:v>0.58753942999999986</c:v>
                </c:pt>
                <c:pt idx="724">
                  <c:v>0.58835207999999994</c:v>
                </c:pt>
                <c:pt idx="725">
                  <c:v>0.58916478999999977</c:v>
                </c:pt>
                <c:pt idx="726">
                  <c:v>0.58997737999999988</c:v>
                </c:pt>
                <c:pt idx="727">
                  <c:v>0.59079002999999997</c:v>
                </c:pt>
                <c:pt idx="728">
                  <c:v>0.59160267999999994</c:v>
                </c:pt>
                <c:pt idx="729">
                  <c:v>0.59241532999999991</c:v>
                </c:pt>
                <c:pt idx="730">
                  <c:v>0.59322797999999988</c:v>
                </c:pt>
                <c:pt idx="731">
                  <c:v>0.59404056999999988</c:v>
                </c:pt>
                <c:pt idx="732">
                  <c:v>0.59485321999999996</c:v>
                </c:pt>
                <c:pt idx="733">
                  <c:v>0.59566593000000001</c:v>
                </c:pt>
                <c:pt idx="734">
                  <c:v>0.5964785199999999</c:v>
                </c:pt>
                <c:pt idx="735">
                  <c:v>0.59729116999999987</c:v>
                </c:pt>
                <c:pt idx="736">
                  <c:v>0.59810375999999987</c:v>
                </c:pt>
                <c:pt idx="737">
                  <c:v>0.59891646999999992</c:v>
                </c:pt>
                <c:pt idx="738">
                  <c:v>0.59972912</c:v>
                </c:pt>
                <c:pt idx="739">
                  <c:v>0.60054171000000012</c:v>
                </c:pt>
                <c:pt idx="740">
                  <c:v>0.60135435999999998</c:v>
                </c:pt>
                <c:pt idx="741">
                  <c:v>0.60216700999999984</c:v>
                </c:pt>
                <c:pt idx="742">
                  <c:v>0.60297966000000014</c:v>
                </c:pt>
                <c:pt idx="743">
                  <c:v>0.60379231000000011</c:v>
                </c:pt>
                <c:pt idx="744">
                  <c:v>0.60460490000000011</c:v>
                </c:pt>
                <c:pt idx="745">
                  <c:v>0.60541754999999986</c:v>
                </c:pt>
                <c:pt idx="746">
                  <c:v>0.60623026000000002</c:v>
                </c:pt>
                <c:pt idx="747">
                  <c:v>0.60704285000000013</c:v>
                </c:pt>
                <c:pt idx="748">
                  <c:v>0.6078555000000001</c:v>
                </c:pt>
                <c:pt idx="749">
                  <c:v>0.60866808999999999</c:v>
                </c:pt>
                <c:pt idx="750">
                  <c:v>0.60948080000000004</c:v>
                </c:pt>
                <c:pt idx="751">
                  <c:v>0.61029345000000013</c:v>
                </c:pt>
                <c:pt idx="752">
                  <c:v>0.61110604000000002</c:v>
                </c:pt>
                <c:pt idx="753">
                  <c:v>0.61191868999999999</c:v>
                </c:pt>
                <c:pt idx="754">
                  <c:v>0.61273134000000007</c:v>
                </c:pt>
                <c:pt idx="755">
                  <c:v>0.61354399000000004</c:v>
                </c:pt>
                <c:pt idx="756">
                  <c:v>0.61435664000000001</c:v>
                </c:pt>
                <c:pt idx="757">
                  <c:v>0.61516923000000012</c:v>
                </c:pt>
                <c:pt idx="758">
                  <c:v>0.61598193999999995</c:v>
                </c:pt>
                <c:pt idx="759">
                  <c:v>0.61679459000000014</c:v>
                </c:pt>
                <c:pt idx="760">
                  <c:v>0.61760718000000003</c:v>
                </c:pt>
                <c:pt idx="761">
                  <c:v>0.61841983000000011</c:v>
                </c:pt>
                <c:pt idx="762">
                  <c:v>0.61923247999999997</c:v>
                </c:pt>
                <c:pt idx="763">
                  <c:v>0.62004513000000028</c:v>
                </c:pt>
                <c:pt idx="764">
                  <c:v>0.62085778000000003</c:v>
                </c:pt>
                <c:pt idx="765">
                  <c:v>0.62167037000000014</c:v>
                </c:pt>
                <c:pt idx="766">
                  <c:v>0.62248302</c:v>
                </c:pt>
                <c:pt idx="767">
                  <c:v>0.62329566000000014</c:v>
                </c:pt>
                <c:pt idx="768">
                  <c:v>0.62410831000000011</c:v>
                </c:pt>
                <c:pt idx="769">
                  <c:v>0.62492096000000008</c:v>
                </c:pt>
                <c:pt idx="770">
                  <c:v>0.62573354999999997</c:v>
                </c:pt>
                <c:pt idx="771">
                  <c:v>0.62654626000000002</c:v>
                </c:pt>
                <c:pt idx="772">
                  <c:v>0.62735890999999999</c:v>
                </c:pt>
                <c:pt idx="773">
                  <c:v>0.6281715000000001</c:v>
                </c:pt>
                <c:pt idx="774">
                  <c:v>0.62898414999999996</c:v>
                </c:pt>
                <c:pt idx="775">
                  <c:v>0.62979680000000016</c:v>
                </c:pt>
                <c:pt idx="776">
                  <c:v>0.63060945000000024</c:v>
                </c:pt>
                <c:pt idx="777">
                  <c:v>0.63142209999999999</c:v>
                </c:pt>
                <c:pt idx="778">
                  <c:v>0.63223468999999999</c:v>
                </c:pt>
                <c:pt idx="779">
                  <c:v>0.63304740000000015</c:v>
                </c:pt>
                <c:pt idx="780">
                  <c:v>0.63385999000000015</c:v>
                </c:pt>
                <c:pt idx="781">
                  <c:v>0.63467264000000012</c:v>
                </c:pt>
                <c:pt idx="782">
                  <c:v>0.63548528999999998</c:v>
                </c:pt>
                <c:pt idx="783">
                  <c:v>0.63629793999999995</c:v>
                </c:pt>
                <c:pt idx="784">
                  <c:v>0.63711059000000003</c:v>
                </c:pt>
                <c:pt idx="785">
                  <c:v>0.63792324000000011</c:v>
                </c:pt>
                <c:pt idx="786">
                  <c:v>0.63873583000000023</c:v>
                </c:pt>
                <c:pt idx="787">
                  <c:v>0.63954848000000009</c:v>
                </c:pt>
                <c:pt idx="788">
                  <c:v>0.64036112999999983</c:v>
                </c:pt>
                <c:pt idx="789">
                  <c:v>0.64117378000000003</c:v>
                </c:pt>
                <c:pt idx="790">
                  <c:v>0.64198643000000011</c:v>
                </c:pt>
                <c:pt idx="791">
                  <c:v>0.64279902000000022</c:v>
                </c:pt>
                <c:pt idx="792">
                  <c:v>0.64361173000000016</c:v>
                </c:pt>
                <c:pt idx="793">
                  <c:v>0.64442432000000005</c:v>
                </c:pt>
                <c:pt idx="794">
                  <c:v>0.64523697000000002</c:v>
                </c:pt>
                <c:pt idx="795">
                  <c:v>0.64604962000000021</c:v>
                </c:pt>
                <c:pt idx="796">
                  <c:v>0.64686226999999996</c:v>
                </c:pt>
                <c:pt idx="797">
                  <c:v>0.64767492000000015</c:v>
                </c:pt>
                <c:pt idx="798">
                  <c:v>0.64848757000000001</c:v>
                </c:pt>
                <c:pt idx="799">
                  <c:v>0.64930016000000002</c:v>
                </c:pt>
                <c:pt idx="800">
                  <c:v>0.65011286999999984</c:v>
                </c:pt>
                <c:pt idx="801">
                  <c:v>0.65092546000000018</c:v>
                </c:pt>
                <c:pt idx="802">
                  <c:v>0.65173811000000015</c:v>
                </c:pt>
                <c:pt idx="803">
                  <c:v>0.65255076000000001</c:v>
                </c:pt>
                <c:pt idx="804">
                  <c:v>0.65336340999999998</c:v>
                </c:pt>
                <c:pt idx="805">
                  <c:v>0.65417605999999995</c:v>
                </c:pt>
                <c:pt idx="806">
                  <c:v>0.65498864999999995</c:v>
                </c:pt>
                <c:pt idx="807">
                  <c:v>0.65580130000000014</c:v>
                </c:pt>
                <c:pt idx="808">
                  <c:v>0.65661401000000008</c:v>
                </c:pt>
                <c:pt idx="809">
                  <c:v>0.65742659999999997</c:v>
                </c:pt>
                <c:pt idx="810">
                  <c:v>0.65823925000000016</c:v>
                </c:pt>
                <c:pt idx="811">
                  <c:v>0.65905190000000013</c:v>
                </c:pt>
                <c:pt idx="812">
                  <c:v>0.65986449000000014</c:v>
                </c:pt>
                <c:pt idx="813">
                  <c:v>0.66067719000000014</c:v>
                </c:pt>
                <c:pt idx="814">
                  <c:v>0.66148978000000003</c:v>
                </c:pt>
                <c:pt idx="815">
                  <c:v>0.66230243000000011</c:v>
                </c:pt>
                <c:pt idx="816">
                  <c:v>0.66311508000000008</c:v>
                </c:pt>
                <c:pt idx="817">
                  <c:v>0.66392773000000016</c:v>
                </c:pt>
                <c:pt idx="818">
                  <c:v>0.66474038000000013</c:v>
                </c:pt>
                <c:pt idx="819">
                  <c:v>0.66555297000000002</c:v>
                </c:pt>
                <c:pt idx="820">
                  <c:v>0.6663656200000001</c:v>
                </c:pt>
                <c:pt idx="821">
                  <c:v>0.66717833000000015</c:v>
                </c:pt>
                <c:pt idx="822">
                  <c:v>0.66799092000000015</c:v>
                </c:pt>
                <c:pt idx="823">
                  <c:v>0.66880357000000012</c:v>
                </c:pt>
                <c:pt idx="824">
                  <c:v>0.6696162200000001</c:v>
                </c:pt>
                <c:pt idx="825">
                  <c:v>0.67042886999999995</c:v>
                </c:pt>
                <c:pt idx="826">
                  <c:v>0.67124152000000015</c:v>
                </c:pt>
                <c:pt idx="827">
                  <c:v>0.67205411000000015</c:v>
                </c:pt>
                <c:pt idx="828">
                  <c:v>0.67286676000000001</c:v>
                </c:pt>
                <c:pt idx="829">
                  <c:v>0.67367947000000006</c:v>
                </c:pt>
                <c:pt idx="830">
                  <c:v>0.67449205999999995</c:v>
                </c:pt>
                <c:pt idx="831">
                  <c:v>0.67530471000000014</c:v>
                </c:pt>
                <c:pt idx="832">
                  <c:v>0.67611730000000003</c:v>
                </c:pt>
                <c:pt idx="833">
                  <c:v>0.67693001000000008</c:v>
                </c:pt>
                <c:pt idx="834">
                  <c:v>0.67774266000000016</c:v>
                </c:pt>
                <c:pt idx="835">
                  <c:v>0.67855525000000017</c:v>
                </c:pt>
                <c:pt idx="836">
                  <c:v>0.67936790000000002</c:v>
                </c:pt>
                <c:pt idx="837">
                  <c:v>0.68018054999999988</c:v>
                </c:pt>
                <c:pt idx="838">
                  <c:v>0.68099319999999997</c:v>
                </c:pt>
                <c:pt idx="839">
                  <c:v>0.68180585000000016</c:v>
                </c:pt>
                <c:pt idx="840">
                  <c:v>0.68261844000000005</c:v>
                </c:pt>
                <c:pt idx="841">
                  <c:v>0.68343109000000002</c:v>
                </c:pt>
                <c:pt idx="842">
                  <c:v>0.68424379999999996</c:v>
                </c:pt>
                <c:pt idx="843">
                  <c:v>0.68505638999999985</c:v>
                </c:pt>
                <c:pt idx="844">
                  <c:v>0.68586904000000004</c:v>
                </c:pt>
                <c:pt idx="845">
                  <c:v>0.68668163000000015</c:v>
                </c:pt>
                <c:pt idx="846">
                  <c:v>0.68749433999999998</c:v>
                </c:pt>
                <c:pt idx="847">
                  <c:v>0.68830698999999973</c:v>
                </c:pt>
                <c:pt idx="848">
                  <c:v>0.68911957999999984</c:v>
                </c:pt>
                <c:pt idx="849">
                  <c:v>0.68993223000000004</c:v>
                </c:pt>
                <c:pt idx="850">
                  <c:v>0.69074488000000012</c:v>
                </c:pt>
                <c:pt idx="851">
                  <c:v>0.69155752999999986</c:v>
                </c:pt>
                <c:pt idx="852">
                  <c:v>0.69237017999999984</c:v>
                </c:pt>
                <c:pt idx="853">
                  <c:v>0.69318276999999973</c:v>
                </c:pt>
                <c:pt idx="854">
                  <c:v>0.69399548000000011</c:v>
                </c:pt>
                <c:pt idx="855">
                  <c:v>0.69480812999999997</c:v>
                </c:pt>
                <c:pt idx="856">
                  <c:v>0.69562072000000008</c:v>
                </c:pt>
                <c:pt idx="857">
                  <c:v>0.69643336999999994</c:v>
                </c:pt>
                <c:pt idx="858">
                  <c:v>0.69724596000000005</c:v>
                </c:pt>
                <c:pt idx="859">
                  <c:v>0.69805866000000005</c:v>
                </c:pt>
                <c:pt idx="860">
                  <c:v>0.69887131000000013</c:v>
                </c:pt>
                <c:pt idx="861">
                  <c:v>0.69968390000000003</c:v>
                </c:pt>
                <c:pt idx="862">
                  <c:v>0.70049655</c:v>
                </c:pt>
                <c:pt idx="863">
                  <c:v>0.70130919999999997</c:v>
                </c:pt>
                <c:pt idx="864">
                  <c:v>0.70212185000000016</c:v>
                </c:pt>
                <c:pt idx="865">
                  <c:v>0.70293450000000002</c:v>
                </c:pt>
                <c:pt idx="866">
                  <c:v>0.70374709000000013</c:v>
                </c:pt>
                <c:pt idx="867">
                  <c:v>0.70455979999999996</c:v>
                </c:pt>
                <c:pt idx="868">
                  <c:v>0.70537245000000004</c:v>
                </c:pt>
                <c:pt idx="869">
                  <c:v>0.70618504000000004</c:v>
                </c:pt>
                <c:pt idx="870">
                  <c:v>0.70699769000000012</c:v>
                </c:pt>
                <c:pt idx="871">
                  <c:v>0.70781033999999998</c:v>
                </c:pt>
                <c:pt idx="872">
                  <c:v>0.70862298999999984</c:v>
                </c:pt>
                <c:pt idx="873">
                  <c:v>0.70943564000000003</c:v>
                </c:pt>
                <c:pt idx="874">
                  <c:v>0.71024823000000015</c:v>
                </c:pt>
                <c:pt idx="875">
                  <c:v>0.71106093999999997</c:v>
                </c:pt>
                <c:pt idx="876">
                  <c:v>0.71187352999999998</c:v>
                </c:pt>
                <c:pt idx="877">
                  <c:v>0.71268617999999984</c:v>
                </c:pt>
                <c:pt idx="878">
                  <c:v>0.71349883000000014</c:v>
                </c:pt>
                <c:pt idx="879">
                  <c:v>0.71431148</c:v>
                </c:pt>
                <c:pt idx="880">
                  <c:v>0.71512412999999997</c:v>
                </c:pt>
                <c:pt idx="881">
                  <c:v>0.71593677999999994</c:v>
                </c:pt>
                <c:pt idx="882">
                  <c:v>0.71674937000000016</c:v>
                </c:pt>
                <c:pt idx="883">
                  <c:v>0.71756201999999991</c:v>
                </c:pt>
                <c:pt idx="884">
                  <c:v>0.71837466999999999</c:v>
                </c:pt>
                <c:pt idx="885">
                  <c:v>0.71918731999999996</c:v>
                </c:pt>
                <c:pt idx="886">
                  <c:v>0.71999997000000016</c:v>
                </c:pt>
                <c:pt idx="887">
                  <c:v>0.72081255999999994</c:v>
                </c:pt>
                <c:pt idx="888">
                  <c:v>0.7216252700000001</c:v>
                </c:pt>
                <c:pt idx="889">
                  <c:v>0.72243785999999999</c:v>
                </c:pt>
                <c:pt idx="890">
                  <c:v>0.72325050999999996</c:v>
                </c:pt>
                <c:pt idx="891">
                  <c:v>0.72406315999999993</c:v>
                </c:pt>
                <c:pt idx="892">
                  <c:v>0.72487581000000023</c:v>
                </c:pt>
                <c:pt idx="893">
                  <c:v>0.72568846000000009</c:v>
                </c:pt>
                <c:pt idx="894">
                  <c:v>0.72650110999999984</c:v>
                </c:pt>
                <c:pt idx="895">
                  <c:v>0.72731369999999984</c:v>
                </c:pt>
                <c:pt idx="896">
                  <c:v>0.72812641000000011</c:v>
                </c:pt>
                <c:pt idx="897">
                  <c:v>0.72893900000000011</c:v>
                </c:pt>
                <c:pt idx="898">
                  <c:v>0.72975165000000008</c:v>
                </c:pt>
                <c:pt idx="899">
                  <c:v>0.73056430000000006</c:v>
                </c:pt>
                <c:pt idx="900">
                  <c:v>0.73137695000000003</c:v>
                </c:pt>
                <c:pt idx="901">
                  <c:v>0.73218960000000011</c:v>
                </c:pt>
                <c:pt idx="902">
                  <c:v>0.73300219</c:v>
                </c:pt>
                <c:pt idx="903">
                  <c:v>0.73381484000000008</c:v>
                </c:pt>
                <c:pt idx="904">
                  <c:v>0.73462754000000008</c:v>
                </c:pt>
                <c:pt idx="905">
                  <c:v>0.73544014000000002</c:v>
                </c:pt>
                <c:pt idx="906">
                  <c:v>0.73625277999999994</c:v>
                </c:pt>
                <c:pt idx="907">
                  <c:v>0.73706543000000013</c:v>
                </c:pt>
                <c:pt idx="908">
                  <c:v>0.73787802000000013</c:v>
                </c:pt>
                <c:pt idx="909">
                  <c:v>0.73869073000000007</c:v>
                </c:pt>
                <c:pt idx="910">
                  <c:v>0.73950331999999996</c:v>
                </c:pt>
                <c:pt idx="911">
                  <c:v>0.74031597000000005</c:v>
                </c:pt>
                <c:pt idx="912">
                  <c:v>0.74112862000000013</c:v>
                </c:pt>
                <c:pt idx="913">
                  <c:v>0.7419412700000001</c:v>
                </c:pt>
                <c:pt idx="914">
                  <c:v>0.74275392000000007</c:v>
                </c:pt>
                <c:pt idx="915">
                  <c:v>0.74356650999999985</c:v>
                </c:pt>
                <c:pt idx="916">
                  <c:v>0.74437916000000004</c:v>
                </c:pt>
                <c:pt idx="917">
                  <c:v>0.74519187000000009</c:v>
                </c:pt>
                <c:pt idx="918">
                  <c:v>0.74600446000000009</c:v>
                </c:pt>
                <c:pt idx="919">
                  <c:v>0.74681710999999984</c:v>
                </c:pt>
                <c:pt idx="920">
                  <c:v>0.74762976000000014</c:v>
                </c:pt>
                <c:pt idx="921">
                  <c:v>0.74844241000000011</c:v>
                </c:pt>
                <c:pt idx="922">
                  <c:v>0.74925506000000008</c:v>
                </c:pt>
                <c:pt idx="923">
                  <c:v>0.75006764999999997</c:v>
                </c:pt>
                <c:pt idx="924">
                  <c:v>0.75088029999999995</c:v>
                </c:pt>
                <c:pt idx="925">
                  <c:v>0.75169301000000011</c:v>
                </c:pt>
                <c:pt idx="926">
                  <c:v>0.75250560000000011</c:v>
                </c:pt>
                <c:pt idx="927">
                  <c:v>0.75331824999999997</c:v>
                </c:pt>
                <c:pt idx="928">
                  <c:v>0.75413084000000008</c:v>
                </c:pt>
                <c:pt idx="929">
                  <c:v>0.75494349000000016</c:v>
                </c:pt>
                <c:pt idx="930">
                  <c:v>0.75575619999999999</c:v>
                </c:pt>
                <c:pt idx="931">
                  <c:v>0.75656878999999988</c:v>
                </c:pt>
                <c:pt idx="932">
                  <c:v>0.75738144000000007</c:v>
                </c:pt>
                <c:pt idx="933">
                  <c:v>0.75819409000000015</c:v>
                </c:pt>
                <c:pt idx="934">
                  <c:v>0.75900674000000001</c:v>
                </c:pt>
                <c:pt idx="935">
                  <c:v>0.75981938999999998</c:v>
                </c:pt>
                <c:pt idx="936">
                  <c:v>0.7606319800000001</c:v>
                </c:pt>
                <c:pt idx="937">
                  <c:v>0.76144463000000007</c:v>
                </c:pt>
                <c:pt idx="938">
                  <c:v>0.76225734000000001</c:v>
                </c:pt>
                <c:pt idx="939">
                  <c:v>0.76306993000000012</c:v>
                </c:pt>
                <c:pt idx="940">
                  <c:v>0.76388257999999998</c:v>
                </c:pt>
                <c:pt idx="941">
                  <c:v>0.76469517000000009</c:v>
                </c:pt>
                <c:pt idx="942">
                  <c:v>0.76550788000000003</c:v>
                </c:pt>
                <c:pt idx="943">
                  <c:v>0.76632053000000011</c:v>
                </c:pt>
                <c:pt idx="944">
                  <c:v>0.76713312</c:v>
                </c:pt>
                <c:pt idx="945">
                  <c:v>0.76794577000000008</c:v>
                </c:pt>
                <c:pt idx="946">
                  <c:v>0.76875842000000016</c:v>
                </c:pt>
                <c:pt idx="947">
                  <c:v>0.76957107000000013</c:v>
                </c:pt>
                <c:pt idx="948">
                  <c:v>0.77038371999999999</c:v>
                </c:pt>
                <c:pt idx="949">
                  <c:v>0.77119631000000011</c:v>
                </c:pt>
                <c:pt idx="950">
                  <c:v>0.77200902000000016</c:v>
                </c:pt>
                <c:pt idx="951">
                  <c:v>0.77282166000000019</c:v>
                </c:pt>
                <c:pt idx="952">
                  <c:v>0.77363425000000008</c:v>
                </c:pt>
                <c:pt idx="953">
                  <c:v>0.77444690000000005</c:v>
                </c:pt>
                <c:pt idx="954">
                  <c:v>0.77525949000000016</c:v>
                </c:pt>
                <c:pt idx="955">
                  <c:v>0.77607219999999999</c:v>
                </c:pt>
                <c:pt idx="956">
                  <c:v>0.77688485000000007</c:v>
                </c:pt>
                <c:pt idx="957">
                  <c:v>0.77769744000000018</c:v>
                </c:pt>
                <c:pt idx="958">
                  <c:v>0.77851009000000004</c:v>
                </c:pt>
                <c:pt idx="959">
                  <c:v>0.77932274000000001</c:v>
                </c:pt>
                <c:pt idx="960">
                  <c:v>0.78013538999999987</c:v>
                </c:pt>
                <c:pt idx="961">
                  <c:v>0.78094803999999995</c:v>
                </c:pt>
                <c:pt idx="962">
                  <c:v>0.78176062999999996</c:v>
                </c:pt>
                <c:pt idx="963">
                  <c:v>0.7825733399999999</c:v>
                </c:pt>
                <c:pt idx="964">
                  <c:v>0.78338598999999987</c:v>
                </c:pt>
                <c:pt idx="965">
                  <c:v>0.78419857999999998</c:v>
                </c:pt>
                <c:pt idx="966">
                  <c:v>0.78501122999999984</c:v>
                </c:pt>
                <c:pt idx="967">
                  <c:v>0.78582388000000003</c:v>
                </c:pt>
                <c:pt idx="968">
                  <c:v>0.78663653</c:v>
                </c:pt>
                <c:pt idx="969">
                  <c:v>0.78744917999999997</c:v>
                </c:pt>
                <c:pt idx="970">
                  <c:v>0.78826176999999986</c:v>
                </c:pt>
                <c:pt idx="971">
                  <c:v>0.78907448000000002</c:v>
                </c:pt>
                <c:pt idx="972">
                  <c:v>0.78988707000000002</c:v>
                </c:pt>
                <c:pt idx="973">
                  <c:v>0.79069972000000011</c:v>
                </c:pt>
                <c:pt idx="974">
                  <c:v>0.79151236999999974</c:v>
                </c:pt>
                <c:pt idx="975">
                  <c:v>0.79232502000000005</c:v>
                </c:pt>
                <c:pt idx="976">
                  <c:v>0.79313767000000002</c:v>
                </c:pt>
                <c:pt idx="977">
                  <c:v>0.79395031999999999</c:v>
                </c:pt>
                <c:pt idx="978">
                  <c:v>0.79476290999999988</c:v>
                </c:pt>
                <c:pt idx="979">
                  <c:v>0.79557555999999996</c:v>
                </c:pt>
                <c:pt idx="980">
                  <c:v>0.79638821000000004</c:v>
                </c:pt>
                <c:pt idx="981">
                  <c:v>0.79720086000000001</c:v>
                </c:pt>
                <c:pt idx="982">
                  <c:v>0.79801350999999987</c:v>
                </c:pt>
                <c:pt idx="983">
                  <c:v>0.79882609999999998</c:v>
                </c:pt>
                <c:pt idx="984">
                  <c:v>0.79963881000000014</c:v>
                </c:pt>
                <c:pt idx="985">
                  <c:v>0.80045140000000004</c:v>
                </c:pt>
                <c:pt idx="986">
                  <c:v>0.80126405000000001</c:v>
                </c:pt>
                <c:pt idx="987">
                  <c:v>0.80207669999999998</c:v>
                </c:pt>
                <c:pt idx="988">
                  <c:v>0.80288934999999984</c:v>
                </c:pt>
                <c:pt idx="989">
                  <c:v>0.80370200000000003</c:v>
                </c:pt>
                <c:pt idx="990">
                  <c:v>0.80451465</c:v>
                </c:pt>
                <c:pt idx="991">
                  <c:v>0.80532724</c:v>
                </c:pt>
                <c:pt idx="992">
                  <c:v>0.80613995000000005</c:v>
                </c:pt>
                <c:pt idx="993">
                  <c:v>0.80695253999999994</c:v>
                </c:pt>
                <c:pt idx="994">
                  <c:v>0.80776519000000002</c:v>
                </c:pt>
                <c:pt idx="995">
                  <c:v>0.80857783999999999</c:v>
                </c:pt>
                <c:pt idx="996">
                  <c:v>0.80939048999999996</c:v>
                </c:pt>
                <c:pt idx="997">
                  <c:v>0.81020313999999993</c:v>
                </c:pt>
                <c:pt idx="998">
                  <c:v>0.81101573000000005</c:v>
                </c:pt>
                <c:pt idx="999">
                  <c:v>0.81182836999999997</c:v>
                </c:pt>
                <c:pt idx="1000">
                  <c:v>0.81264108000000013</c:v>
                </c:pt>
                <c:pt idx="1001">
                  <c:v>0.81345367000000002</c:v>
                </c:pt>
                <c:pt idx="1002">
                  <c:v>0.81426631999999988</c:v>
                </c:pt>
                <c:pt idx="1003">
                  <c:v>0.81507896999999996</c:v>
                </c:pt>
                <c:pt idx="1004">
                  <c:v>0.81589156000000007</c:v>
                </c:pt>
                <c:pt idx="1005">
                  <c:v>0.81670427000000012</c:v>
                </c:pt>
                <c:pt idx="1006">
                  <c:v>0.8175168599999999</c:v>
                </c:pt>
                <c:pt idx="1007">
                  <c:v>0.81832950999999998</c:v>
                </c:pt>
                <c:pt idx="1008">
                  <c:v>0.81914215999999984</c:v>
                </c:pt>
                <c:pt idx="1009">
                  <c:v>0.81995481000000014</c:v>
                </c:pt>
                <c:pt idx="1010">
                  <c:v>0.82076746</c:v>
                </c:pt>
                <c:pt idx="1011">
                  <c:v>0.82158005000000001</c:v>
                </c:pt>
                <c:pt idx="1012">
                  <c:v>0.82239269999999998</c:v>
                </c:pt>
                <c:pt idx="1013">
                  <c:v>0.82320541000000014</c:v>
                </c:pt>
                <c:pt idx="1014">
                  <c:v>0.82401800000000003</c:v>
                </c:pt>
                <c:pt idx="1015">
                  <c:v>0.82483065000000011</c:v>
                </c:pt>
                <c:pt idx="1016">
                  <c:v>0.82564330000000008</c:v>
                </c:pt>
                <c:pt idx="1017">
                  <c:v>0.82645595000000005</c:v>
                </c:pt>
                <c:pt idx="1018">
                  <c:v>0.82726860000000002</c:v>
                </c:pt>
                <c:pt idx="1019">
                  <c:v>0.82808119000000002</c:v>
                </c:pt>
                <c:pt idx="1020">
                  <c:v>0.8288938400000001</c:v>
                </c:pt>
                <c:pt idx="1021">
                  <c:v>0.82970655000000004</c:v>
                </c:pt>
                <c:pt idx="1022">
                  <c:v>0.83051913999999993</c:v>
                </c:pt>
                <c:pt idx="1023">
                  <c:v>0.83133179000000001</c:v>
                </c:pt>
                <c:pt idx="1024">
                  <c:v>0.83214438000000002</c:v>
                </c:pt>
                <c:pt idx="1025">
                  <c:v>0.83295702999999999</c:v>
                </c:pt>
                <c:pt idx="1026">
                  <c:v>0.83376974000000004</c:v>
                </c:pt>
                <c:pt idx="1027">
                  <c:v>0.83458232999999993</c:v>
                </c:pt>
                <c:pt idx="1028">
                  <c:v>0.83539498000000001</c:v>
                </c:pt>
                <c:pt idx="1029">
                  <c:v>0.83620762999999998</c:v>
                </c:pt>
                <c:pt idx="1030">
                  <c:v>0.83702027999999995</c:v>
                </c:pt>
                <c:pt idx="1031">
                  <c:v>0.83783293000000003</c:v>
                </c:pt>
                <c:pt idx="1032">
                  <c:v>0.83864552000000014</c:v>
                </c:pt>
                <c:pt idx="1033">
                  <c:v>0.83945817</c:v>
                </c:pt>
                <c:pt idx="1034">
                  <c:v>0.84027088000000005</c:v>
                </c:pt>
                <c:pt idx="1035">
                  <c:v>0.84108347000000017</c:v>
                </c:pt>
                <c:pt idx="1036">
                  <c:v>0.84189612000000003</c:v>
                </c:pt>
                <c:pt idx="1037">
                  <c:v>0.84270871000000014</c:v>
                </c:pt>
                <c:pt idx="1038">
                  <c:v>0.84352142000000008</c:v>
                </c:pt>
                <c:pt idx="1039">
                  <c:v>0.84433407000000005</c:v>
                </c:pt>
                <c:pt idx="1040">
                  <c:v>0.84514666000000005</c:v>
                </c:pt>
                <c:pt idx="1041">
                  <c:v>0.84595931000000013</c:v>
                </c:pt>
                <c:pt idx="1042">
                  <c:v>0.84677202000000007</c:v>
                </c:pt>
                <c:pt idx="1043">
                  <c:v>0.84758460999999996</c:v>
                </c:pt>
                <c:pt idx="1044">
                  <c:v>0.84839724999999999</c:v>
                </c:pt>
                <c:pt idx="1045">
                  <c:v>0.84920985000000015</c:v>
                </c:pt>
                <c:pt idx="1046">
                  <c:v>0.85002255000000004</c:v>
                </c:pt>
                <c:pt idx="1047">
                  <c:v>0.85083520000000012</c:v>
                </c:pt>
                <c:pt idx="1048">
                  <c:v>0.85164779000000013</c:v>
                </c:pt>
                <c:pt idx="1049">
                  <c:v>0.85246043999999999</c:v>
                </c:pt>
                <c:pt idx="1050">
                  <c:v>0.85327302999999999</c:v>
                </c:pt>
                <c:pt idx="1051">
                  <c:v>0.85408574000000004</c:v>
                </c:pt>
                <c:pt idx="1052">
                  <c:v>0.85489839000000012</c:v>
                </c:pt>
                <c:pt idx="1053">
                  <c:v>0.85571098000000001</c:v>
                </c:pt>
                <c:pt idx="1054">
                  <c:v>0.85652362999999998</c:v>
                </c:pt>
                <c:pt idx="1055">
                  <c:v>0.85733633999999992</c:v>
                </c:pt>
                <c:pt idx="1056">
                  <c:v>0.85814893000000014</c:v>
                </c:pt>
                <c:pt idx="1057">
                  <c:v>0.85896158</c:v>
                </c:pt>
                <c:pt idx="1058">
                  <c:v>0.85977417000000012</c:v>
                </c:pt>
                <c:pt idx="1059">
                  <c:v>0.86058687999999994</c:v>
                </c:pt>
                <c:pt idx="1060">
                  <c:v>0.86139953000000014</c:v>
                </c:pt>
                <c:pt idx="1061">
                  <c:v>0.86221211999999992</c:v>
                </c:pt>
                <c:pt idx="1062">
                  <c:v>0.86302477000000011</c:v>
                </c:pt>
                <c:pt idx="1063">
                  <c:v>0.86383742000000008</c:v>
                </c:pt>
                <c:pt idx="1064">
                  <c:v>0.86465007000000016</c:v>
                </c:pt>
                <c:pt idx="1065">
                  <c:v>0.86546271999999991</c:v>
                </c:pt>
                <c:pt idx="1066">
                  <c:v>0.86627531000000013</c:v>
                </c:pt>
                <c:pt idx="1067">
                  <c:v>0.86708802000000007</c:v>
                </c:pt>
                <c:pt idx="1068">
                  <c:v>0.86790067000000015</c:v>
                </c:pt>
                <c:pt idx="1069">
                  <c:v>0.86871326000000004</c:v>
                </c:pt>
                <c:pt idx="1070">
                  <c:v>0.86952591000000012</c:v>
                </c:pt>
                <c:pt idx="1071">
                  <c:v>0.87033855999999998</c:v>
                </c:pt>
                <c:pt idx="1072">
                  <c:v>0.87115120999999995</c:v>
                </c:pt>
                <c:pt idx="1073">
                  <c:v>0.87196386000000004</c:v>
                </c:pt>
                <c:pt idx="1074">
                  <c:v>0.87277645000000015</c:v>
                </c:pt>
                <c:pt idx="1075">
                  <c:v>0.87358910000000001</c:v>
                </c:pt>
                <c:pt idx="1076">
                  <c:v>0.87440174999999998</c:v>
                </c:pt>
                <c:pt idx="1077">
                  <c:v>0.87521439999999984</c:v>
                </c:pt>
                <c:pt idx="1078">
                  <c:v>0.87602705000000014</c:v>
                </c:pt>
                <c:pt idx="1079">
                  <c:v>0.87683964000000014</c:v>
                </c:pt>
                <c:pt idx="1080">
                  <c:v>0.87765234999999997</c:v>
                </c:pt>
                <c:pt idx="1081">
                  <c:v>0.87846500000000005</c:v>
                </c:pt>
                <c:pt idx="1082">
                  <c:v>0.87927759000000005</c:v>
                </c:pt>
                <c:pt idx="1083">
                  <c:v>0.88009024000000002</c:v>
                </c:pt>
                <c:pt idx="1084">
                  <c:v>0.88090288999999988</c:v>
                </c:pt>
                <c:pt idx="1085">
                  <c:v>0.88171553999999996</c:v>
                </c:pt>
                <c:pt idx="1086">
                  <c:v>0.88252818999999993</c:v>
                </c:pt>
                <c:pt idx="1087">
                  <c:v>0.88334077999999994</c:v>
                </c:pt>
                <c:pt idx="1088">
                  <c:v>0.88415348999999988</c:v>
                </c:pt>
                <c:pt idx="1089">
                  <c:v>0.88496607999999988</c:v>
                </c:pt>
                <c:pt idx="1090">
                  <c:v>0.88577872999999996</c:v>
                </c:pt>
                <c:pt idx="1091">
                  <c:v>0.88659136999999988</c:v>
                </c:pt>
                <c:pt idx="1092">
                  <c:v>0.88740401999999996</c:v>
                </c:pt>
                <c:pt idx="1093">
                  <c:v>0.88821666999999993</c:v>
                </c:pt>
                <c:pt idx="1094">
                  <c:v>0.88902932000000001</c:v>
                </c:pt>
                <c:pt idx="1095">
                  <c:v>0.88984191000000012</c:v>
                </c:pt>
                <c:pt idx="1096">
                  <c:v>0.89065455999999998</c:v>
                </c:pt>
                <c:pt idx="1097">
                  <c:v>0.89146720999999973</c:v>
                </c:pt>
                <c:pt idx="1098">
                  <c:v>0.89227986000000004</c:v>
                </c:pt>
                <c:pt idx="1099">
                  <c:v>0.89309251000000001</c:v>
                </c:pt>
                <c:pt idx="1100">
                  <c:v>0.89390510000000001</c:v>
                </c:pt>
                <c:pt idx="1101">
                  <c:v>0.89471780999999984</c:v>
                </c:pt>
                <c:pt idx="1102">
                  <c:v>0.89553039999999973</c:v>
                </c:pt>
                <c:pt idx="1103">
                  <c:v>0.89634305000000003</c:v>
                </c:pt>
                <c:pt idx="1104">
                  <c:v>0.8971557</c:v>
                </c:pt>
                <c:pt idx="1105">
                  <c:v>0.89796834999999986</c:v>
                </c:pt>
                <c:pt idx="1106">
                  <c:v>0.89878100000000005</c:v>
                </c:pt>
                <c:pt idx="1107">
                  <c:v>0.89959365000000002</c:v>
                </c:pt>
                <c:pt idx="1108">
                  <c:v>0.90040623999999991</c:v>
                </c:pt>
                <c:pt idx="1109">
                  <c:v>0.90121894999999985</c:v>
                </c:pt>
                <c:pt idx="1110">
                  <c:v>0.90203153999999997</c:v>
                </c:pt>
                <c:pt idx="1111">
                  <c:v>0.90284419000000005</c:v>
                </c:pt>
                <c:pt idx="1112">
                  <c:v>0.90365684000000002</c:v>
                </c:pt>
                <c:pt idx="1113">
                  <c:v>0.90446948999999988</c:v>
                </c:pt>
                <c:pt idx="1114">
                  <c:v>0.90528213999999985</c:v>
                </c:pt>
                <c:pt idx="1115">
                  <c:v>0.90609472999999996</c:v>
                </c:pt>
                <c:pt idx="1116">
                  <c:v>0.90690737999999993</c:v>
                </c:pt>
                <c:pt idx="1117">
                  <c:v>0.90772008999999998</c:v>
                </c:pt>
                <c:pt idx="1118">
                  <c:v>0.90853267999999987</c:v>
                </c:pt>
                <c:pt idx="1119">
                  <c:v>0.90934532999999984</c:v>
                </c:pt>
                <c:pt idx="1120">
                  <c:v>0.91015797999999992</c:v>
                </c:pt>
                <c:pt idx="1121">
                  <c:v>0.91097057000000004</c:v>
                </c:pt>
                <c:pt idx="1122">
                  <c:v>0.91178327999999997</c:v>
                </c:pt>
                <c:pt idx="1123">
                  <c:v>0.91259586999999998</c:v>
                </c:pt>
                <c:pt idx="1124">
                  <c:v>0.91340851999999984</c:v>
                </c:pt>
                <c:pt idx="1125">
                  <c:v>0.91422117000000003</c:v>
                </c:pt>
                <c:pt idx="1126">
                  <c:v>0.91503382</c:v>
                </c:pt>
                <c:pt idx="1127">
                  <c:v>0.91584646999999997</c:v>
                </c:pt>
                <c:pt idx="1128">
                  <c:v>0.91665906000000008</c:v>
                </c:pt>
                <c:pt idx="1129">
                  <c:v>0.91747171000000005</c:v>
                </c:pt>
                <c:pt idx="1130">
                  <c:v>0.91828441999999999</c:v>
                </c:pt>
                <c:pt idx="1131">
                  <c:v>0.91909700999999999</c:v>
                </c:pt>
                <c:pt idx="1132">
                  <c:v>0.91990966000000007</c:v>
                </c:pt>
                <c:pt idx="1133">
                  <c:v>0.92072231000000004</c:v>
                </c:pt>
                <c:pt idx="1134">
                  <c:v>0.9215349599999999</c:v>
                </c:pt>
                <c:pt idx="1135">
                  <c:v>0.92234760999999998</c:v>
                </c:pt>
                <c:pt idx="1136">
                  <c:v>0.92316019999999988</c:v>
                </c:pt>
                <c:pt idx="1137">
                  <c:v>0.92397284999999996</c:v>
                </c:pt>
                <c:pt idx="1138">
                  <c:v>0.92478554999999996</c:v>
                </c:pt>
                <c:pt idx="1139">
                  <c:v>0.92559813999999996</c:v>
                </c:pt>
                <c:pt idx="1140">
                  <c:v>0.92641078999999993</c:v>
                </c:pt>
                <c:pt idx="1141">
                  <c:v>0.92722337999999993</c:v>
                </c:pt>
                <c:pt idx="1142">
                  <c:v>0.92803608999999987</c:v>
                </c:pt>
                <c:pt idx="1143">
                  <c:v>0.92884873999999995</c:v>
                </c:pt>
                <c:pt idx="1144">
                  <c:v>0.92966132999999984</c:v>
                </c:pt>
                <c:pt idx="1145">
                  <c:v>0.93047397999999992</c:v>
                </c:pt>
                <c:pt idx="1146">
                  <c:v>0.93128663</c:v>
                </c:pt>
                <c:pt idx="1147">
                  <c:v>0.93209928000000009</c:v>
                </c:pt>
                <c:pt idx="1148">
                  <c:v>0.93291186999999998</c:v>
                </c:pt>
                <c:pt idx="1149">
                  <c:v>0.93372451999999995</c:v>
                </c:pt>
                <c:pt idx="1150">
                  <c:v>0.93453723</c:v>
                </c:pt>
                <c:pt idx="1151">
                  <c:v>0.93534982000000011</c:v>
                </c:pt>
                <c:pt idx="1152">
                  <c:v>0.93616246999999986</c:v>
                </c:pt>
                <c:pt idx="1153">
                  <c:v>0.93697518000000002</c:v>
                </c:pt>
                <c:pt idx="1154">
                  <c:v>0.93778771000000005</c:v>
                </c:pt>
                <c:pt idx="1155">
                  <c:v>0.9386004200000001</c:v>
                </c:pt>
                <c:pt idx="1156">
                  <c:v>0.93941300999999988</c:v>
                </c:pt>
                <c:pt idx="1157">
                  <c:v>0.94022566000000007</c:v>
                </c:pt>
                <c:pt idx="1158">
                  <c:v>0.94103837000000001</c:v>
                </c:pt>
                <c:pt idx="1159">
                  <c:v>0.94185096000000001</c:v>
                </c:pt>
                <c:pt idx="1160">
                  <c:v>0.94266360999999999</c:v>
                </c:pt>
                <c:pt idx="1161">
                  <c:v>0.94347631999999992</c:v>
                </c:pt>
                <c:pt idx="1162">
                  <c:v>0.94428884999999996</c:v>
                </c:pt>
                <c:pt idx="1163">
                  <c:v>0.94510156000000001</c:v>
                </c:pt>
                <c:pt idx="1164">
                  <c:v>0.94591415000000001</c:v>
                </c:pt>
                <c:pt idx="1165">
                  <c:v>0.94672679999999998</c:v>
                </c:pt>
                <c:pt idx="1166">
                  <c:v>0.94753951000000003</c:v>
                </c:pt>
                <c:pt idx="1167">
                  <c:v>0.94835203999999984</c:v>
                </c:pt>
                <c:pt idx="1168">
                  <c:v>0.94916475</c:v>
                </c:pt>
                <c:pt idx="1169">
                  <c:v>0.94997734</c:v>
                </c:pt>
                <c:pt idx="1170">
                  <c:v>0.95078998999999997</c:v>
                </c:pt>
                <c:pt idx="1171">
                  <c:v>0.95160270000000002</c:v>
                </c:pt>
                <c:pt idx="1172">
                  <c:v>0.95241529000000003</c:v>
                </c:pt>
                <c:pt idx="1173">
                  <c:v>0.95322794</c:v>
                </c:pt>
                <c:pt idx="1174">
                  <c:v>0.95404065000000016</c:v>
                </c:pt>
                <c:pt idx="1175">
                  <c:v>0.95485317999999997</c:v>
                </c:pt>
                <c:pt idx="1176">
                  <c:v>0.95566589000000013</c:v>
                </c:pt>
                <c:pt idx="1177">
                  <c:v>0.95647848000000002</c:v>
                </c:pt>
                <c:pt idx="1178">
                  <c:v>0.95729112999999999</c:v>
                </c:pt>
                <c:pt idx="1179">
                  <c:v>0.95810384000000004</c:v>
                </c:pt>
                <c:pt idx="1180">
                  <c:v>0.95891636999999985</c:v>
                </c:pt>
                <c:pt idx="1181">
                  <c:v>0.95972908000000012</c:v>
                </c:pt>
                <c:pt idx="1182">
                  <c:v>0.96054178000000001</c:v>
                </c:pt>
                <c:pt idx="1183">
                  <c:v>0.96135431999999998</c:v>
                </c:pt>
                <c:pt idx="1184">
                  <c:v>0.96216701999999998</c:v>
                </c:pt>
                <c:pt idx="1185">
                  <c:v>0.9629796100000001</c:v>
                </c:pt>
                <c:pt idx="1186">
                  <c:v>0.96379226000000007</c:v>
                </c:pt>
                <c:pt idx="1187">
                  <c:v>0.96460497000000012</c:v>
                </c:pt>
                <c:pt idx="1188">
                  <c:v>0.96541749999999993</c:v>
                </c:pt>
                <c:pt idx="1189">
                  <c:v>0.96623020999999998</c:v>
                </c:pt>
                <c:pt idx="1190">
                  <c:v>0.96704285999999995</c:v>
                </c:pt>
                <c:pt idx="1191">
                  <c:v>0.96785544999999995</c:v>
                </c:pt>
                <c:pt idx="1192">
                  <c:v>0.96866816</c:v>
                </c:pt>
                <c:pt idx="1193">
                  <c:v>0.96948069000000003</c:v>
                </c:pt>
                <c:pt idx="1194">
                  <c:v>0.97029339999999997</c:v>
                </c:pt>
                <c:pt idx="1195">
                  <c:v>0.97110611000000002</c:v>
                </c:pt>
                <c:pt idx="1196">
                  <c:v>0.97191863999999994</c:v>
                </c:pt>
                <c:pt idx="1197">
                  <c:v>0.97273134999999999</c:v>
                </c:pt>
                <c:pt idx="1198">
                  <c:v>0.97354388000000003</c:v>
                </c:pt>
                <c:pt idx="1199">
                  <c:v>0.97435658999999986</c:v>
                </c:pt>
                <c:pt idx="1200">
                  <c:v>0.97516930000000002</c:v>
                </c:pt>
                <c:pt idx="1201">
                  <c:v>0.97598183000000016</c:v>
                </c:pt>
                <c:pt idx="1202">
                  <c:v>0.9767945400000001</c:v>
                </c:pt>
                <c:pt idx="1203">
                  <c:v>0.97760718999999996</c:v>
                </c:pt>
                <c:pt idx="1204">
                  <c:v>0.97841977999999996</c:v>
                </c:pt>
                <c:pt idx="1205">
                  <c:v>0.97923249000000001</c:v>
                </c:pt>
                <c:pt idx="1206">
                  <c:v>0.98004502000000004</c:v>
                </c:pt>
                <c:pt idx="1207">
                  <c:v>0.98085772999999987</c:v>
                </c:pt>
                <c:pt idx="1208">
                  <c:v>0.98167044000000003</c:v>
                </c:pt>
                <c:pt idx="1209">
                  <c:v>0.98248296999999973</c:v>
                </c:pt>
                <c:pt idx="1210">
                  <c:v>0.98329568000000001</c:v>
                </c:pt>
                <c:pt idx="1211">
                  <c:v>0.98410832999999986</c:v>
                </c:pt>
                <c:pt idx="1212">
                  <c:v>0.98492091999999998</c:v>
                </c:pt>
                <c:pt idx="1213">
                  <c:v>0.98573363000000003</c:v>
                </c:pt>
                <c:pt idx="1214">
                  <c:v>0.98654615999999973</c:v>
                </c:pt>
                <c:pt idx="1215">
                  <c:v>0.98735887</c:v>
                </c:pt>
                <c:pt idx="1216">
                  <c:v>0.98817151999999997</c:v>
                </c:pt>
                <c:pt idx="1217">
                  <c:v>0.98898410999999986</c:v>
                </c:pt>
                <c:pt idx="1218">
                  <c:v>0.98979682000000002</c:v>
                </c:pt>
                <c:pt idx="1219">
                  <c:v>0.99060935000000017</c:v>
                </c:pt>
                <c:pt idx="1220">
                  <c:v>0.99142205999999988</c:v>
                </c:pt>
                <c:pt idx="1221">
                  <c:v>0.99223476999999993</c:v>
                </c:pt>
                <c:pt idx="1222">
                  <c:v>0.99304729999999997</c:v>
                </c:pt>
                <c:pt idx="1223">
                  <c:v>0.99386001000000002</c:v>
                </c:pt>
                <c:pt idx="1224">
                  <c:v>0.99467265999999999</c:v>
                </c:pt>
                <c:pt idx="1225">
                  <c:v>0.99548524999999988</c:v>
                </c:pt>
                <c:pt idx="1226">
                  <c:v>0.99629795999999993</c:v>
                </c:pt>
                <c:pt idx="1227">
                  <c:v>0.99711048999999985</c:v>
                </c:pt>
                <c:pt idx="1228">
                  <c:v>0.99792320000000001</c:v>
                </c:pt>
                <c:pt idx="1229">
                  <c:v>0.99873584999999998</c:v>
                </c:pt>
                <c:pt idx="1230">
                  <c:v>0.99954843999999998</c:v>
                </c:pt>
                <c:pt idx="1231">
                  <c:v>1.0003610999999997</c:v>
                </c:pt>
                <c:pt idx="1232">
                  <c:v>1.0011738999999997</c:v>
                </c:pt>
                <c:pt idx="1233">
                  <c:v>1.0019863999999998</c:v>
                </c:pt>
                <c:pt idx="1234">
                  <c:v>1.0027989999999998</c:v>
                </c:pt>
                <c:pt idx="1235">
                  <c:v>1.0036116999999998</c:v>
                </c:pt>
                <c:pt idx="1236">
                  <c:v>1.0044242999999995</c:v>
                </c:pt>
                <c:pt idx="1237">
                  <c:v>1.0052369999999997</c:v>
                </c:pt>
                <c:pt idx="1238">
                  <c:v>1.0060495999999999</c:v>
                </c:pt>
                <c:pt idx="1239">
                  <c:v>1.0068622999999999</c:v>
                </c:pt>
                <c:pt idx="1240">
                  <c:v>1.0076747999999998</c:v>
                </c:pt>
                <c:pt idx="1241">
                  <c:v>1.0084875000000002</c:v>
                </c:pt>
                <c:pt idx="1242">
                  <c:v>1.0093001999999998</c:v>
                </c:pt>
                <c:pt idx="1243">
                  <c:v>1.0101127999999999</c:v>
                </c:pt>
                <c:pt idx="1244">
                  <c:v>1.0109253999999999</c:v>
                </c:pt>
                <c:pt idx="1245">
                  <c:v>1.0117381999999997</c:v>
                </c:pt>
                <c:pt idx="1246">
                  <c:v>1.0125507</c:v>
                </c:pt>
                <c:pt idx="1247">
                  <c:v>1.0133633999999998</c:v>
                </c:pt>
                <c:pt idx="1248">
                  <c:v>1.014176</c:v>
                </c:pt>
                <c:pt idx="1249">
                  <c:v>1.0149887</c:v>
                </c:pt>
                <c:pt idx="1250">
                  <c:v>1.0158012999999995</c:v>
                </c:pt>
                <c:pt idx="1251">
                  <c:v>1.0166139999999999</c:v>
                </c:pt>
                <c:pt idx="1252">
                  <c:v>1.0174265999999996</c:v>
                </c:pt>
                <c:pt idx="1253">
                  <c:v>1.0182392999999998</c:v>
                </c:pt>
                <c:pt idx="1254">
                  <c:v>1.0190518</c:v>
                </c:pt>
                <c:pt idx="1255">
                  <c:v>1.0198645999999996</c:v>
                </c:pt>
                <c:pt idx="1256">
                  <c:v>1.0206770999999999</c:v>
                </c:pt>
                <c:pt idx="1257">
                  <c:v>1.0214896999999998</c:v>
                </c:pt>
                <c:pt idx="1258">
                  <c:v>1.0223024999999999</c:v>
                </c:pt>
                <c:pt idx="1259">
                  <c:v>1.023115</c:v>
                </c:pt>
                <c:pt idx="1260">
                  <c:v>1.0239276999999998</c:v>
                </c:pt>
                <c:pt idx="1261">
                  <c:v>1.0247405000000001</c:v>
                </c:pt>
                <c:pt idx="1262">
                  <c:v>1.0255529999999999</c:v>
                </c:pt>
                <c:pt idx="1263">
                  <c:v>1.0263655999999999</c:v>
                </c:pt>
                <c:pt idx="1264">
                  <c:v>1.0271782999999999</c:v>
                </c:pt>
                <c:pt idx="1265">
                  <c:v>1.0279908999999998</c:v>
                </c:pt>
                <c:pt idx="1266">
                  <c:v>1.0288035999999998</c:v>
                </c:pt>
                <c:pt idx="1267">
                  <c:v>1.0296160999999997</c:v>
                </c:pt>
                <c:pt idx="1268">
                  <c:v>1.0304289</c:v>
                </c:pt>
                <c:pt idx="1269">
                  <c:v>1.0312413999999999</c:v>
                </c:pt>
                <c:pt idx="1270">
                  <c:v>1.0320541000000001</c:v>
                </c:pt>
                <c:pt idx="1271">
                  <c:v>1.0328667999999999</c:v>
                </c:pt>
                <c:pt idx="1272">
                  <c:v>1.0336793999999998</c:v>
                </c:pt>
                <c:pt idx="1273">
                  <c:v>1.034492</c:v>
                </c:pt>
                <c:pt idx="1274">
                  <c:v>1.0353047999999998</c:v>
                </c:pt>
                <c:pt idx="1275">
                  <c:v>1.0361172999999999</c:v>
                </c:pt>
                <c:pt idx="1276">
                  <c:v>1.0369299999999997</c:v>
                </c:pt>
                <c:pt idx="1277">
                  <c:v>1.0377425999999998</c:v>
                </c:pt>
                <c:pt idx="1278">
                  <c:v>1.0385553000000001</c:v>
                </c:pt>
                <c:pt idx="1279">
                  <c:v>1.0393679</c:v>
                </c:pt>
                <c:pt idx="1280">
                  <c:v>1.0401803999999999</c:v>
                </c:pt>
                <c:pt idx="1281">
                  <c:v>1.0409931999999997</c:v>
                </c:pt>
                <c:pt idx="1282">
                  <c:v>1.0418059</c:v>
                </c:pt>
                <c:pt idx="1283">
                  <c:v>1.0426184000000001</c:v>
                </c:pt>
                <c:pt idx="1284">
                  <c:v>1.0434311999999997</c:v>
                </c:pt>
                <c:pt idx="1285">
                  <c:v>1.0442437</c:v>
                </c:pt>
                <c:pt idx="1286">
                  <c:v>1.0450562999999997</c:v>
                </c:pt>
                <c:pt idx="1287">
                  <c:v>1.0458690999999998</c:v>
                </c:pt>
                <c:pt idx="1288">
                  <c:v>1.0466815999999999</c:v>
                </c:pt>
                <c:pt idx="1289">
                  <c:v>1.0474942999999997</c:v>
                </c:pt>
                <c:pt idx="1290">
                  <c:v>1.0483069</c:v>
                </c:pt>
                <c:pt idx="1291">
                  <c:v>1.0491195999999998</c:v>
                </c:pt>
                <c:pt idx="1292">
                  <c:v>1.0499321999999998</c:v>
                </c:pt>
                <c:pt idx="1293">
                  <c:v>1.0507447999999997</c:v>
                </c:pt>
                <c:pt idx="1294">
                  <c:v>1.0515574999999999</c:v>
                </c:pt>
                <c:pt idx="1295">
                  <c:v>1.0523701999999999</c:v>
                </c:pt>
                <c:pt idx="1296">
                  <c:v>1.0531827</c:v>
                </c:pt>
                <c:pt idx="1297">
                  <c:v>1.0539954999999999</c:v>
                </c:pt>
                <c:pt idx="1298">
                  <c:v>1.054808</c:v>
                </c:pt>
                <c:pt idx="1299">
                  <c:v>1.0556206999999997</c:v>
                </c:pt>
                <c:pt idx="1300">
                  <c:v>1.0564334</c:v>
                </c:pt>
                <c:pt idx="1301">
                  <c:v>1.0572459999999999</c:v>
                </c:pt>
                <c:pt idx="1302">
                  <c:v>1.0580586000000001</c:v>
                </c:pt>
                <c:pt idx="1303">
                  <c:v>1.0588712999999998</c:v>
                </c:pt>
                <c:pt idx="1304">
                  <c:v>1.0596839</c:v>
                </c:pt>
                <c:pt idx="1305">
                  <c:v>1.0604965999999998</c:v>
                </c:pt>
                <c:pt idx="1306">
                  <c:v>1.0613090999999997</c:v>
                </c:pt>
                <c:pt idx="1307">
                  <c:v>1.0621219</c:v>
                </c:pt>
                <c:pt idx="1308">
                  <c:v>1.0629344999999997</c:v>
                </c:pt>
                <c:pt idx="1309">
                  <c:v>1.063747</c:v>
                </c:pt>
                <c:pt idx="1310">
                  <c:v>1.0645598000000001</c:v>
                </c:pt>
                <c:pt idx="1311">
                  <c:v>1.0653722999999997</c:v>
                </c:pt>
                <c:pt idx="1312">
                  <c:v>1.0661849999999999</c:v>
                </c:pt>
                <c:pt idx="1313">
                  <c:v>1.0669978</c:v>
                </c:pt>
                <c:pt idx="1314">
                  <c:v>1.0678102999999999</c:v>
                </c:pt>
                <c:pt idx="1315">
                  <c:v>1.0686229</c:v>
                </c:pt>
                <c:pt idx="1316">
                  <c:v>1.0694355999999998</c:v>
                </c:pt>
                <c:pt idx="1317">
                  <c:v>1.0702482</c:v>
                </c:pt>
                <c:pt idx="1318">
                  <c:v>1.0710609</c:v>
                </c:pt>
                <c:pt idx="1319">
                  <c:v>1.0718733999999999</c:v>
                </c:pt>
                <c:pt idx="1320">
                  <c:v>1.0726861999999999</c:v>
                </c:pt>
                <c:pt idx="1321">
                  <c:v>1.0734987999999999</c:v>
                </c:pt>
                <c:pt idx="1322">
                  <c:v>1.0743114</c:v>
                </c:pt>
                <c:pt idx="1323">
                  <c:v>1.0751240999999998</c:v>
                </c:pt>
                <c:pt idx="1324">
                  <c:v>1.0759367999999998</c:v>
                </c:pt>
                <c:pt idx="1325">
                  <c:v>1.0767492999999997</c:v>
                </c:pt>
                <c:pt idx="1326">
                  <c:v>1.0775621</c:v>
                </c:pt>
                <c:pt idx="1327">
                  <c:v>1.0783745999999998</c:v>
                </c:pt>
                <c:pt idx="1328">
                  <c:v>1.0791873000000001</c:v>
                </c:pt>
                <c:pt idx="1329">
                  <c:v>1.0799998999999998</c:v>
                </c:pt>
                <c:pt idx="1330">
                  <c:v>1.0808126</c:v>
                </c:pt>
                <c:pt idx="1331">
                  <c:v>1.0816251999999997</c:v>
                </c:pt>
                <c:pt idx="1332">
                  <c:v>1.0824379000000002</c:v>
                </c:pt>
                <c:pt idx="1333">
                  <c:v>1.0832504999999999</c:v>
                </c:pt>
                <c:pt idx="1334">
                  <c:v>1.0840631999999999</c:v>
                </c:pt>
                <c:pt idx="1335">
                  <c:v>1.0848757</c:v>
                </c:pt>
                <c:pt idx="1336">
                  <c:v>1.0856885000000001</c:v>
                </c:pt>
                <c:pt idx="1337">
                  <c:v>1.0865011</c:v>
                </c:pt>
                <c:pt idx="1338">
                  <c:v>1.0873136999999997</c:v>
                </c:pt>
                <c:pt idx="1339">
                  <c:v>1.0881263999999997</c:v>
                </c:pt>
                <c:pt idx="1340">
                  <c:v>1.0889389999999999</c:v>
                </c:pt>
                <c:pt idx="1341">
                  <c:v>1.0897515999999998</c:v>
                </c:pt>
                <c:pt idx="1342">
                  <c:v>1.0905642999999998</c:v>
                </c:pt>
                <c:pt idx="1343">
                  <c:v>1.0913769</c:v>
                </c:pt>
                <c:pt idx="1344">
                  <c:v>1.0921896</c:v>
                </c:pt>
                <c:pt idx="1345">
                  <c:v>1.0930021999999999</c:v>
                </c:pt>
                <c:pt idx="1346">
                  <c:v>1.0938147999999999</c:v>
                </c:pt>
                <c:pt idx="1347">
                  <c:v>1.0946275000000001</c:v>
                </c:pt>
                <c:pt idx="1348">
                  <c:v>1.09544</c:v>
                </c:pt>
                <c:pt idx="1349">
                  <c:v>1.0962528000000002</c:v>
                </c:pt>
                <c:pt idx="1350">
                  <c:v>1.0970654</c:v>
                </c:pt>
                <c:pt idx="1351">
                  <c:v>1.0978779999999999</c:v>
                </c:pt>
                <c:pt idx="1352">
                  <c:v>1.0986906999999997</c:v>
                </c:pt>
                <c:pt idx="1353">
                  <c:v>1.0995033999999997</c:v>
                </c:pt>
                <c:pt idx="1354">
                  <c:v>1.1003159000000002</c:v>
                </c:pt>
                <c:pt idx="1355">
                  <c:v>1.1011285999999998</c:v>
                </c:pt>
                <c:pt idx="1356">
                  <c:v>1.1019411999999997</c:v>
                </c:pt>
                <c:pt idx="1357">
                  <c:v>1.1027539000000002</c:v>
                </c:pt>
                <c:pt idx="1358">
                  <c:v>1.1035664999999997</c:v>
                </c:pt>
                <c:pt idx="1359">
                  <c:v>1.1043791999999999</c:v>
                </c:pt>
                <c:pt idx="1360">
                  <c:v>1.1051917999999998</c:v>
                </c:pt>
                <c:pt idx="1361">
                  <c:v>1.1060044</c:v>
                </c:pt>
                <c:pt idx="1362">
                  <c:v>1.1068171000000002</c:v>
                </c:pt>
                <c:pt idx="1363">
                  <c:v>1.1076297999999998</c:v>
                </c:pt>
                <c:pt idx="1364">
                  <c:v>1.1084423000000001</c:v>
                </c:pt>
                <c:pt idx="1365">
                  <c:v>1.1092550999999999</c:v>
                </c:pt>
                <c:pt idx="1366">
                  <c:v>1.1100677000000001</c:v>
                </c:pt>
                <c:pt idx="1367">
                  <c:v>1.1108803</c:v>
                </c:pt>
                <c:pt idx="1368">
                  <c:v>1.1116929</c:v>
                </c:pt>
                <c:pt idx="1369">
                  <c:v>1.1125056</c:v>
                </c:pt>
                <c:pt idx="1370">
                  <c:v>1.1133181999999999</c:v>
                </c:pt>
                <c:pt idx="1371">
                  <c:v>1.1141308999999999</c:v>
                </c:pt>
                <c:pt idx="1372">
                  <c:v>1.1149435000000001</c:v>
                </c:pt>
                <c:pt idx="1373">
                  <c:v>1.1157561999999999</c:v>
                </c:pt>
                <c:pt idx="1374">
                  <c:v>1.1165688</c:v>
                </c:pt>
                <c:pt idx="1375">
                  <c:v>1.1173815</c:v>
                </c:pt>
                <c:pt idx="1376">
                  <c:v>1.1181941</c:v>
                </c:pt>
                <c:pt idx="1377">
                  <c:v>1.1190065999999999</c:v>
                </c:pt>
                <c:pt idx="1378">
                  <c:v>1.1198193999999997</c:v>
                </c:pt>
                <c:pt idx="1379">
                  <c:v>1.1206320999999999</c:v>
                </c:pt>
                <c:pt idx="1380">
                  <c:v>1.1214445999999998</c:v>
                </c:pt>
                <c:pt idx="1381">
                  <c:v>1.1222572000000002</c:v>
                </c:pt>
                <c:pt idx="1382">
                  <c:v>1.1230699</c:v>
                </c:pt>
                <c:pt idx="1383">
                  <c:v>1.1238824999999999</c:v>
                </c:pt>
                <c:pt idx="1384">
                  <c:v>1.1246951999999999</c:v>
                </c:pt>
                <c:pt idx="1385">
                  <c:v>1.1255078000000001</c:v>
                </c:pt>
                <c:pt idx="1386">
                  <c:v>1.1263205000000001</c:v>
                </c:pt>
                <c:pt idx="1387">
                  <c:v>1.1271331</c:v>
                </c:pt>
                <c:pt idx="1388">
                  <c:v>1.1279458</c:v>
                </c:pt>
                <c:pt idx="1389">
                  <c:v>1.1287583999999999</c:v>
                </c:pt>
                <c:pt idx="1390">
                  <c:v>1.1295709999999999</c:v>
                </c:pt>
                <c:pt idx="1391">
                  <c:v>1.1303837000000001</c:v>
                </c:pt>
                <c:pt idx="1392">
                  <c:v>1.1311963999999999</c:v>
                </c:pt>
                <c:pt idx="1393">
                  <c:v>1.1320089000000002</c:v>
                </c:pt>
                <c:pt idx="1394">
                  <c:v>1.1328215999999998</c:v>
                </c:pt>
                <c:pt idx="1395">
                  <c:v>1.1336342999999998</c:v>
                </c:pt>
                <c:pt idx="1396">
                  <c:v>1.1344468999999999</c:v>
                </c:pt>
                <c:pt idx="1397">
                  <c:v>1.1352595000000001</c:v>
                </c:pt>
                <c:pt idx="1398">
                  <c:v>1.1360722000000001</c:v>
                </c:pt>
                <c:pt idx="1399">
                  <c:v>1.1368848</c:v>
                </c:pt>
                <c:pt idx="1400">
                  <c:v>1.1376975</c:v>
                </c:pt>
                <c:pt idx="1401">
                  <c:v>1.1385101000000002</c:v>
                </c:pt>
                <c:pt idx="1402">
                  <c:v>1.1393228</c:v>
                </c:pt>
                <c:pt idx="1403">
                  <c:v>1.1401353999999999</c:v>
                </c:pt>
                <c:pt idx="1404">
                  <c:v>1.1409480999999999</c:v>
                </c:pt>
                <c:pt idx="1405">
                  <c:v>1.1417606999999999</c:v>
                </c:pt>
                <c:pt idx="1406">
                  <c:v>1.1425732</c:v>
                </c:pt>
                <c:pt idx="1407">
                  <c:v>1.1433859000000002</c:v>
                </c:pt>
                <c:pt idx="1408">
                  <c:v>1.1441987</c:v>
                </c:pt>
                <c:pt idx="1409">
                  <c:v>1.1450111999999999</c:v>
                </c:pt>
                <c:pt idx="1410">
                  <c:v>1.1458237999999998</c:v>
                </c:pt>
                <c:pt idx="1411">
                  <c:v>1.1466365000000001</c:v>
                </c:pt>
                <c:pt idx="1412">
                  <c:v>1.1474491</c:v>
                </c:pt>
                <c:pt idx="1413">
                  <c:v>1.1482618</c:v>
                </c:pt>
                <c:pt idx="1414">
                  <c:v>1.1490743999999997</c:v>
                </c:pt>
                <c:pt idx="1415">
                  <c:v>1.1498870999999999</c:v>
                </c:pt>
                <c:pt idx="1416">
                  <c:v>1.1506996999999999</c:v>
                </c:pt>
                <c:pt idx="1417">
                  <c:v>1.1515124000000001</c:v>
                </c:pt>
                <c:pt idx="1418">
                  <c:v>1.152325</c:v>
                </c:pt>
                <c:pt idx="1419">
                  <c:v>1.1531376</c:v>
                </c:pt>
                <c:pt idx="1420">
                  <c:v>1.1539501999999999</c:v>
                </c:pt>
                <c:pt idx="1421">
                  <c:v>1.154763</c:v>
                </c:pt>
                <c:pt idx="1422">
                  <c:v>1.1555755000000001</c:v>
                </c:pt>
                <c:pt idx="1423">
                  <c:v>1.1563882000000001</c:v>
                </c:pt>
                <c:pt idx="1424">
                  <c:v>1.1572009000000001</c:v>
                </c:pt>
                <c:pt idx="1425">
                  <c:v>1.1580135000000003</c:v>
                </c:pt>
                <c:pt idx="1426">
                  <c:v>1.1588261</c:v>
                </c:pt>
                <c:pt idx="1427">
                  <c:v>1.1596388</c:v>
                </c:pt>
                <c:pt idx="1428">
                  <c:v>1.1604513999999999</c:v>
                </c:pt>
                <c:pt idx="1429">
                  <c:v>1.1612640999999997</c:v>
                </c:pt>
                <c:pt idx="1430">
                  <c:v>1.1620767000000001</c:v>
                </c:pt>
                <c:pt idx="1431">
                  <c:v>1.1628894000000001</c:v>
                </c:pt>
                <c:pt idx="1432">
                  <c:v>1.1637019</c:v>
                </c:pt>
                <c:pt idx="1433">
                  <c:v>1.1645144999999999</c:v>
                </c:pt>
                <c:pt idx="1434">
                  <c:v>1.1653273</c:v>
                </c:pt>
                <c:pt idx="1435">
                  <c:v>1.1661398000000001</c:v>
                </c:pt>
                <c:pt idx="1436">
                  <c:v>1.1669525000000003</c:v>
                </c:pt>
                <c:pt idx="1437">
                  <c:v>1.1677652999999997</c:v>
                </c:pt>
                <c:pt idx="1438">
                  <c:v>1.1685778000000002</c:v>
                </c:pt>
                <c:pt idx="1439">
                  <c:v>1.1693903999999997</c:v>
                </c:pt>
                <c:pt idx="1440">
                  <c:v>1.1702030999999999</c:v>
                </c:pt>
                <c:pt idx="1441">
                  <c:v>1.1710157000000001</c:v>
                </c:pt>
                <c:pt idx="1442">
                  <c:v>1.1718283999999999</c:v>
                </c:pt>
                <c:pt idx="1443">
                  <c:v>1.172641</c:v>
                </c:pt>
                <c:pt idx="1444">
                  <c:v>1.1734537</c:v>
                </c:pt>
                <c:pt idx="1445">
                  <c:v>1.1742663</c:v>
                </c:pt>
                <c:pt idx="1446">
                  <c:v>1.1750788999999999</c:v>
                </c:pt>
                <c:pt idx="1447">
                  <c:v>1.1758915999999997</c:v>
                </c:pt>
                <c:pt idx="1448">
                  <c:v>1.1767041999999999</c:v>
                </c:pt>
                <c:pt idx="1449">
                  <c:v>1.1775168</c:v>
                </c:pt>
                <c:pt idx="1450">
                  <c:v>1.1783295999999999</c:v>
                </c:pt>
                <c:pt idx="1451">
                  <c:v>1.1791421000000002</c:v>
                </c:pt>
                <c:pt idx="1452">
                  <c:v>1.1799548</c:v>
                </c:pt>
                <c:pt idx="1453">
                  <c:v>1.1807673999999999</c:v>
                </c:pt>
                <c:pt idx="1454">
                  <c:v>1.1815800999999999</c:v>
                </c:pt>
                <c:pt idx="1455">
                  <c:v>1.1823927000000001</c:v>
                </c:pt>
                <c:pt idx="1456">
                  <c:v>1.1832054000000001</c:v>
                </c:pt>
                <c:pt idx="1457">
                  <c:v>1.1840180000000002</c:v>
                </c:pt>
                <c:pt idx="1458">
                  <c:v>1.1848307</c:v>
                </c:pt>
                <c:pt idx="1459">
                  <c:v>1.1856431999999999</c:v>
                </c:pt>
                <c:pt idx="1460">
                  <c:v>1.1864560000000002</c:v>
                </c:pt>
                <c:pt idx="1461">
                  <c:v>1.1872685000000001</c:v>
                </c:pt>
                <c:pt idx="1462">
                  <c:v>1.1880811000000002</c:v>
                </c:pt>
                <c:pt idx="1463">
                  <c:v>1.1888939000000001</c:v>
                </c:pt>
                <c:pt idx="1464">
                  <c:v>1.1897063999999997</c:v>
                </c:pt>
                <c:pt idx="1465">
                  <c:v>1.1905190999999999</c:v>
                </c:pt>
                <c:pt idx="1466">
                  <c:v>1.1913319</c:v>
                </c:pt>
                <c:pt idx="1467">
                  <c:v>1.1921444000000001</c:v>
                </c:pt>
                <c:pt idx="1468">
                  <c:v>1.1929570000000003</c:v>
                </c:pt>
                <c:pt idx="1469">
                  <c:v>1.1937696999999998</c:v>
                </c:pt>
                <c:pt idx="1470">
                  <c:v>1.1945823000000002</c:v>
                </c:pt>
                <c:pt idx="1471">
                  <c:v>1.195395</c:v>
                </c:pt>
                <c:pt idx="1472">
                  <c:v>1.1962075000000003</c:v>
                </c:pt>
                <c:pt idx="1473">
                  <c:v>1.1970202999999997</c:v>
                </c:pt>
                <c:pt idx="1474">
                  <c:v>1.1978329000000001</c:v>
                </c:pt>
                <c:pt idx="1475">
                  <c:v>1.1986455000000003</c:v>
                </c:pt>
                <c:pt idx="1476">
                  <c:v>1.1994582</c:v>
                </c:pt>
                <c:pt idx="1477">
                  <c:v>1.2002708</c:v>
                </c:pt>
                <c:pt idx="1478">
                  <c:v>1.2010833999999997</c:v>
                </c:pt>
                <c:pt idx="1479">
                  <c:v>1.2018961999999995</c:v>
                </c:pt>
                <c:pt idx="1480">
                  <c:v>1.2027086999999999</c:v>
                </c:pt>
                <c:pt idx="1481">
                  <c:v>1.2035213999999996</c:v>
                </c:pt>
                <c:pt idx="1482">
                  <c:v>1.2043339999999998</c:v>
                </c:pt>
                <c:pt idx="1483">
                  <c:v>1.2051466999999998</c:v>
                </c:pt>
                <c:pt idx="1484">
                  <c:v>1.2059592999999997</c:v>
                </c:pt>
                <c:pt idx="1485">
                  <c:v>1.2067718999999997</c:v>
                </c:pt>
                <c:pt idx="1486">
                  <c:v>1.2075845999999997</c:v>
                </c:pt>
                <c:pt idx="1487">
                  <c:v>1.2083972999999997</c:v>
                </c:pt>
                <c:pt idx="1488">
                  <c:v>1.2092097999999998</c:v>
                </c:pt>
                <c:pt idx="1489">
                  <c:v>1.2100225999999998</c:v>
                </c:pt>
                <c:pt idx="1490">
                  <c:v>1.2108350999999997</c:v>
                </c:pt>
                <c:pt idx="1491">
                  <c:v>1.2116476999999999</c:v>
                </c:pt>
                <c:pt idx="1492">
                  <c:v>1.2124604999999997</c:v>
                </c:pt>
                <c:pt idx="1493">
                  <c:v>1.2132729999999998</c:v>
                </c:pt>
                <c:pt idx="1494">
                  <c:v>1.2140857</c:v>
                </c:pt>
                <c:pt idx="1495">
                  <c:v>1.2148982999999998</c:v>
                </c:pt>
                <c:pt idx="1496">
                  <c:v>1.2157109999999998</c:v>
                </c:pt>
                <c:pt idx="1497">
                  <c:v>1.2165235999999997</c:v>
                </c:pt>
                <c:pt idx="1498">
                  <c:v>1.2173361999999996</c:v>
                </c:pt>
                <c:pt idx="1499">
                  <c:v>1.2181489000000001</c:v>
                </c:pt>
                <c:pt idx="1500">
                  <c:v>1.2189615999999996</c:v>
                </c:pt>
                <c:pt idx="1501">
                  <c:v>1.2197740999999998</c:v>
                </c:pt>
                <c:pt idx="1502">
                  <c:v>1.2205869</c:v>
                </c:pt>
                <c:pt idx="1503">
                  <c:v>1.2213993999999995</c:v>
                </c:pt>
                <c:pt idx="1504">
                  <c:v>1.2222120999999999</c:v>
                </c:pt>
                <c:pt idx="1505">
                  <c:v>1.2230247999999995</c:v>
                </c:pt>
                <c:pt idx="1506">
                  <c:v>1.2238373999999999</c:v>
                </c:pt>
                <c:pt idx="1507">
                  <c:v>1.22465</c:v>
                </c:pt>
                <c:pt idx="1508">
                  <c:v>1.2254626999999998</c:v>
                </c:pt>
                <c:pt idx="1509">
                  <c:v>1.2262753</c:v>
                </c:pt>
                <c:pt idx="1510">
                  <c:v>1.227088</c:v>
                </c:pt>
                <c:pt idx="1511">
                  <c:v>1.2279004999999998</c:v>
                </c:pt>
                <c:pt idx="1512">
                  <c:v>1.2287132999999997</c:v>
                </c:pt>
                <c:pt idx="1513">
                  <c:v>1.2295258999999998</c:v>
                </c:pt>
                <c:pt idx="1514">
                  <c:v>1.2303385</c:v>
                </c:pt>
                <c:pt idx="1515">
                  <c:v>1.2311511999999998</c:v>
                </c:pt>
                <c:pt idx="1516">
                  <c:v>1.2319638999999998</c:v>
                </c:pt>
                <c:pt idx="1517">
                  <c:v>1.2327763999999999</c:v>
                </c:pt>
                <c:pt idx="1518">
                  <c:v>1.2335891999999997</c:v>
                </c:pt>
                <c:pt idx="1519">
                  <c:v>1.2344016999999998</c:v>
                </c:pt>
                <c:pt idx="1520">
                  <c:v>1.2352143999999998</c:v>
                </c:pt>
                <c:pt idx="1521">
                  <c:v>1.236027</c:v>
                </c:pt>
                <c:pt idx="1522">
                  <c:v>1.2368396999999998</c:v>
                </c:pt>
                <c:pt idx="1523">
                  <c:v>1.2376522999999997</c:v>
                </c:pt>
                <c:pt idx="1524">
                  <c:v>1.2384649999999997</c:v>
                </c:pt>
                <c:pt idx="1525">
                  <c:v>1.2392775999999999</c:v>
                </c:pt>
                <c:pt idx="1526">
                  <c:v>1.2400902999999999</c:v>
                </c:pt>
                <c:pt idx="1527">
                  <c:v>1.2409028</c:v>
                </c:pt>
                <c:pt idx="1528">
                  <c:v>1.2417155999999998</c:v>
                </c:pt>
                <c:pt idx="1529">
                  <c:v>1.2425281999999997</c:v>
                </c:pt>
                <c:pt idx="1530">
                  <c:v>1.2433406999999999</c:v>
                </c:pt>
                <c:pt idx="1531">
                  <c:v>1.2441534999999999</c:v>
                </c:pt>
                <c:pt idx="1532">
                  <c:v>1.2449659999999998</c:v>
                </c:pt>
                <c:pt idx="1533">
                  <c:v>1.2457786999999998</c:v>
                </c:pt>
                <c:pt idx="1534">
                  <c:v>1.2465912999999997</c:v>
                </c:pt>
                <c:pt idx="1535">
                  <c:v>1.2474039999999997</c:v>
                </c:pt>
                <c:pt idx="1536">
                  <c:v>1.2482165999999999</c:v>
                </c:pt>
                <c:pt idx="1537">
                  <c:v>1.2490292999999995</c:v>
                </c:pt>
                <c:pt idx="1538">
                  <c:v>1.2498418999999998</c:v>
                </c:pt>
                <c:pt idx="1539">
                  <c:v>1.2506545999999998</c:v>
                </c:pt>
                <c:pt idx="1540">
                  <c:v>1.2514670999999997</c:v>
                </c:pt>
                <c:pt idx="1541">
                  <c:v>1.2522799</c:v>
                </c:pt>
                <c:pt idx="1542">
                  <c:v>1.2530924999999997</c:v>
                </c:pt>
                <c:pt idx="1543">
                  <c:v>1.2539050999999999</c:v>
                </c:pt>
                <c:pt idx="1544">
                  <c:v>1.2547178000000001</c:v>
                </c:pt>
                <c:pt idx="1545">
                  <c:v>1.2555304999999999</c:v>
                </c:pt>
                <c:pt idx="1546">
                  <c:v>1.256343</c:v>
                </c:pt>
                <c:pt idx="1547">
                  <c:v>1.2571557</c:v>
                </c:pt>
                <c:pt idx="1548">
                  <c:v>1.2579682999999995</c:v>
                </c:pt>
                <c:pt idx="1549">
                  <c:v>1.2587809999999999</c:v>
                </c:pt>
                <c:pt idx="1550">
                  <c:v>1.2595935999999996</c:v>
                </c:pt>
                <c:pt idx="1551">
                  <c:v>1.2604062999999999</c:v>
                </c:pt>
                <c:pt idx="1552">
                  <c:v>1.2612189</c:v>
                </c:pt>
                <c:pt idx="1553">
                  <c:v>1.2620313999999997</c:v>
                </c:pt>
                <c:pt idx="1554">
                  <c:v>1.2628441999999998</c:v>
                </c:pt>
                <c:pt idx="1555">
                  <c:v>1.2636569</c:v>
                </c:pt>
                <c:pt idx="1556">
                  <c:v>1.2644693999999999</c:v>
                </c:pt>
                <c:pt idx="1557">
                  <c:v>1.2652821999999999</c:v>
                </c:pt>
                <c:pt idx="1558">
                  <c:v>1.2660947999999999</c:v>
                </c:pt>
                <c:pt idx="1559">
                  <c:v>1.2669073</c:v>
                </c:pt>
                <c:pt idx="1560">
                  <c:v>1.2677199999999997</c:v>
                </c:pt>
                <c:pt idx="1561">
                  <c:v>1.2685325999999999</c:v>
                </c:pt>
                <c:pt idx="1562">
                  <c:v>1.2693452999999997</c:v>
                </c:pt>
                <c:pt idx="1563">
                  <c:v>1.2701579000000003</c:v>
                </c:pt>
                <c:pt idx="1564">
                  <c:v>1.2709705999999998</c:v>
                </c:pt>
                <c:pt idx="1565">
                  <c:v>1.2717831999999998</c:v>
                </c:pt>
                <c:pt idx="1566">
                  <c:v>1.2725959</c:v>
                </c:pt>
                <c:pt idx="1567">
                  <c:v>1.2734084999999997</c:v>
                </c:pt>
                <c:pt idx="1568">
                  <c:v>1.2742211999999997</c:v>
                </c:pt>
                <c:pt idx="1569">
                  <c:v>1.2750336999999998</c:v>
                </c:pt>
                <c:pt idx="1570">
                  <c:v>1.2758464999999999</c:v>
                </c:pt>
                <c:pt idx="1571">
                  <c:v>1.2766591</c:v>
                </c:pt>
                <c:pt idx="1572">
                  <c:v>1.2774716999999998</c:v>
                </c:pt>
                <c:pt idx="1573">
                  <c:v>1.2782842999999997</c:v>
                </c:pt>
                <c:pt idx="1574">
                  <c:v>1.2790969999999997</c:v>
                </c:pt>
                <c:pt idx="1575">
                  <c:v>1.2799095999999996</c:v>
                </c:pt>
                <c:pt idx="1576">
                  <c:v>1.2807222999999999</c:v>
                </c:pt>
                <c:pt idx="1577">
                  <c:v>1.2815348999999998</c:v>
                </c:pt>
                <c:pt idx="1578">
                  <c:v>1.2823476</c:v>
                </c:pt>
                <c:pt idx="1579">
                  <c:v>1.2831601999999998</c:v>
                </c:pt>
                <c:pt idx="1580">
                  <c:v>1.2839729</c:v>
                </c:pt>
                <c:pt idx="1581">
                  <c:v>1.2847854999999999</c:v>
                </c:pt>
                <c:pt idx="1582">
                  <c:v>1.2855979999999998</c:v>
                </c:pt>
                <c:pt idx="1583">
                  <c:v>1.2864108000000001</c:v>
                </c:pt>
                <c:pt idx="1584">
                  <c:v>1.2872234999999999</c:v>
                </c:pt>
                <c:pt idx="1585">
                  <c:v>1.288036</c:v>
                </c:pt>
                <c:pt idx="1586">
                  <c:v>1.2888485999999999</c:v>
                </c:pt>
                <c:pt idx="1587">
                  <c:v>1.2896613999999997</c:v>
                </c:pt>
                <c:pt idx="1588">
                  <c:v>1.2904739000000001</c:v>
                </c:pt>
                <c:pt idx="1589">
                  <c:v>1.2912865999999998</c:v>
                </c:pt>
                <c:pt idx="1590">
                  <c:v>1.2920991999999998</c:v>
                </c:pt>
                <c:pt idx="1591">
                  <c:v>1.2929119</c:v>
                </c:pt>
                <c:pt idx="1592">
                  <c:v>1.2937244999999995</c:v>
                </c:pt>
                <c:pt idx="1593">
                  <c:v>1.2945371999999999</c:v>
                </c:pt>
                <c:pt idx="1594">
                  <c:v>1.2953497999999999</c:v>
                </c:pt>
                <c:pt idx="1595">
                  <c:v>1.2961625000000001</c:v>
                </c:pt>
                <c:pt idx="1596">
                  <c:v>1.2969751</c:v>
                </c:pt>
                <c:pt idx="1597">
                  <c:v>1.2977878</c:v>
                </c:pt>
                <c:pt idx="1598">
                  <c:v>1.2986002999999997</c:v>
                </c:pt>
                <c:pt idx="1599">
                  <c:v>1.2994129999999999</c:v>
                </c:pt>
                <c:pt idx="1600">
                  <c:v>1.3002256999999997</c:v>
                </c:pt>
                <c:pt idx="1601">
                  <c:v>1.3010382999999999</c:v>
                </c:pt>
                <c:pt idx="1602">
                  <c:v>1.3018509</c:v>
                </c:pt>
                <c:pt idx="1603">
                  <c:v>1.3026635999999998</c:v>
                </c:pt>
                <c:pt idx="1604">
                  <c:v>1.3034761999999998</c:v>
                </c:pt>
                <c:pt idx="1605">
                  <c:v>1.3042889000000002</c:v>
                </c:pt>
                <c:pt idx="1606">
                  <c:v>1.3051014999999997</c:v>
                </c:pt>
                <c:pt idx="1607">
                  <c:v>1.3059141999999997</c:v>
                </c:pt>
                <c:pt idx="1608">
                  <c:v>1.3067267999999999</c:v>
                </c:pt>
                <c:pt idx="1609">
                  <c:v>1.3075394999999999</c:v>
                </c:pt>
                <c:pt idx="1610">
                  <c:v>1.3083521000000002</c:v>
                </c:pt>
                <c:pt idx="1611">
                  <c:v>1.3091645999999997</c:v>
                </c:pt>
                <c:pt idx="1612">
                  <c:v>1.3099772999999997</c:v>
                </c:pt>
                <c:pt idx="1613">
                  <c:v>1.3107901</c:v>
                </c:pt>
                <c:pt idx="1614">
                  <c:v>1.3116025999999998</c:v>
                </c:pt>
                <c:pt idx="1615">
                  <c:v>1.3124152</c:v>
                </c:pt>
                <c:pt idx="1616">
                  <c:v>1.3132279999999998</c:v>
                </c:pt>
                <c:pt idx="1617">
                  <c:v>1.3140404999999999</c:v>
                </c:pt>
                <c:pt idx="1618">
                  <c:v>1.3148531999999999</c:v>
                </c:pt>
                <c:pt idx="1619">
                  <c:v>1.3156657999999999</c:v>
                </c:pt>
                <c:pt idx="1620">
                  <c:v>1.3164785000000001</c:v>
                </c:pt>
                <c:pt idx="1621">
                  <c:v>1.3172910999999998</c:v>
                </c:pt>
                <c:pt idx="1622">
                  <c:v>1.3181038</c:v>
                </c:pt>
                <c:pt idx="1623">
                  <c:v>1.3189164</c:v>
                </c:pt>
                <c:pt idx="1624">
                  <c:v>1.3197289999999997</c:v>
                </c:pt>
                <c:pt idx="1625">
                  <c:v>1.3205415999999999</c:v>
                </c:pt>
                <c:pt idx="1626">
                  <c:v>1.3213543999999997</c:v>
                </c:pt>
                <c:pt idx="1627">
                  <c:v>1.3221669</c:v>
                </c:pt>
                <c:pt idx="1628">
                  <c:v>1.3229795999999998</c:v>
                </c:pt>
                <c:pt idx="1629">
                  <c:v>1.3237922999999998</c:v>
                </c:pt>
                <c:pt idx="1630">
                  <c:v>1.3246049</c:v>
                </c:pt>
                <c:pt idx="1631">
                  <c:v>1.3254174999999999</c:v>
                </c:pt>
                <c:pt idx="1632">
                  <c:v>1.3262301999999999</c:v>
                </c:pt>
                <c:pt idx="1633">
                  <c:v>1.3270428000000001</c:v>
                </c:pt>
                <c:pt idx="1634">
                  <c:v>1.3278555000000001</c:v>
                </c:pt>
                <c:pt idx="1635">
                  <c:v>1.3286681</c:v>
                </c:pt>
                <c:pt idx="1636">
                  <c:v>1.3294808</c:v>
                </c:pt>
                <c:pt idx="1637">
                  <c:v>1.3302934</c:v>
                </c:pt>
                <c:pt idx="1638">
                  <c:v>1.3311059000000001</c:v>
                </c:pt>
                <c:pt idx="1639">
                  <c:v>1.3319186999999997</c:v>
                </c:pt>
                <c:pt idx="1640">
                  <c:v>1.3327311999999998</c:v>
                </c:pt>
                <c:pt idx="1641">
                  <c:v>1.3335439</c:v>
                </c:pt>
                <c:pt idx="1642">
                  <c:v>1.3343567000000001</c:v>
                </c:pt>
                <c:pt idx="1643">
                  <c:v>1.3351691999999997</c:v>
                </c:pt>
                <c:pt idx="1644">
                  <c:v>1.3359817999999999</c:v>
                </c:pt>
                <c:pt idx="1645">
                  <c:v>1.3367944999999999</c:v>
                </c:pt>
                <c:pt idx="1646">
                  <c:v>1.3376071</c:v>
                </c:pt>
                <c:pt idx="1647">
                  <c:v>1.3384198</c:v>
                </c:pt>
                <c:pt idx="1648">
                  <c:v>1.3392324</c:v>
                </c:pt>
                <c:pt idx="1649">
                  <c:v>1.3400451000000002</c:v>
                </c:pt>
                <c:pt idx="1650">
                  <c:v>1.3408576999999999</c:v>
                </c:pt>
                <c:pt idx="1651">
                  <c:v>1.3416702999999999</c:v>
                </c:pt>
                <c:pt idx="1652">
                  <c:v>1.3424830000000001</c:v>
                </c:pt>
                <c:pt idx="1653">
                  <c:v>1.3432955999999998</c:v>
                </c:pt>
                <c:pt idx="1654">
                  <c:v>1.3441082</c:v>
                </c:pt>
                <c:pt idx="1655">
                  <c:v>1.3449209999999998</c:v>
                </c:pt>
                <c:pt idx="1656">
                  <c:v>1.3457334999999997</c:v>
                </c:pt>
                <c:pt idx="1657">
                  <c:v>1.3465461999999999</c:v>
                </c:pt>
                <c:pt idx="1658">
                  <c:v>1.3473588999999999</c:v>
                </c:pt>
                <c:pt idx="1659">
                  <c:v>1.3481715000000001</c:v>
                </c:pt>
                <c:pt idx="1660">
                  <c:v>1.3489841</c:v>
                </c:pt>
                <c:pt idx="1661">
                  <c:v>1.3497967999999998</c:v>
                </c:pt>
                <c:pt idx="1662">
                  <c:v>1.3506094</c:v>
                </c:pt>
                <c:pt idx="1663">
                  <c:v>1.3514221</c:v>
                </c:pt>
                <c:pt idx="1664">
                  <c:v>1.3522345999999998</c:v>
                </c:pt>
                <c:pt idx="1665">
                  <c:v>1.3530473999999999</c:v>
                </c:pt>
                <c:pt idx="1666">
                  <c:v>1.3538599999999998</c:v>
                </c:pt>
                <c:pt idx="1667">
                  <c:v>1.3546726</c:v>
                </c:pt>
                <c:pt idx="1668">
                  <c:v>1.3554853</c:v>
                </c:pt>
                <c:pt idx="1669">
                  <c:v>1.3562978999999999</c:v>
                </c:pt>
                <c:pt idx="1670">
                  <c:v>1.3571105000000001</c:v>
                </c:pt>
                <c:pt idx="1671">
                  <c:v>1.3579232999999995</c:v>
                </c:pt>
                <c:pt idx="1672">
                  <c:v>1.3587358</c:v>
                </c:pt>
                <c:pt idx="1673">
                  <c:v>1.3595484</c:v>
                </c:pt>
                <c:pt idx="1674">
                  <c:v>1.3603611</c:v>
                </c:pt>
                <c:pt idx="1675">
                  <c:v>1.3611736999999997</c:v>
                </c:pt>
                <c:pt idx="1676">
                  <c:v>1.3619863999999997</c:v>
                </c:pt>
                <c:pt idx="1677">
                  <c:v>1.3627989</c:v>
                </c:pt>
                <c:pt idx="1678">
                  <c:v>1.3636116999999999</c:v>
                </c:pt>
                <c:pt idx="1679">
                  <c:v>1.3644242999999998</c:v>
                </c:pt>
                <c:pt idx="1680">
                  <c:v>1.3652369</c:v>
                </c:pt>
                <c:pt idx="1681">
                  <c:v>1.3660496</c:v>
                </c:pt>
                <c:pt idx="1682">
                  <c:v>1.3668621999999999</c:v>
                </c:pt>
                <c:pt idx="1683">
                  <c:v>1.3676747999999999</c:v>
                </c:pt>
                <c:pt idx="1684">
                  <c:v>1.3684876000000001</c:v>
                </c:pt>
                <c:pt idx="1685">
                  <c:v>1.3693001</c:v>
                </c:pt>
                <c:pt idx="1686">
                  <c:v>1.3701128000000002</c:v>
                </c:pt>
                <c:pt idx="1687">
                  <c:v>1.3709254</c:v>
                </c:pt>
                <c:pt idx="1688">
                  <c:v>1.3717381</c:v>
                </c:pt>
                <c:pt idx="1689">
                  <c:v>1.3725506999999999</c:v>
                </c:pt>
                <c:pt idx="1690">
                  <c:v>1.3733632999999998</c:v>
                </c:pt>
                <c:pt idx="1691">
                  <c:v>1.3741760000000001</c:v>
                </c:pt>
                <c:pt idx="1692">
                  <c:v>1.3749887000000001</c:v>
                </c:pt>
                <c:pt idx="1693">
                  <c:v>1.3758011999999997</c:v>
                </c:pt>
                <c:pt idx="1694">
                  <c:v>1.376614</c:v>
                </c:pt>
                <c:pt idx="1695">
                  <c:v>1.3774264999999999</c:v>
                </c:pt>
                <c:pt idx="1696">
                  <c:v>1.3782391999999999</c:v>
                </c:pt>
                <c:pt idx="1697">
                  <c:v>1.3790519000000001</c:v>
                </c:pt>
                <c:pt idx="1698">
                  <c:v>1.3798644999999998</c:v>
                </c:pt>
                <c:pt idx="1699">
                  <c:v>1.3806771000000002</c:v>
                </c:pt>
                <c:pt idx="1700">
                  <c:v>1.3814898</c:v>
                </c:pt>
                <c:pt idx="1701">
                  <c:v>1.3823023999999999</c:v>
                </c:pt>
                <c:pt idx="1702">
                  <c:v>1.3831150999999999</c:v>
                </c:pt>
                <c:pt idx="1703">
                  <c:v>1.3839275999999998</c:v>
                </c:pt>
                <c:pt idx="1704">
                  <c:v>1.3847404000000001</c:v>
                </c:pt>
                <c:pt idx="1705">
                  <c:v>1.385553</c:v>
                </c:pt>
                <c:pt idx="1706">
                  <c:v>1.3863654999999999</c:v>
                </c:pt>
                <c:pt idx="1707">
                  <c:v>1.3871783</c:v>
                </c:pt>
                <c:pt idx="1708">
                  <c:v>1.3879909999999998</c:v>
                </c:pt>
                <c:pt idx="1709">
                  <c:v>1.3888035000000001</c:v>
                </c:pt>
                <c:pt idx="1710">
                  <c:v>1.3896162999999997</c:v>
                </c:pt>
                <c:pt idx="1711">
                  <c:v>1.3904288</c:v>
                </c:pt>
                <c:pt idx="1712">
                  <c:v>1.3912414</c:v>
                </c:pt>
                <c:pt idx="1713">
                  <c:v>1.3920541000000002</c:v>
                </c:pt>
                <c:pt idx="1714">
                  <c:v>1.3928666999999997</c:v>
                </c:pt>
                <c:pt idx="1715">
                  <c:v>1.3936793999999997</c:v>
                </c:pt>
                <c:pt idx="1716">
                  <c:v>1.3944919</c:v>
                </c:pt>
                <c:pt idx="1717">
                  <c:v>1.3953046999999998</c:v>
                </c:pt>
                <c:pt idx="1718">
                  <c:v>1.3961173000000002</c:v>
                </c:pt>
                <c:pt idx="1719">
                  <c:v>1.3969298999999997</c:v>
                </c:pt>
                <c:pt idx="1720">
                  <c:v>1.3977425999999999</c:v>
                </c:pt>
                <c:pt idx="1721">
                  <c:v>1.3985552999999999</c:v>
                </c:pt>
                <c:pt idx="1722">
                  <c:v>1.3993678000000001</c:v>
                </c:pt>
                <c:pt idx="1723">
                  <c:v>1.4001805999999999</c:v>
                </c:pt>
                <c:pt idx="1724">
                  <c:v>1.4009930999999998</c:v>
                </c:pt>
                <c:pt idx="1725">
                  <c:v>1.4018057999999998</c:v>
                </c:pt>
                <c:pt idx="1726">
                  <c:v>1.4026183999999997</c:v>
                </c:pt>
                <c:pt idx="1727">
                  <c:v>1.4034310999999995</c:v>
                </c:pt>
                <c:pt idx="1728">
                  <c:v>1.4042436999999999</c:v>
                </c:pt>
                <c:pt idx="1729">
                  <c:v>1.4050563999999999</c:v>
                </c:pt>
                <c:pt idx="1730">
                  <c:v>1.4058689999999996</c:v>
                </c:pt>
                <c:pt idx="1731">
                  <c:v>1.4066816999999998</c:v>
                </c:pt>
                <c:pt idx="1732">
                  <c:v>1.4074941999999995</c:v>
                </c:pt>
                <c:pt idx="1733">
                  <c:v>1.408307</c:v>
                </c:pt>
                <c:pt idx="1734">
                  <c:v>1.4091195999999997</c:v>
                </c:pt>
                <c:pt idx="1735">
                  <c:v>1.4099320999999998</c:v>
                </c:pt>
                <c:pt idx="1736">
                  <c:v>1.4107448999999999</c:v>
                </c:pt>
                <c:pt idx="1737">
                  <c:v>1.4115575999999999</c:v>
                </c:pt>
                <c:pt idx="1738">
                  <c:v>1.4123701</c:v>
                </c:pt>
                <c:pt idx="1739">
                  <c:v>1.4131826999999997</c:v>
                </c:pt>
                <c:pt idx="1740">
                  <c:v>1.4139953999999995</c:v>
                </c:pt>
                <c:pt idx="1741">
                  <c:v>1.4148079999999998</c:v>
                </c:pt>
                <c:pt idx="1742">
                  <c:v>1.4156206999999996</c:v>
                </c:pt>
                <c:pt idx="1743">
                  <c:v>1.4164332999999998</c:v>
                </c:pt>
                <c:pt idx="1744">
                  <c:v>1.4172459999999998</c:v>
                </c:pt>
                <c:pt idx="1745">
                  <c:v>1.4180585000000001</c:v>
                </c:pt>
                <c:pt idx="1746">
                  <c:v>1.4188712999999995</c:v>
                </c:pt>
                <c:pt idx="1747">
                  <c:v>1.4196838999999999</c:v>
                </c:pt>
                <c:pt idx="1748">
                  <c:v>1.4204964999999998</c:v>
                </c:pt>
                <c:pt idx="1749">
                  <c:v>1.4213091999999996</c:v>
                </c:pt>
                <c:pt idx="1750">
                  <c:v>1.4221218999999998</c:v>
                </c:pt>
                <c:pt idx="1751">
                  <c:v>1.4229343999999995</c:v>
                </c:pt>
                <c:pt idx="1752">
                  <c:v>1.4237470999999997</c:v>
                </c:pt>
                <c:pt idx="1753">
                  <c:v>1.4245596999999999</c:v>
                </c:pt>
                <c:pt idx="1754">
                  <c:v>1.4253723999999999</c:v>
                </c:pt>
                <c:pt idx="1755">
                  <c:v>1.426185</c:v>
                </c:pt>
                <c:pt idx="1756">
                  <c:v>1.4269976999999998</c:v>
                </c:pt>
                <c:pt idx="1757">
                  <c:v>1.4278102999999998</c:v>
                </c:pt>
                <c:pt idx="1758">
                  <c:v>1.4286229999999998</c:v>
                </c:pt>
                <c:pt idx="1759">
                  <c:v>1.4294355999999997</c:v>
                </c:pt>
                <c:pt idx="1760">
                  <c:v>1.4302482999999997</c:v>
                </c:pt>
                <c:pt idx="1761">
                  <c:v>1.4310607999999998</c:v>
                </c:pt>
                <c:pt idx="1762">
                  <c:v>1.4318735999999996</c:v>
                </c:pt>
                <c:pt idx="1763">
                  <c:v>1.4326861999999998</c:v>
                </c:pt>
                <c:pt idx="1764">
                  <c:v>1.4334986999999995</c:v>
                </c:pt>
                <c:pt idx="1765">
                  <c:v>1.4343113999999997</c:v>
                </c:pt>
                <c:pt idx="1766">
                  <c:v>1.4351239999999996</c:v>
                </c:pt>
                <c:pt idx="1767">
                  <c:v>1.4359366999999996</c:v>
                </c:pt>
                <c:pt idx="1768">
                  <c:v>1.4367492999999998</c:v>
                </c:pt>
                <c:pt idx="1769">
                  <c:v>1.4375619999999998</c:v>
                </c:pt>
                <c:pt idx="1770">
                  <c:v>1.4383745999999997</c:v>
                </c:pt>
                <c:pt idx="1771">
                  <c:v>1.4391872999999997</c:v>
                </c:pt>
                <c:pt idx="1772">
                  <c:v>1.4399998999999997</c:v>
                </c:pt>
                <c:pt idx="1773">
                  <c:v>1.4408125999999999</c:v>
                </c:pt>
                <c:pt idx="1774">
                  <c:v>1.4416250999999998</c:v>
                </c:pt>
                <c:pt idx="1775">
                  <c:v>1.4424379000000001</c:v>
                </c:pt>
                <c:pt idx="1776">
                  <c:v>1.4432505</c:v>
                </c:pt>
                <c:pt idx="1777">
                  <c:v>1.4440630999999997</c:v>
                </c:pt>
                <c:pt idx="1778">
                  <c:v>1.4448756999999999</c:v>
                </c:pt>
                <c:pt idx="1779">
                  <c:v>1.4456884999999997</c:v>
                </c:pt>
                <c:pt idx="1780">
                  <c:v>1.4465009999999998</c:v>
                </c:pt>
                <c:pt idx="1781">
                  <c:v>1.4473136999999998</c:v>
                </c:pt>
                <c:pt idx="1782">
                  <c:v>1.4481262999999998</c:v>
                </c:pt>
                <c:pt idx="1783">
                  <c:v>1.4489389999999998</c:v>
                </c:pt>
                <c:pt idx="1784">
                  <c:v>1.4497515999999997</c:v>
                </c:pt>
                <c:pt idx="1785">
                  <c:v>1.4505642999999995</c:v>
                </c:pt>
                <c:pt idx="1786">
                  <c:v>1.4513768999999999</c:v>
                </c:pt>
                <c:pt idx="1787">
                  <c:v>1.4521894</c:v>
                </c:pt>
                <c:pt idx="1788">
                  <c:v>1.4530021999999998</c:v>
                </c:pt>
                <c:pt idx="1789">
                  <c:v>1.4538148999999998</c:v>
                </c:pt>
                <c:pt idx="1790">
                  <c:v>1.4546273999999997</c:v>
                </c:pt>
                <c:pt idx="1791">
                  <c:v>1.4554399999999998</c:v>
                </c:pt>
                <c:pt idx="1792">
                  <c:v>1.4562527999999999</c:v>
                </c:pt>
                <c:pt idx="1793">
                  <c:v>1.4570652999999998</c:v>
                </c:pt>
                <c:pt idx="1794">
                  <c:v>1.4578779999999998</c:v>
                </c:pt>
                <c:pt idx="1795">
                  <c:v>1.4586905999999997</c:v>
                </c:pt>
                <c:pt idx="1796">
                  <c:v>1.4595032999999995</c:v>
                </c:pt>
                <c:pt idx="1797">
                  <c:v>1.4603158999999999</c:v>
                </c:pt>
                <c:pt idx="1798">
                  <c:v>1.4611285999999997</c:v>
                </c:pt>
                <c:pt idx="1799">
                  <c:v>1.4619411999999996</c:v>
                </c:pt>
                <c:pt idx="1800">
                  <c:v>1.4627539000000001</c:v>
                </c:pt>
                <c:pt idx="1801">
                  <c:v>1.4635664999999998</c:v>
                </c:pt>
                <c:pt idx="1802">
                  <c:v>1.4643791999999998</c:v>
                </c:pt>
                <c:pt idx="1803">
                  <c:v>1.4651916999999997</c:v>
                </c:pt>
                <c:pt idx="1804">
                  <c:v>1.4660043999999999</c:v>
                </c:pt>
                <c:pt idx="1805">
                  <c:v>1.4668171000000001</c:v>
                </c:pt>
                <c:pt idx="1806">
                  <c:v>1.4676296999999996</c:v>
                </c:pt>
                <c:pt idx="1807">
                  <c:v>1.4684423</c:v>
                </c:pt>
                <c:pt idx="1808">
                  <c:v>1.4692551</c:v>
                </c:pt>
                <c:pt idx="1809">
                  <c:v>1.4700675999999999</c:v>
                </c:pt>
                <c:pt idx="1810">
                  <c:v>1.4708802999999997</c:v>
                </c:pt>
                <c:pt idx="1811">
                  <c:v>1.4716928999999999</c:v>
                </c:pt>
                <c:pt idx="1812">
                  <c:v>1.4725055999999999</c:v>
                </c:pt>
                <c:pt idx="1813">
                  <c:v>1.4733181999999998</c:v>
                </c:pt>
                <c:pt idx="1814">
                  <c:v>1.4741309</c:v>
                </c:pt>
                <c:pt idx="1815">
                  <c:v>1.4749435</c:v>
                </c:pt>
                <c:pt idx="1816">
                  <c:v>1.4757559999999998</c:v>
                </c:pt>
                <c:pt idx="1817">
                  <c:v>1.4765686999999998</c:v>
                </c:pt>
                <c:pt idx="1818">
                  <c:v>1.4773814999999997</c:v>
                </c:pt>
                <c:pt idx="1819">
                  <c:v>1.4781939999999998</c:v>
                </c:pt>
                <c:pt idx="1820">
                  <c:v>1.4790065999999997</c:v>
                </c:pt>
                <c:pt idx="1821">
                  <c:v>1.4798193999999998</c:v>
                </c:pt>
                <c:pt idx="1822">
                  <c:v>1.4806318999999997</c:v>
                </c:pt>
                <c:pt idx="1823">
                  <c:v>1.4814445999999997</c:v>
                </c:pt>
                <c:pt idx="1824">
                  <c:v>1.4822572000000001</c:v>
                </c:pt>
                <c:pt idx="1825">
                  <c:v>1.4830698999999998</c:v>
                </c:pt>
                <c:pt idx="1826">
                  <c:v>1.4838825</c:v>
                </c:pt>
                <c:pt idx="1827">
                  <c:v>1.4846951999999998</c:v>
                </c:pt>
                <c:pt idx="1828">
                  <c:v>1.4855077999999997</c:v>
                </c:pt>
                <c:pt idx="1829">
                  <c:v>1.4863204999999997</c:v>
                </c:pt>
                <c:pt idx="1830">
                  <c:v>1.4871329999999998</c:v>
                </c:pt>
                <c:pt idx="1831">
                  <c:v>1.4879457999999999</c:v>
                </c:pt>
                <c:pt idx="1832">
                  <c:v>1.4887583</c:v>
                </c:pt>
                <c:pt idx="1833">
                  <c:v>1.4895709999999998</c:v>
                </c:pt>
                <c:pt idx="1834">
                  <c:v>1.4903837</c:v>
                </c:pt>
                <c:pt idx="1835">
                  <c:v>1.4911962999999995</c:v>
                </c:pt>
                <c:pt idx="1836">
                  <c:v>1.4920089000000001</c:v>
                </c:pt>
                <c:pt idx="1837">
                  <c:v>1.4928215999999996</c:v>
                </c:pt>
                <c:pt idx="1838">
                  <c:v>1.4936341999999996</c:v>
                </c:pt>
                <c:pt idx="1839">
                  <c:v>1.4944469</c:v>
                </c:pt>
                <c:pt idx="1840">
                  <c:v>1.4952595</c:v>
                </c:pt>
                <c:pt idx="1841">
                  <c:v>1.4960722</c:v>
                </c:pt>
                <c:pt idx="1842">
                  <c:v>1.4968847999999997</c:v>
                </c:pt>
                <c:pt idx="1843">
                  <c:v>1.4976973999999998</c:v>
                </c:pt>
                <c:pt idx="1844">
                  <c:v>1.4985101000000001</c:v>
                </c:pt>
                <c:pt idx="1845">
                  <c:v>1.4993226999999998</c:v>
                </c:pt>
                <c:pt idx="1846">
                  <c:v>1.5001352999999997</c:v>
                </c:pt>
                <c:pt idx="1847">
                  <c:v>1.5009481</c:v>
                </c:pt>
                <c:pt idx="1848">
                  <c:v>1.5017605999999997</c:v>
                </c:pt>
                <c:pt idx="1849">
                  <c:v>1.5025732999999997</c:v>
                </c:pt>
                <c:pt idx="1850">
                  <c:v>1.5033859999999999</c:v>
                </c:pt>
                <c:pt idx="1851">
                  <c:v>1.5041985999999998</c:v>
                </c:pt>
                <c:pt idx="1852">
                  <c:v>1.5050111999999998</c:v>
                </c:pt>
                <c:pt idx="1853">
                  <c:v>1.5058238999999998</c:v>
                </c:pt>
                <c:pt idx="1854">
                  <c:v>1.5066364999999997</c:v>
                </c:pt>
                <c:pt idx="1855">
                  <c:v>1.5074491999999997</c:v>
                </c:pt>
                <c:pt idx="1856">
                  <c:v>1.5082616999999998</c:v>
                </c:pt>
                <c:pt idx="1857">
                  <c:v>1.5090743999999998</c:v>
                </c:pt>
                <c:pt idx="1858">
                  <c:v>1.509887</c:v>
                </c:pt>
                <c:pt idx="1859">
                  <c:v>1.5106995999999997</c:v>
                </c:pt>
                <c:pt idx="1860">
                  <c:v>1.5115124</c:v>
                </c:pt>
                <c:pt idx="1861">
                  <c:v>1.5123248999999999</c:v>
                </c:pt>
                <c:pt idx="1862">
                  <c:v>1.5131375999999999</c:v>
                </c:pt>
                <c:pt idx="1863">
                  <c:v>1.5139502999999999</c:v>
                </c:pt>
                <c:pt idx="1864">
                  <c:v>1.5147629</c:v>
                </c:pt>
                <c:pt idx="1865">
                  <c:v>1.5155755</c:v>
                </c:pt>
                <c:pt idx="1866">
                  <c:v>1.5163882</c:v>
                </c:pt>
                <c:pt idx="1867">
                  <c:v>1.5172007999999997</c:v>
                </c:pt>
                <c:pt idx="1868">
                  <c:v>1.5180134999999999</c:v>
                </c:pt>
                <c:pt idx="1869">
                  <c:v>1.5188259999999998</c:v>
                </c:pt>
                <c:pt idx="1870">
                  <c:v>1.5196387999999998</c:v>
                </c:pt>
                <c:pt idx="1871">
                  <c:v>1.5204514</c:v>
                </c:pt>
                <c:pt idx="1872">
                  <c:v>1.5212639999999997</c:v>
                </c:pt>
                <c:pt idx="1873">
                  <c:v>1.5220766999999997</c:v>
                </c:pt>
                <c:pt idx="1874">
                  <c:v>1.5228892999999997</c:v>
                </c:pt>
                <c:pt idx="1875">
                  <c:v>1.5237018999999998</c:v>
                </c:pt>
                <c:pt idx="1876">
                  <c:v>1.5245146999999997</c:v>
                </c:pt>
                <c:pt idx="1877">
                  <c:v>1.5253271999999998</c:v>
                </c:pt>
                <c:pt idx="1878">
                  <c:v>1.5261399</c:v>
                </c:pt>
                <c:pt idx="1879">
                  <c:v>1.5269524999999999</c:v>
                </c:pt>
                <c:pt idx="1880">
                  <c:v>1.5277651999999997</c:v>
                </c:pt>
                <c:pt idx="1881">
                  <c:v>1.5285778000000001</c:v>
                </c:pt>
                <c:pt idx="1882">
                  <c:v>1.5293902999999998</c:v>
                </c:pt>
                <c:pt idx="1883">
                  <c:v>1.5302031</c:v>
                </c:pt>
                <c:pt idx="1884">
                  <c:v>1.5310158</c:v>
                </c:pt>
                <c:pt idx="1885">
                  <c:v>1.5318282999999995</c:v>
                </c:pt>
                <c:pt idx="1886">
                  <c:v>1.5326411</c:v>
                </c:pt>
                <c:pt idx="1887">
                  <c:v>1.5334535999999999</c:v>
                </c:pt>
                <c:pt idx="1888">
                  <c:v>1.5342661999999998</c:v>
                </c:pt>
                <c:pt idx="1889">
                  <c:v>1.5350789999999999</c:v>
                </c:pt>
                <c:pt idx="1890">
                  <c:v>1.5358914999999997</c:v>
                </c:pt>
                <c:pt idx="1891">
                  <c:v>1.5367041999999997</c:v>
                </c:pt>
                <c:pt idx="1892">
                  <c:v>1.5375167999999997</c:v>
                </c:pt>
                <c:pt idx="1893">
                  <c:v>1.5383294999999997</c:v>
                </c:pt>
                <c:pt idx="1894">
                  <c:v>1.5391421000000001</c:v>
                </c:pt>
                <c:pt idx="1895">
                  <c:v>1.5399546999999998</c:v>
                </c:pt>
                <c:pt idx="1896">
                  <c:v>1.5407674</c:v>
                </c:pt>
                <c:pt idx="1897">
                  <c:v>1.5415801</c:v>
                </c:pt>
                <c:pt idx="1898">
                  <c:v>1.5423925999999999</c:v>
                </c:pt>
                <c:pt idx="1899">
                  <c:v>1.5432053999999997</c:v>
                </c:pt>
                <c:pt idx="1900">
                  <c:v>1.5440180000000001</c:v>
                </c:pt>
                <c:pt idx="1901">
                  <c:v>1.5448305999999998</c:v>
                </c:pt>
                <c:pt idx="1902">
                  <c:v>1.5456432999999998</c:v>
                </c:pt>
                <c:pt idx="1903">
                  <c:v>1.5464559000000002</c:v>
                </c:pt>
                <c:pt idx="1904">
                  <c:v>1.5472684999999997</c:v>
                </c:pt>
                <c:pt idx="1905">
                  <c:v>1.5480811999999999</c:v>
                </c:pt>
                <c:pt idx="1906">
                  <c:v>1.5488937999999999</c:v>
                </c:pt>
                <c:pt idx="1907">
                  <c:v>1.5497064999999999</c:v>
                </c:pt>
                <c:pt idx="1908">
                  <c:v>1.550519</c:v>
                </c:pt>
                <c:pt idx="1909">
                  <c:v>1.5513317999999998</c:v>
                </c:pt>
                <c:pt idx="1910">
                  <c:v>1.5521444</c:v>
                </c:pt>
                <c:pt idx="1911">
                  <c:v>1.5529569000000001</c:v>
                </c:pt>
                <c:pt idx="1912">
                  <c:v>1.5537696999999995</c:v>
                </c:pt>
                <c:pt idx="1913">
                  <c:v>1.5545823999999999</c:v>
                </c:pt>
                <c:pt idx="1914">
                  <c:v>1.5553948999999998</c:v>
                </c:pt>
                <c:pt idx="1915">
                  <c:v>1.5562077000000001</c:v>
                </c:pt>
                <c:pt idx="1916">
                  <c:v>1.5570201999999997</c:v>
                </c:pt>
                <c:pt idx="1917">
                  <c:v>1.5578327999999997</c:v>
                </c:pt>
                <c:pt idx="1918">
                  <c:v>1.5586454999999999</c:v>
                </c:pt>
                <c:pt idx="1919">
                  <c:v>1.5594581000000001</c:v>
                </c:pt>
                <c:pt idx="1920">
                  <c:v>1.5602708000000001</c:v>
                </c:pt>
                <c:pt idx="1921">
                  <c:v>1.5610834</c:v>
                </c:pt>
                <c:pt idx="1922">
                  <c:v>1.5618960999999998</c:v>
                </c:pt>
                <c:pt idx="1923">
                  <c:v>1.5627087</c:v>
                </c:pt>
                <c:pt idx="1924">
                  <c:v>1.5635212999999994</c:v>
                </c:pt>
                <c:pt idx="1925">
                  <c:v>1.5643339999999999</c:v>
                </c:pt>
                <c:pt idx="1926">
                  <c:v>1.5651466999999997</c:v>
                </c:pt>
                <c:pt idx="1927">
                  <c:v>1.5659591999999998</c:v>
                </c:pt>
                <c:pt idx="1928">
                  <c:v>1.5667720000000001</c:v>
                </c:pt>
                <c:pt idx="1929">
                  <c:v>1.5675844999999997</c:v>
                </c:pt>
                <c:pt idx="1930">
                  <c:v>1.5683971999999999</c:v>
                </c:pt>
                <c:pt idx="1931">
                  <c:v>1.5692097999999999</c:v>
                </c:pt>
                <c:pt idx="1932">
                  <c:v>1.5700225000000001</c:v>
                </c:pt>
                <c:pt idx="1933">
                  <c:v>1.5708351</c:v>
                </c:pt>
                <c:pt idx="1934">
                  <c:v>1.5716478</c:v>
                </c:pt>
                <c:pt idx="1935">
                  <c:v>1.5724604</c:v>
                </c:pt>
                <c:pt idx="1936">
                  <c:v>1.5732731</c:v>
                </c:pt>
                <c:pt idx="1937">
                  <c:v>1.5740856000000001</c:v>
                </c:pt>
                <c:pt idx="1938">
                  <c:v>1.5748983999999997</c:v>
                </c:pt>
                <c:pt idx="1939">
                  <c:v>1.5757109999999999</c:v>
                </c:pt>
                <c:pt idx="1940">
                  <c:v>1.5765235</c:v>
                </c:pt>
                <c:pt idx="1941">
                  <c:v>1.5773362999999998</c:v>
                </c:pt>
                <c:pt idx="1942">
                  <c:v>1.578149</c:v>
                </c:pt>
                <c:pt idx="1943">
                  <c:v>1.5789614999999997</c:v>
                </c:pt>
                <c:pt idx="1944">
                  <c:v>1.5797740999999998</c:v>
                </c:pt>
                <c:pt idx="1945">
                  <c:v>1.5805868000000001</c:v>
                </c:pt>
                <c:pt idx="1946">
                  <c:v>1.5813993999999998</c:v>
                </c:pt>
                <c:pt idx="1947">
                  <c:v>1.5822121000000002</c:v>
                </c:pt>
                <c:pt idx="1948">
                  <c:v>1.5830246999999997</c:v>
                </c:pt>
                <c:pt idx="1949">
                  <c:v>1.5838374</c:v>
                </c:pt>
                <c:pt idx="1950">
                  <c:v>1.5846499999999999</c:v>
                </c:pt>
                <c:pt idx="1951">
                  <c:v>1.5854626999999997</c:v>
                </c:pt>
                <c:pt idx="1952">
                  <c:v>1.5862753000000001</c:v>
                </c:pt>
                <c:pt idx="1953">
                  <c:v>1.5870879000000002</c:v>
                </c:pt>
                <c:pt idx="1954">
                  <c:v>1.5879005999999998</c:v>
                </c:pt>
                <c:pt idx="1955">
                  <c:v>1.5887133</c:v>
                </c:pt>
                <c:pt idx="1956">
                  <c:v>1.5895257999999999</c:v>
                </c:pt>
                <c:pt idx="1957">
                  <c:v>1.5903385000000001</c:v>
                </c:pt>
                <c:pt idx="1958">
                  <c:v>1.5911511</c:v>
                </c:pt>
                <c:pt idx="1959">
                  <c:v>1.5919637999999998</c:v>
                </c:pt>
                <c:pt idx="1960">
                  <c:v>1.5927764</c:v>
                </c:pt>
                <c:pt idx="1961">
                  <c:v>1.5935891</c:v>
                </c:pt>
                <c:pt idx="1962">
                  <c:v>1.5944016999999997</c:v>
                </c:pt>
                <c:pt idx="1963">
                  <c:v>1.5952143999999997</c:v>
                </c:pt>
                <c:pt idx="1964">
                  <c:v>1.5960270000000001</c:v>
                </c:pt>
                <c:pt idx="1965">
                  <c:v>1.5968396999999999</c:v>
                </c:pt>
                <c:pt idx="1966">
                  <c:v>1.5976522</c:v>
                </c:pt>
                <c:pt idx="1967">
                  <c:v>1.598465</c:v>
                </c:pt>
                <c:pt idx="1968">
                  <c:v>1.5992776</c:v>
                </c:pt>
                <c:pt idx="1969">
                  <c:v>1.6000901000000001</c:v>
                </c:pt>
                <c:pt idx="1970">
                  <c:v>1.6009028000000001</c:v>
                </c:pt>
                <c:pt idx="1971">
                  <c:v>1.6017155999999999</c:v>
                </c:pt>
                <c:pt idx="1972">
                  <c:v>1.6025281</c:v>
                </c:pt>
                <c:pt idx="1973">
                  <c:v>1.6033407</c:v>
                </c:pt>
                <c:pt idx="1974">
                  <c:v>1.6041534000000002</c:v>
                </c:pt>
                <c:pt idx="1975">
                  <c:v>1.6049659999999999</c:v>
                </c:pt>
                <c:pt idx="1976">
                  <c:v>1.6057786999999997</c:v>
                </c:pt>
                <c:pt idx="1977">
                  <c:v>1.6065912999999998</c:v>
                </c:pt>
                <c:pt idx="1978">
                  <c:v>1.6074039999999998</c:v>
                </c:pt>
                <c:pt idx="1979">
                  <c:v>1.6082164999999999</c:v>
                </c:pt>
                <c:pt idx="1980">
                  <c:v>1.6090292999999998</c:v>
                </c:pt>
                <c:pt idx="1981">
                  <c:v>1.6098418999999997</c:v>
                </c:pt>
                <c:pt idx="1982">
                  <c:v>1.6106545000000001</c:v>
                </c:pt>
                <c:pt idx="1983">
                  <c:v>1.6114671</c:v>
                </c:pt>
                <c:pt idx="1984">
                  <c:v>1.6122799000000001</c:v>
                </c:pt>
                <c:pt idx="1985">
                  <c:v>1.6130924</c:v>
                </c:pt>
                <c:pt idx="1986">
                  <c:v>1.6139051</c:v>
                </c:pt>
                <c:pt idx="1987">
                  <c:v>1.6147176999999999</c:v>
                </c:pt>
                <c:pt idx="1988">
                  <c:v>1.6155303999999997</c:v>
                </c:pt>
                <c:pt idx="1989">
                  <c:v>1.6163430000000001</c:v>
                </c:pt>
                <c:pt idx="1990">
                  <c:v>1.6171557000000001</c:v>
                </c:pt>
                <c:pt idx="1991">
                  <c:v>1.6179682999999998</c:v>
                </c:pt>
                <c:pt idx="1992">
                  <c:v>1.618781</c:v>
                </c:pt>
                <c:pt idx="1993">
                  <c:v>1.6195935999999997</c:v>
                </c:pt>
                <c:pt idx="1994">
                  <c:v>1.6204063</c:v>
                </c:pt>
                <c:pt idx="1995">
                  <c:v>1.6212188000000001</c:v>
                </c:pt>
                <c:pt idx="1996">
                  <c:v>1.6220315000000001</c:v>
                </c:pt>
                <c:pt idx="1997">
                  <c:v>1.6228441999999998</c:v>
                </c:pt>
                <c:pt idx="1998">
                  <c:v>1.6236567</c:v>
                </c:pt>
                <c:pt idx="1999">
                  <c:v>1.6244694</c:v>
                </c:pt>
                <c:pt idx="2000">
                  <c:v>1.6252822</c:v>
                </c:pt>
                <c:pt idx="2001">
                  <c:v>1.6260946999999997</c:v>
                </c:pt>
                <c:pt idx="2002">
                  <c:v>1.6269073000000001</c:v>
                </c:pt>
                <c:pt idx="2003">
                  <c:v>1.6277199999999998</c:v>
                </c:pt>
                <c:pt idx="2004">
                  <c:v>1.6285326</c:v>
                </c:pt>
                <c:pt idx="2005">
                  <c:v>1.6293453</c:v>
                </c:pt>
                <c:pt idx="2006">
                  <c:v>1.6301579000000002</c:v>
                </c:pt>
                <c:pt idx="2007">
                  <c:v>1.6309705999999999</c:v>
                </c:pt>
                <c:pt idx="2008">
                  <c:v>1.6317831</c:v>
                </c:pt>
                <c:pt idx="2009">
                  <c:v>1.6325958</c:v>
                </c:pt>
                <c:pt idx="2010">
                  <c:v>1.6334085</c:v>
                </c:pt>
                <c:pt idx="2011">
                  <c:v>1.6342211</c:v>
                </c:pt>
                <c:pt idx="2012">
                  <c:v>1.6350336999999997</c:v>
                </c:pt>
                <c:pt idx="2013">
                  <c:v>1.6358465</c:v>
                </c:pt>
                <c:pt idx="2014">
                  <c:v>1.6366590000000001</c:v>
                </c:pt>
                <c:pt idx="2015">
                  <c:v>1.6374716999999999</c:v>
                </c:pt>
                <c:pt idx="2016">
                  <c:v>1.6382843</c:v>
                </c:pt>
                <c:pt idx="2017">
                  <c:v>1.639097</c:v>
                </c:pt>
                <c:pt idx="2018">
                  <c:v>1.6399095999999997</c:v>
                </c:pt>
                <c:pt idx="2019">
                  <c:v>1.6407223</c:v>
                </c:pt>
                <c:pt idx="2020">
                  <c:v>1.6415348999999997</c:v>
                </c:pt>
                <c:pt idx="2021">
                  <c:v>1.6423476000000001</c:v>
                </c:pt>
                <c:pt idx="2022">
                  <c:v>1.6431601</c:v>
                </c:pt>
                <c:pt idx="2023">
                  <c:v>1.6439729000000001</c:v>
                </c:pt>
                <c:pt idx="2024">
                  <c:v>1.6447854000000002</c:v>
                </c:pt>
                <c:pt idx="2025">
                  <c:v>1.6455981</c:v>
                </c:pt>
                <c:pt idx="2026">
                  <c:v>1.6464108000000002</c:v>
                </c:pt>
                <c:pt idx="2027">
                  <c:v>1.6472233999999997</c:v>
                </c:pt>
                <c:pt idx="2028">
                  <c:v>1.6480360000000001</c:v>
                </c:pt>
                <c:pt idx="2029">
                  <c:v>1.6488487000000001</c:v>
                </c:pt>
                <c:pt idx="2030">
                  <c:v>1.6496612999999998</c:v>
                </c:pt>
                <c:pt idx="2031">
                  <c:v>1.650474</c:v>
                </c:pt>
                <c:pt idx="2032">
                  <c:v>1.6512865999999999</c:v>
                </c:pt>
                <c:pt idx="2033">
                  <c:v>1.6520992999999997</c:v>
                </c:pt>
                <c:pt idx="2034">
                  <c:v>1.6529119000000001</c:v>
                </c:pt>
                <c:pt idx="2035">
                  <c:v>1.6537243999999998</c:v>
                </c:pt>
                <c:pt idx="2036">
                  <c:v>1.6545372</c:v>
                </c:pt>
                <c:pt idx="2037">
                  <c:v>1.6553496999999997</c:v>
                </c:pt>
                <c:pt idx="2038">
                  <c:v>1.6561623999999999</c:v>
                </c:pt>
                <c:pt idx="2039">
                  <c:v>1.6569752</c:v>
                </c:pt>
                <c:pt idx="2040">
                  <c:v>1.6577877000000001</c:v>
                </c:pt>
                <c:pt idx="2041">
                  <c:v>1.6586003</c:v>
                </c:pt>
                <c:pt idx="2042">
                  <c:v>1.6594131000000001</c:v>
                </c:pt>
                <c:pt idx="2043">
                  <c:v>1.6602256</c:v>
                </c:pt>
                <c:pt idx="2044">
                  <c:v>1.6610383</c:v>
                </c:pt>
                <c:pt idx="2045">
                  <c:v>1.6618508999999999</c:v>
                </c:pt>
                <c:pt idx="2046">
                  <c:v>1.6626635999999999</c:v>
                </c:pt>
                <c:pt idx="2047">
                  <c:v>1.6634761999999998</c:v>
                </c:pt>
                <c:pt idx="2048">
                  <c:v>1.6642888000000002</c:v>
                </c:pt>
                <c:pt idx="2049">
                  <c:v>1.6651015</c:v>
                </c:pt>
                <c:pt idx="2050">
                  <c:v>1.6659141</c:v>
                </c:pt>
                <c:pt idx="2051">
                  <c:v>1.6667266999999997</c:v>
                </c:pt>
                <c:pt idx="2052">
                  <c:v>1.6675395</c:v>
                </c:pt>
                <c:pt idx="2053">
                  <c:v>1.6683520000000003</c:v>
                </c:pt>
                <c:pt idx="2054">
                  <c:v>1.6691646999999998</c:v>
                </c:pt>
                <c:pt idx="2055">
                  <c:v>1.6699774000000001</c:v>
                </c:pt>
                <c:pt idx="2056">
                  <c:v>1.67079</c:v>
                </c:pt>
                <c:pt idx="2057">
                  <c:v>1.6716025999999999</c:v>
                </c:pt>
                <c:pt idx="2058">
                  <c:v>1.6724152999999999</c:v>
                </c:pt>
                <c:pt idx="2059">
                  <c:v>1.6732279000000001</c:v>
                </c:pt>
                <c:pt idx="2060">
                  <c:v>1.6740406000000001</c:v>
                </c:pt>
                <c:pt idx="2061">
                  <c:v>1.6748531000000002</c:v>
                </c:pt>
                <c:pt idx="2062">
                  <c:v>1.6756659</c:v>
                </c:pt>
                <c:pt idx="2063">
                  <c:v>1.6764785000000002</c:v>
                </c:pt>
                <c:pt idx="2064">
                  <c:v>1.6772909999999999</c:v>
                </c:pt>
                <c:pt idx="2065">
                  <c:v>1.6781037999999999</c:v>
                </c:pt>
                <c:pt idx="2066">
                  <c:v>1.6789163</c:v>
                </c:pt>
                <c:pt idx="2067">
                  <c:v>1.6797289999999998</c:v>
                </c:pt>
                <c:pt idx="2068">
                  <c:v>1.6805418000000001</c:v>
                </c:pt>
                <c:pt idx="2069">
                  <c:v>1.6813543</c:v>
                </c:pt>
                <c:pt idx="2070">
                  <c:v>1.6821668999999999</c:v>
                </c:pt>
                <c:pt idx="2071">
                  <c:v>1.6829797</c:v>
                </c:pt>
                <c:pt idx="2072">
                  <c:v>1.6837921999999999</c:v>
                </c:pt>
                <c:pt idx="2073">
                  <c:v>1.6846049000000001</c:v>
                </c:pt>
                <c:pt idx="2074">
                  <c:v>1.6854174000000002</c:v>
                </c:pt>
                <c:pt idx="2075">
                  <c:v>1.6862302</c:v>
                </c:pt>
                <c:pt idx="2076">
                  <c:v>1.6870428000000002</c:v>
                </c:pt>
                <c:pt idx="2077">
                  <c:v>1.6878553999999999</c:v>
                </c:pt>
                <c:pt idx="2078">
                  <c:v>1.6886680999999999</c:v>
                </c:pt>
                <c:pt idx="2079">
                  <c:v>1.6894807000000001</c:v>
                </c:pt>
                <c:pt idx="2080">
                  <c:v>1.6902933</c:v>
                </c:pt>
                <c:pt idx="2081">
                  <c:v>1.6911061000000001</c:v>
                </c:pt>
                <c:pt idx="2082">
                  <c:v>1.6919185999999999</c:v>
                </c:pt>
                <c:pt idx="2083">
                  <c:v>1.6927312999999997</c:v>
                </c:pt>
                <c:pt idx="2084">
                  <c:v>1.6935439999999999</c:v>
                </c:pt>
                <c:pt idx="2085">
                  <c:v>1.6943566000000001</c:v>
                </c:pt>
                <c:pt idx="2086">
                  <c:v>1.6951691999999998</c:v>
                </c:pt>
                <c:pt idx="2087">
                  <c:v>1.6959816999999997</c:v>
                </c:pt>
                <c:pt idx="2088">
                  <c:v>1.6967945</c:v>
                </c:pt>
                <c:pt idx="2089">
                  <c:v>1.6976072</c:v>
                </c:pt>
                <c:pt idx="2090">
                  <c:v>1.6984197000000001</c:v>
                </c:pt>
                <c:pt idx="2091">
                  <c:v>1.6992324999999999</c:v>
                </c:pt>
                <c:pt idx="2092">
                  <c:v>1.7000451000000001</c:v>
                </c:pt>
                <c:pt idx="2093">
                  <c:v>1.7008576</c:v>
                </c:pt>
                <c:pt idx="2094">
                  <c:v>1.7016703999999998</c:v>
                </c:pt>
                <c:pt idx="2095">
                  <c:v>1.7024828999999999</c:v>
                </c:pt>
                <c:pt idx="2096">
                  <c:v>1.7032955999999997</c:v>
                </c:pt>
                <c:pt idx="2097">
                  <c:v>1.7041084</c:v>
                </c:pt>
                <c:pt idx="2098">
                  <c:v>1.7049208999999999</c:v>
                </c:pt>
                <c:pt idx="2099">
                  <c:v>1.7057334999999998</c:v>
                </c:pt>
                <c:pt idx="2100">
                  <c:v>1.7065461</c:v>
                </c:pt>
                <c:pt idx="2101">
                  <c:v>1.7073588</c:v>
                </c:pt>
                <c:pt idx="2102">
                  <c:v>1.7081715</c:v>
                </c:pt>
                <c:pt idx="2103">
                  <c:v>1.7089839999999998</c:v>
                </c:pt>
                <c:pt idx="2104">
                  <c:v>1.7097967999999995</c:v>
                </c:pt>
                <c:pt idx="2105">
                  <c:v>1.7106093999999998</c:v>
                </c:pt>
                <c:pt idx="2106">
                  <c:v>1.7114219999999998</c:v>
                </c:pt>
                <c:pt idx="2107">
                  <c:v>1.7122346999999998</c:v>
                </c:pt>
                <c:pt idx="2108">
                  <c:v>1.7130472999999997</c:v>
                </c:pt>
                <c:pt idx="2109">
                  <c:v>1.7138598999999999</c:v>
                </c:pt>
                <c:pt idx="2110">
                  <c:v>1.7146726999999997</c:v>
                </c:pt>
                <c:pt idx="2111">
                  <c:v>1.7154851999999998</c:v>
                </c:pt>
                <c:pt idx="2112">
                  <c:v>1.7162979</c:v>
                </c:pt>
                <c:pt idx="2113">
                  <c:v>1.7171105</c:v>
                </c:pt>
                <c:pt idx="2114">
                  <c:v>1.7179231999999995</c:v>
                </c:pt>
                <c:pt idx="2115">
                  <c:v>1.7187357999999997</c:v>
                </c:pt>
                <c:pt idx="2116">
                  <c:v>1.7195482999999998</c:v>
                </c:pt>
                <c:pt idx="2117">
                  <c:v>1.7203610999999999</c:v>
                </c:pt>
                <c:pt idx="2118">
                  <c:v>1.7211737999999999</c:v>
                </c:pt>
                <c:pt idx="2119">
                  <c:v>1.7219862999999997</c:v>
                </c:pt>
                <c:pt idx="2120">
                  <c:v>1.7227990999999998</c:v>
                </c:pt>
                <c:pt idx="2121">
                  <c:v>1.7236115999999997</c:v>
                </c:pt>
                <c:pt idx="2122">
                  <c:v>1.7244241999999996</c:v>
                </c:pt>
                <c:pt idx="2123">
                  <c:v>1.7252369999999997</c:v>
                </c:pt>
                <c:pt idx="2124">
                  <c:v>1.7260495</c:v>
                </c:pt>
                <c:pt idx="2125">
                  <c:v>1.7268621999999998</c:v>
                </c:pt>
                <c:pt idx="2126">
                  <c:v>1.7276747999999997</c:v>
                </c:pt>
                <c:pt idx="2127">
                  <c:v>1.7284875000000002</c:v>
                </c:pt>
                <c:pt idx="2128">
                  <c:v>1.7293000999999997</c:v>
                </c:pt>
                <c:pt idx="2129">
                  <c:v>1.7301127000000001</c:v>
                </c:pt>
                <c:pt idx="2130">
                  <c:v>1.7309253999999998</c:v>
                </c:pt>
                <c:pt idx="2131">
                  <c:v>1.7317380999999998</c:v>
                </c:pt>
                <c:pt idx="2132">
                  <c:v>1.7325505999999999</c:v>
                </c:pt>
                <c:pt idx="2133">
                  <c:v>1.7333633999999998</c:v>
                </c:pt>
                <c:pt idx="2134">
                  <c:v>1.7341759999999999</c:v>
                </c:pt>
                <c:pt idx="2135">
                  <c:v>1.7349885999999999</c:v>
                </c:pt>
                <c:pt idx="2136">
                  <c:v>1.7358012999999997</c:v>
                </c:pt>
                <c:pt idx="2137">
                  <c:v>1.7366139</c:v>
                </c:pt>
                <c:pt idx="2138">
                  <c:v>1.7374264999999998</c:v>
                </c:pt>
                <c:pt idx="2139">
                  <c:v>1.7382391999999998</c:v>
                </c:pt>
                <c:pt idx="2140">
                  <c:v>1.7390517999999997</c:v>
                </c:pt>
                <c:pt idx="2141">
                  <c:v>1.7398644999999995</c:v>
                </c:pt>
                <c:pt idx="2142">
                  <c:v>1.7406771000000001</c:v>
                </c:pt>
                <c:pt idx="2143">
                  <c:v>1.7414897999999999</c:v>
                </c:pt>
                <c:pt idx="2144">
                  <c:v>1.7423024</c:v>
                </c:pt>
                <c:pt idx="2145">
                  <c:v>1.7431148999999997</c:v>
                </c:pt>
                <c:pt idx="2146">
                  <c:v>1.7439276999999997</c:v>
                </c:pt>
                <c:pt idx="2147">
                  <c:v>1.7447404</c:v>
                </c:pt>
                <c:pt idx="2148">
                  <c:v>1.7455529000000001</c:v>
                </c:pt>
                <c:pt idx="2149">
                  <c:v>1.7463656999999997</c:v>
                </c:pt>
                <c:pt idx="2150">
                  <c:v>1.7471781999999998</c:v>
                </c:pt>
                <c:pt idx="2151">
                  <c:v>1.7479907999999997</c:v>
                </c:pt>
                <c:pt idx="2152">
                  <c:v>1.7488035</c:v>
                </c:pt>
                <c:pt idx="2153">
                  <c:v>1.7496160999999997</c:v>
                </c:pt>
                <c:pt idx="2154">
                  <c:v>1.7504287999999997</c:v>
                </c:pt>
                <c:pt idx="2155">
                  <c:v>1.7512413999999998</c:v>
                </c:pt>
                <c:pt idx="2156">
                  <c:v>1.7520541000000001</c:v>
                </c:pt>
                <c:pt idx="2157">
                  <c:v>1.7528666999999998</c:v>
                </c:pt>
                <c:pt idx="2158">
                  <c:v>1.7536792999999995</c:v>
                </c:pt>
                <c:pt idx="2159">
                  <c:v>1.7544919999999997</c:v>
                </c:pt>
                <c:pt idx="2160">
                  <c:v>1.7553046999999995</c:v>
                </c:pt>
                <c:pt idx="2161">
                  <c:v>1.7561172</c:v>
                </c:pt>
                <c:pt idx="2162">
                  <c:v>1.7569299999999999</c:v>
                </c:pt>
                <c:pt idx="2163">
                  <c:v>1.7577425999999998</c:v>
                </c:pt>
                <c:pt idx="2164">
                  <c:v>1.7585552</c:v>
                </c:pt>
                <c:pt idx="2165">
                  <c:v>1.7593677999999997</c:v>
                </c:pt>
                <c:pt idx="2166">
                  <c:v>1.7601804999999999</c:v>
                </c:pt>
                <c:pt idx="2167">
                  <c:v>1.7609930999999999</c:v>
                </c:pt>
                <c:pt idx="2168">
                  <c:v>1.7618057999999999</c:v>
                </c:pt>
                <c:pt idx="2169">
                  <c:v>1.7626184</c:v>
                </c:pt>
                <c:pt idx="2170">
                  <c:v>1.7634310999999998</c:v>
                </c:pt>
                <c:pt idx="2171">
                  <c:v>1.7642435999999999</c:v>
                </c:pt>
                <c:pt idx="2172">
                  <c:v>1.7650564</c:v>
                </c:pt>
                <c:pt idx="2173">
                  <c:v>1.7658689999999997</c:v>
                </c:pt>
                <c:pt idx="2174">
                  <c:v>1.7666815999999999</c:v>
                </c:pt>
                <c:pt idx="2175">
                  <c:v>1.7674942999999996</c:v>
                </c:pt>
                <c:pt idx="2176">
                  <c:v>1.7683070000000001</c:v>
                </c:pt>
                <c:pt idx="2177">
                  <c:v>1.7691195</c:v>
                </c:pt>
                <c:pt idx="2178">
                  <c:v>1.7699321999999997</c:v>
                </c:pt>
                <c:pt idx="2179">
                  <c:v>1.7707447999999997</c:v>
                </c:pt>
                <c:pt idx="2180">
                  <c:v>1.7715574999999999</c:v>
                </c:pt>
                <c:pt idx="2181">
                  <c:v>1.7723701000000001</c:v>
                </c:pt>
                <c:pt idx="2182">
                  <c:v>1.7731827</c:v>
                </c:pt>
                <c:pt idx="2183">
                  <c:v>1.7739953999999998</c:v>
                </c:pt>
                <c:pt idx="2184">
                  <c:v>1.7748079999999999</c:v>
                </c:pt>
                <c:pt idx="2185">
                  <c:v>1.7756206999999995</c:v>
                </c:pt>
                <c:pt idx="2186">
                  <c:v>1.7764332999999999</c:v>
                </c:pt>
                <c:pt idx="2187">
                  <c:v>1.7772459</c:v>
                </c:pt>
                <c:pt idx="2188">
                  <c:v>1.7780586</c:v>
                </c:pt>
                <c:pt idx="2189">
                  <c:v>1.7788712999999998</c:v>
                </c:pt>
                <c:pt idx="2190">
                  <c:v>1.7796837999999997</c:v>
                </c:pt>
                <c:pt idx="2191">
                  <c:v>1.7804964999999997</c:v>
                </c:pt>
                <c:pt idx="2192">
                  <c:v>1.7813090999999999</c:v>
                </c:pt>
                <c:pt idx="2193">
                  <c:v>1.7821217999999999</c:v>
                </c:pt>
                <c:pt idx="2194">
                  <c:v>1.7829343999999998</c:v>
                </c:pt>
                <c:pt idx="2195">
                  <c:v>1.7837471</c:v>
                </c:pt>
                <c:pt idx="2196">
                  <c:v>1.7845597</c:v>
                </c:pt>
                <c:pt idx="2197">
                  <c:v>1.7853724</c:v>
                </c:pt>
                <c:pt idx="2198">
                  <c:v>1.7861849999999999</c:v>
                </c:pt>
                <c:pt idx="2199">
                  <c:v>1.7869976999999997</c:v>
                </c:pt>
                <c:pt idx="2200">
                  <c:v>1.7878101999999998</c:v>
                </c:pt>
                <c:pt idx="2201">
                  <c:v>1.7886229999999999</c:v>
                </c:pt>
                <c:pt idx="2202">
                  <c:v>1.7894355999999998</c:v>
                </c:pt>
                <c:pt idx="2203">
                  <c:v>1.7902482</c:v>
                </c:pt>
                <c:pt idx="2204">
                  <c:v>1.7910607999999997</c:v>
                </c:pt>
                <c:pt idx="2205">
                  <c:v>1.7918735999999997</c:v>
                </c:pt>
                <c:pt idx="2206">
                  <c:v>1.7926861000000001</c:v>
                </c:pt>
                <c:pt idx="2207">
                  <c:v>1.7934987999999998</c:v>
                </c:pt>
                <c:pt idx="2208">
                  <c:v>1.7943114</c:v>
                </c:pt>
                <c:pt idx="2209">
                  <c:v>1.7951240999999998</c:v>
                </c:pt>
                <c:pt idx="2210">
                  <c:v>1.7959366999999995</c:v>
                </c:pt>
                <c:pt idx="2211">
                  <c:v>1.7967493999999997</c:v>
                </c:pt>
                <c:pt idx="2212">
                  <c:v>1.7975619999999999</c:v>
                </c:pt>
                <c:pt idx="2213">
                  <c:v>1.7983746999999999</c:v>
                </c:pt>
                <c:pt idx="2214">
                  <c:v>1.7991873</c:v>
                </c:pt>
                <c:pt idx="2215">
                  <c:v>1.8</c:v>
                </c:pt>
                <c:pt idx="2216">
                  <c:v>1.8008124999999999</c:v>
                </c:pt>
                <c:pt idx="2217">
                  <c:v>1.8016250999999999</c:v>
                </c:pt>
                <c:pt idx="2218">
                  <c:v>1.8024378999999999</c:v>
                </c:pt>
                <c:pt idx="2219">
                  <c:v>1.8032504</c:v>
                </c:pt>
                <c:pt idx="2220">
                  <c:v>1.8040631</c:v>
                </c:pt>
                <c:pt idx="2221">
                  <c:v>1.8048757</c:v>
                </c:pt>
                <c:pt idx="2222">
                  <c:v>1.8056884</c:v>
                </c:pt>
                <c:pt idx="2223">
                  <c:v>1.8065009999999999</c:v>
                </c:pt>
                <c:pt idx="2224">
                  <c:v>1.8073136999999997</c:v>
                </c:pt>
                <c:pt idx="2225">
                  <c:v>1.8081262999999999</c:v>
                </c:pt>
                <c:pt idx="2226">
                  <c:v>1.8089389999999999</c:v>
                </c:pt>
                <c:pt idx="2227">
                  <c:v>1.8097515999999998</c:v>
                </c:pt>
                <c:pt idx="2228">
                  <c:v>1.8105642999999998</c:v>
                </c:pt>
                <c:pt idx="2229">
                  <c:v>1.8113767999999997</c:v>
                </c:pt>
                <c:pt idx="2230">
                  <c:v>1.8121894999999999</c:v>
                </c:pt>
                <c:pt idx="2231">
                  <c:v>1.8130021999999999</c:v>
                </c:pt>
                <c:pt idx="2232">
                  <c:v>1.8138147999999998</c:v>
                </c:pt>
                <c:pt idx="2233">
                  <c:v>1.8146274</c:v>
                </c:pt>
                <c:pt idx="2234">
                  <c:v>1.8154401999999998</c:v>
                </c:pt>
                <c:pt idx="2235">
                  <c:v>1.8162526999999999</c:v>
                </c:pt>
                <c:pt idx="2236">
                  <c:v>1.8170653999999997</c:v>
                </c:pt>
                <c:pt idx="2237">
                  <c:v>1.8178779999999999</c:v>
                </c:pt>
                <c:pt idx="2238">
                  <c:v>1.8186906999999999</c:v>
                </c:pt>
                <c:pt idx="2239">
                  <c:v>1.8195032999999998</c:v>
                </c:pt>
                <c:pt idx="2240">
                  <c:v>1.820316</c:v>
                </c:pt>
                <c:pt idx="2241">
                  <c:v>1.8211285999999998</c:v>
                </c:pt>
                <c:pt idx="2242">
                  <c:v>1.8219410999999999</c:v>
                </c:pt>
                <c:pt idx="2243">
                  <c:v>1.8227538000000001</c:v>
                </c:pt>
                <c:pt idx="2244">
                  <c:v>1.8235665999999997</c:v>
                </c:pt>
                <c:pt idx="2245">
                  <c:v>1.8243791</c:v>
                </c:pt>
                <c:pt idx="2246">
                  <c:v>1.8251916999999998</c:v>
                </c:pt>
                <c:pt idx="2247">
                  <c:v>1.8260045</c:v>
                </c:pt>
                <c:pt idx="2248">
                  <c:v>1.8268169999999999</c:v>
                </c:pt>
                <c:pt idx="2249">
                  <c:v>1.8276296999999995</c:v>
                </c:pt>
                <c:pt idx="2250">
                  <c:v>1.8284423000000001</c:v>
                </c:pt>
                <c:pt idx="2251">
                  <c:v>1.8292550000000001</c:v>
                </c:pt>
                <c:pt idx="2252">
                  <c:v>1.8300676</c:v>
                </c:pt>
                <c:pt idx="2253">
                  <c:v>1.8308803</c:v>
                </c:pt>
                <c:pt idx="2254">
                  <c:v>1.8316929</c:v>
                </c:pt>
                <c:pt idx="2255">
                  <c:v>1.8325056</c:v>
                </c:pt>
                <c:pt idx="2256">
                  <c:v>1.8333181000000001</c:v>
                </c:pt>
                <c:pt idx="2257">
                  <c:v>1.8341308999999999</c:v>
                </c:pt>
                <c:pt idx="2258">
                  <c:v>1.8349434</c:v>
                </c:pt>
                <c:pt idx="2259">
                  <c:v>1.8357561</c:v>
                </c:pt>
                <c:pt idx="2260">
                  <c:v>1.8365688</c:v>
                </c:pt>
                <c:pt idx="2261">
                  <c:v>1.8373813999999997</c:v>
                </c:pt>
                <c:pt idx="2262">
                  <c:v>1.8381939999999999</c:v>
                </c:pt>
                <c:pt idx="2263">
                  <c:v>1.8390066999999999</c:v>
                </c:pt>
                <c:pt idx="2264">
                  <c:v>1.8398192999999998</c:v>
                </c:pt>
                <c:pt idx="2265">
                  <c:v>1.840632</c:v>
                </c:pt>
                <c:pt idx="2266">
                  <c:v>1.8414445999999998</c:v>
                </c:pt>
                <c:pt idx="2267">
                  <c:v>1.8422573000000002</c:v>
                </c:pt>
                <c:pt idx="2268">
                  <c:v>1.8430698999999997</c:v>
                </c:pt>
                <c:pt idx="2269">
                  <c:v>1.8438824</c:v>
                </c:pt>
                <c:pt idx="2270">
                  <c:v>1.8446951999999999</c:v>
                </c:pt>
                <c:pt idx="2271">
                  <c:v>1.8455077</c:v>
                </c:pt>
                <c:pt idx="2272">
                  <c:v>1.8463204</c:v>
                </c:pt>
                <c:pt idx="2273">
                  <c:v>1.8471331999999998</c:v>
                </c:pt>
                <c:pt idx="2274">
                  <c:v>1.8479456999999997</c:v>
                </c:pt>
                <c:pt idx="2275">
                  <c:v>1.8487583000000001</c:v>
                </c:pt>
                <c:pt idx="2276">
                  <c:v>1.8495710999999997</c:v>
                </c:pt>
                <c:pt idx="2277">
                  <c:v>1.8503836</c:v>
                </c:pt>
                <c:pt idx="2278">
                  <c:v>1.8511962999999998</c:v>
                </c:pt>
                <c:pt idx="2279">
                  <c:v>1.8520089000000002</c:v>
                </c:pt>
                <c:pt idx="2280">
                  <c:v>1.8528215999999997</c:v>
                </c:pt>
                <c:pt idx="2281">
                  <c:v>1.8536341999999997</c:v>
                </c:pt>
                <c:pt idx="2282">
                  <c:v>1.8544468000000001</c:v>
                </c:pt>
                <c:pt idx="2283">
                  <c:v>1.8552595000000001</c:v>
                </c:pt>
                <c:pt idx="2284">
                  <c:v>1.8560722000000001</c:v>
                </c:pt>
                <c:pt idx="2285">
                  <c:v>1.8568846999999997</c:v>
                </c:pt>
                <c:pt idx="2286">
                  <c:v>1.8576975</c:v>
                </c:pt>
                <c:pt idx="2287">
                  <c:v>1.8585100000000001</c:v>
                </c:pt>
                <c:pt idx="2288">
                  <c:v>1.8593226999999999</c:v>
                </c:pt>
                <c:pt idx="2289">
                  <c:v>1.8601354000000001</c:v>
                </c:pt>
                <c:pt idx="2290">
                  <c:v>1.860948</c:v>
                </c:pt>
                <c:pt idx="2291">
                  <c:v>1.8617605999999998</c:v>
                </c:pt>
                <c:pt idx="2292">
                  <c:v>1.8625733</c:v>
                </c:pt>
                <c:pt idx="2293">
                  <c:v>1.8633858999999999</c:v>
                </c:pt>
                <c:pt idx="2294">
                  <c:v>1.8641985999999999</c:v>
                </c:pt>
                <c:pt idx="2295">
                  <c:v>1.8650111999999999</c:v>
                </c:pt>
                <c:pt idx="2296">
                  <c:v>1.8658236999999998</c:v>
                </c:pt>
                <c:pt idx="2297">
                  <c:v>1.8666364</c:v>
                </c:pt>
                <c:pt idx="2298">
                  <c:v>1.8674489999999999</c:v>
                </c:pt>
                <c:pt idx="2299">
                  <c:v>1.8682618</c:v>
                </c:pt>
                <c:pt idx="2300">
                  <c:v>1.8690745</c:v>
                </c:pt>
                <c:pt idx="2301">
                  <c:v>1.8698870999999999</c:v>
                </c:pt>
                <c:pt idx="2302">
                  <c:v>1.8706995999999998</c:v>
                </c:pt>
                <c:pt idx="2303">
                  <c:v>1.8715123</c:v>
                </c:pt>
                <c:pt idx="2304">
                  <c:v>1.8723249</c:v>
                </c:pt>
                <c:pt idx="2305">
                  <c:v>1.8731376</c:v>
                </c:pt>
                <c:pt idx="2306">
                  <c:v>1.8739504</c:v>
                </c:pt>
                <c:pt idx="2307">
                  <c:v>1.8747628000000001</c:v>
                </c:pt>
                <c:pt idx="2308">
                  <c:v>1.8755754</c:v>
                </c:pt>
                <c:pt idx="2309">
                  <c:v>1.8763882000000001</c:v>
                </c:pt>
                <c:pt idx="2310">
                  <c:v>1.8772008</c:v>
                </c:pt>
                <c:pt idx="2311">
                  <c:v>1.8780135000000002</c:v>
                </c:pt>
                <c:pt idx="2312">
                  <c:v>1.8788259999999999</c:v>
                </c:pt>
                <c:pt idx="2313">
                  <c:v>1.8796386999999999</c:v>
                </c:pt>
                <c:pt idx="2314">
                  <c:v>1.8804513</c:v>
                </c:pt>
                <c:pt idx="2315">
                  <c:v>1.8812640999999999</c:v>
                </c:pt>
                <c:pt idx="2316">
                  <c:v>1.8820767</c:v>
                </c:pt>
                <c:pt idx="2317">
                  <c:v>1.8828891999999999</c:v>
                </c:pt>
                <c:pt idx="2318">
                  <c:v>1.8837018999999997</c:v>
                </c:pt>
                <c:pt idx="2319">
                  <c:v>1.8845145999999999</c:v>
                </c:pt>
                <c:pt idx="2320">
                  <c:v>1.8853271999999999</c:v>
                </c:pt>
                <c:pt idx="2321">
                  <c:v>1.8861399000000001</c:v>
                </c:pt>
                <c:pt idx="2322">
                  <c:v>1.8869526000000001</c:v>
                </c:pt>
                <c:pt idx="2323">
                  <c:v>1.8877649999999997</c:v>
                </c:pt>
                <c:pt idx="2324">
                  <c:v>1.8885776999999999</c:v>
                </c:pt>
                <c:pt idx="2325">
                  <c:v>1.8893905</c:v>
                </c:pt>
                <c:pt idx="2326">
                  <c:v>1.8902030999999999</c:v>
                </c:pt>
                <c:pt idx="2327">
                  <c:v>1.8910157999999999</c:v>
                </c:pt>
                <c:pt idx="2328">
                  <c:v>1.8918282999999998</c:v>
                </c:pt>
                <c:pt idx="2329">
                  <c:v>1.8926409000000002</c:v>
                </c:pt>
                <c:pt idx="2330">
                  <c:v>1.8934536</c:v>
                </c:pt>
                <c:pt idx="2331">
                  <c:v>1.8942661999999999</c:v>
                </c:pt>
                <c:pt idx="2332">
                  <c:v>1.895079</c:v>
                </c:pt>
                <c:pt idx="2333">
                  <c:v>1.8958913999999998</c:v>
                </c:pt>
                <c:pt idx="2334">
                  <c:v>1.8967041</c:v>
                </c:pt>
                <c:pt idx="2335">
                  <c:v>1.8975168</c:v>
                </c:pt>
                <c:pt idx="2336">
                  <c:v>1.8983295</c:v>
                </c:pt>
                <c:pt idx="2337">
                  <c:v>1.8991420999999999</c:v>
                </c:pt>
                <c:pt idx="2338">
                  <c:v>1.8999546999999999</c:v>
                </c:pt>
                <c:pt idx="2339">
                  <c:v>1.9007673</c:v>
                </c:pt>
                <c:pt idx="2340">
                  <c:v>1.90158</c:v>
                </c:pt>
                <c:pt idx="2341">
                  <c:v>1.9023927</c:v>
                </c:pt>
                <c:pt idx="2342">
                  <c:v>1.9032054</c:v>
                </c:pt>
                <c:pt idx="2343">
                  <c:v>1.9040180000000002</c:v>
                </c:pt>
                <c:pt idx="2344">
                  <c:v>1.9048305999999999</c:v>
                </c:pt>
                <c:pt idx="2345">
                  <c:v>1.9056431999999999</c:v>
                </c:pt>
                <c:pt idx="2346">
                  <c:v>1.9064559000000003</c:v>
                </c:pt>
                <c:pt idx="2347">
                  <c:v>1.9072685</c:v>
                </c:pt>
                <c:pt idx="2348">
                  <c:v>1.9080813000000001</c:v>
                </c:pt>
                <c:pt idx="2349">
                  <c:v>1.9088936999999997</c:v>
                </c:pt>
                <c:pt idx="2350">
                  <c:v>1.9097063999999997</c:v>
                </c:pt>
                <c:pt idx="2351">
                  <c:v>1.9105190999999999</c:v>
                </c:pt>
                <c:pt idx="2352">
                  <c:v>1.9113317999999997</c:v>
                </c:pt>
                <c:pt idx="2353">
                  <c:v>1.9121444000000001</c:v>
                </c:pt>
                <c:pt idx="2354">
                  <c:v>1.9129570000000002</c:v>
                </c:pt>
                <c:pt idx="2355">
                  <c:v>1.9137695999999997</c:v>
                </c:pt>
                <c:pt idx="2356">
                  <c:v>1.9145823000000002</c:v>
                </c:pt>
                <c:pt idx="2357">
                  <c:v>1.9153948999999997</c:v>
                </c:pt>
                <c:pt idx="2358">
                  <c:v>1.9162077000000002</c:v>
                </c:pt>
                <c:pt idx="2359">
                  <c:v>1.9170201</c:v>
                </c:pt>
                <c:pt idx="2360">
                  <c:v>1.9178326999999997</c:v>
                </c:pt>
                <c:pt idx="2361">
                  <c:v>1.9186455000000002</c:v>
                </c:pt>
                <c:pt idx="2362">
                  <c:v>1.9194582</c:v>
                </c:pt>
                <c:pt idx="2363">
                  <c:v>1.9202707999999999</c:v>
                </c:pt>
                <c:pt idx="2364">
                  <c:v>1.9210836</c:v>
                </c:pt>
                <c:pt idx="2365">
                  <c:v>1.9218959999999998</c:v>
                </c:pt>
                <c:pt idx="2366">
                  <c:v>1.9227086</c:v>
                </c:pt>
                <c:pt idx="2367">
                  <c:v>1.9235213999999998</c:v>
                </c:pt>
                <c:pt idx="2368">
                  <c:v>1.924334</c:v>
                </c:pt>
                <c:pt idx="2369">
                  <c:v>1.9251467</c:v>
                </c:pt>
                <c:pt idx="2370">
                  <c:v>1.9259591999999999</c:v>
                </c:pt>
                <c:pt idx="2371">
                  <c:v>1.9267719000000001</c:v>
                </c:pt>
                <c:pt idx="2372">
                  <c:v>1.9275845</c:v>
                </c:pt>
                <c:pt idx="2373">
                  <c:v>1.9283972</c:v>
                </c:pt>
                <c:pt idx="2374">
                  <c:v>1.9292099</c:v>
                </c:pt>
                <c:pt idx="2375">
                  <c:v>1.9300223999999999</c:v>
                </c:pt>
                <c:pt idx="2376">
                  <c:v>1.9308350000000001</c:v>
                </c:pt>
                <c:pt idx="2377">
                  <c:v>1.9316477999999999</c:v>
                </c:pt>
                <c:pt idx="2378">
                  <c:v>1.9324604000000001</c:v>
                </c:pt>
                <c:pt idx="2379">
                  <c:v>1.9332731000000001</c:v>
                </c:pt>
                <c:pt idx="2380">
                  <c:v>1.9340857000000002</c:v>
                </c:pt>
                <c:pt idx="2381">
                  <c:v>1.9348983</c:v>
                </c:pt>
                <c:pt idx="2382">
                  <c:v>1.9357108999999999</c:v>
                </c:pt>
                <c:pt idx="2383">
                  <c:v>1.9365235999999999</c:v>
                </c:pt>
                <c:pt idx="2384">
                  <c:v>1.9373362999999997</c:v>
                </c:pt>
                <c:pt idx="2385">
                  <c:v>1.9381490000000001</c:v>
                </c:pt>
                <c:pt idx="2386">
                  <c:v>1.9389613999999997</c:v>
                </c:pt>
                <c:pt idx="2387">
                  <c:v>1.9397741999999998</c:v>
                </c:pt>
                <c:pt idx="2388">
                  <c:v>1.9405867999999999</c:v>
                </c:pt>
                <c:pt idx="2389">
                  <c:v>1.9413994999999997</c:v>
                </c:pt>
                <c:pt idx="2390">
                  <c:v>1.9422122000000002</c:v>
                </c:pt>
                <c:pt idx="2391">
                  <c:v>1.9430245999999998</c:v>
                </c:pt>
                <c:pt idx="2392">
                  <c:v>1.9438373</c:v>
                </c:pt>
                <c:pt idx="2393">
                  <c:v>1.9446501000000003</c:v>
                </c:pt>
                <c:pt idx="2394">
                  <c:v>1.9454627</c:v>
                </c:pt>
                <c:pt idx="2395">
                  <c:v>1.9462754000000002</c:v>
                </c:pt>
                <c:pt idx="2396">
                  <c:v>1.9470878000000003</c:v>
                </c:pt>
                <c:pt idx="2397">
                  <c:v>1.9479005</c:v>
                </c:pt>
                <c:pt idx="2398">
                  <c:v>1.9487132</c:v>
                </c:pt>
                <c:pt idx="2399">
                  <c:v>1.9495258</c:v>
                </c:pt>
                <c:pt idx="2400">
                  <c:v>1.9503386</c:v>
                </c:pt>
                <c:pt idx="2401">
                  <c:v>1.9511513</c:v>
                </c:pt>
                <c:pt idx="2402">
                  <c:v>1.9519636999999999</c:v>
                </c:pt>
                <c:pt idx="2403">
                  <c:v>1.9527764000000001</c:v>
                </c:pt>
                <c:pt idx="2404">
                  <c:v>1.9535891000000001</c:v>
                </c:pt>
                <c:pt idx="2405">
                  <c:v>1.9544017</c:v>
                </c:pt>
                <c:pt idx="2406">
                  <c:v>1.9552144</c:v>
                </c:pt>
                <c:pt idx="2407">
                  <c:v>1.9560268999999999</c:v>
                </c:pt>
                <c:pt idx="2408">
                  <c:v>1.9568395999999999</c:v>
                </c:pt>
                <c:pt idx="2409">
                  <c:v>1.9576522000000001</c:v>
                </c:pt>
                <c:pt idx="2410">
                  <c:v>1.9584649999999999</c:v>
                </c:pt>
                <c:pt idx="2411">
                  <c:v>1.9592776000000001</c:v>
                </c:pt>
                <c:pt idx="2412">
                  <c:v>1.9600900000000001</c:v>
                </c:pt>
                <c:pt idx="2413">
                  <c:v>1.9609027999999999</c:v>
                </c:pt>
                <c:pt idx="2414">
                  <c:v>1.9617154999999999</c:v>
                </c:pt>
                <c:pt idx="2415">
                  <c:v>1.9625281000000001</c:v>
                </c:pt>
                <c:pt idx="2416">
                  <c:v>1.9633408999999999</c:v>
                </c:pt>
                <c:pt idx="2417">
                  <c:v>1.9641533000000002</c:v>
                </c:pt>
                <c:pt idx="2418">
                  <c:v>1.9649658999999999</c:v>
                </c:pt>
                <c:pt idx="2419">
                  <c:v>1.9657787</c:v>
                </c:pt>
                <c:pt idx="2420">
                  <c:v>1.9665914</c:v>
                </c:pt>
                <c:pt idx="2421">
                  <c:v>1.9674039999999999</c:v>
                </c:pt>
                <c:pt idx="2422">
                  <c:v>1.9682166999999999</c:v>
                </c:pt>
                <c:pt idx="2423">
                  <c:v>1.9690291999999998</c:v>
                </c:pt>
                <c:pt idx="2424">
                  <c:v>1.9698418</c:v>
                </c:pt>
                <c:pt idx="2425">
                  <c:v>1.9706545000000002</c:v>
                </c:pt>
                <c:pt idx="2426">
                  <c:v>1.9714673</c:v>
                </c:pt>
                <c:pt idx="2427">
                  <c:v>1.9722799000000002</c:v>
                </c:pt>
                <c:pt idx="2428">
                  <c:v>1.9730923</c:v>
                </c:pt>
                <c:pt idx="2429">
                  <c:v>1.9739051000000001</c:v>
                </c:pt>
                <c:pt idx="2430">
                  <c:v>1.9747177000000002</c:v>
                </c:pt>
                <c:pt idx="2431">
                  <c:v>1.9755304</c:v>
                </c:pt>
                <c:pt idx="2432">
                  <c:v>1.9763430000000002</c:v>
                </c:pt>
                <c:pt idx="2433">
                  <c:v>1.9771556000000001</c:v>
                </c:pt>
                <c:pt idx="2434">
                  <c:v>1.9779681999999998</c:v>
                </c:pt>
                <c:pt idx="2435">
                  <c:v>1.9787809000000003</c:v>
                </c:pt>
                <c:pt idx="2436">
                  <c:v>1.9795935999999998</c:v>
                </c:pt>
                <c:pt idx="2437">
                  <c:v>1.9804063000000001</c:v>
                </c:pt>
                <c:pt idx="2438">
                  <c:v>1.9812187000000001</c:v>
                </c:pt>
                <c:pt idx="2439">
                  <c:v>1.9820314999999999</c:v>
                </c:pt>
                <c:pt idx="2440">
                  <c:v>1.9828441000000001</c:v>
                </c:pt>
                <c:pt idx="2441">
                  <c:v>1.9836568000000001</c:v>
                </c:pt>
                <c:pt idx="2442">
                  <c:v>1.9844695000000001</c:v>
                </c:pt>
                <c:pt idx="2443">
                  <c:v>1.9852822000000001</c:v>
                </c:pt>
                <c:pt idx="2444">
                  <c:v>1.9860945999999999</c:v>
                </c:pt>
                <c:pt idx="2445">
                  <c:v>1.9869074000000002</c:v>
                </c:pt>
                <c:pt idx="2446">
                  <c:v>1.9877199999999999</c:v>
                </c:pt>
                <c:pt idx="2447">
                  <c:v>1.9885326999999999</c:v>
                </c:pt>
                <c:pt idx="2448">
                  <c:v>1.9893453000000001</c:v>
                </c:pt>
                <c:pt idx="2449">
                  <c:v>1.9901578000000004</c:v>
                </c:pt>
                <c:pt idx="2450">
                  <c:v>1.9909705000000002</c:v>
                </c:pt>
                <c:pt idx="2451">
                  <c:v>1.9917830999999999</c:v>
                </c:pt>
                <c:pt idx="2452">
                  <c:v>1.9925959000000002</c:v>
                </c:pt>
                <c:pt idx="2453">
                  <c:v>1.9934086</c:v>
                </c:pt>
                <c:pt idx="2454">
                  <c:v>1.994221</c:v>
                </c:pt>
                <c:pt idx="2455">
                  <c:v>1.9950337</c:v>
                </c:pt>
                <c:pt idx="2456">
                  <c:v>1.9958464</c:v>
                </c:pt>
                <c:pt idx="2457">
                  <c:v>1.9966590000000002</c:v>
                </c:pt>
                <c:pt idx="2458">
                  <c:v>1.9974717</c:v>
                </c:pt>
                <c:pt idx="2459">
                  <c:v>1.9982842000000001</c:v>
                </c:pt>
                <c:pt idx="2460">
                  <c:v>1.9990969000000001</c:v>
                </c:pt>
                <c:pt idx="2461">
                  <c:v>1.9999095</c:v>
                </c:pt>
                <c:pt idx="2462">
                  <c:v>2.0007221999999998</c:v>
                </c:pt>
                <c:pt idx="2463">
                  <c:v>2.0015349000000002</c:v>
                </c:pt>
                <c:pt idx="2464">
                  <c:v>2.0023477000000001</c:v>
                </c:pt>
                <c:pt idx="2465">
                  <c:v>2.0031599999999998</c:v>
                </c:pt>
                <c:pt idx="2466">
                  <c:v>2.0039728000000001</c:v>
                </c:pt>
                <c:pt idx="2467">
                  <c:v>2.0047855000000001</c:v>
                </c:pt>
                <c:pt idx="2468">
                  <c:v>2.0055980999999998</c:v>
                </c:pt>
                <c:pt idx="2469">
                  <c:v>2.0064107999999998</c:v>
                </c:pt>
                <c:pt idx="2470">
                  <c:v>2.0072234</c:v>
                </c:pt>
                <c:pt idx="2471">
                  <c:v>2.0080358999999999</c:v>
                </c:pt>
                <c:pt idx="2472">
                  <c:v>2.0088486999999997</c:v>
                </c:pt>
                <c:pt idx="2473">
                  <c:v>2.0096613999999997</c:v>
                </c:pt>
                <c:pt idx="2474">
                  <c:v>2.0104739999999994</c:v>
                </c:pt>
                <c:pt idx="2475">
                  <c:v>2.0112864999999998</c:v>
                </c:pt>
                <c:pt idx="2476">
                  <c:v>2.0120992999999996</c:v>
                </c:pt>
                <c:pt idx="2477">
                  <c:v>2.0129117999999999</c:v>
                </c:pt>
                <c:pt idx="2478">
                  <c:v>2.0137246000000002</c:v>
                </c:pt>
                <c:pt idx="2479">
                  <c:v>2.0145371000000001</c:v>
                </c:pt>
                <c:pt idx="2480">
                  <c:v>2.0153495999999995</c:v>
                </c:pt>
                <c:pt idx="2481">
                  <c:v>2.0161623999999994</c:v>
                </c:pt>
                <c:pt idx="2482">
                  <c:v>2.0169748999999997</c:v>
                </c:pt>
                <c:pt idx="2483">
                  <c:v>2.0177877000000004</c:v>
                </c:pt>
                <c:pt idx="2484">
                  <c:v>2.0186004999999994</c:v>
                </c:pt>
                <c:pt idx="2485">
                  <c:v>2.0194129999999997</c:v>
                </c:pt>
                <c:pt idx="2486">
                  <c:v>2.0202255</c:v>
                </c:pt>
                <c:pt idx="2487">
                  <c:v>2.0210382999999998</c:v>
                </c:pt>
                <c:pt idx="2488">
                  <c:v>2.0218507999999997</c:v>
                </c:pt>
                <c:pt idx="2489">
                  <c:v>2.0226635999999996</c:v>
                </c:pt>
                <c:pt idx="2490">
                  <c:v>2.0234763999999998</c:v>
                </c:pt>
                <c:pt idx="2491">
                  <c:v>2.0242887000000001</c:v>
                </c:pt>
                <c:pt idx="2492">
                  <c:v>2.0251014000000001</c:v>
                </c:pt>
                <c:pt idx="2493">
                  <c:v>2.0259141999999999</c:v>
                </c:pt>
                <c:pt idx="2494">
                  <c:v>2.0267267000000002</c:v>
                </c:pt>
                <c:pt idx="2495">
                  <c:v>2.0275395000000005</c:v>
                </c:pt>
                <c:pt idx="2496">
                  <c:v>2.0283519999999999</c:v>
                </c:pt>
                <c:pt idx="2497">
                  <c:v>2.0291646000000001</c:v>
                </c:pt>
                <c:pt idx="2498">
                  <c:v>2.0299773000000001</c:v>
                </c:pt>
                <c:pt idx="2499">
                  <c:v>2.0307900999999999</c:v>
                </c:pt>
                <c:pt idx="2500">
                  <c:v>2.0316025999999994</c:v>
                </c:pt>
                <c:pt idx="2501">
                  <c:v>2.0324151999999995</c:v>
                </c:pt>
                <c:pt idx="2502">
                  <c:v>2.0332279</c:v>
                </c:pt>
                <c:pt idx="2503">
                  <c:v>2.0340404999999997</c:v>
                </c:pt>
                <c:pt idx="2504">
                  <c:v>2.0348531999999997</c:v>
                </c:pt>
                <c:pt idx="2505">
                  <c:v>2.0356657999999994</c:v>
                </c:pt>
                <c:pt idx="2506">
                  <c:v>2.036478499999999</c:v>
                </c:pt>
                <c:pt idx="2507">
                  <c:v>2.0372910000000002</c:v>
                </c:pt>
                <c:pt idx="2508">
                  <c:v>2.0381035999999999</c:v>
                </c:pt>
                <c:pt idx="2509">
                  <c:v>2.0389162999999999</c:v>
                </c:pt>
                <c:pt idx="2510">
                  <c:v>2.0397290999999997</c:v>
                </c:pt>
                <c:pt idx="2511">
                  <c:v>2.0405416000000001</c:v>
                </c:pt>
                <c:pt idx="2512">
                  <c:v>2.0413541999999998</c:v>
                </c:pt>
                <c:pt idx="2513">
                  <c:v>2.0421668999999998</c:v>
                </c:pt>
                <c:pt idx="2514">
                  <c:v>2.0429794999999995</c:v>
                </c:pt>
                <c:pt idx="2515">
                  <c:v>2.0437921999999999</c:v>
                </c:pt>
                <c:pt idx="2516">
                  <c:v>2.0446049999999998</c:v>
                </c:pt>
                <c:pt idx="2517">
                  <c:v>2.0454173</c:v>
                </c:pt>
                <c:pt idx="2518">
                  <c:v>2.0462300999999998</c:v>
                </c:pt>
                <c:pt idx="2519">
                  <c:v>2.0470427999999998</c:v>
                </c:pt>
                <c:pt idx="2520">
                  <c:v>2.0478553999999995</c:v>
                </c:pt>
                <c:pt idx="2521">
                  <c:v>2.0486680999999995</c:v>
                </c:pt>
                <c:pt idx="2522">
                  <c:v>2.0494808999999998</c:v>
                </c:pt>
                <c:pt idx="2523">
                  <c:v>2.0502932</c:v>
                </c:pt>
                <c:pt idx="2524">
                  <c:v>2.0511059999999994</c:v>
                </c:pt>
                <c:pt idx="2525">
                  <c:v>2.0519186999999994</c:v>
                </c:pt>
                <c:pt idx="2526">
                  <c:v>2.0527313</c:v>
                </c:pt>
                <c:pt idx="2527">
                  <c:v>2.053544</c:v>
                </c:pt>
                <c:pt idx="2528">
                  <c:v>2.0543565999999998</c:v>
                </c:pt>
                <c:pt idx="2529">
                  <c:v>2.0551690999999996</c:v>
                </c:pt>
                <c:pt idx="2530">
                  <c:v>2.0559818999999999</c:v>
                </c:pt>
                <c:pt idx="2531">
                  <c:v>2.0567943999999998</c:v>
                </c:pt>
                <c:pt idx="2532">
                  <c:v>2.0576072000000001</c:v>
                </c:pt>
                <c:pt idx="2533">
                  <c:v>2.0584197</c:v>
                </c:pt>
                <c:pt idx="2534">
                  <c:v>2.0592321999999994</c:v>
                </c:pt>
                <c:pt idx="2535">
                  <c:v>2.0600449999999997</c:v>
                </c:pt>
                <c:pt idx="2536">
                  <c:v>2.0608578</c:v>
                </c:pt>
                <c:pt idx="2537">
                  <c:v>2.0616702999999998</c:v>
                </c:pt>
                <c:pt idx="2538">
                  <c:v>2.0624827999999997</c:v>
                </c:pt>
                <c:pt idx="2539">
                  <c:v>2.0632956</c:v>
                </c:pt>
                <c:pt idx="2540">
                  <c:v>2.0641080999999999</c:v>
                </c:pt>
                <c:pt idx="2541">
                  <c:v>2.0649209000000002</c:v>
                </c:pt>
                <c:pt idx="2542">
                  <c:v>2.0657337000000005</c:v>
                </c:pt>
                <c:pt idx="2543">
                  <c:v>2.0665461999999994</c:v>
                </c:pt>
                <c:pt idx="2544">
                  <c:v>2.0673587000000002</c:v>
                </c:pt>
                <c:pt idx="2545">
                  <c:v>2.0681715000000005</c:v>
                </c:pt>
                <c:pt idx="2546">
                  <c:v>2.0689839999999999</c:v>
                </c:pt>
                <c:pt idx="2547">
                  <c:v>2.0697968000000002</c:v>
                </c:pt>
                <c:pt idx="2548">
                  <c:v>2.0706095999999996</c:v>
                </c:pt>
                <c:pt idx="2549">
                  <c:v>2.0714218999999998</c:v>
                </c:pt>
                <c:pt idx="2550">
                  <c:v>2.0722345999999998</c:v>
                </c:pt>
                <c:pt idx="2551">
                  <c:v>2.0730473999999997</c:v>
                </c:pt>
                <c:pt idx="2552">
                  <c:v>2.0738598999999995</c:v>
                </c:pt>
                <c:pt idx="2553">
                  <c:v>2.0746726999999994</c:v>
                </c:pt>
                <c:pt idx="2554">
                  <c:v>2.0754851999999997</c:v>
                </c:pt>
                <c:pt idx="2555">
                  <c:v>2.0762977999999999</c:v>
                </c:pt>
                <c:pt idx="2556">
                  <c:v>2.0771104999999999</c:v>
                </c:pt>
                <c:pt idx="2557">
                  <c:v>2.0779231</c:v>
                </c:pt>
                <c:pt idx="2558">
                  <c:v>2.0787358</c:v>
                </c:pt>
                <c:pt idx="2559">
                  <c:v>2.0795483999999993</c:v>
                </c:pt>
                <c:pt idx="2560">
                  <c:v>2.0803609000000001</c:v>
                </c:pt>
                <c:pt idx="2561">
                  <c:v>2.0811736999999999</c:v>
                </c:pt>
                <c:pt idx="2562">
                  <c:v>2.0819863999999999</c:v>
                </c:pt>
                <c:pt idx="2563">
                  <c:v>2.0827990000000001</c:v>
                </c:pt>
                <c:pt idx="2564">
                  <c:v>2.0836117000000005</c:v>
                </c:pt>
                <c:pt idx="2565">
                  <c:v>2.0844243000000002</c:v>
                </c:pt>
                <c:pt idx="2566">
                  <c:v>2.0852368000000001</c:v>
                </c:pt>
                <c:pt idx="2567">
                  <c:v>2.0860495999999995</c:v>
                </c:pt>
                <c:pt idx="2568">
                  <c:v>2.0868622999999995</c:v>
                </c:pt>
                <c:pt idx="2569">
                  <c:v>2.0876749000000001</c:v>
                </c:pt>
                <c:pt idx="2570">
                  <c:v>2.0884874</c:v>
                </c:pt>
                <c:pt idx="2571">
                  <c:v>2.0893001999999998</c:v>
                </c:pt>
                <c:pt idx="2572">
                  <c:v>2.0901127000000002</c:v>
                </c:pt>
                <c:pt idx="2573">
                  <c:v>2.0909255</c:v>
                </c:pt>
                <c:pt idx="2574">
                  <c:v>2.0917382</c:v>
                </c:pt>
                <c:pt idx="2575">
                  <c:v>2.0925504999999998</c:v>
                </c:pt>
                <c:pt idx="2576">
                  <c:v>2.0933633</c:v>
                </c:pt>
                <c:pt idx="2577">
                  <c:v>2.0941760999999999</c:v>
                </c:pt>
                <c:pt idx="2578">
                  <c:v>2.0949885999999998</c:v>
                </c:pt>
                <c:pt idx="2579">
                  <c:v>2.0958013999999996</c:v>
                </c:pt>
                <c:pt idx="2580">
                  <c:v>2.0966138999999995</c:v>
                </c:pt>
                <c:pt idx="2581">
                  <c:v>2.0974263999999998</c:v>
                </c:pt>
                <c:pt idx="2582">
                  <c:v>2.0982392000000001</c:v>
                </c:pt>
                <c:pt idx="2583">
                  <c:v>2.0990517</c:v>
                </c:pt>
                <c:pt idx="2584">
                  <c:v>2.0998644999999994</c:v>
                </c:pt>
                <c:pt idx="2585">
                  <c:v>2.1006773000000001</c:v>
                </c:pt>
                <c:pt idx="2586">
                  <c:v>2.1014895</c:v>
                </c:pt>
                <c:pt idx="2587">
                  <c:v>2.1023022999999998</c:v>
                </c:pt>
                <c:pt idx="2588">
                  <c:v>2.1031151000000001</c:v>
                </c:pt>
                <c:pt idx="2589">
                  <c:v>2.1039276000000005</c:v>
                </c:pt>
                <c:pt idx="2590">
                  <c:v>2.1047403999999998</c:v>
                </c:pt>
                <c:pt idx="2591">
                  <c:v>2.1055528999999997</c:v>
                </c:pt>
                <c:pt idx="2592">
                  <c:v>2.1063653999999996</c:v>
                </c:pt>
                <c:pt idx="2593">
                  <c:v>2.1071781999999999</c:v>
                </c:pt>
                <c:pt idx="2594">
                  <c:v>2.1079910000000006</c:v>
                </c:pt>
                <c:pt idx="2595">
                  <c:v>2.1088035000000001</c:v>
                </c:pt>
                <c:pt idx="2596">
                  <c:v>2.1096159999999995</c:v>
                </c:pt>
                <c:pt idx="2597">
                  <c:v>2.1104287999999998</c:v>
                </c:pt>
                <c:pt idx="2598">
                  <c:v>2.1112412999999997</c:v>
                </c:pt>
                <c:pt idx="2599">
                  <c:v>2.1120540999999995</c:v>
                </c:pt>
                <c:pt idx="2600">
                  <c:v>2.1128668999999993</c:v>
                </c:pt>
                <c:pt idx="2601">
                  <c:v>2.1136792</c:v>
                </c:pt>
                <c:pt idx="2602">
                  <c:v>2.1144919</c:v>
                </c:pt>
                <c:pt idx="2603">
                  <c:v>2.1153046999999998</c:v>
                </c:pt>
                <c:pt idx="2604">
                  <c:v>2.1161172000000001</c:v>
                </c:pt>
                <c:pt idx="2605">
                  <c:v>2.11693</c:v>
                </c:pt>
                <c:pt idx="2606">
                  <c:v>2.1177424999999994</c:v>
                </c:pt>
                <c:pt idx="2607">
                  <c:v>2.1185550999999996</c:v>
                </c:pt>
                <c:pt idx="2608">
                  <c:v>2.1193678</c:v>
                </c:pt>
                <c:pt idx="2609">
                  <c:v>2.1201804000000002</c:v>
                </c:pt>
                <c:pt idx="2610">
                  <c:v>2.1209931000000002</c:v>
                </c:pt>
                <c:pt idx="2611">
                  <c:v>2.1218058999999996</c:v>
                </c:pt>
                <c:pt idx="2612">
                  <c:v>2.1226181999999993</c:v>
                </c:pt>
                <c:pt idx="2613">
                  <c:v>2.1234310000000005</c:v>
                </c:pt>
                <c:pt idx="2614">
                  <c:v>2.1242437000000001</c:v>
                </c:pt>
                <c:pt idx="2615">
                  <c:v>2.1250562999999998</c:v>
                </c:pt>
                <c:pt idx="2616">
                  <c:v>2.1258689999999993</c:v>
                </c:pt>
                <c:pt idx="2617">
                  <c:v>2.1266815999999999</c:v>
                </c:pt>
                <c:pt idx="2618">
                  <c:v>2.1274941000000003</c:v>
                </c:pt>
                <c:pt idx="2619">
                  <c:v>2.1283069000000001</c:v>
                </c:pt>
                <c:pt idx="2620">
                  <c:v>2.1291196000000001</c:v>
                </c:pt>
                <c:pt idx="2621">
                  <c:v>2.1299321999999998</c:v>
                </c:pt>
                <c:pt idx="2622">
                  <c:v>2.1307447000000002</c:v>
                </c:pt>
                <c:pt idx="2623">
                  <c:v>2.1315575</c:v>
                </c:pt>
                <c:pt idx="2624">
                  <c:v>2.1323699999999994</c:v>
                </c:pt>
                <c:pt idx="2625">
                  <c:v>2.1331828000000002</c:v>
                </c:pt>
                <c:pt idx="2626">
                  <c:v>2.1339955000000002</c:v>
                </c:pt>
                <c:pt idx="2627">
                  <c:v>2.1348080999999994</c:v>
                </c:pt>
                <c:pt idx="2628">
                  <c:v>2.1356205999999998</c:v>
                </c:pt>
                <c:pt idx="2629">
                  <c:v>2.1364333999999996</c:v>
                </c:pt>
                <c:pt idx="2630">
                  <c:v>2.1372458999999995</c:v>
                </c:pt>
                <c:pt idx="2631">
                  <c:v>2.1380586999999998</c:v>
                </c:pt>
                <c:pt idx="2632">
                  <c:v>2.1388712000000001</c:v>
                </c:pt>
                <c:pt idx="2633">
                  <c:v>2.1396837</c:v>
                </c:pt>
                <c:pt idx="2634">
                  <c:v>2.1404964999999998</c:v>
                </c:pt>
                <c:pt idx="2635">
                  <c:v>2.1413090000000001</c:v>
                </c:pt>
                <c:pt idx="2636">
                  <c:v>2.1421218000000004</c:v>
                </c:pt>
                <c:pt idx="2637">
                  <c:v>2.1429346000000002</c:v>
                </c:pt>
                <c:pt idx="2638">
                  <c:v>2.1437469</c:v>
                </c:pt>
                <c:pt idx="2639">
                  <c:v>2.1445596</c:v>
                </c:pt>
                <c:pt idx="2640">
                  <c:v>2.1453723999999998</c:v>
                </c:pt>
                <c:pt idx="2641">
                  <c:v>2.1461849000000002</c:v>
                </c:pt>
                <c:pt idx="2642">
                  <c:v>2.1469977000000005</c:v>
                </c:pt>
                <c:pt idx="2643">
                  <c:v>2.1478104999999998</c:v>
                </c:pt>
                <c:pt idx="2644">
                  <c:v>2.1486228000000001</c:v>
                </c:pt>
                <c:pt idx="2645">
                  <c:v>2.1494355000000001</c:v>
                </c:pt>
                <c:pt idx="2646">
                  <c:v>2.1502482999999994</c:v>
                </c:pt>
                <c:pt idx="2647">
                  <c:v>2.1510607999999998</c:v>
                </c:pt>
                <c:pt idx="2648">
                  <c:v>2.1518735999999996</c:v>
                </c:pt>
                <c:pt idx="2649">
                  <c:v>2.1526860999999995</c:v>
                </c:pt>
                <c:pt idx="2650">
                  <c:v>2.1534985999999998</c:v>
                </c:pt>
                <c:pt idx="2651">
                  <c:v>2.1543114000000001</c:v>
                </c:pt>
                <c:pt idx="2652">
                  <c:v>2.1551241999999999</c:v>
                </c:pt>
                <c:pt idx="2653">
                  <c:v>2.1559366999999998</c:v>
                </c:pt>
                <c:pt idx="2654">
                  <c:v>2.1567491999999997</c:v>
                </c:pt>
                <c:pt idx="2655">
                  <c:v>2.157562</c:v>
                </c:pt>
                <c:pt idx="2656">
                  <c:v>2.1583744999999999</c:v>
                </c:pt>
                <c:pt idx="2657">
                  <c:v>2.1591873000000001</c:v>
                </c:pt>
                <c:pt idx="2658">
                  <c:v>2.1599998</c:v>
                </c:pt>
                <c:pt idx="2659">
                  <c:v>2.1608123999999997</c:v>
                </c:pt>
                <c:pt idx="2660">
                  <c:v>2.1616250999999997</c:v>
                </c:pt>
                <c:pt idx="2661">
                  <c:v>2.1624376999999999</c:v>
                </c:pt>
                <c:pt idx="2662">
                  <c:v>2.1632503999999999</c:v>
                </c:pt>
                <c:pt idx="2663">
                  <c:v>2.1640632000000002</c:v>
                </c:pt>
                <c:pt idx="2664">
                  <c:v>2.1648757000000001</c:v>
                </c:pt>
                <c:pt idx="2665">
                  <c:v>2.1656882999999998</c:v>
                </c:pt>
                <c:pt idx="2666">
                  <c:v>2.1665009999999998</c:v>
                </c:pt>
                <c:pt idx="2667">
                  <c:v>2.1673136000000004</c:v>
                </c:pt>
                <c:pt idx="2668">
                  <c:v>2.1681263000000004</c:v>
                </c:pt>
                <c:pt idx="2669">
                  <c:v>2.1689391000000002</c:v>
                </c:pt>
                <c:pt idx="2670">
                  <c:v>2.1697514</c:v>
                </c:pt>
                <c:pt idx="2671">
                  <c:v>2.1705641999999998</c:v>
                </c:pt>
                <c:pt idx="2672">
                  <c:v>2.1713768999999998</c:v>
                </c:pt>
                <c:pt idx="2673">
                  <c:v>2.1721895</c:v>
                </c:pt>
                <c:pt idx="2674">
                  <c:v>2.1730022</c:v>
                </c:pt>
                <c:pt idx="2675">
                  <c:v>2.1738148000000002</c:v>
                </c:pt>
                <c:pt idx="2676">
                  <c:v>2.1746273</c:v>
                </c:pt>
                <c:pt idx="2677">
                  <c:v>2.1754400999999994</c:v>
                </c:pt>
                <c:pt idx="2678">
                  <c:v>2.1762527999999994</c:v>
                </c:pt>
                <c:pt idx="2679">
                  <c:v>2.1770653999999996</c:v>
                </c:pt>
                <c:pt idx="2680">
                  <c:v>2.1778778999999999</c:v>
                </c:pt>
                <c:pt idx="2681">
                  <c:v>2.1786907000000002</c:v>
                </c:pt>
                <c:pt idx="2682">
                  <c:v>2.1795032000000001</c:v>
                </c:pt>
                <c:pt idx="2683">
                  <c:v>2.1803159999999999</c:v>
                </c:pt>
                <c:pt idx="2684">
                  <c:v>2.1811284999999998</c:v>
                </c:pt>
                <c:pt idx="2685">
                  <c:v>2.1819413000000001</c:v>
                </c:pt>
                <c:pt idx="2686">
                  <c:v>2.1827538</c:v>
                </c:pt>
                <c:pt idx="2687">
                  <c:v>2.1835663000000003</c:v>
                </c:pt>
                <c:pt idx="2688">
                  <c:v>2.1843791000000001</c:v>
                </c:pt>
                <c:pt idx="2689">
                  <c:v>2.1851919000000004</c:v>
                </c:pt>
                <c:pt idx="2690">
                  <c:v>2.1860043999999998</c:v>
                </c:pt>
                <c:pt idx="2691">
                  <c:v>2.1868168999999997</c:v>
                </c:pt>
                <c:pt idx="2692">
                  <c:v>2.1876297000000005</c:v>
                </c:pt>
                <c:pt idx="2693">
                  <c:v>2.1884421999999994</c:v>
                </c:pt>
                <c:pt idx="2694">
                  <c:v>2.1892549999999997</c:v>
                </c:pt>
                <c:pt idx="2695">
                  <c:v>2.1900678</c:v>
                </c:pt>
                <c:pt idx="2696">
                  <c:v>2.1908800999999998</c:v>
                </c:pt>
                <c:pt idx="2697">
                  <c:v>2.1916927999999998</c:v>
                </c:pt>
                <c:pt idx="2698">
                  <c:v>2.1925055999999996</c:v>
                </c:pt>
                <c:pt idx="2699">
                  <c:v>2.1933180999999999</c:v>
                </c:pt>
                <c:pt idx="2700">
                  <c:v>2.1941309000000002</c:v>
                </c:pt>
                <c:pt idx="2701">
                  <c:v>2.1949433999999997</c:v>
                </c:pt>
                <c:pt idx="2702">
                  <c:v>2.1957559999999994</c:v>
                </c:pt>
                <c:pt idx="2703">
                  <c:v>2.1965686999999994</c:v>
                </c:pt>
                <c:pt idx="2704">
                  <c:v>2.1973815000000005</c:v>
                </c:pt>
                <c:pt idx="2705">
                  <c:v>2.1981940000000004</c:v>
                </c:pt>
                <c:pt idx="2706">
                  <c:v>2.1990067999999998</c:v>
                </c:pt>
                <c:pt idx="2707">
                  <c:v>2.1998192999999997</c:v>
                </c:pt>
                <c:pt idx="2708">
                  <c:v>2.2006319000000003</c:v>
                </c:pt>
                <c:pt idx="2709">
                  <c:v>2.2014445999999999</c:v>
                </c:pt>
                <c:pt idx="2710">
                  <c:v>2.2022572</c:v>
                </c:pt>
                <c:pt idx="2711">
                  <c:v>2.2030699</c:v>
                </c:pt>
                <c:pt idx="2712">
                  <c:v>2.2038825000000002</c:v>
                </c:pt>
                <c:pt idx="2713">
                  <c:v>2.2046950000000001</c:v>
                </c:pt>
                <c:pt idx="2714">
                  <c:v>2.2055078000000004</c:v>
                </c:pt>
                <c:pt idx="2715">
                  <c:v>2.2063204999999999</c:v>
                </c:pt>
                <c:pt idx="2716">
                  <c:v>2.2071331000000005</c:v>
                </c:pt>
                <c:pt idx="2717">
                  <c:v>2.2079456</c:v>
                </c:pt>
                <c:pt idx="2718">
                  <c:v>2.2087583999999998</c:v>
                </c:pt>
                <c:pt idx="2719">
                  <c:v>2.2095709000000001</c:v>
                </c:pt>
                <c:pt idx="2720">
                  <c:v>2.2103837000000004</c:v>
                </c:pt>
                <c:pt idx="2721">
                  <c:v>2.2111964</c:v>
                </c:pt>
                <c:pt idx="2722">
                  <c:v>2.2120086999999997</c:v>
                </c:pt>
                <c:pt idx="2723">
                  <c:v>2.2128215</c:v>
                </c:pt>
                <c:pt idx="2724">
                  <c:v>2.2136343000000003</c:v>
                </c:pt>
                <c:pt idx="2725">
                  <c:v>2.2144467999999997</c:v>
                </c:pt>
                <c:pt idx="2726">
                  <c:v>2.2152595999999996</c:v>
                </c:pt>
                <c:pt idx="2727">
                  <c:v>2.2160722999999996</c:v>
                </c:pt>
                <c:pt idx="2728">
                  <c:v>2.2168845999999998</c:v>
                </c:pt>
                <c:pt idx="2729">
                  <c:v>2.2176974</c:v>
                </c:pt>
                <c:pt idx="2730">
                  <c:v>2.2185101999999999</c:v>
                </c:pt>
                <c:pt idx="2731">
                  <c:v>2.2193227000000002</c:v>
                </c:pt>
                <c:pt idx="2732">
                  <c:v>2.2201355000000005</c:v>
                </c:pt>
                <c:pt idx="2733">
                  <c:v>2.2209479999999999</c:v>
                </c:pt>
                <c:pt idx="2734">
                  <c:v>2.2217604999999998</c:v>
                </c:pt>
                <c:pt idx="2735">
                  <c:v>2.2225733000000001</c:v>
                </c:pt>
                <c:pt idx="2736">
                  <c:v>2.2233858000000004</c:v>
                </c:pt>
                <c:pt idx="2737">
                  <c:v>2.2241986000000002</c:v>
                </c:pt>
                <c:pt idx="2738">
                  <c:v>2.2250111000000001</c:v>
                </c:pt>
                <c:pt idx="2739">
                  <c:v>2.2258236</c:v>
                </c:pt>
                <c:pt idx="2740">
                  <c:v>2.2266363999999998</c:v>
                </c:pt>
                <c:pt idx="2741">
                  <c:v>2.2274492000000001</c:v>
                </c:pt>
                <c:pt idx="2742">
                  <c:v>2.2282617000000005</c:v>
                </c:pt>
                <c:pt idx="2743">
                  <c:v>2.2290741999999999</c:v>
                </c:pt>
                <c:pt idx="2744">
                  <c:v>2.2298870000000002</c:v>
                </c:pt>
                <c:pt idx="2745">
                  <c:v>2.2306995000000001</c:v>
                </c:pt>
                <c:pt idx="2746">
                  <c:v>2.2315122999999999</c:v>
                </c:pt>
                <c:pt idx="2747">
                  <c:v>2.2323250999999997</c:v>
                </c:pt>
                <c:pt idx="2748">
                  <c:v>2.2331376000000005</c:v>
                </c:pt>
                <c:pt idx="2749">
                  <c:v>2.2339500999999999</c:v>
                </c:pt>
                <c:pt idx="2750">
                  <c:v>2.2347628999999998</c:v>
                </c:pt>
                <c:pt idx="2751">
                  <c:v>2.2355753999999997</c:v>
                </c:pt>
                <c:pt idx="2752">
                  <c:v>2.2363881999999995</c:v>
                </c:pt>
                <c:pt idx="2753">
                  <c:v>2.2372010000000002</c:v>
                </c:pt>
                <c:pt idx="2754">
                  <c:v>2.2380133</c:v>
                </c:pt>
                <c:pt idx="2755">
                  <c:v>2.238826</c:v>
                </c:pt>
                <c:pt idx="2756">
                  <c:v>2.2396387999999998</c:v>
                </c:pt>
                <c:pt idx="2757">
                  <c:v>2.2404513000000001</c:v>
                </c:pt>
                <c:pt idx="2758">
                  <c:v>2.2412641</c:v>
                </c:pt>
                <c:pt idx="2759">
                  <c:v>2.2420765999999999</c:v>
                </c:pt>
                <c:pt idx="2760">
                  <c:v>2.2428892</c:v>
                </c:pt>
                <c:pt idx="2761">
                  <c:v>2.2437019000000005</c:v>
                </c:pt>
                <c:pt idx="2762">
                  <c:v>2.2445145000000006</c:v>
                </c:pt>
                <c:pt idx="2763">
                  <c:v>2.2453272000000006</c:v>
                </c:pt>
                <c:pt idx="2764">
                  <c:v>2.2461398000000004</c:v>
                </c:pt>
                <c:pt idx="2765">
                  <c:v>2.2469522999999998</c:v>
                </c:pt>
                <c:pt idx="2766">
                  <c:v>2.2477651000000001</c:v>
                </c:pt>
                <c:pt idx="2767">
                  <c:v>2.2485778000000005</c:v>
                </c:pt>
                <c:pt idx="2768">
                  <c:v>2.2493904000000002</c:v>
                </c:pt>
                <c:pt idx="2769">
                  <c:v>2.2502030999999998</c:v>
                </c:pt>
                <c:pt idx="2770">
                  <c:v>2.2510157</c:v>
                </c:pt>
                <c:pt idx="2771">
                  <c:v>2.2518281999999994</c:v>
                </c:pt>
                <c:pt idx="2772">
                  <c:v>2.2526409999999997</c:v>
                </c:pt>
                <c:pt idx="2773">
                  <c:v>2.2534537000000001</c:v>
                </c:pt>
                <c:pt idx="2774">
                  <c:v>2.2542662999999998</c:v>
                </c:pt>
                <c:pt idx="2775">
                  <c:v>2.2550787999999997</c:v>
                </c:pt>
                <c:pt idx="2776">
                  <c:v>2.2558916</c:v>
                </c:pt>
                <c:pt idx="2777">
                  <c:v>2.2567040999999999</c:v>
                </c:pt>
                <c:pt idx="2778">
                  <c:v>2.2575169000000002</c:v>
                </c:pt>
                <c:pt idx="2779">
                  <c:v>2.2583296000000002</c:v>
                </c:pt>
                <c:pt idx="2780">
                  <c:v>2.2591418999999999</c:v>
                </c:pt>
                <c:pt idx="2781">
                  <c:v>2.2599547000000002</c:v>
                </c:pt>
                <c:pt idx="2782">
                  <c:v>2.2607675000000005</c:v>
                </c:pt>
                <c:pt idx="2783">
                  <c:v>2.2615799999999999</c:v>
                </c:pt>
                <c:pt idx="2784">
                  <c:v>2.2623928000000002</c:v>
                </c:pt>
                <c:pt idx="2785">
                  <c:v>2.2632053000000001</c:v>
                </c:pt>
                <c:pt idx="2786">
                  <c:v>2.2640178000000004</c:v>
                </c:pt>
                <c:pt idx="2787">
                  <c:v>2.2648306000000002</c:v>
                </c:pt>
                <c:pt idx="2788">
                  <c:v>2.2656430999999997</c:v>
                </c:pt>
                <c:pt idx="2789">
                  <c:v>2.2664558999999995</c:v>
                </c:pt>
                <c:pt idx="2790">
                  <c:v>2.2672686999999998</c:v>
                </c:pt>
                <c:pt idx="2791">
                  <c:v>2.2680809000000002</c:v>
                </c:pt>
                <c:pt idx="2792">
                  <c:v>2.2688937000000005</c:v>
                </c:pt>
                <c:pt idx="2793">
                  <c:v>2.2697064999999998</c:v>
                </c:pt>
                <c:pt idx="2794">
                  <c:v>2.2705190000000002</c:v>
                </c:pt>
                <c:pt idx="2795">
                  <c:v>2.2713318000000005</c:v>
                </c:pt>
                <c:pt idx="2796">
                  <c:v>2.2721442999999999</c:v>
                </c:pt>
                <c:pt idx="2797">
                  <c:v>2.2729567999999998</c:v>
                </c:pt>
                <c:pt idx="2798">
                  <c:v>2.2737696000000001</c:v>
                </c:pt>
                <c:pt idx="2799">
                  <c:v>2.2745823999999999</c:v>
                </c:pt>
                <c:pt idx="2800">
                  <c:v>2.2753949000000002</c:v>
                </c:pt>
                <c:pt idx="2801">
                  <c:v>2.2762073999999997</c:v>
                </c:pt>
                <c:pt idx="2802">
                  <c:v>2.2770201999999999</c:v>
                </c:pt>
                <c:pt idx="2803">
                  <c:v>2.2778326999999998</c:v>
                </c:pt>
                <c:pt idx="2804">
                  <c:v>2.2786454999999997</c:v>
                </c:pt>
                <c:pt idx="2805">
                  <c:v>2.2794582999999995</c:v>
                </c:pt>
                <c:pt idx="2806">
                  <c:v>2.2802708000000003</c:v>
                </c:pt>
                <c:pt idx="2807">
                  <c:v>2.2810833000000001</c:v>
                </c:pt>
                <c:pt idx="2808">
                  <c:v>2.2818961</c:v>
                </c:pt>
                <c:pt idx="2809">
                  <c:v>2.2827085999999999</c:v>
                </c:pt>
                <c:pt idx="2810">
                  <c:v>2.2835214000000006</c:v>
                </c:pt>
                <c:pt idx="2811">
                  <c:v>2.2843339000000005</c:v>
                </c:pt>
                <c:pt idx="2812">
                  <c:v>2.2851465000000002</c:v>
                </c:pt>
                <c:pt idx="2813">
                  <c:v>2.2859592000000002</c:v>
                </c:pt>
                <c:pt idx="2814">
                  <c:v>2.2867718000000004</c:v>
                </c:pt>
                <c:pt idx="2815">
                  <c:v>2.2875845000000004</c:v>
                </c:pt>
                <c:pt idx="2816">
                  <c:v>2.2883973000000006</c:v>
                </c:pt>
                <c:pt idx="2817">
                  <c:v>2.2892096</c:v>
                </c:pt>
                <c:pt idx="2818">
                  <c:v>2.2900223999999998</c:v>
                </c:pt>
                <c:pt idx="2819">
                  <c:v>2.2908350999999998</c:v>
                </c:pt>
                <c:pt idx="2820">
                  <c:v>2.2916477</c:v>
                </c:pt>
                <c:pt idx="2821">
                  <c:v>2.2924603999999995</c:v>
                </c:pt>
                <c:pt idx="2822">
                  <c:v>2.2932730000000001</c:v>
                </c:pt>
                <c:pt idx="2823">
                  <c:v>2.2940855</c:v>
                </c:pt>
                <c:pt idx="2824">
                  <c:v>2.2948982999999998</c:v>
                </c:pt>
                <c:pt idx="2825">
                  <c:v>2.2957109999999998</c:v>
                </c:pt>
                <c:pt idx="2826">
                  <c:v>2.2965236</c:v>
                </c:pt>
                <c:pt idx="2827">
                  <c:v>2.2973363000000004</c:v>
                </c:pt>
                <c:pt idx="2828">
                  <c:v>2.2981488999999997</c:v>
                </c:pt>
                <c:pt idx="2829">
                  <c:v>2.2989614</c:v>
                </c:pt>
                <c:pt idx="2830">
                  <c:v>2.2997741999999999</c:v>
                </c:pt>
                <c:pt idx="2831">
                  <c:v>2.3005868999999999</c:v>
                </c:pt>
                <c:pt idx="2832">
                  <c:v>2.3013995</c:v>
                </c:pt>
                <c:pt idx="2833">
                  <c:v>2.3022119999999995</c:v>
                </c:pt>
                <c:pt idx="2834">
                  <c:v>2.3030248000000002</c:v>
                </c:pt>
                <c:pt idx="2835">
                  <c:v>2.3038373000000001</c:v>
                </c:pt>
                <c:pt idx="2836">
                  <c:v>2.3046500999999995</c:v>
                </c:pt>
                <c:pt idx="2837">
                  <c:v>2.3054625999999994</c:v>
                </c:pt>
                <c:pt idx="2838">
                  <c:v>2.3062750999999992</c:v>
                </c:pt>
                <c:pt idx="2839">
                  <c:v>2.3070879</c:v>
                </c:pt>
                <c:pt idx="2840">
                  <c:v>2.3079003999999999</c:v>
                </c:pt>
                <c:pt idx="2841">
                  <c:v>2.3087132000000001</c:v>
                </c:pt>
                <c:pt idx="2842">
                  <c:v>2.309526</c:v>
                </c:pt>
                <c:pt idx="2843">
                  <c:v>2.3103382999999997</c:v>
                </c:pt>
                <c:pt idx="2844">
                  <c:v>2.3111509999999997</c:v>
                </c:pt>
                <c:pt idx="2845">
                  <c:v>2.3119637999999996</c:v>
                </c:pt>
                <c:pt idx="2846">
                  <c:v>2.3127762999999995</c:v>
                </c:pt>
                <c:pt idx="2847">
                  <c:v>2.3135890999999997</c:v>
                </c:pt>
                <c:pt idx="2848">
                  <c:v>2.3144018999999996</c:v>
                </c:pt>
                <c:pt idx="2849">
                  <c:v>2.3152141999999993</c:v>
                </c:pt>
                <c:pt idx="2850">
                  <c:v>2.3160268999999993</c:v>
                </c:pt>
                <c:pt idx="2851">
                  <c:v>2.3168396999999996</c:v>
                </c:pt>
                <c:pt idx="2852">
                  <c:v>2.3176521999999991</c:v>
                </c:pt>
                <c:pt idx="2853">
                  <c:v>2.3184649999999993</c:v>
                </c:pt>
                <c:pt idx="2854">
                  <c:v>2.3192774999999997</c:v>
                </c:pt>
                <c:pt idx="2855">
                  <c:v>2.3200900999999998</c:v>
                </c:pt>
                <c:pt idx="2856">
                  <c:v>2.3209027999999998</c:v>
                </c:pt>
                <c:pt idx="2857">
                  <c:v>2.3217155999999997</c:v>
                </c:pt>
                <c:pt idx="2858">
                  <c:v>2.3225280999999995</c:v>
                </c:pt>
                <c:pt idx="2859">
                  <c:v>2.3233407000000001</c:v>
                </c:pt>
                <c:pt idx="2860">
                  <c:v>2.3241533999999997</c:v>
                </c:pt>
                <c:pt idx="2861">
                  <c:v>2.3249659999999994</c:v>
                </c:pt>
                <c:pt idx="2862">
                  <c:v>2.3257786999999994</c:v>
                </c:pt>
                <c:pt idx="2863">
                  <c:v>2.3265913</c:v>
                </c:pt>
                <c:pt idx="2864">
                  <c:v>2.3274037999999999</c:v>
                </c:pt>
                <c:pt idx="2865">
                  <c:v>2.3282165999999997</c:v>
                </c:pt>
                <c:pt idx="2866">
                  <c:v>2.3290290999999996</c:v>
                </c:pt>
                <c:pt idx="2867">
                  <c:v>2.3298418999999995</c:v>
                </c:pt>
                <c:pt idx="2868">
                  <c:v>2.3306545999999995</c:v>
                </c:pt>
                <c:pt idx="2869">
                  <c:v>2.3314671999999996</c:v>
                </c:pt>
                <c:pt idx="2870">
                  <c:v>2.3322796999999995</c:v>
                </c:pt>
                <c:pt idx="2871">
                  <c:v>2.3330924999999993</c:v>
                </c:pt>
                <c:pt idx="2872">
                  <c:v>2.3339049999999997</c:v>
                </c:pt>
                <c:pt idx="2873">
                  <c:v>2.3347178</c:v>
                </c:pt>
                <c:pt idx="2874">
                  <c:v>2.3355305</c:v>
                </c:pt>
                <c:pt idx="2875">
                  <c:v>2.3363427999999993</c:v>
                </c:pt>
                <c:pt idx="2876">
                  <c:v>2.3371555999999996</c:v>
                </c:pt>
                <c:pt idx="2877">
                  <c:v>2.3379682999999996</c:v>
                </c:pt>
                <c:pt idx="2878">
                  <c:v>2.3387808999999997</c:v>
                </c:pt>
                <c:pt idx="2879">
                  <c:v>2.3395935999999997</c:v>
                </c:pt>
                <c:pt idx="2880">
                  <c:v>2.3404061999999994</c:v>
                </c:pt>
                <c:pt idx="2881">
                  <c:v>2.3412186999999998</c:v>
                </c:pt>
                <c:pt idx="2882">
                  <c:v>2.3420315</c:v>
                </c:pt>
                <c:pt idx="2883">
                  <c:v>2.3428441999999996</c:v>
                </c:pt>
                <c:pt idx="2884">
                  <c:v>2.3436567999999998</c:v>
                </c:pt>
                <c:pt idx="2885">
                  <c:v>2.3444692999999996</c:v>
                </c:pt>
                <c:pt idx="2886">
                  <c:v>2.3452820999999995</c:v>
                </c:pt>
                <c:pt idx="2887">
                  <c:v>2.3460945999999998</c:v>
                </c:pt>
                <c:pt idx="2888">
                  <c:v>2.3469073999999996</c:v>
                </c:pt>
                <c:pt idx="2889">
                  <c:v>2.3477199</c:v>
                </c:pt>
                <c:pt idx="2890">
                  <c:v>2.3485326999999998</c:v>
                </c:pt>
                <c:pt idx="2891">
                  <c:v>2.3493451999999997</c:v>
                </c:pt>
                <c:pt idx="2892">
                  <c:v>2.3501577</c:v>
                </c:pt>
                <c:pt idx="2893">
                  <c:v>2.3509704999999994</c:v>
                </c:pt>
                <c:pt idx="2894">
                  <c:v>2.3517832999999997</c:v>
                </c:pt>
                <c:pt idx="2895">
                  <c:v>2.3525957999999996</c:v>
                </c:pt>
                <c:pt idx="2896">
                  <c:v>2.3534082999999995</c:v>
                </c:pt>
                <c:pt idx="2897">
                  <c:v>2.3542210999999997</c:v>
                </c:pt>
                <c:pt idx="2898">
                  <c:v>2.3550335999999996</c:v>
                </c:pt>
                <c:pt idx="2899">
                  <c:v>2.355846399999999</c:v>
                </c:pt>
                <c:pt idx="2900">
                  <c:v>2.3566591999999993</c:v>
                </c:pt>
                <c:pt idx="2901">
                  <c:v>2.3574714999999995</c:v>
                </c:pt>
                <c:pt idx="2902">
                  <c:v>2.3582841999999995</c:v>
                </c:pt>
                <c:pt idx="2903">
                  <c:v>2.3590969999999998</c:v>
                </c:pt>
                <c:pt idx="2904">
                  <c:v>2.3599094999999997</c:v>
                </c:pt>
                <c:pt idx="2905">
                  <c:v>2.3607222999999999</c:v>
                </c:pt>
                <c:pt idx="2906">
                  <c:v>2.3615348000000003</c:v>
                </c:pt>
                <c:pt idx="2907">
                  <c:v>2.3623473999999995</c:v>
                </c:pt>
                <c:pt idx="2908">
                  <c:v>2.3631601</c:v>
                </c:pt>
                <c:pt idx="2909">
                  <c:v>2.3639728999999998</c:v>
                </c:pt>
                <c:pt idx="2910">
                  <c:v>2.3647853999999997</c:v>
                </c:pt>
                <c:pt idx="2911">
                  <c:v>2.3655982</c:v>
                </c:pt>
                <c:pt idx="2912">
                  <c:v>2.3664106999999994</c:v>
                </c:pt>
                <c:pt idx="2913">
                  <c:v>2.3672233</c:v>
                </c:pt>
                <c:pt idx="2914">
                  <c:v>2.368036</c:v>
                </c:pt>
                <c:pt idx="2915">
                  <c:v>2.3688485999999993</c:v>
                </c:pt>
                <c:pt idx="2916">
                  <c:v>2.3696612999999997</c:v>
                </c:pt>
                <c:pt idx="2917">
                  <c:v>2.3704738999999995</c:v>
                </c:pt>
                <c:pt idx="2918">
                  <c:v>2.3712863999999994</c:v>
                </c:pt>
                <c:pt idx="2919">
                  <c:v>2.3720991999999996</c:v>
                </c:pt>
                <c:pt idx="2920">
                  <c:v>2.3729118999999996</c:v>
                </c:pt>
                <c:pt idx="2921">
                  <c:v>2.3737244999999998</c:v>
                </c:pt>
                <c:pt idx="2922">
                  <c:v>2.3745370000000001</c:v>
                </c:pt>
                <c:pt idx="2923">
                  <c:v>2.3753497999999995</c:v>
                </c:pt>
                <c:pt idx="2924">
                  <c:v>2.3761622999999994</c:v>
                </c:pt>
                <c:pt idx="2925">
                  <c:v>2.3769750999999992</c:v>
                </c:pt>
                <c:pt idx="2926">
                  <c:v>2.3777878000000001</c:v>
                </c:pt>
                <c:pt idx="2927">
                  <c:v>2.3786003999999994</c:v>
                </c:pt>
                <c:pt idx="2928">
                  <c:v>2.3794128999999993</c:v>
                </c:pt>
                <c:pt idx="2929">
                  <c:v>2.3802257</c:v>
                </c:pt>
                <c:pt idx="2930">
                  <c:v>2.3810381999999994</c:v>
                </c:pt>
                <c:pt idx="2931">
                  <c:v>2.3818509999999997</c:v>
                </c:pt>
                <c:pt idx="2932">
                  <c:v>2.3826636999999997</c:v>
                </c:pt>
                <c:pt idx="2933">
                  <c:v>2.3834759999999995</c:v>
                </c:pt>
                <c:pt idx="2934">
                  <c:v>2.3842887999999998</c:v>
                </c:pt>
                <c:pt idx="2935">
                  <c:v>2.3851016</c:v>
                </c:pt>
                <c:pt idx="2936">
                  <c:v>2.3859140999999999</c:v>
                </c:pt>
                <c:pt idx="2937">
                  <c:v>2.3867268999999998</c:v>
                </c:pt>
                <c:pt idx="2938">
                  <c:v>2.3875394000000001</c:v>
                </c:pt>
                <c:pt idx="2939">
                  <c:v>2.3883519</c:v>
                </c:pt>
                <c:pt idx="2940">
                  <c:v>2.3891646999999998</c:v>
                </c:pt>
                <c:pt idx="2941">
                  <c:v>2.3899772000000001</c:v>
                </c:pt>
                <c:pt idx="2942">
                  <c:v>2.39079</c:v>
                </c:pt>
                <c:pt idx="2943">
                  <c:v>2.391602499999999</c:v>
                </c:pt>
                <c:pt idx="2944">
                  <c:v>2.3924149999999993</c:v>
                </c:pt>
                <c:pt idx="2945">
                  <c:v>2.3932278</c:v>
                </c:pt>
                <c:pt idx="2946">
                  <c:v>2.3940405999999994</c:v>
                </c:pt>
                <c:pt idx="2947">
                  <c:v>2.3948530999999993</c:v>
                </c:pt>
                <c:pt idx="2948">
                  <c:v>2.3956658999999991</c:v>
                </c:pt>
                <c:pt idx="2949">
                  <c:v>2.396478399999999</c:v>
                </c:pt>
                <c:pt idx="2950">
                  <c:v>2.3972908999999998</c:v>
                </c:pt>
                <c:pt idx="2951">
                  <c:v>2.3981037000000001</c:v>
                </c:pt>
                <c:pt idx="2952">
                  <c:v>2.3989164999999995</c:v>
                </c:pt>
                <c:pt idx="2953">
                  <c:v>2.3997289999999993</c:v>
                </c:pt>
                <c:pt idx="2954">
                  <c:v>2.4005415000000001</c:v>
                </c:pt>
                <c:pt idx="2955">
                  <c:v>2.4013542999999999</c:v>
                </c:pt>
                <c:pt idx="2956">
                  <c:v>2.4021667999999998</c:v>
                </c:pt>
                <c:pt idx="2957">
                  <c:v>2.4029795999999997</c:v>
                </c:pt>
                <c:pt idx="2958">
                  <c:v>2.4037923999999999</c:v>
                </c:pt>
                <c:pt idx="2959">
                  <c:v>2.4046047000000002</c:v>
                </c:pt>
                <c:pt idx="2960">
                  <c:v>2.4054173999999997</c:v>
                </c:pt>
                <c:pt idx="2961">
                  <c:v>2.4062302</c:v>
                </c:pt>
                <c:pt idx="2962">
                  <c:v>2.4070426999999994</c:v>
                </c:pt>
                <c:pt idx="2963">
                  <c:v>2.4078554999999997</c:v>
                </c:pt>
                <c:pt idx="2964">
                  <c:v>2.4086679999999996</c:v>
                </c:pt>
                <c:pt idx="2965">
                  <c:v>2.4094805999999998</c:v>
                </c:pt>
                <c:pt idx="2966">
                  <c:v>2.4102932999999997</c:v>
                </c:pt>
                <c:pt idx="2967">
                  <c:v>2.4111058999999995</c:v>
                </c:pt>
                <c:pt idx="2968">
                  <c:v>2.4119185999999995</c:v>
                </c:pt>
                <c:pt idx="2969">
                  <c:v>2.4127313999999997</c:v>
                </c:pt>
                <c:pt idx="2970">
                  <c:v>2.4135437</c:v>
                </c:pt>
                <c:pt idx="2971">
                  <c:v>2.4143564999999994</c:v>
                </c:pt>
                <c:pt idx="2972">
                  <c:v>2.4151691999999993</c:v>
                </c:pt>
                <c:pt idx="2973">
                  <c:v>2.4159818</c:v>
                </c:pt>
                <c:pt idx="2974">
                  <c:v>2.4167945</c:v>
                </c:pt>
                <c:pt idx="2975">
                  <c:v>2.4176070999999997</c:v>
                </c:pt>
                <c:pt idx="2976">
                  <c:v>2.4184195999999996</c:v>
                </c:pt>
                <c:pt idx="2977">
                  <c:v>2.4192323999999994</c:v>
                </c:pt>
                <c:pt idx="2978">
                  <c:v>2.4200450999999994</c:v>
                </c:pt>
                <c:pt idx="2979">
                  <c:v>2.4208577</c:v>
                </c:pt>
                <c:pt idx="2980">
                  <c:v>2.4216701999999994</c:v>
                </c:pt>
                <c:pt idx="2981">
                  <c:v>2.4224829999999997</c:v>
                </c:pt>
                <c:pt idx="2982">
                  <c:v>2.4232955</c:v>
                </c:pt>
                <c:pt idx="2983">
                  <c:v>2.4241082999999999</c:v>
                </c:pt>
                <c:pt idx="2984">
                  <c:v>2.4249209999999999</c:v>
                </c:pt>
                <c:pt idx="2985">
                  <c:v>2.4257333000000001</c:v>
                </c:pt>
                <c:pt idx="2986">
                  <c:v>2.4265460999999995</c:v>
                </c:pt>
                <c:pt idx="2987">
                  <c:v>2.4273588999999998</c:v>
                </c:pt>
                <c:pt idx="2988">
                  <c:v>2.4281714000000001</c:v>
                </c:pt>
                <c:pt idx="2989">
                  <c:v>2.4289841999999999</c:v>
                </c:pt>
                <c:pt idx="2990">
                  <c:v>2.4297966999999998</c:v>
                </c:pt>
                <c:pt idx="2991">
                  <c:v>2.4306091999999997</c:v>
                </c:pt>
                <c:pt idx="2992">
                  <c:v>2.4314219999999995</c:v>
                </c:pt>
                <c:pt idx="2993">
                  <c:v>2.4322344999999994</c:v>
                </c:pt>
                <c:pt idx="2994">
                  <c:v>2.4330472999999997</c:v>
                </c:pt>
                <c:pt idx="2995">
                  <c:v>2.4338600999999995</c:v>
                </c:pt>
                <c:pt idx="2996">
                  <c:v>2.4346723999999993</c:v>
                </c:pt>
                <c:pt idx="2997">
                  <c:v>2.4354850999999993</c:v>
                </c:pt>
                <c:pt idx="2998">
                  <c:v>2.4362978999999996</c:v>
                </c:pt>
                <c:pt idx="2999">
                  <c:v>2.4371103999999999</c:v>
                </c:pt>
                <c:pt idx="3000">
                  <c:v>2.4379232000000002</c:v>
                </c:pt>
                <c:pt idx="3001">
                  <c:v>2.4387357000000001</c:v>
                </c:pt>
                <c:pt idx="3002">
                  <c:v>2.4395482999999993</c:v>
                </c:pt>
                <c:pt idx="3003">
                  <c:v>2.4403609999999998</c:v>
                </c:pt>
                <c:pt idx="3004">
                  <c:v>2.4411738000000001</c:v>
                </c:pt>
                <c:pt idx="3005">
                  <c:v>2.4419862999999999</c:v>
                </c:pt>
                <c:pt idx="3006">
                  <c:v>2.4427988999999997</c:v>
                </c:pt>
                <c:pt idx="3007">
                  <c:v>2.4436116000000001</c:v>
                </c:pt>
                <c:pt idx="3008">
                  <c:v>2.4444241999999998</c:v>
                </c:pt>
                <c:pt idx="3009">
                  <c:v>2.4452368999999998</c:v>
                </c:pt>
                <c:pt idx="3010">
                  <c:v>2.4460496999999997</c:v>
                </c:pt>
                <c:pt idx="3011">
                  <c:v>2.4468621999999995</c:v>
                </c:pt>
                <c:pt idx="3012">
                  <c:v>2.4476748000000002</c:v>
                </c:pt>
                <c:pt idx="3013">
                  <c:v>2.4484875000000001</c:v>
                </c:pt>
                <c:pt idx="3014">
                  <c:v>2.4493000999999999</c:v>
                </c:pt>
                <c:pt idx="3015">
                  <c:v>2.4501127999999999</c:v>
                </c:pt>
                <c:pt idx="3016">
                  <c:v>2.4509253999999996</c:v>
                </c:pt>
                <c:pt idx="3017">
                  <c:v>2.4517378999999999</c:v>
                </c:pt>
                <c:pt idx="3018">
                  <c:v>2.4525505999999995</c:v>
                </c:pt>
                <c:pt idx="3019">
                  <c:v>2.4533632000000001</c:v>
                </c:pt>
                <c:pt idx="3020">
                  <c:v>2.4541758999999996</c:v>
                </c:pt>
                <c:pt idx="3021">
                  <c:v>2.4549886999999995</c:v>
                </c:pt>
                <c:pt idx="3022">
                  <c:v>2.4558009999999997</c:v>
                </c:pt>
                <c:pt idx="3023">
                  <c:v>2.4566137999999995</c:v>
                </c:pt>
                <c:pt idx="3024">
                  <c:v>2.4574265</c:v>
                </c:pt>
                <c:pt idx="3025">
                  <c:v>2.4582390999999997</c:v>
                </c:pt>
                <c:pt idx="3026">
                  <c:v>2.4590517999999997</c:v>
                </c:pt>
                <c:pt idx="3027">
                  <c:v>2.4598643999999994</c:v>
                </c:pt>
                <c:pt idx="3028">
                  <c:v>2.4606768999999997</c:v>
                </c:pt>
                <c:pt idx="3029">
                  <c:v>2.4614897</c:v>
                </c:pt>
                <c:pt idx="3030">
                  <c:v>2.4623023999999996</c:v>
                </c:pt>
                <c:pt idx="3031">
                  <c:v>2.4631150000000002</c:v>
                </c:pt>
                <c:pt idx="3032">
                  <c:v>2.4639277000000006</c:v>
                </c:pt>
                <c:pt idx="3033">
                  <c:v>2.4647402999999999</c:v>
                </c:pt>
                <c:pt idx="3034">
                  <c:v>2.4655527999999998</c:v>
                </c:pt>
                <c:pt idx="3035">
                  <c:v>2.4663655999999996</c:v>
                </c:pt>
                <c:pt idx="3036">
                  <c:v>2.4671783</c:v>
                </c:pt>
                <c:pt idx="3037">
                  <c:v>2.4679909000000002</c:v>
                </c:pt>
                <c:pt idx="3038">
                  <c:v>2.4688033999999996</c:v>
                </c:pt>
                <c:pt idx="3039">
                  <c:v>2.4696161999999995</c:v>
                </c:pt>
                <c:pt idx="3040">
                  <c:v>2.4704286999999994</c:v>
                </c:pt>
                <c:pt idx="3041">
                  <c:v>2.4712414999999996</c:v>
                </c:pt>
                <c:pt idx="3042">
                  <c:v>2.4720539999999995</c:v>
                </c:pt>
                <c:pt idx="3043">
                  <c:v>2.472866499999999</c:v>
                </c:pt>
                <c:pt idx="3044">
                  <c:v>2.4736792999999997</c:v>
                </c:pt>
                <c:pt idx="3045">
                  <c:v>2.4744918</c:v>
                </c:pt>
                <c:pt idx="3046">
                  <c:v>2.4753045999999999</c:v>
                </c:pt>
                <c:pt idx="3047">
                  <c:v>2.4761173999999997</c:v>
                </c:pt>
                <c:pt idx="3048">
                  <c:v>2.4769298999999996</c:v>
                </c:pt>
                <c:pt idx="3049">
                  <c:v>2.4777423999999995</c:v>
                </c:pt>
                <c:pt idx="3050">
                  <c:v>2.4785551999999997</c:v>
                </c:pt>
                <c:pt idx="3051">
                  <c:v>2.4793677000000001</c:v>
                </c:pt>
                <c:pt idx="3052">
                  <c:v>2.4801804999999999</c:v>
                </c:pt>
                <c:pt idx="3053">
                  <c:v>2.4809933000000002</c:v>
                </c:pt>
                <c:pt idx="3054">
                  <c:v>2.4818055999999995</c:v>
                </c:pt>
                <c:pt idx="3055">
                  <c:v>2.4826182999999995</c:v>
                </c:pt>
                <c:pt idx="3056">
                  <c:v>2.4834311000000002</c:v>
                </c:pt>
                <c:pt idx="3057">
                  <c:v>2.4842435999999997</c:v>
                </c:pt>
                <c:pt idx="3058">
                  <c:v>2.4850563999999995</c:v>
                </c:pt>
                <c:pt idx="3059">
                  <c:v>2.4858688999999994</c:v>
                </c:pt>
                <c:pt idx="3060">
                  <c:v>2.4866815</c:v>
                </c:pt>
                <c:pt idx="3061">
                  <c:v>2.4874942000000004</c:v>
                </c:pt>
                <c:pt idx="3062">
                  <c:v>2.4883069999999998</c:v>
                </c:pt>
                <c:pt idx="3063">
                  <c:v>2.4891195000000002</c:v>
                </c:pt>
                <c:pt idx="3064">
                  <c:v>2.4899320999999999</c:v>
                </c:pt>
                <c:pt idx="3065">
                  <c:v>2.4907447999999999</c:v>
                </c:pt>
                <c:pt idx="3066">
                  <c:v>2.4915573999999996</c:v>
                </c:pt>
                <c:pt idx="3067">
                  <c:v>2.4923700999999996</c:v>
                </c:pt>
                <c:pt idx="3068">
                  <c:v>2.4931827000000002</c:v>
                </c:pt>
                <c:pt idx="3069">
                  <c:v>2.4939953999999998</c:v>
                </c:pt>
                <c:pt idx="3070">
                  <c:v>2.4948079999999995</c:v>
                </c:pt>
                <c:pt idx="3071">
                  <c:v>2.4956204999999994</c:v>
                </c:pt>
                <c:pt idx="3072">
                  <c:v>2.4964332999999996</c:v>
                </c:pt>
                <c:pt idx="3073">
                  <c:v>2.4972459999999996</c:v>
                </c:pt>
                <c:pt idx="3074">
                  <c:v>2.4980585999999994</c:v>
                </c:pt>
                <c:pt idx="3075">
                  <c:v>2.4988710999999997</c:v>
                </c:pt>
                <c:pt idx="3076">
                  <c:v>2.4996838999999995</c:v>
                </c:pt>
                <c:pt idx="3077">
                  <c:v>2.5004963999999998</c:v>
                </c:pt>
                <c:pt idx="3078">
                  <c:v>2.5013092000000001</c:v>
                </c:pt>
                <c:pt idx="3079">
                  <c:v>2.5021219000000001</c:v>
                </c:pt>
                <c:pt idx="3080">
                  <c:v>2.5029341999999999</c:v>
                </c:pt>
                <c:pt idx="3081">
                  <c:v>2.5037470000000002</c:v>
                </c:pt>
                <c:pt idx="3082">
                  <c:v>2.5045598</c:v>
                </c:pt>
                <c:pt idx="3083">
                  <c:v>2.5053722999999999</c:v>
                </c:pt>
                <c:pt idx="3084">
                  <c:v>2.5061850999999997</c:v>
                </c:pt>
                <c:pt idx="3085">
                  <c:v>2.5069976</c:v>
                </c:pt>
                <c:pt idx="3086">
                  <c:v>2.5078100999999999</c:v>
                </c:pt>
                <c:pt idx="3087">
                  <c:v>2.5086228999999998</c:v>
                </c:pt>
                <c:pt idx="3088">
                  <c:v>2.5094357</c:v>
                </c:pt>
                <c:pt idx="3089">
                  <c:v>2.510248199999999</c:v>
                </c:pt>
                <c:pt idx="3090">
                  <c:v>2.5110609999999998</c:v>
                </c:pt>
                <c:pt idx="3091">
                  <c:v>2.5118734999999996</c:v>
                </c:pt>
                <c:pt idx="3092">
                  <c:v>2.5126859999999995</c:v>
                </c:pt>
                <c:pt idx="3093">
                  <c:v>2.5134987999999998</c:v>
                </c:pt>
                <c:pt idx="3094">
                  <c:v>2.5143113000000001</c:v>
                </c:pt>
                <c:pt idx="3095">
                  <c:v>2.5151241</c:v>
                </c:pt>
                <c:pt idx="3096">
                  <c:v>2.5159365999999999</c:v>
                </c:pt>
                <c:pt idx="3097">
                  <c:v>2.5167490999999993</c:v>
                </c:pt>
                <c:pt idx="3098">
                  <c:v>2.5175619</c:v>
                </c:pt>
                <c:pt idx="3099">
                  <c:v>2.5183746999999999</c:v>
                </c:pt>
                <c:pt idx="3100">
                  <c:v>2.5191872000000002</c:v>
                </c:pt>
                <c:pt idx="3101">
                  <c:v>2.5199997000000001</c:v>
                </c:pt>
                <c:pt idx="3102">
                  <c:v>2.5208124999999995</c:v>
                </c:pt>
                <c:pt idx="3103">
                  <c:v>2.5216249999999998</c:v>
                </c:pt>
                <c:pt idx="3104">
                  <c:v>2.5224378000000001</c:v>
                </c:pt>
                <c:pt idx="3105">
                  <c:v>2.5232505999999999</c:v>
                </c:pt>
                <c:pt idx="3106">
                  <c:v>2.5240628999999997</c:v>
                </c:pt>
                <c:pt idx="3107">
                  <c:v>2.5248755999999997</c:v>
                </c:pt>
                <c:pt idx="3108">
                  <c:v>2.5256883999999995</c:v>
                </c:pt>
                <c:pt idx="3109">
                  <c:v>2.5265008999999998</c:v>
                </c:pt>
                <c:pt idx="3110">
                  <c:v>2.5273137000000006</c:v>
                </c:pt>
                <c:pt idx="3111">
                  <c:v>2.5281264999999999</c:v>
                </c:pt>
                <c:pt idx="3112">
                  <c:v>2.5289388000000002</c:v>
                </c:pt>
                <c:pt idx="3113">
                  <c:v>2.5297515000000002</c:v>
                </c:pt>
                <c:pt idx="3114">
                  <c:v>2.5305643</c:v>
                </c:pt>
                <c:pt idx="3115">
                  <c:v>2.5313767999999999</c:v>
                </c:pt>
                <c:pt idx="3116">
                  <c:v>2.5321895999999997</c:v>
                </c:pt>
                <c:pt idx="3117">
                  <c:v>2.5330020999999996</c:v>
                </c:pt>
                <c:pt idx="3118">
                  <c:v>2.5338147000000002</c:v>
                </c:pt>
                <c:pt idx="3119">
                  <c:v>2.5346273999999998</c:v>
                </c:pt>
                <c:pt idx="3120">
                  <c:v>2.5354399999999995</c:v>
                </c:pt>
                <c:pt idx="3121">
                  <c:v>2.536252699999999</c:v>
                </c:pt>
                <c:pt idx="3122">
                  <c:v>2.5370652999999996</c:v>
                </c:pt>
                <c:pt idx="3123">
                  <c:v>2.5378778</c:v>
                </c:pt>
                <c:pt idx="3124">
                  <c:v>2.5386905999999998</c:v>
                </c:pt>
                <c:pt idx="3125">
                  <c:v>2.5395032999999998</c:v>
                </c:pt>
                <c:pt idx="3126">
                  <c:v>2.5403159</c:v>
                </c:pt>
                <c:pt idx="3127">
                  <c:v>2.5411283999999998</c:v>
                </c:pt>
                <c:pt idx="3128">
                  <c:v>2.5419412000000001</c:v>
                </c:pt>
                <c:pt idx="3129">
                  <c:v>2.5427537</c:v>
                </c:pt>
                <c:pt idx="3130">
                  <c:v>2.5435664999999998</c:v>
                </c:pt>
                <c:pt idx="3131">
                  <c:v>2.5443791999999998</c:v>
                </c:pt>
                <c:pt idx="3132">
                  <c:v>2.5451918000000004</c:v>
                </c:pt>
                <c:pt idx="3133">
                  <c:v>2.5460042999999999</c:v>
                </c:pt>
                <c:pt idx="3134">
                  <c:v>2.5468170999999997</c:v>
                </c:pt>
                <c:pt idx="3135">
                  <c:v>2.5476296</c:v>
                </c:pt>
                <c:pt idx="3136">
                  <c:v>2.5484423999999994</c:v>
                </c:pt>
                <c:pt idx="3137">
                  <c:v>2.5492550999999994</c:v>
                </c:pt>
                <c:pt idx="3138">
                  <c:v>2.5500673999999997</c:v>
                </c:pt>
                <c:pt idx="3139">
                  <c:v>2.5508801999999995</c:v>
                </c:pt>
                <c:pt idx="3140">
                  <c:v>2.5516929999999998</c:v>
                </c:pt>
                <c:pt idx="3141">
                  <c:v>2.5525054999999996</c:v>
                </c:pt>
                <c:pt idx="3142">
                  <c:v>2.5533182999999999</c:v>
                </c:pt>
                <c:pt idx="3143">
                  <c:v>2.5541308000000003</c:v>
                </c:pt>
                <c:pt idx="3144">
                  <c:v>2.5549432999999997</c:v>
                </c:pt>
                <c:pt idx="3145">
                  <c:v>2.5557560999999995</c:v>
                </c:pt>
                <c:pt idx="3146">
                  <c:v>2.5565685999999994</c:v>
                </c:pt>
                <c:pt idx="3147">
                  <c:v>2.5573814000000001</c:v>
                </c:pt>
                <c:pt idx="3148">
                  <c:v>2.5581939</c:v>
                </c:pt>
                <c:pt idx="3149">
                  <c:v>2.5590064999999997</c:v>
                </c:pt>
                <c:pt idx="3150">
                  <c:v>2.5598191999999997</c:v>
                </c:pt>
                <c:pt idx="3151">
                  <c:v>2.560632</c:v>
                </c:pt>
                <c:pt idx="3152">
                  <c:v>2.5614444999999995</c:v>
                </c:pt>
                <c:pt idx="3153">
                  <c:v>2.5622572999999997</c:v>
                </c:pt>
                <c:pt idx="3154">
                  <c:v>2.5630698000000001</c:v>
                </c:pt>
                <c:pt idx="3155">
                  <c:v>2.5638823999999998</c:v>
                </c:pt>
                <c:pt idx="3156">
                  <c:v>2.5646950999999998</c:v>
                </c:pt>
                <c:pt idx="3157">
                  <c:v>2.5655079000000001</c:v>
                </c:pt>
                <c:pt idx="3158">
                  <c:v>2.5663203999999999</c:v>
                </c:pt>
                <c:pt idx="3159">
                  <c:v>2.5671329000000003</c:v>
                </c:pt>
                <c:pt idx="3160">
                  <c:v>2.5679457000000001</c:v>
                </c:pt>
                <c:pt idx="3161">
                  <c:v>2.5687582</c:v>
                </c:pt>
                <c:pt idx="3162">
                  <c:v>2.5695709999999998</c:v>
                </c:pt>
                <c:pt idx="3163">
                  <c:v>2.5703838000000001</c:v>
                </c:pt>
                <c:pt idx="3164">
                  <c:v>2.5711960999999999</c:v>
                </c:pt>
                <c:pt idx="3165">
                  <c:v>2.5720087999999994</c:v>
                </c:pt>
                <c:pt idx="3166">
                  <c:v>2.5728215999999997</c:v>
                </c:pt>
                <c:pt idx="3167">
                  <c:v>2.5736341</c:v>
                </c:pt>
                <c:pt idx="3168">
                  <c:v>2.5744468999999994</c:v>
                </c:pt>
                <c:pt idx="3169">
                  <c:v>2.5752593999999993</c:v>
                </c:pt>
                <c:pt idx="3170">
                  <c:v>2.5760719999999995</c:v>
                </c:pt>
                <c:pt idx="3171">
                  <c:v>2.5768846999999995</c:v>
                </c:pt>
                <c:pt idx="3172">
                  <c:v>2.5776973000000001</c:v>
                </c:pt>
                <c:pt idx="3173">
                  <c:v>2.5785100000000001</c:v>
                </c:pt>
                <c:pt idx="3174">
                  <c:v>2.5793227999999999</c:v>
                </c:pt>
                <c:pt idx="3175">
                  <c:v>2.5801351000000001</c:v>
                </c:pt>
                <c:pt idx="3176">
                  <c:v>2.5809479</c:v>
                </c:pt>
                <c:pt idx="3177">
                  <c:v>2.5817606</c:v>
                </c:pt>
                <c:pt idx="3178">
                  <c:v>2.5825732000000001</c:v>
                </c:pt>
                <c:pt idx="3179">
                  <c:v>2.5833859000000001</c:v>
                </c:pt>
                <c:pt idx="3180">
                  <c:v>2.5841984999999998</c:v>
                </c:pt>
                <c:pt idx="3181">
                  <c:v>2.5850110000000002</c:v>
                </c:pt>
                <c:pt idx="3182">
                  <c:v>2.5858238</c:v>
                </c:pt>
                <c:pt idx="3183">
                  <c:v>2.5866365</c:v>
                </c:pt>
                <c:pt idx="3184">
                  <c:v>2.5874490999999997</c:v>
                </c:pt>
                <c:pt idx="3185">
                  <c:v>2.5882616000000001</c:v>
                </c:pt>
                <c:pt idx="3186">
                  <c:v>2.5890743999999999</c:v>
                </c:pt>
                <c:pt idx="3187">
                  <c:v>2.5898868999999998</c:v>
                </c:pt>
                <c:pt idx="3188">
                  <c:v>2.5906997</c:v>
                </c:pt>
                <c:pt idx="3189">
                  <c:v>2.5915123999999996</c:v>
                </c:pt>
                <c:pt idx="3190">
                  <c:v>2.5923249999999998</c:v>
                </c:pt>
                <c:pt idx="3191">
                  <c:v>2.5931375000000005</c:v>
                </c:pt>
                <c:pt idx="3192">
                  <c:v>2.5939502999999999</c:v>
                </c:pt>
                <c:pt idx="3193">
                  <c:v>2.5947627999999998</c:v>
                </c:pt>
                <c:pt idx="3194">
                  <c:v>2.5955755999999996</c:v>
                </c:pt>
                <c:pt idx="3195">
                  <c:v>2.5963880999999995</c:v>
                </c:pt>
                <c:pt idx="3196">
                  <c:v>2.5972005999999999</c:v>
                </c:pt>
                <c:pt idx="3197">
                  <c:v>2.5980133999999997</c:v>
                </c:pt>
                <c:pt idx="3198">
                  <c:v>2.5988258999999996</c:v>
                </c:pt>
                <c:pt idx="3199">
                  <c:v>2.5996386999999994</c:v>
                </c:pt>
                <c:pt idx="3200">
                  <c:v>2.6004515000000001</c:v>
                </c:pt>
                <c:pt idx="3201">
                  <c:v>2.6012637999999999</c:v>
                </c:pt>
                <c:pt idx="3202">
                  <c:v>2.6020764999999995</c:v>
                </c:pt>
                <c:pt idx="3203">
                  <c:v>2.6028892999999997</c:v>
                </c:pt>
                <c:pt idx="3204">
                  <c:v>2.6037018000000005</c:v>
                </c:pt>
                <c:pt idx="3205">
                  <c:v>2.6045146000000003</c:v>
                </c:pt>
                <c:pt idx="3206">
                  <c:v>2.6053271000000002</c:v>
                </c:pt>
                <c:pt idx="3207">
                  <c:v>2.6061396999999999</c:v>
                </c:pt>
                <c:pt idx="3208">
                  <c:v>2.6069523999999995</c:v>
                </c:pt>
                <c:pt idx="3209">
                  <c:v>2.6077651999999998</c:v>
                </c:pt>
                <c:pt idx="3210">
                  <c:v>2.6085777000000006</c:v>
                </c:pt>
                <c:pt idx="3211">
                  <c:v>2.6093904999999999</c:v>
                </c:pt>
                <c:pt idx="3212">
                  <c:v>2.6102029999999994</c:v>
                </c:pt>
                <c:pt idx="3213">
                  <c:v>2.6110155999999995</c:v>
                </c:pt>
                <c:pt idx="3214">
                  <c:v>2.6118282999999995</c:v>
                </c:pt>
                <c:pt idx="3215">
                  <c:v>2.6126410999999994</c:v>
                </c:pt>
                <c:pt idx="3216">
                  <c:v>2.6134535999999997</c:v>
                </c:pt>
                <c:pt idx="3217">
                  <c:v>2.6142661999999994</c:v>
                </c:pt>
                <c:pt idx="3218">
                  <c:v>2.6150788999999994</c:v>
                </c:pt>
                <c:pt idx="3219">
                  <c:v>2.6158915</c:v>
                </c:pt>
                <c:pt idx="3220">
                  <c:v>2.6167042</c:v>
                </c:pt>
                <c:pt idx="3221">
                  <c:v>2.6175168000000002</c:v>
                </c:pt>
                <c:pt idx="3222">
                  <c:v>2.6183293000000001</c:v>
                </c:pt>
                <c:pt idx="3223">
                  <c:v>2.6191420999999995</c:v>
                </c:pt>
                <c:pt idx="3224">
                  <c:v>2.6199545999999998</c:v>
                </c:pt>
                <c:pt idx="3225">
                  <c:v>2.6207674000000001</c:v>
                </c:pt>
                <c:pt idx="3226">
                  <c:v>2.6215801000000001</c:v>
                </c:pt>
                <c:pt idx="3227">
                  <c:v>2.6223923999999998</c:v>
                </c:pt>
                <c:pt idx="3228">
                  <c:v>2.6232052000000001</c:v>
                </c:pt>
                <c:pt idx="3229">
                  <c:v>2.624018</c:v>
                </c:pt>
                <c:pt idx="3230">
                  <c:v>2.6248304999999998</c:v>
                </c:pt>
                <c:pt idx="3231">
                  <c:v>2.6256432999999997</c:v>
                </c:pt>
                <c:pt idx="3232">
                  <c:v>2.6264559999999997</c:v>
                </c:pt>
                <c:pt idx="3233">
                  <c:v>2.6272682999999999</c:v>
                </c:pt>
                <c:pt idx="3234">
                  <c:v>2.6280811000000002</c:v>
                </c:pt>
                <c:pt idx="3235">
                  <c:v>2.6288939</c:v>
                </c:pt>
                <c:pt idx="3236">
                  <c:v>2.6297063999999999</c:v>
                </c:pt>
                <c:pt idx="3237">
                  <c:v>2.6305192000000002</c:v>
                </c:pt>
                <c:pt idx="3238">
                  <c:v>2.6313317000000005</c:v>
                </c:pt>
                <c:pt idx="3239">
                  <c:v>2.6321441999999995</c:v>
                </c:pt>
                <c:pt idx="3240">
                  <c:v>2.6329569999999998</c:v>
                </c:pt>
                <c:pt idx="3241">
                  <c:v>2.6337698</c:v>
                </c:pt>
                <c:pt idx="3242">
                  <c:v>2.6345822999999999</c:v>
                </c:pt>
                <c:pt idx="3243">
                  <c:v>2.6353948000000003</c:v>
                </c:pt>
                <c:pt idx="3244">
                  <c:v>2.6362075999999997</c:v>
                </c:pt>
                <c:pt idx="3245">
                  <c:v>2.6370201</c:v>
                </c:pt>
                <c:pt idx="3246">
                  <c:v>2.6378328999999998</c:v>
                </c:pt>
                <c:pt idx="3247">
                  <c:v>2.6386453999999993</c:v>
                </c:pt>
                <c:pt idx="3248">
                  <c:v>2.6394578999999996</c:v>
                </c:pt>
                <c:pt idx="3249">
                  <c:v>2.6402706999999999</c:v>
                </c:pt>
                <c:pt idx="3250">
                  <c:v>2.6410832000000002</c:v>
                </c:pt>
                <c:pt idx="3251">
                  <c:v>2.641896</c:v>
                </c:pt>
                <c:pt idx="3252">
                  <c:v>2.6427087999999999</c:v>
                </c:pt>
                <c:pt idx="3253">
                  <c:v>2.6435213000000006</c:v>
                </c:pt>
                <c:pt idx="3254">
                  <c:v>2.6443338000000005</c:v>
                </c:pt>
                <c:pt idx="3255">
                  <c:v>2.6451465999999999</c:v>
                </c:pt>
                <c:pt idx="3256">
                  <c:v>2.6459590999999998</c:v>
                </c:pt>
                <c:pt idx="3257">
                  <c:v>2.6467719000000001</c:v>
                </c:pt>
                <c:pt idx="3258">
                  <c:v>2.6475847000000003</c:v>
                </c:pt>
                <c:pt idx="3259">
                  <c:v>2.6483970000000006</c:v>
                </c:pt>
                <c:pt idx="3260">
                  <c:v>2.6492097000000001</c:v>
                </c:pt>
                <c:pt idx="3261">
                  <c:v>2.6500224999999995</c:v>
                </c:pt>
                <c:pt idx="3262">
                  <c:v>2.6508349999999998</c:v>
                </c:pt>
                <c:pt idx="3263">
                  <c:v>2.6516477999999997</c:v>
                </c:pt>
                <c:pt idx="3264">
                  <c:v>2.6524602999999995</c:v>
                </c:pt>
                <c:pt idx="3265">
                  <c:v>2.6532728999999997</c:v>
                </c:pt>
                <c:pt idx="3266">
                  <c:v>2.6540855999999997</c:v>
                </c:pt>
                <c:pt idx="3267">
                  <c:v>2.6548983999999995</c:v>
                </c:pt>
                <c:pt idx="3268">
                  <c:v>2.6557108999999999</c:v>
                </c:pt>
                <c:pt idx="3269">
                  <c:v>2.6565235</c:v>
                </c:pt>
                <c:pt idx="3270">
                  <c:v>2.6573362000000005</c:v>
                </c:pt>
                <c:pt idx="3271">
                  <c:v>2.6581487999999998</c:v>
                </c:pt>
                <c:pt idx="3272">
                  <c:v>2.6589615000000002</c:v>
                </c:pt>
                <c:pt idx="3273">
                  <c:v>2.6597740999999999</c:v>
                </c:pt>
                <c:pt idx="3274">
                  <c:v>2.6605868000000004</c:v>
                </c:pt>
                <c:pt idx="3275">
                  <c:v>2.6613994000000001</c:v>
                </c:pt>
                <c:pt idx="3276">
                  <c:v>2.6622119</c:v>
                </c:pt>
                <c:pt idx="3277">
                  <c:v>2.6630247000000002</c:v>
                </c:pt>
                <c:pt idx="3278">
                  <c:v>2.6638374000000002</c:v>
                </c:pt>
                <c:pt idx="3279">
                  <c:v>2.66465</c:v>
                </c:pt>
                <c:pt idx="3280">
                  <c:v>2.6654624999999994</c:v>
                </c:pt>
                <c:pt idx="3281">
                  <c:v>2.6662752999999997</c:v>
                </c:pt>
                <c:pt idx="3282">
                  <c:v>2.6670878000000005</c:v>
                </c:pt>
                <c:pt idx="3283">
                  <c:v>2.6679006000000003</c:v>
                </c:pt>
                <c:pt idx="3284">
                  <c:v>2.6687133000000003</c:v>
                </c:pt>
                <c:pt idx="3285">
                  <c:v>2.6695256000000001</c:v>
                </c:pt>
                <c:pt idx="3286">
                  <c:v>2.6703383999999999</c:v>
                </c:pt>
                <c:pt idx="3287">
                  <c:v>2.6711512000000002</c:v>
                </c:pt>
                <c:pt idx="3288">
                  <c:v>2.6719637000000001</c:v>
                </c:pt>
                <c:pt idx="3289">
                  <c:v>2.6727764999999994</c:v>
                </c:pt>
                <c:pt idx="3290">
                  <c:v>2.6735890000000002</c:v>
                </c:pt>
                <c:pt idx="3291">
                  <c:v>2.6744015000000001</c:v>
                </c:pt>
                <c:pt idx="3292">
                  <c:v>2.6752142999999999</c:v>
                </c:pt>
                <c:pt idx="3293">
                  <c:v>2.6760270999999998</c:v>
                </c:pt>
                <c:pt idx="3294">
                  <c:v>2.6768395999999997</c:v>
                </c:pt>
                <c:pt idx="3295">
                  <c:v>2.6776523999999995</c:v>
                </c:pt>
                <c:pt idx="3296">
                  <c:v>2.6784648999999998</c:v>
                </c:pt>
                <c:pt idx="3297">
                  <c:v>2.6792773999999997</c:v>
                </c:pt>
                <c:pt idx="3298">
                  <c:v>2.6800902000000004</c:v>
                </c:pt>
                <c:pt idx="3299">
                  <c:v>2.6809026999999999</c:v>
                </c:pt>
                <c:pt idx="3300">
                  <c:v>2.6817155000000001</c:v>
                </c:pt>
                <c:pt idx="3301">
                  <c:v>2.682528</c:v>
                </c:pt>
                <c:pt idx="3302">
                  <c:v>2.6833404999999999</c:v>
                </c:pt>
                <c:pt idx="3303">
                  <c:v>2.6841533000000002</c:v>
                </c:pt>
                <c:pt idx="3304">
                  <c:v>2.6849661</c:v>
                </c:pt>
                <c:pt idx="3305">
                  <c:v>2.6857785999999999</c:v>
                </c:pt>
                <c:pt idx="3306">
                  <c:v>2.6865911000000002</c:v>
                </c:pt>
                <c:pt idx="3307">
                  <c:v>2.6874039000000001</c:v>
                </c:pt>
                <c:pt idx="3308">
                  <c:v>2.6882164</c:v>
                </c:pt>
                <c:pt idx="3309">
                  <c:v>2.6890291999999998</c:v>
                </c:pt>
                <c:pt idx="3310">
                  <c:v>2.6898419999999996</c:v>
                </c:pt>
                <c:pt idx="3311">
                  <c:v>2.6906542999999998</c:v>
                </c:pt>
                <c:pt idx="3312">
                  <c:v>2.6914669999999994</c:v>
                </c:pt>
                <c:pt idx="3313">
                  <c:v>2.6922797999999997</c:v>
                </c:pt>
                <c:pt idx="3314">
                  <c:v>2.6930923</c:v>
                </c:pt>
                <c:pt idx="3315">
                  <c:v>2.6939050999999998</c:v>
                </c:pt>
                <c:pt idx="3316">
                  <c:v>2.6947179000000001</c:v>
                </c:pt>
                <c:pt idx="3317">
                  <c:v>2.6955301999999999</c:v>
                </c:pt>
                <c:pt idx="3318">
                  <c:v>2.6963428999999994</c:v>
                </c:pt>
                <c:pt idx="3319">
                  <c:v>2.6971557000000002</c:v>
                </c:pt>
                <c:pt idx="3320">
                  <c:v>2.6979682</c:v>
                </c:pt>
                <c:pt idx="3321">
                  <c:v>2.6987809999999999</c:v>
                </c:pt>
                <c:pt idx="3322">
                  <c:v>2.6995935000000002</c:v>
                </c:pt>
                <c:pt idx="3323">
                  <c:v>2.7004060999999999</c:v>
                </c:pt>
                <c:pt idx="3324">
                  <c:v>2.7012187999999999</c:v>
                </c:pt>
                <c:pt idx="3325">
                  <c:v>2.7020314000000001</c:v>
                </c:pt>
                <c:pt idx="3326">
                  <c:v>2.7028440999999996</c:v>
                </c:pt>
                <c:pt idx="3327">
                  <c:v>2.7036566999999998</c:v>
                </c:pt>
                <c:pt idx="3328">
                  <c:v>2.7044692000000001</c:v>
                </c:pt>
                <c:pt idx="3329">
                  <c:v>2.705282</c:v>
                </c:pt>
                <c:pt idx="3330">
                  <c:v>2.7060947000000004</c:v>
                </c:pt>
                <c:pt idx="3331">
                  <c:v>2.7069073000000001</c:v>
                </c:pt>
                <c:pt idx="3332">
                  <c:v>2.7077200000000006</c:v>
                </c:pt>
                <c:pt idx="3333">
                  <c:v>2.7085326000000003</c:v>
                </c:pt>
                <c:pt idx="3334">
                  <c:v>2.7093450999999997</c:v>
                </c:pt>
                <c:pt idx="3335">
                  <c:v>2.7101579</c:v>
                </c:pt>
                <c:pt idx="3336">
                  <c:v>2.7109706</c:v>
                </c:pt>
                <c:pt idx="3337">
                  <c:v>2.7117832000000002</c:v>
                </c:pt>
                <c:pt idx="3338">
                  <c:v>2.7125957000000001</c:v>
                </c:pt>
                <c:pt idx="3339">
                  <c:v>2.7134084999999994</c:v>
                </c:pt>
                <c:pt idx="3340">
                  <c:v>2.7142210000000002</c:v>
                </c:pt>
                <c:pt idx="3341">
                  <c:v>2.7150338000000001</c:v>
                </c:pt>
                <c:pt idx="3342">
                  <c:v>2.7158464999999996</c:v>
                </c:pt>
                <c:pt idx="3343">
                  <c:v>2.7166587999999994</c:v>
                </c:pt>
                <c:pt idx="3344">
                  <c:v>2.7174716000000001</c:v>
                </c:pt>
                <c:pt idx="3345">
                  <c:v>2.7182843999999999</c:v>
                </c:pt>
                <c:pt idx="3346">
                  <c:v>2.7190968999999998</c:v>
                </c:pt>
                <c:pt idx="3347">
                  <c:v>2.7199097000000001</c:v>
                </c:pt>
                <c:pt idx="3348">
                  <c:v>2.7207222000000004</c:v>
                </c:pt>
                <c:pt idx="3349">
                  <c:v>2.7215347000000003</c:v>
                </c:pt>
                <c:pt idx="3350">
                  <c:v>2.7223475000000001</c:v>
                </c:pt>
                <c:pt idx="3351">
                  <c:v>2.7231600000000005</c:v>
                </c:pt>
                <c:pt idx="3352">
                  <c:v>2.7239728000000003</c:v>
                </c:pt>
                <c:pt idx="3353">
                  <c:v>2.7247856000000001</c:v>
                </c:pt>
                <c:pt idx="3354">
                  <c:v>2.7255979000000004</c:v>
                </c:pt>
                <c:pt idx="3355">
                  <c:v>2.7264105999999999</c:v>
                </c:pt>
                <c:pt idx="3356">
                  <c:v>2.7272234000000002</c:v>
                </c:pt>
                <c:pt idx="3357">
                  <c:v>2.7280359000000001</c:v>
                </c:pt>
                <c:pt idx="3358">
                  <c:v>2.7288486999999995</c:v>
                </c:pt>
                <c:pt idx="3359">
                  <c:v>2.7296611999999998</c:v>
                </c:pt>
                <c:pt idx="3360">
                  <c:v>2.7304738</c:v>
                </c:pt>
                <c:pt idx="3361">
                  <c:v>2.7312865</c:v>
                </c:pt>
                <c:pt idx="3362">
                  <c:v>2.7320992999999998</c:v>
                </c:pt>
                <c:pt idx="3363">
                  <c:v>2.7329118000000001</c:v>
                </c:pt>
                <c:pt idx="3364">
                  <c:v>2.7337244000000003</c:v>
                </c:pt>
                <c:pt idx="3365">
                  <c:v>2.7345371000000003</c:v>
                </c:pt>
                <c:pt idx="3366">
                  <c:v>2.7353497</c:v>
                </c:pt>
                <c:pt idx="3367">
                  <c:v>2.7361623999999996</c:v>
                </c:pt>
                <c:pt idx="3368">
                  <c:v>2.7369751999999994</c:v>
                </c:pt>
                <c:pt idx="3369">
                  <c:v>2.7377875000000005</c:v>
                </c:pt>
                <c:pt idx="3370">
                  <c:v>2.7386002999999999</c:v>
                </c:pt>
                <c:pt idx="3371">
                  <c:v>2.7394129999999994</c:v>
                </c:pt>
                <c:pt idx="3372">
                  <c:v>2.7402256</c:v>
                </c:pt>
                <c:pt idx="3373">
                  <c:v>2.7410383</c:v>
                </c:pt>
                <c:pt idx="3374">
                  <c:v>2.7418508999999998</c:v>
                </c:pt>
                <c:pt idx="3375">
                  <c:v>2.7426633999999996</c:v>
                </c:pt>
                <c:pt idx="3376">
                  <c:v>2.7434761999999999</c:v>
                </c:pt>
                <c:pt idx="3377">
                  <c:v>2.7442886999999998</c:v>
                </c:pt>
                <c:pt idx="3378">
                  <c:v>2.7451015000000005</c:v>
                </c:pt>
                <c:pt idx="3379">
                  <c:v>2.7459142000000005</c:v>
                </c:pt>
                <c:pt idx="3380">
                  <c:v>2.7467264999999998</c:v>
                </c:pt>
                <c:pt idx="3381">
                  <c:v>2.7475393000000006</c:v>
                </c:pt>
                <c:pt idx="3382">
                  <c:v>2.7483521</c:v>
                </c:pt>
                <c:pt idx="3383">
                  <c:v>2.7491646000000003</c:v>
                </c:pt>
                <c:pt idx="3384">
                  <c:v>2.7499774000000001</c:v>
                </c:pt>
                <c:pt idx="3385">
                  <c:v>2.7507899</c:v>
                </c:pt>
                <c:pt idx="3386">
                  <c:v>2.7516023999999994</c:v>
                </c:pt>
                <c:pt idx="3387">
                  <c:v>2.7524151999999997</c:v>
                </c:pt>
                <c:pt idx="3388">
                  <c:v>2.7532279000000002</c:v>
                </c:pt>
                <c:pt idx="3389">
                  <c:v>2.7540404999999994</c:v>
                </c:pt>
                <c:pt idx="3390">
                  <c:v>2.7548529999999998</c:v>
                </c:pt>
                <c:pt idx="3391">
                  <c:v>2.7556657999999996</c:v>
                </c:pt>
                <c:pt idx="3392">
                  <c:v>2.7564782999999995</c:v>
                </c:pt>
                <c:pt idx="3393">
                  <c:v>2.7572911000000002</c:v>
                </c:pt>
                <c:pt idx="3394">
                  <c:v>2.7581038000000002</c:v>
                </c:pt>
                <c:pt idx="3395">
                  <c:v>2.7589163999999999</c:v>
                </c:pt>
                <c:pt idx="3396">
                  <c:v>2.7597288999999998</c:v>
                </c:pt>
                <c:pt idx="3397">
                  <c:v>2.7605417000000005</c:v>
                </c:pt>
                <c:pt idx="3398">
                  <c:v>2.7613542000000004</c:v>
                </c:pt>
                <c:pt idx="3399">
                  <c:v>2.7621669999999998</c:v>
                </c:pt>
                <c:pt idx="3400">
                  <c:v>2.7629795000000001</c:v>
                </c:pt>
                <c:pt idx="3401">
                  <c:v>2.7637920000000005</c:v>
                </c:pt>
                <c:pt idx="3402">
                  <c:v>2.7646048000000003</c:v>
                </c:pt>
                <c:pt idx="3403">
                  <c:v>2.7654173000000002</c:v>
                </c:pt>
                <c:pt idx="3404">
                  <c:v>2.7662301</c:v>
                </c:pt>
                <c:pt idx="3405">
                  <c:v>2.7670428999999999</c:v>
                </c:pt>
                <c:pt idx="3406">
                  <c:v>2.7678552000000001</c:v>
                </c:pt>
                <c:pt idx="3407">
                  <c:v>2.7686679000000001</c:v>
                </c:pt>
                <c:pt idx="3408">
                  <c:v>2.7694806999999999</c:v>
                </c:pt>
                <c:pt idx="3409">
                  <c:v>2.7702931999999998</c:v>
                </c:pt>
                <c:pt idx="3410">
                  <c:v>2.7711060000000001</c:v>
                </c:pt>
                <c:pt idx="3411">
                  <c:v>2.7719185</c:v>
                </c:pt>
                <c:pt idx="3412">
                  <c:v>2.7727311000000001</c:v>
                </c:pt>
                <c:pt idx="3413">
                  <c:v>2.7735438000000001</c:v>
                </c:pt>
                <c:pt idx="3414">
                  <c:v>2.7743566</c:v>
                </c:pt>
                <c:pt idx="3415">
                  <c:v>2.7751690999999998</c:v>
                </c:pt>
                <c:pt idx="3416">
                  <c:v>2.7759819000000001</c:v>
                </c:pt>
                <c:pt idx="3417">
                  <c:v>2.7767944</c:v>
                </c:pt>
                <c:pt idx="3418">
                  <c:v>2.7776070000000002</c:v>
                </c:pt>
                <c:pt idx="3419">
                  <c:v>2.7784197000000002</c:v>
                </c:pt>
                <c:pt idx="3420">
                  <c:v>2.7792325</c:v>
                </c:pt>
                <c:pt idx="3421">
                  <c:v>2.7800449999999999</c:v>
                </c:pt>
                <c:pt idx="3422">
                  <c:v>2.7808576</c:v>
                </c:pt>
                <c:pt idx="3423">
                  <c:v>2.7816703</c:v>
                </c:pt>
                <c:pt idx="3424">
                  <c:v>2.7824828999999998</c:v>
                </c:pt>
                <c:pt idx="3425">
                  <c:v>2.7832956000000002</c:v>
                </c:pt>
                <c:pt idx="3426">
                  <c:v>2.7841081999999999</c:v>
                </c:pt>
                <c:pt idx="3427">
                  <c:v>2.7849207000000002</c:v>
                </c:pt>
                <c:pt idx="3428">
                  <c:v>2.7857335000000005</c:v>
                </c:pt>
                <c:pt idx="3429">
                  <c:v>2.786546</c:v>
                </c:pt>
                <c:pt idx="3430">
                  <c:v>2.7873588000000002</c:v>
                </c:pt>
                <c:pt idx="3431">
                  <c:v>2.7881715000000002</c:v>
                </c:pt>
                <c:pt idx="3432">
                  <c:v>2.7889838000000005</c:v>
                </c:pt>
                <c:pt idx="3433">
                  <c:v>2.7897966000000003</c:v>
                </c:pt>
                <c:pt idx="3434">
                  <c:v>2.7906093999999997</c:v>
                </c:pt>
                <c:pt idx="3435">
                  <c:v>2.7914219</c:v>
                </c:pt>
                <c:pt idx="3436">
                  <c:v>2.7922346999999998</c:v>
                </c:pt>
                <c:pt idx="3437">
                  <c:v>2.7930473999999998</c:v>
                </c:pt>
                <c:pt idx="3438">
                  <c:v>2.7938597000000001</c:v>
                </c:pt>
                <c:pt idx="3439">
                  <c:v>2.7946724999999994</c:v>
                </c:pt>
                <c:pt idx="3440">
                  <c:v>2.7954852999999997</c:v>
                </c:pt>
                <c:pt idx="3441">
                  <c:v>2.7962978000000001</c:v>
                </c:pt>
                <c:pt idx="3442">
                  <c:v>2.7971106000000003</c:v>
                </c:pt>
                <c:pt idx="3443">
                  <c:v>2.7979231000000002</c:v>
                </c:pt>
                <c:pt idx="3444">
                  <c:v>2.7987356000000001</c:v>
                </c:pt>
                <c:pt idx="3445">
                  <c:v>2.7995483999999995</c:v>
                </c:pt>
                <c:pt idx="3446">
                  <c:v>2.8003612000000002</c:v>
                </c:pt>
                <c:pt idx="3447">
                  <c:v>2.8011737000000001</c:v>
                </c:pt>
                <c:pt idx="3448">
                  <c:v>2.8019862</c:v>
                </c:pt>
                <c:pt idx="3449">
                  <c:v>2.8027989999999994</c:v>
                </c:pt>
                <c:pt idx="3450">
                  <c:v>2.8036115000000001</c:v>
                </c:pt>
                <c:pt idx="3451">
                  <c:v>2.8044243</c:v>
                </c:pt>
                <c:pt idx="3452">
                  <c:v>2.8052367999999999</c:v>
                </c:pt>
                <c:pt idx="3453">
                  <c:v>2.8060495999999993</c:v>
                </c:pt>
                <c:pt idx="3454">
                  <c:v>2.8068620999999991</c:v>
                </c:pt>
                <c:pt idx="3455">
                  <c:v>2.8076745999999999</c:v>
                </c:pt>
                <c:pt idx="3456">
                  <c:v>2.8084873999999997</c:v>
                </c:pt>
                <c:pt idx="3457">
                  <c:v>2.8093002</c:v>
                </c:pt>
                <c:pt idx="3458">
                  <c:v>2.8101126999999995</c:v>
                </c:pt>
                <c:pt idx="3459">
                  <c:v>2.8109251999999993</c:v>
                </c:pt>
                <c:pt idx="3460">
                  <c:v>2.8117379999999996</c:v>
                </c:pt>
                <c:pt idx="3461">
                  <c:v>2.8125504999999995</c:v>
                </c:pt>
                <c:pt idx="3462">
                  <c:v>2.8133632999999998</c:v>
                </c:pt>
                <c:pt idx="3463">
                  <c:v>2.8141760999999996</c:v>
                </c:pt>
                <c:pt idx="3464">
                  <c:v>2.8149883999999994</c:v>
                </c:pt>
                <c:pt idx="3465">
                  <c:v>2.8158010999999994</c:v>
                </c:pt>
                <c:pt idx="3466">
                  <c:v>2.8166138999999992</c:v>
                </c:pt>
                <c:pt idx="3467">
                  <c:v>2.8174263999999996</c:v>
                </c:pt>
                <c:pt idx="3468">
                  <c:v>2.8182391999999994</c:v>
                </c:pt>
                <c:pt idx="3469">
                  <c:v>2.8190516999999997</c:v>
                </c:pt>
                <c:pt idx="3470">
                  <c:v>2.8198642999999994</c:v>
                </c:pt>
                <c:pt idx="3471">
                  <c:v>2.8206769999999994</c:v>
                </c:pt>
                <c:pt idx="3472">
                  <c:v>2.8214897999999997</c:v>
                </c:pt>
                <c:pt idx="3473">
                  <c:v>2.8223022999999996</c:v>
                </c:pt>
                <c:pt idx="3474">
                  <c:v>2.8231150999999999</c:v>
                </c:pt>
                <c:pt idx="3475">
                  <c:v>2.8239276000000002</c:v>
                </c:pt>
                <c:pt idx="3476">
                  <c:v>2.8247401999999995</c:v>
                </c:pt>
                <c:pt idx="3477">
                  <c:v>2.8255528999999995</c:v>
                </c:pt>
                <c:pt idx="3478">
                  <c:v>2.8263654999999996</c:v>
                </c:pt>
                <c:pt idx="3479">
                  <c:v>2.8271782000000001</c:v>
                </c:pt>
                <c:pt idx="3480">
                  <c:v>2.8279908000000002</c:v>
                </c:pt>
                <c:pt idx="3481">
                  <c:v>2.8288032999999997</c:v>
                </c:pt>
                <c:pt idx="3482">
                  <c:v>2.8296160999999995</c:v>
                </c:pt>
                <c:pt idx="3483">
                  <c:v>2.8304287999999995</c:v>
                </c:pt>
                <c:pt idx="3484">
                  <c:v>2.8312413999999992</c:v>
                </c:pt>
                <c:pt idx="3485">
                  <c:v>2.8320538999999991</c:v>
                </c:pt>
                <c:pt idx="3486">
                  <c:v>2.832866699999999</c:v>
                </c:pt>
                <c:pt idx="3487">
                  <c:v>2.8336791999999997</c:v>
                </c:pt>
                <c:pt idx="3488">
                  <c:v>2.8344919999999996</c:v>
                </c:pt>
                <c:pt idx="3489">
                  <c:v>2.8353047</c:v>
                </c:pt>
                <c:pt idx="3490">
                  <c:v>2.8361169999999998</c:v>
                </c:pt>
                <c:pt idx="3491">
                  <c:v>2.8369297999999996</c:v>
                </c:pt>
                <c:pt idx="3492">
                  <c:v>2.8377425999999994</c:v>
                </c:pt>
                <c:pt idx="3493">
                  <c:v>2.8385550999999993</c:v>
                </c:pt>
                <c:pt idx="3494">
                  <c:v>2.8393678999999996</c:v>
                </c:pt>
                <c:pt idx="3495">
                  <c:v>2.8401806000000001</c:v>
                </c:pt>
                <c:pt idx="3496">
                  <c:v>2.8409928999999998</c:v>
                </c:pt>
                <c:pt idx="3497">
                  <c:v>2.8418056999999997</c:v>
                </c:pt>
                <c:pt idx="3498">
                  <c:v>2.842618499999999</c:v>
                </c:pt>
                <c:pt idx="3499">
                  <c:v>2.8434309999999998</c:v>
                </c:pt>
                <c:pt idx="3500">
                  <c:v>2.8442437999999997</c:v>
                </c:pt>
                <c:pt idx="3501">
                  <c:v>2.8450562999999995</c:v>
                </c:pt>
                <c:pt idx="3502">
                  <c:v>2.8458687999999994</c:v>
                </c:pt>
                <c:pt idx="3503">
                  <c:v>2.8466815999999997</c:v>
                </c:pt>
                <c:pt idx="3504">
                  <c:v>2.8474941</c:v>
                </c:pt>
                <c:pt idx="3505">
                  <c:v>2.8483068999999999</c:v>
                </c:pt>
                <c:pt idx="3506">
                  <c:v>2.8491193999999997</c:v>
                </c:pt>
                <c:pt idx="3507">
                  <c:v>2.8499319999999999</c:v>
                </c:pt>
                <c:pt idx="3508">
                  <c:v>2.8507446999999995</c:v>
                </c:pt>
                <c:pt idx="3509">
                  <c:v>2.8515574999999997</c:v>
                </c:pt>
                <c:pt idx="3510">
                  <c:v>2.8523699999999996</c:v>
                </c:pt>
                <c:pt idx="3511">
                  <c:v>2.8531825999999998</c:v>
                </c:pt>
                <c:pt idx="3512">
                  <c:v>2.8539952999999998</c:v>
                </c:pt>
                <c:pt idx="3513">
                  <c:v>2.8548078999999995</c:v>
                </c:pt>
                <c:pt idx="3514">
                  <c:v>2.8556205999999995</c:v>
                </c:pt>
                <c:pt idx="3515">
                  <c:v>2.8564333999999993</c:v>
                </c:pt>
                <c:pt idx="3516">
                  <c:v>2.8572458999999992</c:v>
                </c:pt>
                <c:pt idx="3517">
                  <c:v>2.8580584999999989</c:v>
                </c:pt>
                <c:pt idx="3518">
                  <c:v>2.8588711999999994</c:v>
                </c:pt>
                <c:pt idx="3519">
                  <c:v>2.8596837999999996</c:v>
                </c:pt>
                <c:pt idx="3520">
                  <c:v>2.8604965</c:v>
                </c:pt>
                <c:pt idx="3521">
                  <c:v>2.8613092999999998</c:v>
                </c:pt>
                <c:pt idx="3522">
                  <c:v>2.8621216</c:v>
                </c:pt>
                <c:pt idx="3523">
                  <c:v>2.8629343999999999</c:v>
                </c:pt>
                <c:pt idx="3524">
                  <c:v>2.8637470999999999</c:v>
                </c:pt>
                <c:pt idx="3525">
                  <c:v>2.8645597</c:v>
                </c:pt>
                <c:pt idx="3526">
                  <c:v>2.8653723999999996</c:v>
                </c:pt>
                <c:pt idx="3527">
                  <c:v>2.8661848999999999</c:v>
                </c:pt>
                <c:pt idx="3528">
                  <c:v>2.8669975000000001</c:v>
                </c:pt>
                <c:pt idx="3529">
                  <c:v>2.8678102000000001</c:v>
                </c:pt>
                <c:pt idx="3530">
                  <c:v>2.8686227999999998</c:v>
                </c:pt>
                <c:pt idx="3531">
                  <c:v>2.8694354999999994</c:v>
                </c:pt>
                <c:pt idx="3532">
                  <c:v>2.8702480999999991</c:v>
                </c:pt>
                <c:pt idx="3533">
                  <c:v>2.8710605999999994</c:v>
                </c:pt>
                <c:pt idx="3534">
                  <c:v>2.8718733999999992</c:v>
                </c:pt>
                <c:pt idx="3535">
                  <c:v>2.8726860999999992</c:v>
                </c:pt>
                <c:pt idx="3536">
                  <c:v>2.8734986999999994</c:v>
                </c:pt>
                <c:pt idx="3537">
                  <c:v>2.8743113999999998</c:v>
                </c:pt>
                <c:pt idx="3538">
                  <c:v>2.875124</c:v>
                </c:pt>
                <c:pt idx="3539">
                  <c:v>2.8759364999999995</c:v>
                </c:pt>
                <c:pt idx="3540">
                  <c:v>2.8767492999999993</c:v>
                </c:pt>
                <c:pt idx="3541">
                  <c:v>2.8775619999999997</c:v>
                </c:pt>
                <c:pt idx="3542">
                  <c:v>2.8783745999999999</c:v>
                </c:pt>
                <c:pt idx="3543">
                  <c:v>2.8791870999999998</c:v>
                </c:pt>
                <c:pt idx="3544">
                  <c:v>2.8799998999999996</c:v>
                </c:pt>
                <c:pt idx="3545">
                  <c:v>2.8808123999999995</c:v>
                </c:pt>
                <c:pt idx="3546">
                  <c:v>2.8816251999999998</c:v>
                </c:pt>
                <c:pt idx="3547">
                  <c:v>2.8824378999999998</c:v>
                </c:pt>
                <c:pt idx="3548">
                  <c:v>2.8832502</c:v>
                </c:pt>
                <c:pt idx="3549">
                  <c:v>2.8840629999999994</c:v>
                </c:pt>
                <c:pt idx="3550">
                  <c:v>2.8848757999999997</c:v>
                </c:pt>
                <c:pt idx="3551">
                  <c:v>2.8856882999999995</c:v>
                </c:pt>
                <c:pt idx="3552">
                  <c:v>2.8865010999999998</c:v>
                </c:pt>
                <c:pt idx="3553">
                  <c:v>2.8873136000000001</c:v>
                </c:pt>
                <c:pt idx="3554">
                  <c:v>2.8881261</c:v>
                </c:pt>
                <c:pt idx="3555">
                  <c:v>2.8889388999999999</c:v>
                </c:pt>
                <c:pt idx="3556">
                  <c:v>2.8897513999999997</c:v>
                </c:pt>
                <c:pt idx="3557">
                  <c:v>2.8905642</c:v>
                </c:pt>
                <c:pt idx="3558">
                  <c:v>2.8913769999999994</c:v>
                </c:pt>
                <c:pt idx="3559">
                  <c:v>2.8921892999999996</c:v>
                </c:pt>
                <c:pt idx="3560">
                  <c:v>2.8930019999999996</c:v>
                </c:pt>
                <c:pt idx="3561">
                  <c:v>2.8938147999999999</c:v>
                </c:pt>
                <c:pt idx="3562">
                  <c:v>2.8946272999999998</c:v>
                </c:pt>
                <c:pt idx="3563">
                  <c:v>2.8954400999999992</c:v>
                </c:pt>
                <c:pt idx="3564">
                  <c:v>2.8962525999999991</c:v>
                </c:pt>
                <c:pt idx="3565">
                  <c:v>2.8970651999999997</c:v>
                </c:pt>
                <c:pt idx="3566">
                  <c:v>2.8978778999999997</c:v>
                </c:pt>
                <c:pt idx="3567">
                  <c:v>2.8986907</c:v>
                </c:pt>
                <c:pt idx="3568">
                  <c:v>2.8995031999999994</c:v>
                </c:pt>
                <c:pt idx="3569">
                  <c:v>2.9003158</c:v>
                </c:pt>
                <c:pt idx="3570">
                  <c:v>2.9011285</c:v>
                </c:pt>
                <c:pt idx="3571">
                  <c:v>2.9019410999999997</c:v>
                </c:pt>
                <c:pt idx="3572">
                  <c:v>2.9027537999999997</c:v>
                </c:pt>
                <c:pt idx="3573">
                  <c:v>2.9035666</c:v>
                </c:pt>
                <c:pt idx="3574">
                  <c:v>2.9043788999999998</c:v>
                </c:pt>
                <c:pt idx="3575">
                  <c:v>2.9051917000000005</c:v>
                </c:pt>
                <c:pt idx="3576">
                  <c:v>2.9060043999999996</c:v>
                </c:pt>
                <c:pt idx="3577">
                  <c:v>2.9068169999999998</c:v>
                </c:pt>
                <c:pt idx="3578">
                  <c:v>2.9076297000000002</c:v>
                </c:pt>
                <c:pt idx="3579">
                  <c:v>2.9084422999999995</c:v>
                </c:pt>
                <c:pt idx="3580">
                  <c:v>2.9092547999999998</c:v>
                </c:pt>
                <c:pt idx="3581">
                  <c:v>2.9100675999999996</c:v>
                </c:pt>
                <c:pt idx="3582">
                  <c:v>2.9108800999999995</c:v>
                </c:pt>
                <c:pt idx="3583">
                  <c:v>2.9116928999999994</c:v>
                </c:pt>
                <c:pt idx="3584">
                  <c:v>2.9125055999999994</c:v>
                </c:pt>
                <c:pt idx="3585">
                  <c:v>2.9133179</c:v>
                </c:pt>
                <c:pt idx="3586">
                  <c:v>2.9141306999999999</c:v>
                </c:pt>
                <c:pt idx="3587">
                  <c:v>2.9149434999999997</c:v>
                </c:pt>
                <c:pt idx="3588">
                  <c:v>2.9157559999999996</c:v>
                </c:pt>
                <c:pt idx="3589">
                  <c:v>2.9165687999999994</c:v>
                </c:pt>
                <c:pt idx="3590">
                  <c:v>2.9173813000000002</c:v>
                </c:pt>
                <c:pt idx="3591">
                  <c:v>2.9181938000000001</c:v>
                </c:pt>
                <c:pt idx="3592">
                  <c:v>2.9190065999999995</c:v>
                </c:pt>
                <c:pt idx="3593">
                  <c:v>2.9198193999999993</c:v>
                </c:pt>
                <c:pt idx="3594">
                  <c:v>2.9206319000000001</c:v>
                </c:pt>
                <c:pt idx="3595">
                  <c:v>2.9214446999999995</c:v>
                </c:pt>
                <c:pt idx="3596">
                  <c:v>2.9222571999999998</c:v>
                </c:pt>
                <c:pt idx="3597">
                  <c:v>2.9230697000000001</c:v>
                </c:pt>
                <c:pt idx="3598">
                  <c:v>2.9238824999999995</c:v>
                </c:pt>
                <c:pt idx="3599">
                  <c:v>2.9246952999999998</c:v>
                </c:pt>
                <c:pt idx="3600">
                  <c:v>2.9255078000000001</c:v>
                </c:pt>
                <c:pt idx="3601">
                  <c:v>2.9263203</c:v>
                </c:pt>
                <c:pt idx="3602">
                  <c:v>2.9271331000000003</c:v>
                </c:pt>
                <c:pt idx="3603">
                  <c:v>2.9279455999999997</c:v>
                </c:pt>
                <c:pt idx="3604">
                  <c:v>2.9287583999999995</c:v>
                </c:pt>
                <c:pt idx="3605">
                  <c:v>2.9295708999999999</c:v>
                </c:pt>
                <c:pt idx="3606">
                  <c:v>2.9303833999999997</c:v>
                </c:pt>
                <c:pt idx="3607">
                  <c:v>2.9311962</c:v>
                </c:pt>
                <c:pt idx="3608">
                  <c:v>2.932008699999999</c:v>
                </c:pt>
                <c:pt idx="3609">
                  <c:v>2.9328214999999997</c:v>
                </c:pt>
                <c:pt idx="3610">
                  <c:v>2.9336343</c:v>
                </c:pt>
                <c:pt idx="3611">
                  <c:v>2.9344465999999993</c:v>
                </c:pt>
                <c:pt idx="3612">
                  <c:v>2.9352592999999993</c:v>
                </c:pt>
                <c:pt idx="3613">
                  <c:v>2.9360720999999992</c:v>
                </c:pt>
                <c:pt idx="3614">
                  <c:v>2.9368845999999995</c:v>
                </c:pt>
                <c:pt idx="3615">
                  <c:v>2.9376973999999998</c:v>
                </c:pt>
                <c:pt idx="3616">
                  <c:v>2.9385102000000001</c:v>
                </c:pt>
                <c:pt idx="3617">
                  <c:v>2.9393224999999994</c:v>
                </c:pt>
                <c:pt idx="3618">
                  <c:v>2.9401351999999998</c:v>
                </c:pt>
                <c:pt idx="3619">
                  <c:v>2.9409479999999997</c:v>
                </c:pt>
                <c:pt idx="3620">
                  <c:v>2.9417605</c:v>
                </c:pt>
                <c:pt idx="3621">
                  <c:v>2.9425732999999998</c:v>
                </c:pt>
                <c:pt idx="3622">
                  <c:v>2.9433858000000002</c:v>
                </c:pt>
                <c:pt idx="3623">
                  <c:v>2.9441983999999999</c:v>
                </c:pt>
                <c:pt idx="3624">
                  <c:v>2.9450110999999999</c:v>
                </c:pt>
                <c:pt idx="3625">
                  <c:v>2.9458238999999997</c:v>
                </c:pt>
                <c:pt idx="3626">
                  <c:v>2.9466363999999996</c:v>
                </c:pt>
                <c:pt idx="3627">
                  <c:v>2.9474489999999998</c:v>
                </c:pt>
                <c:pt idx="3628">
                  <c:v>2.9482617000000002</c:v>
                </c:pt>
                <c:pt idx="3629">
                  <c:v>2.9490742999999999</c:v>
                </c:pt>
                <c:pt idx="3630">
                  <c:v>2.9498869999999995</c:v>
                </c:pt>
                <c:pt idx="3631">
                  <c:v>2.9506995999999996</c:v>
                </c:pt>
                <c:pt idx="3632">
                  <c:v>2.9515120999999995</c:v>
                </c:pt>
                <c:pt idx="3633">
                  <c:v>2.9523248999999998</c:v>
                </c:pt>
                <c:pt idx="3634">
                  <c:v>2.9531374000000001</c:v>
                </c:pt>
                <c:pt idx="3635">
                  <c:v>2.9539502</c:v>
                </c:pt>
                <c:pt idx="3636">
                  <c:v>2.9547628999999995</c:v>
                </c:pt>
                <c:pt idx="3637">
                  <c:v>2.9555754999999997</c:v>
                </c:pt>
                <c:pt idx="3638">
                  <c:v>2.9563879999999996</c:v>
                </c:pt>
                <c:pt idx="3639">
                  <c:v>2.9572007999999999</c:v>
                </c:pt>
                <c:pt idx="3640">
                  <c:v>2.9580132999999997</c:v>
                </c:pt>
                <c:pt idx="3641">
                  <c:v>2.9588260999999996</c:v>
                </c:pt>
                <c:pt idx="3642">
                  <c:v>2.9596387999999996</c:v>
                </c:pt>
                <c:pt idx="3643">
                  <c:v>2.9604510999999998</c:v>
                </c:pt>
                <c:pt idx="3644">
                  <c:v>2.9612638999999996</c:v>
                </c:pt>
                <c:pt idx="3645">
                  <c:v>2.9620766999999995</c:v>
                </c:pt>
                <c:pt idx="3646">
                  <c:v>2.9628891999999993</c:v>
                </c:pt>
                <c:pt idx="3647">
                  <c:v>2.9637020000000001</c:v>
                </c:pt>
                <c:pt idx="3648">
                  <c:v>2.9645144999999999</c:v>
                </c:pt>
                <c:pt idx="3649">
                  <c:v>2.9653269999999998</c:v>
                </c:pt>
                <c:pt idx="3650">
                  <c:v>2.9661398000000001</c:v>
                </c:pt>
                <c:pt idx="3651">
                  <c:v>2.9669525999999995</c:v>
                </c:pt>
                <c:pt idx="3652">
                  <c:v>2.9677650999999998</c:v>
                </c:pt>
                <c:pt idx="3653">
                  <c:v>2.9685776000000001</c:v>
                </c:pt>
                <c:pt idx="3654">
                  <c:v>2.9693904</c:v>
                </c:pt>
                <c:pt idx="3655">
                  <c:v>2.9702028999999994</c:v>
                </c:pt>
                <c:pt idx="3656">
                  <c:v>2.9710156999999997</c:v>
                </c:pt>
                <c:pt idx="3657">
                  <c:v>2.9718281999999996</c:v>
                </c:pt>
                <c:pt idx="3658">
                  <c:v>2.972640999999999</c:v>
                </c:pt>
                <c:pt idx="3659">
                  <c:v>2.9734534999999997</c:v>
                </c:pt>
                <c:pt idx="3660">
                  <c:v>2.9742660999999995</c:v>
                </c:pt>
                <c:pt idx="3661">
                  <c:v>2.9750787999999995</c:v>
                </c:pt>
                <c:pt idx="3662">
                  <c:v>2.9758915999999997</c:v>
                </c:pt>
                <c:pt idx="3663">
                  <c:v>2.9767040999999996</c:v>
                </c:pt>
                <c:pt idx="3664">
                  <c:v>2.9775166999999998</c:v>
                </c:pt>
                <c:pt idx="3665">
                  <c:v>2.9783293999999998</c:v>
                </c:pt>
                <c:pt idx="3666">
                  <c:v>2.9791419999999995</c:v>
                </c:pt>
                <c:pt idx="3667">
                  <c:v>2.9799547</c:v>
                </c:pt>
                <c:pt idx="3668">
                  <c:v>2.9807674999999998</c:v>
                </c:pt>
                <c:pt idx="3669">
                  <c:v>2.9815798</c:v>
                </c:pt>
                <c:pt idx="3670">
                  <c:v>2.9823925</c:v>
                </c:pt>
                <c:pt idx="3671">
                  <c:v>2.9832052999999998</c:v>
                </c:pt>
                <c:pt idx="3672">
                  <c:v>2.9840178000000002</c:v>
                </c:pt>
                <c:pt idx="3673">
                  <c:v>2.9848306</c:v>
                </c:pt>
                <c:pt idx="3674">
                  <c:v>2.9856430999999994</c:v>
                </c:pt>
                <c:pt idx="3675">
                  <c:v>2.9864556999999996</c:v>
                </c:pt>
                <c:pt idx="3676">
                  <c:v>2.9872683999999996</c:v>
                </c:pt>
                <c:pt idx="3677">
                  <c:v>2.9880811999999999</c:v>
                </c:pt>
                <c:pt idx="3678">
                  <c:v>2.9888937000000002</c:v>
                </c:pt>
                <c:pt idx="3679">
                  <c:v>2.9897065</c:v>
                </c:pt>
                <c:pt idx="3680">
                  <c:v>2.9905189999999995</c:v>
                </c:pt>
                <c:pt idx="3681">
                  <c:v>2.9913316000000001</c:v>
                </c:pt>
                <c:pt idx="3682">
                  <c:v>2.9921442999999996</c:v>
                </c:pt>
                <c:pt idx="3683">
                  <c:v>2.9929568999999994</c:v>
                </c:pt>
                <c:pt idx="3684">
                  <c:v>2.9937695999999998</c:v>
                </c:pt>
                <c:pt idx="3685">
                  <c:v>2.9945822</c:v>
                </c:pt>
                <c:pt idx="3686">
                  <c:v>2.9953946999999999</c:v>
                </c:pt>
                <c:pt idx="3687">
                  <c:v>2.9962074999999997</c:v>
                </c:pt>
                <c:pt idx="3688">
                  <c:v>2.9970202000000001</c:v>
                </c:pt>
                <c:pt idx="3689">
                  <c:v>2.9978327999999999</c:v>
                </c:pt>
                <c:pt idx="3690">
                  <c:v>2.9986452999999993</c:v>
                </c:pt>
                <c:pt idx="3691">
                  <c:v>2.9994580999999991</c:v>
                </c:pt>
                <c:pt idx="3692">
                  <c:v>3.0002705999999999</c:v>
                </c:pt>
                <c:pt idx="3693">
                  <c:v>3.0010833999999997</c:v>
                </c:pt>
                <c:pt idx="3694">
                  <c:v>3.0018960999999997</c:v>
                </c:pt>
                <c:pt idx="3695">
                  <c:v>3.0027083999999995</c:v>
                </c:pt>
                <c:pt idx="3696">
                  <c:v>3.0035212000000002</c:v>
                </c:pt>
                <c:pt idx="3697">
                  <c:v>3.0043340000000005</c:v>
                </c:pt>
                <c:pt idx="3698">
                  <c:v>3.0051464999999995</c:v>
                </c:pt>
                <c:pt idx="3699">
                  <c:v>3.0059592999999998</c:v>
                </c:pt>
                <c:pt idx="3700">
                  <c:v>3.0067719999999998</c:v>
                </c:pt>
                <c:pt idx="3701">
                  <c:v>3.0075843000000004</c:v>
                </c:pt>
                <c:pt idx="3702">
                  <c:v>3.0083971000000003</c:v>
                </c:pt>
                <c:pt idx="3703">
                  <c:v>3.0092098999999997</c:v>
                </c:pt>
                <c:pt idx="3704">
                  <c:v>3.0100223999999995</c:v>
                </c:pt>
                <c:pt idx="3705">
                  <c:v>3.0108351999999994</c:v>
                </c:pt>
                <c:pt idx="3706">
                  <c:v>3.0116476999999997</c:v>
                </c:pt>
                <c:pt idx="3707">
                  <c:v>3.0124601999999996</c:v>
                </c:pt>
                <c:pt idx="3708">
                  <c:v>3.0132729999999994</c:v>
                </c:pt>
                <c:pt idx="3709">
                  <c:v>3.0140854999999998</c:v>
                </c:pt>
                <c:pt idx="3710">
                  <c:v>3.0148982999999996</c:v>
                </c:pt>
                <c:pt idx="3711">
                  <c:v>3.0157107999999999</c:v>
                </c:pt>
                <c:pt idx="3712">
                  <c:v>3.0165233999999996</c:v>
                </c:pt>
                <c:pt idx="3713">
                  <c:v>3.0173361000000001</c:v>
                </c:pt>
                <c:pt idx="3714">
                  <c:v>3.0181488999999995</c:v>
                </c:pt>
                <c:pt idx="3715">
                  <c:v>3.0189613999999998</c:v>
                </c:pt>
                <c:pt idx="3716">
                  <c:v>3.019774</c:v>
                </c:pt>
                <c:pt idx="3717">
                  <c:v>3.0205867000000004</c:v>
                </c:pt>
                <c:pt idx="3718">
                  <c:v>3.0213993000000001</c:v>
                </c:pt>
                <c:pt idx="3719">
                  <c:v>3.0222119999999997</c:v>
                </c:pt>
                <c:pt idx="3720">
                  <c:v>3.0230248000000004</c:v>
                </c:pt>
                <c:pt idx="3721">
                  <c:v>3.0238373000000003</c:v>
                </c:pt>
                <c:pt idx="3722">
                  <c:v>3.0246498999999996</c:v>
                </c:pt>
                <c:pt idx="3723">
                  <c:v>3.0254625999999996</c:v>
                </c:pt>
                <c:pt idx="3724">
                  <c:v>3.0262751999999997</c:v>
                </c:pt>
                <c:pt idx="3725">
                  <c:v>3.0270879000000002</c:v>
                </c:pt>
                <c:pt idx="3726">
                  <c:v>3.0279007000000004</c:v>
                </c:pt>
                <c:pt idx="3727">
                  <c:v>3.0287130000000002</c:v>
                </c:pt>
                <c:pt idx="3728">
                  <c:v>3.0295258</c:v>
                </c:pt>
                <c:pt idx="3729">
                  <c:v>3.0303385</c:v>
                </c:pt>
                <c:pt idx="3730">
                  <c:v>3.0311510999999998</c:v>
                </c:pt>
                <c:pt idx="3731">
                  <c:v>3.0319637999999998</c:v>
                </c:pt>
                <c:pt idx="3732">
                  <c:v>3.0327763999999995</c:v>
                </c:pt>
                <c:pt idx="3733">
                  <c:v>3.0335888999999998</c:v>
                </c:pt>
                <c:pt idx="3734">
                  <c:v>3.0344017000000001</c:v>
                </c:pt>
                <c:pt idx="3735">
                  <c:v>3.0352142</c:v>
                </c:pt>
                <c:pt idx="3736">
                  <c:v>3.0360269999999994</c:v>
                </c:pt>
                <c:pt idx="3737">
                  <c:v>3.0368396999999994</c:v>
                </c:pt>
                <c:pt idx="3738">
                  <c:v>3.0376519999999996</c:v>
                </c:pt>
                <c:pt idx="3739">
                  <c:v>3.0384647999999999</c:v>
                </c:pt>
                <c:pt idx="3740">
                  <c:v>3.0392775999999997</c:v>
                </c:pt>
                <c:pt idx="3741">
                  <c:v>3.0400901</c:v>
                </c:pt>
                <c:pt idx="3742">
                  <c:v>3.0409028999999999</c:v>
                </c:pt>
                <c:pt idx="3743">
                  <c:v>3.0417153999999997</c:v>
                </c:pt>
                <c:pt idx="3744">
                  <c:v>3.0425279000000001</c:v>
                </c:pt>
                <c:pt idx="3745">
                  <c:v>3.0433406999999999</c:v>
                </c:pt>
                <c:pt idx="3746">
                  <c:v>3.0441535000000002</c:v>
                </c:pt>
                <c:pt idx="3747">
                  <c:v>3.0449660000000001</c:v>
                </c:pt>
                <c:pt idx="3748">
                  <c:v>3.0457784999999995</c:v>
                </c:pt>
                <c:pt idx="3749">
                  <c:v>3.0465913000000002</c:v>
                </c:pt>
                <c:pt idx="3750">
                  <c:v>3.0474038000000001</c:v>
                </c:pt>
                <c:pt idx="3751">
                  <c:v>3.0482165999999999</c:v>
                </c:pt>
                <c:pt idx="3752">
                  <c:v>3.0490293999999998</c:v>
                </c:pt>
                <c:pt idx="3753">
                  <c:v>3.0498415999999997</c:v>
                </c:pt>
                <c:pt idx="3754">
                  <c:v>3.0506543999999995</c:v>
                </c:pt>
                <c:pt idx="3755">
                  <c:v>3.0514671999999994</c:v>
                </c:pt>
                <c:pt idx="3756">
                  <c:v>3.0522796999999997</c:v>
                </c:pt>
                <c:pt idx="3757">
                  <c:v>3.0530925</c:v>
                </c:pt>
                <c:pt idx="3758">
                  <c:v>3.0539049999999999</c:v>
                </c:pt>
                <c:pt idx="3759">
                  <c:v>3.0547175000000002</c:v>
                </c:pt>
                <c:pt idx="3760">
                  <c:v>3.0555303</c:v>
                </c:pt>
                <c:pt idx="3761">
                  <c:v>3.0563427999999995</c:v>
                </c:pt>
                <c:pt idx="3762">
                  <c:v>3.0571555999999998</c:v>
                </c:pt>
                <c:pt idx="3763">
                  <c:v>3.0579683999999996</c:v>
                </c:pt>
                <c:pt idx="3764">
                  <c:v>3.0587806999999998</c:v>
                </c:pt>
                <c:pt idx="3765">
                  <c:v>3.0595933999999998</c:v>
                </c:pt>
                <c:pt idx="3766">
                  <c:v>3.0604062000000001</c:v>
                </c:pt>
                <c:pt idx="3767">
                  <c:v>3.0612187</c:v>
                </c:pt>
                <c:pt idx="3768">
                  <c:v>3.0620314999999998</c:v>
                </c:pt>
                <c:pt idx="3769">
                  <c:v>3.0628439999999997</c:v>
                </c:pt>
                <c:pt idx="3770">
                  <c:v>3.0636565999999998</c:v>
                </c:pt>
                <c:pt idx="3771">
                  <c:v>3.0644692999999998</c:v>
                </c:pt>
                <c:pt idx="3772">
                  <c:v>3.0652820999999997</c:v>
                </c:pt>
                <c:pt idx="3773">
                  <c:v>3.0660946</c:v>
                </c:pt>
                <c:pt idx="3774">
                  <c:v>3.0669072000000002</c:v>
                </c:pt>
                <c:pt idx="3775">
                  <c:v>3.0677199000000002</c:v>
                </c:pt>
                <c:pt idx="3776">
                  <c:v>3.0685324999999999</c:v>
                </c:pt>
                <c:pt idx="3777">
                  <c:v>3.0693451999999994</c:v>
                </c:pt>
                <c:pt idx="3778">
                  <c:v>3.0701579999999997</c:v>
                </c:pt>
                <c:pt idx="3779">
                  <c:v>3.0709705</c:v>
                </c:pt>
                <c:pt idx="3780">
                  <c:v>3.0717830999999998</c:v>
                </c:pt>
                <c:pt idx="3781">
                  <c:v>3.0725957999999998</c:v>
                </c:pt>
                <c:pt idx="3782">
                  <c:v>3.0734083999999995</c:v>
                </c:pt>
                <c:pt idx="3783">
                  <c:v>3.0742210999999999</c:v>
                </c:pt>
                <c:pt idx="3784">
                  <c:v>3.0750337000000001</c:v>
                </c:pt>
                <c:pt idx="3785">
                  <c:v>3.0758461999999995</c:v>
                </c:pt>
                <c:pt idx="3786">
                  <c:v>3.0766589999999989</c:v>
                </c:pt>
                <c:pt idx="3787">
                  <c:v>3.0774715000000001</c:v>
                </c:pt>
                <c:pt idx="3788">
                  <c:v>3.0782843</c:v>
                </c:pt>
                <c:pt idx="3789">
                  <c:v>3.079097</c:v>
                </c:pt>
                <c:pt idx="3790">
                  <c:v>3.0799092999999997</c:v>
                </c:pt>
                <c:pt idx="3791">
                  <c:v>3.0807221</c:v>
                </c:pt>
                <c:pt idx="3792">
                  <c:v>3.0815349000000003</c:v>
                </c:pt>
                <c:pt idx="3793">
                  <c:v>3.0823473999999997</c:v>
                </c:pt>
                <c:pt idx="3794">
                  <c:v>3.0831602000000005</c:v>
                </c:pt>
                <c:pt idx="3795">
                  <c:v>3.0839726999999999</c:v>
                </c:pt>
                <c:pt idx="3796">
                  <c:v>3.0847851999999998</c:v>
                </c:pt>
                <c:pt idx="3797">
                  <c:v>3.0855980000000001</c:v>
                </c:pt>
                <c:pt idx="3798">
                  <c:v>3.0864107999999999</c:v>
                </c:pt>
                <c:pt idx="3799">
                  <c:v>3.0872233000000002</c:v>
                </c:pt>
                <c:pt idx="3800">
                  <c:v>3.0880361000000001</c:v>
                </c:pt>
                <c:pt idx="3801">
                  <c:v>3.0888485999999995</c:v>
                </c:pt>
                <c:pt idx="3802">
                  <c:v>3.0896610999999998</c:v>
                </c:pt>
                <c:pt idx="3803">
                  <c:v>3.0904738999999997</c:v>
                </c:pt>
                <c:pt idx="3804">
                  <c:v>3.0912866999999995</c:v>
                </c:pt>
                <c:pt idx="3805">
                  <c:v>3.0920991999999994</c:v>
                </c:pt>
                <c:pt idx="3806">
                  <c:v>3.0929117000000002</c:v>
                </c:pt>
                <c:pt idx="3807">
                  <c:v>3.0937245000000004</c:v>
                </c:pt>
                <c:pt idx="3808">
                  <c:v>3.0945369999999999</c:v>
                </c:pt>
                <c:pt idx="3809">
                  <c:v>3.0953497999999997</c:v>
                </c:pt>
                <c:pt idx="3810">
                  <c:v>3.0961622999999996</c:v>
                </c:pt>
                <c:pt idx="3811">
                  <c:v>3.0969747999999999</c:v>
                </c:pt>
                <c:pt idx="3812">
                  <c:v>3.0977876000000002</c:v>
                </c:pt>
                <c:pt idx="3813">
                  <c:v>3.0986000999999996</c:v>
                </c:pt>
                <c:pt idx="3814">
                  <c:v>3.0994128999999995</c:v>
                </c:pt>
                <c:pt idx="3815">
                  <c:v>3.1002257000000002</c:v>
                </c:pt>
                <c:pt idx="3816">
                  <c:v>3.101038</c:v>
                </c:pt>
                <c:pt idx="3817">
                  <c:v>3.1018507</c:v>
                </c:pt>
                <c:pt idx="3818">
                  <c:v>3.1026634999999994</c:v>
                </c:pt>
                <c:pt idx="3819">
                  <c:v>3.1034760000000001</c:v>
                </c:pt>
                <c:pt idx="3820">
                  <c:v>3.1042888</c:v>
                </c:pt>
                <c:pt idx="3821">
                  <c:v>3.1051016000000002</c:v>
                </c:pt>
                <c:pt idx="3822">
                  <c:v>3.1059139</c:v>
                </c:pt>
                <c:pt idx="3823">
                  <c:v>3.1067266</c:v>
                </c:pt>
                <c:pt idx="3824">
                  <c:v>3.1075394000000003</c:v>
                </c:pt>
                <c:pt idx="3825">
                  <c:v>3.1083519000000002</c:v>
                </c:pt>
                <c:pt idx="3826">
                  <c:v>3.1091647000000004</c:v>
                </c:pt>
                <c:pt idx="3827">
                  <c:v>3.1099771999999999</c:v>
                </c:pt>
                <c:pt idx="3828">
                  <c:v>3.1107898</c:v>
                </c:pt>
                <c:pt idx="3829">
                  <c:v>3.1116024999999996</c:v>
                </c:pt>
                <c:pt idx="3830">
                  <c:v>3.1124152999999994</c:v>
                </c:pt>
                <c:pt idx="3831">
                  <c:v>3.1132278000000002</c:v>
                </c:pt>
                <c:pt idx="3832">
                  <c:v>3.1140403999999995</c:v>
                </c:pt>
                <c:pt idx="3833">
                  <c:v>3.1148530999999995</c:v>
                </c:pt>
                <c:pt idx="3834">
                  <c:v>3.1156656999999996</c:v>
                </c:pt>
                <c:pt idx="3835">
                  <c:v>3.1164783999999992</c:v>
                </c:pt>
                <c:pt idx="3836">
                  <c:v>3.1172909999999998</c:v>
                </c:pt>
                <c:pt idx="3837">
                  <c:v>3.1181035000000001</c:v>
                </c:pt>
                <c:pt idx="3838">
                  <c:v>3.1189163</c:v>
                </c:pt>
                <c:pt idx="3839">
                  <c:v>3.1197287999999999</c:v>
                </c:pt>
                <c:pt idx="3840">
                  <c:v>3.1205416000000001</c:v>
                </c:pt>
                <c:pt idx="3841">
                  <c:v>3.1213543000000001</c:v>
                </c:pt>
                <c:pt idx="3842">
                  <c:v>3.1221668999999999</c:v>
                </c:pt>
                <c:pt idx="3843">
                  <c:v>3.1229793999999997</c:v>
                </c:pt>
                <c:pt idx="3844">
                  <c:v>3.1237922000000005</c:v>
                </c:pt>
                <c:pt idx="3845">
                  <c:v>3.1246046999999999</c:v>
                </c:pt>
                <c:pt idx="3846">
                  <c:v>3.1254175000000002</c:v>
                </c:pt>
                <c:pt idx="3847">
                  <c:v>3.1262302000000002</c:v>
                </c:pt>
                <c:pt idx="3848">
                  <c:v>3.1270424999999995</c:v>
                </c:pt>
                <c:pt idx="3849">
                  <c:v>3.1278552999999998</c:v>
                </c:pt>
                <c:pt idx="3850">
                  <c:v>3.1286680999999996</c:v>
                </c:pt>
                <c:pt idx="3851">
                  <c:v>3.1294805999999999</c:v>
                </c:pt>
                <c:pt idx="3852">
                  <c:v>3.1302933999999998</c:v>
                </c:pt>
                <c:pt idx="3853">
                  <c:v>3.1311058999999997</c:v>
                </c:pt>
                <c:pt idx="3854">
                  <c:v>3.1319183999999995</c:v>
                </c:pt>
                <c:pt idx="3855">
                  <c:v>3.1327311999999998</c:v>
                </c:pt>
                <c:pt idx="3856">
                  <c:v>3.1335440000000001</c:v>
                </c:pt>
                <c:pt idx="3857">
                  <c:v>3.1343565</c:v>
                </c:pt>
                <c:pt idx="3858">
                  <c:v>3.1351689999999994</c:v>
                </c:pt>
                <c:pt idx="3859">
                  <c:v>3.1359818000000002</c:v>
                </c:pt>
                <c:pt idx="3860">
                  <c:v>3.1367943</c:v>
                </c:pt>
                <c:pt idx="3861">
                  <c:v>3.1376070999999999</c:v>
                </c:pt>
                <c:pt idx="3862">
                  <c:v>3.1384195999999998</c:v>
                </c:pt>
                <c:pt idx="3863">
                  <c:v>3.1392323999999996</c:v>
                </c:pt>
                <c:pt idx="3864">
                  <c:v>3.1400448999999999</c:v>
                </c:pt>
                <c:pt idx="3865">
                  <c:v>3.1408575000000001</c:v>
                </c:pt>
                <c:pt idx="3866">
                  <c:v>3.1416702000000001</c:v>
                </c:pt>
                <c:pt idx="3867">
                  <c:v>3.1424829999999995</c:v>
                </c:pt>
                <c:pt idx="3868">
                  <c:v>3.1432954999999998</c:v>
                </c:pt>
                <c:pt idx="3869">
                  <c:v>3.1441081</c:v>
                </c:pt>
                <c:pt idx="3870">
                  <c:v>3.1449208000000004</c:v>
                </c:pt>
                <c:pt idx="3871">
                  <c:v>3.1457334000000001</c:v>
                </c:pt>
                <c:pt idx="3872">
                  <c:v>3.1465460999999997</c:v>
                </c:pt>
                <c:pt idx="3873">
                  <c:v>3.1473589</c:v>
                </c:pt>
                <c:pt idx="3874">
                  <c:v>3.1481712000000006</c:v>
                </c:pt>
                <c:pt idx="3875">
                  <c:v>3.1489840000000004</c:v>
                </c:pt>
                <c:pt idx="3876">
                  <c:v>3.1497967000000004</c:v>
                </c:pt>
                <c:pt idx="3877">
                  <c:v>3.1506092999999997</c:v>
                </c:pt>
                <c:pt idx="3878">
                  <c:v>3.1514219999999997</c:v>
                </c:pt>
                <c:pt idx="3879">
                  <c:v>3.1522348</c:v>
                </c:pt>
                <c:pt idx="3880">
                  <c:v>3.1530470999999998</c:v>
                </c:pt>
                <c:pt idx="3881">
                  <c:v>3.1538598999999996</c:v>
                </c:pt>
                <c:pt idx="3882">
                  <c:v>3.1546725999999996</c:v>
                </c:pt>
                <c:pt idx="3883">
                  <c:v>3.1554851999999998</c:v>
                </c:pt>
                <c:pt idx="3884">
                  <c:v>3.1562978999999998</c:v>
                </c:pt>
                <c:pt idx="3885">
                  <c:v>3.1571104999999999</c:v>
                </c:pt>
                <c:pt idx="3886">
                  <c:v>3.1579229999999998</c:v>
                </c:pt>
                <c:pt idx="3887">
                  <c:v>3.1587358000000001</c:v>
                </c:pt>
                <c:pt idx="3888">
                  <c:v>3.1595482999999995</c:v>
                </c:pt>
                <c:pt idx="3889">
                  <c:v>3.1603611000000003</c:v>
                </c:pt>
                <c:pt idx="3890">
                  <c:v>3.1611736000000001</c:v>
                </c:pt>
                <c:pt idx="3891">
                  <c:v>3.1619861</c:v>
                </c:pt>
                <c:pt idx="3892">
                  <c:v>3.1627988999999999</c:v>
                </c:pt>
                <c:pt idx="3893">
                  <c:v>3.1636117000000006</c:v>
                </c:pt>
                <c:pt idx="3894">
                  <c:v>3.1644242000000005</c:v>
                </c:pt>
                <c:pt idx="3895">
                  <c:v>3.1652366999999999</c:v>
                </c:pt>
                <c:pt idx="3896">
                  <c:v>3.1660494999999997</c:v>
                </c:pt>
                <c:pt idx="3897">
                  <c:v>3.1668619999999996</c:v>
                </c:pt>
                <c:pt idx="3898">
                  <c:v>3.1676748000000003</c:v>
                </c:pt>
                <c:pt idx="3899">
                  <c:v>3.1684874999999999</c:v>
                </c:pt>
                <c:pt idx="3900">
                  <c:v>3.1693001000000001</c:v>
                </c:pt>
                <c:pt idx="3901">
                  <c:v>3.1701125999999999</c:v>
                </c:pt>
                <c:pt idx="3902">
                  <c:v>3.1709253999999998</c:v>
                </c:pt>
                <c:pt idx="3903">
                  <c:v>3.1717379000000001</c:v>
                </c:pt>
                <c:pt idx="3904">
                  <c:v>3.1725506999999995</c:v>
                </c:pt>
                <c:pt idx="3905">
                  <c:v>3.1733633999999999</c:v>
                </c:pt>
                <c:pt idx="3906">
                  <c:v>3.1741757000000002</c:v>
                </c:pt>
                <c:pt idx="3907">
                  <c:v>3.1749885</c:v>
                </c:pt>
                <c:pt idx="3908">
                  <c:v>3.1758012999999998</c:v>
                </c:pt>
                <c:pt idx="3909">
                  <c:v>3.1766137999999997</c:v>
                </c:pt>
                <c:pt idx="3910">
                  <c:v>3.1774266</c:v>
                </c:pt>
                <c:pt idx="3911">
                  <c:v>3.1782390999999999</c:v>
                </c:pt>
                <c:pt idx="3912">
                  <c:v>3.1790515999999998</c:v>
                </c:pt>
                <c:pt idx="3913">
                  <c:v>3.1798643999999996</c:v>
                </c:pt>
                <c:pt idx="3914">
                  <c:v>3.1806768999999999</c:v>
                </c:pt>
                <c:pt idx="3915">
                  <c:v>3.1814897000000002</c:v>
                </c:pt>
                <c:pt idx="3916">
                  <c:v>3.1823022000000001</c:v>
                </c:pt>
                <c:pt idx="3917">
                  <c:v>3.1831148000000007</c:v>
                </c:pt>
                <c:pt idx="3918">
                  <c:v>3.1839275000000002</c:v>
                </c:pt>
                <c:pt idx="3919">
                  <c:v>3.1847403000000001</c:v>
                </c:pt>
                <c:pt idx="3920">
                  <c:v>3.1855528</c:v>
                </c:pt>
                <c:pt idx="3921">
                  <c:v>3.1863655999999998</c:v>
                </c:pt>
                <c:pt idx="3922">
                  <c:v>3.1871781000000001</c:v>
                </c:pt>
                <c:pt idx="3923">
                  <c:v>3.1879907000000003</c:v>
                </c:pt>
                <c:pt idx="3924">
                  <c:v>3.1888033999999998</c:v>
                </c:pt>
                <c:pt idx="3925">
                  <c:v>3.1896162000000001</c:v>
                </c:pt>
                <c:pt idx="3926">
                  <c:v>3.1904287</c:v>
                </c:pt>
                <c:pt idx="3927">
                  <c:v>3.1912412999999997</c:v>
                </c:pt>
                <c:pt idx="3928">
                  <c:v>3.1920539999999997</c:v>
                </c:pt>
                <c:pt idx="3929">
                  <c:v>3.1928665999999994</c:v>
                </c:pt>
                <c:pt idx="3930">
                  <c:v>3.1936792999999999</c:v>
                </c:pt>
                <c:pt idx="3931">
                  <c:v>3.1944920999999997</c:v>
                </c:pt>
                <c:pt idx="3932">
                  <c:v>3.1953043999999999</c:v>
                </c:pt>
                <c:pt idx="3933">
                  <c:v>3.1961172000000002</c:v>
                </c:pt>
                <c:pt idx="3934">
                  <c:v>3.1969298999999998</c:v>
                </c:pt>
                <c:pt idx="3935">
                  <c:v>3.1977424999999995</c:v>
                </c:pt>
                <c:pt idx="3936">
                  <c:v>3.1985551999999995</c:v>
                </c:pt>
                <c:pt idx="3937">
                  <c:v>3.1993678000000001</c:v>
                </c:pt>
                <c:pt idx="3938">
                  <c:v>3.2001803000000004</c:v>
                </c:pt>
                <c:pt idx="3939">
                  <c:v>3.2009931000000003</c:v>
                </c:pt>
                <c:pt idx="3940">
                  <c:v>3.2018055999999997</c:v>
                </c:pt>
                <c:pt idx="3941">
                  <c:v>3.2026183999999995</c:v>
                </c:pt>
                <c:pt idx="3942">
                  <c:v>3.2034311000000004</c:v>
                </c:pt>
                <c:pt idx="3943">
                  <c:v>3.2042433999999997</c:v>
                </c:pt>
                <c:pt idx="3944">
                  <c:v>3.2050562</c:v>
                </c:pt>
                <c:pt idx="3945">
                  <c:v>3.2058689999999994</c:v>
                </c:pt>
                <c:pt idx="3946">
                  <c:v>3.2066815000000002</c:v>
                </c:pt>
                <c:pt idx="3947">
                  <c:v>3.2074943000000005</c:v>
                </c:pt>
                <c:pt idx="3948">
                  <c:v>3.2083068000000003</c:v>
                </c:pt>
                <c:pt idx="3949">
                  <c:v>3.2091193000000002</c:v>
                </c:pt>
                <c:pt idx="3950">
                  <c:v>3.2099321000000001</c:v>
                </c:pt>
                <c:pt idx="3951">
                  <c:v>3.2107448999999999</c:v>
                </c:pt>
                <c:pt idx="3952">
                  <c:v>3.2115573999999998</c:v>
                </c:pt>
                <c:pt idx="3953">
                  <c:v>3.2123698999999997</c:v>
                </c:pt>
                <c:pt idx="3954">
                  <c:v>3.2131826999999999</c:v>
                </c:pt>
                <c:pt idx="3955">
                  <c:v>3.2139951999999998</c:v>
                </c:pt>
                <c:pt idx="3956">
                  <c:v>3.2148079999999997</c:v>
                </c:pt>
                <c:pt idx="3957">
                  <c:v>3.2156207999999999</c:v>
                </c:pt>
                <c:pt idx="3958">
                  <c:v>3.2164329999999994</c:v>
                </c:pt>
                <c:pt idx="3959">
                  <c:v>3.2172457999999997</c:v>
                </c:pt>
                <c:pt idx="3960">
                  <c:v>3.2180585999999995</c:v>
                </c:pt>
                <c:pt idx="3961">
                  <c:v>3.2188710999999999</c:v>
                </c:pt>
                <c:pt idx="3962">
                  <c:v>3.2196838999999997</c:v>
                </c:pt>
                <c:pt idx="3963">
                  <c:v>3.2204967000000004</c:v>
                </c:pt>
                <c:pt idx="3964">
                  <c:v>3.2213088999999999</c:v>
                </c:pt>
                <c:pt idx="3965">
                  <c:v>3.2221217000000006</c:v>
                </c:pt>
                <c:pt idx="3966">
                  <c:v>3.2229342000000005</c:v>
                </c:pt>
                <c:pt idx="3967">
                  <c:v>3.2237469999999999</c:v>
                </c:pt>
                <c:pt idx="3968">
                  <c:v>3.2245598000000002</c:v>
                </c:pt>
                <c:pt idx="3969">
                  <c:v>3.2253721</c:v>
                </c:pt>
                <c:pt idx="3970">
                  <c:v>3.2261848000000004</c:v>
                </c:pt>
                <c:pt idx="3971">
                  <c:v>3.2269976000000002</c:v>
                </c:pt>
                <c:pt idx="3972">
                  <c:v>3.2278101000000001</c:v>
                </c:pt>
                <c:pt idx="3973">
                  <c:v>3.2286229</c:v>
                </c:pt>
                <c:pt idx="3974">
                  <c:v>3.2294353999999998</c:v>
                </c:pt>
                <c:pt idx="3975">
                  <c:v>3.2302479999999996</c:v>
                </c:pt>
                <c:pt idx="3976">
                  <c:v>3.2310607</c:v>
                </c:pt>
                <c:pt idx="3977">
                  <c:v>3.2318734999999994</c:v>
                </c:pt>
                <c:pt idx="3978">
                  <c:v>3.2326859999999997</c:v>
                </c:pt>
                <c:pt idx="3979">
                  <c:v>3.2334985999999999</c:v>
                </c:pt>
                <c:pt idx="3980">
                  <c:v>3.2343113000000003</c:v>
                </c:pt>
                <c:pt idx="3981">
                  <c:v>3.2351239000000001</c:v>
                </c:pt>
                <c:pt idx="3982">
                  <c:v>3.2359366000000001</c:v>
                </c:pt>
                <c:pt idx="3983">
                  <c:v>3.2367493999999994</c:v>
                </c:pt>
                <c:pt idx="3984">
                  <c:v>3.2375619000000002</c:v>
                </c:pt>
                <c:pt idx="3985">
                  <c:v>3.2383744999999999</c:v>
                </c:pt>
                <c:pt idx="3986">
                  <c:v>3.2391871999999999</c:v>
                </c:pt>
                <c:pt idx="3987">
                  <c:v>3.2399998000000001</c:v>
                </c:pt>
                <c:pt idx="3988">
                  <c:v>3.2408125000000001</c:v>
                </c:pt>
                <c:pt idx="3989">
                  <c:v>3.2416252999999999</c:v>
                </c:pt>
                <c:pt idx="3990">
                  <c:v>3.2424376000000001</c:v>
                </c:pt>
                <c:pt idx="3991">
                  <c:v>3.2432504</c:v>
                </c:pt>
                <c:pt idx="3992">
                  <c:v>3.2440628999999999</c:v>
                </c:pt>
                <c:pt idx="3993">
                  <c:v>3.2448757000000001</c:v>
                </c:pt>
                <c:pt idx="3994">
                  <c:v>3.2456883999999997</c:v>
                </c:pt>
                <c:pt idx="3995">
                  <c:v>3.2465006999999999</c:v>
                </c:pt>
                <c:pt idx="3996">
                  <c:v>3.2473135000000006</c:v>
                </c:pt>
                <c:pt idx="3997">
                  <c:v>3.2481263000000005</c:v>
                </c:pt>
                <c:pt idx="3998">
                  <c:v>3.2489388000000003</c:v>
                </c:pt>
                <c:pt idx="3999">
                  <c:v>3.2497516000000002</c:v>
                </c:pt>
                <c:pt idx="4000">
                  <c:v>3.2505643000000002</c:v>
                </c:pt>
                <c:pt idx="4001">
                  <c:v>3.2513766</c:v>
                </c:pt>
                <c:pt idx="4002">
                  <c:v>3.2521893999999998</c:v>
                </c:pt>
                <c:pt idx="4003">
                  <c:v>3.2530022000000001</c:v>
                </c:pt>
                <c:pt idx="4004">
                  <c:v>3.2538146999999999</c:v>
                </c:pt>
                <c:pt idx="4005">
                  <c:v>3.2546274999999998</c:v>
                </c:pt>
                <c:pt idx="4006">
                  <c:v>3.2554399999999997</c:v>
                </c:pt>
                <c:pt idx="4007">
                  <c:v>3.2562524999999996</c:v>
                </c:pt>
                <c:pt idx="4008">
                  <c:v>3.2570652999999998</c:v>
                </c:pt>
                <c:pt idx="4009">
                  <c:v>3.2578780999999997</c:v>
                </c:pt>
                <c:pt idx="4010">
                  <c:v>3.2586906</c:v>
                </c:pt>
                <c:pt idx="4011">
                  <c:v>3.2595030999999999</c:v>
                </c:pt>
                <c:pt idx="4012">
                  <c:v>3.2603159000000002</c:v>
                </c:pt>
                <c:pt idx="4013">
                  <c:v>3.2611284</c:v>
                </c:pt>
                <c:pt idx="4014">
                  <c:v>3.2619411999999999</c:v>
                </c:pt>
                <c:pt idx="4015">
                  <c:v>3.2627540000000002</c:v>
                </c:pt>
                <c:pt idx="4016">
                  <c:v>3.2635663000000004</c:v>
                </c:pt>
                <c:pt idx="4017">
                  <c:v>3.2643789999999999</c:v>
                </c:pt>
                <c:pt idx="4018">
                  <c:v>3.2651916000000005</c:v>
                </c:pt>
                <c:pt idx="4019">
                  <c:v>3.2660043000000001</c:v>
                </c:pt>
                <c:pt idx="4020">
                  <c:v>3.2668170999999999</c:v>
                </c:pt>
                <c:pt idx="4021">
                  <c:v>3.2676296000000002</c:v>
                </c:pt>
                <c:pt idx="4022">
                  <c:v>3.2684422</c:v>
                </c:pt>
                <c:pt idx="4023">
                  <c:v>3.2692549</c:v>
                </c:pt>
                <c:pt idx="4024">
                  <c:v>3.2700675000000001</c:v>
                </c:pt>
                <c:pt idx="4025">
                  <c:v>3.2708802000000001</c:v>
                </c:pt>
                <c:pt idx="4026">
                  <c:v>3.271693</c:v>
                </c:pt>
                <c:pt idx="4027">
                  <c:v>3.2725052999999997</c:v>
                </c:pt>
                <c:pt idx="4028">
                  <c:v>3.2733181</c:v>
                </c:pt>
                <c:pt idx="4029">
                  <c:v>3.2741308000000005</c:v>
                </c:pt>
                <c:pt idx="4030">
                  <c:v>3.2749433999999997</c:v>
                </c:pt>
                <c:pt idx="4031">
                  <c:v>3.2757560999999997</c:v>
                </c:pt>
                <c:pt idx="4032">
                  <c:v>3.2765686999999994</c:v>
                </c:pt>
                <c:pt idx="4033">
                  <c:v>3.2773812000000007</c:v>
                </c:pt>
                <c:pt idx="4034">
                  <c:v>3.2781940000000005</c:v>
                </c:pt>
                <c:pt idx="4035">
                  <c:v>3.2790067000000001</c:v>
                </c:pt>
                <c:pt idx="4036">
                  <c:v>3.2798192999999998</c:v>
                </c:pt>
                <c:pt idx="4037">
                  <c:v>3.2806318000000005</c:v>
                </c:pt>
                <c:pt idx="4038">
                  <c:v>3.2814445000000001</c:v>
                </c:pt>
                <c:pt idx="4039">
                  <c:v>3.2822570999999998</c:v>
                </c:pt>
                <c:pt idx="4040">
                  <c:v>3.2830698000000003</c:v>
                </c:pt>
                <c:pt idx="4041">
                  <c:v>3.2838826000000001</c:v>
                </c:pt>
                <c:pt idx="4042">
                  <c:v>3.2846951</c:v>
                </c:pt>
                <c:pt idx="4043">
                  <c:v>3.2855077000000006</c:v>
                </c:pt>
                <c:pt idx="4044">
                  <c:v>3.2863202000000005</c:v>
                </c:pt>
                <c:pt idx="4045">
                  <c:v>3.2871330000000003</c:v>
                </c:pt>
                <c:pt idx="4046">
                  <c:v>3.2879456999999999</c:v>
                </c:pt>
                <c:pt idx="4047">
                  <c:v>3.2887583</c:v>
                </c:pt>
                <c:pt idx="4048">
                  <c:v>3.2895708000000004</c:v>
                </c:pt>
                <c:pt idx="4049">
                  <c:v>3.2903836000000002</c:v>
                </c:pt>
                <c:pt idx="4050">
                  <c:v>3.2911961000000001</c:v>
                </c:pt>
                <c:pt idx="4051">
                  <c:v>3.2920088999999995</c:v>
                </c:pt>
                <c:pt idx="4052">
                  <c:v>3.2928215999999999</c:v>
                </c:pt>
                <c:pt idx="4053">
                  <c:v>3.2936339000000001</c:v>
                </c:pt>
                <c:pt idx="4054">
                  <c:v>3.2944467</c:v>
                </c:pt>
                <c:pt idx="4055">
                  <c:v>3.2952594999999993</c:v>
                </c:pt>
                <c:pt idx="4056">
                  <c:v>3.2960719999999997</c:v>
                </c:pt>
                <c:pt idx="4057">
                  <c:v>3.2968847999999999</c:v>
                </c:pt>
                <c:pt idx="4058">
                  <c:v>3.2976973000000003</c:v>
                </c:pt>
                <c:pt idx="4059">
                  <c:v>3.2985098000000002</c:v>
                </c:pt>
                <c:pt idx="4060">
                  <c:v>3.2993226</c:v>
                </c:pt>
                <c:pt idx="4061">
                  <c:v>3.3001353999999998</c:v>
                </c:pt>
                <c:pt idx="4062">
                  <c:v>3.3009478999999997</c:v>
                </c:pt>
                <c:pt idx="4063">
                  <c:v>3.3017607</c:v>
                </c:pt>
                <c:pt idx="4064">
                  <c:v>3.3025731999999994</c:v>
                </c:pt>
                <c:pt idx="4065">
                  <c:v>3.3033857000000002</c:v>
                </c:pt>
                <c:pt idx="4066">
                  <c:v>3.3041985</c:v>
                </c:pt>
                <c:pt idx="4067">
                  <c:v>3.3050112999999999</c:v>
                </c:pt>
                <c:pt idx="4068">
                  <c:v>3.3058237999999998</c:v>
                </c:pt>
                <c:pt idx="4069">
                  <c:v>3.3066362999999996</c:v>
                </c:pt>
                <c:pt idx="4070">
                  <c:v>3.3074488999999994</c:v>
                </c:pt>
                <c:pt idx="4071">
                  <c:v>3.3082615999999998</c:v>
                </c:pt>
                <c:pt idx="4072">
                  <c:v>3.3090743999999996</c:v>
                </c:pt>
                <c:pt idx="4073">
                  <c:v>3.3098868999999995</c:v>
                </c:pt>
                <c:pt idx="4074">
                  <c:v>3.3106994999999997</c:v>
                </c:pt>
                <c:pt idx="4075">
                  <c:v>3.3115121999999997</c:v>
                </c:pt>
                <c:pt idx="4076">
                  <c:v>3.3123247999999998</c:v>
                </c:pt>
                <c:pt idx="4077">
                  <c:v>3.3131374999999998</c:v>
                </c:pt>
                <c:pt idx="4078">
                  <c:v>3.3139502999999997</c:v>
                </c:pt>
                <c:pt idx="4079">
                  <c:v>3.3147625999999994</c:v>
                </c:pt>
                <c:pt idx="4080">
                  <c:v>3.3155753999999993</c:v>
                </c:pt>
                <c:pt idx="4081">
                  <c:v>3.3163880999999993</c:v>
                </c:pt>
                <c:pt idx="4082">
                  <c:v>3.3172006999999994</c:v>
                </c:pt>
                <c:pt idx="4083">
                  <c:v>3.3180133999999994</c:v>
                </c:pt>
                <c:pt idx="4084">
                  <c:v>3.3188261999999997</c:v>
                </c:pt>
                <c:pt idx="4085">
                  <c:v>3.319638499999999</c:v>
                </c:pt>
                <c:pt idx="4086">
                  <c:v>3.3204512999999998</c:v>
                </c:pt>
                <c:pt idx="4087">
                  <c:v>3.3212639999999998</c:v>
                </c:pt>
                <c:pt idx="4088">
                  <c:v>3.3220765999999995</c:v>
                </c:pt>
                <c:pt idx="4089">
                  <c:v>3.3228892999999995</c:v>
                </c:pt>
                <c:pt idx="4090">
                  <c:v>3.3237019000000001</c:v>
                </c:pt>
                <c:pt idx="4091">
                  <c:v>3.3245144</c:v>
                </c:pt>
                <c:pt idx="4092">
                  <c:v>3.3253271999999998</c:v>
                </c:pt>
                <c:pt idx="4093">
                  <c:v>3.3261398999999998</c:v>
                </c:pt>
                <c:pt idx="4094">
                  <c:v>3.3269524999999995</c:v>
                </c:pt>
                <c:pt idx="4095">
                  <c:v>3.3277649999999999</c:v>
                </c:pt>
                <c:pt idx="4096">
                  <c:v>3.3285775000000002</c:v>
                </c:pt>
                <c:pt idx="4097">
                  <c:v>3.3293903</c:v>
                </c:pt>
                <c:pt idx="4098">
                  <c:v>3.3302030999999994</c:v>
                </c:pt>
                <c:pt idx="4099">
                  <c:v>3.3310155999999993</c:v>
                </c:pt>
                <c:pt idx="4100">
                  <c:v>3.3318280999999992</c:v>
                </c:pt>
                <c:pt idx="4101">
                  <c:v>3.332640899999999</c:v>
                </c:pt>
                <c:pt idx="4102">
                  <c:v>3.3334533999999993</c:v>
                </c:pt>
                <c:pt idx="4103">
                  <c:v>3.3342661999999996</c:v>
                </c:pt>
                <c:pt idx="4104">
                  <c:v>3.335078999999999</c:v>
                </c:pt>
                <c:pt idx="4105">
                  <c:v>3.3358914999999993</c:v>
                </c:pt>
                <c:pt idx="4106">
                  <c:v>3.3367039999999997</c:v>
                </c:pt>
                <c:pt idx="4107">
                  <c:v>3.3375168</c:v>
                </c:pt>
                <c:pt idx="4108">
                  <c:v>3.3383292999999998</c:v>
                </c:pt>
                <c:pt idx="4109">
                  <c:v>3.3391420999999992</c:v>
                </c:pt>
                <c:pt idx="4110">
                  <c:v>3.3399548999999995</c:v>
                </c:pt>
                <c:pt idx="4111">
                  <c:v>3.3407670999999999</c:v>
                </c:pt>
                <c:pt idx="4112">
                  <c:v>3.3415798999999997</c:v>
                </c:pt>
                <c:pt idx="4113">
                  <c:v>3.3423927</c:v>
                </c:pt>
                <c:pt idx="4114">
                  <c:v>3.3432051999999994</c:v>
                </c:pt>
                <c:pt idx="4115">
                  <c:v>3.3440179999999997</c:v>
                </c:pt>
                <c:pt idx="4116">
                  <c:v>3.3448305</c:v>
                </c:pt>
                <c:pt idx="4117">
                  <c:v>3.345642999999999</c:v>
                </c:pt>
                <c:pt idx="4118">
                  <c:v>3.3464557999999993</c:v>
                </c:pt>
                <c:pt idx="4119">
                  <c:v>3.3472685999999996</c:v>
                </c:pt>
                <c:pt idx="4120">
                  <c:v>3.3480810999999999</c:v>
                </c:pt>
                <c:pt idx="4121">
                  <c:v>3.3488935999999998</c:v>
                </c:pt>
                <c:pt idx="4122">
                  <c:v>3.3497062</c:v>
                </c:pt>
                <c:pt idx="4123">
                  <c:v>3.3505188999999995</c:v>
                </c:pt>
                <c:pt idx="4124">
                  <c:v>3.3513316999999998</c:v>
                </c:pt>
                <c:pt idx="4125">
                  <c:v>3.3521441999999997</c:v>
                </c:pt>
                <c:pt idx="4126">
                  <c:v>3.3529569999999995</c:v>
                </c:pt>
                <c:pt idx="4127">
                  <c:v>3.3537694999999994</c:v>
                </c:pt>
                <c:pt idx="4128">
                  <c:v>3.3545820999999996</c:v>
                </c:pt>
                <c:pt idx="4129">
                  <c:v>3.3553948</c:v>
                </c:pt>
                <c:pt idx="4130">
                  <c:v>3.3562075999999994</c:v>
                </c:pt>
                <c:pt idx="4131">
                  <c:v>3.3570200999999997</c:v>
                </c:pt>
                <c:pt idx="4132">
                  <c:v>3.3578326999999994</c:v>
                </c:pt>
                <c:pt idx="4133">
                  <c:v>3.358645399999999</c:v>
                </c:pt>
                <c:pt idx="4134">
                  <c:v>3.3594579999999992</c:v>
                </c:pt>
                <c:pt idx="4135">
                  <c:v>3.3602707000000001</c:v>
                </c:pt>
                <c:pt idx="4136">
                  <c:v>3.3610834999999994</c:v>
                </c:pt>
                <c:pt idx="4137">
                  <c:v>3.3618957999999997</c:v>
                </c:pt>
                <c:pt idx="4138">
                  <c:v>3.3627085999999995</c:v>
                </c:pt>
                <c:pt idx="4139">
                  <c:v>3.3635213000000004</c:v>
                </c:pt>
                <c:pt idx="4140">
                  <c:v>3.3643339000000001</c:v>
                </c:pt>
                <c:pt idx="4141">
                  <c:v>3.3651465999999997</c:v>
                </c:pt>
                <c:pt idx="4142">
                  <c:v>3.3659593999999995</c:v>
                </c:pt>
                <c:pt idx="4143">
                  <c:v>3.3667717000000001</c:v>
                </c:pt>
                <c:pt idx="4144">
                  <c:v>3.3675845000000004</c:v>
                </c:pt>
                <c:pt idx="4145">
                  <c:v>3.3683972000000004</c:v>
                </c:pt>
                <c:pt idx="4146">
                  <c:v>3.3692097999999997</c:v>
                </c:pt>
                <c:pt idx="4147">
                  <c:v>3.3700224999999997</c:v>
                </c:pt>
                <c:pt idx="4148">
                  <c:v>3.3708347999999999</c:v>
                </c:pt>
                <c:pt idx="4149">
                  <c:v>3.3716475999999993</c:v>
                </c:pt>
                <c:pt idx="4150">
                  <c:v>3.3724603999999991</c:v>
                </c:pt>
                <c:pt idx="4151">
                  <c:v>3.3732728999999995</c:v>
                </c:pt>
                <c:pt idx="4152">
                  <c:v>3.3740856999999997</c:v>
                </c:pt>
                <c:pt idx="4153">
                  <c:v>3.3748981999999996</c:v>
                </c:pt>
                <c:pt idx="4154">
                  <c:v>3.3757107</c:v>
                </c:pt>
                <c:pt idx="4155">
                  <c:v>3.3765234999999993</c:v>
                </c:pt>
                <c:pt idx="4156">
                  <c:v>3.3773363000000001</c:v>
                </c:pt>
                <c:pt idx="4157">
                  <c:v>3.3781487999999995</c:v>
                </c:pt>
                <c:pt idx="4158">
                  <c:v>3.3789612999999998</c:v>
                </c:pt>
                <c:pt idx="4159">
                  <c:v>3.3797740999999997</c:v>
                </c:pt>
                <c:pt idx="4160">
                  <c:v>3.3805866</c:v>
                </c:pt>
                <c:pt idx="4161">
                  <c:v>3.3813993999999998</c:v>
                </c:pt>
                <c:pt idx="4162">
                  <c:v>3.3822121999999997</c:v>
                </c:pt>
                <c:pt idx="4163">
                  <c:v>3.3830247000000004</c:v>
                </c:pt>
                <c:pt idx="4164">
                  <c:v>3.3838371999999999</c:v>
                </c:pt>
                <c:pt idx="4165">
                  <c:v>3.3846499999999997</c:v>
                </c:pt>
                <c:pt idx="4166">
                  <c:v>3.3854624999999996</c:v>
                </c:pt>
                <c:pt idx="4167">
                  <c:v>3.3862752999999994</c:v>
                </c:pt>
                <c:pt idx="4168">
                  <c:v>3.3870880999999997</c:v>
                </c:pt>
                <c:pt idx="4169">
                  <c:v>3.3879003999999999</c:v>
                </c:pt>
                <c:pt idx="4170">
                  <c:v>3.3887130999999999</c:v>
                </c:pt>
                <c:pt idx="4171">
                  <c:v>3.3895258999999998</c:v>
                </c:pt>
                <c:pt idx="4172">
                  <c:v>3.3903383999999996</c:v>
                </c:pt>
                <c:pt idx="4173">
                  <c:v>3.3911511999999995</c:v>
                </c:pt>
                <c:pt idx="4174">
                  <c:v>3.3919634999999997</c:v>
                </c:pt>
                <c:pt idx="4175">
                  <c:v>3.3927762999999995</c:v>
                </c:pt>
                <c:pt idx="4176">
                  <c:v>3.393589</c:v>
                </c:pt>
                <c:pt idx="4177">
                  <c:v>3.3944015999999997</c:v>
                </c:pt>
                <c:pt idx="4178">
                  <c:v>3.3952142999999997</c:v>
                </c:pt>
                <c:pt idx="4179">
                  <c:v>3.3960267999999996</c:v>
                </c:pt>
                <c:pt idx="4180">
                  <c:v>3.3968393999999993</c:v>
                </c:pt>
                <c:pt idx="4181">
                  <c:v>3.3976520999999993</c:v>
                </c:pt>
                <c:pt idx="4182">
                  <c:v>3.3984648999999996</c:v>
                </c:pt>
                <c:pt idx="4183">
                  <c:v>3.3992773999999994</c:v>
                </c:pt>
                <c:pt idx="4184">
                  <c:v>3.4000902000000002</c:v>
                </c:pt>
                <c:pt idx="4185">
                  <c:v>3.4009027000000001</c:v>
                </c:pt>
                <c:pt idx="4186">
                  <c:v>3.4017152999999998</c:v>
                </c:pt>
                <c:pt idx="4187">
                  <c:v>3.4025279999999998</c:v>
                </c:pt>
                <c:pt idx="4188">
                  <c:v>3.4033408000000001</c:v>
                </c:pt>
                <c:pt idx="4189">
                  <c:v>3.4041532999999999</c:v>
                </c:pt>
                <c:pt idx="4190">
                  <c:v>3.4049658999999997</c:v>
                </c:pt>
                <c:pt idx="4191">
                  <c:v>3.4057785999999997</c:v>
                </c:pt>
                <c:pt idx="4192">
                  <c:v>3.4065911999999998</c:v>
                </c:pt>
                <c:pt idx="4193">
                  <c:v>3.4074038999999998</c:v>
                </c:pt>
                <c:pt idx="4194">
                  <c:v>3.4082167000000001</c:v>
                </c:pt>
                <c:pt idx="4195">
                  <c:v>3.4090289999999994</c:v>
                </c:pt>
                <c:pt idx="4196">
                  <c:v>3.4098417999999997</c:v>
                </c:pt>
                <c:pt idx="4197">
                  <c:v>3.4106542999999996</c:v>
                </c:pt>
                <c:pt idx="4198">
                  <c:v>3.4114670999999994</c:v>
                </c:pt>
                <c:pt idx="4199">
                  <c:v>3.4122797999999994</c:v>
                </c:pt>
                <c:pt idx="4200">
                  <c:v>3.4130920999999996</c:v>
                </c:pt>
                <c:pt idx="4201">
                  <c:v>3.4139048999999999</c:v>
                </c:pt>
                <c:pt idx="4202">
                  <c:v>3.4147177000000002</c:v>
                </c:pt>
                <c:pt idx="4203">
                  <c:v>3.4155302000000001</c:v>
                </c:pt>
                <c:pt idx="4204">
                  <c:v>3.416342999999999</c:v>
                </c:pt>
                <c:pt idx="4205">
                  <c:v>3.4171556999999995</c:v>
                </c:pt>
                <c:pt idx="4206">
                  <c:v>3.4179679999999997</c:v>
                </c:pt>
                <c:pt idx="4207">
                  <c:v>3.4187808</c:v>
                </c:pt>
                <c:pt idx="4208">
                  <c:v>3.4195935999999998</c:v>
                </c:pt>
                <c:pt idx="4209">
                  <c:v>3.4204060999999997</c:v>
                </c:pt>
                <c:pt idx="4210">
                  <c:v>3.4212188999999995</c:v>
                </c:pt>
                <c:pt idx="4211">
                  <c:v>3.4220313999999998</c:v>
                </c:pt>
                <c:pt idx="4212">
                  <c:v>3.4228438999999993</c:v>
                </c:pt>
                <c:pt idx="4213">
                  <c:v>3.4236567</c:v>
                </c:pt>
                <c:pt idx="4214">
                  <c:v>3.4244694999999994</c:v>
                </c:pt>
                <c:pt idx="4215">
                  <c:v>3.4252819999999997</c:v>
                </c:pt>
                <c:pt idx="4216">
                  <c:v>3.4260945</c:v>
                </c:pt>
                <c:pt idx="4217">
                  <c:v>3.4269072999999999</c:v>
                </c:pt>
                <c:pt idx="4218">
                  <c:v>3.4277198000000002</c:v>
                </c:pt>
                <c:pt idx="4219">
                  <c:v>3.4285326</c:v>
                </c:pt>
                <c:pt idx="4220">
                  <c:v>3.4293453999999994</c:v>
                </c:pt>
                <c:pt idx="4221">
                  <c:v>3.4301577000000001</c:v>
                </c:pt>
                <c:pt idx="4222">
                  <c:v>3.4309703999999996</c:v>
                </c:pt>
                <c:pt idx="4223">
                  <c:v>3.4317829999999994</c:v>
                </c:pt>
                <c:pt idx="4224">
                  <c:v>3.4325956999999994</c:v>
                </c:pt>
                <c:pt idx="4225">
                  <c:v>3.4334084999999996</c:v>
                </c:pt>
                <c:pt idx="4226">
                  <c:v>3.434221</c:v>
                </c:pt>
                <c:pt idx="4227">
                  <c:v>3.4350335999999997</c:v>
                </c:pt>
                <c:pt idx="4228">
                  <c:v>3.4358462999999992</c:v>
                </c:pt>
                <c:pt idx="4229">
                  <c:v>3.436658899999999</c:v>
                </c:pt>
                <c:pt idx="4230">
                  <c:v>3.4374715999999998</c:v>
                </c:pt>
                <c:pt idx="4231">
                  <c:v>3.4382843999999997</c:v>
                </c:pt>
                <c:pt idx="4232">
                  <c:v>3.4390966999999995</c:v>
                </c:pt>
                <c:pt idx="4233">
                  <c:v>3.4399094999999997</c:v>
                </c:pt>
                <c:pt idx="4234">
                  <c:v>3.4407222000000002</c:v>
                </c:pt>
                <c:pt idx="4235">
                  <c:v>3.4415348000000003</c:v>
                </c:pt>
                <c:pt idx="4236">
                  <c:v>3.4423474999999994</c:v>
                </c:pt>
                <c:pt idx="4237">
                  <c:v>3.4431601000000001</c:v>
                </c:pt>
                <c:pt idx="4238">
                  <c:v>3.4439725999999999</c:v>
                </c:pt>
                <c:pt idx="4239">
                  <c:v>3.4447853999999998</c:v>
                </c:pt>
                <c:pt idx="4240">
                  <c:v>3.4455980999999998</c:v>
                </c:pt>
                <c:pt idx="4241">
                  <c:v>3.4464106999999995</c:v>
                </c:pt>
                <c:pt idx="4242">
                  <c:v>3.4472231999999998</c:v>
                </c:pt>
                <c:pt idx="4243">
                  <c:v>3.4480360000000001</c:v>
                </c:pt>
                <c:pt idx="4244">
                  <c:v>3.4488484999999995</c:v>
                </c:pt>
                <c:pt idx="4245">
                  <c:v>3.4496612999999998</c:v>
                </c:pt>
                <c:pt idx="4246">
                  <c:v>3.4504739999999994</c:v>
                </c:pt>
                <c:pt idx="4247">
                  <c:v>3.4512865999999995</c:v>
                </c:pt>
                <c:pt idx="4248">
                  <c:v>3.4520990999999994</c:v>
                </c:pt>
                <c:pt idx="4249">
                  <c:v>3.4529115999999997</c:v>
                </c:pt>
                <c:pt idx="4250">
                  <c:v>3.4537244</c:v>
                </c:pt>
                <c:pt idx="4251">
                  <c:v>3.4545371999999999</c:v>
                </c:pt>
                <c:pt idx="4252">
                  <c:v>3.4553496999999997</c:v>
                </c:pt>
                <c:pt idx="4253">
                  <c:v>3.4561621999999996</c:v>
                </c:pt>
                <c:pt idx="4254">
                  <c:v>3.4569749999999995</c:v>
                </c:pt>
                <c:pt idx="4255">
                  <c:v>3.4577874999999998</c:v>
                </c:pt>
                <c:pt idx="4256">
                  <c:v>3.4586002999999996</c:v>
                </c:pt>
                <c:pt idx="4257">
                  <c:v>3.4594130999999995</c:v>
                </c:pt>
                <c:pt idx="4258">
                  <c:v>3.4602252999999998</c:v>
                </c:pt>
                <c:pt idx="4259">
                  <c:v>3.4610380999999997</c:v>
                </c:pt>
                <c:pt idx="4260">
                  <c:v>3.4618508999999995</c:v>
                </c:pt>
                <c:pt idx="4261">
                  <c:v>3.4626633999999994</c:v>
                </c:pt>
                <c:pt idx="4262">
                  <c:v>3.4634762000000001</c:v>
                </c:pt>
                <c:pt idx="4263">
                  <c:v>3.4642887</c:v>
                </c:pt>
                <c:pt idx="4264">
                  <c:v>3.4651011999999999</c:v>
                </c:pt>
                <c:pt idx="4265">
                  <c:v>3.4659140000000002</c:v>
                </c:pt>
                <c:pt idx="4266">
                  <c:v>3.4667268</c:v>
                </c:pt>
                <c:pt idx="4267">
                  <c:v>3.4675393000000003</c:v>
                </c:pt>
                <c:pt idx="4268">
                  <c:v>3.4683520999999997</c:v>
                </c:pt>
                <c:pt idx="4269">
                  <c:v>3.4691646</c:v>
                </c:pt>
                <c:pt idx="4270">
                  <c:v>3.4699770999999999</c:v>
                </c:pt>
                <c:pt idx="4271">
                  <c:v>3.4707898999999998</c:v>
                </c:pt>
                <c:pt idx="4272">
                  <c:v>3.4716026999999996</c:v>
                </c:pt>
                <c:pt idx="4273">
                  <c:v>3.472415199999999</c:v>
                </c:pt>
                <c:pt idx="4274">
                  <c:v>3.4732276999999998</c:v>
                </c:pt>
                <c:pt idx="4275">
                  <c:v>3.4740402999999995</c:v>
                </c:pt>
                <c:pt idx="4276">
                  <c:v>3.4748529999999995</c:v>
                </c:pt>
                <c:pt idx="4277">
                  <c:v>3.4756657999999994</c:v>
                </c:pt>
                <c:pt idx="4278">
                  <c:v>3.4764782999999992</c:v>
                </c:pt>
                <c:pt idx="4279">
                  <c:v>3.4772908999999999</c:v>
                </c:pt>
                <c:pt idx="4280">
                  <c:v>3.4781035999999999</c:v>
                </c:pt>
                <c:pt idx="4281">
                  <c:v>3.4789162</c:v>
                </c:pt>
                <c:pt idx="4282">
                  <c:v>3.4797288999999996</c:v>
                </c:pt>
                <c:pt idx="4283">
                  <c:v>3.4805416999999998</c:v>
                </c:pt>
                <c:pt idx="4284">
                  <c:v>3.4813542000000002</c:v>
                </c:pt>
                <c:pt idx="4285">
                  <c:v>3.4821667999999999</c:v>
                </c:pt>
                <c:pt idx="4286">
                  <c:v>3.4829794999999995</c:v>
                </c:pt>
                <c:pt idx="4287">
                  <c:v>3.4837921000000001</c:v>
                </c:pt>
                <c:pt idx="4288">
                  <c:v>3.4846048000000001</c:v>
                </c:pt>
                <c:pt idx="4289">
                  <c:v>3.4854175999999999</c:v>
                </c:pt>
                <c:pt idx="4290">
                  <c:v>3.4862298999999997</c:v>
                </c:pt>
                <c:pt idx="4291">
                  <c:v>3.4870426999999995</c:v>
                </c:pt>
                <c:pt idx="4292">
                  <c:v>3.4878553999999995</c:v>
                </c:pt>
                <c:pt idx="4293">
                  <c:v>3.4886679999999997</c:v>
                </c:pt>
                <c:pt idx="4294">
                  <c:v>3.4894807000000001</c:v>
                </c:pt>
                <c:pt idx="4295">
                  <c:v>3.4902932999999998</c:v>
                </c:pt>
                <c:pt idx="4296">
                  <c:v>3.4911057999999997</c:v>
                </c:pt>
                <c:pt idx="4297">
                  <c:v>3.4919185999999995</c:v>
                </c:pt>
                <c:pt idx="4298">
                  <c:v>3.4927313</c:v>
                </c:pt>
                <c:pt idx="4299">
                  <c:v>3.4935438999999997</c:v>
                </c:pt>
                <c:pt idx="4300">
                  <c:v>3.4943563999999996</c:v>
                </c:pt>
                <c:pt idx="4301">
                  <c:v>3.4951688999999995</c:v>
                </c:pt>
                <c:pt idx="4302">
                  <c:v>3.4959817000000002</c:v>
                </c:pt>
                <c:pt idx="4303">
                  <c:v>3.4967945</c:v>
                </c:pt>
                <c:pt idx="4304">
                  <c:v>3.4976069999999995</c:v>
                </c:pt>
                <c:pt idx="4305">
                  <c:v>3.4984197999999997</c:v>
                </c:pt>
                <c:pt idx="4306">
                  <c:v>3.4992322999999996</c:v>
                </c:pt>
                <c:pt idx="4307">
                  <c:v>3.5000448</c:v>
                </c:pt>
                <c:pt idx="4308">
                  <c:v>3.5008575999999998</c:v>
                </c:pt>
                <c:pt idx="4309">
                  <c:v>3.5016703999999996</c:v>
                </c:pt>
                <c:pt idx="4310">
                  <c:v>3.5024828999999995</c:v>
                </c:pt>
                <c:pt idx="4311">
                  <c:v>3.5032953999999998</c:v>
                </c:pt>
                <c:pt idx="4312">
                  <c:v>3.5041082000000001</c:v>
                </c:pt>
                <c:pt idx="4313">
                  <c:v>3.5049207000000004</c:v>
                </c:pt>
                <c:pt idx="4314">
                  <c:v>3.5057334999999998</c:v>
                </c:pt>
                <c:pt idx="4315">
                  <c:v>3.5065462999999997</c:v>
                </c:pt>
                <c:pt idx="4316">
                  <c:v>3.5073585999999999</c:v>
                </c:pt>
                <c:pt idx="4317">
                  <c:v>3.5081713000000003</c:v>
                </c:pt>
                <c:pt idx="4318">
                  <c:v>3.5089841000000002</c:v>
                </c:pt>
                <c:pt idx="4319">
                  <c:v>3.5097966</c:v>
                </c:pt>
                <c:pt idx="4320">
                  <c:v>3.5106093999999994</c:v>
                </c:pt>
                <c:pt idx="4321">
                  <c:v>3.5114218999999998</c:v>
                </c:pt>
                <c:pt idx="4322">
                  <c:v>3.5122343999999996</c:v>
                </c:pt>
                <c:pt idx="4323">
                  <c:v>3.5130471999999995</c:v>
                </c:pt>
                <c:pt idx="4324">
                  <c:v>3.5138599999999998</c:v>
                </c:pt>
                <c:pt idx="4325">
                  <c:v>3.5146724999999996</c:v>
                </c:pt>
                <c:pt idx="4326">
                  <c:v>3.5154852999999995</c:v>
                </c:pt>
                <c:pt idx="4327">
                  <c:v>3.5162975999999997</c:v>
                </c:pt>
                <c:pt idx="4328">
                  <c:v>3.5171103000000001</c:v>
                </c:pt>
                <c:pt idx="4329">
                  <c:v>3.5179231</c:v>
                </c:pt>
                <c:pt idx="4330">
                  <c:v>3.5187355999999999</c:v>
                </c:pt>
                <c:pt idx="4331">
                  <c:v>3.5195483999999992</c:v>
                </c:pt>
                <c:pt idx="4332">
                  <c:v>3.5203609</c:v>
                </c:pt>
                <c:pt idx="4333">
                  <c:v>3.5211735000000002</c:v>
                </c:pt>
                <c:pt idx="4334">
                  <c:v>3.5219862000000002</c:v>
                </c:pt>
                <c:pt idx="4335">
                  <c:v>3.522799</c:v>
                </c:pt>
                <c:pt idx="4336">
                  <c:v>3.5236114999999999</c:v>
                </c:pt>
                <c:pt idx="4337">
                  <c:v>3.5244241000000001</c:v>
                </c:pt>
                <c:pt idx="4338">
                  <c:v>3.5252368000000001</c:v>
                </c:pt>
                <c:pt idx="4339">
                  <c:v>3.5260493999999993</c:v>
                </c:pt>
                <c:pt idx="4340">
                  <c:v>3.5268620999999993</c:v>
                </c:pt>
                <c:pt idx="4341">
                  <c:v>3.5276749000000001</c:v>
                </c:pt>
                <c:pt idx="4342">
                  <c:v>3.5284871999999998</c:v>
                </c:pt>
                <c:pt idx="4343">
                  <c:v>3.5293000000000001</c:v>
                </c:pt>
                <c:pt idx="4344">
                  <c:v>3.5301127000000001</c:v>
                </c:pt>
                <c:pt idx="4345">
                  <c:v>3.5309252999999998</c:v>
                </c:pt>
                <c:pt idx="4346">
                  <c:v>3.5317379999999998</c:v>
                </c:pt>
                <c:pt idx="4347">
                  <c:v>3.5325507999999997</c:v>
                </c:pt>
                <c:pt idx="4348">
                  <c:v>3.5333630999999999</c:v>
                </c:pt>
                <c:pt idx="4349">
                  <c:v>3.5341758999999997</c:v>
                </c:pt>
                <c:pt idx="4350">
                  <c:v>3.5349885999999997</c:v>
                </c:pt>
                <c:pt idx="4351">
                  <c:v>3.5358011999999994</c:v>
                </c:pt>
                <c:pt idx="4352">
                  <c:v>3.5366138999999994</c:v>
                </c:pt>
                <c:pt idx="4353">
                  <c:v>3.5374262000000001</c:v>
                </c:pt>
                <c:pt idx="4354">
                  <c:v>3.5382389999999995</c:v>
                </c:pt>
                <c:pt idx="4355">
                  <c:v>3.5390517999999997</c:v>
                </c:pt>
                <c:pt idx="4356">
                  <c:v>3.5398642999999996</c:v>
                </c:pt>
                <c:pt idx="4357">
                  <c:v>3.5406770999999999</c:v>
                </c:pt>
                <c:pt idx="4358">
                  <c:v>3.5414895999999998</c:v>
                </c:pt>
                <c:pt idx="4359">
                  <c:v>3.5423020999999997</c:v>
                </c:pt>
                <c:pt idx="4360">
                  <c:v>3.5431149000000004</c:v>
                </c:pt>
                <c:pt idx="4361">
                  <c:v>3.5439277000000002</c:v>
                </c:pt>
                <c:pt idx="4362">
                  <c:v>3.5447402000000001</c:v>
                </c:pt>
                <c:pt idx="4363">
                  <c:v>3.5455527</c:v>
                </c:pt>
                <c:pt idx="4364">
                  <c:v>3.5463654999999994</c:v>
                </c:pt>
                <c:pt idx="4365">
                  <c:v>3.5471780000000002</c:v>
                </c:pt>
                <c:pt idx="4366">
                  <c:v>3.5479908000000004</c:v>
                </c:pt>
                <c:pt idx="4367">
                  <c:v>3.5488035999999998</c:v>
                </c:pt>
                <c:pt idx="4368">
                  <c:v>3.5496160999999997</c:v>
                </c:pt>
                <c:pt idx="4369">
                  <c:v>3.5504285999999996</c:v>
                </c:pt>
                <c:pt idx="4370">
                  <c:v>3.5512413999999994</c:v>
                </c:pt>
                <c:pt idx="4371">
                  <c:v>3.5520538999999993</c:v>
                </c:pt>
                <c:pt idx="4372">
                  <c:v>3.5528666999999996</c:v>
                </c:pt>
                <c:pt idx="4373">
                  <c:v>3.5536794999999994</c:v>
                </c:pt>
                <c:pt idx="4374">
                  <c:v>3.5544918000000001</c:v>
                </c:pt>
                <c:pt idx="4375">
                  <c:v>3.5553045000000001</c:v>
                </c:pt>
                <c:pt idx="4376">
                  <c:v>3.5561172999999999</c:v>
                </c:pt>
                <c:pt idx="4377">
                  <c:v>3.5569297999999998</c:v>
                </c:pt>
                <c:pt idx="4378">
                  <c:v>3.5577425999999996</c:v>
                </c:pt>
                <c:pt idx="4379">
                  <c:v>3.5585548999999999</c:v>
                </c:pt>
                <c:pt idx="4380">
                  <c:v>3.5593677000000001</c:v>
                </c:pt>
                <c:pt idx="4381">
                  <c:v>3.5601804000000001</c:v>
                </c:pt>
                <c:pt idx="4382">
                  <c:v>3.5609929999999999</c:v>
                </c:pt>
                <c:pt idx="4383">
                  <c:v>3.5618056999999994</c:v>
                </c:pt>
                <c:pt idx="4384">
                  <c:v>3.5626182999999996</c:v>
                </c:pt>
                <c:pt idx="4385">
                  <c:v>3.5634308000000003</c:v>
                </c:pt>
                <c:pt idx="4386">
                  <c:v>3.5642435999999997</c:v>
                </c:pt>
                <c:pt idx="4387">
                  <c:v>3.5650562999999997</c:v>
                </c:pt>
                <c:pt idx="4388">
                  <c:v>3.5658688999999995</c:v>
                </c:pt>
                <c:pt idx="4389">
                  <c:v>3.5666815999999999</c:v>
                </c:pt>
                <c:pt idx="4390">
                  <c:v>3.5674942000000005</c:v>
                </c:pt>
                <c:pt idx="4391">
                  <c:v>3.5683066999999999</c:v>
                </c:pt>
                <c:pt idx="4392">
                  <c:v>3.5691194999999998</c:v>
                </c:pt>
                <c:pt idx="4393">
                  <c:v>3.5699322000000002</c:v>
                </c:pt>
                <c:pt idx="4394">
                  <c:v>3.5707447999999999</c:v>
                </c:pt>
                <c:pt idx="4395">
                  <c:v>3.5715572999999998</c:v>
                </c:pt>
                <c:pt idx="4396">
                  <c:v>3.5723700999999997</c:v>
                </c:pt>
                <c:pt idx="4397">
                  <c:v>3.5731826</c:v>
                </c:pt>
                <c:pt idx="4398">
                  <c:v>3.5739953999999998</c:v>
                </c:pt>
                <c:pt idx="4399">
                  <c:v>3.5748080999999994</c:v>
                </c:pt>
                <c:pt idx="4400">
                  <c:v>3.5756203999999996</c:v>
                </c:pt>
                <c:pt idx="4401">
                  <c:v>3.5764331999999994</c:v>
                </c:pt>
                <c:pt idx="4402">
                  <c:v>3.5772459999999997</c:v>
                </c:pt>
                <c:pt idx="4403">
                  <c:v>3.5780584999999996</c:v>
                </c:pt>
                <c:pt idx="4404">
                  <c:v>3.5788712999999999</c:v>
                </c:pt>
                <c:pt idx="4405">
                  <c:v>3.5796837999999997</c:v>
                </c:pt>
                <c:pt idx="4406">
                  <c:v>3.5804963000000001</c:v>
                </c:pt>
                <c:pt idx="4407">
                  <c:v>3.5813090999999999</c:v>
                </c:pt>
                <c:pt idx="4408">
                  <c:v>3.5821216000000002</c:v>
                </c:pt>
                <c:pt idx="4409">
                  <c:v>3.5829344000000001</c:v>
                </c:pt>
                <c:pt idx="4410">
                  <c:v>3.5837471000000001</c:v>
                </c:pt>
                <c:pt idx="4411">
                  <c:v>3.5845593999999998</c:v>
                </c:pt>
                <c:pt idx="4412">
                  <c:v>3.5853722000000001</c:v>
                </c:pt>
                <c:pt idx="4413">
                  <c:v>3.586185</c:v>
                </c:pt>
                <c:pt idx="4414">
                  <c:v>3.5869974999999998</c:v>
                </c:pt>
                <c:pt idx="4415">
                  <c:v>3.5878103000000001</c:v>
                </c:pt>
                <c:pt idx="4416">
                  <c:v>3.5886228</c:v>
                </c:pt>
                <c:pt idx="4417">
                  <c:v>3.5894352999999999</c:v>
                </c:pt>
                <c:pt idx="4418">
                  <c:v>3.5902480999999993</c:v>
                </c:pt>
                <c:pt idx="4419">
                  <c:v>3.5910608999999996</c:v>
                </c:pt>
                <c:pt idx="4420">
                  <c:v>3.5918733999999994</c:v>
                </c:pt>
                <c:pt idx="4421">
                  <c:v>3.5926858999999993</c:v>
                </c:pt>
                <c:pt idx="4422">
                  <c:v>3.5934987</c:v>
                </c:pt>
                <c:pt idx="4423">
                  <c:v>3.5943111999999999</c:v>
                </c:pt>
                <c:pt idx="4424">
                  <c:v>3.5951240000000002</c:v>
                </c:pt>
                <c:pt idx="4425">
                  <c:v>3.5959368</c:v>
                </c:pt>
                <c:pt idx="4426">
                  <c:v>3.5967492999999995</c:v>
                </c:pt>
                <c:pt idx="4427">
                  <c:v>3.5975618000000003</c:v>
                </c:pt>
                <c:pt idx="4428">
                  <c:v>3.5983746000000001</c:v>
                </c:pt>
                <c:pt idx="4429">
                  <c:v>3.5991871</c:v>
                </c:pt>
                <c:pt idx="4430">
                  <c:v>3.5999998999999998</c:v>
                </c:pt>
                <c:pt idx="4431">
                  <c:v>3.6008123999999997</c:v>
                </c:pt>
                <c:pt idx="4432">
                  <c:v>3.6016249999999999</c:v>
                </c:pt>
                <c:pt idx="4433">
                  <c:v>3.6024376999999999</c:v>
                </c:pt>
                <c:pt idx="4434">
                  <c:v>3.6032503</c:v>
                </c:pt>
                <c:pt idx="4435">
                  <c:v>3.604063</c:v>
                </c:pt>
                <c:pt idx="4436">
                  <c:v>3.6048757999999999</c:v>
                </c:pt>
                <c:pt idx="4437">
                  <c:v>3.6056880999999996</c:v>
                </c:pt>
                <c:pt idx="4438">
                  <c:v>3.6065008999999999</c:v>
                </c:pt>
                <c:pt idx="4439">
                  <c:v>3.6073136000000003</c:v>
                </c:pt>
                <c:pt idx="4440">
                  <c:v>3.6081262000000005</c:v>
                </c:pt>
                <c:pt idx="4441">
                  <c:v>3.6089389000000001</c:v>
                </c:pt>
                <c:pt idx="4442">
                  <c:v>3.6097514999999998</c:v>
                </c:pt>
                <c:pt idx="4443">
                  <c:v>3.6105640000000001</c:v>
                </c:pt>
                <c:pt idx="4444">
                  <c:v>3.6113767999999999</c:v>
                </c:pt>
                <c:pt idx="4445">
                  <c:v>3.6121894999999995</c:v>
                </c:pt>
                <c:pt idx="4446">
                  <c:v>3.6130020999999997</c:v>
                </c:pt>
                <c:pt idx="4447">
                  <c:v>3.6138148000000001</c:v>
                </c:pt>
                <c:pt idx="4448">
                  <c:v>3.6146273999999998</c:v>
                </c:pt>
                <c:pt idx="4449">
                  <c:v>3.6154398999999997</c:v>
                </c:pt>
                <c:pt idx="4450">
                  <c:v>3.6162526999999995</c:v>
                </c:pt>
                <c:pt idx="4451">
                  <c:v>3.6170653999999995</c:v>
                </c:pt>
                <c:pt idx="4452">
                  <c:v>3.6178779999999997</c:v>
                </c:pt>
                <c:pt idx="4453">
                  <c:v>3.6186905</c:v>
                </c:pt>
                <c:pt idx="4454">
                  <c:v>3.6195032999999999</c:v>
                </c:pt>
                <c:pt idx="4455">
                  <c:v>3.6203158000000002</c:v>
                </c:pt>
                <c:pt idx="4456">
                  <c:v>3.6211286</c:v>
                </c:pt>
                <c:pt idx="4457">
                  <c:v>3.6219410999999999</c:v>
                </c:pt>
                <c:pt idx="4458">
                  <c:v>3.6227535999999998</c:v>
                </c:pt>
                <c:pt idx="4459">
                  <c:v>3.6235664000000001</c:v>
                </c:pt>
                <c:pt idx="4460">
                  <c:v>3.6243789</c:v>
                </c:pt>
                <c:pt idx="4461">
                  <c:v>3.6251917000000002</c:v>
                </c:pt>
                <c:pt idx="4462">
                  <c:v>3.6260045000000001</c:v>
                </c:pt>
                <c:pt idx="4463">
                  <c:v>3.6268167</c:v>
                </c:pt>
                <c:pt idx="4464">
                  <c:v>3.6276294999999998</c:v>
                </c:pt>
                <c:pt idx="4465">
                  <c:v>3.6284422999999997</c:v>
                </c:pt>
                <c:pt idx="4466">
                  <c:v>3.6292548</c:v>
                </c:pt>
                <c:pt idx="4467">
                  <c:v>3.6300675999999998</c:v>
                </c:pt>
                <c:pt idx="4468">
                  <c:v>3.6308803999999997</c:v>
                </c:pt>
                <c:pt idx="4469">
                  <c:v>3.6316925999999996</c:v>
                </c:pt>
                <c:pt idx="4470">
                  <c:v>3.6325053999999994</c:v>
                </c:pt>
                <c:pt idx="4471">
                  <c:v>3.6333182000000002</c:v>
                </c:pt>
                <c:pt idx="4472">
                  <c:v>3.6341307000000005</c:v>
                </c:pt>
                <c:pt idx="4473">
                  <c:v>3.6349434999999994</c:v>
                </c:pt>
                <c:pt idx="4474">
                  <c:v>3.6357559999999998</c:v>
                </c:pt>
                <c:pt idx="4475">
                  <c:v>3.6365684999999996</c:v>
                </c:pt>
                <c:pt idx="4476">
                  <c:v>3.6373813000000004</c:v>
                </c:pt>
                <c:pt idx="4477">
                  <c:v>3.6381941000000002</c:v>
                </c:pt>
                <c:pt idx="4478">
                  <c:v>3.6390065999999996</c:v>
                </c:pt>
                <c:pt idx="4479">
                  <c:v>3.6398190999999995</c:v>
                </c:pt>
                <c:pt idx="4480">
                  <c:v>3.6406319000000003</c:v>
                </c:pt>
                <c:pt idx="4481">
                  <c:v>3.6414443999999997</c:v>
                </c:pt>
                <c:pt idx="4482">
                  <c:v>3.6422572</c:v>
                </c:pt>
                <c:pt idx="4483">
                  <c:v>3.6430696999999999</c:v>
                </c:pt>
                <c:pt idx="4484">
                  <c:v>3.6438823</c:v>
                </c:pt>
                <c:pt idx="4485">
                  <c:v>3.644695</c:v>
                </c:pt>
                <c:pt idx="4486">
                  <c:v>3.6455076000000002</c:v>
                </c:pt>
                <c:pt idx="4487">
                  <c:v>3.6463203000000002</c:v>
                </c:pt>
                <c:pt idx="4488">
                  <c:v>3.6471331000000005</c:v>
                </c:pt>
                <c:pt idx="4489">
                  <c:v>3.6479455999999999</c:v>
                </c:pt>
                <c:pt idx="4490">
                  <c:v>3.6487582000000001</c:v>
                </c:pt>
                <c:pt idx="4491">
                  <c:v>3.6495709000000001</c:v>
                </c:pt>
                <c:pt idx="4492">
                  <c:v>3.6503834999999998</c:v>
                </c:pt>
                <c:pt idx="4493">
                  <c:v>3.6511961999999998</c:v>
                </c:pt>
                <c:pt idx="4494">
                  <c:v>3.6520089999999996</c:v>
                </c:pt>
                <c:pt idx="4495">
                  <c:v>3.6528212999999998</c:v>
                </c:pt>
                <c:pt idx="4496">
                  <c:v>3.6536341000000001</c:v>
                </c:pt>
                <c:pt idx="4497">
                  <c:v>3.6544467999999997</c:v>
                </c:pt>
                <c:pt idx="4498">
                  <c:v>3.6552593999999994</c:v>
                </c:pt>
                <c:pt idx="4499">
                  <c:v>3.6560720999999994</c:v>
                </c:pt>
                <c:pt idx="4500">
                  <c:v>3.6568847</c:v>
                </c:pt>
                <c:pt idx="4501">
                  <c:v>3.6576971999999999</c:v>
                </c:pt>
                <c:pt idx="4502">
                  <c:v>3.6585100000000002</c:v>
                </c:pt>
                <c:pt idx="4503">
                  <c:v>3.6593227000000002</c:v>
                </c:pt>
                <c:pt idx="4504">
                  <c:v>3.6601353000000003</c:v>
                </c:pt>
                <c:pt idx="4505">
                  <c:v>3.6609478000000002</c:v>
                </c:pt>
                <c:pt idx="4506">
                  <c:v>3.6617606</c:v>
                </c:pt>
                <c:pt idx="4507">
                  <c:v>3.6625730999999999</c:v>
                </c:pt>
                <c:pt idx="4508">
                  <c:v>3.6633859000000002</c:v>
                </c:pt>
                <c:pt idx="4509">
                  <c:v>3.6641984000000001</c:v>
                </c:pt>
                <c:pt idx="4510">
                  <c:v>3.6650111999999999</c:v>
                </c:pt>
                <c:pt idx="4511">
                  <c:v>3.6658236999999998</c:v>
                </c:pt>
                <c:pt idx="4512">
                  <c:v>3.6666362000000001</c:v>
                </c:pt>
                <c:pt idx="4513">
                  <c:v>3.667449</c:v>
                </c:pt>
                <c:pt idx="4514">
                  <c:v>3.6682618000000002</c:v>
                </c:pt>
                <c:pt idx="4515">
                  <c:v>3.6690743000000001</c:v>
                </c:pt>
                <c:pt idx="4516">
                  <c:v>3.6698868</c:v>
                </c:pt>
                <c:pt idx="4517">
                  <c:v>3.6706995999999998</c:v>
                </c:pt>
                <c:pt idx="4518">
                  <c:v>3.6715120999999997</c:v>
                </c:pt>
                <c:pt idx="4519">
                  <c:v>3.6723249</c:v>
                </c:pt>
                <c:pt idx="4520">
                  <c:v>3.6731377000000003</c:v>
                </c:pt>
                <c:pt idx="4521">
                  <c:v>3.67395</c:v>
                </c:pt>
                <c:pt idx="4522">
                  <c:v>3.6747627</c:v>
                </c:pt>
                <c:pt idx="4523">
                  <c:v>3.6755754999999994</c:v>
                </c:pt>
                <c:pt idx="4524">
                  <c:v>3.6763879999999998</c:v>
                </c:pt>
                <c:pt idx="4525">
                  <c:v>3.6772008</c:v>
                </c:pt>
                <c:pt idx="4526">
                  <c:v>3.6780132999999999</c:v>
                </c:pt>
                <c:pt idx="4527">
                  <c:v>3.6788258999999996</c:v>
                </c:pt>
                <c:pt idx="4528">
                  <c:v>3.6796385999999996</c:v>
                </c:pt>
                <c:pt idx="4529">
                  <c:v>3.6804513999999999</c:v>
                </c:pt>
                <c:pt idx="4530">
                  <c:v>3.6812638999999998</c:v>
                </c:pt>
                <c:pt idx="4531">
                  <c:v>3.6820767000000001</c:v>
                </c:pt>
                <c:pt idx="4532">
                  <c:v>3.6828892</c:v>
                </c:pt>
                <c:pt idx="4533">
                  <c:v>3.6837018000000006</c:v>
                </c:pt>
                <c:pt idx="4534">
                  <c:v>3.6845145000000006</c:v>
                </c:pt>
                <c:pt idx="4535">
                  <c:v>3.6853271000000003</c:v>
                </c:pt>
                <c:pt idx="4536">
                  <c:v>3.6861398000000003</c:v>
                </c:pt>
                <c:pt idx="4537">
                  <c:v>3.6869523999999996</c:v>
                </c:pt>
                <c:pt idx="4538">
                  <c:v>3.6877649000000003</c:v>
                </c:pt>
                <c:pt idx="4539">
                  <c:v>3.6885777000000006</c:v>
                </c:pt>
                <c:pt idx="4540">
                  <c:v>3.6893904000000002</c:v>
                </c:pt>
                <c:pt idx="4541">
                  <c:v>3.6902029999999995</c:v>
                </c:pt>
                <c:pt idx="4542">
                  <c:v>3.6910154999999993</c:v>
                </c:pt>
                <c:pt idx="4543">
                  <c:v>3.6918282999999996</c:v>
                </c:pt>
                <c:pt idx="4544">
                  <c:v>3.6926407999999995</c:v>
                </c:pt>
                <c:pt idx="4545">
                  <c:v>3.6934535999999998</c:v>
                </c:pt>
                <c:pt idx="4546">
                  <c:v>3.6942662999999998</c:v>
                </c:pt>
                <c:pt idx="4547">
                  <c:v>3.6950787999999997</c:v>
                </c:pt>
                <c:pt idx="4548">
                  <c:v>3.6958913999999998</c:v>
                </c:pt>
                <c:pt idx="4549">
                  <c:v>3.6967040999999998</c:v>
                </c:pt>
                <c:pt idx="4550">
                  <c:v>3.6975167000000004</c:v>
                </c:pt>
                <c:pt idx="4551">
                  <c:v>3.6983294</c:v>
                </c:pt>
                <c:pt idx="4552">
                  <c:v>3.6991421999999994</c:v>
                </c:pt>
                <c:pt idx="4553">
                  <c:v>3.6999545</c:v>
                </c:pt>
                <c:pt idx="4554">
                  <c:v>3.7007673000000003</c:v>
                </c:pt>
                <c:pt idx="4555">
                  <c:v>3.7015799999999999</c:v>
                </c:pt>
                <c:pt idx="4556">
                  <c:v>3.7023926</c:v>
                </c:pt>
                <c:pt idx="4557">
                  <c:v>3.7032053</c:v>
                </c:pt>
                <c:pt idx="4558">
                  <c:v>3.7040179000000002</c:v>
                </c:pt>
                <c:pt idx="4559">
                  <c:v>3.7048304000000001</c:v>
                </c:pt>
                <c:pt idx="4560">
                  <c:v>3.7056431999999995</c:v>
                </c:pt>
                <c:pt idx="4561">
                  <c:v>3.7064556999999994</c:v>
                </c:pt>
                <c:pt idx="4562">
                  <c:v>3.7072685000000001</c:v>
                </c:pt>
                <c:pt idx="4563">
                  <c:v>3.7080810000000004</c:v>
                </c:pt>
                <c:pt idx="4564">
                  <c:v>3.7088934999999998</c:v>
                </c:pt>
                <c:pt idx="4565">
                  <c:v>3.7097063000000001</c:v>
                </c:pt>
                <c:pt idx="4566">
                  <c:v>3.7105191</c:v>
                </c:pt>
                <c:pt idx="4567">
                  <c:v>3.7113316000000003</c:v>
                </c:pt>
                <c:pt idx="4568">
                  <c:v>3.7121443999999997</c:v>
                </c:pt>
                <c:pt idx="4569">
                  <c:v>3.7129568999999996</c:v>
                </c:pt>
                <c:pt idx="4570">
                  <c:v>3.7137693999999999</c:v>
                </c:pt>
                <c:pt idx="4571">
                  <c:v>3.7145822000000002</c:v>
                </c:pt>
                <c:pt idx="4572">
                  <c:v>3.715395</c:v>
                </c:pt>
                <c:pt idx="4573">
                  <c:v>3.7162074999999994</c:v>
                </c:pt>
                <c:pt idx="4574">
                  <c:v>3.7170200000000002</c:v>
                </c:pt>
                <c:pt idx="4575">
                  <c:v>3.7178328</c:v>
                </c:pt>
                <c:pt idx="4576">
                  <c:v>3.7186452999999995</c:v>
                </c:pt>
                <c:pt idx="4577">
                  <c:v>3.7194580999999993</c:v>
                </c:pt>
                <c:pt idx="4578">
                  <c:v>3.7202709</c:v>
                </c:pt>
                <c:pt idx="4579">
                  <c:v>3.7210831999999998</c:v>
                </c:pt>
                <c:pt idx="4580">
                  <c:v>3.7218958999999998</c:v>
                </c:pt>
                <c:pt idx="4581">
                  <c:v>3.7227087000000001</c:v>
                </c:pt>
                <c:pt idx="4582">
                  <c:v>3.7235212000000009</c:v>
                </c:pt>
                <c:pt idx="4583">
                  <c:v>3.7243340000000003</c:v>
                </c:pt>
                <c:pt idx="4584">
                  <c:v>3.7251465000000001</c:v>
                </c:pt>
                <c:pt idx="4585">
                  <c:v>3.7259590999999999</c:v>
                </c:pt>
                <c:pt idx="4586">
                  <c:v>3.7267718000000003</c:v>
                </c:pt>
                <c:pt idx="4587">
                  <c:v>3.7275844000000005</c:v>
                </c:pt>
                <c:pt idx="4588">
                  <c:v>3.7283971000000005</c:v>
                </c:pt>
                <c:pt idx="4589">
                  <c:v>3.7292098999999999</c:v>
                </c:pt>
                <c:pt idx="4590">
                  <c:v>3.7300223999999997</c:v>
                </c:pt>
                <c:pt idx="4591">
                  <c:v>3.7308352</c:v>
                </c:pt>
                <c:pt idx="4592">
                  <c:v>3.7316474999999993</c:v>
                </c:pt>
                <c:pt idx="4593">
                  <c:v>3.7324599999999997</c:v>
                </c:pt>
                <c:pt idx="4594">
                  <c:v>3.7332727999999999</c:v>
                </c:pt>
                <c:pt idx="4595">
                  <c:v>3.7340855999999998</c:v>
                </c:pt>
                <c:pt idx="4596">
                  <c:v>3.7348980999999997</c:v>
                </c:pt>
                <c:pt idx="4597">
                  <c:v>3.7357108999999999</c:v>
                </c:pt>
                <c:pt idx="4598">
                  <c:v>3.7365235999999999</c:v>
                </c:pt>
                <c:pt idx="4599">
                  <c:v>3.7373362000000006</c:v>
                </c:pt>
                <c:pt idx="4600">
                  <c:v>3.7381488999999997</c:v>
                </c:pt>
                <c:pt idx="4601">
                  <c:v>3.7389616999999999</c:v>
                </c:pt>
                <c:pt idx="4602">
                  <c:v>3.7397741999999998</c:v>
                </c:pt>
                <c:pt idx="4603">
                  <c:v>3.7405865000000005</c:v>
                </c:pt>
                <c:pt idx="4604">
                  <c:v>3.7413993000000003</c:v>
                </c:pt>
                <c:pt idx="4605">
                  <c:v>3.7422118000000002</c:v>
                </c:pt>
                <c:pt idx="4606">
                  <c:v>3.7430246000000005</c:v>
                </c:pt>
                <c:pt idx="4607">
                  <c:v>3.7438374000000003</c:v>
                </c:pt>
                <c:pt idx="4608">
                  <c:v>3.7446498999999998</c:v>
                </c:pt>
                <c:pt idx="4609">
                  <c:v>3.7454627</c:v>
                </c:pt>
                <c:pt idx="4610">
                  <c:v>3.7462751999999995</c:v>
                </c:pt>
                <c:pt idx="4611">
                  <c:v>3.7470880000000002</c:v>
                </c:pt>
                <c:pt idx="4612">
                  <c:v>3.7479007000000006</c:v>
                </c:pt>
                <c:pt idx="4613">
                  <c:v>3.7487128000000003</c:v>
                </c:pt>
                <c:pt idx="4614">
                  <c:v>3.7495254999999998</c:v>
                </c:pt>
                <c:pt idx="4615">
                  <c:v>3.7503383000000001</c:v>
                </c:pt>
                <c:pt idx="4616">
                  <c:v>3.7511508</c:v>
                </c:pt>
                <c:pt idx="4617">
                  <c:v>3.7519635999999998</c:v>
                </c:pt>
                <c:pt idx="4618">
                  <c:v>3.7527763999999997</c:v>
                </c:pt>
                <c:pt idx="4619">
                  <c:v>3.7535889</c:v>
                </c:pt>
                <c:pt idx="4620">
                  <c:v>3.7544016999999998</c:v>
                </c:pt>
                <c:pt idx="4621">
                  <c:v>3.7552145000000001</c:v>
                </c:pt>
                <c:pt idx="4622">
                  <c:v>3.756027</c:v>
                </c:pt>
                <c:pt idx="4623">
                  <c:v>3.7568397999999998</c:v>
                </c:pt>
                <c:pt idx="4624">
                  <c:v>3.7576519999999998</c:v>
                </c:pt>
                <c:pt idx="4625">
                  <c:v>3.7584645999999999</c:v>
                </c:pt>
                <c:pt idx="4626">
                  <c:v>3.7592772999999999</c:v>
                </c:pt>
                <c:pt idx="4627">
                  <c:v>3.7600901000000002</c:v>
                </c:pt>
                <c:pt idx="4628">
                  <c:v>3.7609026000000001</c:v>
                </c:pt>
                <c:pt idx="4629">
                  <c:v>3.7617153999999999</c:v>
                </c:pt>
                <c:pt idx="4630">
                  <c:v>3.7625282000000002</c:v>
                </c:pt>
                <c:pt idx="4631">
                  <c:v>3.7633407000000005</c:v>
                </c:pt>
                <c:pt idx="4632">
                  <c:v>3.7641534999999999</c:v>
                </c:pt>
                <c:pt idx="4633">
                  <c:v>3.7649659999999998</c:v>
                </c:pt>
                <c:pt idx="4634">
                  <c:v>3.7657783</c:v>
                </c:pt>
                <c:pt idx="4635">
                  <c:v>3.7665911000000003</c:v>
                </c:pt>
                <c:pt idx="4636">
                  <c:v>3.7674038000000003</c:v>
                </c:pt>
                <c:pt idx="4637">
                  <c:v>3.7682164</c:v>
                </c:pt>
                <c:pt idx="4638">
                  <c:v>3.7690291</c:v>
                </c:pt>
                <c:pt idx="4639">
                  <c:v>3.7698417000000002</c:v>
                </c:pt>
                <c:pt idx="4640">
                  <c:v>3.7706543999999997</c:v>
                </c:pt>
                <c:pt idx="4641">
                  <c:v>3.7714672</c:v>
                </c:pt>
                <c:pt idx="4642">
                  <c:v>3.7722796999999995</c:v>
                </c:pt>
                <c:pt idx="4643">
                  <c:v>3.7730925000000002</c:v>
                </c:pt>
                <c:pt idx="4644">
                  <c:v>3.7739053</c:v>
                </c:pt>
                <c:pt idx="4645">
                  <c:v>3.7747173000000003</c:v>
                </c:pt>
                <c:pt idx="4646">
                  <c:v>3.7755301000000001</c:v>
                </c:pt>
                <c:pt idx="4647">
                  <c:v>3.7763428999999995</c:v>
                </c:pt>
                <c:pt idx="4648">
                  <c:v>3.7771553999999998</c:v>
                </c:pt>
                <c:pt idx="4649">
                  <c:v>3.7779682000000001</c:v>
                </c:pt>
                <c:pt idx="4650">
                  <c:v>3.7787809000000001</c:v>
                </c:pt>
                <c:pt idx="4651">
                  <c:v>3.7795934999999998</c:v>
                </c:pt>
                <c:pt idx="4652">
                  <c:v>3.7804061999999998</c:v>
                </c:pt>
                <c:pt idx="4653">
                  <c:v>3.7812190000000001</c:v>
                </c:pt>
                <c:pt idx="4654">
                  <c:v>3.7820315000000004</c:v>
                </c:pt>
                <c:pt idx="4655">
                  <c:v>3.7828437999999998</c:v>
                </c:pt>
                <c:pt idx="4656">
                  <c:v>3.7836566</c:v>
                </c:pt>
                <c:pt idx="4657">
                  <c:v>3.7844690999999999</c:v>
                </c:pt>
                <c:pt idx="4658">
                  <c:v>3.7852819000000002</c:v>
                </c:pt>
                <c:pt idx="4659">
                  <c:v>3.7860947000000005</c:v>
                </c:pt>
                <c:pt idx="4660">
                  <c:v>3.7869071999999999</c:v>
                </c:pt>
                <c:pt idx="4661">
                  <c:v>3.7877200000000006</c:v>
                </c:pt>
                <c:pt idx="4662">
                  <c:v>3.7885325000000005</c:v>
                </c:pt>
                <c:pt idx="4663">
                  <c:v>3.7893452999999999</c:v>
                </c:pt>
                <c:pt idx="4664">
                  <c:v>3.7901579999999999</c:v>
                </c:pt>
                <c:pt idx="4665">
                  <c:v>3.7909706000000001</c:v>
                </c:pt>
                <c:pt idx="4666">
                  <c:v>3.7917828999999998</c:v>
                </c:pt>
                <c:pt idx="4667">
                  <c:v>3.7925955999999998</c:v>
                </c:pt>
                <c:pt idx="4668">
                  <c:v>3.7934082</c:v>
                </c:pt>
                <c:pt idx="4669">
                  <c:v>3.7942209</c:v>
                </c:pt>
                <c:pt idx="4670">
                  <c:v>3.7950336999999998</c:v>
                </c:pt>
                <c:pt idx="4671">
                  <c:v>3.7958461999999997</c:v>
                </c:pt>
                <c:pt idx="4672">
                  <c:v>3.7966589999999996</c:v>
                </c:pt>
                <c:pt idx="4673">
                  <c:v>3.7974718000000003</c:v>
                </c:pt>
                <c:pt idx="4674">
                  <c:v>3.7982843000000002</c:v>
                </c:pt>
                <c:pt idx="4675">
                  <c:v>3.7990971</c:v>
                </c:pt>
                <c:pt idx="4676">
                  <c:v>3.7999093999999998</c:v>
                </c:pt>
                <c:pt idx="4677">
                  <c:v>3.8007219000000001</c:v>
                </c:pt>
                <c:pt idx="4678">
                  <c:v>3.8015346999999999</c:v>
                </c:pt>
                <c:pt idx="4679">
                  <c:v>3.8023473999999995</c:v>
                </c:pt>
                <c:pt idx="4680">
                  <c:v>3.8031600000000001</c:v>
                </c:pt>
                <c:pt idx="4681">
                  <c:v>3.8039727000000001</c:v>
                </c:pt>
                <c:pt idx="4682">
                  <c:v>3.8047854999999995</c:v>
                </c:pt>
                <c:pt idx="4683">
                  <c:v>3.8055979999999998</c:v>
                </c:pt>
                <c:pt idx="4684">
                  <c:v>3.8064107999999997</c:v>
                </c:pt>
                <c:pt idx="4685">
                  <c:v>3.8072233</c:v>
                </c:pt>
                <c:pt idx="4686">
                  <c:v>3.8080360999999998</c:v>
                </c:pt>
                <c:pt idx="4687">
                  <c:v>3.8088483999999991</c:v>
                </c:pt>
                <c:pt idx="4688">
                  <c:v>3.8096610999999996</c:v>
                </c:pt>
                <c:pt idx="4689">
                  <c:v>3.8104736999999997</c:v>
                </c:pt>
                <c:pt idx="4690">
                  <c:v>3.8112863999999993</c:v>
                </c:pt>
                <c:pt idx="4691">
                  <c:v>3.812098999999999</c:v>
                </c:pt>
                <c:pt idx="4692">
                  <c:v>3.8129116999999995</c:v>
                </c:pt>
                <c:pt idx="4693">
                  <c:v>3.8137245000000002</c:v>
                </c:pt>
                <c:pt idx="4694">
                  <c:v>3.8145370000000001</c:v>
                </c:pt>
                <c:pt idx="4695">
                  <c:v>3.8153497999999995</c:v>
                </c:pt>
                <c:pt idx="4696">
                  <c:v>3.8161625999999993</c:v>
                </c:pt>
                <c:pt idx="4697">
                  <c:v>3.8169745999999996</c:v>
                </c:pt>
                <c:pt idx="4698">
                  <c:v>3.8177873999999998</c:v>
                </c:pt>
                <c:pt idx="4699">
                  <c:v>3.8186001999999997</c:v>
                </c:pt>
                <c:pt idx="4700">
                  <c:v>3.8194126999999995</c:v>
                </c:pt>
                <c:pt idx="4701">
                  <c:v>3.8202254999999994</c:v>
                </c:pt>
                <c:pt idx="4702">
                  <c:v>3.8210381999999994</c:v>
                </c:pt>
                <c:pt idx="4703">
                  <c:v>3.8218507999999995</c:v>
                </c:pt>
                <c:pt idx="4704">
                  <c:v>3.8226634999999995</c:v>
                </c:pt>
                <c:pt idx="4705">
                  <c:v>3.8234762999999998</c:v>
                </c:pt>
                <c:pt idx="4706">
                  <c:v>3.8242887999999997</c:v>
                </c:pt>
                <c:pt idx="4707">
                  <c:v>3.8251016</c:v>
                </c:pt>
                <c:pt idx="4708">
                  <c:v>3.8259138999999998</c:v>
                </c:pt>
                <c:pt idx="4709">
                  <c:v>3.8267263999999996</c:v>
                </c:pt>
                <c:pt idx="4710">
                  <c:v>3.8275391999999999</c:v>
                </c:pt>
                <c:pt idx="4711">
                  <c:v>3.8283519999999998</c:v>
                </c:pt>
                <c:pt idx="4712">
                  <c:v>3.8291645000000001</c:v>
                </c:pt>
                <c:pt idx="4713">
                  <c:v>3.8299772999999999</c:v>
                </c:pt>
                <c:pt idx="4714">
                  <c:v>3.8307897999999998</c:v>
                </c:pt>
                <c:pt idx="4715">
                  <c:v>3.8316025999999992</c:v>
                </c:pt>
                <c:pt idx="4716">
                  <c:v>3.8324152999999992</c:v>
                </c:pt>
                <c:pt idx="4717">
                  <c:v>3.8332278999999998</c:v>
                </c:pt>
                <c:pt idx="4718">
                  <c:v>3.8340401999999996</c:v>
                </c:pt>
                <c:pt idx="4719">
                  <c:v>3.8348528999999991</c:v>
                </c:pt>
                <c:pt idx="4720">
                  <c:v>3.8356654999999993</c:v>
                </c:pt>
                <c:pt idx="4721">
                  <c:v>3.8364781999999993</c:v>
                </c:pt>
                <c:pt idx="4722">
                  <c:v>3.837291</c:v>
                </c:pt>
                <c:pt idx="4723">
                  <c:v>3.8381034999999994</c:v>
                </c:pt>
                <c:pt idx="4724">
                  <c:v>3.8389162999999997</c:v>
                </c:pt>
                <c:pt idx="4725">
                  <c:v>3.8397290999999996</c:v>
                </c:pt>
                <c:pt idx="4726">
                  <c:v>3.8405415999999999</c:v>
                </c:pt>
                <c:pt idx="4727">
                  <c:v>3.8413543999999997</c:v>
                </c:pt>
                <c:pt idx="4728">
                  <c:v>3.8421670999999997</c:v>
                </c:pt>
                <c:pt idx="4729">
                  <c:v>3.8429791999999994</c:v>
                </c:pt>
                <c:pt idx="4730">
                  <c:v>3.8437920000000001</c:v>
                </c:pt>
                <c:pt idx="4731">
                  <c:v>3.8446047000000001</c:v>
                </c:pt>
                <c:pt idx="4732">
                  <c:v>3.8454172999999998</c:v>
                </c:pt>
                <c:pt idx="4733">
                  <c:v>3.8462299999999994</c:v>
                </c:pt>
                <c:pt idx="4734">
                  <c:v>3.8470427999999997</c:v>
                </c:pt>
                <c:pt idx="4735">
                  <c:v>3.8478552999999995</c:v>
                </c:pt>
                <c:pt idx="4736">
                  <c:v>3.8486680999999994</c:v>
                </c:pt>
                <c:pt idx="4737">
                  <c:v>3.8494805999999997</c:v>
                </c:pt>
                <c:pt idx="4738">
                  <c:v>3.8502933999999995</c:v>
                </c:pt>
                <c:pt idx="4739">
                  <c:v>3.8511056999999997</c:v>
                </c:pt>
                <c:pt idx="4740">
                  <c:v>3.8519184999999996</c:v>
                </c:pt>
                <c:pt idx="4741">
                  <c:v>3.8527309999999995</c:v>
                </c:pt>
                <c:pt idx="4742">
                  <c:v>3.8535437999999997</c:v>
                </c:pt>
                <c:pt idx="4743">
                  <c:v>3.8543562999999996</c:v>
                </c:pt>
                <c:pt idx="4744">
                  <c:v>3.8551690999999995</c:v>
                </c:pt>
                <c:pt idx="4745">
                  <c:v>3.8559817999999999</c:v>
                </c:pt>
                <c:pt idx="4746">
                  <c:v>3.8567943999999996</c:v>
                </c:pt>
                <c:pt idx="4747">
                  <c:v>3.8576070999999996</c:v>
                </c:pt>
                <c:pt idx="4748">
                  <c:v>3.8584198999999995</c:v>
                </c:pt>
                <c:pt idx="4749">
                  <c:v>3.8592323999999993</c:v>
                </c:pt>
                <c:pt idx="4750">
                  <c:v>3.8600447</c:v>
                </c:pt>
                <c:pt idx="4751">
                  <c:v>3.8608574999999994</c:v>
                </c:pt>
                <c:pt idx="4752">
                  <c:v>3.8616699999999997</c:v>
                </c:pt>
                <c:pt idx="4753">
                  <c:v>3.8624827999999995</c:v>
                </c:pt>
                <c:pt idx="4754">
                  <c:v>3.8632955999999998</c:v>
                </c:pt>
                <c:pt idx="4755">
                  <c:v>3.8641080999999997</c:v>
                </c:pt>
                <c:pt idx="4756">
                  <c:v>3.8649209</c:v>
                </c:pt>
                <c:pt idx="4757">
                  <c:v>3.8657336</c:v>
                </c:pt>
                <c:pt idx="4758">
                  <c:v>3.8665461999999997</c:v>
                </c:pt>
                <c:pt idx="4759">
                  <c:v>3.8673588999999997</c:v>
                </c:pt>
                <c:pt idx="4760">
                  <c:v>3.8681714999999999</c:v>
                </c:pt>
                <c:pt idx="4761">
                  <c:v>3.8689836999999998</c:v>
                </c:pt>
                <c:pt idx="4762">
                  <c:v>3.8697965000000001</c:v>
                </c:pt>
                <c:pt idx="4763">
                  <c:v>3.8706092999999995</c:v>
                </c:pt>
                <c:pt idx="4764">
                  <c:v>3.8714217999999998</c:v>
                </c:pt>
                <c:pt idx="4765">
                  <c:v>3.8722345999999996</c:v>
                </c:pt>
                <c:pt idx="4766">
                  <c:v>3.8730470999999995</c:v>
                </c:pt>
                <c:pt idx="4767">
                  <c:v>3.8738598999999994</c:v>
                </c:pt>
                <c:pt idx="4768">
                  <c:v>3.8746726999999996</c:v>
                </c:pt>
                <c:pt idx="4769">
                  <c:v>3.8754851999999995</c:v>
                </c:pt>
                <c:pt idx="4770">
                  <c:v>3.8762979999999994</c:v>
                </c:pt>
                <c:pt idx="4771">
                  <c:v>3.8771102000000002</c:v>
                </c:pt>
                <c:pt idx="4772">
                  <c:v>3.8779227999999999</c:v>
                </c:pt>
                <c:pt idx="4773">
                  <c:v>3.8787354999999994</c:v>
                </c:pt>
                <c:pt idx="4774">
                  <c:v>3.8795482999999993</c:v>
                </c:pt>
                <c:pt idx="4775">
                  <c:v>3.8803608000000001</c:v>
                </c:pt>
                <c:pt idx="4776">
                  <c:v>3.8811735999999999</c:v>
                </c:pt>
                <c:pt idx="4777">
                  <c:v>3.8819863999999997</c:v>
                </c:pt>
                <c:pt idx="4778">
                  <c:v>3.8827988999999996</c:v>
                </c:pt>
                <c:pt idx="4779">
                  <c:v>3.8836116999999999</c:v>
                </c:pt>
                <c:pt idx="4780">
                  <c:v>3.8844243999999999</c:v>
                </c:pt>
                <c:pt idx="4781">
                  <c:v>3.8852370000000001</c:v>
                </c:pt>
                <c:pt idx="4782">
                  <c:v>3.8860492999999994</c:v>
                </c:pt>
                <c:pt idx="4783">
                  <c:v>3.8868619999999994</c:v>
                </c:pt>
                <c:pt idx="4784">
                  <c:v>3.8876746</c:v>
                </c:pt>
                <c:pt idx="4785">
                  <c:v>3.8884873</c:v>
                </c:pt>
                <c:pt idx="4786">
                  <c:v>3.8893000999999998</c:v>
                </c:pt>
                <c:pt idx="4787">
                  <c:v>3.8901125999999997</c:v>
                </c:pt>
                <c:pt idx="4788">
                  <c:v>3.8909253999999995</c:v>
                </c:pt>
                <c:pt idx="4789">
                  <c:v>3.8917378999999999</c:v>
                </c:pt>
                <c:pt idx="4790">
                  <c:v>3.8925506999999997</c:v>
                </c:pt>
                <c:pt idx="4791">
                  <c:v>3.8933635</c:v>
                </c:pt>
                <c:pt idx="4792">
                  <c:v>3.8941754999999993</c:v>
                </c:pt>
                <c:pt idx="4793">
                  <c:v>3.8949882999999996</c:v>
                </c:pt>
                <c:pt idx="4794">
                  <c:v>3.8958010999999995</c:v>
                </c:pt>
                <c:pt idx="4795">
                  <c:v>3.8966135999999993</c:v>
                </c:pt>
                <c:pt idx="4796">
                  <c:v>3.8974263999999996</c:v>
                </c:pt>
                <c:pt idx="4797">
                  <c:v>3.8982390999999996</c:v>
                </c:pt>
                <c:pt idx="4798">
                  <c:v>3.8990516999999993</c:v>
                </c:pt>
                <c:pt idx="4799">
                  <c:v>3.8998643999999993</c:v>
                </c:pt>
                <c:pt idx="4800">
                  <c:v>3.9006772000000001</c:v>
                </c:pt>
                <c:pt idx="4801">
                  <c:v>3.9014896999999995</c:v>
                </c:pt>
                <c:pt idx="4802">
                  <c:v>3.9023024999999993</c:v>
                </c:pt>
                <c:pt idx="4803">
                  <c:v>3.9031148000000004</c:v>
                </c:pt>
                <c:pt idx="4804">
                  <c:v>3.9039273000000003</c:v>
                </c:pt>
                <c:pt idx="4805">
                  <c:v>3.9047400999999997</c:v>
                </c:pt>
                <c:pt idx="4806">
                  <c:v>3.9055528999999995</c:v>
                </c:pt>
                <c:pt idx="4807">
                  <c:v>3.9063653999999994</c:v>
                </c:pt>
                <c:pt idx="4808">
                  <c:v>3.9071782000000002</c:v>
                </c:pt>
                <c:pt idx="4809">
                  <c:v>3.9079909000000002</c:v>
                </c:pt>
                <c:pt idx="4810">
                  <c:v>3.9088034999999994</c:v>
                </c:pt>
                <c:pt idx="4811">
                  <c:v>3.9096161999999994</c:v>
                </c:pt>
                <c:pt idx="4812">
                  <c:v>3.9104287999999996</c:v>
                </c:pt>
                <c:pt idx="4813">
                  <c:v>3.9112410999999994</c:v>
                </c:pt>
                <c:pt idx="4814">
                  <c:v>3.9120537999999994</c:v>
                </c:pt>
                <c:pt idx="4815">
                  <c:v>3.9128665999999992</c:v>
                </c:pt>
                <c:pt idx="4816">
                  <c:v>3.9136790999999995</c:v>
                </c:pt>
                <c:pt idx="4817">
                  <c:v>3.9144918999999998</c:v>
                </c:pt>
                <c:pt idx="4818">
                  <c:v>3.9153043999999997</c:v>
                </c:pt>
                <c:pt idx="4819">
                  <c:v>3.9161172</c:v>
                </c:pt>
                <c:pt idx="4820">
                  <c:v>3.9169299999999994</c:v>
                </c:pt>
                <c:pt idx="4821">
                  <c:v>3.9177424999999997</c:v>
                </c:pt>
                <c:pt idx="4822">
                  <c:v>3.9185552999999995</c:v>
                </c:pt>
                <c:pt idx="4823">
                  <c:v>3.9193679999999995</c:v>
                </c:pt>
                <c:pt idx="4824">
                  <c:v>3.9201801000000001</c:v>
                </c:pt>
                <c:pt idx="4825">
                  <c:v>3.9209928999999999</c:v>
                </c:pt>
                <c:pt idx="4826">
                  <c:v>3.9218055999999994</c:v>
                </c:pt>
                <c:pt idx="4827">
                  <c:v>3.9226181999999996</c:v>
                </c:pt>
                <c:pt idx="4828">
                  <c:v>3.9234309000000001</c:v>
                </c:pt>
                <c:pt idx="4829">
                  <c:v>3.9242436999999994</c:v>
                </c:pt>
                <c:pt idx="4830">
                  <c:v>3.9250561999999998</c:v>
                </c:pt>
                <c:pt idx="4831">
                  <c:v>3.9258689999999996</c:v>
                </c:pt>
                <c:pt idx="4832">
                  <c:v>3.9266817999999999</c:v>
                </c:pt>
                <c:pt idx="4833">
                  <c:v>3.9274943000000002</c:v>
                </c:pt>
                <c:pt idx="4834">
                  <c:v>3.9283066</c:v>
                </c:pt>
                <c:pt idx="4835">
                  <c:v>3.9291193</c:v>
                </c:pt>
                <c:pt idx="4836">
                  <c:v>3.9299319000000001</c:v>
                </c:pt>
                <c:pt idx="4837">
                  <c:v>3.9307445999999997</c:v>
                </c:pt>
                <c:pt idx="4838">
                  <c:v>3.9315573999999995</c:v>
                </c:pt>
                <c:pt idx="4839">
                  <c:v>3.9323698999999994</c:v>
                </c:pt>
                <c:pt idx="4840">
                  <c:v>3.9331827000000001</c:v>
                </c:pt>
                <c:pt idx="4841">
                  <c:v>3.9339952</c:v>
                </c:pt>
                <c:pt idx="4842">
                  <c:v>3.9348079999999994</c:v>
                </c:pt>
                <c:pt idx="4843">
                  <c:v>3.9356207999999997</c:v>
                </c:pt>
                <c:pt idx="4844">
                  <c:v>3.9364332999999996</c:v>
                </c:pt>
                <c:pt idx="4845">
                  <c:v>3.9372455999999993</c:v>
                </c:pt>
                <c:pt idx="4846">
                  <c:v>3.9380583999999992</c:v>
                </c:pt>
                <c:pt idx="4847">
                  <c:v>3.9388708999999995</c:v>
                </c:pt>
                <c:pt idx="4848">
                  <c:v>3.9396836999999993</c:v>
                </c:pt>
                <c:pt idx="4849">
                  <c:v>3.9404963999999998</c:v>
                </c:pt>
                <c:pt idx="4850">
                  <c:v>3.941309</c:v>
                </c:pt>
                <c:pt idx="4851">
                  <c:v>3.9421217000000004</c:v>
                </c:pt>
                <c:pt idx="4852">
                  <c:v>3.9429344999999998</c:v>
                </c:pt>
                <c:pt idx="4853">
                  <c:v>3.9437470000000001</c:v>
                </c:pt>
                <c:pt idx="4854">
                  <c:v>3.9445597999999999</c:v>
                </c:pt>
                <c:pt idx="4855">
                  <c:v>3.9453720999999997</c:v>
                </c:pt>
                <c:pt idx="4856">
                  <c:v>3.9461846</c:v>
                </c:pt>
                <c:pt idx="4857">
                  <c:v>3.9469973999999999</c:v>
                </c:pt>
                <c:pt idx="4858">
                  <c:v>3.9478102000000002</c:v>
                </c:pt>
                <c:pt idx="4859">
                  <c:v>3.9486227</c:v>
                </c:pt>
                <c:pt idx="4860">
                  <c:v>3.9494354999999994</c:v>
                </c:pt>
                <c:pt idx="4861">
                  <c:v>3.950248199999999</c:v>
                </c:pt>
                <c:pt idx="4862">
                  <c:v>3.9510607999999996</c:v>
                </c:pt>
                <c:pt idx="4863">
                  <c:v>3.9518734999999996</c:v>
                </c:pt>
                <c:pt idx="4864">
                  <c:v>3.9526860999999993</c:v>
                </c:pt>
                <c:pt idx="4865">
                  <c:v>3.9534987999999998</c:v>
                </c:pt>
                <c:pt idx="4866">
                  <c:v>3.9543111</c:v>
                </c:pt>
                <c:pt idx="4867">
                  <c:v>3.9551238999999998</c:v>
                </c:pt>
                <c:pt idx="4868">
                  <c:v>3.9559363999999997</c:v>
                </c:pt>
                <c:pt idx="4869">
                  <c:v>3.9567491999999995</c:v>
                </c:pt>
                <c:pt idx="4870">
                  <c:v>3.9575616999999998</c:v>
                </c:pt>
                <c:pt idx="4871">
                  <c:v>3.9583745000000001</c:v>
                </c:pt>
                <c:pt idx="4872">
                  <c:v>3.9591873</c:v>
                </c:pt>
                <c:pt idx="4873">
                  <c:v>3.9599997999999998</c:v>
                </c:pt>
                <c:pt idx="4874">
                  <c:v>3.9608125999999997</c:v>
                </c:pt>
                <c:pt idx="4875">
                  <c:v>3.9616252999999997</c:v>
                </c:pt>
                <c:pt idx="4876">
                  <c:v>3.9624373999999998</c:v>
                </c:pt>
                <c:pt idx="4877">
                  <c:v>3.9632502000000001</c:v>
                </c:pt>
                <c:pt idx="4878">
                  <c:v>3.9640628999999996</c:v>
                </c:pt>
                <c:pt idx="4879">
                  <c:v>3.9648754999999998</c:v>
                </c:pt>
                <c:pt idx="4880">
                  <c:v>3.9656881999999998</c:v>
                </c:pt>
                <c:pt idx="4881">
                  <c:v>3.9665010000000001</c:v>
                </c:pt>
                <c:pt idx="4882">
                  <c:v>3.9673134999999999</c:v>
                </c:pt>
                <c:pt idx="4883">
                  <c:v>3.9681263000000002</c:v>
                </c:pt>
                <c:pt idx="4884">
                  <c:v>3.9689391000000001</c:v>
                </c:pt>
                <c:pt idx="4885">
                  <c:v>3.9697515999999999</c:v>
                </c:pt>
                <c:pt idx="4886">
                  <c:v>3.9705643999999998</c:v>
                </c:pt>
                <c:pt idx="4887">
                  <c:v>3.9713767</c:v>
                </c:pt>
                <c:pt idx="4888">
                  <c:v>3.9721891999999994</c:v>
                </c:pt>
                <c:pt idx="4889">
                  <c:v>3.9730019999999997</c:v>
                </c:pt>
                <c:pt idx="4890">
                  <c:v>3.9738147000000001</c:v>
                </c:pt>
                <c:pt idx="4891">
                  <c:v>3.9746272999999999</c:v>
                </c:pt>
                <c:pt idx="4892">
                  <c:v>3.9754399999999994</c:v>
                </c:pt>
                <c:pt idx="4893">
                  <c:v>3.9762525999999991</c:v>
                </c:pt>
                <c:pt idx="4894">
                  <c:v>3.9770652999999996</c:v>
                </c:pt>
                <c:pt idx="4895">
                  <c:v>3.9778780999999994</c:v>
                </c:pt>
                <c:pt idx="4896">
                  <c:v>3.9786905999999997</c:v>
                </c:pt>
                <c:pt idx="4897">
                  <c:v>3.9795028999999995</c:v>
                </c:pt>
                <c:pt idx="4898">
                  <c:v>3.9803156999999998</c:v>
                </c:pt>
                <c:pt idx="4899">
                  <c:v>3.9811282000000001</c:v>
                </c:pt>
                <c:pt idx="4900">
                  <c:v>3.981941</c:v>
                </c:pt>
                <c:pt idx="4901">
                  <c:v>3.9827537999999998</c:v>
                </c:pt>
                <c:pt idx="4902">
                  <c:v>3.9835663000000001</c:v>
                </c:pt>
                <c:pt idx="4903">
                  <c:v>3.9843791</c:v>
                </c:pt>
                <c:pt idx="4904">
                  <c:v>3.9851918000000004</c:v>
                </c:pt>
                <c:pt idx="4905">
                  <c:v>3.9860043999999997</c:v>
                </c:pt>
                <c:pt idx="4906">
                  <c:v>3.9868170999999997</c:v>
                </c:pt>
                <c:pt idx="4907">
                  <c:v>3.9876298999999999</c:v>
                </c:pt>
                <c:pt idx="4908">
                  <c:v>3.9884418999999998</c:v>
                </c:pt>
                <c:pt idx="4909">
                  <c:v>3.9892547</c:v>
                </c:pt>
                <c:pt idx="4910">
                  <c:v>3.9900674999999994</c:v>
                </c:pt>
                <c:pt idx="4911">
                  <c:v>3.9908799999999998</c:v>
                </c:pt>
                <c:pt idx="4912">
                  <c:v>3.9916927999999996</c:v>
                </c:pt>
                <c:pt idx="4913">
                  <c:v>3.9925055999999994</c:v>
                </c:pt>
                <c:pt idx="4914">
                  <c:v>3.9933180999999998</c:v>
                </c:pt>
                <c:pt idx="4915">
                  <c:v>3.9941308000000002</c:v>
                </c:pt>
                <c:pt idx="4916">
                  <c:v>3.9949433999999995</c:v>
                </c:pt>
                <c:pt idx="4917">
                  <c:v>3.9957560999999995</c:v>
                </c:pt>
                <c:pt idx="4918">
                  <c:v>3.9965683999999992</c:v>
                </c:pt>
                <c:pt idx="4919">
                  <c:v>3.9973812000000004</c:v>
                </c:pt>
                <c:pt idx="4920">
                  <c:v>3.9981936999999999</c:v>
                </c:pt>
                <c:pt idx="4921">
                  <c:v>3.9990064999999997</c:v>
                </c:pt>
                <c:pt idx="4922">
                  <c:v>3.9998189999999996</c:v>
                </c:pt>
                <c:pt idx="4923">
                  <c:v>4.0006317999999998</c:v>
                </c:pt>
                <c:pt idx="4924">
                  <c:v>4.0014443000000002</c:v>
                </c:pt>
                <c:pt idx="4925">
                  <c:v>4.0022573000000001</c:v>
                </c:pt>
                <c:pt idx="4926">
                  <c:v>4.0030698999999998</c:v>
                </c:pt>
                <c:pt idx="4927">
                  <c:v>4.0038824000000002</c:v>
                </c:pt>
                <c:pt idx="4928">
                  <c:v>4.0046954000000001</c:v>
                </c:pt>
                <c:pt idx="4929">
                  <c:v>4.0055074999999993</c:v>
                </c:pt>
                <c:pt idx="4930">
                  <c:v>4.0063199999999997</c:v>
                </c:pt>
                <c:pt idx="4931">
                  <c:v>4.0071329999999987</c:v>
                </c:pt>
                <c:pt idx="4932">
                  <c:v>4.0079454999999991</c:v>
                </c:pt>
                <c:pt idx="4933">
                  <c:v>4.0087580999999997</c:v>
                </c:pt>
                <c:pt idx="4934">
                  <c:v>4.0095710999999996</c:v>
                </c:pt>
                <c:pt idx="4935">
                  <c:v>4.010383599999999</c:v>
                </c:pt>
                <c:pt idx="4936">
                  <c:v>4.0111961000000003</c:v>
                </c:pt>
                <c:pt idx="4937">
                  <c:v>4.0120091000000002</c:v>
                </c:pt>
                <c:pt idx="4938">
                  <c:v>4.012821699999999</c:v>
                </c:pt>
                <c:pt idx="4939">
                  <c:v>4.0136336999999997</c:v>
                </c:pt>
                <c:pt idx="4940">
                  <c:v>4.0144466999999988</c:v>
                </c:pt>
                <c:pt idx="4941">
                  <c:v>4.0152593000000003</c:v>
                </c:pt>
                <c:pt idx="4942">
                  <c:v>4.0160717999999997</c:v>
                </c:pt>
                <c:pt idx="4943">
                  <c:v>4.0168847999999988</c:v>
                </c:pt>
                <c:pt idx="4944">
                  <c:v>4.0176973</c:v>
                </c:pt>
                <c:pt idx="4945">
                  <c:v>4.0185098999999989</c:v>
                </c:pt>
                <c:pt idx="4946">
                  <c:v>4.0193228999999997</c:v>
                </c:pt>
                <c:pt idx="4947">
                  <c:v>4.0201353999999991</c:v>
                </c:pt>
                <c:pt idx="4948">
                  <c:v>4.0209478999999995</c:v>
                </c:pt>
                <c:pt idx="4949">
                  <c:v>4.0217609000000003</c:v>
                </c:pt>
                <c:pt idx="4950">
                  <c:v>4.0225729999999995</c:v>
                </c:pt>
                <c:pt idx="4951">
                  <c:v>4.0233854999999989</c:v>
                </c:pt>
                <c:pt idx="4952">
                  <c:v>4.0241984999999989</c:v>
                </c:pt>
                <c:pt idx="4953">
                  <c:v>4.0250110999999995</c:v>
                </c:pt>
                <c:pt idx="4954">
                  <c:v>4.0258235999999989</c:v>
                </c:pt>
                <c:pt idx="4955">
                  <c:v>4.0266361000000002</c:v>
                </c:pt>
                <c:pt idx="4956">
                  <c:v>4.0274491000000001</c:v>
                </c:pt>
                <c:pt idx="4957">
                  <c:v>4.0282616999999998</c:v>
                </c:pt>
                <c:pt idx="4958">
                  <c:v>4.0290741999999993</c:v>
                </c:pt>
                <c:pt idx="4959">
                  <c:v>4.0298871999999992</c:v>
                </c:pt>
                <c:pt idx="4960">
                  <c:v>4.0306993000000011</c:v>
                </c:pt>
                <c:pt idx="4961">
                  <c:v>4.0315117999999996</c:v>
                </c:pt>
                <c:pt idx="4962">
                  <c:v>4.0323247999999996</c:v>
                </c:pt>
                <c:pt idx="4963">
                  <c:v>4.033137299999999</c:v>
                </c:pt>
                <c:pt idx="4964">
                  <c:v>4.0339498999999996</c:v>
                </c:pt>
                <c:pt idx="4965">
                  <c:v>4.0347628999999996</c:v>
                </c:pt>
                <c:pt idx="4966">
                  <c:v>4.035575399999999</c:v>
                </c:pt>
                <c:pt idx="4967">
                  <c:v>4.0363879000000003</c:v>
                </c:pt>
                <c:pt idx="4968">
                  <c:v>4.0372009000000002</c:v>
                </c:pt>
                <c:pt idx="4969">
                  <c:v>4.0380134999999999</c:v>
                </c:pt>
                <c:pt idx="4970">
                  <c:v>4.0388260000000002</c:v>
                </c:pt>
                <c:pt idx="4971">
                  <c:v>4.0396385000000006</c:v>
                </c:pt>
                <c:pt idx="4972">
                  <c:v>4.040451</c:v>
                </c:pt>
                <c:pt idx="4973">
                  <c:v>4.0412636000000006</c:v>
                </c:pt>
                <c:pt idx="4974">
                  <c:v>4.0420765999999988</c:v>
                </c:pt>
                <c:pt idx="4975">
                  <c:v>4.0428891</c:v>
                </c:pt>
                <c:pt idx="4976">
                  <c:v>4.0437016000000003</c:v>
                </c:pt>
                <c:pt idx="4977">
                  <c:v>4.0445146999999979</c:v>
                </c:pt>
                <c:pt idx="4978">
                  <c:v>4.0453272</c:v>
                </c:pt>
                <c:pt idx="4979">
                  <c:v>4.0461397000000003</c:v>
                </c:pt>
                <c:pt idx="4980">
                  <c:v>4.0469527000000003</c:v>
                </c:pt>
                <c:pt idx="4981">
                  <c:v>4.0477647999999995</c:v>
                </c:pt>
                <c:pt idx="4982">
                  <c:v>4.0485772999999989</c:v>
                </c:pt>
                <c:pt idx="4983">
                  <c:v>4.0493902999999998</c:v>
                </c:pt>
                <c:pt idx="4984">
                  <c:v>4.0502028000000001</c:v>
                </c:pt>
                <c:pt idx="4985">
                  <c:v>4.0510153999999989</c:v>
                </c:pt>
                <c:pt idx="4986">
                  <c:v>4.0518283999999998</c:v>
                </c:pt>
                <c:pt idx="4987">
                  <c:v>4.0526409000000001</c:v>
                </c:pt>
                <c:pt idx="4988">
                  <c:v>4.0534534000000004</c:v>
                </c:pt>
                <c:pt idx="4989">
                  <c:v>4.0542664999999998</c:v>
                </c:pt>
                <c:pt idx="4990">
                  <c:v>4.0550790000000001</c:v>
                </c:pt>
                <c:pt idx="4991">
                  <c:v>4.0558914999999995</c:v>
                </c:pt>
                <c:pt idx="4992">
                  <c:v>4.0567039999999999</c:v>
                </c:pt>
                <c:pt idx="4993">
                  <c:v>4.0575165999999978</c:v>
                </c:pt>
                <c:pt idx="4994">
                  <c:v>4.0583290999999999</c:v>
                </c:pt>
                <c:pt idx="4995">
                  <c:v>4.0591420999999999</c:v>
                </c:pt>
                <c:pt idx="4996">
                  <c:v>4.0599545999999993</c:v>
                </c:pt>
                <c:pt idx="4997">
                  <c:v>4.0607671999999999</c:v>
                </c:pt>
                <c:pt idx="4998">
                  <c:v>4.061580199999999</c:v>
                </c:pt>
                <c:pt idx="4999">
                  <c:v>4.0623927000000002</c:v>
                </c:pt>
                <c:pt idx="5000">
                  <c:v>4.0632051999999996</c:v>
                </c:pt>
                <c:pt idx="5001">
                  <c:v>4.0640177999999985</c:v>
                </c:pt>
                <c:pt idx="5002">
                  <c:v>4.0648302999999979</c:v>
                </c:pt>
                <c:pt idx="5003">
                  <c:v>4.0656428</c:v>
                </c:pt>
                <c:pt idx="5004">
                  <c:v>4.0664557999999991</c:v>
                </c:pt>
                <c:pt idx="5005">
                  <c:v>4.0672683999999997</c:v>
                </c:pt>
                <c:pt idx="5006">
                  <c:v>4.0680808999999991</c:v>
                </c:pt>
                <c:pt idx="5007">
                  <c:v>4.0688934000000003</c:v>
                </c:pt>
                <c:pt idx="5008">
                  <c:v>4.0697064000000003</c:v>
                </c:pt>
                <c:pt idx="5009">
                  <c:v>4.070519</c:v>
                </c:pt>
                <c:pt idx="5010">
                  <c:v>4.0713315000000003</c:v>
                </c:pt>
                <c:pt idx="5011">
                  <c:v>4.0721444999999994</c:v>
                </c:pt>
                <c:pt idx="5012">
                  <c:v>4.0729569999999988</c:v>
                </c:pt>
                <c:pt idx="5013">
                  <c:v>4.0737691000000007</c:v>
                </c:pt>
                <c:pt idx="5014">
                  <c:v>4.0745820999999989</c:v>
                </c:pt>
                <c:pt idx="5015">
                  <c:v>4.0753946000000001</c:v>
                </c:pt>
                <c:pt idx="5016">
                  <c:v>4.0762072000000007</c:v>
                </c:pt>
                <c:pt idx="5017">
                  <c:v>4.0770201999999998</c:v>
                </c:pt>
                <c:pt idx="5018">
                  <c:v>4.0778327000000001</c:v>
                </c:pt>
                <c:pt idx="5019">
                  <c:v>4.0786452000000004</c:v>
                </c:pt>
                <c:pt idx="5020">
                  <c:v>4.0794582000000004</c:v>
                </c:pt>
                <c:pt idx="5021">
                  <c:v>4.0802708000000001</c:v>
                </c:pt>
                <c:pt idx="5022">
                  <c:v>4.0810833000000004</c:v>
                </c:pt>
                <c:pt idx="5023">
                  <c:v>4.0818963000000004</c:v>
                </c:pt>
                <c:pt idx="5024">
                  <c:v>4.0827083999999996</c:v>
                </c:pt>
                <c:pt idx="5025">
                  <c:v>4.083520899999999</c:v>
                </c:pt>
                <c:pt idx="5026">
                  <c:v>4.084333899999999</c:v>
                </c:pt>
                <c:pt idx="5027">
                  <c:v>4.0851464000000002</c:v>
                </c:pt>
                <c:pt idx="5028">
                  <c:v>4.085958999999999</c:v>
                </c:pt>
                <c:pt idx="5029">
                  <c:v>4.0867719999999998</c:v>
                </c:pt>
                <c:pt idx="5030">
                  <c:v>4.0875844999999984</c:v>
                </c:pt>
                <c:pt idx="5031">
                  <c:v>4.0883969999999996</c:v>
                </c:pt>
                <c:pt idx="5032">
                  <c:v>4.0892100000000005</c:v>
                </c:pt>
                <c:pt idx="5033">
                  <c:v>4.0900226000000002</c:v>
                </c:pt>
                <c:pt idx="5034">
                  <c:v>4.0908345999999991</c:v>
                </c:pt>
                <c:pt idx="5035">
                  <c:v>4.0916475999999999</c:v>
                </c:pt>
                <c:pt idx="5036">
                  <c:v>4.0924601999999997</c:v>
                </c:pt>
                <c:pt idx="5037">
                  <c:v>4.0932727000000009</c:v>
                </c:pt>
                <c:pt idx="5038">
                  <c:v>4.0940856999999982</c:v>
                </c:pt>
                <c:pt idx="5039">
                  <c:v>4.0948981999999994</c:v>
                </c:pt>
                <c:pt idx="5040">
                  <c:v>4.0957107999999991</c:v>
                </c:pt>
                <c:pt idx="5041">
                  <c:v>4.0965237999999999</c:v>
                </c:pt>
                <c:pt idx="5042">
                  <c:v>4.0973362999999994</c:v>
                </c:pt>
                <c:pt idx="5043">
                  <c:v>4.0981487999999997</c:v>
                </c:pt>
                <c:pt idx="5044">
                  <c:v>4.0989617999999997</c:v>
                </c:pt>
                <c:pt idx="5045">
                  <c:v>4.0997738999999997</c:v>
                </c:pt>
                <c:pt idx="5046">
                  <c:v>4.1005863999999992</c:v>
                </c:pt>
                <c:pt idx="5047">
                  <c:v>4.1013994000000009</c:v>
                </c:pt>
                <c:pt idx="5048">
                  <c:v>4.1022119999999989</c:v>
                </c:pt>
                <c:pt idx="5049">
                  <c:v>4.1030244999999992</c:v>
                </c:pt>
                <c:pt idx="5050">
                  <c:v>4.1038374999999991</c:v>
                </c:pt>
                <c:pt idx="5051">
                  <c:v>4.1046499999999995</c:v>
                </c:pt>
                <c:pt idx="5052">
                  <c:v>4.1054626000000001</c:v>
                </c:pt>
                <c:pt idx="5053">
                  <c:v>4.1062751000000004</c:v>
                </c:pt>
                <c:pt idx="5054">
                  <c:v>4.1070880999999995</c:v>
                </c:pt>
                <c:pt idx="5055">
                  <c:v>4.1079000999999993</c:v>
                </c:pt>
                <c:pt idx="5056">
                  <c:v>4.1087131999999995</c:v>
                </c:pt>
                <c:pt idx="5057">
                  <c:v>4.1095256999999989</c:v>
                </c:pt>
                <c:pt idx="5058">
                  <c:v>4.1103381999999993</c:v>
                </c:pt>
                <c:pt idx="5059">
                  <c:v>4.1111506999999987</c:v>
                </c:pt>
                <c:pt idx="5060">
                  <c:v>4.1119637000000004</c:v>
                </c:pt>
                <c:pt idx="5061">
                  <c:v>4.1127762999999993</c:v>
                </c:pt>
                <c:pt idx="5062">
                  <c:v>4.1135887999999987</c:v>
                </c:pt>
                <c:pt idx="5063">
                  <c:v>4.1144017999999987</c:v>
                </c:pt>
                <c:pt idx="5064">
                  <c:v>4.1152142999999981</c:v>
                </c:pt>
                <c:pt idx="5065">
                  <c:v>4.1160268999999987</c:v>
                </c:pt>
                <c:pt idx="5066">
                  <c:v>4.116839399999999</c:v>
                </c:pt>
                <c:pt idx="5067">
                  <c:v>4.1176518999999994</c:v>
                </c:pt>
                <c:pt idx="5068">
                  <c:v>4.1184644999999991</c:v>
                </c:pt>
                <c:pt idx="5069">
                  <c:v>4.1192774999999999</c:v>
                </c:pt>
                <c:pt idx="5070">
                  <c:v>4.1200899999999994</c:v>
                </c:pt>
                <c:pt idx="5071">
                  <c:v>4.1209024999999988</c:v>
                </c:pt>
                <c:pt idx="5072">
                  <c:v>4.1217154999999988</c:v>
                </c:pt>
                <c:pt idx="5073">
                  <c:v>4.1225280999999994</c:v>
                </c:pt>
                <c:pt idx="5074">
                  <c:v>4.1233405999999988</c:v>
                </c:pt>
                <c:pt idx="5075">
                  <c:v>4.1241535999999979</c:v>
                </c:pt>
                <c:pt idx="5076">
                  <c:v>4.124965699999998</c:v>
                </c:pt>
                <c:pt idx="5077">
                  <c:v>4.1257781999999992</c:v>
                </c:pt>
                <c:pt idx="5078">
                  <c:v>4.1265911999999991</c:v>
                </c:pt>
                <c:pt idx="5079">
                  <c:v>4.1274036999999995</c:v>
                </c:pt>
                <c:pt idx="5080">
                  <c:v>4.1282162999999992</c:v>
                </c:pt>
                <c:pt idx="5081">
                  <c:v>4.1290293</c:v>
                </c:pt>
                <c:pt idx="5082">
                  <c:v>4.1298417999999995</c:v>
                </c:pt>
                <c:pt idx="5083">
                  <c:v>4.1306542999999989</c:v>
                </c:pt>
                <c:pt idx="5084">
                  <c:v>4.1314672999999997</c:v>
                </c:pt>
                <c:pt idx="5085">
                  <c:v>4.1322799000000003</c:v>
                </c:pt>
                <c:pt idx="5086">
                  <c:v>4.1330923999999998</c:v>
                </c:pt>
                <c:pt idx="5087">
                  <c:v>4.1339048999999992</c:v>
                </c:pt>
                <c:pt idx="5088">
                  <c:v>4.1347174999999989</c:v>
                </c:pt>
                <c:pt idx="5089">
                  <c:v>4.1355299999999993</c:v>
                </c:pt>
                <c:pt idx="5090">
                  <c:v>4.136343000000001</c:v>
                </c:pt>
                <c:pt idx="5091">
                  <c:v>4.1371554999999987</c:v>
                </c:pt>
                <c:pt idx="5092">
                  <c:v>4.1379681000000001</c:v>
                </c:pt>
                <c:pt idx="5093">
                  <c:v>4.1387811000000001</c:v>
                </c:pt>
                <c:pt idx="5094">
                  <c:v>4.1395936000000004</c:v>
                </c:pt>
                <c:pt idx="5095">
                  <c:v>4.140406099999999</c:v>
                </c:pt>
                <c:pt idx="5096">
                  <c:v>4.1412190999999998</c:v>
                </c:pt>
                <c:pt idx="5097">
                  <c:v>4.142031199999999</c:v>
                </c:pt>
                <c:pt idx="5098">
                  <c:v>4.1428437000000002</c:v>
                </c:pt>
                <c:pt idx="5099">
                  <c:v>4.1436567000000002</c:v>
                </c:pt>
                <c:pt idx="5100">
                  <c:v>4.144469299999999</c:v>
                </c:pt>
                <c:pt idx="5101">
                  <c:v>4.1452817999999994</c:v>
                </c:pt>
                <c:pt idx="5102">
                  <c:v>4.1460947999999993</c:v>
                </c:pt>
                <c:pt idx="5103">
                  <c:v>4.1469072999999987</c:v>
                </c:pt>
                <c:pt idx="5104">
                  <c:v>4.1477198999999993</c:v>
                </c:pt>
                <c:pt idx="5105">
                  <c:v>4.1485323999999988</c:v>
                </c:pt>
                <c:pt idx="5106">
                  <c:v>4.1493453999999996</c:v>
                </c:pt>
                <c:pt idx="5107">
                  <c:v>4.1501578999999991</c:v>
                </c:pt>
                <c:pt idx="5108">
                  <c:v>4.1509704999999988</c:v>
                </c:pt>
                <c:pt idx="5109">
                  <c:v>4.151783</c:v>
                </c:pt>
                <c:pt idx="5110">
                  <c:v>4.1525954999999986</c:v>
                </c:pt>
                <c:pt idx="5111">
                  <c:v>4.1534081</c:v>
                </c:pt>
                <c:pt idx="5112">
                  <c:v>4.1542211</c:v>
                </c:pt>
                <c:pt idx="5113">
                  <c:v>4.1550335999999994</c:v>
                </c:pt>
                <c:pt idx="5114">
                  <c:v>4.1558460999999989</c:v>
                </c:pt>
                <c:pt idx="5115">
                  <c:v>4.1566590999999997</c:v>
                </c:pt>
                <c:pt idx="5116">
                  <c:v>4.1574716999999994</c:v>
                </c:pt>
                <c:pt idx="5117">
                  <c:v>4.1582841999999989</c:v>
                </c:pt>
                <c:pt idx="5118">
                  <c:v>4.1590967000000001</c:v>
                </c:pt>
                <c:pt idx="5119">
                  <c:v>4.1599091999999995</c:v>
                </c:pt>
                <c:pt idx="5120">
                  <c:v>4.1607217999999992</c:v>
                </c:pt>
                <c:pt idx="5121">
                  <c:v>4.1615347999999983</c:v>
                </c:pt>
                <c:pt idx="5122">
                  <c:v>4.1623472999999995</c:v>
                </c:pt>
                <c:pt idx="5123">
                  <c:v>4.163159799999999</c:v>
                </c:pt>
                <c:pt idx="5124">
                  <c:v>4.1639728999999992</c:v>
                </c:pt>
                <c:pt idx="5125">
                  <c:v>4.1647853999999986</c:v>
                </c:pt>
                <c:pt idx="5126">
                  <c:v>4.1655978999999981</c:v>
                </c:pt>
                <c:pt idx="5127">
                  <c:v>4.166410899999998</c:v>
                </c:pt>
                <c:pt idx="5128">
                  <c:v>4.1672234999999995</c:v>
                </c:pt>
                <c:pt idx="5129">
                  <c:v>4.1680354999999984</c:v>
                </c:pt>
                <c:pt idx="5130">
                  <c:v>4.1688484999999993</c:v>
                </c:pt>
                <c:pt idx="5131">
                  <c:v>4.1696609999999996</c:v>
                </c:pt>
                <c:pt idx="5132">
                  <c:v>4.1704736000000002</c:v>
                </c:pt>
                <c:pt idx="5133">
                  <c:v>4.1712866000000002</c:v>
                </c:pt>
                <c:pt idx="5134">
                  <c:v>4.1720990999999996</c:v>
                </c:pt>
                <c:pt idx="5135">
                  <c:v>4.1729115999999982</c:v>
                </c:pt>
                <c:pt idx="5136">
                  <c:v>4.1737247000000002</c:v>
                </c:pt>
                <c:pt idx="5137">
                  <c:v>4.1745371999999987</c:v>
                </c:pt>
                <c:pt idx="5138">
                  <c:v>4.1753496999999999</c:v>
                </c:pt>
                <c:pt idx="5139">
                  <c:v>4.1761622000000003</c:v>
                </c:pt>
                <c:pt idx="5140">
                  <c:v>4.1769747999999991</c:v>
                </c:pt>
                <c:pt idx="5141">
                  <c:v>4.1777872999999994</c:v>
                </c:pt>
                <c:pt idx="5142">
                  <c:v>4.1786003000000003</c:v>
                </c:pt>
                <c:pt idx="5143">
                  <c:v>4.1794127999999997</c:v>
                </c:pt>
                <c:pt idx="5144">
                  <c:v>4.1802254000000003</c:v>
                </c:pt>
                <c:pt idx="5145">
                  <c:v>4.1810384000000003</c:v>
                </c:pt>
                <c:pt idx="5146">
                  <c:v>4.1818508999999988</c:v>
                </c:pt>
                <c:pt idx="5147">
                  <c:v>4.1826634000000009</c:v>
                </c:pt>
                <c:pt idx="5148">
                  <c:v>4.1834764</c:v>
                </c:pt>
                <c:pt idx="5149">
                  <c:v>4.1842889999999988</c:v>
                </c:pt>
                <c:pt idx="5150">
                  <c:v>4.1851009999999995</c:v>
                </c:pt>
                <c:pt idx="5151">
                  <c:v>4.1859139999999986</c:v>
                </c:pt>
                <c:pt idx="5152">
                  <c:v>4.1867266000000001</c:v>
                </c:pt>
                <c:pt idx="5153">
                  <c:v>4.1875390999999995</c:v>
                </c:pt>
                <c:pt idx="5154">
                  <c:v>4.1883521000000004</c:v>
                </c:pt>
                <c:pt idx="5155">
                  <c:v>4.1891645999999989</c:v>
                </c:pt>
                <c:pt idx="5156">
                  <c:v>4.1899771999999995</c:v>
                </c:pt>
                <c:pt idx="5157">
                  <c:v>4.190789699999999</c:v>
                </c:pt>
                <c:pt idx="5158">
                  <c:v>4.1916026999999998</c:v>
                </c:pt>
                <c:pt idx="5159">
                  <c:v>4.1924151999999983</c:v>
                </c:pt>
                <c:pt idx="5160">
                  <c:v>4.1932277999999998</c:v>
                </c:pt>
                <c:pt idx="5161">
                  <c:v>4.1940402999999993</c:v>
                </c:pt>
                <c:pt idx="5162">
                  <c:v>4.1948527999999987</c:v>
                </c:pt>
                <c:pt idx="5163">
                  <c:v>4.1956654000000002</c:v>
                </c:pt>
                <c:pt idx="5164">
                  <c:v>4.1964784000000002</c:v>
                </c:pt>
                <c:pt idx="5165">
                  <c:v>4.1972908999999987</c:v>
                </c:pt>
                <c:pt idx="5166">
                  <c:v>4.198103399999999</c:v>
                </c:pt>
                <c:pt idx="5167">
                  <c:v>4.1989163999999981</c:v>
                </c:pt>
                <c:pt idx="5168">
                  <c:v>4.1997289999999996</c:v>
                </c:pt>
                <c:pt idx="5169">
                  <c:v>4.2005414999999999</c:v>
                </c:pt>
                <c:pt idx="5170">
                  <c:v>4.2013544999999999</c:v>
                </c:pt>
                <c:pt idx="5171">
                  <c:v>4.2021666</c:v>
                </c:pt>
                <c:pt idx="5172">
                  <c:v>4.2029791000000003</c:v>
                </c:pt>
                <c:pt idx="5173">
                  <c:v>4.2037921000000011</c:v>
                </c:pt>
                <c:pt idx="5174">
                  <c:v>4.2046045999999988</c:v>
                </c:pt>
                <c:pt idx="5175">
                  <c:v>4.2054171999999994</c:v>
                </c:pt>
                <c:pt idx="5176">
                  <c:v>4.2062302000000003</c:v>
                </c:pt>
                <c:pt idx="5177">
                  <c:v>4.2070426999999997</c:v>
                </c:pt>
                <c:pt idx="5178">
                  <c:v>4.2078551999999991</c:v>
                </c:pt>
                <c:pt idx="5179">
                  <c:v>4.2086682000000009</c:v>
                </c:pt>
                <c:pt idx="5180">
                  <c:v>4.2094807999999997</c:v>
                </c:pt>
                <c:pt idx="5181">
                  <c:v>4.2102928000000004</c:v>
                </c:pt>
                <c:pt idx="5182">
                  <c:v>4.2111057999999995</c:v>
                </c:pt>
                <c:pt idx="5183">
                  <c:v>4.2119184000000001</c:v>
                </c:pt>
                <c:pt idx="5184">
                  <c:v>4.2127308999999995</c:v>
                </c:pt>
                <c:pt idx="5185">
                  <c:v>4.2135439000000003</c:v>
                </c:pt>
                <c:pt idx="5186">
                  <c:v>4.2143563999999989</c:v>
                </c:pt>
                <c:pt idx="5187">
                  <c:v>4.2151690000000004</c:v>
                </c:pt>
                <c:pt idx="5188">
                  <c:v>4.2159819999999995</c:v>
                </c:pt>
                <c:pt idx="5189">
                  <c:v>4.2167944999999998</c:v>
                </c:pt>
                <c:pt idx="5190">
                  <c:v>4.2176070000000001</c:v>
                </c:pt>
                <c:pt idx="5191">
                  <c:v>4.2184200000000001</c:v>
                </c:pt>
                <c:pt idx="5192">
                  <c:v>4.219232100000001</c:v>
                </c:pt>
                <c:pt idx="5193">
                  <c:v>4.2200445999999987</c:v>
                </c:pt>
                <c:pt idx="5194">
                  <c:v>4.2208575999999995</c:v>
                </c:pt>
                <c:pt idx="5195">
                  <c:v>4.2216702000000002</c:v>
                </c:pt>
                <c:pt idx="5196">
                  <c:v>4.2224826999999987</c:v>
                </c:pt>
                <c:pt idx="5197">
                  <c:v>4.2232957000000004</c:v>
                </c:pt>
                <c:pt idx="5198">
                  <c:v>4.224108199999999</c:v>
                </c:pt>
                <c:pt idx="5199">
                  <c:v>4.2249206999999993</c:v>
                </c:pt>
                <c:pt idx="5200">
                  <c:v>4.2257337999999995</c:v>
                </c:pt>
                <c:pt idx="5201">
                  <c:v>4.226546299999999</c:v>
                </c:pt>
                <c:pt idx="5202">
                  <c:v>4.2273582999999988</c:v>
                </c:pt>
                <c:pt idx="5203">
                  <c:v>4.2281712999999987</c:v>
                </c:pt>
                <c:pt idx="5204">
                  <c:v>4.2289838999999994</c:v>
                </c:pt>
                <c:pt idx="5205">
                  <c:v>4.2297963999999997</c:v>
                </c:pt>
                <c:pt idx="5206">
                  <c:v>4.2306094000000005</c:v>
                </c:pt>
                <c:pt idx="5207">
                  <c:v>4.2314219000000008</c:v>
                </c:pt>
                <c:pt idx="5208">
                  <c:v>4.2322344999999997</c:v>
                </c:pt>
                <c:pt idx="5209">
                  <c:v>4.2330470000000009</c:v>
                </c:pt>
                <c:pt idx="5210">
                  <c:v>4.2338600000000008</c:v>
                </c:pt>
                <c:pt idx="5211">
                  <c:v>4.2346725000000003</c:v>
                </c:pt>
                <c:pt idx="5212">
                  <c:v>4.2354851</c:v>
                </c:pt>
                <c:pt idx="5213">
                  <c:v>4.2362976000000012</c:v>
                </c:pt>
                <c:pt idx="5214">
                  <c:v>4.2371100999999989</c:v>
                </c:pt>
                <c:pt idx="5215">
                  <c:v>4.2379227000000004</c:v>
                </c:pt>
                <c:pt idx="5216">
                  <c:v>4.2387357000000003</c:v>
                </c:pt>
                <c:pt idx="5217">
                  <c:v>4.2395482000000007</c:v>
                </c:pt>
                <c:pt idx="5218">
                  <c:v>4.240360700000001</c:v>
                </c:pt>
                <c:pt idx="5219">
                  <c:v>4.2411737000000009</c:v>
                </c:pt>
                <c:pt idx="5220">
                  <c:v>4.2419862999999989</c:v>
                </c:pt>
                <c:pt idx="5221">
                  <c:v>4.2427988000000001</c:v>
                </c:pt>
                <c:pt idx="5222">
                  <c:v>4.2436118</c:v>
                </c:pt>
                <c:pt idx="5223">
                  <c:v>4.2444239000000001</c:v>
                </c:pt>
                <c:pt idx="5224">
                  <c:v>4.2452363999999996</c:v>
                </c:pt>
                <c:pt idx="5225">
                  <c:v>4.2460494000000013</c:v>
                </c:pt>
                <c:pt idx="5226">
                  <c:v>4.2468618999999999</c:v>
                </c:pt>
                <c:pt idx="5227">
                  <c:v>4.2476744999999996</c:v>
                </c:pt>
                <c:pt idx="5228">
                  <c:v>4.2484874999999995</c:v>
                </c:pt>
                <c:pt idx="5229">
                  <c:v>4.2493000000000007</c:v>
                </c:pt>
                <c:pt idx="5230">
                  <c:v>4.2501124999999993</c:v>
                </c:pt>
                <c:pt idx="5231">
                  <c:v>4.2509254999999992</c:v>
                </c:pt>
                <c:pt idx="5232">
                  <c:v>4.2517380999999999</c:v>
                </c:pt>
                <c:pt idx="5233">
                  <c:v>4.2525505999999993</c:v>
                </c:pt>
                <c:pt idx="5234">
                  <c:v>4.2533631000000005</c:v>
                </c:pt>
                <c:pt idx="5235">
                  <c:v>4.2541756999999993</c:v>
                </c:pt>
                <c:pt idx="5236">
                  <c:v>4.2549881999999988</c:v>
                </c:pt>
                <c:pt idx="5237">
                  <c:v>4.2558011999999996</c:v>
                </c:pt>
                <c:pt idx="5238">
                  <c:v>4.2566136999999999</c:v>
                </c:pt>
                <c:pt idx="5239">
                  <c:v>4.2574262999999988</c:v>
                </c:pt>
                <c:pt idx="5240">
                  <c:v>4.2582392999999996</c:v>
                </c:pt>
                <c:pt idx="5241">
                  <c:v>4.2590517999999999</c:v>
                </c:pt>
                <c:pt idx="5242">
                  <c:v>4.2598643000000003</c:v>
                </c:pt>
                <c:pt idx="5243">
                  <c:v>4.2606773000000002</c:v>
                </c:pt>
                <c:pt idx="5244">
                  <c:v>4.2614894000000003</c:v>
                </c:pt>
                <c:pt idx="5245">
                  <c:v>4.2623018999999989</c:v>
                </c:pt>
                <c:pt idx="5246">
                  <c:v>4.2631148999999979</c:v>
                </c:pt>
                <c:pt idx="5247">
                  <c:v>4.2639274999999994</c:v>
                </c:pt>
                <c:pt idx="5248">
                  <c:v>4.2647399999999989</c:v>
                </c:pt>
                <c:pt idx="5249">
                  <c:v>4.2655529999999988</c:v>
                </c:pt>
                <c:pt idx="5250">
                  <c:v>4.2663655</c:v>
                </c:pt>
                <c:pt idx="5251">
                  <c:v>4.2671780999999989</c:v>
                </c:pt>
                <c:pt idx="5252">
                  <c:v>4.2679910999999988</c:v>
                </c:pt>
                <c:pt idx="5253">
                  <c:v>4.2688036</c:v>
                </c:pt>
                <c:pt idx="5254">
                  <c:v>4.2696161000000004</c:v>
                </c:pt>
                <c:pt idx="5255">
                  <c:v>4.270428700000001</c:v>
                </c:pt>
                <c:pt idx="5256">
                  <c:v>4.2712412000000013</c:v>
                </c:pt>
                <c:pt idx="5257">
                  <c:v>4.2720536999999998</c:v>
                </c:pt>
                <c:pt idx="5258">
                  <c:v>4.2728666999999998</c:v>
                </c:pt>
                <c:pt idx="5259">
                  <c:v>4.2736793000000013</c:v>
                </c:pt>
                <c:pt idx="5260">
                  <c:v>4.2744917999999998</c:v>
                </c:pt>
                <c:pt idx="5261">
                  <c:v>4.2753043000000002</c:v>
                </c:pt>
                <c:pt idx="5262">
                  <c:v>4.2761173000000001</c:v>
                </c:pt>
                <c:pt idx="5263">
                  <c:v>4.2769298999999998</c:v>
                </c:pt>
                <c:pt idx="5264">
                  <c:v>4.2777424000000011</c:v>
                </c:pt>
                <c:pt idx="5265">
                  <c:v>4.2785548999999987</c:v>
                </c:pt>
                <c:pt idx="5266">
                  <c:v>4.2793674000000008</c:v>
                </c:pt>
                <c:pt idx="5267">
                  <c:v>4.2801799999999997</c:v>
                </c:pt>
                <c:pt idx="5268">
                  <c:v>4.2809929999999996</c:v>
                </c:pt>
                <c:pt idx="5269">
                  <c:v>4.2818054999999999</c:v>
                </c:pt>
                <c:pt idx="5270">
                  <c:v>4.2826180000000003</c:v>
                </c:pt>
                <c:pt idx="5271">
                  <c:v>4.2834310999999996</c:v>
                </c:pt>
                <c:pt idx="5272">
                  <c:v>4.2842435999999999</c:v>
                </c:pt>
                <c:pt idx="5273">
                  <c:v>4.2850561000000003</c:v>
                </c:pt>
                <c:pt idx="5274">
                  <c:v>4.2858691000000011</c:v>
                </c:pt>
                <c:pt idx="5275">
                  <c:v>4.2866816999999999</c:v>
                </c:pt>
                <c:pt idx="5276">
                  <c:v>4.2874936999999997</c:v>
                </c:pt>
                <c:pt idx="5277">
                  <c:v>4.2883066999999997</c:v>
                </c:pt>
                <c:pt idx="5278">
                  <c:v>4.2891192</c:v>
                </c:pt>
                <c:pt idx="5279">
                  <c:v>4.2899317999999997</c:v>
                </c:pt>
                <c:pt idx="5280">
                  <c:v>4.2907447999999997</c:v>
                </c:pt>
                <c:pt idx="5281">
                  <c:v>4.2915573</c:v>
                </c:pt>
                <c:pt idx="5282">
                  <c:v>4.2923698000000003</c:v>
                </c:pt>
                <c:pt idx="5283">
                  <c:v>4.2931827999999994</c:v>
                </c:pt>
                <c:pt idx="5284">
                  <c:v>4.2939954</c:v>
                </c:pt>
                <c:pt idx="5285">
                  <c:v>4.2948078999999995</c:v>
                </c:pt>
                <c:pt idx="5286">
                  <c:v>4.2956209000000003</c:v>
                </c:pt>
                <c:pt idx="5287">
                  <c:v>4.2964330000000004</c:v>
                </c:pt>
                <c:pt idx="5288">
                  <c:v>4.2972454999999998</c:v>
                </c:pt>
                <c:pt idx="5289">
                  <c:v>4.2980584999999998</c:v>
                </c:pt>
                <c:pt idx="5290">
                  <c:v>4.2988710000000001</c:v>
                </c:pt>
                <c:pt idx="5291">
                  <c:v>4.2996835999999998</c:v>
                </c:pt>
                <c:pt idx="5292">
                  <c:v>4.3004965999999989</c:v>
                </c:pt>
                <c:pt idx="5293">
                  <c:v>4.301309100000001</c:v>
                </c:pt>
                <c:pt idx="5294">
                  <c:v>4.3021215999999995</c:v>
                </c:pt>
                <c:pt idx="5295">
                  <c:v>4.3029345999999986</c:v>
                </c:pt>
                <c:pt idx="5296">
                  <c:v>4.3037472000000001</c:v>
                </c:pt>
                <c:pt idx="5297">
                  <c:v>4.304559199999999</c:v>
                </c:pt>
                <c:pt idx="5298">
                  <c:v>4.3053721999999999</c:v>
                </c:pt>
                <c:pt idx="5299">
                  <c:v>4.3061847999999987</c:v>
                </c:pt>
                <c:pt idx="5300">
                  <c:v>4.306997299999999</c:v>
                </c:pt>
                <c:pt idx="5301">
                  <c:v>4.3078102999999981</c:v>
                </c:pt>
                <c:pt idx="5302">
                  <c:v>4.3086228000000002</c:v>
                </c:pt>
                <c:pt idx="5303">
                  <c:v>4.309435399999999</c:v>
                </c:pt>
                <c:pt idx="5304">
                  <c:v>4.3102483999999999</c:v>
                </c:pt>
                <c:pt idx="5305">
                  <c:v>4.3110609000000002</c:v>
                </c:pt>
                <c:pt idx="5306">
                  <c:v>4.3118733999999996</c:v>
                </c:pt>
                <c:pt idx="5307">
                  <c:v>4.3126863999999987</c:v>
                </c:pt>
                <c:pt idx="5308">
                  <c:v>4.3134984999999997</c:v>
                </c:pt>
                <c:pt idx="5309">
                  <c:v>4.3143109999999991</c:v>
                </c:pt>
                <c:pt idx="5310">
                  <c:v>4.3151239999999991</c:v>
                </c:pt>
                <c:pt idx="5311">
                  <c:v>4.3159365999999979</c:v>
                </c:pt>
                <c:pt idx="5312">
                  <c:v>4.3167491000000009</c:v>
                </c:pt>
                <c:pt idx="5313">
                  <c:v>4.3175615999999994</c:v>
                </c:pt>
                <c:pt idx="5314">
                  <c:v>4.3183745999999994</c:v>
                </c:pt>
                <c:pt idx="5315">
                  <c:v>4.3191871999999991</c:v>
                </c:pt>
                <c:pt idx="5316">
                  <c:v>4.3199997000000003</c:v>
                </c:pt>
                <c:pt idx="5317">
                  <c:v>4.3208126999999994</c:v>
                </c:pt>
                <c:pt idx="5318">
                  <c:v>4.3216247999999995</c:v>
                </c:pt>
                <c:pt idx="5319">
                  <c:v>4.322437299999998</c:v>
                </c:pt>
                <c:pt idx="5320">
                  <c:v>4.3232502999999989</c:v>
                </c:pt>
                <c:pt idx="5321">
                  <c:v>4.3240627999999992</c:v>
                </c:pt>
                <c:pt idx="5322">
                  <c:v>4.324875399999998</c:v>
                </c:pt>
                <c:pt idx="5323">
                  <c:v>4.3256883999999989</c:v>
                </c:pt>
                <c:pt idx="5324">
                  <c:v>4.3265008999999992</c:v>
                </c:pt>
                <c:pt idx="5325">
                  <c:v>4.3273133999999995</c:v>
                </c:pt>
                <c:pt idx="5326">
                  <c:v>4.3281263999999995</c:v>
                </c:pt>
                <c:pt idx="5327">
                  <c:v>4.3289389999999992</c:v>
                </c:pt>
                <c:pt idx="5328">
                  <c:v>4.3297514999999995</c:v>
                </c:pt>
                <c:pt idx="5329">
                  <c:v>4.3305639999999999</c:v>
                </c:pt>
                <c:pt idx="5330">
                  <c:v>4.3313765999999996</c:v>
                </c:pt>
                <c:pt idx="5331">
                  <c:v>4.332189099999999</c:v>
                </c:pt>
                <c:pt idx="5332">
                  <c:v>4.3330020999999999</c:v>
                </c:pt>
                <c:pt idx="5333">
                  <c:v>4.3338145999999993</c:v>
                </c:pt>
                <c:pt idx="5334">
                  <c:v>4.3346271999999999</c:v>
                </c:pt>
                <c:pt idx="5335">
                  <c:v>4.3354401999999999</c:v>
                </c:pt>
                <c:pt idx="5336">
                  <c:v>4.3362527000000011</c:v>
                </c:pt>
                <c:pt idx="5337">
                  <c:v>4.3370651999999996</c:v>
                </c:pt>
                <c:pt idx="5338">
                  <c:v>4.3378781999999996</c:v>
                </c:pt>
                <c:pt idx="5339">
                  <c:v>4.3386902999999997</c:v>
                </c:pt>
                <c:pt idx="5340">
                  <c:v>4.3395028</c:v>
                </c:pt>
                <c:pt idx="5341">
                  <c:v>4.3403157999999991</c:v>
                </c:pt>
                <c:pt idx="5342">
                  <c:v>4.3411283000000003</c:v>
                </c:pt>
                <c:pt idx="5343">
                  <c:v>4.3419409</c:v>
                </c:pt>
                <c:pt idx="5344">
                  <c:v>4.3427538999999991</c:v>
                </c:pt>
                <c:pt idx="5345">
                  <c:v>4.3435664000000003</c:v>
                </c:pt>
                <c:pt idx="5346">
                  <c:v>4.3443788999999988</c:v>
                </c:pt>
                <c:pt idx="5347">
                  <c:v>4.3451919999999991</c:v>
                </c:pt>
                <c:pt idx="5348">
                  <c:v>4.3460044999999994</c:v>
                </c:pt>
                <c:pt idx="5349">
                  <c:v>4.3468169999999988</c:v>
                </c:pt>
                <c:pt idx="5350">
                  <c:v>4.3476295</c:v>
                </c:pt>
                <c:pt idx="5351">
                  <c:v>4.3484420999999998</c:v>
                </c:pt>
                <c:pt idx="5352">
                  <c:v>4.3492546000000001</c:v>
                </c:pt>
                <c:pt idx="5353">
                  <c:v>4.3500676</c:v>
                </c:pt>
                <c:pt idx="5354">
                  <c:v>4.3508800999999995</c:v>
                </c:pt>
                <c:pt idx="5355">
                  <c:v>4.351692700000001</c:v>
                </c:pt>
                <c:pt idx="5356">
                  <c:v>4.3525056999999991</c:v>
                </c:pt>
                <c:pt idx="5357">
                  <c:v>4.3533181999999995</c:v>
                </c:pt>
                <c:pt idx="5358">
                  <c:v>4.354130699999998</c:v>
                </c:pt>
                <c:pt idx="5359">
                  <c:v>4.3549437999999991</c:v>
                </c:pt>
                <c:pt idx="5360">
                  <c:v>4.355755799999999</c:v>
                </c:pt>
                <c:pt idx="5361">
                  <c:v>4.3565683000000002</c:v>
                </c:pt>
                <c:pt idx="5362">
                  <c:v>4.3573812999999992</c:v>
                </c:pt>
                <c:pt idx="5363">
                  <c:v>4.358193899999999</c:v>
                </c:pt>
                <c:pt idx="5364">
                  <c:v>4.3590064000000002</c:v>
                </c:pt>
                <c:pt idx="5365">
                  <c:v>4.3598188999999987</c:v>
                </c:pt>
                <c:pt idx="5366">
                  <c:v>4.3606318999999987</c:v>
                </c:pt>
                <c:pt idx="5367">
                  <c:v>4.3614444999999993</c:v>
                </c:pt>
                <c:pt idx="5368">
                  <c:v>4.3622569999999987</c:v>
                </c:pt>
                <c:pt idx="5369">
                  <c:v>4.3630699999999996</c:v>
                </c:pt>
                <c:pt idx="5370">
                  <c:v>4.363882499999999</c:v>
                </c:pt>
                <c:pt idx="5371">
                  <c:v>4.3646945999999991</c:v>
                </c:pt>
                <c:pt idx="5372">
                  <c:v>4.3655075999999982</c:v>
                </c:pt>
                <c:pt idx="5373">
                  <c:v>4.3663201000000003</c:v>
                </c:pt>
                <c:pt idx="5374">
                  <c:v>4.3671326999999991</c:v>
                </c:pt>
                <c:pt idx="5375">
                  <c:v>4.3679456999999982</c:v>
                </c:pt>
                <c:pt idx="5376">
                  <c:v>4.3687581999999994</c:v>
                </c:pt>
                <c:pt idx="5377">
                  <c:v>4.3695706999999988</c:v>
                </c:pt>
                <c:pt idx="5378">
                  <c:v>4.3703836999999996</c:v>
                </c:pt>
                <c:pt idx="5379">
                  <c:v>4.3711963000000003</c:v>
                </c:pt>
                <c:pt idx="5380">
                  <c:v>4.3720087999999997</c:v>
                </c:pt>
                <c:pt idx="5381">
                  <c:v>4.3728213</c:v>
                </c:pt>
                <c:pt idx="5382">
                  <c:v>4.3736338999999997</c:v>
                </c:pt>
                <c:pt idx="5383">
                  <c:v>4.3744464000000001</c:v>
                </c:pt>
                <c:pt idx="5384">
                  <c:v>4.3752594000000009</c:v>
                </c:pt>
                <c:pt idx="5385">
                  <c:v>4.3760719000000003</c:v>
                </c:pt>
                <c:pt idx="5386">
                  <c:v>4.3768844999999992</c:v>
                </c:pt>
                <c:pt idx="5387">
                  <c:v>4.3776975</c:v>
                </c:pt>
                <c:pt idx="5388">
                  <c:v>4.3785099999999995</c:v>
                </c:pt>
                <c:pt idx="5389">
                  <c:v>4.3793225000000007</c:v>
                </c:pt>
                <c:pt idx="5390">
                  <c:v>4.3801354999999988</c:v>
                </c:pt>
                <c:pt idx="5391">
                  <c:v>4.3809481000000003</c:v>
                </c:pt>
                <c:pt idx="5392">
                  <c:v>4.381760100000001</c:v>
                </c:pt>
                <c:pt idx="5393">
                  <c:v>4.3825731000000001</c:v>
                </c:pt>
                <c:pt idx="5394">
                  <c:v>4.3833856999999989</c:v>
                </c:pt>
                <c:pt idx="5395">
                  <c:v>4.3841981999999993</c:v>
                </c:pt>
                <c:pt idx="5396">
                  <c:v>4.3850111999999992</c:v>
                </c:pt>
                <c:pt idx="5397">
                  <c:v>4.3858237000000004</c:v>
                </c:pt>
                <c:pt idx="5398">
                  <c:v>4.3866363000000002</c:v>
                </c:pt>
                <c:pt idx="5399">
                  <c:v>4.3874493000000001</c:v>
                </c:pt>
                <c:pt idx="5400">
                  <c:v>4.3882618000000004</c:v>
                </c:pt>
                <c:pt idx="5401">
                  <c:v>4.389074299999999</c:v>
                </c:pt>
                <c:pt idx="5402">
                  <c:v>4.3898868999999987</c:v>
                </c:pt>
                <c:pt idx="5403">
                  <c:v>4.3906993999999999</c:v>
                </c:pt>
                <c:pt idx="5404">
                  <c:v>4.3915118999999994</c:v>
                </c:pt>
                <c:pt idx="5405">
                  <c:v>4.3923248999999993</c:v>
                </c:pt>
                <c:pt idx="5406">
                  <c:v>4.393137499999999</c:v>
                </c:pt>
                <c:pt idx="5407">
                  <c:v>4.3939499999999994</c:v>
                </c:pt>
                <c:pt idx="5408">
                  <c:v>4.3947630000000002</c:v>
                </c:pt>
                <c:pt idx="5409">
                  <c:v>4.3955754999999987</c:v>
                </c:pt>
                <c:pt idx="5410">
                  <c:v>4.3963881000000002</c:v>
                </c:pt>
                <c:pt idx="5411">
                  <c:v>4.3972011000000002</c:v>
                </c:pt>
                <c:pt idx="5412">
                  <c:v>4.3980135999999987</c:v>
                </c:pt>
                <c:pt idx="5413">
                  <c:v>4.3988255999999994</c:v>
                </c:pt>
                <c:pt idx="5414">
                  <c:v>4.3996386999999997</c:v>
                </c:pt>
                <c:pt idx="5415">
                  <c:v>4.4004512</c:v>
                </c:pt>
                <c:pt idx="5416">
                  <c:v>4.4012637000000021</c:v>
                </c:pt>
                <c:pt idx="5417">
                  <c:v>4.4020761999999998</c:v>
                </c:pt>
                <c:pt idx="5418">
                  <c:v>4.4028893</c:v>
                </c:pt>
                <c:pt idx="5419">
                  <c:v>4.4037018000000003</c:v>
                </c:pt>
                <c:pt idx="5420">
                  <c:v>4.404514299999998</c:v>
                </c:pt>
                <c:pt idx="5421">
                  <c:v>4.4053272999999997</c:v>
                </c:pt>
                <c:pt idx="5422">
                  <c:v>4.4061399000000003</c:v>
                </c:pt>
                <c:pt idx="5423">
                  <c:v>4.4069519000000001</c:v>
                </c:pt>
                <c:pt idx="5424">
                  <c:v>4.4077649000000001</c:v>
                </c:pt>
                <c:pt idx="5425">
                  <c:v>4.4085774000000004</c:v>
                </c:pt>
                <c:pt idx="5426">
                  <c:v>4.409390000000001</c:v>
                </c:pt>
                <c:pt idx="5427">
                  <c:v>4.410203000000001</c:v>
                </c:pt>
                <c:pt idx="5428">
                  <c:v>4.4110154999999995</c:v>
                </c:pt>
                <c:pt idx="5429">
                  <c:v>4.4118279999999999</c:v>
                </c:pt>
                <c:pt idx="5430">
                  <c:v>4.4126409999999998</c:v>
                </c:pt>
                <c:pt idx="5431">
                  <c:v>4.4134536000000004</c:v>
                </c:pt>
                <c:pt idx="5432">
                  <c:v>4.4142660999999999</c:v>
                </c:pt>
                <c:pt idx="5433">
                  <c:v>4.4150790999999998</c:v>
                </c:pt>
                <c:pt idx="5434">
                  <c:v>4.4158911999999999</c:v>
                </c:pt>
                <c:pt idx="5435">
                  <c:v>4.4167037000000011</c:v>
                </c:pt>
                <c:pt idx="5436">
                  <c:v>4.4175166999999993</c:v>
                </c:pt>
                <c:pt idx="5437">
                  <c:v>4.4183292000000005</c:v>
                </c:pt>
                <c:pt idx="5438">
                  <c:v>4.4191418000000002</c:v>
                </c:pt>
                <c:pt idx="5439">
                  <c:v>4.4199547999999993</c:v>
                </c:pt>
                <c:pt idx="5440">
                  <c:v>4.4207672999999996</c:v>
                </c:pt>
                <c:pt idx="5441">
                  <c:v>4.4215797999999999</c:v>
                </c:pt>
                <c:pt idx="5442">
                  <c:v>4.4223927999999999</c:v>
                </c:pt>
                <c:pt idx="5443">
                  <c:v>4.4232053999999996</c:v>
                </c:pt>
                <c:pt idx="5444">
                  <c:v>4.4240173999999994</c:v>
                </c:pt>
                <c:pt idx="5445">
                  <c:v>4.4248303999999994</c:v>
                </c:pt>
                <c:pt idx="5446">
                  <c:v>4.4256430000000009</c:v>
                </c:pt>
                <c:pt idx="5447">
                  <c:v>4.4264554999999994</c:v>
                </c:pt>
                <c:pt idx="5448">
                  <c:v>4.4272685000000003</c:v>
                </c:pt>
                <c:pt idx="5449">
                  <c:v>4.4280809999999988</c:v>
                </c:pt>
                <c:pt idx="5450">
                  <c:v>4.4288936000000003</c:v>
                </c:pt>
                <c:pt idx="5451">
                  <c:v>4.4297066000000003</c:v>
                </c:pt>
                <c:pt idx="5452">
                  <c:v>4.4305190999999997</c:v>
                </c:pt>
                <c:pt idx="5453">
                  <c:v>4.4313316000000009</c:v>
                </c:pt>
                <c:pt idx="5454">
                  <c:v>4.4321446</c:v>
                </c:pt>
                <c:pt idx="5455">
                  <c:v>4.4329567000000001</c:v>
                </c:pt>
                <c:pt idx="5456">
                  <c:v>4.4337692000000013</c:v>
                </c:pt>
                <c:pt idx="5457">
                  <c:v>4.4345821999999995</c:v>
                </c:pt>
                <c:pt idx="5458">
                  <c:v>4.4353948000000001</c:v>
                </c:pt>
                <c:pt idx="5459">
                  <c:v>4.4362073000000013</c:v>
                </c:pt>
                <c:pt idx="5460">
                  <c:v>4.4370203000000004</c:v>
                </c:pt>
                <c:pt idx="5461">
                  <c:v>4.4378327999999998</c:v>
                </c:pt>
                <c:pt idx="5462">
                  <c:v>4.4386454000000013</c:v>
                </c:pt>
                <c:pt idx="5463">
                  <c:v>4.4394584000000012</c:v>
                </c:pt>
                <c:pt idx="5464">
                  <c:v>4.4402708999999998</c:v>
                </c:pt>
                <c:pt idx="5465">
                  <c:v>4.4410829999999999</c:v>
                </c:pt>
                <c:pt idx="5466">
                  <c:v>4.4418959999999998</c:v>
                </c:pt>
                <c:pt idx="5467">
                  <c:v>4.4427085000000002</c:v>
                </c:pt>
                <c:pt idx="5468">
                  <c:v>4.4435209999999996</c:v>
                </c:pt>
                <c:pt idx="5469">
                  <c:v>4.4443336000000002</c:v>
                </c:pt>
                <c:pt idx="5470">
                  <c:v>4.4451466000000002</c:v>
                </c:pt>
                <c:pt idx="5471">
                  <c:v>4.4459590999999996</c:v>
                </c:pt>
                <c:pt idx="5472">
                  <c:v>4.4467715999999999</c:v>
                </c:pt>
                <c:pt idx="5473">
                  <c:v>4.4475845999999981</c:v>
                </c:pt>
                <c:pt idx="5474">
                  <c:v>4.4483972000000005</c:v>
                </c:pt>
                <c:pt idx="5475">
                  <c:v>4.4492097000000008</c:v>
                </c:pt>
                <c:pt idx="5476">
                  <c:v>4.4500222000000003</c:v>
                </c:pt>
                <c:pt idx="5477">
                  <c:v>4.4508347999999991</c:v>
                </c:pt>
                <c:pt idx="5478">
                  <c:v>4.4516473000000012</c:v>
                </c:pt>
                <c:pt idx="5479">
                  <c:v>4.4524603000000003</c:v>
                </c:pt>
                <c:pt idx="5480">
                  <c:v>4.4532728000000006</c:v>
                </c:pt>
                <c:pt idx="5481">
                  <c:v>4.4540853999999994</c:v>
                </c:pt>
                <c:pt idx="5482">
                  <c:v>4.4548984000000003</c:v>
                </c:pt>
                <c:pt idx="5483">
                  <c:v>4.4557108999999988</c:v>
                </c:pt>
                <c:pt idx="5484">
                  <c:v>4.4565234000000009</c:v>
                </c:pt>
                <c:pt idx="5485">
                  <c:v>4.4573364</c:v>
                </c:pt>
                <c:pt idx="5486">
                  <c:v>4.4581485000000001</c:v>
                </c:pt>
                <c:pt idx="5487">
                  <c:v>4.4589610000000004</c:v>
                </c:pt>
                <c:pt idx="5488">
                  <c:v>4.4597740000000003</c:v>
                </c:pt>
                <c:pt idx="5489">
                  <c:v>4.4605864999999989</c:v>
                </c:pt>
                <c:pt idx="5490">
                  <c:v>4.4613991000000013</c:v>
                </c:pt>
                <c:pt idx="5491">
                  <c:v>4.4622121000000003</c:v>
                </c:pt>
                <c:pt idx="5492">
                  <c:v>4.4630245999999989</c:v>
                </c:pt>
                <c:pt idx="5493">
                  <c:v>4.4638371000000001</c:v>
                </c:pt>
                <c:pt idx="5494">
                  <c:v>4.4646501999999995</c:v>
                </c:pt>
                <c:pt idx="5495">
                  <c:v>4.4654626999999998</c:v>
                </c:pt>
                <c:pt idx="5496">
                  <c:v>4.4662752000000001</c:v>
                </c:pt>
                <c:pt idx="5497">
                  <c:v>4.4670876999999996</c:v>
                </c:pt>
                <c:pt idx="5498">
                  <c:v>4.4679002999999993</c:v>
                </c:pt>
                <c:pt idx="5499">
                  <c:v>4.4687127999999996</c:v>
                </c:pt>
                <c:pt idx="5500">
                  <c:v>4.4695257999999995</c:v>
                </c:pt>
                <c:pt idx="5501">
                  <c:v>4.4703382999999999</c:v>
                </c:pt>
                <c:pt idx="5502">
                  <c:v>4.4711508999999996</c:v>
                </c:pt>
                <c:pt idx="5503">
                  <c:v>4.4719639000000013</c:v>
                </c:pt>
                <c:pt idx="5504">
                  <c:v>4.4727763999999999</c:v>
                </c:pt>
                <c:pt idx="5505">
                  <c:v>4.4735889000000002</c:v>
                </c:pt>
                <c:pt idx="5506">
                  <c:v>4.4744020000000004</c:v>
                </c:pt>
                <c:pt idx="5507">
                  <c:v>4.4752140000000002</c:v>
                </c:pt>
                <c:pt idx="5508">
                  <c:v>4.4760265000000006</c:v>
                </c:pt>
                <c:pt idx="5509">
                  <c:v>4.4768395000000005</c:v>
                </c:pt>
                <c:pt idx="5510">
                  <c:v>4.4776521000000011</c:v>
                </c:pt>
                <c:pt idx="5511">
                  <c:v>4.4784645999999997</c:v>
                </c:pt>
                <c:pt idx="5512">
                  <c:v>4.4792776000000005</c:v>
                </c:pt>
                <c:pt idx="5513">
                  <c:v>4.4800901000000009</c:v>
                </c:pt>
                <c:pt idx="5514">
                  <c:v>4.4809026999999997</c:v>
                </c:pt>
                <c:pt idx="5515">
                  <c:v>4.4817156999999996</c:v>
                </c:pt>
                <c:pt idx="5516">
                  <c:v>4.4825282</c:v>
                </c:pt>
                <c:pt idx="5517">
                  <c:v>4.4833407000000012</c:v>
                </c:pt>
                <c:pt idx="5518">
                  <c:v>4.4841533</c:v>
                </c:pt>
                <c:pt idx="5519">
                  <c:v>4.4849657999999994</c:v>
                </c:pt>
                <c:pt idx="5520">
                  <c:v>4.4857782999999998</c:v>
                </c:pt>
                <c:pt idx="5521">
                  <c:v>4.4865909000000004</c:v>
                </c:pt>
                <c:pt idx="5522">
                  <c:v>4.4874039000000003</c:v>
                </c:pt>
                <c:pt idx="5523">
                  <c:v>4.4882163999999998</c:v>
                </c:pt>
                <c:pt idx="5524">
                  <c:v>4.489028900000001</c:v>
                </c:pt>
                <c:pt idx="5525">
                  <c:v>4.4898419000000009</c:v>
                </c:pt>
                <c:pt idx="5526">
                  <c:v>4.4906544999999998</c:v>
                </c:pt>
                <c:pt idx="5527">
                  <c:v>4.491467000000001</c:v>
                </c:pt>
                <c:pt idx="5528">
                  <c:v>4.4922795000000004</c:v>
                </c:pt>
                <c:pt idx="5529">
                  <c:v>4.493092100000001</c:v>
                </c:pt>
                <c:pt idx="5530">
                  <c:v>4.4939045999999987</c:v>
                </c:pt>
                <c:pt idx="5531">
                  <c:v>4.4947175999999995</c:v>
                </c:pt>
                <c:pt idx="5532">
                  <c:v>4.495530099999999</c:v>
                </c:pt>
                <c:pt idx="5533">
                  <c:v>4.4963427000000005</c:v>
                </c:pt>
                <c:pt idx="5534">
                  <c:v>4.4971556999999995</c:v>
                </c:pt>
                <c:pt idx="5535">
                  <c:v>4.4979681999999999</c:v>
                </c:pt>
                <c:pt idx="5536">
                  <c:v>4.4987807000000002</c:v>
                </c:pt>
                <c:pt idx="5537">
                  <c:v>4.499593700000001</c:v>
                </c:pt>
                <c:pt idx="5538">
                  <c:v>4.500406299999999</c:v>
                </c:pt>
                <c:pt idx="5539">
                  <c:v>4.5012182999999997</c:v>
                </c:pt>
                <c:pt idx="5540">
                  <c:v>4.5020312999999987</c:v>
                </c:pt>
                <c:pt idx="5541">
                  <c:v>4.5028439000000002</c:v>
                </c:pt>
                <c:pt idx="5542">
                  <c:v>4.5036563999999997</c:v>
                </c:pt>
                <c:pt idx="5543">
                  <c:v>4.5044693999999996</c:v>
                </c:pt>
                <c:pt idx="5544">
                  <c:v>4.5052819</c:v>
                </c:pt>
                <c:pt idx="5545">
                  <c:v>4.5060944999999997</c:v>
                </c:pt>
                <c:pt idx="5546">
                  <c:v>4.5069074999999996</c:v>
                </c:pt>
                <c:pt idx="5547">
                  <c:v>4.5077199999999991</c:v>
                </c:pt>
                <c:pt idx="5548">
                  <c:v>4.5085324999999994</c:v>
                </c:pt>
                <c:pt idx="5549">
                  <c:v>4.5093451000000009</c:v>
                </c:pt>
                <c:pt idx="5550">
                  <c:v>4.5101575999999994</c:v>
                </c:pt>
                <c:pt idx="5551">
                  <c:v>4.5109700999999989</c:v>
                </c:pt>
                <c:pt idx="5552">
                  <c:v>4.5117830999999997</c:v>
                </c:pt>
                <c:pt idx="5553">
                  <c:v>4.5125956999999994</c:v>
                </c:pt>
                <c:pt idx="5554">
                  <c:v>4.5134081999999998</c:v>
                </c:pt>
                <c:pt idx="5555">
                  <c:v>4.5142211999999997</c:v>
                </c:pt>
                <c:pt idx="5556">
                  <c:v>4.5150337</c:v>
                </c:pt>
                <c:pt idx="5557">
                  <c:v>4.5158462999999989</c:v>
                </c:pt>
                <c:pt idx="5558">
                  <c:v>4.5166592999999997</c:v>
                </c:pt>
                <c:pt idx="5559">
                  <c:v>4.5174717999999991</c:v>
                </c:pt>
                <c:pt idx="5560">
                  <c:v>4.5182837999999999</c:v>
                </c:pt>
                <c:pt idx="5561">
                  <c:v>4.5190969000000001</c:v>
                </c:pt>
                <c:pt idx="5562">
                  <c:v>4.5199094000000004</c:v>
                </c:pt>
                <c:pt idx="5563">
                  <c:v>4.520721899999999</c:v>
                </c:pt>
                <c:pt idx="5564">
                  <c:v>4.521534899999998</c:v>
                </c:pt>
                <c:pt idx="5565">
                  <c:v>4.5223474999999995</c:v>
                </c:pt>
                <c:pt idx="5566">
                  <c:v>4.523159999999999</c:v>
                </c:pt>
                <c:pt idx="5567">
                  <c:v>4.5239729999999989</c:v>
                </c:pt>
                <c:pt idx="5568">
                  <c:v>4.5247854999999984</c:v>
                </c:pt>
                <c:pt idx="5569">
                  <c:v>4.5255979999999987</c:v>
                </c:pt>
                <c:pt idx="5570">
                  <c:v>4.5264105999999993</c:v>
                </c:pt>
                <c:pt idx="5571">
                  <c:v>4.5272230999999996</c:v>
                </c:pt>
                <c:pt idx="5572">
                  <c:v>4.5280355999999982</c:v>
                </c:pt>
                <c:pt idx="5573">
                  <c:v>4.5288481999999997</c:v>
                </c:pt>
                <c:pt idx="5574">
                  <c:v>4.5296612000000005</c:v>
                </c:pt>
                <c:pt idx="5575">
                  <c:v>4.5304736999999999</c:v>
                </c:pt>
                <c:pt idx="5576">
                  <c:v>4.5312862000000003</c:v>
                </c:pt>
                <c:pt idx="5577">
                  <c:v>4.5320992000000002</c:v>
                </c:pt>
                <c:pt idx="5578">
                  <c:v>4.532911799999999</c:v>
                </c:pt>
                <c:pt idx="5579">
                  <c:v>4.5337243000000003</c:v>
                </c:pt>
                <c:pt idx="5580">
                  <c:v>4.5345372999999993</c:v>
                </c:pt>
                <c:pt idx="5581">
                  <c:v>4.5353494000000012</c:v>
                </c:pt>
                <c:pt idx="5582">
                  <c:v>4.5361618999999997</c:v>
                </c:pt>
                <c:pt idx="5583">
                  <c:v>4.5369748999999988</c:v>
                </c:pt>
                <c:pt idx="5584">
                  <c:v>4.5377874</c:v>
                </c:pt>
                <c:pt idx="5585">
                  <c:v>4.5385999999999997</c:v>
                </c:pt>
                <c:pt idx="5586">
                  <c:v>4.5394129999999997</c:v>
                </c:pt>
                <c:pt idx="5587">
                  <c:v>4.5402255</c:v>
                </c:pt>
                <c:pt idx="5588">
                  <c:v>4.5410380000000004</c:v>
                </c:pt>
                <c:pt idx="5589">
                  <c:v>4.5418510000000003</c:v>
                </c:pt>
                <c:pt idx="5590">
                  <c:v>4.5426636000000009</c:v>
                </c:pt>
                <c:pt idx="5591">
                  <c:v>4.5434761000000004</c:v>
                </c:pt>
                <c:pt idx="5592">
                  <c:v>4.5442885999999989</c:v>
                </c:pt>
                <c:pt idx="5593">
                  <c:v>4.5451011999999995</c:v>
                </c:pt>
                <c:pt idx="5594">
                  <c:v>4.5459136999999989</c:v>
                </c:pt>
                <c:pt idx="5595">
                  <c:v>4.5467266999999998</c:v>
                </c:pt>
                <c:pt idx="5596">
                  <c:v>4.5475391999999992</c:v>
                </c:pt>
                <c:pt idx="5597">
                  <c:v>4.5483517999999998</c:v>
                </c:pt>
                <c:pt idx="5598">
                  <c:v>4.5491647999999998</c:v>
                </c:pt>
                <c:pt idx="5599">
                  <c:v>4.5499773000000001</c:v>
                </c:pt>
                <c:pt idx="5600">
                  <c:v>4.5507897999999996</c:v>
                </c:pt>
                <c:pt idx="5601">
                  <c:v>4.5516028000000004</c:v>
                </c:pt>
                <c:pt idx="5602">
                  <c:v>4.5524148999999978</c:v>
                </c:pt>
                <c:pt idx="5603">
                  <c:v>4.5532273999999999</c:v>
                </c:pt>
                <c:pt idx="5604">
                  <c:v>4.554040399999999</c:v>
                </c:pt>
                <c:pt idx="5605">
                  <c:v>4.5548529999999987</c:v>
                </c:pt>
                <c:pt idx="5606">
                  <c:v>4.5556654999999999</c:v>
                </c:pt>
                <c:pt idx="5607">
                  <c:v>4.5564784999999999</c:v>
                </c:pt>
                <c:pt idx="5608">
                  <c:v>4.5572910000000002</c:v>
                </c:pt>
                <c:pt idx="5609">
                  <c:v>4.558103599999999</c:v>
                </c:pt>
                <c:pt idx="5610">
                  <c:v>4.5589165999999981</c:v>
                </c:pt>
                <c:pt idx="5611">
                  <c:v>4.5597291000000011</c:v>
                </c:pt>
                <c:pt idx="5612">
                  <c:v>4.5605415999999988</c:v>
                </c:pt>
                <c:pt idx="5613">
                  <c:v>4.5613541999999994</c:v>
                </c:pt>
                <c:pt idx="5614">
                  <c:v>4.5621666999999988</c:v>
                </c:pt>
                <c:pt idx="5615">
                  <c:v>4.5629791999999991</c:v>
                </c:pt>
                <c:pt idx="5616">
                  <c:v>4.5637922</c:v>
                </c:pt>
                <c:pt idx="5617">
                  <c:v>4.5646047999999988</c:v>
                </c:pt>
                <c:pt idx="5618">
                  <c:v>4.5654172999999991</c:v>
                </c:pt>
                <c:pt idx="5619">
                  <c:v>4.5662303</c:v>
                </c:pt>
                <c:pt idx="5620">
                  <c:v>4.5670427999999994</c:v>
                </c:pt>
                <c:pt idx="5621">
                  <c:v>4.5678553999999991</c:v>
                </c:pt>
                <c:pt idx="5622">
                  <c:v>4.5686679000000003</c:v>
                </c:pt>
                <c:pt idx="5623">
                  <c:v>4.5694803999999989</c:v>
                </c:pt>
                <c:pt idx="5624">
                  <c:v>4.570292900000001</c:v>
                </c:pt>
                <c:pt idx="5625">
                  <c:v>4.5711054999999998</c:v>
                </c:pt>
                <c:pt idx="5626">
                  <c:v>4.5719184999999998</c:v>
                </c:pt>
                <c:pt idx="5627">
                  <c:v>4.5727310000000001</c:v>
                </c:pt>
                <c:pt idx="5628">
                  <c:v>4.5735435000000004</c:v>
                </c:pt>
                <c:pt idx="5629">
                  <c:v>4.5743565999999989</c:v>
                </c:pt>
                <c:pt idx="5630">
                  <c:v>4.575169100000001</c:v>
                </c:pt>
                <c:pt idx="5631">
                  <c:v>4.5759815999999995</c:v>
                </c:pt>
                <c:pt idx="5632">
                  <c:v>4.5767946000000004</c:v>
                </c:pt>
                <c:pt idx="5633">
                  <c:v>4.5776072000000001</c:v>
                </c:pt>
                <c:pt idx="5634">
                  <c:v>4.5784191999999999</c:v>
                </c:pt>
                <c:pt idx="5635">
                  <c:v>4.5792322000000008</c:v>
                </c:pt>
                <c:pt idx="5636">
                  <c:v>4.5800447000000002</c:v>
                </c:pt>
                <c:pt idx="5637">
                  <c:v>4.580857299999999</c:v>
                </c:pt>
                <c:pt idx="5638">
                  <c:v>4.5816702999999999</c:v>
                </c:pt>
                <c:pt idx="5639">
                  <c:v>4.5824827999999993</c:v>
                </c:pt>
                <c:pt idx="5640">
                  <c:v>4.5832952999999996</c:v>
                </c:pt>
                <c:pt idx="5641">
                  <c:v>4.584108399999999</c:v>
                </c:pt>
                <c:pt idx="5642">
                  <c:v>4.5849208999999993</c:v>
                </c:pt>
                <c:pt idx="5643">
                  <c:v>4.5857333999999996</c:v>
                </c:pt>
                <c:pt idx="5644">
                  <c:v>4.5865459</c:v>
                </c:pt>
                <c:pt idx="5645">
                  <c:v>4.5873584999999997</c:v>
                </c:pt>
                <c:pt idx="5646">
                  <c:v>4.588171</c:v>
                </c:pt>
                <c:pt idx="5647">
                  <c:v>4.5889839999999991</c:v>
                </c:pt>
                <c:pt idx="5648">
                  <c:v>4.5897965000000003</c:v>
                </c:pt>
                <c:pt idx="5649">
                  <c:v>4.5906091000000009</c:v>
                </c:pt>
                <c:pt idx="5650">
                  <c:v>4.5914221000000008</c:v>
                </c:pt>
                <c:pt idx="5651">
                  <c:v>4.5922345999999994</c:v>
                </c:pt>
                <c:pt idx="5652">
                  <c:v>4.5930470999999997</c:v>
                </c:pt>
                <c:pt idx="5653">
                  <c:v>4.5938600999999997</c:v>
                </c:pt>
                <c:pt idx="5654">
                  <c:v>4.5946727000000003</c:v>
                </c:pt>
                <c:pt idx="5655">
                  <c:v>4.5954846999999992</c:v>
                </c:pt>
                <c:pt idx="5656">
                  <c:v>4.5962977000000009</c:v>
                </c:pt>
                <c:pt idx="5657">
                  <c:v>4.597110299999998</c:v>
                </c:pt>
                <c:pt idx="5658">
                  <c:v>4.5979227999999992</c:v>
                </c:pt>
                <c:pt idx="5659">
                  <c:v>4.5987357999999992</c:v>
                </c:pt>
                <c:pt idx="5660">
                  <c:v>4.5995483000000004</c:v>
                </c:pt>
                <c:pt idx="5661">
                  <c:v>4.6003609000000001</c:v>
                </c:pt>
                <c:pt idx="5662">
                  <c:v>4.6011739</c:v>
                </c:pt>
                <c:pt idx="5663">
                  <c:v>4.6019863999999995</c:v>
                </c:pt>
                <c:pt idx="5664">
                  <c:v>4.6027988999999989</c:v>
                </c:pt>
                <c:pt idx="5665">
                  <c:v>4.6036114999999995</c:v>
                </c:pt>
                <c:pt idx="5666">
                  <c:v>4.604423999999999</c:v>
                </c:pt>
                <c:pt idx="5667">
                  <c:v>4.6052364999999993</c:v>
                </c:pt>
                <c:pt idx="5668">
                  <c:v>4.6060495000000001</c:v>
                </c:pt>
                <c:pt idx="5669">
                  <c:v>4.6068620999999998</c:v>
                </c:pt>
                <c:pt idx="5670">
                  <c:v>4.6076745999999993</c:v>
                </c:pt>
                <c:pt idx="5671">
                  <c:v>4.6084875999999992</c:v>
                </c:pt>
                <c:pt idx="5672">
                  <c:v>4.6093000999999996</c:v>
                </c:pt>
                <c:pt idx="5673">
                  <c:v>4.6101126999999993</c:v>
                </c:pt>
                <c:pt idx="5674">
                  <c:v>4.6109251999999987</c:v>
                </c:pt>
                <c:pt idx="5675">
                  <c:v>4.6117381999999996</c:v>
                </c:pt>
                <c:pt idx="5676">
                  <c:v>4.6125502999999979</c:v>
                </c:pt>
                <c:pt idx="5677">
                  <c:v>4.6133628</c:v>
                </c:pt>
                <c:pt idx="5678">
                  <c:v>4.6141757999999982</c:v>
                </c:pt>
                <c:pt idx="5679">
                  <c:v>4.6149882999999985</c:v>
                </c:pt>
                <c:pt idx="5680">
                  <c:v>4.6158008999999991</c:v>
                </c:pt>
                <c:pt idx="5681">
                  <c:v>4.616613899999999</c:v>
                </c:pt>
                <c:pt idx="5682">
                  <c:v>4.6174263999999994</c:v>
                </c:pt>
                <c:pt idx="5683">
                  <c:v>4.6182388999999988</c:v>
                </c:pt>
                <c:pt idx="5684">
                  <c:v>4.6190518999999988</c:v>
                </c:pt>
                <c:pt idx="5685">
                  <c:v>4.6198644999999994</c:v>
                </c:pt>
                <c:pt idx="5686">
                  <c:v>4.6206764999999992</c:v>
                </c:pt>
                <c:pt idx="5687">
                  <c:v>4.6214894999999991</c:v>
                </c:pt>
                <c:pt idx="5688">
                  <c:v>4.6223020999999989</c:v>
                </c:pt>
                <c:pt idx="5689">
                  <c:v>4.6231145999999983</c:v>
                </c:pt>
                <c:pt idx="5690">
                  <c:v>4.6239275999999991</c:v>
                </c:pt>
                <c:pt idx="5691">
                  <c:v>4.6247400999999995</c:v>
                </c:pt>
                <c:pt idx="5692">
                  <c:v>4.6255526999999992</c:v>
                </c:pt>
                <c:pt idx="5693">
                  <c:v>4.6263657</c:v>
                </c:pt>
                <c:pt idx="5694">
                  <c:v>4.6271781999999986</c:v>
                </c:pt>
                <c:pt idx="5695">
                  <c:v>4.627990699999998</c:v>
                </c:pt>
                <c:pt idx="5696">
                  <c:v>4.6288036999999989</c:v>
                </c:pt>
                <c:pt idx="5697">
                  <c:v>4.6296157999999989</c:v>
                </c:pt>
                <c:pt idx="5698">
                  <c:v>4.6304283000000002</c:v>
                </c:pt>
                <c:pt idx="5699">
                  <c:v>4.631241300000001</c:v>
                </c:pt>
                <c:pt idx="5700">
                  <c:v>4.6320538999999989</c:v>
                </c:pt>
                <c:pt idx="5701">
                  <c:v>4.6328664000000002</c:v>
                </c:pt>
                <c:pt idx="5702">
                  <c:v>4.633679400000001</c:v>
                </c:pt>
                <c:pt idx="5703">
                  <c:v>4.6344918999999996</c:v>
                </c:pt>
                <c:pt idx="5704">
                  <c:v>4.6353044999999993</c:v>
                </c:pt>
                <c:pt idx="5705">
                  <c:v>4.6361174999999992</c:v>
                </c:pt>
                <c:pt idx="5706">
                  <c:v>4.6369299999999996</c:v>
                </c:pt>
                <c:pt idx="5707">
                  <c:v>4.6377420000000003</c:v>
                </c:pt>
                <c:pt idx="5708">
                  <c:v>4.6385549999999993</c:v>
                </c:pt>
                <c:pt idx="5709">
                  <c:v>4.6393675999999999</c:v>
                </c:pt>
                <c:pt idx="5710">
                  <c:v>4.6401800999999994</c:v>
                </c:pt>
                <c:pt idx="5711">
                  <c:v>4.6409931000000002</c:v>
                </c:pt>
                <c:pt idx="5712">
                  <c:v>4.6418055999999988</c:v>
                </c:pt>
                <c:pt idx="5713">
                  <c:v>4.6426181999999994</c:v>
                </c:pt>
                <c:pt idx="5714">
                  <c:v>4.6434311999999993</c:v>
                </c:pt>
                <c:pt idx="5715">
                  <c:v>4.6442436999999996</c:v>
                </c:pt>
                <c:pt idx="5716">
                  <c:v>4.6450561999999991</c:v>
                </c:pt>
                <c:pt idx="5717">
                  <c:v>4.6458693000000002</c:v>
                </c:pt>
                <c:pt idx="5718">
                  <c:v>4.6466813</c:v>
                </c:pt>
                <c:pt idx="5719">
                  <c:v>4.6474937999999995</c:v>
                </c:pt>
                <c:pt idx="5720">
                  <c:v>4.6483067999999994</c:v>
                </c:pt>
                <c:pt idx="5721">
                  <c:v>4.6491194</c:v>
                </c:pt>
                <c:pt idx="5722">
                  <c:v>4.6499318999999995</c:v>
                </c:pt>
                <c:pt idx="5723">
                  <c:v>4.6507448999999994</c:v>
                </c:pt>
                <c:pt idx="5724">
                  <c:v>4.6515573999999988</c:v>
                </c:pt>
                <c:pt idx="5725">
                  <c:v>4.6523699999999995</c:v>
                </c:pt>
                <c:pt idx="5726">
                  <c:v>4.6531824999999989</c:v>
                </c:pt>
                <c:pt idx="5727">
                  <c:v>4.6539954999999988</c:v>
                </c:pt>
                <c:pt idx="5728">
                  <c:v>4.654807599999998</c:v>
                </c:pt>
                <c:pt idx="5729">
                  <c:v>4.6556201000000001</c:v>
                </c:pt>
                <c:pt idx="5730">
                  <c:v>4.6564331000000001</c:v>
                </c:pt>
                <c:pt idx="5731">
                  <c:v>4.6572455999999995</c:v>
                </c:pt>
                <c:pt idx="5732">
                  <c:v>4.6580581999999993</c:v>
                </c:pt>
                <c:pt idx="5733">
                  <c:v>4.6588711999999992</c:v>
                </c:pt>
                <c:pt idx="5734">
                  <c:v>4.6596837000000004</c:v>
                </c:pt>
                <c:pt idx="5735">
                  <c:v>4.660496199999999</c:v>
                </c:pt>
                <c:pt idx="5736">
                  <c:v>4.6613091999999998</c:v>
                </c:pt>
                <c:pt idx="5737">
                  <c:v>4.6621217999999987</c:v>
                </c:pt>
                <c:pt idx="5738">
                  <c:v>4.6629342999999972</c:v>
                </c:pt>
                <c:pt idx="5739">
                  <c:v>4.6637467999999993</c:v>
                </c:pt>
                <c:pt idx="5740">
                  <c:v>4.6645593999999981</c:v>
                </c:pt>
                <c:pt idx="5741">
                  <c:v>4.6653718999999993</c:v>
                </c:pt>
                <c:pt idx="5742">
                  <c:v>4.6661848999999984</c:v>
                </c:pt>
                <c:pt idx="5743">
                  <c:v>4.6669973999999987</c:v>
                </c:pt>
                <c:pt idx="5744">
                  <c:v>4.6678099999999985</c:v>
                </c:pt>
                <c:pt idx="5745">
                  <c:v>4.6686230000000002</c:v>
                </c:pt>
                <c:pt idx="5746">
                  <c:v>4.6694354999999987</c:v>
                </c:pt>
                <c:pt idx="5747">
                  <c:v>4.6702480000000008</c:v>
                </c:pt>
                <c:pt idx="5748">
                  <c:v>4.6710609999999999</c:v>
                </c:pt>
                <c:pt idx="5749">
                  <c:v>4.6718731000000009</c:v>
                </c:pt>
                <c:pt idx="5750">
                  <c:v>4.6726855999999994</c:v>
                </c:pt>
                <c:pt idx="5751">
                  <c:v>4.6734986000000003</c:v>
                </c:pt>
                <c:pt idx="5752">
                  <c:v>4.6743111999999991</c:v>
                </c:pt>
                <c:pt idx="5753">
                  <c:v>4.6751237000000003</c:v>
                </c:pt>
                <c:pt idx="5754">
                  <c:v>4.6759366999999994</c:v>
                </c:pt>
                <c:pt idx="5755">
                  <c:v>4.6767492000000006</c:v>
                </c:pt>
                <c:pt idx="5756">
                  <c:v>4.6775617999999994</c:v>
                </c:pt>
                <c:pt idx="5757">
                  <c:v>4.6783747999999994</c:v>
                </c:pt>
                <c:pt idx="5758">
                  <c:v>4.6791872999999988</c:v>
                </c:pt>
                <c:pt idx="5759">
                  <c:v>4.6799998</c:v>
                </c:pt>
                <c:pt idx="5760">
                  <c:v>4.6808123999999989</c:v>
                </c:pt>
                <c:pt idx="5761">
                  <c:v>4.6816249000000001</c:v>
                </c:pt>
                <c:pt idx="5762">
                  <c:v>4.6824373999999995</c:v>
                </c:pt>
                <c:pt idx="5763">
                  <c:v>4.6832504000000004</c:v>
                </c:pt>
                <c:pt idx="5764">
                  <c:v>4.6840630000000001</c:v>
                </c:pt>
                <c:pt idx="5765">
                  <c:v>4.6848754999999986</c:v>
                </c:pt>
                <c:pt idx="5766">
                  <c:v>4.6856884999999995</c:v>
                </c:pt>
                <c:pt idx="5767">
                  <c:v>4.6865009999999989</c:v>
                </c:pt>
                <c:pt idx="5768">
                  <c:v>4.6873135999999995</c:v>
                </c:pt>
                <c:pt idx="5769">
                  <c:v>4.6881265999999995</c:v>
                </c:pt>
                <c:pt idx="5770">
                  <c:v>4.6889385999999993</c:v>
                </c:pt>
                <c:pt idx="5771">
                  <c:v>4.6897510999999996</c:v>
                </c:pt>
                <c:pt idx="5772">
                  <c:v>4.690564199999999</c:v>
                </c:pt>
                <c:pt idx="5773">
                  <c:v>4.6913767000000002</c:v>
                </c:pt>
                <c:pt idx="5774">
                  <c:v>4.6921891999999987</c:v>
                </c:pt>
                <c:pt idx="5775">
                  <c:v>4.6930021999999996</c:v>
                </c:pt>
                <c:pt idx="5776">
                  <c:v>4.6938147999999984</c:v>
                </c:pt>
                <c:pt idx="5777">
                  <c:v>4.6946272999999987</c:v>
                </c:pt>
                <c:pt idx="5778">
                  <c:v>4.6954397999999991</c:v>
                </c:pt>
                <c:pt idx="5779">
                  <c:v>4.6962527999999999</c:v>
                </c:pt>
                <c:pt idx="5780">
                  <c:v>4.6970653999999987</c:v>
                </c:pt>
                <c:pt idx="5781">
                  <c:v>4.6978773999999994</c:v>
                </c:pt>
                <c:pt idx="5782">
                  <c:v>4.6986904000000003</c:v>
                </c:pt>
                <c:pt idx="5783">
                  <c:v>4.6995028999999988</c:v>
                </c:pt>
                <c:pt idx="5784">
                  <c:v>4.7003154999999994</c:v>
                </c:pt>
                <c:pt idx="5785">
                  <c:v>4.7011285000000003</c:v>
                </c:pt>
                <c:pt idx="5786">
                  <c:v>4.7019409999999997</c:v>
                </c:pt>
                <c:pt idx="5787">
                  <c:v>4.7027535</c:v>
                </c:pt>
                <c:pt idx="5788">
                  <c:v>4.7035666000000003</c:v>
                </c:pt>
                <c:pt idx="5789">
                  <c:v>4.7043790999999997</c:v>
                </c:pt>
                <c:pt idx="5790">
                  <c:v>4.7051916</c:v>
                </c:pt>
                <c:pt idx="5791">
                  <c:v>4.7060041000000004</c:v>
                </c:pt>
                <c:pt idx="5792">
                  <c:v>4.7068167000000001</c:v>
                </c:pt>
                <c:pt idx="5793">
                  <c:v>4.7076292000000004</c:v>
                </c:pt>
                <c:pt idx="5794">
                  <c:v>4.7084422000000004</c:v>
                </c:pt>
                <c:pt idx="5795">
                  <c:v>4.7092546999999998</c:v>
                </c:pt>
                <c:pt idx="5796">
                  <c:v>4.7100673000000004</c:v>
                </c:pt>
                <c:pt idx="5797">
                  <c:v>4.7108802999999995</c:v>
                </c:pt>
                <c:pt idx="5798">
                  <c:v>4.7116928000000007</c:v>
                </c:pt>
                <c:pt idx="5799">
                  <c:v>4.7125052999999992</c:v>
                </c:pt>
                <c:pt idx="5800">
                  <c:v>4.7133183000000001</c:v>
                </c:pt>
                <c:pt idx="5801">
                  <c:v>4.714130899999998</c:v>
                </c:pt>
                <c:pt idx="5802">
                  <c:v>4.7149428999999987</c:v>
                </c:pt>
                <c:pt idx="5803">
                  <c:v>4.7157558999999987</c:v>
                </c:pt>
                <c:pt idx="5804">
                  <c:v>4.7165685000000002</c:v>
                </c:pt>
                <c:pt idx="5805">
                  <c:v>4.7173809999999987</c:v>
                </c:pt>
                <c:pt idx="5806">
                  <c:v>4.7181939999999996</c:v>
                </c:pt>
                <c:pt idx="5807">
                  <c:v>4.7190064999999999</c:v>
                </c:pt>
                <c:pt idx="5808">
                  <c:v>4.7198190999999996</c:v>
                </c:pt>
                <c:pt idx="5809">
                  <c:v>4.7206321000000004</c:v>
                </c:pt>
                <c:pt idx="5810">
                  <c:v>4.721444599999999</c:v>
                </c:pt>
                <c:pt idx="5811">
                  <c:v>4.7222571000000002</c:v>
                </c:pt>
                <c:pt idx="5812">
                  <c:v>4.7230696999999999</c:v>
                </c:pt>
                <c:pt idx="5813">
                  <c:v>4.7238821999999994</c:v>
                </c:pt>
                <c:pt idx="5814">
                  <c:v>4.7246946999999988</c:v>
                </c:pt>
                <c:pt idx="5815">
                  <c:v>4.7255076999999988</c:v>
                </c:pt>
                <c:pt idx="5816">
                  <c:v>4.7263203000000003</c:v>
                </c:pt>
                <c:pt idx="5817">
                  <c:v>4.7271327999999988</c:v>
                </c:pt>
                <c:pt idx="5818">
                  <c:v>4.7279457999999988</c:v>
                </c:pt>
                <c:pt idx="5819">
                  <c:v>4.7287583</c:v>
                </c:pt>
                <c:pt idx="5820">
                  <c:v>4.7295708999999988</c:v>
                </c:pt>
                <c:pt idx="5821">
                  <c:v>4.7303838999999996</c:v>
                </c:pt>
                <c:pt idx="5822">
                  <c:v>4.7311964000000009</c:v>
                </c:pt>
                <c:pt idx="5823">
                  <c:v>4.7320085000000001</c:v>
                </c:pt>
                <c:pt idx="5824">
                  <c:v>4.7328215</c:v>
                </c:pt>
                <c:pt idx="5825">
                  <c:v>4.7336340000000003</c:v>
                </c:pt>
                <c:pt idx="5826">
                  <c:v>4.7344464999999998</c:v>
                </c:pt>
                <c:pt idx="5827">
                  <c:v>4.7352595000000006</c:v>
                </c:pt>
                <c:pt idx="5828">
                  <c:v>4.7360721000000012</c:v>
                </c:pt>
                <c:pt idx="5829">
                  <c:v>4.7368845999999989</c:v>
                </c:pt>
                <c:pt idx="5830">
                  <c:v>4.737697100000001</c:v>
                </c:pt>
                <c:pt idx="5831">
                  <c:v>4.7385101000000001</c:v>
                </c:pt>
                <c:pt idx="5832">
                  <c:v>4.7393227000000007</c:v>
                </c:pt>
                <c:pt idx="5833">
                  <c:v>4.7401351999999992</c:v>
                </c:pt>
                <c:pt idx="5834">
                  <c:v>4.7409477000000004</c:v>
                </c:pt>
                <c:pt idx="5835">
                  <c:v>4.741760300000001</c:v>
                </c:pt>
                <c:pt idx="5836">
                  <c:v>4.7425727999999996</c:v>
                </c:pt>
                <c:pt idx="5837">
                  <c:v>4.7433857999999995</c:v>
                </c:pt>
                <c:pt idx="5838">
                  <c:v>4.744198299999999</c:v>
                </c:pt>
                <c:pt idx="5839">
                  <c:v>4.7450108999999987</c:v>
                </c:pt>
                <c:pt idx="5840">
                  <c:v>4.7458239000000004</c:v>
                </c:pt>
                <c:pt idx="5841">
                  <c:v>4.7466363999999999</c:v>
                </c:pt>
                <c:pt idx="5842">
                  <c:v>4.7474489000000002</c:v>
                </c:pt>
                <c:pt idx="5843">
                  <c:v>4.748261900000001</c:v>
                </c:pt>
                <c:pt idx="5844">
                  <c:v>4.7490740000000002</c:v>
                </c:pt>
                <c:pt idx="5845">
                  <c:v>4.7498864999999997</c:v>
                </c:pt>
                <c:pt idx="5846">
                  <c:v>4.7506995000000005</c:v>
                </c:pt>
                <c:pt idx="5847">
                  <c:v>4.7515121000000002</c:v>
                </c:pt>
                <c:pt idx="5848">
                  <c:v>4.7523245999999988</c:v>
                </c:pt>
                <c:pt idx="5849">
                  <c:v>4.7531375999999987</c:v>
                </c:pt>
                <c:pt idx="5850">
                  <c:v>4.7539501</c:v>
                </c:pt>
                <c:pt idx="5851">
                  <c:v>4.7547626000000003</c:v>
                </c:pt>
                <c:pt idx="5852">
                  <c:v>4.7555756999999987</c:v>
                </c:pt>
                <c:pt idx="5853">
                  <c:v>4.7563882</c:v>
                </c:pt>
                <c:pt idx="5854">
                  <c:v>4.7572007000000003</c:v>
                </c:pt>
                <c:pt idx="5855">
                  <c:v>4.7580131999999997</c:v>
                </c:pt>
                <c:pt idx="5856">
                  <c:v>4.7588257999999994</c:v>
                </c:pt>
                <c:pt idx="5857">
                  <c:v>4.7596382999999998</c:v>
                </c:pt>
                <c:pt idx="5858">
                  <c:v>4.7604512999999988</c:v>
                </c:pt>
                <c:pt idx="5859">
                  <c:v>4.7612638000000009</c:v>
                </c:pt>
                <c:pt idx="5860">
                  <c:v>4.7620763999999989</c:v>
                </c:pt>
                <c:pt idx="5861">
                  <c:v>4.7628893999999988</c:v>
                </c:pt>
                <c:pt idx="5862">
                  <c:v>4.7637019</c:v>
                </c:pt>
                <c:pt idx="5863">
                  <c:v>4.7645143999999986</c:v>
                </c:pt>
                <c:pt idx="5864">
                  <c:v>4.7653274999999997</c:v>
                </c:pt>
                <c:pt idx="5865">
                  <c:v>4.7661394999999995</c:v>
                </c:pt>
                <c:pt idx="5866">
                  <c:v>4.766951999999999</c:v>
                </c:pt>
                <c:pt idx="5867">
                  <c:v>4.7677649999999989</c:v>
                </c:pt>
                <c:pt idx="5868">
                  <c:v>4.7685775999999995</c:v>
                </c:pt>
                <c:pt idx="5869">
                  <c:v>4.7693900999999999</c:v>
                </c:pt>
                <c:pt idx="5870">
                  <c:v>4.7702031000000007</c:v>
                </c:pt>
                <c:pt idx="5871">
                  <c:v>4.7710156000000001</c:v>
                </c:pt>
                <c:pt idx="5872">
                  <c:v>4.7718282000000007</c:v>
                </c:pt>
                <c:pt idx="5873">
                  <c:v>4.7726412000000007</c:v>
                </c:pt>
                <c:pt idx="5874">
                  <c:v>4.773453700000001</c:v>
                </c:pt>
                <c:pt idx="5875">
                  <c:v>4.7742662000000005</c:v>
                </c:pt>
                <c:pt idx="5876">
                  <c:v>4.7750788000000002</c:v>
                </c:pt>
                <c:pt idx="5877">
                  <c:v>4.7758912999999996</c:v>
                </c:pt>
                <c:pt idx="5878">
                  <c:v>4.7767038000000008</c:v>
                </c:pt>
                <c:pt idx="5879">
                  <c:v>4.777516799999999</c:v>
                </c:pt>
                <c:pt idx="5880">
                  <c:v>4.7783294000000005</c:v>
                </c:pt>
                <c:pt idx="5881">
                  <c:v>4.7791418999999999</c:v>
                </c:pt>
                <c:pt idx="5882">
                  <c:v>4.7799544000000003</c:v>
                </c:pt>
                <c:pt idx="5883">
                  <c:v>4.7807674000000011</c:v>
                </c:pt>
                <c:pt idx="5884">
                  <c:v>4.7815799999999999</c:v>
                </c:pt>
                <c:pt idx="5885">
                  <c:v>4.7823925000000003</c:v>
                </c:pt>
                <c:pt idx="5886">
                  <c:v>4.7832049999999997</c:v>
                </c:pt>
                <c:pt idx="5887">
                  <c:v>4.7840175999999994</c:v>
                </c:pt>
                <c:pt idx="5888">
                  <c:v>4.7848300999999989</c:v>
                </c:pt>
                <c:pt idx="5889">
                  <c:v>4.7856431000000006</c:v>
                </c:pt>
                <c:pt idx="5890">
                  <c:v>4.7864556</c:v>
                </c:pt>
                <c:pt idx="5891">
                  <c:v>4.7872682000000006</c:v>
                </c:pt>
                <c:pt idx="5892">
                  <c:v>4.7880811999999997</c:v>
                </c:pt>
                <c:pt idx="5893">
                  <c:v>4.7888937000000009</c:v>
                </c:pt>
                <c:pt idx="5894">
                  <c:v>4.7897062000000004</c:v>
                </c:pt>
                <c:pt idx="5895">
                  <c:v>4.7905191999999994</c:v>
                </c:pt>
                <c:pt idx="5896">
                  <c:v>4.7913318</c:v>
                </c:pt>
                <c:pt idx="5897">
                  <c:v>4.7921437999999998</c:v>
                </c:pt>
                <c:pt idx="5898">
                  <c:v>4.7929567999999989</c:v>
                </c:pt>
                <c:pt idx="5899">
                  <c:v>4.7937694000000013</c:v>
                </c:pt>
                <c:pt idx="5900">
                  <c:v>4.7945818999999981</c:v>
                </c:pt>
                <c:pt idx="5901">
                  <c:v>4.7953948999999989</c:v>
                </c:pt>
                <c:pt idx="5902">
                  <c:v>4.796207400000001</c:v>
                </c:pt>
                <c:pt idx="5903">
                  <c:v>4.797019999999999</c:v>
                </c:pt>
                <c:pt idx="5904">
                  <c:v>4.7978329999999989</c:v>
                </c:pt>
                <c:pt idx="5905">
                  <c:v>4.7986455000000001</c:v>
                </c:pt>
                <c:pt idx="5906">
                  <c:v>4.7994579999999996</c:v>
                </c:pt>
                <c:pt idx="5907">
                  <c:v>4.8002706000000002</c:v>
                </c:pt>
                <c:pt idx="5908">
                  <c:v>4.8010830999999996</c:v>
                </c:pt>
                <c:pt idx="5909">
                  <c:v>4.801895599999999</c:v>
                </c:pt>
                <c:pt idx="5910">
                  <c:v>4.802708599999999</c:v>
                </c:pt>
                <c:pt idx="5911">
                  <c:v>4.8035211999999996</c:v>
                </c:pt>
                <c:pt idx="5912">
                  <c:v>4.804333699999999</c:v>
                </c:pt>
                <c:pt idx="5913">
                  <c:v>4.805146699999999</c:v>
                </c:pt>
                <c:pt idx="5914">
                  <c:v>4.8059591999999993</c:v>
                </c:pt>
                <c:pt idx="5915">
                  <c:v>4.8067717999999999</c:v>
                </c:pt>
                <c:pt idx="5916">
                  <c:v>4.8075847999999981</c:v>
                </c:pt>
                <c:pt idx="5917">
                  <c:v>4.8083973000000002</c:v>
                </c:pt>
                <c:pt idx="5918">
                  <c:v>4.8092093000000009</c:v>
                </c:pt>
                <c:pt idx="5919">
                  <c:v>4.8100224000000003</c:v>
                </c:pt>
                <c:pt idx="5920">
                  <c:v>4.8108348999999979</c:v>
                </c:pt>
                <c:pt idx="5921">
                  <c:v>4.8116474000000009</c:v>
                </c:pt>
                <c:pt idx="5922">
                  <c:v>4.8124604</c:v>
                </c:pt>
                <c:pt idx="5923">
                  <c:v>4.8132729999999997</c:v>
                </c:pt>
                <c:pt idx="5924">
                  <c:v>4.8140854999999982</c:v>
                </c:pt>
                <c:pt idx="5925">
                  <c:v>4.8148984999999991</c:v>
                </c:pt>
                <c:pt idx="5926">
                  <c:v>4.8157109999999994</c:v>
                </c:pt>
                <c:pt idx="5927">
                  <c:v>4.8165236</c:v>
                </c:pt>
                <c:pt idx="5928">
                  <c:v>4.8173360999999995</c:v>
                </c:pt>
                <c:pt idx="5929">
                  <c:v>4.8181485999999989</c:v>
                </c:pt>
                <c:pt idx="5930">
                  <c:v>4.8189611000000001</c:v>
                </c:pt>
                <c:pt idx="5931">
                  <c:v>4.8197741999999995</c:v>
                </c:pt>
                <c:pt idx="5932">
                  <c:v>4.820586699999998</c:v>
                </c:pt>
                <c:pt idx="5933">
                  <c:v>4.8213992000000001</c:v>
                </c:pt>
                <c:pt idx="5934">
                  <c:v>4.8222116999999995</c:v>
                </c:pt>
                <c:pt idx="5935">
                  <c:v>4.8230246999999995</c:v>
                </c:pt>
                <c:pt idx="5936">
                  <c:v>4.8238372999999992</c:v>
                </c:pt>
                <c:pt idx="5937">
                  <c:v>4.8246497999999995</c:v>
                </c:pt>
                <c:pt idx="5938">
                  <c:v>4.8254627999999995</c:v>
                </c:pt>
                <c:pt idx="5939">
                  <c:v>4.8262748999999987</c:v>
                </c:pt>
                <c:pt idx="5940">
                  <c:v>4.8270873999999981</c:v>
                </c:pt>
                <c:pt idx="5941">
                  <c:v>4.8279003999999981</c:v>
                </c:pt>
                <c:pt idx="5942">
                  <c:v>4.8287128999999993</c:v>
                </c:pt>
                <c:pt idx="5943">
                  <c:v>4.829525499999999</c:v>
                </c:pt>
                <c:pt idx="5944">
                  <c:v>4.8303384999999999</c:v>
                </c:pt>
                <c:pt idx="5945">
                  <c:v>4.8311510000000002</c:v>
                </c:pt>
                <c:pt idx="5946">
                  <c:v>4.8319635000000005</c:v>
                </c:pt>
                <c:pt idx="5947">
                  <c:v>4.8327764999999996</c:v>
                </c:pt>
                <c:pt idx="5948">
                  <c:v>4.8335891000000002</c:v>
                </c:pt>
                <c:pt idx="5949">
                  <c:v>4.8344011</c:v>
                </c:pt>
                <c:pt idx="5950">
                  <c:v>4.8352141</c:v>
                </c:pt>
                <c:pt idx="5951">
                  <c:v>4.8360266999999997</c:v>
                </c:pt>
                <c:pt idx="5952">
                  <c:v>4.8368392</c:v>
                </c:pt>
                <c:pt idx="5953">
                  <c:v>4.8376522</c:v>
                </c:pt>
                <c:pt idx="5954">
                  <c:v>4.8384647000000003</c:v>
                </c:pt>
                <c:pt idx="5955">
                  <c:v>4.8392773000000009</c:v>
                </c:pt>
                <c:pt idx="5956">
                  <c:v>4.8400903</c:v>
                </c:pt>
                <c:pt idx="5957">
                  <c:v>4.8409027999999994</c:v>
                </c:pt>
                <c:pt idx="5958">
                  <c:v>4.8417152999999988</c:v>
                </c:pt>
                <c:pt idx="5959">
                  <c:v>4.8425282999999988</c:v>
                </c:pt>
                <c:pt idx="5960">
                  <c:v>4.8433403999999998</c:v>
                </c:pt>
                <c:pt idx="5961">
                  <c:v>4.8441528999999992</c:v>
                </c:pt>
                <c:pt idx="5962">
                  <c:v>4.8449658999999992</c:v>
                </c:pt>
                <c:pt idx="5963">
                  <c:v>4.8457784999999998</c:v>
                </c:pt>
                <c:pt idx="5964">
                  <c:v>4.8465910000000001</c:v>
                </c:pt>
                <c:pt idx="5965">
                  <c:v>4.8474039999999992</c:v>
                </c:pt>
                <c:pt idx="5966">
                  <c:v>4.8482164999999995</c:v>
                </c:pt>
                <c:pt idx="5967">
                  <c:v>4.849029100000001</c:v>
                </c:pt>
                <c:pt idx="5968">
                  <c:v>4.8498421000000009</c:v>
                </c:pt>
                <c:pt idx="5969">
                  <c:v>4.8506545999999995</c:v>
                </c:pt>
                <c:pt idx="5970">
                  <c:v>4.8514666999999996</c:v>
                </c:pt>
                <c:pt idx="5971">
                  <c:v>4.8522797000000004</c:v>
                </c:pt>
                <c:pt idx="5972">
                  <c:v>4.8530921999999999</c:v>
                </c:pt>
                <c:pt idx="5973">
                  <c:v>4.8539046999999993</c:v>
                </c:pt>
                <c:pt idx="5974">
                  <c:v>4.8547176999999992</c:v>
                </c:pt>
                <c:pt idx="5975">
                  <c:v>4.8555302999999981</c:v>
                </c:pt>
                <c:pt idx="5976">
                  <c:v>4.8563428000000002</c:v>
                </c:pt>
                <c:pt idx="5977">
                  <c:v>4.8571557999999984</c:v>
                </c:pt>
                <c:pt idx="5978">
                  <c:v>4.8579682999999987</c:v>
                </c:pt>
                <c:pt idx="5979">
                  <c:v>4.8587808999999993</c:v>
                </c:pt>
                <c:pt idx="5980">
                  <c:v>4.8595933999999996</c:v>
                </c:pt>
                <c:pt idx="5981">
                  <c:v>4.8604058999999982</c:v>
                </c:pt>
                <c:pt idx="5982">
                  <c:v>4.8612184999999997</c:v>
                </c:pt>
                <c:pt idx="5983">
                  <c:v>4.8620314999999987</c:v>
                </c:pt>
                <c:pt idx="5984">
                  <c:v>4.8628439999999991</c:v>
                </c:pt>
                <c:pt idx="5985">
                  <c:v>4.8636564999999994</c:v>
                </c:pt>
                <c:pt idx="5986">
                  <c:v>4.8644691</c:v>
                </c:pt>
                <c:pt idx="5987">
                  <c:v>4.8652820999999991</c:v>
                </c:pt>
                <c:pt idx="5988">
                  <c:v>4.8660945999999994</c:v>
                </c:pt>
                <c:pt idx="5989">
                  <c:v>4.8669070999999988</c:v>
                </c:pt>
                <c:pt idx="5990">
                  <c:v>4.8677200999999988</c:v>
                </c:pt>
                <c:pt idx="5991">
                  <c:v>4.8685321999999989</c:v>
                </c:pt>
                <c:pt idx="5992">
                  <c:v>4.8693447000000001</c:v>
                </c:pt>
                <c:pt idx="5993">
                  <c:v>4.8701577</c:v>
                </c:pt>
                <c:pt idx="5994">
                  <c:v>4.8709701999999995</c:v>
                </c:pt>
                <c:pt idx="5995">
                  <c:v>4.8717828000000001</c:v>
                </c:pt>
                <c:pt idx="5996">
                  <c:v>4.8725957999999991</c:v>
                </c:pt>
                <c:pt idx="5997">
                  <c:v>4.8734083000000004</c:v>
                </c:pt>
                <c:pt idx="5998">
                  <c:v>4.8742207999999998</c:v>
                </c:pt>
                <c:pt idx="5999">
                  <c:v>4.8750339</c:v>
                </c:pt>
                <c:pt idx="6000">
                  <c:v>4.8758464000000004</c:v>
                </c:pt>
                <c:pt idx="6001">
                  <c:v>4.8766588999999998</c:v>
                </c:pt>
                <c:pt idx="6002">
                  <c:v>4.8774714000000001</c:v>
                </c:pt>
                <c:pt idx="6003">
                  <c:v>4.8782839999999998</c:v>
                </c:pt>
                <c:pt idx="6004">
                  <c:v>4.8790965000000002</c:v>
                </c:pt>
                <c:pt idx="6005">
                  <c:v>4.8799095000000001</c:v>
                </c:pt>
                <c:pt idx="6006">
                  <c:v>4.8807219999999996</c:v>
                </c:pt>
                <c:pt idx="6007">
                  <c:v>4.8815345999999993</c:v>
                </c:pt>
                <c:pt idx="6008">
                  <c:v>4.8823476000000001</c:v>
                </c:pt>
                <c:pt idx="6009">
                  <c:v>4.8831600999999996</c:v>
                </c:pt>
                <c:pt idx="6010">
                  <c:v>4.883972599999999</c:v>
                </c:pt>
                <c:pt idx="6011">
                  <c:v>4.8847856999999992</c:v>
                </c:pt>
                <c:pt idx="6012">
                  <c:v>4.885597699999999</c:v>
                </c:pt>
                <c:pt idx="6013">
                  <c:v>4.8864101999999994</c:v>
                </c:pt>
                <c:pt idx="6014">
                  <c:v>4.8872232000000002</c:v>
                </c:pt>
                <c:pt idx="6015">
                  <c:v>4.888035799999999</c:v>
                </c:pt>
                <c:pt idx="6016">
                  <c:v>4.8888483000000003</c:v>
                </c:pt>
                <c:pt idx="6017">
                  <c:v>4.8896613000000011</c:v>
                </c:pt>
                <c:pt idx="6018">
                  <c:v>4.8904737999999996</c:v>
                </c:pt>
                <c:pt idx="6019">
                  <c:v>4.8912864000000003</c:v>
                </c:pt>
                <c:pt idx="6020">
                  <c:v>4.8920994000000002</c:v>
                </c:pt>
                <c:pt idx="6021">
                  <c:v>4.8929118999999979</c:v>
                </c:pt>
                <c:pt idx="6022">
                  <c:v>4.8937244</c:v>
                </c:pt>
                <c:pt idx="6023">
                  <c:v>4.8945369999999979</c:v>
                </c:pt>
                <c:pt idx="6024">
                  <c:v>4.8953495</c:v>
                </c:pt>
                <c:pt idx="6025">
                  <c:v>4.8961620000000003</c:v>
                </c:pt>
                <c:pt idx="6026">
                  <c:v>4.8969749999999994</c:v>
                </c:pt>
                <c:pt idx="6027">
                  <c:v>4.8977875999999991</c:v>
                </c:pt>
                <c:pt idx="6028">
                  <c:v>4.8986001000000003</c:v>
                </c:pt>
                <c:pt idx="6029">
                  <c:v>4.8994131000000003</c:v>
                </c:pt>
                <c:pt idx="6030">
                  <c:v>4.9002255999999997</c:v>
                </c:pt>
                <c:pt idx="6031">
                  <c:v>4.9010382000000003</c:v>
                </c:pt>
                <c:pt idx="6032">
                  <c:v>4.9018506999999998</c:v>
                </c:pt>
                <c:pt idx="6033">
                  <c:v>4.902663200000001</c:v>
                </c:pt>
                <c:pt idx="6034">
                  <c:v>4.9034757999999998</c:v>
                </c:pt>
                <c:pt idx="6035">
                  <c:v>4.9042887999999998</c:v>
                </c:pt>
                <c:pt idx="6036">
                  <c:v>4.9051013000000001</c:v>
                </c:pt>
                <c:pt idx="6037">
                  <c:v>4.9059137999999995</c:v>
                </c:pt>
                <c:pt idx="6038">
                  <c:v>4.906726400000001</c:v>
                </c:pt>
                <c:pt idx="6039">
                  <c:v>4.9075394000000001</c:v>
                </c:pt>
                <c:pt idx="6040">
                  <c:v>4.9083519000000004</c:v>
                </c:pt>
                <c:pt idx="6041">
                  <c:v>4.9091643999999999</c:v>
                </c:pt>
                <c:pt idx="6042">
                  <c:v>4.9099773999999998</c:v>
                </c:pt>
                <c:pt idx="6043">
                  <c:v>4.9107900000000004</c:v>
                </c:pt>
                <c:pt idx="6044">
                  <c:v>4.9116020000000011</c:v>
                </c:pt>
                <c:pt idx="6045">
                  <c:v>4.9124149999999993</c:v>
                </c:pt>
                <c:pt idx="6046">
                  <c:v>4.9132275999999999</c:v>
                </c:pt>
                <c:pt idx="6047">
                  <c:v>4.9140401000000002</c:v>
                </c:pt>
                <c:pt idx="6048">
                  <c:v>4.9148531000000002</c:v>
                </c:pt>
                <c:pt idx="6049">
                  <c:v>4.9156655999999996</c:v>
                </c:pt>
                <c:pt idx="6050">
                  <c:v>4.9164782000000002</c:v>
                </c:pt>
                <c:pt idx="6051">
                  <c:v>4.9172912000000002</c:v>
                </c:pt>
                <c:pt idx="6052">
                  <c:v>4.9181036999999996</c:v>
                </c:pt>
                <c:pt idx="6053">
                  <c:v>4.9189161999999991</c:v>
                </c:pt>
                <c:pt idx="6054">
                  <c:v>4.9197288000000006</c:v>
                </c:pt>
                <c:pt idx="6055">
                  <c:v>4.9205413</c:v>
                </c:pt>
                <c:pt idx="6056">
                  <c:v>4.9213538000000003</c:v>
                </c:pt>
                <c:pt idx="6057">
                  <c:v>4.9221667999999994</c:v>
                </c:pt>
                <c:pt idx="6058">
                  <c:v>4.9229794</c:v>
                </c:pt>
                <c:pt idx="6059">
                  <c:v>4.9237919000000003</c:v>
                </c:pt>
                <c:pt idx="6060">
                  <c:v>4.9246048999999994</c:v>
                </c:pt>
                <c:pt idx="6061">
                  <c:v>4.9254173999999988</c:v>
                </c:pt>
                <c:pt idx="6062">
                  <c:v>4.9262300000000003</c:v>
                </c:pt>
                <c:pt idx="6063">
                  <c:v>4.9270430000000003</c:v>
                </c:pt>
                <c:pt idx="6064">
                  <c:v>4.9278554999999988</c:v>
                </c:pt>
                <c:pt idx="6065">
                  <c:v>4.9286675000000004</c:v>
                </c:pt>
                <c:pt idx="6066">
                  <c:v>4.9294805999999989</c:v>
                </c:pt>
                <c:pt idx="6067">
                  <c:v>4.9302931000000019</c:v>
                </c:pt>
                <c:pt idx="6068">
                  <c:v>4.9311056000000004</c:v>
                </c:pt>
                <c:pt idx="6069">
                  <c:v>4.9319186000000004</c:v>
                </c:pt>
                <c:pt idx="6070">
                  <c:v>4.9327312000000001</c:v>
                </c:pt>
                <c:pt idx="6071">
                  <c:v>4.9335437000000013</c:v>
                </c:pt>
                <c:pt idx="6072">
                  <c:v>4.9343567000000004</c:v>
                </c:pt>
                <c:pt idx="6073">
                  <c:v>4.9351692000000007</c:v>
                </c:pt>
                <c:pt idx="6074">
                  <c:v>4.9359817999999995</c:v>
                </c:pt>
                <c:pt idx="6075">
                  <c:v>4.9367942999999999</c:v>
                </c:pt>
                <c:pt idx="6076">
                  <c:v>4.9376068000000002</c:v>
                </c:pt>
                <c:pt idx="6077">
                  <c:v>4.9384192999999996</c:v>
                </c:pt>
                <c:pt idx="6078">
                  <c:v>4.9392323000000005</c:v>
                </c:pt>
                <c:pt idx="6079">
                  <c:v>4.9400449000000002</c:v>
                </c:pt>
                <c:pt idx="6080">
                  <c:v>4.9408573999999996</c:v>
                </c:pt>
                <c:pt idx="6081">
                  <c:v>4.9416704000000005</c:v>
                </c:pt>
                <c:pt idx="6082">
                  <c:v>4.942482899999999</c:v>
                </c:pt>
                <c:pt idx="6083">
                  <c:v>4.9432955000000005</c:v>
                </c:pt>
                <c:pt idx="6084">
                  <c:v>4.9441079999999991</c:v>
                </c:pt>
                <c:pt idx="6085">
                  <c:v>4.944920999999999</c:v>
                </c:pt>
                <c:pt idx="6086">
                  <c:v>4.9457331000000009</c:v>
                </c:pt>
                <c:pt idx="6087">
                  <c:v>4.9465460999999999</c:v>
                </c:pt>
                <c:pt idx="6088">
                  <c:v>4.9473586000000003</c:v>
                </c:pt>
                <c:pt idx="6089">
                  <c:v>4.9481710999999997</c:v>
                </c:pt>
                <c:pt idx="6090">
                  <c:v>4.9489837000000003</c:v>
                </c:pt>
                <c:pt idx="6091">
                  <c:v>4.9497967000000012</c:v>
                </c:pt>
                <c:pt idx="6092">
                  <c:v>4.9506092000000006</c:v>
                </c:pt>
                <c:pt idx="6093">
                  <c:v>4.9514217000000009</c:v>
                </c:pt>
                <c:pt idx="6094">
                  <c:v>4.9522347</c:v>
                </c:pt>
                <c:pt idx="6095">
                  <c:v>4.9530472999999997</c:v>
                </c:pt>
                <c:pt idx="6096">
                  <c:v>4.9538598</c:v>
                </c:pt>
                <c:pt idx="6097">
                  <c:v>4.9546723000000004</c:v>
                </c:pt>
                <c:pt idx="6098">
                  <c:v>4.9554848999999992</c:v>
                </c:pt>
                <c:pt idx="6099">
                  <c:v>4.9562974000000013</c:v>
                </c:pt>
                <c:pt idx="6100">
                  <c:v>4.9571103999999995</c:v>
                </c:pt>
                <c:pt idx="6101">
                  <c:v>4.9579228999999989</c:v>
                </c:pt>
                <c:pt idx="6102">
                  <c:v>4.9587354999999995</c:v>
                </c:pt>
                <c:pt idx="6103">
                  <c:v>4.9595485000000004</c:v>
                </c:pt>
                <c:pt idx="6104">
                  <c:v>4.9603609999999998</c:v>
                </c:pt>
                <c:pt idx="6105">
                  <c:v>4.9611735000000001</c:v>
                </c:pt>
                <c:pt idx="6106">
                  <c:v>4.9619864999999992</c:v>
                </c:pt>
                <c:pt idx="6107">
                  <c:v>4.9627986000000002</c:v>
                </c:pt>
                <c:pt idx="6108">
                  <c:v>4.9636110999999996</c:v>
                </c:pt>
                <c:pt idx="6109">
                  <c:v>4.9644240999999987</c:v>
                </c:pt>
                <c:pt idx="6110">
                  <c:v>4.9652367000000002</c:v>
                </c:pt>
                <c:pt idx="6111">
                  <c:v>4.9660492000000005</c:v>
                </c:pt>
                <c:pt idx="6112">
                  <c:v>4.9668622000000004</c:v>
                </c:pt>
                <c:pt idx="6113">
                  <c:v>4.967674699999999</c:v>
                </c:pt>
                <c:pt idx="6114">
                  <c:v>4.9684872999999987</c:v>
                </c:pt>
                <c:pt idx="6115">
                  <c:v>4.9693002999999996</c:v>
                </c:pt>
                <c:pt idx="6116">
                  <c:v>4.9701127999999999</c:v>
                </c:pt>
                <c:pt idx="6117">
                  <c:v>4.9709253000000002</c:v>
                </c:pt>
                <c:pt idx="6118">
                  <c:v>4.9717378999999999</c:v>
                </c:pt>
                <c:pt idx="6119">
                  <c:v>4.9725504000000003</c:v>
                </c:pt>
                <c:pt idx="6120">
                  <c:v>4.9733629000000006</c:v>
                </c:pt>
                <c:pt idx="6121">
                  <c:v>4.9741758999999988</c:v>
                </c:pt>
                <c:pt idx="6122">
                  <c:v>4.9749884999999994</c:v>
                </c:pt>
                <c:pt idx="6123">
                  <c:v>4.9758009999999997</c:v>
                </c:pt>
                <c:pt idx="6124">
                  <c:v>4.9766140000000005</c:v>
                </c:pt>
                <c:pt idx="6125">
                  <c:v>4.9774265</c:v>
                </c:pt>
                <c:pt idx="6126">
                  <c:v>4.9782391000000006</c:v>
                </c:pt>
                <c:pt idx="6127">
                  <c:v>4.9790521000000005</c:v>
                </c:pt>
                <c:pt idx="6128">
                  <c:v>4.9798641000000012</c:v>
                </c:pt>
                <c:pt idx="6129">
                  <c:v>4.980676700000001</c:v>
                </c:pt>
                <c:pt idx="6130">
                  <c:v>4.9814897000000009</c:v>
                </c:pt>
                <c:pt idx="6131">
                  <c:v>4.9823022000000003</c:v>
                </c:pt>
                <c:pt idx="6132">
                  <c:v>4.9831146999999989</c:v>
                </c:pt>
                <c:pt idx="6133">
                  <c:v>4.9839276999999997</c:v>
                </c:pt>
                <c:pt idx="6134">
                  <c:v>4.9847403000000003</c:v>
                </c:pt>
                <c:pt idx="6135">
                  <c:v>4.9855527999999998</c:v>
                </c:pt>
                <c:pt idx="6136">
                  <c:v>4.986365300000001</c:v>
                </c:pt>
                <c:pt idx="6137">
                  <c:v>4.9871783000000001</c:v>
                </c:pt>
                <c:pt idx="6138">
                  <c:v>4.9879908999999989</c:v>
                </c:pt>
                <c:pt idx="6139">
                  <c:v>4.988803400000001</c:v>
                </c:pt>
                <c:pt idx="6140">
                  <c:v>4.9896159000000004</c:v>
                </c:pt>
                <c:pt idx="6141">
                  <c:v>4.9904283999999999</c:v>
                </c:pt>
                <c:pt idx="6142">
                  <c:v>4.9912410000000005</c:v>
                </c:pt>
                <c:pt idx="6143">
                  <c:v>4.9920539999999995</c:v>
                </c:pt>
                <c:pt idx="6144">
                  <c:v>4.9928664999999999</c:v>
                </c:pt>
                <c:pt idx="6145">
                  <c:v>4.9936790000000011</c:v>
                </c:pt>
                <c:pt idx="6146">
                  <c:v>4.9944921000000004</c:v>
                </c:pt>
                <c:pt idx="6147">
                  <c:v>4.995304599999999</c:v>
                </c:pt>
                <c:pt idx="6148">
                  <c:v>4.9961171000000002</c:v>
                </c:pt>
                <c:pt idx="6149">
                  <c:v>4.9969295999999996</c:v>
                </c:pt>
                <c:pt idx="6150">
                  <c:v>4.9977422000000002</c:v>
                </c:pt>
                <c:pt idx="6151">
                  <c:v>4.9985546999999988</c:v>
                </c:pt>
                <c:pt idx="6152">
                  <c:v>4.9993677000000005</c:v>
                </c:pt>
                <c:pt idx="6153">
                  <c:v>5.0001801999999991</c:v>
                </c:pt>
                <c:pt idx="6154">
                  <c:v>5.0009927999999997</c:v>
                </c:pt>
                <c:pt idx="6155">
                  <c:v>5.0018057999999996</c:v>
                </c:pt>
                <c:pt idx="6156">
                  <c:v>5.0026183</c:v>
                </c:pt>
                <c:pt idx="6157">
                  <c:v>5.0034307999999994</c:v>
                </c:pt>
                <c:pt idx="6158">
                  <c:v>5.0042438999999996</c:v>
                </c:pt>
                <c:pt idx="6159">
                  <c:v>5.0050564</c:v>
                </c:pt>
                <c:pt idx="6160">
                  <c:v>5.0058683999999998</c:v>
                </c:pt>
                <c:pt idx="6161">
                  <c:v>5.0066813999999997</c:v>
                </c:pt>
                <c:pt idx="6162">
                  <c:v>5.0074939999999994</c:v>
                </c:pt>
                <c:pt idx="6163">
                  <c:v>5.0083064999999998</c:v>
                </c:pt>
                <c:pt idx="6164">
                  <c:v>5.0091194999999997</c:v>
                </c:pt>
                <c:pt idx="6165">
                  <c:v>5.0099320000000001</c:v>
                </c:pt>
                <c:pt idx="6166">
                  <c:v>5.0107445999999989</c:v>
                </c:pt>
                <c:pt idx="6167">
                  <c:v>5.0115575999999988</c:v>
                </c:pt>
                <c:pt idx="6168">
                  <c:v>5.0123701000000001</c:v>
                </c:pt>
                <c:pt idx="6169">
                  <c:v>5.0131825999999995</c:v>
                </c:pt>
                <c:pt idx="6170">
                  <c:v>5.0139951999999992</c:v>
                </c:pt>
                <c:pt idx="6171">
                  <c:v>5.0148076999999995</c:v>
                </c:pt>
                <c:pt idx="6172">
                  <c:v>5.0156201999999999</c:v>
                </c:pt>
                <c:pt idx="6173">
                  <c:v>5.0164331999999998</c:v>
                </c:pt>
                <c:pt idx="6174">
                  <c:v>5.0172457999999995</c:v>
                </c:pt>
                <c:pt idx="6175">
                  <c:v>5.018058299999999</c:v>
                </c:pt>
                <c:pt idx="6176">
                  <c:v>5.0188712999999989</c:v>
                </c:pt>
                <c:pt idx="6177">
                  <c:v>5.0196838000000001</c:v>
                </c:pt>
                <c:pt idx="6178">
                  <c:v>5.020496399999999</c:v>
                </c:pt>
                <c:pt idx="6179">
                  <c:v>5.0213093999999998</c:v>
                </c:pt>
                <c:pt idx="6180">
                  <c:v>5.0221218999999993</c:v>
                </c:pt>
                <c:pt idx="6181">
                  <c:v>5.0229339999999985</c:v>
                </c:pt>
                <c:pt idx="6182">
                  <c:v>5.0237470000000002</c:v>
                </c:pt>
                <c:pt idx="6183">
                  <c:v>5.0245594999999987</c:v>
                </c:pt>
                <c:pt idx="6184">
                  <c:v>5.025372</c:v>
                </c:pt>
                <c:pt idx="6185">
                  <c:v>5.0261849999999981</c:v>
                </c:pt>
                <c:pt idx="6186">
                  <c:v>5.0269975999999987</c:v>
                </c:pt>
                <c:pt idx="6187">
                  <c:v>5.0278100999999982</c:v>
                </c:pt>
                <c:pt idx="6188">
                  <c:v>5.0286226000000003</c:v>
                </c:pt>
                <c:pt idx="6189">
                  <c:v>5.0294355999999993</c:v>
                </c:pt>
                <c:pt idx="6190">
                  <c:v>5.0302482000000008</c:v>
                </c:pt>
                <c:pt idx="6191">
                  <c:v>5.0310602000000006</c:v>
                </c:pt>
                <c:pt idx="6192">
                  <c:v>5.0318732000000006</c:v>
                </c:pt>
                <c:pt idx="6193">
                  <c:v>5.0326857999999994</c:v>
                </c:pt>
                <c:pt idx="6194">
                  <c:v>5.0334982999999998</c:v>
                </c:pt>
                <c:pt idx="6195">
                  <c:v>5.0343112999999988</c:v>
                </c:pt>
                <c:pt idx="6196">
                  <c:v>5.0351238</c:v>
                </c:pt>
                <c:pt idx="6197">
                  <c:v>5.0359363999999989</c:v>
                </c:pt>
                <c:pt idx="6198">
                  <c:v>5.0367494000000006</c:v>
                </c:pt>
                <c:pt idx="6199">
                  <c:v>5.0375619</c:v>
                </c:pt>
                <c:pt idx="6200">
                  <c:v>5.0383744000000004</c:v>
                </c:pt>
                <c:pt idx="6201">
                  <c:v>5.0391874000000003</c:v>
                </c:pt>
                <c:pt idx="6202">
                  <c:v>5.0399995000000004</c:v>
                </c:pt>
                <c:pt idx="6203">
                  <c:v>5.040811999999999</c:v>
                </c:pt>
                <c:pt idx="6204">
                  <c:v>5.0416249999999998</c:v>
                </c:pt>
                <c:pt idx="6205">
                  <c:v>5.0424375999999995</c:v>
                </c:pt>
                <c:pt idx="6206">
                  <c:v>5.0432500999999998</c:v>
                </c:pt>
                <c:pt idx="6207">
                  <c:v>5.0440630999999998</c:v>
                </c:pt>
                <c:pt idx="6208">
                  <c:v>5.0448755999999992</c:v>
                </c:pt>
                <c:pt idx="6209">
                  <c:v>5.0456881999999998</c:v>
                </c:pt>
                <c:pt idx="6210">
                  <c:v>5.0465011999999998</c:v>
                </c:pt>
                <c:pt idx="6211">
                  <c:v>5.0473137000000001</c:v>
                </c:pt>
                <c:pt idx="6212">
                  <c:v>5.048125699999999</c:v>
                </c:pt>
                <c:pt idx="6213">
                  <c:v>5.0489387999999993</c:v>
                </c:pt>
                <c:pt idx="6214">
                  <c:v>5.0497512999999996</c:v>
                </c:pt>
                <c:pt idx="6215">
                  <c:v>5.0505637999999999</c:v>
                </c:pt>
                <c:pt idx="6216">
                  <c:v>5.0513767999999999</c:v>
                </c:pt>
                <c:pt idx="6217">
                  <c:v>5.0521893999999987</c:v>
                </c:pt>
                <c:pt idx="6218">
                  <c:v>5.053001899999999</c:v>
                </c:pt>
                <c:pt idx="6219">
                  <c:v>5.0538148999999981</c:v>
                </c:pt>
                <c:pt idx="6220">
                  <c:v>5.0546274000000002</c:v>
                </c:pt>
                <c:pt idx="6221">
                  <c:v>5.0554398999999988</c:v>
                </c:pt>
                <c:pt idx="6222">
                  <c:v>5.0562529999999999</c:v>
                </c:pt>
                <c:pt idx="6223">
                  <c:v>5.0570649999999988</c:v>
                </c:pt>
                <c:pt idx="6224">
                  <c:v>5.0578774999999991</c:v>
                </c:pt>
                <c:pt idx="6225">
                  <c:v>5.0586905</c:v>
                </c:pt>
                <c:pt idx="6226">
                  <c:v>5.0595030999999997</c:v>
                </c:pt>
                <c:pt idx="6227">
                  <c:v>5.0603155999999991</c:v>
                </c:pt>
                <c:pt idx="6228">
                  <c:v>5.0611286</c:v>
                </c:pt>
                <c:pt idx="6229">
                  <c:v>5.0619411000000003</c:v>
                </c:pt>
                <c:pt idx="6230">
                  <c:v>5.0627537</c:v>
                </c:pt>
                <c:pt idx="6231">
                  <c:v>5.0635667</c:v>
                </c:pt>
                <c:pt idx="6232">
                  <c:v>5.0643791999999994</c:v>
                </c:pt>
                <c:pt idx="6233">
                  <c:v>5.0651912999999995</c:v>
                </c:pt>
                <c:pt idx="6234">
                  <c:v>5.0660042999999995</c:v>
                </c:pt>
                <c:pt idx="6235">
                  <c:v>5.0668167999999989</c:v>
                </c:pt>
                <c:pt idx="6236">
                  <c:v>5.0676293000000001</c:v>
                </c:pt>
                <c:pt idx="6237">
                  <c:v>5.0684423000000001</c:v>
                </c:pt>
                <c:pt idx="6238">
                  <c:v>5.0692548999999989</c:v>
                </c:pt>
                <c:pt idx="6239">
                  <c:v>5.070067400000001</c:v>
                </c:pt>
                <c:pt idx="6240">
                  <c:v>5.0708799000000004</c:v>
                </c:pt>
                <c:pt idx="6241">
                  <c:v>5.0716929000000013</c:v>
                </c:pt>
                <c:pt idx="6242">
                  <c:v>5.0725054999999992</c:v>
                </c:pt>
                <c:pt idx="6243">
                  <c:v>5.0733180000000004</c:v>
                </c:pt>
                <c:pt idx="6244">
                  <c:v>5.074130499999999</c:v>
                </c:pt>
                <c:pt idx="6245">
                  <c:v>5.0749430999999996</c:v>
                </c:pt>
                <c:pt idx="6246">
                  <c:v>5.075755599999999</c:v>
                </c:pt>
                <c:pt idx="6247">
                  <c:v>5.0765685999999999</c:v>
                </c:pt>
                <c:pt idx="6248">
                  <c:v>5.0773811000000002</c:v>
                </c:pt>
                <c:pt idx="6249">
                  <c:v>5.0781936999999999</c:v>
                </c:pt>
                <c:pt idx="6250">
                  <c:v>5.0790066999999999</c:v>
                </c:pt>
                <c:pt idx="6251">
                  <c:v>5.0798192000000002</c:v>
                </c:pt>
                <c:pt idx="6252">
                  <c:v>5.0806316999999996</c:v>
                </c:pt>
                <c:pt idx="6253">
                  <c:v>5.0814446999999996</c:v>
                </c:pt>
                <c:pt idx="6254">
                  <c:v>5.0822567999999997</c:v>
                </c:pt>
                <c:pt idx="6255">
                  <c:v>5.0830693000000009</c:v>
                </c:pt>
                <c:pt idx="6256">
                  <c:v>5.0838823</c:v>
                </c:pt>
                <c:pt idx="6257">
                  <c:v>5.0846948999999988</c:v>
                </c:pt>
                <c:pt idx="6258">
                  <c:v>5.0855074</c:v>
                </c:pt>
                <c:pt idx="6259">
                  <c:v>5.0863204000000009</c:v>
                </c:pt>
                <c:pt idx="6260">
                  <c:v>5.0871328999999994</c:v>
                </c:pt>
                <c:pt idx="6261">
                  <c:v>5.0879454999999991</c:v>
                </c:pt>
                <c:pt idx="6262">
                  <c:v>5.0887585</c:v>
                </c:pt>
                <c:pt idx="6263">
                  <c:v>5.0895710000000003</c:v>
                </c:pt>
                <c:pt idx="6264">
                  <c:v>5.0903834999999997</c:v>
                </c:pt>
                <c:pt idx="6265">
                  <c:v>5.0911961000000003</c:v>
                </c:pt>
                <c:pt idx="6266">
                  <c:v>5.0920085999999989</c:v>
                </c:pt>
                <c:pt idx="6267">
                  <c:v>5.0928211000000001</c:v>
                </c:pt>
                <c:pt idx="6268">
                  <c:v>5.0936341000000001</c:v>
                </c:pt>
                <c:pt idx="6269">
                  <c:v>5.0944466999999989</c:v>
                </c:pt>
                <c:pt idx="6270">
                  <c:v>5.0952592000000001</c:v>
                </c:pt>
                <c:pt idx="6271">
                  <c:v>5.0960722000000001</c:v>
                </c:pt>
                <c:pt idx="6272">
                  <c:v>5.0968846999999995</c:v>
                </c:pt>
                <c:pt idx="6273">
                  <c:v>5.0976973000000001</c:v>
                </c:pt>
                <c:pt idx="6274">
                  <c:v>5.0985102999999992</c:v>
                </c:pt>
                <c:pt idx="6275">
                  <c:v>5.0993222999999999</c:v>
                </c:pt>
                <c:pt idx="6276">
                  <c:v>5.1001347999999984</c:v>
                </c:pt>
                <c:pt idx="6277">
                  <c:v>5.1009478999999995</c:v>
                </c:pt>
                <c:pt idx="6278">
                  <c:v>5.1017603999999999</c:v>
                </c:pt>
                <c:pt idx="6279">
                  <c:v>5.1025728999999993</c:v>
                </c:pt>
                <c:pt idx="6280">
                  <c:v>5.1033858999999993</c:v>
                </c:pt>
                <c:pt idx="6281">
                  <c:v>5.104198499999999</c:v>
                </c:pt>
                <c:pt idx="6282">
                  <c:v>5.1050109999999993</c:v>
                </c:pt>
                <c:pt idx="6283">
                  <c:v>5.1058239999999993</c:v>
                </c:pt>
                <c:pt idx="6284">
                  <c:v>5.1066364999999996</c:v>
                </c:pt>
                <c:pt idx="6285">
                  <c:v>5.1074491000000002</c:v>
                </c:pt>
                <c:pt idx="6286">
                  <c:v>5.1082615999999996</c:v>
                </c:pt>
                <c:pt idx="6287">
                  <c:v>5.1090741</c:v>
                </c:pt>
                <c:pt idx="6288">
                  <c:v>5.1098865999999994</c:v>
                </c:pt>
                <c:pt idx="6289">
                  <c:v>5.1106996999999996</c:v>
                </c:pt>
                <c:pt idx="6290">
                  <c:v>5.1115121999999991</c:v>
                </c:pt>
                <c:pt idx="6291">
                  <c:v>5.1123246999999994</c:v>
                </c:pt>
                <c:pt idx="6292">
                  <c:v>5.1131371999999988</c:v>
                </c:pt>
                <c:pt idx="6293">
                  <c:v>5.1139502999999982</c:v>
                </c:pt>
                <c:pt idx="6294">
                  <c:v>5.1147627999999994</c:v>
                </c:pt>
                <c:pt idx="6295">
                  <c:v>5.1155752999999979</c:v>
                </c:pt>
                <c:pt idx="6296">
                  <c:v>5.1163877999999992</c:v>
                </c:pt>
                <c:pt idx="6297">
                  <c:v>5.1172003999999989</c:v>
                </c:pt>
                <c:pt idx="6298">
                  <c:v>5.1180128999999992</c:v>
                </c:pt>
                <c:pt idx="6299">
                  <c:v>5.1188258999999992</c:v>
                </c:pt>
                <c:pt idx="6300">
                  <c:v>5.1196384000000004</c:v>
                </c:pt>
                <c:pt idx="6301">
                  <c:v>5.1204509999999992</c:v>
                </c:pt>
                <c:pt idx="6302">
                  <c:v>5.121264</c:v>
                </c:pt>
                <c:pt idx="6303">
                  <c:v>5.1220764999999986</c:v>
                </c:pt>
                <c:pt idx="6304">
                  <c:v>5.122888999999998</c:v>
                </c:pt>
                <c:pt idx="6305">
                  <c:v>5.1237019999999989</c:v>
                </c:pt>
                <c:pt idx="6306">
                  <c:v>5.1245145999999977</c:v>
                </c:pt>
                <c:pt idx="6307">
                  <c:v>5.1253265999999993</c:v>
                </c:pt>
                <c:pt idx="6308">
                  <c:v>5.1261395999999992</c:v>
                </c:pt>
                <c:pt idx="6309">
                  <c:v>5.126952199999999</c:v>
                </c:pt>
                <c:pt idx="6310">
                  <c:v>5.1277646999999993</c:v>
                </c:pt>
                <c:pt idx="6311">
                  <c:v>5.1285776999999992</c:v>
                </c:pt>
                <c:pt idx="6312">
                  <c:v>5.1293901999999996</c:v>
                </c:pt>
                <c:pt idx="6313">
                  <c:v>5.1302028000000002</c:v>
                </c:pt>
                <c:pt idx="6314">
                  <c:v>5.1310157999999992</c:v>
                </c:pt>
                <c:pt idx="6315">
                  <c:v>5.1318282999999996</c:v>
                </c:pt>
                <c:pt idx="6316">
                  <c:v>5.1326407999999999</c:v>
                </c:pt>
                <c:pt idx="6317">
                  <c:v>5.1334533999999996</c:v>
                </c:pt>
                <c:pt idx="6318">
                  <c:v>5.134265899999999</c:v>
                </c:pt>
                <c:pt idx="6319">
                  <c:v>5.1350784000000003</c:v>
                </c:pt>
                <c:pt idx="6320">
                  <c:v>5.1358914000000002</c:v>
                </c:pt>
                <c:pt idx="6321">
                  <c:v>5.1367039999999999</c:v>
                </c:pt>
                <c:pt idx="6322">
                  <c:v>5.1375164999999985</c:v>
                </c:pt>
                <c:pt idx="6323">
                  <c:v>5.1383295000000002</c:v>
                </c:pt>
                <c:pt idx="6324">
                  <c:v>5.1391419999999997</c:v>
                </c:pt>
                <c:pt idx="6325">
                  <c:v>5.1399545999999994</c:v>
                </c:pt>
                <c:pt idx="6326">
                  <c:v>5.1407676000000002</c:v>
                </c:pt>
                <c:pt idx="6327">
                  <c:v>5.1415800999999988</c:v>
                </c:pt>
                <c:pt idx="6328">
                  <c:v>5.1423921999999997</c:v>
                </c:pt>
                <c:pt idx="6329">
                  <c:v>5.1432051999999997</c:v>
                </c:pt>
                <c:pt idx="6330">
                  <c:v>5.1440176999999991</c:v>
                </c:pt>
                <c:pt idx="6331">
                  <c:v>5.1448301999999986</c:v>
                </c:pt>
                <c:pt idx="6332">
                  <c:v>5.1456432000000003</c:v>
                </c:pt>
                <c:pt idx="6333">
                  <c:v>5.1464557999999991</c:v>
                </c:pt>
                <c:pt idx="6334">
                  <c:v>5.1472683000000004</c:v>
                </c:pt>
                <c:pt idx="6335">
                  <c:v>5.1480812999999994</c:v>
                </c:pt>
                <c:pt idx="6336">
                  <c:v>5.1488937999999997</c:v>
                </c:pt>
                <c:pt idx="6337">
                  <c:v>5.1497064000000004</c:v>
                </c:pt>
                <c:pt idx="6338">
                  <c:v>5.150518899999998</c:v>
                </c:pt>
                <c:pt idx="6339">
                  <c:v>5.1513314000000001</c:v>
                </c:pt>
                <c:pt idx="6340">
                  <c:v>5.1521439999999989</c:v>
                </c:pt>
                <c:pt idx="6341">
                  <c:v>5.152956999999998</c:v>
                </c:pt>
                <c:pt idx="6342">
                  <c:v>5.1537695000000001</c:v>
                </c:pt>
                <c:pt idx="6343">
                  <c:v>5.1545819999999987</c:v>
                </c:pt>
                <c:pt idx="6344">
                  <c:v>5.1553945999999993</c:v>
                </c:pt>
                <c:pt idx="6345">
                  <c:v>5.1562076000000001</c:v>
                </c:pt>
                <c:pt idx="6346">
                  <c:v>5.1570200999999996</c:v>
                </c:pt>
                <c:pt idx="6347">
                  <c:v>5.1578325999999981</c:v>
                </c:pt>
                <c:pt idx="6348">
                  <c:v>5.1586455999999989</c:v>
                </c:pt>
                <c:pt idx="6349">
                  <c:v>5.159457699999999</c:v>
                </c:pt>
                <c:pt idx="6350">
                  <c:v>5.1602701999999994</c:v>
                </c:pt>
                <c:pt idx="6351">
                  <c:v>5.1610831999999993</c:v>
                </c:pt>
                <c:pt idx="6352">
                  <c:v>5.161895799999999</c:v>
                </c:pt>
                <c:pt idx="6353">
                  <c:v>5.1627082999999994</c:v>
                </c:pt>
                <c:pt idx="6354">
                  <c:v>5.1635212999999993</c:v>
                </c:pt>
                <c:pt idx="6355">
                  <c:v>5.1643337999999988</c:v>
                </c:pt>
                <c:pt idx="6356">
                  <c:v>5.1651463999999994</c:v>
                </c:pt>
                <c:pt idx="6357">
                  <c:v>5.1659593999999993</c:v>
                </c:pt>
                <c:pt idx="6358">
                  <c:v>5.1667718999999988</c:v>
                </c:pt>
                <c:pt idx="6359">
                  <c:v>5.1675838999999986</c:v>
                </c:pt>
                <c:pt idx="6360">
                  <c:v>5.1683968999999994</c:v>
                </c:pt>
                <c:pt idx="6361">
                  <c:v>5.1692095</c:v>
                </c:pt>
                <c:pt idx="6362">
                  <c:v>5.1700220000000003</c:v>
                </c:pt>
                <c:pt idx="6363">
                  <c:v>5.1708349999999994</c:v>
                </c:pt>
                <c:pt idx="6364">
                  <c:v>5.1716475000000006</c:v>
                </c:pt>
                <c:pt idx="6365">
                  <c:v>5.1724601000000003</c:v>
                </c:pt>
                <c:pt idx="6366">
                  <c:v>5.1732731000000012</c:v>
                </c:pt>
                <c:pt idx="6367">
                  <c:v>5.174085599999998</c:v>
                </c:pt>
                <c:pt idx="6368">
                  <c:v>5.1748981000000001</c:v>
                </c:pt>
                <c:pt idx="6369">
                  <c:v>5.1757111999999994</c:v>
                </c:pt>
                <c:pt idx="6370">
                  <c:v>5.1765232000000001</c:v>
                </c:pt>
                <c:pt idx="6371">
                  <c:v>5.1773356999999995</c:v>
                </c:pt>
                <c:pt idx="6372">
                  <c:v>5.1781487000000004</c:v>
                </c:pt>
                <c:pt idx="6373">
                  <c:v>5.1789613000000001</c:v>
                </c:pt>
                <c:pt idx="6374">
                  <c:v>5.1797738000000004</c:v>
                </c:pt>
                <c:pt idx="6375">
                  <c:v>5.1805867999999986</c:v>
                </c:pt>
                <c:pt idx="6376">
                  <c:v>5.1813992999999998</c:v>
                </c:pt>
                <c:pt idx="6377">
                  <c:v>5.1822118999999995</c:v>
                </c:pt>
                <c:pt idx="6378">
                  <c:v>5.1830248999999995</c:v>
                </c:pt>
                <c:pt idx="6379">
                  <c:v>5.1838373999999989</c:v>
                </c:pt>
                <c:pt idx="6380">
                  <c:v>5.1846499000000001</c:v>
                </c:pt>
                <c:pt idx="6381">
                  <c:v>5.1854624999999999</c:v>
                </c:pt>
                <c:pt idx="6382">
                  <c:v>5.1862750000000002</c:v>
                </c:pt>
                <c:pt idx="6383">
                  <c:v>5.1870874999999987</c:v>
                </c:pt>
                <c:pt idx="6384">
                  <c:v>5.1879004999999987</c:v>
                </c:pt>
                <c:pt idx="6385">
                  <c:v>5.1887131000000002</c:v>
                </c:pt>
                <c:pt idx="6386">
                  <c:v>5.1895255999999987</c:v>
                </c:pt>
                <c:pt idx="6387">
                  <c:v>5.1903385999999987</c:v>
                </c:pt>
                <c:pt idx="6388">
                  <c:v>5.191151099999999</c:v>
                </c:pt>
                <c:pt idx="6389">
                  <c:v>5.1919636999999996</c:v>
                </c:pt>
                <c:pt idx="6390">
                  <c:v>5.1927761999999991</c:v>
                </c:pt>
                <c:pt idx="6391">
                  <c:v>5.1935886999999994</c:v>
                </c:pt>
                <c:pt idx="6392">
                  <c:v>5.1944012999999991</c:v>
                </c:pt>
                <c:pt idx="6393">
                  <c:v>5.1952142999999991</c:v>
                </c:pt>
                <c:pt idx="6394">
                  <c:v>5.1960267999999994</c:v>
                </c:pt>
                <c:pt idx="6395">
                  <c:v>5.1968392999999988</c:v>
                </c:pt>
                <c:pt idx="6396">
                  <c:v>5.1976518999999994</c:v>
                </c:pt>
                <c:pt idx="6397">
                  <c:v>5.1984648999999994</c:v>
                </c:pt>
                <c:pt idx="6398">
                  <c:v>5.1992773999999997</c:v>
                </c:pt>
                <c:pt idx="6399">
                  <c:v>5.2000899</c:v>
                </c:pt>
                <c:pt idx="6400">
                  <c:v>5.2009029</c:v>
                </c:pt>
                <c:pt idx="6401">
                  <c:v>5.2017154999999997</c:v>
                </c:pt>
                <c:pt idx="6402">
                  <c:v>5.2025274999999995</c:v>
                </c:pt>
                <c:pt idx="6403">
                  <c:v>5.2033405000000004</c:v>
                </c:pt>
                <c:pt idx="6404">
                  <c:v>5.2041531000000001</c:v>
                </c:pt>
                <c:pt idx="6405">
                  <c:v>5.2049655999999995</c:v>
                </c:pt>
                <c:pt idx="6406">
                  <c:v>5.2057786000000004</c:v>
                </c:pt>
                <c:pt idx="6407">
                  <c:v>5.2065910999999998</c:v>
                </c:pt>
                <c:pt idx="6408">
                  <c:v>5.2074037000000004</c:v>
                </c:pt>
                <c:pt idx="6409">
                  <c:v>5.2082167000000004</c:v>
                </c:pt>
                <c:pt idx="6410">
                  <c:v>5.2090292000000007</c:v>
                </c:pt>
                <c:pt idx="6411">
                  <c:v>5.209841700000001</c:v>
                </c:pt>
                <c:pt idx="6412">
                  <c:v>5.210654299999999</c:v>
                </c:pt>
                <c:pt idx="6413">
                  <c:v>5.2114668000000002</c:v>
                </c:pt>
                <c:pt idx="6414">
                  <c:v>5.2122792999999996</c:v>
                </c:pt>
                <c:pt idx="6415">
                  <c:v>5.2130922999999996</c:v>
                </c:pt>
                <c:pt idx="6416">
                  <c:v>5.2139048999999993</c:v>
                </c:pt>
                <c:pt idx="6417">
                  <c:v>5.2147173999999987</c:v>
                </c:pt>
                <c:pt idx="6418">
                  <c:v>5.2155303999999987</c:v>
                </c:pt>
                <c:pt idx="6419">
                  <c:v>5.2163428999999999</c:v>
                </c:pt>
                <c:pt idx="6420">
                  <c:v>5.2171554999999987</c:v>
                </c:pt>
                <c:pt idx="6421">
                  <c:v>5.2179684999999996</c:v>
                </c:pt>
                <c:pt idx="6422">
                  <c:v>5.218780999999999</c:v>
                </c:pt>
                <c:pt idx="6423">
                  <c:v>5.2195929999999997</c:v>
                </c:pt>
                <c:pt idx="6424">
                  <c:v>5.220406099999999</c:v>
                </c:pt>
                <c:pt idx="6425">
                  <c:v>5.2212186000000003</c:v>
                </c:pt>
                <c:pt idx="6426">
                  <c:v>5.2220310999999988</c:v>
                </c:pt>
                <c:pt idx="6427">
                  <c:v>5.2228440999999988</c:v>
                </c:pt>
                <c:pt idx="6428">
                  <c:v>5.2236567000000003</c:v>
                </c:pt>
                <c:pt idx="6429">
                  <c:v>5.2244691999999997</c:v>
                </c:pt>
                <c:pt idx="6430">
                  <c:v>5.2252821999999997</c:v>
                </c:pt>
                <c:pt idx="6431">
                  <c:v>5.2260947</c:v>
                </c:pt>
                <c:pt idx="6432">
                  <c:v>5.2269072999999988</c:v>
                </c:pt>
                <c:pt idx="6433">
                  <c:v>5.2277197999999991</c:v>
                </c:pt>
                <c:pt idx="6434">
                  <c:v>5.2285322999999995</c:v>
                </c:pt>
                <c:pt idx="6435">
                  <c:v>5.2293447999999998</c:v>
                </c:pt>
                <c:pt idx="6436">
                  <c:v>5.2301579</c:v>
                </c:pt>
                <c:pt idx="6437">
                  <c:v>5.2309704000000004</c:v>
                </c:pt>
                <c:pt idx="6438">
                  <c:v>5.2317828999999998</c:v>
                </c:pt>
                <c:pt idx="6439">
                  <c:v>5.2325958999999989</c:v>
                </c:pt>
                <c:pt idx="6440">
                  <c:v>5.2334085000000004</c:v>
                </c:pt>
                <c:pt idx="6441">
                  <c:v>5.2342209999999998</c:v>
                </c:pt>
                <c:pt idx="6442">
                  <c:v>5.2350335000000001</c:v>
                </c:pt>
                <c:pt idx="6443">
                  <c:v>5.2358465000000001</c:v>
                </c:pt>
                <c:pt idx="6444">
                  <c:v>5.2366586000000011</c:v>
                </c:pt>
                <c:pt idx="6445">
                  <c:v>5.2374716000000001</c:v>
                </c:pt>
                <c:pt idx="6446">
                  <c:v>5.2382841000000004</c:v>
                </c:pt>
                <c:pt idx="6447">
                  <c:v>5.2390965999999999</c:v>
                </c:pt>
                <c:pt idx="6448">
                  <c:v>5.2399092000000005</c:v>
                </c:pt>
                <c:pt idx="6449">
                  <c:v>5.2407222000000004</c:v>
                </c:pt>
                <c:pt idx="6450">
                  <c:v>5.241534699999999</c:v>
                </c:pt>
                <c:pt idx="6451">
                  <c:v>5.2423472000000002</c:v>
                </c:pt>
                <c:pt idx="6452">
                  <c:v>5.2431602000000002</c:v>
                </c:pt>
                <c:pt idx="6453">
                  <c:v>5.2439727999999999</c:v>
                </c:pt>
                <c:pt idx="6454">
                  <c:v>5.2447847999999988</c:v>
                </c:pt>
                <c:pt idx="6455">
                  <c:v>5.2455977999999996</c:v>
                </c:pt>
                <c:pt idx="6456">
                  <c:v>5.2464104000000003</c:v>
                </c:pt>
                <c:pt idx="6457">
                  <c:v>5.2472228999999997</c:v>
                </c:pt>
                <c:pt idx="6458">
                  <c:v>5.2480358999999988</c:v>
                </c:pt>
                <c:pt idx="6459">
                  <c:v>5.2488484000000009</c:v>
                </c:pt>
                <c:pt idx="6460">
                  <c:v>5.2496610000000006</c:v>
                </c:pt>
                <c:pt idx="6461">
                  <c:v>5.2504739999999996</c:v>
                </c:pt>
                <c:pt idx="6462">
                  <c:v>5.2512865</c:v>
                </c:pt>
                <c:pt idx="6463">
                  <c:v>5.2520990000000003</c:v>
                </c:pt>
                <c:pt idx="6464">
                  <c:v>5.2529119999999994</c:v>
                </c:pt>
                <c:pt idx="6465">
                  <c:v>5.2537241000000003</c:v>
                </c:pt>
                <c:pt idx="6466">
                  <c:v>5.254536599999998</c:v>
                </c:pt>
                <c:pt idx="6467">
                  <c:v>5.2553495999999997</c:v>
                </c:pt>
                <c:pt idx="6468">
                  <c:v>5.2561622000000003</c:v>
                </c:pt>
                <c:pt idx="6469">
                  <c:v>5.2569746999999989</c:v>
                </c:pt>
                <c:pt idx="6470">
                  <c:v>5.2577876999999988</c:v>
                </c:pt>
                <c:pt idx="6471">
                  <c:v>5.2586002000000001</c:v>
                </c:pt>
                <c:pt idx="6472">
                  <c:v>5.2594127999999998</c:v>
                </c:pt>
                <c:pt idx="6473">
                  <c:v>5.2602257999999997</c:v>
                </c:pt>
                <c:pt idx="6474">
                  <c:v>5.2610383000000001</c:v>
                </c:pt>
                <c:pt idx="6475">
                  <c:v>5.2618504000000001</c:v>
                </c:pt>
                <c:pt idx="6476">
                  <c:v>5.262663400000001</c:v>
                </c:pt>
                <c:pt idx="6477">
                  <c:v>5.2634758999999995</c:v>
                </c:pt>
                <c:pt idx="6478">
                  <c:v>5.264288399999999</c:v>
                </c:pt>
                <c:pt idx="6479">
                  <c:v>5.2651013999999989</c:v>
                </c:pt>
                <c:pt idx="6480">
                  <c:v>5.2659139999999987</c:v>
                </c:pt>
                <c:pt idx="6481">
                  <c:v>5.2667264999999999</c:v>
                </c:pt>
                <c:pt idx="6482">
                  <c:v>5.2675394999999989</c:v>
                </c:pt>
                <c:pt idx="6483">
                  <c:v>5.2683520000000001</c:v>
                </c:pt>
                <c:pt idx="6484">
                  <c:v>5.269164599999999</c:v>
                </c:pt>
                <c:pt idx="6485">
                  <c:v>5.2699775999999989</c:v>
                </c:pt>
                <c:pt idx="6486">
                  <c:v>5.2707895999999996</c:v>
                </c:pt>
                <c:pt idx="6487">
                  <c:v>5.2716022000000011</c:v>
                </c:pt>
                <c:pt idx="6488">
                  <c:v>5.2724151999999993</c:v>
                </c:pt>
                <c:pt idx="6489">
                  <c:v>5.2732277000000005</c:v>
                </c:pt>
                <c:pt idx="6490">
                  <c:v>5.2740402</c:v>
                </c:pt>
                <c:pt idx="6491">
                  <c:v>5.2748531999999999</c:v>
                </c:pt>
                <c:pt idx="6492">
                  <c:v>5.2756658000000005</c:v>
                </c:pt>
                <c:pt idx="6493">
                  <c:v>5.2764783000000008</c:v>
                </c:pt>
                <c:pt idx="6494">
                  <c:v>5.2772908000000003</c:v>
                </c:pt>
                <c:pt idx="6495">
                  <c:v>5.2781038000000002</c:v>
                </c:pt>
                <c:pt idx="6496">
                  <c:v>5.2789158999999994</c:v>
                </c:pt>
                <c:pt idx="6497">
                  <c:v>5.2797289000000012</c:v>
                </c:pt>
                <c:pt idx="6498">
                  <c:v>5.2805413999999997</c:v>
                </c:pt>
                <c:pt idx="6499">
                  <c:v>5.2813540000000003</c:v>
                </c:pt>
                <c:pt idx="6500">
                  <c:v>5.2821664999999998</c:v>
                </c:pt>
                <c:pt idx="6501">
                  <c:v>5.2829794999999997</c:v>
                </c:pt>
                <c:pt idx="6502">
                  <c:v>5.2837920000000009</c:v>
                </c:pt>
                <c:pt idx="6503">
                  <c:v>5.2846044999999995</c:v>
                </c:pt>
                <c:pt idx="6504">
                  <c:v>5.2854175999999988</c:v>
                </c:pt>
                <c:pt idx="6505">
                  <c:v>5.2862301000000009</c:v>
                </c:pt>
                <c:pt idx="6506">
                  <c:v>5.2870426000000004</c:v>
                </c:pt>
                <c:pt idx="6507">
                  <c:v>5.2878550999999989</c:v>
                </c:pt>
                <c:pt idx="6508">
                  <c:v>5.2886677000000013</c:v>
                </c:pt>
                <c:pt idx="6509">
                  <c:v>5.2894801999999999</c:v>
                </c:pt>
                <c:pt idx="6510">
                  <c:v>5.2902932000000007</c:v>
                </c:pt>
                <c:pt idx="6511">
                  <c:v>5.2911057000000001</c:v>
                </c:pt>
                <c:pt idx="6512">
                  <c:v>5.291918299999999</c:v>
                </c:pt>
                <c:pt idx="6513">
                  <c:v>5.2927312999999989</c:v>
                </c:pt>
                <c:pt idx="6514">
                  <c:v>5.2935438000000001</c:v>
                </c:pt>
                <c:pt idx="6515">
                  <c:v>5.2943562999999987</c:v>
                </c:pt>
                <c:pt idx="6516">
                  <c:v>5.2951693999999998</c:v>
                </c:pt>
                <c:pt idx="6517">
                  <c:v>5.2959813999999987</c:v>
                </c:pt>
                <c:pt idx="6518">
                  <c:v>5.2967938999999999</c:v>
                </c:pt>
                <c:pt idx="6519">
                  <c:v>5.297606899999999</c:v>
                </c:pt>
                <c:pt idx="6520">
                  <c:v>5.2984194999999996</c:v>
                </c:pt>
                <c:pt idx="6521">
                  <c:v>5.2992319999999999</c:v>
                </c:pt>
                <c:pt idx="6522">
                  <c:v>5.300044999999999</c:v>
                </c:pt>
                <c:pt idx="6523">
                  <c:v>5.3008574999999993</c:v>
                </c:pt>
                <c:pt idx="6524">
                  <c:v>5.3016700999999999</c:v>
                </c:pt>
                <c:pt idx="6525">
                  <c:v>5.302483099999999</c:v>
                </c:pt>
                <c:pt idx="6526">
                  <c:v>5.3032956000000002</c:v>
                </c:pt>
                <c:pt idx="6527">
                  <c:v>5.3041080999999988</c:v>
                </c:pt>
                <c:pt idx="6528">
                  <c:v>5.3049206999999994</c:v>
                </c:pt>
                <c:pt idx="6529">
                  <c:v>5.3057331999999997</c:v>
                </c:pt>
                <c:pt idx="6530">
                  <c:v>5.3065457</c:v>
                </c:pt>
                <c:pt idx="6531">
                  <c:v>5.3073587</c:v>
                </c:pt>
                <c:pt idx="6532">
                  <c:v>5.3081712999999988</c:v>
                </c:pt>
                <c:pt idx="6533">
                  <c:v>5.3089837999999991</c:v>
                </c:pt>
                <c:pt idx="6534">
                  <c:v>5.3097968</c:v>
                </c:pt>
                <c:pt idx="6535">
                  <c:v>5.3106093000000003</c:v>
                </c:pt>
                <c:pt idx="6536">
                  <c:v>5.3114219</c:v>
                </c:pt>
                <c:pt idx="6537">
                  <c:v>5.3122348999999991</c:v>
                </c:pt>
                <c:pt idx="6538">
                  <c:v>5.3130468999999989</c:v>
                </c:pt>
                <c:pt idx="6539">
                  <c:v>5.3138594999999995</c:v>
                </c:pt>
                <c:pt idx="6540">
                  <c:v>5.3146724999999995</c:v>
                </c:pt>
                <c:pt idx="6541">
                  <c:v>5.315484999999998</c:v>
                </c:pt>
                <c:pt idx="6542">
                  <c:v>5.3162975000000001</c:v>
                </c:pt>
                <c:pt idx="6543">
                  <c:v>5.3171104999999983</c:v>
                </c:pt>
                <c:pt idx="6544">
                  <c:v>5.3179230999999989</c:v>
                </c:pt>
                <c:pt idx="6545">
                  <c:v>5.3187355999999992</c:v>
                </c:pt>
                <c:pt idx="6546">
                  <c:v>5.3195480999999996</c:v>
                </c:pt>
                <c:pt idx="6547">
                  <c:v>5.3203611000000004</c:v>
                </c:pt>
                <c:pt idx="6548">
                  <c:v>5.3211737000000001</c:v>
                </c:pt>
                <c:pt idx="6549">
                  <c:v>5.3219861999999987</c:v>
                </c:pt>
                <c:pt idx="6550">
                  <c:v>5.322798699999999</c:v>
                </c:pt>
                <c:pt idx="6551">
                  <c:v>5.3236112999999987</c:v>
                </c:pt>
                <c:pt idx="6552">
                  <c:v>5.324423799999999</c:v>
                </c:pt>
                <c:pt idx="6553">
                  <c:v>5.325236799999999</c:v>
                </c:pt>
                <c:pt idx="6554">
                  <c:v>5.3260493000000002</c:v>
                </c:pt>
                <c:pt idx="6555">
                  <c:v>5.326861899999999</c:v>
                </c:pt>
                <c:pt idx="6556">
                  <c:v>5.3276748999999981</c:v>
                </c:pt>
                <c:pt idx="6557">
                  <c:v>5.3284873999999993</c:v>
                </c:pt>
                <c:pt idx="6558">
                  <c:v>5.3292998999999996</c:v>
                </c:pt>
                <c:pt idx="6559">
                  <c:v>5.3301124999999994</c:v>
                </c:pt>
                <c:pt idx="6560">
                  <c:v>5.3309249999999988</c:v>
                </c:pt>
                <c:pt idx="6561">
                  <c:v>5.3317375</c:v>
                </c:pt>
                <c:pt idx="6562">
                  <c:v>5.3325504999999991</c:v>
                </c:pt>
                <c:pt idx="6563">
                  <c:v>5.3333631000000006</c:v>
                </c:pt>
                <c:pt idx="6564">
                  <c:v>5.3341755999999991</c:v>
                </c:pt>
                <c:pt idx="6565">
                  <c:v>5.3349885999999991</c:v>
                </c:pt>
                <c:pt idx="6566">
                  <c:v>5.3358011000000003</c:v>
                </c:pt>
                <c:pt idx="6567">
                  <c:v>5.3366137000000009</c:v>
                </c:pt>
                <c:pt idx="6568">
                  <c:v>5.3374267</c:v>
                </c:pt>
                <c:pt idx="6569">
                  <c:v>5.3382392000000003</c:v>
                </c:pt>
                <c:pt idx="6570">
                  <c:v>5.3390512000000001</c:v>
                </c:pt>
                <c:pt idx="6571">
                  <c:v>5.3398643000000003</c:v>
                </c:pt>
                <c:pt idx="6572">
                  <c:v>5.3406767999999998</c:v>
                </c:pt>
                <c:pt idx="6573">
                  <c:v>5.3414893000000001</c:v>
                </c:pt>
                <c:pt idx="6574">
                  <c:v>5.3423023000000001</c:v>
                </c:pt>
                <c:pt idx="6575">
                  <c:v>5.343114899999998</c:v>
                </c:pt>
                <c:pt idx="6576">
                  <c:v>5.3439274000000001</c:v>
                </c:pt>
                <c:pt idx="6577">
                  <c:v>5.3447404000000001</c:v>
                </c:pt>
                <c:pt idx="6578">
                  <c:v>5.3455528999999995</c:v>
                </c:pt>
                <c:pt idx="6579">
                  <c:v>5.3463655000000001</c:v>
                </c:pt>
                <c:pt idx="6580">
                  <c:v>5.3471779999999995</c:v>
                </c:pt>
                <c:pt idx="6581">
                  <c:v>5.347990499999999</c:v>
                </c:pt>
                <c:pt idx="6582">
                  <c:v>5.3488030000000002</c:v>
                </c:pt>
                <c:pt idx="6583">
                  <c:v>5.3496161000000004</c:v>
                </c:pt>
                <c:pt idx="6584">
                  <c:v>5.350428599999999</c:v>
                </c:pt>
                <c:pt idx="6585">
                  <c:v>5.3512411000000011</c:v>
                </c:pt>
                <c:pt idx="6586">
                  <c:v>5.3520540999999993</c:v>
                </c:pt>
                <c:pt idx="6587">
                  <c:v>5.3528665999999987</c:v>
                </c:pt>
                <c:pt idx="6588">
                  <c:v>5.3536792000000002</c:v>
                </c:pt>
                <c:pt idx="6589">
                  <c:v>5.3544921999999993</c:v>
                </c:pt>
                <c:pt idx="6590">
                  <c:v>5.3553046999999987</c:v>
                </c:pt>
                <c:pt idx="6591">
                  <c:v>5.3561167999999988</c:v>
                </c:pt>
                <c:pt idx="6592">
                  <c:v>5.3569297999999996</c:v>
                </c:pt>
                <c:pt idx="6593">
                  <c:v>5.3577423</c:v>
                </c:pt>
                <c:pt idx="6594">
                  <c:v>5.3585547999999985</c:v>
                </c:pt>
                <c:pt idx="6595">
                  <c:v>5.3593678000000002</c:v>
                </c:pt>
                <c:pt idx="6596">
                  <c:v>5.3601803999999991</c:v>
                </c:pt>
                <c:pt idx="6597">
                  <c:v>5.3609928999999994</c:v>
                </c:pt>
                <c:pt idx="6598">
                  <c:v>5.3618053999999988</c:v>
                </c:pt>
                <c:pt idx="6599">
                  <c:v>5.3626183999999988</c:v>
                </c:pt>
                <c:pt idx="6600">
                  <c:v>5.3634309999999994</c:v>
                </c:pt>
                <c:pt idx="6601">
                  <c:v>5.3642434999999997</c:v>
                </c:pt>
                <c:pt idx="6602">
                  <c:v>5.3650559999999992</c:v>
                </c:pt>
                <c:pt idx="6603">
                  <c:v>5.3658685999999989</c:v>
                </c:pt>
                <c:pt idx="6604">
                  <c:v>5.3666811000000001</c:v>
                </c:pt>
                <c:pt idx="6605">
                  <c:v>5.3674940999999992</c:v>
                </c:pt>
                <c:pt idx="6606">
                  <c:v>5.3683065999999995</c:v>
                </c:pt>
                <c:pt idx="6607">
                  <c:v>5.3691191999999992</c:v>
                </c:pt>
                <c:pt idx="6608">
                  <c:v>5.3699321999999992</c:v>
                </c:pt>
                <c:pt idx="6609">
                  <c:v>5.3707447000000004</c:v>
                </c:pt>
                <c:pt idx="6610">
                  <c:v>5.3715571999999998</c:v>
                </c:pt>
                <c:pt idx="6611">
                  <c:v>5.3723701999999998</c:v>
                </c:pt>
                <c:pt idx="6612">
                  <c:v>5.373182299999999</c:v>
                </c:pt>
                <c:pt idx="6613">
                  <c:v>5.3739947999999993</c:v>
                </c:pt>
                <c:pt idx="6614">
                  <c:v>5.3748077999999992</c:v>
                </c:pt>
                <c:pt idx="6615">
                  <c:v>5.3756203999999999</c:v>
                </c:pt>
                <c:pt idx="6616">
                  <c:v>5.3764329000000002</c:v>
                </c:pt>
                <c:pt idx="6617">
                  <c:v>5.3772459000000001</c:v>
                </c:pt>
                <c:pt idx="6618">
                  <c:v>5.3780583999999996</c:v>
                </c:pt>
                <c:pt idx="6619">
                  <c:v>5.3788710000000002</c:v>
                </c:pt>
                <c:pt idx="6620">
                  <c:v>5.3796840000000001</c:v>
                </c:pt>
                <c:pt idx="6621">
                  <c:v>5.3804964999999996</c:v>
                </c:pt>
                <c:pt idx="6622">
                  <c:v>5.3813085999999997</c:v>
                </c:pt>
                <c:pt idx="6623">
                  <c:v>5.3821215999999987</c:v>
                </c:pt>
                <c:pt idx="6624">
                  <c:v>5.3829340999999982</c:v>
                </c:pt>
                <c:pt idx="6625">
                  <c:v>5.3837466000000003</c:v>
                </c:pt>
                <c:pt idx="6626">
                  <c:v>5.3845595999999993</c:v>
                </c:pt>
                <c:pt idx="6627">
                  <c:v>5.3853721999999999</c:v>
                </c:pt>
                <c:pt idx="6628">
                  <c:v>5.3861846999999994</c:v>
                </c:pt>
                <c:pt idx="6629">
                  <c:v>5.3869977000000002</c:v>
                </c:pt>
                <c:pt idx="6630">
                  <c:v>5.3878101999999988</c:v>
                </c:pt>
                <c:pt idx="6631">
                  <c:v>5.3886228000000003</c:v>
                </c:pt>
                <c:pt idx="6632">
                  <c:v>5.3894357999999993</c:v>
                </c:pt>
                <c:pt idx="6633">
                  <c:v>5.3902478</c:v>
                </c:pt>
                <c:pt idx="6634">
                  <c:v>5.3910603999999998</c:v>
                </c:pt>
                <c:pt idx="6635">
                  <c:v>5.3918733999999997</c:v>
                </c:pt>
                <c:pt idx="6636">
                  <c:v>5.3926858999999991</c:v>
                </c:pt>
                <c:pt idx="6637">
                  <c:v>5.3934984000000004</c:v>
                </c:pt>
                <c:pt idx="6638">
                  <c:v>5.3943113999999994</c:v>
                </c:pt>
                <c:pt idx="6639">
                  <c:v>5.3951239999999991</c:v>
                </c:pt>
                <c:pt idx="6640">
                  <c:v>5.3959364999999986</c:v>
                </c:pt>
                <c:pt idx="6641">
                  <c:v>5.3967495000000003</c:v>
                </c:pt>
                <c:pt idx="6642">
                  <c:v>5.3975619999999989</c:v>
                </c:pt>
                <c:pt idx="6643">
                  <c:v>5.3983745999999995</c:v>
                </c:pt>
                <c:pt idx="6644">
                  <c:v>5.3991870999999989</c:v>
                </c:pt>
                <c:pt idx="6645">
                  <c:v>5.3999996000000001</c:v>
                </c:pt>
                <c:pt idx="6646">
                  <c:v>5.4008120999999996</c:v>
                </c:pt>
                <c:pt idx="6647">
                  <c:v>5.4016252000000007</c:v>
                </c:pt>
                <c:pt idx="6648">
                  <c:v>5.4024377000000001</c:v>
                </c:pt>
                <c:pt idx="6649">
                  <c:v>5.4032502000000004</c:v>
                </c:pt>
                <c:pt idx="6650">
                  <c:v>5.4040626999999999</c:v>
                </c:pt>
                <c:pt idx="6651">
                  <c:v>5.4048757999999992</c:v>
                </c:pt>
                <c:pt idx="6652">
                  <c:v>5.4056882999999996</c:v>
                </c:pt>
                <c:pt idx="6653">
                  <c:v>5.4065007999999999</c:v>
                </c:pt>
                <c:pt idx="6654">
                  <c:v>5.4073133000000002</c:v>
                </c:pt>
                <c:pt idx="6655">
                  <c:v>5.408125899999999</c:v>
                </c:pt>
                <c:pt idx="6656">
                  <c:v>5.4089384000000003</c:v>
                </c:pt>
                <c:pt idx="6657">
                  <c:v>5.4097514000000011</c:v>
                </c:pt>
                <c:pt idx="6658">
                  <c:v>5.4105638999999996</c:v>
                </c:pt>
                <c:pt idx="6659">
                  <c:v>5.4113765000000003</c:v>
                </c:pt>
                <c:pt idx="6660">
                  <c:v>5.4121894999999993</c:v>
                </c:pt>
                <c:pt idx="6661">
                  <c:v>5.4130019999999996</c:v>
                </c:pt>
                <c:pt idx="6662">
                  <c:v>5.4138144999999991</c:v>
                </c:pt>
                <c:pt idx="6663">
                  <c:v>5.4146276000000002</c:v>
                </c:pt>
                <c:pt idx="6664">
                  <c:v>5.4154400999999996</c:v>
                </c:pt>
                <c:pt idx="6665">
                  <c:v>5.4162521000000012</c:v>
                </c:pt>
                <c:pt idx="6666">
                  <c:v>5.4170651000000003</c:v>
                </c:pt>
                <c:pt idx="6667">
                  <c:v>5.4178777</c:v>
                </c:pt>
                <c:pt idx="6668">
                  <c:v>5.4186902000000003</c:v>
                </c:pt>
                <c:pt idx="6669">
                  <c:v>5.4195032000000003</c:v>
                </c:pt>
                <c:pt idx="6670">
                  <c:v>5.4203156999999988</c:v>
                </c:pt>
                <c:pt idx="6671">
                  <c:v>5.4211283000000003</c:v>
                </c:pt>
                <c:pt idx="6672">
                  <c:v>5.4219413000000003</c:v>
                </c:pt>
                <c:pt idx="6673">
                  <c:v>5.4227537999999997</c:v>
                </c:pt>
                <c:pt idx="6674">
                  <c:v>5.4235663000000001</c:v>
                </c:pt>
                <c:pt idx="6675">
                  <c:v>5.4243788999999989</c:v>
                </c:pt>
                <c:pt idx="6676">
                  <c:v>5.4251914000000001</c:v>
                </c:pt>
                <c:pt idx="6677">
                  <c:v>5.4260039000000004</c:v>
                </c:pt>
                <c:pt idx="6678">
                  <c:v>5.4268168999999995</c:v>
                </c:pt>
                <c:pt idx="6679">
                  <c:v>5.4276295000000001</c:v>
                </c:pt>
                <c:pt idx="6680">
                  <c:v>5.4284420000000004</c:v>
                </c:pt>
                <c:pt idx="6681">
                  <c:v>5.4292550000000004</c:v>
                </c:pt>
                <c:pt idx="6682">
                  <c:v>5.4300675000000007</c:v>
                </c:pt>
                <c:pt idx="6683">
                  <c:v>5.4308801000000004</c:v>
                </c:pt>
                <c:pt idx="6684">
                  <c:v>5.4316931000000022</c:v>
                </c:pt>
                <c:pt idx="6685">
                  <c:v>5.4325055999999989</c:v>
                </c:pt>
                <c:pt idx="6686">
                  <c:v>5.4333176999999999</c:v>
                </c:pt>
                <c:pt idx="6687">
                  <c:v>5.434130699999999</c:v>
                </c:pt>
                <c:pt idx="6688">
                  <c:v>5.4349432000000002</c:v>
                </c:pt>
                <c:pt idx="6689">
                  <c:v>5.4357556999999996</c:v>
                </c:pt>
                <c:pt idx="6690">
                  <c:v>5.4365687000000005</c:v>
                </c:pt>
                <c:pt idx="6691">
                  <c:v>5.4373813000000002</c:v>
                </c:pt>
                <c:pt idx="6692">
                  <c:v>5.4381938000000005</c:v>
                </c:pt>
                <c:pt idx="6693">
                  <c:v>5.4390068000000005</c:v>
                </c:pt>
                <c:pt idx="6694">
                  <c:v>5.4398192999999999</c:v>
                </c:pt>
                <c:pt idx="6695">
                  <c:v>5.4406318999999996</c:v>
                </c:pt>
                <c:pt idx="6696">
                  <c:v>5.4414444000000008</c:v>
                </c:pt>
                <c:pt idx="6697">
                  <c:v>5.4422569000000003</c:v>
                </c:pt>
                <c:pt idx="6698">
                  <c:v>5.4430695000000009</c:v>
                </c:pt>
                <c:pt idx="6699">
                  <c:v>5.4438825</c:v>
                </c:pt>
                <c:pt idx="6700">
                  <c:v>5.4446950000000003</c:v>
                </c:pt>
                <c:pt idx="6701">
                  <c:v>5.4455074999999997</c:v>
                </c:pt>
                <c:pt idx="6702">
                  <c:v>5.4463201000000012</c:v>
                </c:pt>
                <c:pt idx="6703">
                  <c:v>5.4471331000000003</c:v>
                </c:pt>
                <c:pt idx="6704">
                  <c:v>5.4479455999999988</c:v>
                </c:pt>
                <c:pt idx="6705">
                  <c:v>5.4487581000000009</c:v>
                </c:pt>
                <c:pt idx="6706">
                  <c:v>5.4495711000000009</c:v>
                </c:pt>
                <c:pt idx="6707">
                  <c:v>5.4503832000000001</c:v>
                </c:pt>
                <c:pt idx="6708">
                  <c:v>5.4511957000000004</c:v>
                </c:pt>
                <c:pt idx="6709">
                  <c:v>5.4520087000000004</c:v>
                </c:pt>
                <c:pt idx="6710">
                  <c:v>5.4528213000000001</c:v>
                </c:pt>
                <c:pt idx="6711">
                  <c:v>5.4536338000000004</c:v>
                </c:pt>
                <c:pt idx="6712">
                  <c:v>5.4544467999999995</c:v>
                </c:pt>
                <c:pt idx="6713">
                  <c:v>5.4552592999999998</c:v>
                </c:pt>
                <c:pt idx="6714">
                  <c:v>5.4560719000000004</c:v>
                </c:pt>
                <c:pt idx="6715">
                  <c:v>5.4568848999999995</c:v>
                </c:pt>
                <c:pt idx="6716">
                  <c:v>5.4576973999999998</c:v>
                </c:pt>
                <c:pt idx="6717">
                  <c:v>5.4585093999999996</c:v>
                </c:pt>
                <c:pt idx="6718">
                  <c:v>5.4593225000000007</c:v>
                </c:pt>
                <c:pt idx="6719">
                  <c:v>5.4601349999999993</c:v>
                </c:pt>
                <c:pt idx="6720">
                  <c:v>5.4609474999999996</c:v>
                </c:pt>
                <c:pt idx="6721">
                  <c:v>5.4617605000000005</c:v>
                </c:pt>
                <c:pt idx="6722">
                  <c:v>5.4625731000000002</c:v>
                </c:pt>
                <c:pt idx="6723">
                  <c:v>5.4633855999999987</c:v>
                </c:pt>
                <c:pt idx="6724">
                  <c:v>5.4641985999999987</c:v>
                </c:pt>
                <c:pt idx="6725">
                  <c:v>5.465011099999999</c:v>
                </c:pt>
                <c:pt idx="6726">
                  <c:v>5.4658236999999996</c:v>
                </c:pt>
                <c:pt idx="6727">
                  <c:v>5.4666366999999996</c:v>
                </c:pt>
                <c:pt idx="6728">
                  <c:v>5.4674487000000003</c:v>
                </c:pt>
                <c:pt idx="6729">
                  <c:v>5.4682612000000006</c:v>
                </c:pt>
                <c:pt idx="6730">
                  <c:v>5.4690741999999997</c:v>
                </c:pt>
                <c:pt idx="6731">
                  <c:v>5.4698867999999994</c:v>
                </c:pt>
                <c:pt idx="6732">
                  <c:v>5.4706993000000006</c:v>
                </c:pt>
                <c:pt idx="6733">
                  <c:v>5.4715122999999997</c:v>
                </c:pt>
                <c:pt idx="6734">
                  <c:v>5.4723248</c:v>
                </c:pt>
                <c:pt idx="6735">
                  <c:v>5.4731373999999997</c:v>
                </c:pt>
                <c:pt idx="6736">
                  <c:v>5.4739503999999997</c:v>
                </c:pt>
                <c:pt idx="6737">
                  <c:v>5.4747629000000009</c:v>
                </c:pt>
                <c:pt idx="6738">
                  <c:v>5.4755750000000001</c:v>
                </c:pt>
                <c:pt idx="6739">
                  <c:v>5.4763880000000009</c:v>
                </c:pt>
                <c:pt idx="6740">
                  <c:v>5.4772005000000004</c:v>
                </c:pt>
                <c:pt idx="6741">
                  <c:v>5.4780129999999998</c:v>
                </c:pt>
                <c:pt idx="6742">
                  <c:v>5.4788259999999998</c:v>
                </c:pt>
                <c:pt idx="6743">
                  <c:v>5.4796386000000012</c:v>
                </c:pt>
                <c:pt idx="6744">
                  <c:v>5.4804510999999998</c:v>
                </c:pt>
                <c:pt idx="6745">
                  <c:v>5.4812641000000006</c:v>
                </c:pt>
                <c:pt idx="6746">
                  <c:v>5.4820766000000001</c:v>
                </c:pt>
                <c:pt idx="6747">
                  <c:v>5.4828891999999998</c:v>
                </c:pt>
                <c:pt idx="6748">
                  <c:v>5.483701700000001</c:v>
                </c:pt>
                <c:pt idx="6749">
                  <c:v>5.4845141999999987</c:v>
                </c:pt>
                <c:pt idx="6750">
                  <c:v>5.4853268000000002</c:v>
                </c:pt>
                <c:pt idx="6751">
                  <c:v>5.4861398000000001</c:v>
                </c:pt>
                <c:pt idx="6752">
                  <c:v>5.4869522999999996</c:v>
                </c:pt>
                <c:pt idx="6753">
                  <c:v>5.4877647999999999</c:v>
                </c:pt>
                <c:pt idx="6754">
                  <c:v>5.4885773999999996</c:v>
                </c:pt>
                <c:pt idx="6755">
                  <c:v>5.4893904000000004</c:v>
                </c:pt>
                <c:pt idx="6756">
                  <c:v>5.4902028999999999</c:v>
                </c:pt>
                <c:pt idx="6757">
                  <c:v>5.4910154000000002</c:v>
                </c:pt>
                <c:pt idx="6758">
                  <c:v>5.4918284000000011</c:v>
                </c:pt>
                <c:pt idx="6759">
                  <c:v>5.4926405000000003</c:v>
                </c:pt>
                <c:pt idx="6760">
                  <c:v>5.4934529999999997</c:v>
                </c:pt>
                <c:pt idx="6761">
                  <c:v>5.4942659999999997</c:v>
                </c:pt>
                <c:pt idx="6762">
                  <c:v>5.4950786000000003</c:v>
                </c:pt>
                <c:pt idx="6763">
                  <c:v>5.4958910999999997</c:v>
                </c:pt>
                <c:pt idx="6764">
                  <c:v>5.4967040999999996</c:v>
                </c:pt>
                <c:pt idx="6765">
                  <c:v>5.4975165999999991</c:v>
                </c:pt>
                <c:pt idx="6766">
                  <c:v>5.4983292000000006</c:v>
                </c:pt>
                <c:pt idx="6767">
                  <c:v>5.4991422000000005</c:v>
                </c:pt>
                <c:pt idx="6768">
                  <c:v>5.4999547</c:v>
                </c:pt>
                <c:pt idx="6769">
                  <c:v>5.5007672000000003</c:v>
                </c:pt>
                <c:pt idx="6770">
                  <c:v>5.5015798</c:v>
                </c:pt>
                <c:pt idx="6771">
                  <c:v>5.5023923000000003</c:v>
                </c:pt>
                <c:pt idx="6772">
                  <c:v>5.5032047999999998</c:v>
                </c:pt>
                <c:pt idx="6773">
                  <c:v>5.5040177999999989</c:v>
                </c:pt>
                <c:pt idx="6774">
                  <c:v>5.5048303999999995</c:v>
                </c:pt>
                <c:pt idx="6775">
                  <c:v>5.5056428999999998</c:v>
                </c:pt>
                <c:pt idx="6776">
                  <c:v>5.5064558999999988</c:v>
                </c:pt>
                <c:pt idx="6777">
                  <c:v>5.507268400000001</c:v>
                </c:pt>
                <c:pt idx="6778">
                  <c:v>5.5080809999999989</c:v>
                </c:pt>
                <c:pt idx="6779">
                  <c:v>5.5088939999999997</c:v>
                </c:pt>
                <c:pt idx="6780">
                  <c:v>5.5097060000000004</c:v>
                </c:pt>
                <c:pt idx="6781">
                  <c:v>5.5105185999999993</c:v>
                </c:pt>
                <c:pt idx="6782">
                  <c:v>5.5113316000000001</c:v>
                </c:pt>
                <c:pt idx="6783">
                  <c:v>5.5121440999999995</c:v>
                </c:pt>
                <c:pt idx="6784">
                  <c:v>5.5129565999999981</c:v>
                </c:pt>
                <c:pt idx="6785">
                  <c:v>5.5137695999999998</c:v>
                </c:pt>
                <c:pt idx="6786">
                  <c:v>5.5145821999999987</c:v>
                </c:pt>
                <c:pt idx="6787">
                  <c:v>5.515394699999999</c:v>
                </c:pt>
                <c:pt idx="6788">
                  <c:v>5.5162076999999998</c:v>
                </c:pt>
                <c:pt idx="6789">
                  <c:v>5.5170201999999993</c:v>
                </c:pt>
                <c:pt idx="6790">
                  <c:v>5.517832799999999</c:v>
                </c:pt>
                <c:pt idx="6791">
                  <c:v>5.5186453000000002</c:v>
                </c:pt>
                <c:pt idx="6792">
                  <c:v>5.5194577999999996</c:v>
                </c:pt>
                <c:pt idx="6793">
                  <c:v>5.5202703</c:v>
                </c:pt>
                <c:pt idx="6794">
                  <c:v>5.5210834000000002</c:v>
                </c:pt>
                <c:pt idx="6795">
                  <c:v>5.5218958999999987</c:v>
                </c:pt>
                <c:pt idx="6796">
                  <c:v>5.5227084</c:v>
                </c:pt>
                <c:pt idx="6797">
                  <c:v>5.523521399999999</c:v>
                </c:pt>
                <c:pt idx="6798">
                  <c:v>5.5243339999999987</c:v>
                </c:pt>
                <c:pt idx="6799">
                  <c:v>5.5251464999999991</c:v>
                </c:pt>
                <c:pt idx="6800">
                  <c:v>5.5259589999999994</c:v>
                </c:pt>
                <c:pt idx="6801">
                  <c:v>5.5267714999999997</c:v>
                </c:pt>
                <c:pt idx="6802">
                  <c:v>5.5275840999999986</c:v>
                </c:pt>
                <c:pt idx="6803">
                  <c:v>5.5283971000000003</c:v>
                </c:pt>
                <c:pt idx="6804">
                  <c:v>5.5292095999999997</c:v>
                </c:pt>
                <c:pt idx="6805">
                  <c:v>5.5300221000000009</c:v>
                </c:pt>
                <c:pt idx="6806">
                  <c:v>5.5308346999999989</c:v>
                </c:pt>
                <c:pt idx="6807">
                  <c:v>5.5316477000000006</c:v>
                </c:pt>
                <c:pt idx="6808">
                  <c:v>5.5324602000000001</c:v>
                </c:pt>
                <c:pt idx="6809">
                  <c:v>5.5332727000000013</c:v>
                </c:pt>
                <c:pt idx="6810">
                  <c:v>5.5340857999999988</c:v>
                </c:pt>
                <c:pt idx="6811">
                  <c:v>5.5348983</c:v>
                </c:pt>
                <c:pt idx="6812">
                  <c:v>5.535710299999999</c:v>
                </c:pt>
                <c:pt idx="6813">
                  <c:v>5.5365232999999998</c:v>
                </c:pt>
                <c:pt idx="6814">
                  <c:v>5.5373358999999995</c:v>
                </c:pt>
                <c:pt idx="6815">
                  <c:v>5.5381483999999999</c:v>
                </c:pt>
                <c:pt idx="6816">
                  <c:v>5.5389613999999998</c:v>
                </c:pt>
                <c:pt idx="6817">
                  <c:v>5.539773900000001</c:v>
                </c:pt>
                <c:pt idx="6818">
                  <c:v>5.540586499999999</c:v>
                </c:pt>
                <c:pt idx="6819">
                  <c:v>5.5413995000000007</c:v>
                </c:pt>
                <c:pt idx="6820">
                  <c:v>5.5422120000000001</c:v>
                </c:pt>
                <c:pt idx="6821">
                  <c:v>5.5430244999999996</c:v>
                </c:pt>
                <c:pt idx="6822">
                  <c:v>5.5438371000000002</c:v>
                </c:pt>
                <c:pt idx="6823">
                  <c:v>5.5446495999999996</c:v>
                </c:pt>
                <c:pt idx="6824">
                  <c:v>5.5454620999999999</c:v>
                </c:pt>
                <c:pt idx="6825">
                  <c:v>5.5462750999999999</c:v>
                </c:pt>
                <c:pt idx="6826">
                  <c:v>5.5470876999999987</c:v>
                </c:pt>
                <c:pt idx="6827">
                  <c:v>5.5479001999999991</c:v>
                </c:pt>
                <c:pt idx="6828">
                  <c:v>5.5487131999999999</c:v>
                </c:pt>
                <c:pt idx="6829">
                  <c:v>5.5495257000000002</c:v>
                </c:pt>
                <c:pt idx="6830">
                  <c:v>5.5503382999999991</c:v>
                </c:pt>
                <c:pt idx="6831">
                  <c:v>5.551151299999999</c:v>
                </c:pt>
                <c:pt idx="6832">
                  <c:v>5.5519638000000002</c:v>
                </c:pt>
                <c:pt idx="6833">
                  <c:v>5.5527758999999994</c:v>
                </c:pt>
                <c:pt idx="6834">
                  <c:v>5.5535888999999994</c:v>
                </c:pt>
                <c:pt idx="6835">
                  <c:v>5.5544013999999988</c:v>
                </c:pt>
                <c:pt idx="6836">
                  <c:v>5.5552139</c:v>
                </c:pt>
                <c:pt idx="6837">
                  <c:v>5.5560269</c:v>
                </c:pt>
                <c:pt idx="6838">
                  <c:v>5.5568394999999997</c:v>
                </c:pt>
                <c:pt idx="6839">
                  <c:v>5.557652</c:v>
                </c:pt>
                <c:pt idx="6840">
                  <c:v>5.558465</c:v>
                </c:pt>
                <c:pt idx="6841">
                  <c:v>5.5592775000000003</c:v>
                </c:pt>
                <c:pt idx="6842">
                  <c:v>5.5600901</c:v>
                </c:pt>
                <c:pt idx="6843">
                  <c:v>5.5609025999999995</c:v>
                </c:pt>
                <c:pt idx="6844">
                  <c:v>5.5617150999999989</c:v>
                </c:pt>
                <c:pt idx="6845">
                  <c:v>5.5625276999999995</c:v>
                </c:pt>
                <c:pt idx="6846">
                  <c:v>5.5633407000000004</c:v>
                </c:pt>
                <c:pt idx="6847">
                  <c:v>5.5641531999999989</c:v>
                </c:pt>
                <c:pt idx="6848">
                  <c:v>5.5649656999999992</c:v>
                </c:pt>
                <c:pt idx="6849">
                  <c:v>5.5657787000000001</c:v>
                </c:pt>
                <c:pt idx="6850">
                  <c:v>5.5665912999999989</c:v>
                </c:pt>
                <c:pt idx="6851">
                  <c:v>5.5674037999999992</c:v>
                </c:pt>
                <c:pt idx="6852">
                  <c:v>5.5682162999999987</c:v>
                </c:pt>
                <c:pt idx="6853">
                  <c:v>5.5690293000000004</c:v>
                </c:pt>
                <c:pt idx="6854">
                  <c:v>5.5698413999999996</c:v>
                </c:pt>
                <c:pt idx="6855">
                  <c:v>5.5706543999999996</c:v>
                </c:pt>
                <c:pt idx="6856">
                  <c:v>5.5714668999999999</c:v>
                </c:pt>
                <c:pt idx="6857">
                  <c:v>5.5722795000000005</c:v>
                </c:pt>
                <c:pt idx="6858">
                  <c:v>5.5730919999999999</c:v>
                </c:pt>
                <c:pt idx="6859">
                  <c:v>5.573904999999999</c:v>
                </c:pt>
                <c:pt idx="6860">
                  <c:v>5.5747174999999993</c:v>
                </c:pt>
                <c:pt idx="6861">
                  <c:v>5.575530099999999</c:v>
                </c:pt>
                <c:pt idx="6862">
                  <c:v>5.5763431000000008</c:v>
                </c:pt>
                <c:pt idx="6863">
                  <c:v>5.5771555999999993</c:v>
                </c:pt>
                <c:pt idx="6864">
                  <c:v>5.5779676</c:v>
                </c:pt>
                <c:pt idx="6865">
                  <c:v>5.5787807000000003</c:v>
                </c:pt>
                <c:pt idx="6866">
                  <c:v>5.5795932000000006</c:v>
                </c:pt>
                <c:pt idx="6867">
                  <c:v>5.5804057</c:v>
                </c:pt>
                <c:pt idx="6868">
                  <c:v>5.5812187000000009</c:v>
                </c:pt>
                <c:pt idx="6869">
                  <c:v>5.5820312999999988</c:v>
                </c:pt>
                <c:pt idx="6870">
                  <c:v>5.5828438</c:v>
                </c:pt>
                <c:pt idx="6871">
                  <c:v>5.5836568</c:v>
                </c:pt>
                <c:pt idx="6872">
                  <c:v>5.5844693000000003</c:v>
                </c:pt>
                <c:pt idx="6873">
                  <c:v>5.5852817999999997</c:v>
                </c:pt>
                <c:pt idx="6874">
                  <c:v>5.5860949</c:v>
                </c:pt>
                <c:pt idx="6875">
                  <c:v>5.5869068999999989</c:v>
                </c:pt>
                <c:pt idx="6876">
                  <c:v>5.5877194000000001</c:v>
                </c:pt>
                <c:pt idx="6877">
                  <c:v>5.5885324000000001</c:v>
                </c:pt>
                <c:pt idx="6878">
                  <c:v>5.5893449999999998</c:v>
                </c:pt>
                <c:pt idx="6879">
                  <c:v>5.5901574999999992</c:v>
                </c:pt>
                <c:pt idx="6880">
                  <c:v>5.5909704999999992</c:v>
                </c:pt>
                <c:pt idx="6881">
                  <c:v>5.5917830000000004</c:v>
                </c:pt>
                <c:pt idx="6882">
                  <c:v>5.5925955999999992</c:v>
                </c:pt>
                <c:pt idx="6883">
                  <c:v>5.5934086000000001</c:v>
                </c:pt>
                <c:pt idx="6884">
                  <c:v>5.5942211000000004</c:v>
                </c:pt>
                <c:pt idx="6885">
                  <c:v>5.5950331999999996</c:v>
                </c:pt>
                <c:pt idx="6886">
                  <c:v>5.5958461999999995</c:v>
                </c:pt>
                <c:pt idx="6887">
                  <c:v>5.5966586999999999</c:v>
                </c:pt>
                <c:pt idx="6888">
                  <c:v>5.5974711999999993</c:v>
                </c:pt>
                <c:pt idx="6889">
                  <c:v>5.5982841999999993</c:v>
                </c:pt>
                <c:pt idx="6890">
                  <c:v>5.5990967999999999</c:v>
                </c:pt>
                <c:pt idx="6891">
                  <c:v>5.5999093000000002</c:v>
                </c:pt>
                <c:pt idx="6892">
                  <c:v>5.6007223000000002</c:v>
                </c:pt>
                <c:pt idx="6893">
                  <c:v>5.6015347999999987</c:v>
                </c:pt>
                <c:pt idx="6894">
                  <c:v>5.6023474000000002</c:v>
                </c:pt>
                <c:pt idx="6895">
                  <c:v>5.6031604000000002</c:v>
                </c:pt>
                <c:pt idx="6896">
                  <c:v>5.6039724</c:v>
                </c:pt>
                <c:pt idx="6897">
                  <c:v>5.6047849999999979</c:v>
                </c:pt>
                <c:pt idx="6898">
                  <c:v>5.6055979999999987</c:v>
                </c:pt>
                <c:pt idx="6899">
                  <c:v>5.6064104999999991</c:v>
                </c:pt>
                <c:pt idx="6900">
                  <c:v>5.6072230000000003</c:v>
                </c:pt>
                <c:pt idx="6901">
                  <c:v>5.6080359999999994</c:v>
                </c:pt>
                <c:pt idx="6902">
                  <c:v>5.6088486</c:v>
                </c:pt>
                <c:pt idx="6903">
                  <c:v>5.6096611000000012</c:v>
                </c:pt>
                <c:pt idx="6904">
                  <c:v>5.6104735999999988</c:v>
                </c:pt>
                <c:pt idx="6905">
                  <c:v>5.6112865999999988</c:v>
                </c:pt>
                <c:pt idx="6906">
                  <c:v>5.6120991999999994</c:v>
                </c:pt>
                <c:pt idx="6907">
                  <c:v>5.6129116999999979</c:v>
                </c:pt>
                <c:pt idx="6908">
                  <c:v>5.6137241999999992</c:v>
                </c:pt>
                <c:pt idx="6909">
                  <c:v>5.614536799999998</c:v>
                </c:pt>
                <c:pt idx="6910">
                  <c:v>5.6153493000000001</c:v>
                </c:pt>
                <c:pt idx="6911">
                  <c:v>5.6161623000000001</c:v>
                </c:pt>
                <c:pt idx="6912">
                  <c:v>5.6169747999999986</c:v>
                </c:pt>
                <c:pt idx="6913">
                  <c:v>5.6177873999999992</c:v>
                </c:pt>
                <c:pt idx="6914">
                  <c:v>5.6186004000000001</c:v>
                </c:pt>
                <c:pt idx="6915">
                  <c:v>5.6194128999999995</c:v>
                </c:pt>
                <c:pt idx="6916">
                  <c:v>5.6202253999999989</c:v>
                </c:pt>
                <c:pt idx="6917">
                  <c:v>5.6210379999999995</c:v>
                </c:pt>
                <c:pt idx="6918">
                  <c:v>5.621850499999999</c:v>
                </c:pt>
                <c:pt idx="6919">
                  <c:v>5.6226630000000002</c:v>
                </c:pt>
                <c:pt idx="6920">
                  <c:v>5.6234759999999993</c:v>
                </c:pt>
                <c:pt idx="6921">
                  <c:v>5.6242885999999981</c:v>
                </c:pt>
                <c:pt idx="6922">
                  <c:v>5.6251010999999993</c:v>
                </c:pt>
                <c:pt idx="6923">
                  <c:v>5.6259140999999984</c:v>
                </c:pt>
                <c:pt idx="6924">
                  <c:v>5.6267265999999987</c:v>
                </c:pt>
                <c:pt idx="6925">
                  <c:v>5.6275391999999984</c:v>
                </c:pt>
                <c:pt idx="6926">
                  <c:v>5.6283521999999993</c:v>
                </c:pt>
                <c:pt idx="6927">
                  <c:v>5.6291646999999987</c:v>
                </c:pt>
                <c:pt idx="6928">
                  <c:v>5.6299766999999994</c:v>
                </c:pt>
                <c:pt idx="6929">
                  <c:v>5.6307897999999996</c:v>
                </c:pt>
                <c:pt idx="6930">
                  <c:v>5.6316022999999999</c:v>
                </c:pt>
                <c:pt idx="6931">
                  <c:v>5.6324147999999985</c:v>
                </c:pt>
                <c:pt idx="6932">
                  <c:v>5.6332278000000002</c:v>
                </c:pt>
                <c:pt idx="6933">
                  <c:v>5.6340403999999991</c:v>
                </c:pt>
                <c:pt idx="6934">
                  <c:v>5.6348528999999994</c:v>
                </c:pt>
                <c:pt idx="6935">
                  <c:v>5.6356659000000002</c:v>
                </c:pt>
                <c:pt idx="6936">
                  <c:v>5.6364783999999997</c:v>
                </c:pt>
                <c:pt idx="6937">
                  <c:v>5.6372910000000003</c:v>
                </c:pt>
                <c:pt idx="6938">
                  <c:v>5.6381034999999997</c:v>
                </c:pt>
                <c:pt idx="6939">
                  <c:v>5.6389159999999992</c:v>
                </c:pt>
                <c:pt idx="6940">
                  <c:v>5.6397285000000004</c:v>
                </c:pt>
                <c:pt idx="6941">
                  <c:v>5.6405415999999988</c:v>
                </c:pt>
                <c:pt idx="6942">
                  <c:v>5.6413541</c:v>
                </c:pt>
                <c:pt idx="6943">
                  <c:v>5.6421665999999995</c:v>
                </c:pt>
                <c:pt idx="6944">
                  <c:v>5.6429795999999994</c:v>
                </c:pt>
                <c:pt idx="6945">
                  <c:v>5.6437922</c:v>
                </c:pt>
                <c:pt idx="6946">
                  <c:v>5.6446046999999995</c:v>
                </c:pt>
                <c:pt idx="6947">
                  <c:v>5.6454176999999994</c:v>
                </c:pt>
                <c:pt idx="6948">
                  <c:v>5.6462301999999998</c:v>
                </c:pt>
                <c:pt idx="6949">
                  <c:v>5.647042299999999</c:v>
                </c:pt>
                <c:pt idx="6950">
                  <c:v>5.647855299999998</c:v>
                </c:pt>
                <c:pt idx="6951">
                  <c:v>5.6486678000000001</c:v>
                </c:pt>
                <c:pt idx="6952">
                  <c:v>5.6494802999999987</c:v>
                </c:pt>
                <c:pt idx="6953">
                  <c:v>5.6502933999999998</c:v>
                </c:pt>
                <c:pt idx="6954">
                  <c:v>5.6511058999999992</c:v>
                </c:pt>
                <c:pt idx="6955">
                  <c:v>5.6519183999999987</c:v>
                </c:pt>
                <c:pt idx="6956">
                  <c:v>5.6527308999999981</c:v>
                </c:pt>
                <c:pt idx="6957">
                  <c:v>5.653543899999999</c:v>
                </c:pt>
                <c:pt idx="6958">
                  <c:v>5.6543564999999987</c:v>
                </c:pt>
                <c:pt idx="6959">
                  <c:v>5.655168999999999</c:v>
                </c:pt>
                <c:pt idx="6960">
                  <c:v>5.6559814999999984</c:v>
                </c:pt>
                <c:pt idx="6961">
                  <c:v>5.656794099999999</c:v>
                </c:pt>
                <c:pt idx="6962">
                  <c:v>5.6576065999999994</c:v>
                </c:pt>
                <c:pt idx="6963">
                  <c:v>5.6584195999999993</c:v>
                </c:pt>
                <c:pt idx="6964">
                  <c:v>5.6592320999999997</c:v>
                </c:pt>
                <c:pt idx="6965">
                  <c:v>5.6600446999999994</c:v>
                </c:pt>
                <c:pt idx="6966">
                  <c:v>5.6608576999999993</c:v>
                </c:pt>
                <c:pt idx="6967">
                  <c:v>5.6616701999999997</c:v>
                </c:pt>
                <c:pt idx="6968">
                  <c:v>5.6624826999999991</c:v>
                </c:pt>
                <c:pt idx="6969">
                  <c:v>5.663295699999999</c:v>
                </c:pt>
                <c:pt idx="6970">
                  <c:v>5.6641077999999982</c:v>
                </c:pt>
                <c:pt idx="6971">
                  <c:v>5.6649202999999986</c:v>
                </c:pt>
                <c:pt idx="6972">
                  <c:v>5.6657332999999994</c:v>
                </c:pt>
                <c:pt idx="6973">
                  <c:v>5.6665458999999991</c:v>
                </c:pt>
                <c:pt idx="6974">
                  <c:v>5.6673583999999995</c:v>
                </c:pt>
                <c:pt idx="6975">
                  <c:v>5.6681713999999994</c:v>
                </c:pt>
                <c:pt idx="6976">
                  <c:v>5.668983899999998</c:v>
                </c:pt>
                <c:pt idx="6977">
                  <c:v>5.6697964999999995</c:v>
                </c:pt>
                <c:pt idx="6978">
                  <c:v>5.6706095000000003</c:v>
                </c:pt>
                <c:pt idx="6979">
                  <c:v>5.6714219999999997</c:v>
                </c:pt>
                <c:pt idx="6980">
                  <c:v>5.6722340999999989</c:v>
                </c:pt>
                <c:pt idx="6981">
                  <c:v>5.6730470999999998</c:v>
                </c:pt>
                <c:pt idx="6982">
                  <c:v>5.6738596000000001</c:v>
                </c:pt>
                <c:pt idx="6983">
                  <c:v>5.6746721000000004</c:v>
                </c:pt>
                <c:pt idx="6984">
                  <c:v>5.6754850999999995</c:v>
                </c:pt>
                <c:pt idx="6985">
                  <c:v>5.676297700000001</c:v>
                </c:pt>
                <c:pt idx="6986">
                  <c:v>5.6771101999999987</c:v>
                </c:pt>
                <c:pt idx="6987">
                  <c:v>5.6779231999999995</c:v>
                </c:pt>
                <c:pt idx="6988">
                  <c:v>5.6787356999999989</c:v>
                </c:pt>
                <c:pt idx="6989">
                  <c:v>5.6795483000000004</c:v>
                </c:pt>
                <c:pt idx="6990">
                  <c:v>5.6803613000000004</c:v>
                </c:pt>
                <c:pt idx="6991">
                  <c:v>5.6811733000000002</c:v>
                </c:pt>
                <c:pt idx="6992">
                  <c:v>5.6819858999999981</c:v>
                </c:pt>
                <c:pt idx="6993">
                  <c:v>5.682798899999999</c:v>
                </c:pt>
                <c:pt idx="6994">
                  <c:v>5.6836114000000002</c:v>
                </c:pt>
                <c:pt idx="6995">
                  <c:v>5.6844238999999988</c:v>
                </c:pt>
                <c:pt idx="6996">
                  <c:v>5.6852368999999987</c:v>
                </c:pt>
                <c:pt idx="6997">
                  <c:v>5.6860495000000002</c:v>
                </c:pt>
                <c:pt idx="6998">
                  <c:v>5.6868619999999996</c:v>
                </c:pt>
                <c:pt idx="6999">
                  <c:v>5.6876749999999987</c:v>
                </c:pt>
                <c:pt idx="7000">
                  <c:v>5.688487499999999</c:v>
                </c:pt>
                <c:pt idx="7001">
                  <c:v>5.6892996000000009</c:v>
                </c:pt>
                <c:pt idx="7002">
                  <c:v>5.6901125999999991</c:v>
                </c:pt>
                <c:pt idx="7003">
                  <c:v>5.6909250999999994</c:v>
                </c:pt>
                <c:pt idx="7004">
                  <c:v>5.6917377</c:v>
                </c:pt>
                <c:pt idx="7005">
                  <c:v>5.6925506999999991</c:v>
                </c:pt>
                <c:pt idx="7006">
                  <c:v>5.6933632000000003</c:v>
                </c:pt>
                <c:pt idx="7007">
                  <c:v>5.694175699999998</c:v>
                </c:pt>
                <c:pt idx="7008">
                  <c:v>5.6949882999999986</c:v>
                </c:pt>
                <c:pt idx="7009">
                  <c:v>5.6958012999999994</c:v>
                </c:pt>
                <c:pt idx="7010">
                  <c:v>5.6966137999999997</c:v>
                </c:pt>
                <c:pt idx="7011">
                  <c:v>5.6974262999999992</c:v>
                </c:pt>
                <c:pt idx="7012">
                  <c:v>5.6982387999999995</c:v>
                </c:pt>
                <c:pt idx="7013">
                  <c:v>5.6990514000000001</c:v>
                </c:pt>
                <c:pt idx="7014">
                  <c:v>5.6998639000000004</c:v>
                </c:pt>
                <c:pt idx="7015">
                  <c:v>5.7006769000000004</c:v>
                </c:pt>
                <c:pt idx="7016">
                  <c:v>5.7014893999999998</c:v>
                </c:pt>
                <c:pt idx="7017">
                  <c:v>5.7023020000000004</c:v>
                </c:pt>
                <c:pt idx="7018">
                  <c:v>5.7031149999999995</c:v>
                </c:pt>
                <c:pt idx="7019">
                  <c:v>5.7039274999999998</c:v>
                </c:pt>
                <c:pt idx="7020">
                  <c:v>5.7047400000000001</c:v>
                </c:pt>
                <c:pt idx="7021">
                  <c:v>5.7055531000000004</c:v>
                </c:pt>
                <c:pt idx="7022">
                  <c:v>5.7063651000000011</c:v>
                </c:pt>
                <c:pt idx="7023">
                  <c:v>5.7071775999999987</c:v>
                </c:pt>
                <c:pt idx="7024">
                  <c:v>5.7079905999999987</c:v>
                </c:pt>
                <c:pt idx="7025">
                  <c:v>5.7088032000000002</c:v>
                </c:pt>
                <c:pt idx="7026">
                  <c:v>5.7096156999999996</c:v>
                </c:pt>
                <c:pt idx="7027">
                  <c:v>5.7104286999999996</c:v>
                </c:pt>
                <c:pt idx="7028">
                  <c:v>5.7112412000000008</c:v>
                </c:pt>
                <c:pt idx="7029">
                  <c:v>5.7120537999999996</c:v>
                </c:pt>
                <c:pt idx="7030">
                  <c:v>5.7128667999999996</c:v>
                </c:pt>
                <c:pt idx="7031">
                  <c:v>5.7136792999999999</c:v>
                </c:pt>
                <c:pt idx="7032">
                  <c:v>5.7144917999999993</c:v>
                </c:pt>
                <c:pt idx="7033">
                  <c:v>5.7153044</c:v>
                </c:pt>
                <c:pt idx="7034">
                  <c:v>5.7161168999999994</c:v>
                </c:pt>
                <c:pt idx="7035">
                  <c:v>5.7169293999999997</c:v>
                </c:pt>
                <c:pt idx="7036">
                  <c:v>5.7177423999999997</c:v>
                </c:pt>
                <c:pt idx="7037">
                  <c:v>5.7185549999999994</c:v>
                </c:pt>
                <c:pt idx="7038">
                  <c:v>5.7193675000000006</c:v>
                </c:pt>
                <c:pt idx="7039">
                  <c:v>5.7201804999999988</c:v>
                </c:pt>
                <c:pt idx="7040">
                  <c:v>5.720993</c:v>
                </c:pt>
                <c:pt idx="7041">
                  <c:v>5.7218055999999988</c:v>
                </c:pt>
                <c:pt idx="7042">
                  <c:v>5.7226185999999988</c:v>
                </c:pt>
                <c:pt idx="7043">
                  <c:v>5.7234305999999995</c:v>
                </c:pt>
                <c:pt idx="7044">
                  <c:v>5.7242432000000001</c:v>
                </c:pt>
                <c:pt idx="7045">
                  <c:v>5.7250561999999992</c:v>
                </c:pt>
                <c:pt idx="7046">
                  <c:v>5.7258687000000004</c:v>
                </c:pt>
                <c:pt idx="7047">
                  <c:v>5.7266811999999998</c:v>
                </c:pt>
                <c:pt idx="7048">
                  <c:v>5.7274941999999989</c:v>
                </c:pt>
                <c:pt idx="7049">
                  <c:v>5.7283067999999995</c:v>
                </c:pt>
                <c:pt idx="7050">
                  <c:v>5.7291192999999989</c:v>
                </c:pt>
                <c:pt idx="7051">
                  <c:v>5.7299322999999989</c:v>
                </c:pt>
                <c:pt idx="7052">
                  <c:v>5.7307448000000001</c:v>
                </c:pt>
                <c:pt idx="7053">
                  <c:v>5.7315573999999998</c:v>
                </c:pt>
                <c:pt idx="7054">
                  <c:v>5.732369900000001</c:v>
                </c:pt>
                <c:pt idx="7055">
                  <c:v>5.7331823999999996</c:v>
                </c:pt>
                <c:pt idx="7056">
                  <c:v>5.7339950000000002</c:v>
                </c:pt>
                <c:pt idx="7057">
                  <c:v>5.7348080000000001</c:v>
                </c:pt>
                <c:pt idx="7058">
                  <c:v>5.7356205000000005</c:v>
                </c:pt>
                <c:pt idx="7059">
                  <c:v>5.7364329999999999</c:v>
                </c:pt>
                <c:pt idx="7060">
                  <c:v>5.7372455999999996</c:v>
                </c:pt>
                <c:pt idx="7061">
                  <c:v>5.7380585999999996</c:v>
                </c:pt>
                <c:pt idx="7062">
                  <c:v>5.7388710999999999</c:v>
                </c:pt>
                <c:pt idx="7063">
                  <c:v>5.7396836000000011</c:v>
                </c:pt>
                <c:pt idx="7064">
                  <c:v>5.7404961999999999</c:v>
                </c:pt>
                <c:pt idx="7065">
                  <c:v>5.7413087000000012</c:v>
                </c:pt>
                <c:pt idx="7066">
                  <c:v>5.7421211999999997</c:v>
                </c:pt>
                <c:pt idx="7067">
                  <c:v>5.7429341999999988</c:v>
                </c:pt>
                <c:pt idx="7068">
                  <c:v>5.7437468000000003</c:v>
                </c:pt>
                <c:pt idx="7069">
                  <c:v>5.7445592999999988</c:v>
                </c:pt>
                <c:pt idx="7070">
                  <c:v>5.7453722999999997</c:v>
                </c:pt>
                <c:pt idx="7071">
                  <c:v>5.7461847999999991</c:v>
                </c:pt>
                <c:pt idx="7072">
                  <c:v>5.7469973999999997</c:v>
                </c:pt>
                <c:pt idx="7073">
                  <c:v>5.7478103999999988</c:v>
                </c:pt>
                <c:pt idx="7074">
                  <c:v>5.7486229000000009</c:v>
                </c:pt>
                <c:pt idx="7075">
                  <c:v>5.7494348999999989</c:v>
                </c:pt>
                <c:pt idx="7076">
                  <c:v>5.7502480000000009</c:v>
                </c:pt>
                <c:pt idx="7077">
                  <c:v>5.7510605000000004</c:v>
                </c:pt>
                <c:pt idx="7078">
                  <c:v>5.7518729999999998</c:v>
                </c:pt>
                <c:pt idx="7079">
                  <c:v>5.7526859999999989</c:v>
                </c:pt>
                <c:pt idx="7080">
                  <c:v>5.7534986000000004</c:v>
                </c:pt>
                <c:pt idx="7081">
                  <c:v>5.7543110999999989</c:v>
                </c:pt>
                <c:pt idx="7082">
                  <c:v>5.7551240999999989</c:v>
                </c:pt>
                <c:pt idx="7083">
                  <c:v>5.7559365999999992</c:v>
                </c:pt>
                <c:pt idx="7084">
                  <c:v>5.7567492000000007</c:v>
                </c:pt>
                <c:pt idx="7085">
                  <c:v>5.7575617000000001</c:v>
                </c:pt>
                <c:pt idx="7086">
                  <c:v>5.7583741999999996</c:v>
                </c:pt>
                <c:pt idx="7087">
                  <c:v>5.759186699999999</c:v>
                </c:pt>
                <c:pt idx="7088">
                  <c:v>5.7599998000000001</c:v>
                </c:pt>
                <c:pt idx="7089">
                  <c:v>5.7608122999999996</c:v>
                </c:pt>
                <c:pt idx="7090">
                  <c:v>5.7616247999999999</c:v>
                </c:pt>
                <c:pt idx="7091">
                  <c:v>5.7624377999999989</c:v>
                </c:pt>
                <c:pt idx="7092">
                  <c:v>5.7632504000000004</c:v>
                </c:pt>
                <c:pt idx="7093">
                  <c:v>5.764062899999999</c:v>
                </c:pt>
                <c:pt idx="7094">
                  <c:v>5.7648758999999981</c:v>
                </c:pt>
                <c:pt idx="7095">
                  <c:v>5.7656884000000002</c:v>
                </c:pt>
                <c:pt idx="7096">
                  <c:v>5.7665004999999994</c:v>
                </c:pt>
                <c:pt idx="7097">
                  <c:v>5.7673134999999993</c:v>
                </c:pt>
                <c:pt idx="7098">
                  <c:v>5.7681259999999988</c:v>
                </c:pt>
                <c:pt idx="7099">
                  <c:v>5.7689384999999991</c:v>
                </c:pt>
                <c:pt idx="7100">
                  <c:v>5.7697514999999999</c:v>
                </c:pt>
                <c:pt idx="7101">
                  <c:v>5.7705640999999996</c:v>
                </c:pt>
                <c:pt idx="7102">
                  <c:v>5.7713766000000009</c:v>
                </c:pt>
                <c:pt idx="7103">
                  <c:v>5.772189599999999</c:v>
                </c:pt>
                <c:pt idx="7104">
                  <c:v>5.7730021000000011</c:v>
                </c:pt>
                <c:pt idx="7105">
                  <c:v>5.7738147</c:v>
                </c:pt>
                <c:pt idx="7106">
                  <c:v>5.7746272000000003</c:v>
                </c:pt>
                <c:pt idx="7107">
                  <c:v>5.7754396999999997</c:v>
                </c:pt>
                <c:pt idx="7108">
                  <c:v>5.7762523000000012</c:v>
                </c:pt>
                <c:pt idx="7109">
                  <c:v>5.7770653000000003</c:v>
                </c:pt>
                <c:pt idx="7110">
                  <c:v>5.7778777999999997</c:v>
                </c:pt>
                <c:pt idx="7111">
                  <c:v>5.7786903000000009</c:v>
                </c:pt>
                <c:pt idx="7112">
                  <c:v>5.7795028999999998</c:v>
                </c:pt>
                <c:pt idx="7113">
                  <c:v>5.7803158999999988</c:v>
                </c:pt>
                <c:pt idx="7114">
                  <c:v>5.7811284000000009</c:v>
                </c:pt>
                <c:pt idx="7115">
                  <c:v>5.7819409000000004</c:v>
                </c:pt>
                <c:pt idx="7116">
                  <c:v>5.7827539000000003</c:v>
                </c:pt>
                <c:pt idx="7117">
                  <c:v>5.7835660000000004</c:v>
                </c:pt>
                <c:pt idx="7118">
                  <c:v>5.7843784999999999</c:v>
                </c:pt>
                <c:pt idx="7119">
                  <c:v>5.7851914999999998</c:v>
                </c:pt>
                <c:pt idx="7120">
                  <c:v>5.7860041000000004</c:v>
                </c:pt>
                <c:pt idx="7121">
                  <c:v>5.786816599999999</c:v>
                </c:pt>
                <c:pt idx="7122">
                  <c:v>5.7876295999999998</c:v>
                </c:pt>
                <c:pt idx="7123">
                  <c:v>5.788442100000001</c:v>
                </c:pt>
                <c:pt idx="7124">
                  <c:v>5.7892546999999999</c:v>
                </c:pt>
                <c:pt idx="7125">
                  <c:v>5.7900676999999998</c:v>
                </c:pt>
                <c:pt idx="7126">
                  <c:v>5.7908801999999993</c:v>
                </c:pt>
                <c:pt idx="7127">
                  <c:v>5.7916923000000011</c:v>
                </c:pt>
                <c:pt idx="7128">
                  <c:v>5.7925052999999993</c:v>
                </c:pt>
                <c:pt idx="7129">
                  <c:v>5.7933177999999996</c:v>
                </c:pt>
                <c:pt idx="7130">
                  <c:v>5.7941302999999991</c:v>
                </c:pt>
                <c:pt idx="7131">
                  <c:v>5.794943299999999</c:v>
                </c:pt>
                <c:pt idx="7132">
                  <c:v>5.7957558999999987</c:v>
                </c:pt>
                <c:pt idx="7133">
                  <c:v>5.7965684000000008</c:v>
                </c:pt>
                <c:pt idx="7134">
                  <c:v>5.797381399999999</c:v>
                </c:pt>
                <c:pt idx="7135">
                  <c:v>5.7981939000000002</c:v>
                </c:pt>
                <c:pt idx="7136">
                  <c:v>5.7990065</c:v>
                </c:pt>
                <c:pt idx="7137">
                  <c:v>5.7998194999999999</c:v>
                </c:pt>
                <c:pt idx="7138">
                  <c:v>5.8006314999999997</c:v>
                </c:pt>
                <c:pt idx="7139">
                  <c:v>5.8014441000000003</c:v>
                </c:pt>
                <c:pt idx="7140">
                  <c:v>5.8022571000000003</c:v>
                </c:pt>
                <c:pt idx="7141">
                  <c:v>5.8030695999999997</c:v>
                </c:pt>
                <c:pt idx="7142">
                  <c:v>5.8038821</c:v>
                </c:pt>
                <c:pt idx="7143">
                  <c:v>5.8046951</c:v>
                </c:pt>
                <c:pt idx="7144">
                  <c:v>5.8055076999999988</c:v>
                </c:pt>
                <c:pt idx="7145">
                  <c:v>5.8063202</c:v>
                </c:pt>
                <c:pt idx="7146">
                  <c:v>5.8071331999999991</c:v>
                </c:pt>
                <c:pt idx="7147">
                  <c:v>5.8079456999999994</c:v>
                </c:pt>
                <c:pt idx="7148">
                  <c:v>5.8087577999999995</c:v>
                </c:pt>
                <c:pt idx="7149">
                  <c:v>5.8095707999999995</c:v>
                </c:pt>
                <c:pt idx="7150">
                  <c:v>5.8103832999999989</c:v>
                </c:pt>
                <c:pt idx="7151">
                  <c:v>5.8111958999999995</c:v>
                </c:pt>
                <c:pt idx="7152">
                  <c:v>5.8120088999999995</c:v>
                </c:pt>
                <c:pt idx="7153">
                  <c:v>5.8128213999999989</c:v>
                </c:pt>
                <c:pt idx="7154">
                  <c:v>5.8136339000000001</c:v>
                </c:pt>
                <c:pt idx="7155">
                  <c:v>5.8144468999999992</c:v>
                </c:pt>
                <c:pt idx="7156">
                  <c:v>5.8152594999999998</c:v>
                </c:pt>
                <c:pt idx="7157">
                  <c:v>5.8160720000000001</c:v>
                </c:pt>
                <c:pt idx="7158">
                  <c:v>5.8168844999999987</c:v>
                </c:pt>
                <c:pt idx="7159">
                  <c:v>5.817696999999999</c:v>
                </c:pt>
                <c:pt idx="7160">
                  <c:v>5.8185095999999987</c:v>
                </c:pt>
                <c:pt idx="7161">
                  <c:v>5.8193225999999996</c:v>
                </c:pt>
                <c:pt idx="7162">
                  <c:v>5.8201350999999981</c:v>
                </c:pt>
                <c:pt idx="7163">
                  <c:v>5.8209475999999993</c:v>
                </c:pt>
                <c:pt idx="7164">
                  <c:v>5.8217601999999999</c:v>
                </c:pt>
                <c:pt idx="7165">
                  <c:v>5.822573199999999</c:v>
                </c:pt>
                <c:pt idx="7166">
                  <c:v>5.8233856999999993</c:v>
                </c:pt>
                <c:pt idx="7167">
                  <c:v>5.8241981999999988</c:v>
                </c:pt>
                <c:pt idx="7168">
                  <c:v>5.8250112999999981</c:v>
                </c:pt>
                <c:pt idx="7169">
                  <c:v>5.8258232999999988</c:v>
                </c:pt>
                <c:pt idx="7170">
                  <c:v>5.8266357999999991</c:v>
                </c:pt>
                <c:pt idx="7171">
                  <c:v>5.8274487999999991</c:v>
                </c:pt>
                <c:pt idx="7172">
                  <c:v>5.8282613999999997</c:v>
                </c:pt>
                <c:pt idx="7173">
                  <c:v>5.8290739</c:v>
                </c:pt>
                <c:pt idx="7174">
                  <c:v>5.8298868999999991</c:v>
                </c:pt>
                <c:pt idx="7175">
                  <c:v>5.8306994000000012</c:v>
                </c:pt>
                <c:pt idx="7176">
                  <c:v>5.831512</c:v>
                </c:pt>
                <c:pt idx="7177">
                  <c:v>5.832325</c:v>
                </c:pt>
                <c:pt idx="7178">
                  <c:v>5.8331374999999994</c:v>
                </c:pt>
                <c:pt idx="7179">
                  <c:v>5.8339499999999997</c:v>
                </c:pt>
                <c:pt idx="7180">
                  <c:v>5.8347626000000004</c:v>
                </c:pt>
                <c:pt idx="7181">
                  <c:v>5.8355750999999989</c:v>
                </c:pt>
                <c:pt idx="7182">
                  <c:v>5.8363876000000001</c:v>
                </c:pt>
                <c:pt idx="7183">
                  <c:v>5.8372006000000001</c:v>
                </c:pt>
                <c:pt idx="7184">
                  <c:v>5.8380131999999998</c:v>
                </c:pt>
                <c:pt idx="7185">
                  <c:v>5.8388257000000001</c:v>
                </c:pt>
                <c:pt idx="7186">
                  <c:v>5.839638700000001</c:v>
                </c:pt>
                <c:pt idx="7187">
                  <c:v>5.8404511999999995</c:v>
                </c:pt>
                <c:pt idx="7188">
                  <c:v>5.841263800000001</c:v>
                </c:pt>
                <c:pt idx="7189">
                  <c:v>5.8420767999999992</c:v>
                </c:pt>
                <c:pt idx="7190">
                  <c:v>5.8428892999999995</c:v>
                </c:pt>
                <c:pt idx="7191">
                  <c:v>5.8437013999999996</c:v>
                </c:pt>
                <c:pt idx="7192">
                  <c:v>5.8445143999999987</c:v>
                </c:pt>
                <c:pt idx="7193">
                  <c:v>5.845326899999999</c:v>
                </c:pt>
                <c:pt idx="7194">
                  <c:v>5.8461394000000002</c:v>
                </c:pt>
                <c:pt idx="7195">
                  <c:v>5.8469524000000002</c:v>
                </c:pt>
                <c:pt idx="7196">
                  <c:v>5.847764999999999</c:v>
                </c:pt>
                <c:pt idx="7197">
                  <c:v>5.8485774999999993</c:v>
                </c:pt>
                <c:pt idx="7198">
                  <c:v>5.8493905000000002</c:v>
                </c:pt>
                <c:pt idx="7199">
                  <c:v>5.8502029999999996</c:v>
                </c:pt>
                <c:pt idx="7200">
                  <c:v>5.8510155999999993</c:v>
                </c:pt>
                <c:pt idx="7201">
                  <c:v>5.8518280999999996</c:v>
                </c:pt>
                <c:pt idx="7202">
                  <c:v>5.8526406</c:v>
                </c:pt>
                <c:pt idx="7203">
                  <c:v>5.8534531999999997</c:v>
                </c:pt>
                <c:pt idx="7204">
                  <c:v>5.8542661999999996</c:v>
                </c:pt>
                <c:pt idx="7205">
                  <c:v>5.8550787</c:v>
                </c:pt>
                <c:pt idx="7206">
                  <c:v>5.8558911999999994</c:v>
                </c:pt>
                <c:pt idx="7207">
                  <c:v>5.8567041999999994</c:v>
                </c:pt>
                <c:pt idx="7208">
                  <c:v>5.8575167999999982</c:v>
                </c:pt>
                <c:pt idx="7209">
                  <c:v>5.8583293000000003</c:v>
                </c:pt>
                <c:pt idx="7210">
                  <c:v>5.8591417999999997</c:v>
                </c:pt>
                <c:pt idx="7211">
                  <c:v>5.8599547999999988</c:v>
                </c:pt>
                <c:pt idx="7212">
                  <c:v>5.8607668999999989</c:v>
                </c:pt>
                <c:pt idx="7213">
                  <c:v>5.8615798999999988</c:v>
                </c:pt>
                <c:pt idx="7214">
                  <c:v>5.8623924000000001</c:v>
                </c:pt>
                <c:pt idx="7215">
                  <c:v>5.8632049999999989</c:v>
                </c:pt>
                <c:pt idx="7216">
                  <c:v>5.8640174999999983</c:v>
                </c:pt>
                <c:pt idx="7217">
                  <c:v>5.8648304999999983</c:v>
                </c:pt>
                <c:pt idx="7218">
                  <c:v>5.8656430000000004</c:v>
                </c:pt>
                <c:pt idx="7219">
                  <c:v>5.8664555999999992</c:v>
                </c:pt>
                <c:pt idx="7220">
                  <c:v>5.8672686000000001</c:v>
                </c:pt>
                <c:pt idx="7221">
                  <c:v>5.8680810999999995</c:v>
                </c:pt>
                <c:pt idx="7222">
                  <c:v>5.8688931000000002</c:v>
                </c:pt>
                <c:pt idx="7223">
                  <c:v>5.8697061999999995</c:v>
                </c:pt>
                <c:pt idx="7224">
                  <c:v>5.870518699999999</c:v>
                </c:pt>
                <c:pt idx="7225">
                  <c:v>5.8713312000000002</c:v>
                </c:pt>
                <c:pt idx="7226">
                  <c:v>5.8721441999999993</c:v>
                </c:pt>
                <c:pt idx="7227">
                  <c:v>5.872956799999999</c:v>
                </c:pt>
                <c:pt idx="7228">
                  <c:v>5.8737693000000011</c:v>
                </c:pt>
                <c:pt idx="7229">
                  <c:v>5.8745822999999993</c:v>
                </c:pt>
                <c:pt idx="7230">
                  <c:v>5.8753947999999996</c:v>
                </c:pt>
                <c:pt idx="7231">
                  <c:v>5.8762074000000011</c:v>
                </c:pt>
                <c:pt idx="7232">
                  <c:v>5.8770204000000001</c:v>
                </c:pt>
                <c:pt idx="7233">
                  <c:v>5.8778324</c:v>
                </c:pt>
                <c:pt idx="7234">
                  <c:v>5.8786449000000003</c:v>
                </c:pt>
                <c:pt idx="7235">
                  <c:v>5.8794579999999996</c:v>
                </c:pt>
                <c:pt idx="7236">
                  <c:v>5.8802705</c:v>
                </c:pt>
                <c:pt idx="7237">
                  <c:v>5.8810830000000003</c:v>
                </c:pt>
                <c:pt idx="7238">
                  <c:v>5.8818960000000002</c:v>
                </c:pt>
                <c:pt idx="7239">
                  <c:v>5.8827084999999997</c:v>
                </c:pt>
                <c:pt idx="7240">
                  <c:v>5.8835211000000003</c:v>
                </c:pt>
                <c:pt idx="7241">
                  <c:v>5.8843340999999993</c:v>
                </c:pt>
                <c:pt idx="7242">
                  <c:v>5.8851465999999988</c:v>
                </c:pt>
                <c:pt idx="7243">
                  <c:v>5.8859586999999989</c:v>
                </c:pt>
                <c:pt idx="7244">
                  <c:v>5.8867716999999997</c:v>
                </c:pt>
                <c:pt idx="7245">
                  <c:v>5.8875841999999983</c:v>
                </c:pt>
                <c:pt idx="7246">
                  <c:v>5.8883967000000004</c:v>
                </c:pt>
                <c:pt idx="7247">
                  <c:v>5.8892097000000012</c:v>
                </c:pt>
                <c:pt idx="7248">
                  <c:v>5.8900223</c:v>
                </c:pt>
                <c:pt idx="7249">
                  <c:v>5.8908347999999986</c:v>
                </c:pt>
                <c:pt idx="7250">
                  <c:v>5.8916478000000003</c:v>
                </c:pt>
                <c:pt idx="7251">
                  <c:v>5.8924602999999989</c:v>
                </c:pt>
                <c:pt idx="7252">
                  <c:v>5.8932729000000004</c:v>
                </c:pt>
                <c:pt idx="7253">
                  <c:v>5.8940858999999985</c:v>
                </c:pt>
                <c:pt idx="7254">
                  <c:v>5.8948978999999992</c:v>
                </c:pt>
                <c:pt idx="7255">
                  <c:v>5.895710499999999</c:v>
                </c:pt>
                <c:pt idx="7256">
                  <c:v>5.8965234999999998</c:v>
                </c:pt>
                <c:pt idx="7257">
                  <c:v>5.8973359999999992</c:v>
                </c:pt>
                <c:pt idx="7258">
                  <c:v>5.8981484999999996</c:v>
                </c:pt>
                <c:pt idx="7259">
                  <c:v>5.8989614999999995</c:v>
                </c:pt>
                <c:pt idx="7260">
                  <c:v>5.8997741000000001</c:v>
                </c:pt>
                <c:pt idx="7261">
                  <c:v>5.9005865999999987</c:v>
                </c:pt>
                <c:pt idx="7262">
                  <c:v>5.9013991000000008</c:v>
                </c:pt>
                <c:pt idx="7263">
                  <c:v>5.9022120999999999</c:v>
                </c:pt>
                <c:pt idx="7264">
                  <c:v>5.9030241999999999</c:v>
                </c:pt>
                <c:pt idx="7265">
                  <c:v>5.9038371999999999</c:v>
                </c:pt>
                <c:pt idx="7266">
                  <c:v>5.9046497000000011</c:v>
                </c:pt>
                <c:pt idx="7267">
                  <c:v>5.9054622999999999</c:v>
                </c:pt>
                <c:pt idx="7268">
                  <c:v>5.9062748000000003</c:v>
                </c:pt>
                <c:pt idx="7269">
                  <c:v>5.9070877999999993</c:v>
                </c:pt>
                <c:pt idx="7270">
                  <c:v>5.9079002999999988</c:v>
                </c:pt>
                <c:pt idx="7271">
                  <c:v>5.9087129000000003</c:v>
                </c:pt>
                <c:pt idx="7272">
                  <c:v>5.9095259000000002</c:v>
                </c:pt>
                <c:pt idx="7273">
                  <c:v>5.9103383999999997</c:v>
                </c:pt>
                <c:pt idx="7274">
                  <c:v>5.9111509</c:v>
                </c:pt>
                <c:pt idx="7275">
                  <c:v>5.9119635000000006</c:v>
                </c:pt>
                <c:pt idx="7276">
                  <c:v>5.912776</c:v>
                </c:pt>
                <c:pt idx="7277">
                  <c:v>5.9135884999999995</c:v>
                </c:pt>
                <c:pt idx="7278">
                  <c:v>5.9144014999999994</c:v>
                </c:pt>
                <c:pt idx="7279">
                  <c:v>5.9152141</c:v>
                </c:pt>
                <c:pt idx="7280">
                  <c:v>5.9160266000000004</c:v>
                </c:pt>
                <c:pt idx="7281">
                  <c:v>5.9168396000000003</c:v>
                </c:pt>
                <c:pt idx="7282">
                  <c:v>5.9176520999999997</c:v>
                </c:pt>
                <c:pt idx="7283">
                  <c:v>5.9184647000000004</c:v>
                </c:pt>
                <c:pt idx="7284">
                  <c:v>5.9192777000000012</c:v>
                </c:pt>
                <c:pt idx="7285">
                  <c:v>5.9200897000000001</c:v>
                </c:pt>
                <c:pt idx="7286">
                  <c:v>5.920902299999999</c:v>
                </c:pt>
                <c:pt idx="7287">
                  <c:v>5.9217152999999989</c:v>
                </c:pt>
                <c:pt idx="7288">
                  <c:v>5.9225277999999992</c:v>
                </c:pt>
                <c:pt idx="7289">
                  <c:v>5.9233402999999996</c:v>
                </c:pt>
                <c:pt idx="7290">
                  <c:v>5.9241532999999995</c:v>
                </c:pt>
                <c:pt idx="7291">
                  <c:v>5.9249658999999992</c:v>
                </c:pt>
                <c:pt idx="7292">
                  <c:v>5.9257783999999996</c:v>
                </c:pt>
                <c:pt idx="7293">
                  <c:v>5.9265914000000004</c:v>
                </c:pt>
                <c:pt idx="7294">
                  <c:v>5.9274038999999989</c:v>
                </c:pt>
                <c:pt idx="7295">
                  <c:v>5.9282164999999996</c:v>
                </c:pt>
                <c:pt idx="7296">
                  <c:v>5.9290289999999999</c:v>
                </c:pt>
                <c:pt idx="7297">
                  <c:v>5.9298415000000002</c:v>
                </c:pt>
                <c:pt idx="7298">
                  <c:v>5.9306540000000005</c:v>
                </c:pt>
                <c:pt idx="7299">
                  <c:v>5.9314671000000008</c:v>
                </c:pt>
                <c:pt idx="7300">
                  <c:v>5.9322796000000011</c:v>
                </c:pt>
                <c:pt idx="7301">
                  <c:v>5.9330921000000005</c:v>
                </c:pt>
                <c:pt idx="7302">
                  <c:v>5.9339050999999996</c:v>
                </c:pt>
                <c:pt idx="7303">
                  <c:v>5.9347177000000002</c:v>
                </c:pt>
                <c:pt idx="7304">
                  <c:v>5.9355301999999996</c:v>
                </c:pt>
                <c:pt idx="7305">
                  <c:v>5.9363432000000014</c:v>
                </c:pt>
                <c:pt idx="7306">
                  <c:v>5.9371551999999994</c:v>
                </c:pt>
                <c:pt idx="7307">
                  <c:v>5.9379678</c:v>
                </c:pt>
                <c:pt idx="7308">
                  <c:v>5.9387808</c:v>
                </c:pt>
                <c:pt idx="7309">
                  <c:v>5.9395933000000012</c:v>
                </c:pt>
                <c:pt idx="7310">
                  <c:v>5.9404057999999997</c:v>
                </c:pt>
                <c:pt idx="7311">
                  <c:v>5.9412189000000009</c:v>
                </c:pt>
                <c:pt idx="7312">
                  <c:v>5.9420314000000003</c:v>
                </c:pt>
                <c:pt idx="7313">
                  <c:v>5.9428438999999997</c:v>
                </c:pt>
                <c:pt idx="7314">
                  <c:v>5.943656400000001</c:v>
                </c:pt>
                <c:pt idx="7315">
                  <c:v>5.9444695000000003</c:v>
                </c:pt>
                <c:pt idx="7316">
                  <c:v>5.9452819999999997</c:v>
                </c:pt>
                <c:pt idx="7317">
                  <c:v>5.9460945000000001</c:v>
                </c:pt>
                <c:pt idx="7318">
                  <c:v>5.9469070000000004</c:v>
                </c:pt>
                <c:pt idx="7319">
                  <c:v>5.9477196000000001</c:v>
                </c:pt>
                <c:pt idx="7320">
                  <c:v>5.9485321000000004</c:v>
                </c:pt>
                <c:pt idx="7321">
                  <c:v>5.9493451000000013</c:v>
                </c:pt>
                <c:pt idx="7322">
                  <c:v>5.9501575999999989</c:v>
                </c:pt>
                <c:pt idx="7323">
                  <c:v>5.9509701999999995</c:v>
                </c:pt>
                <c:pt idx="7324">
                  <c:v>5.9517832000000004</c:v>
                </c:pt>
                <c:pt idx="7325">
                  <c:v>5.9525956999999989</c:v>
                </c:pt>
                <c:pt idx="7326">
                  <c:v>5.9534082000000001</c:v>
                </c:pt>
                <c:pt idx="7327">
                  <c:v>5.9542207999999999</c:v>
                </c:pt>
                <c:pt idx="7328">
                  <c:v>5.9550333000000002</c:v>
                </c:pt>
                <c:pt idx="7329">
                  <c:v>5.9558457999999996</c:v>
                </c:pt>
                <c:pt idx="7330">
                  <c:v>5.9566588000000005</c:v>
                </c:pt>
                <c:pt idx="7331">
                  <c:v>5.9574714000000002</c:v>
                </c:pt>
                <c:pt idx="7332">
                  <c:v>5.9582838999999996</c:v>
                </c:pt>
                <c:pt idx="7333">
                  <c:v>5.9590968999999996</c:v>
                </c:pt>
                <c:pt idx="7334">
                  <c:v>5.9599093999999999</c:v>
                </c:pt>
                <c:pt idx="7335">
                  <c:v>5.9607219999999996</c:v>
                </c:pt>
                <c:pt idx="7336">
                  <c:v>5.9615349999999987</c:v>
                </c:pt>
                <c:pt idx="7337">
                  <c:v>5.9623474999999999</c:v>
                </c:pt>
                <c:pt idx="7338">
                  <c:v>5.9631596</c:v>
                </c:pt>
                <c:pt idx="7339">
                  <c:v>5.9639726</c:v>
                </c:pt>
                <c:pt idx="7340">
                  <c:v>5.9647850999999994</c:v>
                </c:pt>
                <c:pt idx="7341">
                  <c:v>5.9655975999999988</c:v>
                </c:pt>
                <c:pt idx="7342">
                  <c:v>5.9664105999999988</c:v>
                </c:pt>
                <c:pt idx="7343">
                  <c:v>5.9672232000000003</c:v>
                </c:pt>
                <c:pt idx="7344">
                  <c:v>5.9680356999999988</c:v>
                </c:pt>
                <c:pt idx="7345">
                  <c:v>5.9688486999999997</c:v>
                </c:pt>
                <c:pt idx="7346">
                  <c:v>5.9696612000000009</c:v>
                </c:pt>
                <c:pt idx="7347">
                  <c:v>5.9704738000000006</c:v>
                </c:pt>
                <c:pt idx="7348">
                  <c:v>5.9712863000000009</c:v>
                </c:pt>
                <c:pt idx="7349">
                  <c:v>5.9720988000000004</c:v>
                </c:pt>
                <c:pt idx="7350">
                  <c:v>5.9729114000000001</c:v>
                </c:pt>
                <c:pt idx="7351">
                  <c:v>5.9737244000000009</c:v>
                </c:pt>
                <c:pt idx="7352">
                  <c:v>5.9745368999999995</c:v>
                </c:pt>
                <c:pt idx="7353">
                  <c:v>5.9753494000000007</c:v>
                </c:pt>
                <c:pt idx="7354">
                  <c:v>5.9761624000000007</c:v>
                </c:pt>
                <c:pt idx="7355">
                  <c:v>5.9769750000000004</c:v>
                </c:pt>
                <c:pt idx="7356">
                  <c:v>5.9777874999999998</c:v>
                </c:pt>
                <c:pt idx="7357">
                  <c:v>5.9786005000000007</c:v>
                </c:pt>
                <c:pt idx="7358">
                  <c:v>5.979413000000001</c:v>
                </c:pt>
                <c:pt idx="7359">
                  <c:v>5.9802251000000011</c:v>
                </c:pt>
                <c:pt idx="7360">
                  <c:v>5.981038100000001</c:v>
                </c:pt>
                <c:pt idx="7361">
                  <c:v>5.9818505999999996</c:v>
                </c:pt>
                <c:pt idx="7362">
                  <c:v>5.9826632000000011</c:v>
                </c:pt>
                <c:pt idx="7363">
                  <c:v>5.9834762000000001</c:v>
                </c:pt>
                <c:pt idx="7364">
                  <c:v>5.9842886999999996</c:v>
                </c:pt>
                <c:pt idx="7365">
                  <c:v>5.9851011999999999</c:v>
                </c:pt>
                <c:pt idx="7366">
                  <c:v>5.9859137999999996</c:v>
                </c:pt>
                <c:pt idx="7367">
                  <c:v>5.9867268000000005</c:v>
                </c:pt>
                <c:pt idx="7368">
                  <c:v>5.987539299999999</c:v>
                </c:pt>
                <c:pt idx="7369">
                  <c:v>5.9883518000000002</c:v>
                </c:pt>
                <c:pt idx="7370">
                  <c:v>5.9891643999999999</c:v>
                </c:pt>
                <c:pt idx="7371">
                  <c:v>5.9899769000000003</c:v>
                </c:pt>
                <c:pt idx="7372">
                  <c:v>5.9907893999999997</c:v>
                </c:pt>
                <c:pt idx="7373">
                  <c:v>5.9916024000000006</c:v>
                </c:pt>
                <c:pt idx="7374">
                  <c:v>5.9924149999999994</c:v>
                </c:pt>
                <c:pt idx="7375">
                  <c:v>5.9932275000000006</c:v>
                </c:pt>
                <c:pt idx="7376">
                  <c:v>5.9940404999999997</c:v>
                </c:pt>
                <c:pt idx="7377">
                  <c:v>5.994853</c:v>
                </c:pt>
                <c:pt idx="7378">
                  <c:v>5.9956655999999997</c:v>
                </c:pt>
                <c:pt idx="7379">
                  <c:v>5.9964785999999997</c:v>
                </c:pt>
                <c:pt idx="7380">
                  <c:v>5.9972906000000004</c:v>
                </c:pt>
                <c:pt idx="7381">
                  <c:v>5.9981030999999998</c:v>
                </c:pt>
                <c:pt idx="7382">
                  <c:v>5.9989160999999989</c:v>
                </c:pt>
              </c:numCache>
            </c:numRef>
          </c:xVal>
          <c:yVal>
            <c:numRef>
              <c:f>PortSignal_i1!$B$1:$B$7383</c:f>
              <c:numCache>
                <c:formatCode>General</c:formatCode>
                <c:ptCount val="7383"/>
                <c:pt idx="0">
                  <c:v>0</c:v>
                </c:pt>
                <c:pt idx="1">
                  <c:v>8.126410700000001</c:v>
                </c:pt>
                <c:pt idx="2">
                  <c:v>16.252821000000001</c:v>
                </c:pt>
                <c:pt idx="3">
                  <c:v>24.379231000000001</c:v>
                </c:pt>
                <c:pt idx="4">
                  <c:v>32.505643000000006</c:v>
                </c:pt>
                <c:pt idx="5">
                  <c:v>40.632054000000011</c:v>
                </c:pt>
                <c:pt idx="6">
                  <c:v>48.758462000000002</c:v>
                </c:pt>
                <c:pt idx="7">
                  <c:v>56.884873999999989</c:v>
                </c:pt>
                <c:pt idx="8">
                  <c:v>65.011285000000015</c:v>
                </c:pt>
                <c:pt idx="9">
                  <c:v>73.137692999999999</c:v>
                </c:pt>
                <c:pt idx="10">
                  <c:v>81.264108000000007</c:v>
                </c:pt>
                <c:pt idx="11">
                  <c:v>89.390516000000005</c:v>
                </c:pt>
                <c:pt idx="12">
                  <c:v>97.516924000000017</c:v>
                </c:pt>
                <c:pt idx="13">
                  <c:v>105.64334000000001</c:v>
                </c:pt>
                <c:pt idx="14">
                  <c:v>113.76975</c:v>
                </c:pt>
                <c:pt idx="15">
                  <c:v>121.89616000000002</c:v>
                </c:pt>
                <c:pt idx="16">
                  <c:v>130.02257</c:v>
                </c:pt>
                <c:pt idx="17">
                  <c:v>138.14897999999999</c:v>
                </c:pt>
                <c:pt idx="18">
                  <c:v>146.27539000000002</c:v>
                </c:pt>
                <c:pt idx="19">
                  <c:v>154.40179000000001</c:v>
                </c:pt>
                <c:pt idx="20">
                  <c:v>162.52822000000003</c:v>
                </c:pt>
                <c:pt idx="21">
                  <c:v>170.65461999999999</c:v>
                </c:pt>
                <c:pt idx="22">
                  <c:v>178.78103000000004</c:v>
                </c:pt>
                <c:pt idx="23">
                  <c:v>186.90744000000004</c:v>
                </c:pt>
                <c:pt idx="24">
                  <c:v>195.03384999999997</c:v>
                </c:pt>
                <c:pt idx="25">
                  <c:v>203.16026000000002</c:v>
                </c:pt>
                <c:pt idx="26">
                  <c:v>211.28668000000002</c:v>
                </c:pt>
                <c:pt idx="27">
                  <c:v>219.41308999999998</c:v>
                </c:pt>
                <c:pt idx="28">
                  <c:v>227.53949</c:v>
                </c:pt>
                <c:pt idx="29">
                  <c:v>235.66590000000002</c:v>
                </c:pt>
                <c:pt idx="30">
                  <c:v>243.79231000000001</c:v>
                </c:pt>
                <c:pt idx="31">
                  <c:v>251.91873000000001</c:v>
                </c:pt>
                <c:pt idx="32">
                  <c:v>260.04514</c:v>
                </c:pt>
                <c:pt idx="33">
                  <c:v>268.17154999999991</c:v>
                </c:pt>
                <c:pt idx="34">
                  <c:v>276.29795999999993</c:v>
                </c:pt>
                <c:pt idx="35">
                  <c:v>284.42435999999987</c:v>
                </c:pt>
                <c:pt idx="36">
                  <c:v>292.55077</c:v>
                </c:pt>
                <c:pt idx="37">
                  <c:v>300.67717999999991</c:v>
                </c:pt>
                <c:pt idx="38">
                  <c:v>308.80359000000004</c:v>
                </c:pt>
                <c:pt idx="39">
                  <c:v>316.93002999999993</c:v>
                </c:pt>
                <c:pt idx="40">
                  <c:v>325.05643000000003</c:v>
                </c:pt>
                <c:pt idx="41">
                  <c:v>333.18284000000006</c:v>
                </c:pt>
                <c:pt idx="42">
                  <c:v>341.30925000000002</c:v>
                </c:pt>
                <c:pt idx="43">
                  <c:v>349.43565999999987</c:v>
                </c:pt>
                <c:pt idx="44">
                  <c:v>357.56207000000001</c:v>
                </c:pt>
                <c:pt idx="45">
                  <c:v>365.68847</c:v>
                </c:pt>
                <c:pt idx="46">
                  <c:v>373.81488000000007</c:v>
                </c:pt>
                <c:pt idx="47">
                  <c:v>381.94128999999992</c:v>
                </c:pt>
                <c:pt idx="48">
                  <c:v>390.0677</c:v>
                </c:pt>
                <c:pt idx="49">
                  <c:v>398.19409999999999</c:v>
                </c:pt>
                <c:pt idx="50">
                  <c:v>406.32050999999996</c:v>
                </c:pt>
                <c:pt idx="51">
                  <c:v>414.4469499999999</c:v>
                </c:pt>
                <c:pt idx="52">
                  <c:v>422.57336000000004</c:v>
                </c:pt>
                <c:pt idx="53">
                  <c:v>430.69977</c:v>
                </c:pt>
                <c:pt idx="54">
                  <c:v>438.82616999999993</c:v>
                </c:pt>
                <c:pt idx="55">
                  <c:v>446.95258000000001</c:v>
                </c:pt>
                <c:pt idx="56">
                  <c:v>455.07899000000003</c:v>
                </c:pt>
                <c:pt idx="57">
                  <c:v>463.2054</c:v>
                </c:pt>
                <c:pt idx="58">
                  <c:v>471.33180000000004</c:v>
                </c:pt>
                <c:pt idx="59">
                  <c:v>479.45820999999995</c:v>
                </c:pt>
                <c:pt idx="60">
                  <c:v>487.58462000000009</c:v>
                </c:pt>
                <c:pt idx="61">
                  <c:v>495.71102999999994</c:v>
                </c:pt>
                <c:pt idx="62">
                  <c:v>503.83747</c:v>
                </c:pt>
                <c:pt idx="63">
                  <c:v>511.96383999999989</c:v>
                </c:pt>
                <c:pt idx="64">
                  <c:v>520.09028000000001</c:v>
                </c:pt>
                <c:pt idx="65">
                  <c:v>528.21665999999993</c:v>
                </c:pt>
                <c:pt idx="66">
                  <c:v>536.34309999999982</c:v>
                </c:pt>
                <c:pt idx="67">
                  <c:v>544.46953999999994</c:v>
                </c:pt>
                <c:pt idx="68">
                  <c:v>552.59591</c:v>
                </c:pt>
                <c:pt idx="69">
                  <c:v>560.72235000000001</c:v>
                </c:pt>
                <c:pt idx="70">
                  <c:v>568.84873000000005</c:v>
                </c:pt>
                <c:pt idx="71">
                  <c:v>576.97516999999982</c:v>
                </c:pt>
                <c:pt idx="72">
                  <c:v>585.10154</c:v>
                </c:pt>
                <c:pt idx="73">
                  <c:v>593.22798</c:v>
                </c:pt>
                <c:pt idx="74">
                  <c:v>601.35435999999982</c:v>
                </c:pt>
                <c:pt idx="75">
                  <c:v>609.48080000000004</c:v>
                </c:pt>
                <c:pt idx="76">
                  <c:v>617.60718000000008</c:v>
                </c:pt>
                <c:pt idx="77">
                  <c:v>625.73361</c:v>
                </c:pt>
                <c:pt idx="78">
                  <c:v>633.86004999999989</c:v>
                </c:pt>
                <c:pt idx="79">
                  <c:v>641.98643000000004</c:v>
                </c:pt>
                <c:pt idx="80">
                  <c:v>650.11286999999982</c:v>
                </c:pt>
                <c:pt idx="81">
                  <c:v>658.23925000000008</c:v>
                </c:pt>
                <c:pt idx="82">
                  <c:v>666.36567999999988</c:v>
                </c:pt>
                <c:pt idx="83">
                  <c:v>674.49205999999981</c:v>
                </c:pt>
                <c:pt idx="84">
                  <c:v>682.61850000000004</c:v>
                </c:pt>
                <c:pt idx="85">
                  <c:v>690.74488000000008</c:v>
                </c:pt>
                <c:pt idx="86">
                  <c:v>698.87130999999999</c:v>
                </c:pt>
                <c:pt idx="87">
                  <c:v>706.99768999999992</c:v>
                </c:pt>
                <c:pt idx="88">
                  <c:v>715.12412999999981</c:v>
                </c:pt>
                <c:pt idx="89">
                  <c:v>723.25050999999996</c:v>
                </c:pt>
                <c:pt idx="90">
                  <c:v>731.37695000000008</c:v>
                </c:pt>
                <c:pt idx="91">
                  <c:v>739.50338000000011</c:v>
                </c:pt>
                <c:pt idx="92">
                  <c:v>747.62976000000003</c:v>
                </c:pt>
                <c:pt idx="93">
                  <c:v>755.75619999999992</c:v>
                </c:pt>
                <c:pt idx="94">
                  <c:v>763.88257999999996</c:v>
                </c:pt>
                <c:pt idx="95">
                  <c:v>772.00902000000008</c:v>
                </c:pt>
                <c:pt idx="96">
                  <c:v>780.13539000000003</c:v>
                </c:pt>
                <c:pt idx="97">
                  <c:v>788.26183000000003</c:v>
                </c:pt>
                <c:pt idx="98">
                  <c:v>796.38821000000007</c:v>
                </c:pt>
                <c:pt idx="99">
                  <c:v>804.51464999999996</c:v>
                </c:pt>
                <c:pt idx="100">
                  <c:v>812.64101999999991</c:v>
                </c:pt>
                <c:pt idx="101">
                  <c:v>820.76745999999991</c:v>
                </c:pt>
                <c:pt idx="102">
                  <c:v>828.89389999999992</c:v>
                </c:pt>
                <c:pt idx="103">
                  <c:v>837.02027999999996</c:v>
                </c:pt>
                <c:pt idx="104">
                  <c:v>845.14672000000007</c:v>
                </c:pt>
                <c:pt idx="105">
                  <c:v>853.27309000000002</c:v>
                </c:pt>
                <c:pt idx="106">
                  <c:v>861.39953000000003</c:v>
                </c:pt>
                <c:pt idx="107">
                  <c:v>869.52591000000007</c:v>
                </c:pt>
                <c:pt idx="108">
                  <c:v>877.65234999999996</c:v>
                </c:pt>
                <c:pt idx="109">
                  <c:v>885.77873000000022</c:v>
                </c:pt>
                <c:pt idx="110">
                  <c:v>893.90515999999991</c:v>
                </c:pt>
                <c:pt idx="111">
                  <c:v>902.03153999999984</c:v>
                </c:pt>
                <c:pt idx="112">
                  <c:v>910.15798000000007</c:v>
                </c:pt>
                <c:pt idx="113">
                  <c:v>918.28441999999995</c:v>
                </c:pt>
                <c:pt idx="114">
                  <c:v>926.41079000000002</c:v>
                </c:pt>
                <c:pt idx="115">
                  <c:v>934.53722999999991</c:v>
                </c:pt>
                <c:pt idx="116">
                  <c:v>942.66360999999984</c:v>
                </c:pt>
                <c:pt idx="117">
                  <c:v>950.79005000000018</c:v>
                </c:pt>
                <c:pt idx="118">
                  <c:v>958.91642999999988</c:v>
                </c:pt>
                <c:pt idx="119">
                  <c:v>967.04285999999979</c:v>
                </c:pt>
                <c:pt idx="120">
                  <c:v>975.16924000000006</c:v>
                </c:pt>
                <c:pt idx="121">
                  <c:v>983.29568000000017</c:v>
                </c:pt>
                <c:pt idx="122">
                  <c:v>991.42205999999987</c:v>
                </c:pt>
                <c:pt idx="123">
                  <c:v>999.54849000000002</c:v>
                </c:pt>
                <c:pt idx="124">
                  <c:v>1000</c:v>
                </c:pt>
                <c:pt idx="125">
                  <c:v>1000</c:v>
                </c:pt>
                <c:pt idx="126">
                  <c:v>1000</c:v>
                </c:pt>
                <c:pt idx="127">
                  <c:v>1000</c:v>
                </c:pt>
                <c:pt idx="128">
                  <c:v>1000</c:v>
                </c:pt>
                <c:pt idx="129">
                  <c:v>1000</c:v>
                </c:pt>
                <c:pt idx="130">
                  <c:v>1000</c:v>
                </c:pt>
                <c:pt idx="131">
                  <c:v>1000</c:v>
                </c:pt>
                <c:pt idx="132">
                  <c:v>1000</c:v>
                </c:pt>
                <c:pt idx="133">
                  <c:v>1000</c:v>
                </c:pt>
                <c:pt idx="134">
                  <c:v>1000</c:v>
                </c:pt>
                <c:pt idx="135">
                  <c:v>1000</c:v>
                </c:pt>
                <c:pt idx="136">
                  <c:v>1000</c:v>
                </c:pt>
                <c:pt idx="137">
                  <c:v>1000</c:v>
                </c:pt>
                <c:pt idx="138">
                  <c:v>1000</c:v>
                </c:pt>
                <c:pt idx="139">
                  <c:v>1000</c:v>
                </c:pt>
                <c:pt idx="140">
                  <c:v>1000</c:v>
                </c:pt>
                <c:pt idx="141">
                  <c:v>1000</c:v>
                </c:pt>
                <c:pt idx="142">
                  <c:v>1000</c:v>
                </c:pt>
                <c:pt idx="143">
                  <c:v>1000</c:v>
                </c:pt>
                <c:pt idx="144">
                  <c:v>1000</c:v>
                </c:pt>
                <c:pt idx="145">
                  <c:v>1000</c:v>
                </c:pt>
                <c:pt idx="146">
                  <c:v>1000</c:v>
                </c:pt>
                <c:pt idx="147">
                  <c:v>1000</c:v>
                </c:pt>
                <c:pt idx="148">
                  <c:v>1000</c:v>
                </c:pt>
                <c:pt idx="149">
                  <c:v>1000</c:v>
                </c:pt>
                <c:pt idx="150">
                  <c:v>1000</c:v>
                </c:pt>
                <c:pt idx="151">
                  <c:v>1000</c:v>
                </c:pt>
                <c:pt idx="152">
                  <c:v>1000</c:v>
                </c:pt>
                <c:pt idx="153">
                  <c:v>1000</c:v>
                </c:pt>
                <c:pt idx="154">
                  <c:v>1000</c:v>
                </c:pt>
                <c:pt idx="155">
                  <c:v>1000</c:v>
                </c:pt>
                <c:pt idx="156">
                  <c:v>1000</c:v>
                </c:pt>
                <c:pt idx="157">
                  <c:v>1000</c:v>
                </c:pt>
                <c:pt idx="158">
                  <c:v>1000</c:v>
                </c:pt>
                <c:pt idx="159">
                  <c:v>1000</c:v>
                </c:pt>
                <c:pt idx="160">
                  <c:v>1000</c:v>
                </c:pt>
                <c:pt idx="161">
                  <c:v>1000</c:v>
                </c:pt>
                <c:pt idx="162">
                  <c:v>1000</c:v>
                </c:pt>
                <c:pt idx="163">
                  <c:v>1000</c:v>
                </c:pt>
                <c:pt idx="164">
                  <c:v>1000</c:v>
                </c:pt>
                <c:pt idx="165">
                  <c:v>1000</c:v>
                </c:pt>
                <c:pt idx="166">
                  <c:v>1000</c:v>
                </c:pt>
                <c:pt idx="167">
                  <c:v>1000</c:v>
                </c:pt>
                <c:pt idx="168">
                  <c:v>1000</c:v>
                </c:pt>
                <c:pt idx="169">
                  <c:v>1000</c:v>
                </c:pt>
                <c:pt idx="170">
                  <c:v>1000</c:v>
                </c:pt>
                <c:pt idx="171">
                  <c:v>1000</c:v>
                </c:pt>
                <c:pt idx="172">
                  <c:v>1000</c:v>
                </c:pt>
                <c:pt idx="173">
                  <c:v>1000</c:v>
                </c:pt>
                <c:pt idx="174">
                  <c:v>1000</c:v>
                </c:pt>
                <c:pt idx="175">
                  <c:v>1000</c:v>
                </c:pt>
                <c:pt idx="176">
                  <c:v>1000</c:v>
                </c:pt>
                <c:pt idx="177">
                  <c:v>1000</c:v>
                </c:pt>
                <c:pt idx="178">
                  <c:v>1000</c:v>
                </c:pt>
                <c:pt idx="179">
                  <c:v>1000</c:v>
                </c:pt>
                <c:pt idx="180">
                  <c:v>1000</c:v>
                </c:pt>
                <c:pt idx="181">
                  <c:v>1000</c:v>
                </c:pt>
                <c:pt idx="182">
                  <c:v>1000</c:v>
                </c:pt>
                <c:pt idx="183">
                  <c:v>1000</c:v>
                </c:pt>
                <c:pt idx="184">
                  <c:v>1000</c:v>
                </c:pt>
                <c:pt idx="185">
                  <c:v>1000</c:v>
                </c:pt>
                <c:pt idx="186">
                  <c:v>1000</c:v>
                </c:pt>
                <c:pt idx="187">
                  <c:v>1000</c:v>
                </c:pt>
                <c:pt idx="188">
                  <c:v>1000</c:v>
                </c:pt>
                <c:pt idx="189">
                  <c:v>1000</c:v>
                </c:pt>
                <c:pt idx="190">
                  <c:v>1000</c:v>
                </c:pt>
                <c:pt idx="191">
                  <c:v>1000</c:v>
                </c:pt>
                <c:pt idx="192">
                  <c:v>1000</c:v>
                </c:pt>
                <c:pt idx="193">
                  <c:v>1000</c:v>
                </c:pt>
                <c:pt idx="194">
                  <c:v>1000</c:v>
                </c:pt>
                <c:pt idx="195">
                  <c:v>1000</c:v>
                </c:pt>
                <c:pt idx="196">
                  <c:v>1000</c:v>
                </c:pt>
                <c:pt idx="197">
                  <c:v>1000</c:v>
                </c:pt>
                <c:pt idx="198">
                  <c:v>1000</c:v>
                </c:pt>
                <c:pt idx="199">
                  <c:v>1000</c:v>
                </c:pt>
                <c:pt idx="200">
                  <c:v>1000</c:v>
                </c:pt>
                <c:pt idx="201">
                  <c:v>1000</c:v>
                </c:pt>
                <c:pt idx="202">
                  <c:v>1000</c:v>
                </c:pt>
                <c:pt idx="203">
                  <c:v>1000</c:v>
                </c:pt>
                <c:pt idx="204">
                  <c:v>1000</c:v>
                </c:pt>
                <c:pt idx="205">
                  <c:v>1000</c:v>
                </c:pt>
                <c:pt idx="206">
                  <c:v>1000</c:v>
                </c:pt>
                <c:pt idx="207">
                  <c:v>1000</c:v>
                </c:pt>
                <c:pt idx="208">
                  <c:v>1000</c:v>
                </c:pt>
                <c:pt idx="209">
                  <c:v>1000</c:v>
                </c:pt>
                <c:pt idx="210">
                  <c:v>1000</c:v>
                </c:pt>
                <c:pt idx="211">
                  <c:v>1000</c:v>
                </c:pt>
                <c:pt idx="212">
                  <c:v>1000</c:v>
                </c:pt>
                <c:pt idx="213">
                  <c:v>1000</c:v>
                </c:pt>
                <c:pt idx="214">
                  <c:v>1000</c:v>
                </c:pt>
                <c:pt idx="215">
                  <c:v>1000</c:v>
                </c:pt>
                <c:pt idx="216">
                  <c:v>1000</c:v>
                </c:pt>
                <c:pt idx="217">
                  <c:v>1000</c:v>
                </c:pt>
                <c:pt idx="218">
                  <c:v>1000</c:v>
                </c:pt>
                <c:pt idx="219">
                  <c:v>1000</c:v>
                </c:pt>
                <c:pt idx="220">
                  <c:v>1000</c:v>
                </c:pt>
                <c:pt idx="221">
                  <c:v>1000</c:v>
                </c:pt>
                <c:pt idx="222">
                  <c:v>1000</c:v>
                </c:pt>
                <c:pt idx="223">
                  <c:v>1000</c:v>
                </c:pt>
                <c:pt idx="224">
                  <c:v>1000</c:v>
                </c:pt>
                <c:pt idx="225">
                  <c:v>1000</c:v>
                </c:pt>
                <c:pt idx="226">
                  <c:v>1000</c:v>
                </c:pt>
                <c:pt idx="227">
                  <c:v>1000</c:v>
                </c:pt>
                <c:pt idx="228">
                  <c:v>1000</c:v>
                </c:pt>
                <c:pt idx="229">
                  <c:v>1000</c:v>
                </c:pt>
                <c:pt idx="230">
                  <c:v>1000</c:v>
                </c:pt>
                <c:pt idx="231">
                  <c:v>1000</c:v>
                </c:pt>
                <c:pt idx="232">
                  <c:v>1000</c:v>
                </c:pt>
                <c:pt idx="233">
                  <c:v>1000</c:v>
                </c:pt>
                <c:pt idx="234">
                  <c:v>1000</c:v>
                </c:pt>
                <c:pt idx="235">
                  <c:v>1000</c:v>
                </c:pt>
                <c:pt idx="236">
                  <c:v>1000</c:v>
                </c:pt>
                <c:pt idx="237">
                  <c:v>1000</c:v>
                </c:pt>
                <c:pt idx="238">
                  <c:v>1000</c:v>
                </c:pt>
                <c:pt idx="239">
                  <c:v>1000</c:v>
                </c:pt>
                <c:pt idx="240">
                  <c:v>1000</c:v>
                </c:pt>
                <c:pt idx="241">
                  <c:v>1000</c:v>
                </c:pt>
                <c:pt idx="242">
                  <c:v>1000</c:v>
                </c:pt>
                <c:pt idx="243">
                  <c:v>1000</c:v>
                </c:pt>
                <c:pt idx="244">
                  <c:v>1000</c:v>
                </c:pt>
                <c:pt idx="245">
                  <c:v>1000</c:v>
                </c:pt>
                <c:pt idx="246">
                  <c:v>1000</c:v>
                </c:pt>
                <c:pt idx="247">
                  <c:v>1000</c:v>
                </c:pt>
                <c:pt idx="248">
                  <c:v>1000</c:v>
                </c:pt>
                <c:pt idx="249">
                  <c:v>1000</c:v>
                </c:pt>
                <c:pt idx="250">
                  <c:v>1000</c:v>
                </c:pt>
                <c:pt idx="251">
                  <c:v>1000</c:v>
                </c:pt>
                <c:pt idx="252">
                  <c:v>1000</c:v>
                </c:pt>
                <c:pt idx="253">
                  <c:v>1000</c:v>
                </c:pt>
                <c:pt idx="254">
                  <c:v>1000</c:v>
                </c:pt>
                <c:pt idx="255">
                  <c:v>1000</c:v>
                </c:pt>
                <c:pt idx="256">
                  <c:v>1000</c:v>
                </c:pt>
                <c:pt idx="257">
                  <c:v>1000</c:v>
                </c:pt>
                <c:pt idx="258">
                  <c:v>1000</c:v>
                </c:pt>
                <c:pt idx="259">
                  <c:v>1000</c:v>
                </c:pt>
                <c:pt idx="260">
                  <c:v>1000</c:v>
                </c:pt>
                <c:pt idx="261">
                  <c:v>1000</c:v>
                </c:pt>
                <c:pt idx="262">
                  <c:v>1000</c:v>
                </c:pt>
                <c:pt idx="263">
                  <c:v>1000</c:v>
                </c:pt>
                <c:pt idx="264">
                  <c:v>1000</c:v>
                </c:pt>
                <c:pt idx="265">
                  <c:v>1000</c:v>
                </c:pt>
                <c:pt idx="266">
                  <c:v>1000</c:v>
                </c:pt>
                <c:pt idx="267">
                  <c:v>1000</c:v>
                </c:pt>
                <c:pt idx="268">
                  <c:v>1000</c:v>
                </c:pt>
                <c:pt idx="269">
                  <c:v>1000</c:v>
                </c:pt>
                <c:pt idx="270">
                  <c:v>1000</c:v>
                </c:pt>
                <c:pt idx="271">
                  <c:v>1000</c:v>
                </c:pt>
                <c:pt idx="272">
                  <c:v>1000</c:v>
                </c:pt>
                <c:pt idx="273">
                  <c:v>1000</c:v>
                </c:pt>
                <c:pt idx="274">
                  <c:v>1000</c:v>
                </c:pt>
                <c:pt idx="275">
                  <c:v>1000</c:v>
                </c:pt>
                <c:pt idx="276">
                  <c:v>1000</c:v>
                </c:pt>
                <c:pt idx="277">
                  <c:v>1000</c:v>
                </c:pt>
                <c:pt idx="278">
                  <c:v>1000</c:v>
                </c:pt>
                <c:pt idx="279">
                  <c:v>1000</c:v>
                </c:pt>
                <c:pt idx="280">
                  <c:v>1000</c:v>
                </c:pt>
                <c:pt idx="281">
                  <c:v>1000</c:v>
                </c:pt>
                <c:pt idx="282">
                  <c:v>1000</c:v>
                </c:pt>
                <c:pt idx="283">
                  <c:v>1000</c:v>
                </c:pt>
                <c:pt idx="284">
                  <c:v>1000</c:v>
                </c:pt>
                <c:pt idx="285">
                  <c:v>1000</c:v>
                </c:pt>
                <c:pt idx="286">
                  <c:v>1000</c:v>
                </c:pt>
                <c:pt idx="287">
                  <c:v>1000</c:v>
                </c:pt>
                <c:pt idx="288">
                  <c:v>1000</c:v>
                </c:pt>
                <c:pt idx="289">
                  <c:v>1000</c:v>
                </c:pt>
                <c:pt idx="290">
                  <c:v>1000</c:v>
                </c:pt>
                <c:pt idx="291">
                  <c:v>1000</c:v>
                </c:pt>
                <c:pt idx="292">
                  <c:v>1000</c:v>
                </c:pt>
                <c:pt idx="293">
                  <c:v>1000</c:v>
                </c:pt>
                <c:pt idx="294">
                  <c:v>1000</c:v>
                </c:pt>
                <c:pt idx="295">
                  <c:v>1000</c:v>
                </c:pt>
                <c:pt idx="296">
                  <c:v>1000</c:v>
                </c:pt>
                <c:pt idx="297">
                  <c:v>1000</c:v>
                </c:pt>
                <c:pt idx="298">
                  <c:v>1000</c:v>
                </c:pt>
                <c:pt idx="299">
                  <c:v>1000</c:v>
                </c:pt>
                <c:pt idx="300">
                  <c:v>1000</c:v>
                </c:pt>
                <c:pt idx="301">
                  <c:v>1000</c:v>
                </c:pt>
                <c:pt idx="302">
                  <c:v>1000</c:v>
                </c:pt>
                <c:pt idx="303">
                  <c:v>1000</c:v>
                </c:pt>
                <c:pt idx="304">
                  <c:v>1000</c:v>
                </c:pt>
                <c:pt idx="305">
                  <c:v>1000</c:v>
                </c:pt>
                <c:pt idx="306">
                  <c:v>1000</c:v>
                </c:pt>
                <c:pt idx="307">
                  <c:v>1000</c:v>
                </c:pt>
                <c:pt idx="308">
                  <c:v>1000</c:v>
                </c:pt>
                <c:pt idx="309">
                  <c:v>1000</c:v>
                </c:pt>
                <c:pt idx="310">
                  <c:v>1000</c:v>
                </c:pt>
                <c:pt idx="311">
                  <c:v>1000</c:v>
                </c:pt>
                <c:pt idx="312">
                  <c:v>1000</c:v>
                </c:pt>
                <c:pt idx="313">
                  <c:v>1000</c:v>
                </c:pt>
                <c:pt idx="314">
                  <c:v>1000</c:v>
                </c:pt>
                <c:pt idx="315">
                  <c:v>1000</c:v>
                </c:pt>
                <c:pt idx="316">
                  <c:v>1000</c:v>
                </c:pt>
                <c:pt idx="317">
                  <c:v>1000</c:v>
                </c:pt>
                <c:pt idx="318">
                  <c:v>1000</c:v>
                </c:pt>
                <c:pt idx="319">
                  <c:v>1000</c:v>
                </c:pt>
                <c:pt idx="320">
                  <c:v>1000</c:v>
                </c:pt>
                <c:pt idx="321">
                  <c:v>1000</c:v>
                </c:pt>
                <c:pt idx="322">
                  <c:v>1000</c:v>
                </c:pt>
                <c:pt idx="323">
                  <c:v>1000</c:v>
                </c:pt>
                <c:pt idx="324">
                  <c:v>1000</c:v>
                </c:pt>
                <c:pt idx="325">
                  <c:v>1000</c:v>
                </c:pt>
                <c:pt idx="326">
                  <c:v>1000</c:v>
                </c:pt>
                <c:pt idx="327">
                  <c:v>1000</c:v>
                </c:pt>
                <c:pt idx="328">
                  <c:v>1000</c:v>
                </c:pt>
                <c:pt idx="329">
                  <c:v>1000</c:v>
                </c:pt>
                <c:pt idx="330">
                  <c:v>1000</c:v>
                </c:pt>
                <c:pt idx="331">
                  <c:v>1000</c:v>
                </c:pt>
                <c:pt idx="332">
                  <c:v>1000</c:v>
                </c:pt>
                <c:pt idx="333">
                  <c:v>1000</c:v>
                </c:pt>
                <c:pt idx="334">
                  <c:v>1000</c:v>
                </c:pt>
                <c:pt idx="335">
                  <c:v>1000</c:v>
                </c:pt>
                <c:pt idx="336">
                  <c:v>1000</c:v>
                </c:pt>
                <c:pt idx="337">
                  <c:v>1000</c:v>
                </c:pt>
                <c:pt idx="338">
                  <c:v>1000</c:v>
                </c:pt>
                <c:pt idx="339">
                  <c:v>1000</c:v>
                </c:pt>
                <c:pt idx="340">
                  <c:v>1000</c:v>
                </c:pt>
                <c:pt idx="341">
                  <c:v>1000</c:v>
                </c:pt>
                <c:pt idx="342">
                  <c:v>1000</c:v>
                </c:pt>
                <c:pt idx="343">
                  <c:v>1000</c:v>
                </c:pt>
                <c:pt idx="344">
                  <c:v>1000</c:v>
                </c:pt>
                <c:pt idx="345">
                  <c:v>1000</c:v>
                </c:pt>
                <c:pt idx="346">
                  <c:v>1000</c:v>
                </c:pt>
                <c:pt idx="347">
                  <c:v>1000</c:v>
                </c:pt>
                <c:pt idx="348">
                  <c:v>1000</c:v>
                </c:pt>
                <c:pt idx="349">
                  <c:v>1000</c:v>
                </c:pt>
                <c:pt idx="350">
                  <c:v>1000</c:v>
                </c:pt>
                <c:pt idx="351">
                  <c:v>1000</c:v>
                </c:pt>
                <c:pt idx="352">
                  <c:v>1000</c:v>
                </c:pt>
                <c:pt idx="353">
                  <c:v>1000</c:v>
                </c:pt>
                <c:pt idx="354">
                  <c:v>1000</c:v>
                </c:pt>
                <c:pt idx="355">
                  <c:v>1000</c:v>
                </c:pt>
                <c:pt idx="356">
                  <c:v>1000</c:v>
                </c:pt>
                <c:pt idx="357">
                  <c:v>1000</c:v>
                </c:pt>
                <c:pt idx="358">
                  <c:v>1000</c:v>
                </c:pt>
                <c:pt idx="359">
                  <c:v>1000</c:v>
                </c:pt>
                <c:pt idx="360">
                  <c:v>1000</c:v>
                </c:pt>
                <c:pt idx="361">
                  <c:v>1000</c:v>
                </c:pt>
                <c:pt idx="362">
                  <c:v>1000</c:v>
                </c:pt>
                <c:pt idx="363">
                  <c:v>1000</c:v>
                </c:pt>
                <c:pt idx="364">
                  <c:v>1000</c:v>
                </c:pt>
                <c:pt idx="365">
                  <c:v>1000</c:v>
                </c:pt>
                <c:pt idx="366">
                  <c:v>1000</c:v>
                </c:pt>
                <c:pt idx="367">
                  <c:v>1000</c:v>
                </c:pt>
                <c:pt idx="368">
                  <c:v>1000</c:v>
                </c:pt>
                <c:pt idx="369">
                  <c:v>1000</c:v>
                </c:pt>
                <c:pt idx="370">
                  <c:v>1000</c:v>
                </c:pt>
                <c:pt idx="371">
                  <c:v>1000</c:v>
                </c:pt>
                <c:pt idx="372">
                  <c:v>1000</c:v>
                </c:pt>
                <c:pt idx="373">
                  <c:v>1000</c:v>
                </c:pt>
                <c:pt idx="374">
                  <c:v>1000</c:v>
                </c:pt>
                <c:pt idx="375">
                  <c:v>1000</c:v>
                </c:pt>
                <c:pt idx="376">
                  <c:v>1000</c:v>
                </c:pt>
                <c:pt idx="377">
                  <c:v>1000</c:v>
                </c:pt>
                <c:pt idx="378">
                  <c:v>1000</c:v>
                </c:pt>
                <c:pt idx="379">
                  <c:v>1000</c:v>
                </c:pt>
                <c:pt idx="380">
                  <c:v>1000</c:v>
                </c:pt>
                <c:pt idx="381">
                  <c:v>1000</c:v>
                </c:pt>
                <c:pt idx="382">
                  <c:v>1000</c:v>
                </c:pt>
                <c:pt idx="383">
                  <c:v>1000</c:v>
                </c:pt>
                <c:pt idx="384">
                  <c:v>1000</c:v>
                </c:pt>
                <c:pt idx="385">
                  <c:v>1000</c:v>
                </c:pt>
                <c:pt idx="386">
                  <c:v>1000</c:v>
                </c:pt>
                <c:pt idx="387">
                  <c:v>1000</c:v>
                </c:pt>
                <c:pt idx="388">
                  <c:v>1000</c:v>
                </c:pt>
                <c:pt idx="389">
                  <c:v>1000</c:v>
                </c:pt>
                <c:pt idx="390">
                  <c:v>1000</c:v>
                </c:pt>
                <c:pt idx="391">
                  <c:v>1000</c:v>
                </c:pt>
                <c:pt idx="392">
                  <c:v>1000</c:v>
                </c:pt>
                <c:pt idx="393">
                  <c:v>1000</c:v>
                </c:pt>
                <c:pt idx="394">
                  <c:v>1000</c:v>
                </c:pt>
                <c:pt idx="395">
                  <c:v>1000</c:v>
                </c:pt>
                <c:pt idx="396">
                  <c:v>1000</c:v>
                </c:pt>
                <c:pt idx="397">
                  <c:v>1000</c:v>
                </c:pt>
                <c:pt idx="398">
                  <c:v>1000</c:v>
                </c:pt>
                <c:pt idx="399">
                  <c:v>1000</c:v>
                </c:pt>
                <c:pt idx="400">
                  <c:v>1000</c:v>
                </c:pt>
                <c:pt idx="401">
                  <c:v>1000</c:v>
                </c:pt>
                <c:pt idx="402">
                  <c:v>1000</c:v>
                </c:pt>
                <c:pt idx="403">
                  <c:v>1000</c:v>
                </c:pt>
                <c:pt idx="404">
                  <c:v>1000</c:v>
                </c:pt>
                <c:pt idx="405">
                  <c:v>1000</c:v>
                </c:pt>
                <c:pt idx="406">
                  <c:v>1000</c:v>
                </c:pt>
                <c:pt idx="407">
                  <c:v>1000</c:v>
                </c:pt>
                <c:pt idx="408">
                  <c:v>1000</c:v>
                </c:pt>
                <c:pt idx="409">
                  <c:v>1000</c:v>
                </c:pt>
                <c:pt idx="410">
                  <c:v>1000</c:v>
                </c:pt>
                <c:pt idx="411">
                  <c:v>1000</c:v>
                </c:pt>
                <c:pt idx="412">
                  <c:v>1000</c:v>
                </c:pt>
                <c:pt idx="413">
                  <c:v>1000</c:v>
                </c:pt>
                <c:pt idx="414">
                  <c:v>1000</c:v>
                </c:pt>
                <c:pt idx="415">
                  <c:v>1000</c:v>
                </c:pt>
                <c:pt idx="416">
                  <c:v>1000</c:v>
                </c:pt>
                <c:pt idx="417">
                  <c:v>1000</c:v>
                </c:pt>
                <c:pt idx="418">
                  <c:v>1000</c:v>
                </c:pt>
                <c:pt idx="419">
                  <c:v>1000</c:v>
                </c:pt>
                <c:pt idx="420">
                  <c:v>1000</c:v>
                </c:pt>
                <c:pt idx="421">
                  <c:v>1000</c:v>
                </c:pt>
                <c:pt idx="422">
                  <c:v>1000</c:v>
                </c:pt>
                <c:pt idx="423">
                  <c:v>1000</c:v>
                </c:pt>
                <c:pt idx="424">
                  <c:v>1000</c:v>
                </c:pt>
                <c:pt idx="425">
                  <c:v>1000</c:v>
                </c:pt>
                <c:pt idx="426">
                  <c:v>1000</c:v>
                </c:pt>
                <c:pt idx="427">
                  <c:v>1000</c:v>
                </c:pt>
                <c:pt idx="428">
                  <c:v>1000</c:v>
                </c:pt>
                <c:pt idx="429">
                  <c:v>1000</c:v>
                </c:pt>
                <c:pt idx="430">
                  <c:v>1000</c:v>
                </c:pt>
                <c:pt idx="431">
                  <c:v>1000</c:v>
                </c:pt>
                <c:pt idx="432">
                  <c:v>1000</c:v>
                </c:pt>
                <c:pt idx="433">
                  <c:v>1000</c:v>
                </c:pt>
                <c:pt idx="434">
                  <c:v>1000</c:v>
                </c:pt>
                <c:pt idx="435">
                  <c:v>1000</c:v>
                </c:pt>
                <c:pt idx="436">
                  <c:v>1000</c:v>
                </c:pt>
                <c:pt idx="437">
                  <c:v>1000</c:v>
                </c:pt>
                <c:pt idx="438">
                  <c:v>1000</c:v>
                </c:pt>
                <c:pt idx="439">
                  <c:v>1000</c:v>
                </c:pt>
                <c:pt idx="440">
                  <c:v>1000</c:v>
                </c:pt>
                <c:pt idx="441">
                  <c:v>1000</c:v>
                </c:pt>
                <c:pt idx="442">
                  <c:v>1000</c:v>
                </c:pt>
                <c:pt idx="443">
                  <c:v>1000</c:v>
                </c:pt>
                <c:pt idx="444">
                  <c:v>1000</c:v>
                </c:pt>
                <c:pt idx="445">
                  <c:v>1000</c:v>
                </c:pt>
                <c:pt idx="446">
                  <c:v>1000</c:v>
                </c:pt>
                <c:pt idx="447">
                  <c:v>1000</c:v>
                </c:pt>
                <c:pt idx="448">
                  <c:v>1000</c:v>
                </c:pt>
                <c:pt idx="449">
                  <c:v>1000</c:v>
                </c:pt>
                <c:pt idx="450">
                  <c:v>1000</c:v>
                </c:pt>
                <c:pt idx="451">
                  <c:v>1000</c:v>
                </c:pt>
                <c:pt idx="452">
                  <c:v>1000</c:v>
                </c:pt>
                <c:pt idx="453">
                  <c:v>1000</c:v>
                </c:pt>
                <c:pt idx="454">
                  <c:v>1000</c:v>
                </c:pt>
                <c:pt idx="455">
                  <c:v>1000</c:v>
                </c:pt>
                <c:pt idx="456">
                  <c:v>1000</c:v>
                </c:pt>
                <c:pt idx="457">
                  <c:v>1000</c:v>
                </c:pt>
                <c:pt idx="458">
                  <c:v>1000</c:v>
                </c:pt>
                <c:pt idx="459">
                  <c:v>1000</c:v>
                </c:pt>
                <c:pt idx="460">
                  <c:v>1000</c:v>
                </c:pt>
                <c:pt idx="461">
                  <c:v>1000</c:v>
                </c:pt>
                <c:pt idx="462">
                  <c:v>1000</c:v>
                </c:pt>
                <c:pt idx="463">
                  <c:v>1000</c:v>
                </c:pt>
                <c:pt idx="464">
                  <c:v>1000</c:v>
                </c:pt>
                <c:pt idx="465">
                  <c:v>1000</c:v>
                </c:pt>
                <c:pt idx="466">
                  <c:v>1000</c:v>
                </c:pt>
                <c:pt idx="467">
                  <c:v>1000</c:v>
                </c:pt>
                <c:pt idx="468">
                  <c:v>1000</c:v>
                </c:pt>
                <c:pt idx="469">
                  <c:v>1000</c:v>
                </c:pt>
                <c:pt idx="470">
                  <c:v>1000</c:v>
                </c:pt>
                <c:pt idx="471">
                  <c:v>1000</c:v>
                </c:pt>
                <c:pt idx="472">
                  <c:v>1000</c:v>
                </c:pt>
                <c:pt idx="473">
                  <c:v>1000</c:v>
                </c:pt>
                <c:pt idx="474">
                  <c:v>1000</c:v>
                </c:pt>
                <c:pt idx="475">
                  <c:v>1000</c:v>
                </c:pt>
                <c:pt idx="476">
                  <c:v>1000</c:v>
                </c:pt>
                <c:pt idx="477">
                  <c:v>1000</c:v>
                </c:pt>
                <c:pt idx="478">
                  <c:v>1000</c:v>
                </c:pt>
                <c:pt idx="479">
                  <c:v>1000</c:v>
                </c:pt>
                <c:pt idx="480">
                  <c:v>1000</c:v>
                </c:pt>
                <c:pt idx="481">
                  <c:v>1000</c:v>
                </c:pt>
                <c:pt idx="482">
                  <c:v>1000</c:v>
                </c:pt>
                <c:pt idx="483">
                  <c:v>1000</c:v>
                </c:pt>
                <c:pt idx="484">
                  <c:v>1000</c:v>
                </c:pt>
                <c:pt idx="485">
                  <c:v>1000</c:v>
                </c:pt>
                <c:pt idx="486">
                  <c:v>1000</c:v>
                </c:pt>
                <c:pt idx="487">
                  <c:v>1000</c:v>
                </c:pt>
                <c:pt idx="488">
                  <c:v>1000</c:v>
                </c:pt>
                <c:pt idx="489">
                  <c:v>1000</c:v>
                </c:pt>
                <c:pt idx="490">
                  <c:v>1000</c:v>
                </c:pt>
                <c:pt idx="491">
                  <c:v>1000</c:v>
                </c:pt>
                <c:pt idx="492">
                  <c:v>1000</c:v>
                </c:pt>
                <c:pt idx="493">
                  <c:v>1000</c:v>
                </c:pt>
                <c:pt idx="494">
                  <c:v>1000</c:v>
                </c:pt>
                <c:pt idx="495">
                  <c:v>1000</c:v>
                </c:pt>
                <c:pt idx="496">
                  <c:v>1000</c:v>
                </c:pt>
                <c:pt idx="497">
                  <c:v>1000</c:v>
                </c:pt>
                <c:pt idx="498">
                  <c:v>1000</c:v>
                </c:pt>
                <c:pt idx="499">
                  <c:v>1000</c:v>
                </c:pt>
                <c:pt idx="500">
                  <c:v>1000</c:v>
                </c:pt>
                <c:pt idx="501">
                  <c:v>1000</c:v>
                </c:pt>
                <c:pt idx="502">
                  <c:v>1000</c:v>
                </c:pt>
                <c:pt idx="503">
                  <c:v>1000</c:v>
                </c:pt>
                <c:pt idx="504">
                  <c:v>1000</c:v>
                </c:pt>
                <c:pt idx="505">
                  <c:v>1000</c:v>
                </c:pt>
                <c:pt idx="506">
                  <c:v>1000</c:v>
                </c:pt>
                <c:pt idx="507">
                  <c:v>1000</c:v>
                </c:pt>
                <c:pt idx="508">
                  <c:v>1000</c:v>
                </c:pt>
                <c:pt idx="509">
                  <c:v>1000</c:v>
                </c:pt>
                <c:pt idx="510">
                  <c:v>1000</c:v>
                </c:pt>
                <c:pt idx="511">
                  <c:v>1000</c:v>
                </c:pt>
                <c:pt idx="512">
                  <c:v>1000</c:v>
                </c:pt>
                <c:pt idx="513">
                  <c:v>1000</c:v>
                </c:pt>
                <c:pt idx="514">
                  <c:v>1000</c:v>
                </c:pt>
                <c:pt idx="515">
                  <c:v>1000</c:v>
                </c:pt>
                <c:pt idx="516">
                  <c:v>1000</c:v>
                </c:pt>
                <c:pt idx="517">
                  <c:v>1000</c:v>
                </c:pt>
                <c:pt idx="518">
                  <c:v>1000</c:v>
                </c:pt>
                <c:pt idx="519">
                  <c:v>1000</c:v>
                </c:pt>
                <c:pt idx="520">
                  <c:v>1000</c:v>
                </c:pt>
                <c:pt idx="521">
                  <c:v>1000</c:v>
                </c:pt>
                <c:pt idx="522">
                  <c:v>1000</c:v>
                </c:pt>
                <c:pt idx="523">
                  <c:v>1000</c:v>
                </c:pt>
                <c:pt idx="524">
                  <c:v>1000</c:v>
                </c:pt>
                <c:pt idx="525">
                  <c:v>1000</c:v>
                </c:pt>
                <c:pt idx="526">
                  <c:v>1000</c:v>
                </c:pt>
                <c:pt idx="527">
                  <c:v>1000</c:v>
                </c:pt>
                <c:pt idx="528">
                  <c:v>1000</c:v>
                </c:pt>
                <c:pt idx="529">
                  <c:v>1000</c:v>
                </c:pt>
                <c:pt idx="530">
                  <c:v>1000</c:v>
                </c:pt>
                <c:pt idx="531">
                  <c:v>1000</c:v>
                </c:pt>
                <c:pt idx="532">
                  <c:v>1000</c:v>
                </c:pt>
                <c:pt idx="533">
                  <c:v>1000</c:v>
                </c:pt>
                <c:pt idx="534">
                  <c:v>1000</c:v>
                </c:pt>
                <c:pt idx="535">
                  <c:v>1000</c:v>
                </c:pt>
                <c:pt idx="536">
                  <c:v>1000</c:v>
                </c:pt>
                <c:pt idx="537">
                  <c:v>1000</c:v>
                </c:pt>
                <c:pt idx="538">
                  <c:v>1000</c:v>
                </c:pt>
                <c:pt idx="539">
                  <c:v>1000</c:v>
                </c:pt>
                <c:pt idx="540">
                  <c:v>1000</c:v>
                </c:pt>
                <c:pt idx="541">
                  <c:v>1000</c:v>
                </c:pt>
                <c:pt idx="542">
                  <c:v>1000</c:v>
                </c:pt>
                <c:pt idx="543">
                  <c:v>1000</c:v>
                </c:pt>
                <c:pt idx="544">
                  <c:v>1000</c:v>
                </c:pt>
                <c:pt idx="545">
                  <c:v>1000</c:v>
                </c:pt>
                <c:pt idx="546">
                  <c:v>1000</c:v>
                </c:pt>
                <c:pt idx="547">
                  <c:v>1000</c:v>
                </c:pt>
                <c:pt idx="548">
                  <c:v>1000</c:v>
                </c:pt>
                <c:pt idx="549">
                  <c:v>1000</c:v>
                </c:pt>
                <c:pt idx="550">
                  <c:v>1000</c:v>
                </c:pt>
                <c:pt idx="551">
                  <c:v>1000</c:v>
                </c:pt>
                <c:pt idx="552">
                  <c:v>1000</c:v>
                </c:pt>
                <c:pt idx="553">
                  <c:v>1000</c:v>
                </c:pt>
                <c:pt idx="554">
                  <c:v>1000</c:v>
                </c:pt>
                <c:pt idx="555">
                  <c:v>1000</c:v>
                </c:pt>
                <c:pt idx="556">
                  <c:v>1000</c:v>
                </c:pt>
                <c:pt idx="557">
                  <c:v>1000</c:v>
                </c:pt>
                <c:pt idx="558">
                  <c:v>1000</c:v>
                </c:pt>
                <c:pt idx="559">
                  <c:v>1000</c:v>
                </c:pt>
                <c:pt idx="560">
                  <c:v>1000</c:v>
                </c:pt>
                <c:pt idx="561">
                  <c:v>1000</c:v>
                </c:pt>
                <c:pt idx="562">
                  <c:v>1000</c:v>
                </c:pt>
                <c:pt idx="563">
                  <c:v>1000</c:v>
                </c:pt>
                <c:pt idx="564">
                  <c:v>1000</c:v>
                </c:pt>
                <c:pt idx="565">
                  <c:v>1000</c:v>
                </c:pt>
                <c:pt idx="566">
                  <c:v>1000</c:v>
                </c:pt>
                <c:pt idx="567">
                  <c:v>1000</c:v>
                </c:pt>
                <c:pt idx="568">
                  <c:v>1000</c:v>
                </c:pt>
                <c:pt idx="569">
                  <c:v>1000</c:v>
                </c:pt>
                <c:pt idx="570">
                  <c:v>1000</c:v>
                </c:pt>
                <c:pt idx="571">
                  <c:v>1000</c:v>
                </c:pt>
                <c:pt idx="572">
                  <c:v>1000</c:v>
                </c:pt>
                <c:pt idx="573">
                  <c:v>1000</c:v>
                </c:pt>
                <c:pt idx="574">
                  <c:v>1000</c:v>
                </c:pt>
                <c:pt idx="575">
                  <c:v>1000</c:v>
                </c:pt>
                <c:pt idx="576">
                  <c:v>1000</c:v>
                </c:pt>
                <c:pt idx="577">
                  <c:v>1000</c:v>
                </c:pt>
                <c:pt idx="578">
                  <c:v>1000</c:v>
                </c:pt>
                <c:pt idx="579">
                  <c:v>1000</c:v>
                </c:pt>
                <c:pt idx="580">
                  <c:v>1000</c:v>
                </c:pt>
                <c:pt idx="581">
                  <c:v>1000</c:v>
                </c:pt>
                <c:pt idx="582">
                  <c:v>1000</c:v>
                </c:pt>
                <c:pt idx="583">
                  <c:v>1000</c:v>
                </c:pt>
                <c:pt idx="584">
                  <c:v>1000</c:v>
                </c:pt>
                <c:pt idx="585">
                  <c:v>1000</c:v>
                </c:pt>
                <c:pt idx="586">
                  <c:v>1000</c:v>
                </c:pt>
                <c:pt idx="587">
                  <c:v>1000</c:v>
                </c:pt>
                <c:pt idx="588">
                  <c:v>1000</c:v>
                </c:pt>
                <c:pt idx="589">
                  <c:v>1000</c:v>
                </c:pt>
                <c:pt idx="590">
                  <c:v>1000</c:v>
                </c:pt>
                <c:pt idx="591">
                  <c:v>1000</c:v>
                </c:pt>
                <c:pt idx="592">
                  <c:v>1000</c:v>
                </c:pt>
                <c:pt idx="593">
                  <c:v>1000</c:v>
                </c:pt>
                <c:pt idx="594">
                  <c:v>1000</c:v>
                </c:pt>
                <c:pt idx="595">
                  <c:v>1000</c:v>
                </c:pt>
                <c:pt idx="596">
                  <c:v>1000</c:v>
                </c:pt>
                <c:pt idx="597">
                  <c:v>1000</c:v>
                </c:pt>
                <c:pt idx="598">
                  <c:v>1000</c:v>
                </c:pt>
                <c:pt idx="599">
                  <c:v>1000</c:v>
                </c:pt>
                <c:pt idx="600">
                  <c:v>1000</c:v>
                </c:pt>
                <c:pt idx="601">
                  <c:v>1000</c:v>
                </c:pt>
                <c:pt idx="602">
                  <c:v>1000</c:v>
                </c:pt>
                <c:pt idx="603">
                  <c:v>1000</c:v>
                </c:pt>
                <c:pt idx="604">
                  <c:v>1000</c:v>
                </c:pt>
                <c:pt idx="605">
                  <c:v>1000</c:v>
                </c:pt>
                <c:pt idx="606">
                  <c:v>1000</c:v>
                </c:pt>
                <c:pt idx="607">
                  <c:v>1000</c:v>
                </c:pt>
                <c:pt idx="608">
                  <c:v>1000</c:v>
                </c:pt>
                <c:pt idx="609">
                  <c:v>1000</c:v>
                </c:pt>
                <c:pt idx="610">
                  <c:v>1000</c:v>
                </c:pt>
                <c:pt idx="611">
                  <c:v>1000</c:v>
                </c:pt>
                <c:pt idx="612">
                  <c:v>1000</c:v>
                </c:pt>
                <c:pt idx="613">
                  <c:v>1000</c:v>
                </c:pt>
                <c:pt idx="614">
                  <c:v>1000</c:v>
                </c:pt>
                <c:pt idx="615">
                  <c:v>1000</c:v>
                </c:pt>
                <c:pt idx="616">
                  <c:v>1000</c:v>
                </c:pt>
                <c:pt idx="617">
                  <c:v>1000</c:v>
                </c:pt>
                <c:pt idx="618">
                  <c:v>1000</c:v>
                </c:pt>
                <c:pt idx="619">
                  <c:v>1000</c:v>
                </c:pt>
                <c:pt idx="620">
                  <c:v>1000</c:v>
                </c:pt>
                <c:pt idx="621">
                  <c:v>1000</c:v>
                </c:pt>
                <c:pt idx="622">
                  <c:v>1000</c:v>
                </c:pt>
                <c:pt idx="623">
                  <c:v>1000</c:v>
                </c:pt>
                <c:pt idx="624">
                  <c:v>1000</c:v>
                </c:pt>
                <c:pt idx="625">
                  <c:v>1000</c:v>
                </c:pt>
                <c:pt idx="626">
                  <c:v>1000</c:v>
                </c:pt>
                <c:pt idx="627">
                  <c:v>1000</c:v>
                </c:pt>
                <c:pt idx="628">
                  <c:v>1000</c:v>
                </c:pt>
                <c:pt idx="629">
                  <c:v>1000</c:v>
                </c:pt>
                <c:pt idx="630">
                  <c:v>1000</c:v>
                </c:pt>
                <c:pt idx="631">
                  <c:v>1000</c:v>
                </c:pt>
                <c:pt idx="632">
                  <c:v>1000</c:v>
                </c:pt>
                <c:pt idx="633">
                  <c:v>1000</c:v>
                </c:pt>
                <c:pt idx="634">
                  <c:v>1000</c:v>
                </c:pt>
                <c:pt idx="635">
                  <c:v>1000</c:v>
                </c:pt>
                <c:pt idx="636">
                  <c:v>1000</c:v>
                </c:pt>
                <c:pt idx="637">
                  <c:v>1000</c:v>
                </c:pt>
                <c:pt idx="638">
                  <c:v>1000</c:v>
                </c:pt>
                <c:pt idx="639">
                  <c:v>1000</c:v>
                </c:pt>
                <c:pt idx="640">
                  <c:v>1000</c:v>
                </c:pt>
                <c:pt idx="641">
                  <c:v>1000</c:v>
                </c:pt>
                <c:pt idx="642">
                  <c:v>1000</c:v>
                </c:pt>
                <c:pt idx="643">
                  <c:v>1000</c:v>
                </c:pt>
                <c:pt idx="644">
                  <c:v>1000</c:v>
                </c:pt>
                <c:pt idx="645">
                  <c:v>1000</c:v>
                </c:pt>
                <c:pt idx="646">
                  <c:v>1000</c:v>
                </c:pt>
                <c:pt idx="647">
                  <c:v>1000</c:v>
                </c:pt>
                <c:pt idx="648">
                  <c:v>1000</c:v>
                </c:pt>
                <c:pt idx="649">
                  <c:v>1000</c:v>
                </c:pt>
                <c:pt idx="650">
                  <c:v>1000</c:v>
                </c:pt>
                <c:pt idx="651">
                  <c:v>1000</c:v>
                </c:pt>
                <c:pt idx="652">
                  <c:v>1000</c:v>
                </c:pt>
                <c:pt idx="653">
                  <c:v>1000</c:v>
                </c:pt>
                <c:pt idx="654">
                  <c:v>1000</c:v>
                </c:pt>
                <c:pt idx="655">
                  <c:v>1000</c:v>
                </c:pt>
                <c:pt idx="656">
                  <c:v>1000</c:v>
                </c:pt>
                <c:pt idx="657">
                  <c:v>1000</c:v>
                </c:pt>
                <c:pt idx="658">
                  <c:v>1000</c:v>
                </c:pt>
                <c:pt idx="659">
                  <c:v>1000</c:v>
                </c:pt>
                <c:pt idx="660">
                  <c:v>1000</c:v>
                </c:pt>
                <c:pt idx="661">
                  <c:v>1000</c:v>
                </c:pt>
                <c:pt idx="662">
                  <c:v>1000</c:v>
                </c:pt>
                <c:pt idx="663">
                  <c:v>1000</c:v>
                </c:pt>
                <c:pt idx="664">
                  <c:v>1000</c:v>
                </c:pt>
                <c:pt idx="665">
                  <c:v>1000</c:v>
                </c:pt>
                <c:pt idx="666">
                  <c:v>1000</c:v>
                </c:pt>
                <c:pt idx="667">
                  <c:v>1000</c:v>
                </c:pt>
                <c:pt idx="668">
                  <c:v>1000</c:v>
                </c:pt>
                <c:pt idx="669">
                  <c:v>1000</c:v>
                </c:pt>
                <c:pt idx="670">
                  <c:v>1000</c:v>
                </c:pt>
                <c:pt idx="671">
                  <c:v>1000</c:v>
                </c:pt>
                <c:pt idx="672">
                  <c:v>1000</c:v>
                </c:pt>
                <c:pt idx="673">
                  <c:v>1000</c:v>
                </c:pt>
                <c:pt idx="674">
                  <c:v>1000</c:v>
                </c:pt>
                <c:pt idx="675">
                  <c:v>1000</c:v>
                </c:pt>
                <c:pt idx="676">
                  <c:v>1000</c:v>
                </c:pt>
                <c:pt idx="677">
                  <c:v>1000</c:v>
                </c:pt>
                <c:pt idx="678">
                  <c:v>1000</c:v>
                </c:pt>
                <c:pt idx="679">
                  <c:v>1000</c:v>
                </c:pt>
                <c:pt idx="680">
                  <c:v>1000</c:v>
                </c:pt>
                <c:pt idx="681">
                  <c:v>1000</c:v>
                </c:pt>
                <c:pt idx="682">
                  <c:v>1000</c:v>
                </c:pt>
                <c:pt idx="683">
                  <c:v>1000</c:v>
                </c:pt>
                <c:pt idx="684">
                  <c:v>1000</c:v>
                </c:pt>
                <c:pt idx="685">
                  <c:v>1000</c:v>
                </c:pt>
                <c:pt idx="686">
                  <c:v>1000</c:v>
                </c:pt>
                <c:pt idx="687">
                  <c:v>1000</c:v>
                </c:pt>
                <c:pt idx="688">
                  <c:v>1000</c:v>
                </c:pt>
                <c:pt idx="689">
                  <c:v>1000</c:v>
                </c:pt>
                <c:pt idx="690">
                  <c:v>1000</c:v>
                </c:pt>
                <c:pt idx="691">
                  <c:v>1000</c:v>
                </c:pt>
                <c:pt idx="692">
                  <c:v>1000</c:v>
                </c:pt>
                <c:pt idx="693">
                  <c:v>1000</c:v>
                </c:pt>
                <c:pt idx="694">
                  <c:v>1000</c:v>
                </c:pt>
                <c:pt idx="695">
                  <c:v>1000</c:v>
                </c:pt>
                <c:pt idx="696">
                  <c:v>1000</c:v>
                </c:pt>
                <c:pt idx="697">
                  <c:v>1000</c:v>
                </c:pt>
                <c:pt idx="698">
                  <c:v>1000</c:v>
                </c:pt>
                <c:pt idx="699">
                  <c:v>1000</c:v>
                </c:pt>
                <c:pt idx="700">
                  <c:v>1000</c:v>
                </c:pt>
                <c:pt idx="701">
                  <c:v>1000</c:v>
                </c:pt>
                <c:pt idx="702">
                  <c:v>1000</c:v>
                </c:pt>
                <c:pt idx="703">
                  <c:v>1000</c:v>
                </c:pt>
                <c:pt idx="704">
                  <c:v>1000</c:v>
                </c:pt>
                <c:pt idx="705">
                  <c:v>1000</c:v>
                </c:pt>
                <c:pt idx="706">
                  <c:v>1000</c:v>
                </c:pt>
                <c:pt idx="707">
                  <c:v>1000</c:v>
                </c:pt>
                <c:pt idx="708">
                  <c:v>1000</c:v>
                </c:pt>
                <c:pt idx="709">
                  <c:v>1000</c:v>
                </c:pt>
                <c:pt idx="710">
                  <c:v>1000</c:v>
                </c:pt>
                <c:pt idx="711">
                  <c:v>1000</c:v>
                </c:pt>
                <c:pt idx="712">
                  <c:v>1000</c:v>
                </c:pt>
                <c:pt idx="713">
                  <c:v>1000</c:v>
                </c:pt>
                <c:pt idx="714">
                  <c:v>1000</c:v>
                </c:pt>
                <c:pt idx="715">
                  <c:v>1000</c:v>
                </c:pt>
                <c:pt idx="716">
                  <c:v>1000</c:v>
                </c:pt>
                <c:pt idx="717">
                  <c:v>1000</c:v>
                </c:pt>
                <c:pt idx="718">
                  <c:v>1000</c:v>
                </c:pt>
                <c:pt idx="719">
                  <c:v>1000</c:v>
                </c:pt>
                <c:pt idx="720">
                  <c:v>1000</c:v>
                </c:pt>
                <c:pt idx="721">
                  <c:v>1000</c:v>
                </c:pt>
                <c:pt idx="722">
                  <c:v>1000</c:v>
                </c:pt>
                <c:pt idx="723">
                  <c:v>1000</c:v>
                </c:pt>
                <c:pt idx="724">
                  <c:v>1000</c:v>
                </c:pt>
                <c:pt idx="725">
                  <c:v>1000</c:v>
                </c:pt>
                <c:pt idx="726">
                  <c:v>1000</c:v>
                </c:pt>
                <c:pt idx="727">
                  <c:v>1000</c:v>
                </c:pt>
                <c:pt idx="728">
                  <c:v>1000</c:v>
                </c:pt>
                <c:pt idx="729">
                  <c:v>1000</c:v>
                </c:pt>
                <c:pt idx="730">
                  <c:v>1000</c:v>
                </c:pt>
                <c:pt idx="731">
                  <c:v>1000</c:v>
                </c:pt>
                <c:pt idx="732">
                  <c:v>1000</c:v>
                </c:pt>
                <c:pt idx="733">
                  <c:v>1000</c:v>
                </c:pt>
                <c:pt idx="734">
                  <c:v>1000</c:v>
                </c:pt>
                <c:pt idx="735">
                  <c:v>1000</c:v>
                </c:pt>
                <c:pt idx="736">
                  <c:v>1000</c:v>
                </c:pt>
                <c:pt idx="737">
                  <c:v>1000</c:v>
                </c:pt>
                <c:pt idx="738">
                  <c:v>1000</c:v>
                </c:pt>
                <c:pt idx="739">
                  <c:v>1000</c:v>
                </c:pt>
                <c:pt idx="740">
                  <c:v>1000</c:v>
                </c:pt>
                <c:pt idx="741">
                  <c:v>1000</c:v>
                </c:pt>
                <c:pt idx="742">
                  <c:v>1000</c:v>
                </c:pt>
                <c:pt idx="743">
                  <c:v>1000</c:v>
                </c:pt>
                <c:pt idx="744">
                  <c:v>1000</c:v>
                </c:pt>
                <c:pt idx="745">
                  <c:v>1000</c:v>
                </c:pt>
                <c:pt idx="746">
                  <c:v>1000</c:v>
                </c:pt>
                <c:pt idx="747">
                  <c:v>1000</c:v>
                </c:pt>
                <c:pt idx="748">
                  <c:v>1000</c:v>
                </c:pt>
                <c:pt idx="749">
                  <c:v>1000</c:v>
                </c:pt>
                <c:pt idx="750">
                  <c:v>1000</c:v>
                </c:pt>
                <c:pt idx="751">
                  <c:v>1000</c:v>
                </c:pt>
                <c:pt idx="752">
                  <c:v>1000</c:v>
                </c:pt>
                <c:pt idx="753">
                  <c:v>1000</c:v>
                </c:pt>
                <c:pt idx="754">
                  <c:v>1000</c:v>
                </c:pt>
                <c:pt idx="755">
                  <c:v>1000</c:v>
                </c:pt>
                <c:pt idx="756">
                  <c:v>1000</c:v>
                </c:pt>
                <c:pt idx="757">
                  <c:v>1000</c:v>
                </c:pt>
                <c:pt idx="758">
                  <c:v>1000</c:v>
                </c:pt>
                <c:pt idx="759">
                  <c:v>1000</c:v>
                </c:pt>
                <c:pt idx="760">
                  <c:v>1000</c:v>
                </c:pt>
                <c:pt idx="761">
                  <c:v>1000</c:v>
                </c:pt>
                <c:pt idx="762">
                  <c:v>1000</c:v>
                </c:pt>
                <c:pt idx="763">
                  <c:v>1000</c:v>
                </c:pt>
                <c:pt idx="764">
                  <c:v>1000</c:v>
                </c:pt>
                <c:pt idx="765">
                  <c:v>1000</c:v>
                </c:pt>
                <c:pt idx="766">
                  <c:v>1000</c:v>
                </c:pt>
                <c:pt idx="767">
                  <c:v>1000</c:v>
                </c:pt>
                <c:pt idx="768">
                  <c:v>1000</c:v>
                </c:pt>
                <c:pt idx="769">
                  <c:v>1000</c:v>
                </c:pt>
                <c:pt idx="770">
                  <c:v>1000</c:v>
                </c:pt>
                <c:pt idx="771">
                  <c:v>1000</c:v>
                </c:pt>
                <c:pt idx="772">
                  <c:v>1000</c:v>
                </c:pt>
                <c:pt idx="773">
                  <c:v>1000</c:v>
                </c:pt>
                <c:pt idx="774">
                  <c:v>1000</c:v>
                </c:pt>
                <c:pt idx="775">
                  <c:v>1000</c:v>
                </c:pt>
                <c:pt idx="776">
                  <c:v>1000</c:v>
                </c:pt>
                <c:pt idx="777">
                  <c:v>1000</c:v>
                </c:pt>
                <c:pt idx="778">
                  <c:v>1000</c:v>
                </c:pt>
                <c:pt idx="779">
                  <c:v>1000</c:v>
                </c:pt>
                <c:pt idx="780">
                  <c:v>1000</c:v>
                </c:pt>
                <c:pt idx="781">
                  <c:v>1000</c:v>
                </c:pt>
                <c:pt idx="782">
                  <c:v>1000</c:v>
                </c:pt>
                <c:pt idx="783">
                  <c:v>1000</c:v>
                </c:pt>
                <c:pt idx="784">
                  <c:v>1000</c:v>
                </c:pt>
                <c:pt idx="785">
                  <c:v>1000</c:v>
                </c:pt>
                <c:pt idx="786">
                  <c:v>1000</c:v>
                </c:pt>
                <c:pt idx="787">
                  <c:v>1000</c:v>
                </c:pt>
                <c:pt idx="788">
                  <c:v>1000</c:v>
                </c:pt>
                <c:pt idx="789">
                  <c:v>1000</c:v>
                </c:pt>
                <c:pt idx="790">
                  <c:v>1000</c:v>
                </c:pt>
                <c:pt idx="791">
                  <c:v>1000</c:v>
                </c:pt>
                <c:pt idx="792">
                  <c:v>1000</c:v>
                </c:pt>
                <c:pt idx="793">
                  <c:v>1000</c:v>
                </c:pt>
                <c:pt idx="794">
                  <c:v>1000</c:v>
                </c:pt>
                <c:pt idx="795">
                  <c:v>1000</c:v>
                </c:pt>
                <c:pt idx="796">
                  <c:v>1000</c:v>
                </c:pt>
                <c:pt idx="797">
                  <c:v>1000</c:v>
                </c:pt>
                <c:pt idx="798">
                  <c:v>1000</c:v>
                </c:pt>
                <c:pt idx="799">
                  <c:v>1000</c:v>
                </c:pt>
                <c:pt idx="800">
                  <c:v>1000</c:v>
                </c:pt>
                <c:pt idx="801">
                  <c:v>1000</c:v>
                </c:pt>
                <c:pt idx="802">
                  <c:v>1000</c:v>
                </c:pt>
                <c:pt idx="803">
                  <c:v>1000</c:v>
                </c:pt>
                <c:pt idx="804">
                  <c:v>1000</c:v>
                </c:pt>
                <c:pt idx="805">
                  <c:v>1000</c:v>
                </c:pt>
                <c:pt idx="806">
                  <c:v>1000</c:v>
                </c:pt>
                <c:pt idx="807">
                  <c:v>1000</c:v>
                </c:pt>
                <c:pt idx="808">
                  <c:v>1000</c:v>
                </c:pt>
                <c:pt idx="809">
                  <c:v>1000</c:v>
                </c:pt>
                <c:pt idx="810">
                  <c:v>1000</c:v>
                </c:pt>
                <c:pt idx="811">
                  <c:v>1000</c:v>
                </c:pt>
                <c:pt idx="812">
                  <c:v>1000</c:v>
                </c:pt>
                <c:pt idx="813">
                  <c:v>1000</c:v>
                </c:pt>
                <c:pt idx="814">
                  <c:v>1000</c:v>
                </c:pt>
                <c:pt idx="815">
                  <c:v>1000</c:v>
                </c:pt>
                <c:pt idx="816">
                  <c:v>1000</c:v>
                </c:pt>
                <c:pt idx="817">
                  <c:v>1000</c:v>
                </c:pt>
                <c:pt idx="818">
                  <c:v>1000</c:v>
                </c:pt>
                <c:pt idx="819">
                  <c:v>1000</c:v>
                </c:pt>
                <c:pt idx="820">
                  <c:v>1000</c:v>
                </c:pt>
                <c:pt idx="821">
                  <c:v>1000</c:v>
                </c:pt>
                <c:pt idx="822">
                  <c:v>1000</c:v>
                </c:pt>
                <c:pt idx="823">
                  <c:v>1000</c:v>
                </c:pt>
                <c:pt idx="824">
                  <c:v>1000</c:v>
                </c:pt>
                <c:pt idx="825">
                  <c:v>1000</c:v>
                </c:pt>
                <c:pt idx="826">
                  <c:v>1000</c:v>
                </c:pt>
                <c:pt idx="827">
                  <c:v>1000</c:v>
                </c:pt>
                <c:pt idx="828">
                  <c:v>1000</c:v>
                </c:pt>
                <c:pt idx="829">
                  <c:v>1000</c:v>
                </c:pt>
                <c:pt idx="830">
                  <c:v>1000</c:v>
                </c:pt>
                <c:pt idx="831">
                  <c:v>1000</c:v>
                </c:pt>
                <c:pt idx="832">
                  <c:v>1000</c:v>
                </c:pt>
                <c:pt idx="833">
                  <c:v>1000</c:v>
                </c:pt>
                <c:pt idx="834">
                  <c:v>1000</c:v>
                </c:pt>
                <c:pt idx="835">
                  <c:v>1000</c:v>
                </c:pt>
                <c:pt idx="836">
                  <c:v>1000</c:v>
                </c:pt>
                <c:pt idx="837">
                  <c:v>1000</c:v>
                </c:pt>
                <c:pt idx="838">
                  <c:v>1000</c:v>
                </c:pt>
                <c:pt idx="839">
                  <c:v>1000</c:v>
                </c:pt>
                <c:pt idx="840">
                  <c:v>1000</c:v>
                </c:pt>
                <c:pt idx="841">
                  <c:v>1000</c:v>
                </c:pt>
                <c:pt idx="842">
                  <c:v>1000</c:v>
                </c:pt>
                <c:pt idx="843">
                  <c:v>1000</c:v>
                </c:pt>
                <c:pt idx="844">
                  <c:v>1000</c:v>
                </c:pt>
                <c:pt idx="845">
                  <c:v>1000</c:v>
                </c:pt>
                <c:pt idx="846">
                  <c:v>1000</c:v>
                </c:pt>
                <c:pt idx="847">
                  <c:v>1000</c:v>
                </c:pt>
                <c:pt idx="848">
                  <c:v>1000</c:v>
                </c:pt>
                <c:pt idx="849">
                  <c:v>1000</c:v>
                </c:pt>
                <c:pt idx="850">
                  <c:v>1000</c:v>
                </c:pt>
                <c:pt idx="851">
                  <c:v>1000</c:v>
                </c:pt>
                <c:pt idx="852">
                  <c:v>1000</c:v>
                </c:pt>
                <c:pt idx="853">
                  <c:v>1000</c:v>
                </c:pt>
                <c:pt idx="854">
                  <c:v>1000</c:v>
                </c:pt>
                <c:pt idx="855">
                  <c:v>1000</c:v>
                </c:pt>
                <c:pt idx="856">
                  <c:v>1000</c:v>
                </c:pt>
                <c:pt idx="857">
                  <c:v>1000</c:v>
                </c:pt>
                <c:pt idx="858">
                  <c:v>1000</c:v>
                </c:pt>
                <c:pt idx="859">
                  <c:v>1000</c:v>
                </c:pt>
                <c:pt idx="860">
                  <c:v>1000</c:v>
                </c:pt>
                <c:pt idx="861">
                  <c:v>1000</c:v>
                </c:pt>
                <c:pt idx="862">
                  <c:v>1000</c:v>
                </c:pt>
                <c:pt idx="863">
                  <c:v>1000</c:v>
                </c:pt>
                <c:pt idx="864">
                  <c:v>1000</c:v>
                </c:pt>
                <c:pt idx="865">
                  <c:v>1000</c:v>
                </c:pt>
                <c:pt idx="866">
                  <c:v>1000</c:v>
                </c:pt>
                <c:pt idx="867">
                  <c:v>1000</c:v>
                </c:pt>
                <c:pt idx="868">
                  <c:v>1000</c:v>
                </c:pt>
                <c:pt idx="869">
                  <c:v>1000</c:v>
                </c:pt>
                <c:pt idx="870">
                  <c:v>1000</c:v>
                </c:pt>
                <c:pt idx="871">
                  <c:v>1000</c:v>
                </c:pt>
                <c:pt idx="872">
                  <c:v>1000</c:v>
                </c:pt>
                <c:pt idx="873">
                  <c:v>1000</c:v>
                </c:pt>
                <c:pt idx="874">
                  <c:v>1000</c:v>
                </c:pt>
                <c:pt idx="875">
                  <c:v>1000</c:v>
                </c:pt>
                <c:pt idx="876">
                  <c:v>1000</c:v>
                </c:pt>
                <c:pt idx="877">
                  <c:v>1000</c:v>
                </c:pt>
                <c:pt idx="878">
                  <c:v>1000</c:v>
                </c:pt>
                <c:pt idx="879">
                  <c:v>1000</c:v>
                </c:pt>
                <c:pt idx="880">
                  <c:v>1000</c:v>
                </c:pt>
                <c:pt idx="881">
                  <c:v>1000</c:v>
                </c:pt>
                <c:pt idx="882">
                  <c:v>1000</c:v>
                </c:pt>
                <c:pt idx="883">
                  <c:v>1000</c:v>
                </c:pt>
                <c:pt idx="884">
                  <c:v>1000</c:v>
                </c:pt>
                <c:pt idx="885">
                  <c:v>1000</c:v>
                </c:pt>
                <c:pt idx="886">
                  <c:v>1000</c:v>
                </c:pt>
                <c:pt idx="887">
                  <c:v>1000</c:v>
                </c:pt>
                <c:pt idx="888">
                  <c:v>1000</c:v>
                </c:pt>
                <c:pt idx="889">
                  <c:v>1000</c:v>
                </c:pt>
                <c:pt idx="890">
                  <c:v>1000</c:v>
                </c:pt>
                <c:pt idx="891">
                  <c:v>1000</c:v>
                </c:pt>
                <c:pt idx="892">
                  <c:v>1000</c:v>
                </c:pt>
                <c:pt idx="893">
                  <c:v>1000</c:v>
                </c:pt>
                <c:pt idx="894">
                  <c:v>1000</c:v>
                </c:pt>
                <c:pt idx="895">
                  <c:v>1000</c:v>
                </c:pt>
                <c:pt idx="896">
                  <c:v>1000</c:v>
                </c:pt>
                <c:pt idx="897">
                  <c:v>1000</c:v>
                </c:pt>
                <c:pt idx="898">
                  <c:v>1000</c:v>
                </c:pt>
                <c:pt idx="899">
                  <c:v>1000</c:v>
                </c:pt>
                <c:pt idx="900">
                  <c:v>1000</c:v>
                </c:pt>
                <c:pt idx="901">
                  <c:v>1000</c:v>
                </c:pt>
                <c:pt idx="902">
                  <c:v>1000</c:v>
                </c:pt>
                <c:pt idx="903">
                  <c:v>1000</c:v>
                </c:pt>
                <c:pt idx="904">
                  <c:v>1000</c:v>
                </c:pt>
                <c:pt idx="905">
                  <c:v>1000</c:v>
                </c:pt>
                <c:pt idx="906">
                  <c:v>1000</c:v>
                </c:pt>
                <c:pt idx="907">
                  <c:v>1000</c:v>
                </c:pt>
                <c:pt idx="908">
                  <c:v>1000</c:v>
                </c:pt>
                <c:pt idx="909">
                  <c:v>1000</c:v>
                </c:pt>
                <c:pt idx="910">
                  <c:v>1000</c:v>
                </c:pt>
                <c:pt idx="911">
                  <c:v>1000</c:v>
                </c:pt>
                <c:pt idx="912">
                  <c:v>1000</c:v>
                </c:pt>
                <c:pt idx="913">
                  <c:v>1000</c:v>
                </c:pt>
                <c:pt idx="914">
                  <c:v>1000</c:v>
                </c:pt>
                <c:pt idx="915">
                  <c:v>1000</c:v>
                </c:pt>
                <c:pt idx="916">
                  <c:v>1000</c:v>
                </c:pt>
                <c:pt idx="917">
                  <c:v>1000</c:v>
                </c:pt>
                <c:pt idx="918">
                  <c:v>1000</c:v>
                </c:pt>
                <c:pt idx="919">
                  <c:v>1000</c:v>
                </c:pt>
                <c:pt idx="920">
                  <c:v>1000</c:v>
                </c:pt>
                <c:pt idx="921">
                  <c:v>1000</c:v>
                </c:pt>
                <c:pt idx="922">
                  <c:v>1000</c:v>
                </c:pt>
                <c:pt idx="923">
                  <c:v>1000</c:v>
                </c:pt>
                <c:pt idx="924">
                  <c:v>1000</c:v>
                </c:pt>
                <c:pt idx="925">
                  <c:v>1000</c:v>
                </c:pt>
                <c:pt idx="926">
                  <c:v>1000</c:v>
                </c:pt>
                <c:pt idx="927">
                  <c:v>1000</c:v>
                </c:pt>
                <c:pt idx="928">
                  <c:v>1000</c:v>
                </c:pt>
                <c:pt idx="929">
                  <c:v>1000</c:v>
                </c:pt>
                <c:pt idx="930">
                  <c:v>1000</c:v>
                </c:pt>
                <c:pt idx="931">
                  <c:v>1000</c:v>
                </c:pt>
                <c:pt idx="932">
                  <c:v>1000</c:v>
                </c:pt>
                <c:pt idx="933">
                  <c:v>1000</c:v>
                </c:pt>
                <c:pt idx="934">
                  <c:v>1000</c:v>
                </c:pt>
                <c:pt idx="935">
                  <c:v>1000</c:v>
                </c:pt>
                <c:pt idx="936">
                  <c:v>1000</c:v>
                </c:pt>
                <c:pt idx="937">
                  <c:v>1000</c:v>
                </c:pt>
                <c:pt idx="938">
                  <c:v>1000</c:v>
                </c:pt>
                <c:pt idx="939">
                  <c:v>1000</c:v>
                </c:pt>
                <c:pt idx="940">
                  <c:v>1000</c:v>
                </c:pt>
                <c:pt idx="941">
                  <c:v>1000</c:v>
                </c:pt>
                <c:pt idx="942">
                  <c:v>1000</c:v>
                </c:pt>
                <c:pt idx="943">
                  <c:v>1000</c:v>
                </c:pt>
                <c:pt idx="944">
                  <c:v>1000</c:v>
                </c:pt>
                <c:pt idx="945">
                  <c:v>1000</c:v>
                </c:pt>
                <c:pt idx="946">
                  <c:v>1000</c:v>
                </c:pt>
                <c:pt idx="947">
                  <c:v>1000</c:v>
                </c:pt>
                <c:pt idx="948">
                  <c:v>1000</c:v>
                </c:pt>
                <c:pt idx="949">
                  <c:v>1000</c:v>
                </c:pt>
                <c:pt idx="950">
                  <c:v>1000</c:v>
                </c:pt>
                <c:pt idx="951">
                  <c:v>1000</c:v>
                </c:pt>
                <c:pt idx="952">
                  <c:v>1000</c:v>
                </c:pt>
                <c:pt idx="953">
                  <c:v>1000</c:v>
                </c:pt>
                <c:pt idx="954">
                  <c:v>1000</c:v>
                </c:pt>
                <c:pt idx="955">
                  <c:v>1000</c:v>
                </c:pt>
                <c:pt idx="956">
                  <c:v>1000</c:v>
                </c:pt>
                <c:pt idx="957">
                  <c:v>1000</c:v>
                </c:pt>
                <c:pt idx="958">
                  <c:v>1000</c:v>
                </c:pt>
                <c:pt idx="959">
                  <c:v>1000</c:v>
                </c:pt>
                <c:pt idx="960">
                  <c:v>1000</c:v>
                </c:pt>
                <c:pt idx="961">
                  <c:v>1000</c:v>
                </c:pt>
                <c:pt idx="962">
                  <c:v>1000</c:v>
                </c:pt>
                <c:pt idx="963">
                  <c:v>1000</c:v>
                </c:pt>
                <c:pt idx="964">
                  <c:v>1000</c:v>
                </c:pt>
                <c:pt idx="965">
                  <c:v>1000</c:v>
                </c:pt>
                <c:pt idx="966">
                  <c:v>1000</c:v>
                </c:pt>
                <c:pt idx="967">
                  <c:v>1000</c:v>
                </c:pt>
                <c:pt idx="968">
                  <c:v>1000</c:v>
                </c:pt>
                <c:pt idx="969">
                  <c:v>1000</c:v>
                </c:pt>
                <c:pt idx="970">
                  <c:v>1000</c:v>
                </c:pt>
                <c:pt idx="971">
                  <c:v>1000</c:v>
                </c:pt>
                <c:pt idx="972">
                  <c:v>1000</c:v>
                </c:pt>
                <c:pt idx="973">
                  <c:v>1000</c:v>
                </c:pt>
                <c:pt idx="974">
                  <c:v>1000</c:v>
                </c:pt>
                <c:pt idx="975">
                  <c:v>1000</c:v>
                </c:pt>
                <c:pt idx="976">
                  <c:v>1000</c:v>
                </c:pt>
                <c:pt idx="977">
                  <c:v>1000</c:v>
                </c:pt>
                <c:pt idx="978">
                  <c:v>1000</c:v>
                </c:pt>
                <c:pt idx="979">
                  <c:v>1000</c:v>
                </c:pt>
                <c:pt idx="980">
                  <c:v>1000</c:v>
                </c:pt>
                <c:pt idx="981">
                  <c:v>1000</c:v>
                </c:pt>
                <c:pt idx="982">
                  <c:v>1000</c:v>
                </c:pt>
                <c:pt idx="983">
                  <c:v>1000</c:v>
                </c:pt>
                <c:pt idx="984">
                  <c:v>1000</c:v>
                </c:pt>
                <c:pt idx="985">
                  <c:v>1000</c:v>
                </c:pt>
                <c:pt idx="986">
                  <c:v>1000</c:v>
                </c:pt>
                <c:pt idx="987">
                  <c:v>1000</c:v>
                </c:pt>
                <c:pt idx="988">
                  <c:v>1000</c:v>
                </c:pt>
                <c:pt idx="989">
                  <c:v>1000</c:v>
                </c:pt>
                <c:pt idx="990">
                  <c:v>1000</c:v>
                </c:pt>
                <c:pt idx="991">
                  <c:v>1000</c:v>
                </c:pt>
                <c:pt idx="992">
                  <c:v>1000</c:v>
                </c:pt>
                <c:pt idx="993">
                  <c:v>1000</c:v>
                </c:pt>
                <c:pt idx="994">
                  <c:v>1000</c:v>
                </c:pt>
                <c:pt idx="995">
                  <c:v>1000</c:v>
                </c:pt>
                <c:pt idx="996">
                  <c:v>1000</c:v>
                </c:pt>
                <c:pt idx="997">
                  <c:v>1000</c:v>
                </c:pt>
                <c:pt idx="998">
                  <c:v>1000</c:v>
                </c:pt>
                <c:pt idx="999">
                  <c:v>1000</c:v>
                </c:pt>
                <c:pt idx="1000">
                  <c:v>1000</c:v>
                </c:pt>
                <c:pt idx="1001">
                  <c:v>1000</c:v>
                </c:pt>
                <c:pt idx="1002">
                  <c:v>1000</c:v>
                </c:pt>
                <c:pt idx="1003">
                  <c:v>1000</c:v>
                </c:pt>
                <c:pt idx="1004">
                  <c:v>1000</c:v>
                </c:pt>
                <c:pt idx="1005">
                  <c:v>1000</c:v>
                </c:pt>
                <c:pt idx="1006">
                  <c:v>1000</c:v>
                </c:pt>
                <c:pt idx="1007">
                  <c:v>1000</c:v>
                </c:pt>
                <c:pt idx="1008">
                  <c:v>1000</c:v>
                </c:pt>
                <c:pt idx="1009">
                  <c:v>1000</c:v>
                </c:pt>
                <c:pt idx="1010">
                  <c:v>1000</c:v>
                </c:pt>
                <c:pt idx="1011">
                  <c:v>1000</c:v>
                </c:pt>
                <c:pt idx="1012">
                  <c:v>1000</c:v>
                </c:pt>
                <c:pt idx="1013">
                  <c:v>1000</c:v>
                </c:pt>
                <c:pt idx="1014">
                  <c:v>1000</c:v>
                </c:pt>
                <c:pt idx="1015">
                  <c:v>1000</c:v>
                </c:pt>
                <c:pt idx="1016">
                  <c:v>1000</c:v>
                </c:pt>
                <c:pt idx="1017">
                  <c:v>1000</c:v>
                </c:pt>
                <c:pt idx="1018">
                  <c:v>1000</c:v>
                </c:pt>
                <c:pt idx="1019">
                  <c:v>1000</c:v>
                </c:pt>
                <c:pt idx="1020">
                  <c:v>1000</c:v>
                </c:pt>
                <c:pt idx="1021">
                  <c:v>1000</c:v>
                </c:pt>
                <c:pt idx="1022">
                  <c:v>1000</c:v>
                </c:pt>
                <c:pt idx="1023">
                  <c:v>1000</c:v>
                </c:pt>
                <c:pt idx="1024">
                  <c:v>1000</c:v>
                </c:pt>
                <c:pt idx="1025">
                  <c:v>1000</c:v>
                </c:pt>
                <c:pt idx="1026">
                  <c:v>1000</c:v>
                </c:pt>
                <c:pt idx="1027">
                  <c:v>1000</c:v>
                </c:pt>
                <c:pt idx="1028">
                  <c:v>1000</c:v>
                </c:pt>
                <c:pt idx="1029">
                  <c:v>1000</c:v>
                </c:pt>
                <c:pt idx="1030">
                  <c:v>1000</c:v>
                </c:pt>
                <c:pt idx="1031">
                  <c:v>1000</c:v>
                </c:pt>
                <c:pt idx="1032">
                  <c:v>1000</c:v>
                </c:pt>
                <c:pt idx="1033">
                  <c:v>1000</c:v>
                </c:pt>
                <c:pt idx="1034">
                  <c:v>1000</c:v>
                </c:pt>
                <c:pt idx="1035">
                  <c:v>1000</c:v>
                </c:pt>
                <c:pt idx="1036">
                  <c:v>1000</c:v>
                </c:pt>
                <c:pt idx="1037">
                  <c:v>1000</c:v>
                </c:pt>
                <c:pt idx="1038">
                  <c:v>1000</c:v>
                </c:pt>
                <c:pt idx="1039">
                  <c:v>1000</c:v>
                </c:pt>
                <c:pt idx="1040">
                  <c:v>1000</c:v>
                </c:pt>
                <c:pt idx="1041">
                  <c:v>1000</c:v>
                </c:pt>
                <c:pt idx="1042">
                  <c:v>1000</c:v>
                </c:pt>
                <c:pt idx="1043">
                  <c:v>1000</c:v>
                </c:pt>
                <c:pt idx="1044">
                  <c:v>1000</c:v>
                </c:pt>
                <c:pt idx="1045">
                  <c:v>1000</c:v>
                </c:pt>
                <c:pt idx="1046">
                  <c:v>1000</c:v>
                </c:pt>
                <c:pt idx="1047">
                  <c:v>1000</c:v>
                </c:pt>
                <c:pt idx="1048">
                  <c:v>1000</c:v>
                </c:pt>
                <c:pt idx="1049">
                  <c:v>1000</c:v>
                </c:pt>
                <c:pt idx="1050">
                  <c:v>1000</c:v>
                </c:pt>
                <c:pt idx="1051">
                  <c:v>1000</c:v>
                </c:pt>
                <c:pt idx="1052">
                  <c:v>1000</c:v>
                </c:pt>
                <c:pt idx="1053">
                  <c:v>1000</c:v>
                </c:pt>
                <c:pt idx="1054">
                  <c:v>1000</c:v>
                </c:pt>
                <c:pt idx="1055">
                  <c:v>1000</c:v>
                </c:pt>
                <c:pt idx="1056">
                  <c:v>1000</c:v>
                </c:pt>
                <c:pt idx="1057">
                  <c:v>1000</c:v>
                </c:pt>
                <c:pt idx="1058">
                  <c:v>1000</c:v>
                </c:pt>
                <c:pt idx="1059">
                  <c:v>1000</c:v>
                </c:pt>
                <c:pt idx="1060">
                  <c:v>1000</c:v>
                </c:pt>
                <c:pt idx="1061">
                  <c:v>1000</c:v>
                </c:pt>
                <c:pt idx="1062">
                  <c:v>1000</c:v>
                </c:pt>
                <c:pt idx="1063">
                  <c:v>1000</c:v>
                </c:pt>
                <c:pt idx="1064">
                  <c:v>1000</c:v>
                </c:pt>
                <c:pt idx="1065">
                  <c:v>1000</c:v>
                </c:pt>
                <c:pt idx="1066">
                  <c:v>1000</c:v>
                </c:pt>
                <c:pt idx="1067">
                  <c:v>1000</c:v>
                </c:pt>
                <c:pt idx="1068">
                  <c:v>1000</c:v>
                </c:pt>
                <c:pt idx="1069">
                  <c:v>1000</c:v>
                </c:pt>
                <c:pt idx="1070">
                  <c:v>1000</c:v>
                </c:pt>
                <c:pt idx="1071">
                  <c:v>1000</c:v>
                </c:pt>
                <c:pt idx="1072">
                  <c:v>1000</c:v>
                </c:pt>
                <c:pt idx="1073">
                  <c:v>1000</c:v>
                </c:pt>
                <c:pt idx="1074">
                  <c:v>1000</c:v>
                </c:pt>
                <c:pt idx="1075">
                  <c:v>1000</c:v>
                </c:pt>
                <c:pt idx="1076">
                  <c:v>1000</c:v>
                </c:pt>
                <c:pt idx="1077">
                  <c:v>1000</c:v>
                </c:pt>
                <c:pt idx="1078">
                  <c:v>1000</c:v>
                </c:pt>
                <c:pt idx="1079">
                  <c:v>1000</c:v>
                </c:pt>
                <c:pt idx="1080">
                  <c:v>1000</c:v>
                </c:pt>
                <c:pt idx="1081">
                  <c:v>1000</c:v>
                </c:pt>
                <c:pt idx="1082">
                  <c:v>1000</c:v>
                </c:pt>
                <c:pt idx="1083">
                  <c:v>1000</c:v>
                </c:pt>
                <c:pt idx="1084">
                  <c:v>1000</c:v>
                </c:pt>
                <c:pt idx="1085">
                  <c:v>1000</c:v>
                </c:pt>
                <c:pt idx="1086">
                  <c:v>1000</c:v>
                </c:pt>
                <c:pt idx="1087">
                  <c:v>1000</c:v>
                </c:pt>
                <c:pt idx="1088">
                  <c:v>1000</c:v>
                </c:pt>
                <c:pt idx="1089">
                  <c:v>1000</c:v>
                </c:pt>
                <c:pt idx="1090">
                  <c:v>1000</c:v>
                </c:pt>
                <c:pt idx="1091">
                  <c:v>1000</c:v>
                </c:pt>
                <c:pt idx="1092">
                  <c:v>1000</c:v>
                </c:pt>
                <c:pt idx="1093">
                  <c:v>1000</c:v>
                </c:pt>
                <c:pt idx="1094">
                  <c:v>1000</c:v>
                </c:pt>
                <c:pt idx="1095">
                  <c:v>1000</c:v>
                </c:pt>
                <c:pt idx="1096">
                  <c:v>1000</c:v>
                </c:pt>
                <c:pt idx="1097">
                  <c:v>1000</c:v>
                </c:pt>
                <c:pt idx="1098">
                  <c:v>1000</c:v>
                </c:pt>
                <c:pt idx="1099">
                  <c:v>1000</c:v>
                </c:pt>
                <c:pt idx="1100">
                  <c:v>1000</c:v>
                </c:pt>
                <c:pt idx="1101">
                  <c:v>1000</c:v>
                </c:pt>
                <c:pt idx="1102">
                  <c:v>1000</c:v>
                </c:pt>
                <c:pt idx="1103">
                  <c:v>1000</c:v>
                </c:pt>
                <c:pt idx="1104">
                  <c:v>1000</c:v>
                </c:pt>
                <c:pt idx="1105">
                  <c:v>1000</c:v>
                </c:pt>
                <c:pt idx="1106">
                  <c:v>1000</c:v>
                </c:pt>
                <c:pt idx="1107">
                  <c:v>1000</c:v>
                </c:pt>
                <c:pt idx="1108">
                  <c:v>1000</c:v>
                </c:pt>
                <c:pt idx="1109">
                  <c:v>1000</c:v>
                </c:pt>
                <c:pt idx="1110">
                  <c:v>1000</c:v>
                </c:pt>
                <c:pt idx="1111">
                  <c:v>1000</c:v>
                </c:pt>
                <c:pt idx="1112">
                  <c:v>1000</c:v>
                </c:pt>
                <c:pt idx="1113">
                  <c:v>1000</c:v>
                </c:pt>
                <c:pt idx="1114">
                  <c:v>1000</c:v>
                </c:pt>
                <c:pt idx="1115">
                  <c:v>1000</c:v>
                </c:pt>
                <c:pt idx="1116">
                  <c:v>1000</c:v>
                </c:pt>
                <c:pt idx="1117">
                  <c:v>1000</c:v>
                </c:pt>
                <c:pt idx="1118">
                  <c:v>1000</c:v>
                </c:pt>
                <c:pt idx="1119">
                  <c:v>1000</c:v>
                </c:pt>
                <c:pt idx="1120">
                  <c:v>1000</c:v>
                </c:pt>
                <c:pt idx="1121">
                  <c:v>1000</c:v>
                </c:pt>
                <c:pt idx="1122">
                  <c:v>1000</c:v>
                </c:pt>
                <c:pt idx="1123">
                  <c:v>1000</c:v>
                </c:pt>
                <c:pt idx="1124">
                  <c:v>1000</c:v>
                </c:pt>
                <c:pt idx="1125">
                  <c:v>1000</c:v>
                </c:pt>
                <c:pt idx="1126">
                  <c:v>1000</c:v>
                </c:pt>
                <c:pt idx="1127">
                  <c:v>1000</c:v>
                </c:pt>
                <c:pt idx="1128">
                  <c:v>1000</c:v>
                </c:pt>
                <c:pt idx="1129">
                  <c:v>1000</c:v>
                </c:pt>
                <c:pt idx="1130">
                  <c:v>1000</c:v>
                </c:pt>
                <c:pt idx="1131">
                  <c:v>1000</c:v>
                </c:pt>
                <c:pt idx="1132">
                  <c:v>1000</c:v>
                </c:pt>
                <c:pt idx="1133">
                  <c:v>1000</c:v>
                </c:pt>
                <c:pt idx="1134">
                  <c:v>1000</c:v>
                </c:pt>
                <c:pt idx="1135">
                  <c:v>1000</c:v>
                </c:pt>
                <c:pt idx="1136">
                  <c:v>1000</c:v>
                </c:pt>
                <c:pt idx="1137">
                  <c:v>1000</c:v>
                </c:pt>
                <c:pt idx="1138">
                  <c:v>1000</c:v>
                </c:pt>
                <c:pt idx="1139">
                  <c:v>1000</c:v>
                </c:pt>
                <c:pt idx="1140">
                  <c:v>1000</c:v>
                </c:pt>
                <c:pt idx="1141">
                  <c:v>1000</c:v>
                </c:pt>
                <c:pt idx="1142">
                  <c:v>1000</c:v>
                </c:pt>
                <c:pt idx="1143">
                  <c:v>1000</c:v>
                </c:pt>
                <c:pt idx="1144">
                  <c:v>1000</c:v>
                </c:pt>
                <c:pt idx="1145">
                  <c:v>1000</c:v>
                </c:pt>
                <c:pt idx="1146">
                  <c:v>1000</c:v>
                </c:pt>
                <c:pt idx="1147">
                  <c:v>1000</c:v>
                </c:pt>
                <c:pt idx="1148">
                  <c:v>1000</c:v>
                </c:pt>
                <c:pt idx="1149">
                  <c:v>1000</c:v>
                </c:pt>
                <c:pt idx="1150">
                  <c:v>1000</c:v>
                </c:pt>
                <c:pt idx="1151">
                  <c:v>1000</c:v>
                </c:pt>
                <c:pt idx="1152">
                  <c:v>1000</c:v>
                </c:pt>
                <c:pt idx="1153">
                  <c:v>1000</c:v>
                </c:pt>
                <c:pt idx="1154">
                  <c:v>1000</c:v>
                </c:pt>
                <c:pt idx="1155">
                  <c:v>1000</c:v>
                </c:pt>
                <c:pt idx="1156">
                  <c:v>1000</c:v>
                </c:pt>
                <c:pt idx="1157">
                  <c:v>1000</c:v>
                </c:pt>
                <c:pt idx="1158">
                  <c:v>1000</c:v>
                </c:pt>
                <c:pt idx="1159">
                  <c:v>1000</c:v>
                </c:pt>
                <c:pt idx="1160">
                  <c:v>1000</c:v>
                </c:pt>
                <c:pt idx="1161">
                  <c:v>1000</c:v>
                </c:pt>
                <c:pt idx="1162">
                  <c:v>1000</c:v>
                </c:pt>
                <c:pt idx="1163">
                  <c:v>1000</c:v>
                </c:pt>
                <c:pt idx="1164">
                  <c:v>1000</c:v>
                </c:pt>
                <c:pt idx="1165">
                  <c:v>1000</c:v>
                </c:pt>
                <c:pt idx="1166">
                  <c:v>1000</c:v>
                </c:pt>
                <c:pt idx="1167">
                  <c:v>1000</c:v>
                </c:pt>
                <c:pt idx="1168">
                  <c:v>1000</c:v>
                </c:pt>
                <c:pt idx="1169">
                  <c:v>1000</c:v>
                </c:pt>
                <c:pt idx="1170">
                  <c:v>1000</c:v>
                </c:pt>
                <c:pt idx="1171">
                  <c:v>1000</c:v>
                </c:pt>
                <c:pt idx="1172">
                  <c:v>1000</c:v>
                </c:pt>
                <c:pt idx="1173">
                  <c:v>1000</c:v>
                </c:pt>
                <c:pt idx="1174">
                  <c:v>1000</c:v>
                </c:pt>
                <c:pt idx="1175">
                  <c:v>1000</c:v>
                </c:pt>
                <c:pt idx="1176">
                  <c:v>1000</c:v>
                </c:pt>
                <c:pt idx="1177">
                  <c:v>1000</c:v>
                </c:pt>
                <c:pt idx="1178">
                  <c:v>1000</c:v>
                </c:pt>
                <c:pt idx="1179">
                  <c:v>1000</c:v>
                </c:pt>
                <c:pt idx="1180">
                  <c:v>1000</c:v>
                </c:pt>
                <c:pt idx="1181">
                  <c:v>1000</c:v>
                </c:pt>
                <c:pt idx="1182">
                  <c:v>1000</c:v>
                </c:pt>
                <c:pt idx="1183">
                  <c:v>1000</c:v>
                </c:pt>
                <c:pt idx="1184">
                  <c:v>1000</c:v>
                </c:pt>
                <c:pt idx="1185">
                  <c:v>1000</c:v>
                </c:pt>
                <c:pt idx="1186">
                  <c:v>1000</c:v>
                </c:pt>
                <c:pt idx="1187">
                  <c:v>1000</c:v>
                </c:pt>
                <c:pt idx="1188">
                  <c:v>1000</c:v>
                </c:pt>
                <c:pt idx="1189">
                  <c:v>1000</c:v>
                </c:pt>
                <c:pt idx="1190">
                  <c:v>1000</c:v>
                </c:pt>
                <c:pt idx="1191">
                  <c:v>1000</c:v>
                </c:pt>
                <c:pt idx="1192">
                  <c:v>1000</c:v>
                </c:pt>
                <c:pt idx="1193">
                  <c:v>1000</c:v>
                </c:pt>
                <c:pt idx="1194">
                  <c:v>1000</c:v>
                </c:pt>
                <c:pt idx="1195">
                  <c:v>1000</c:v>
                </c:pt>
                <c:pt idx="1196">
                  <c:v>1000</c:v>
                </c:pt>
                <c:pt idx="1197">
                  <c:v>1000</c:v>
                </c:pt>
                <c:pt idx="1198">
                  <c:v>1000</c:v>
                </c:pt>
                <c:pt idx="1199">
                  <c:v>1000</c:v>
                </c:pt>
                <c:pt idx="1200">
                  <c:v>1000</c:v>
                </c:pt>
                <c:pt idx="1201">
                  <c:v>1000</c:v>
                </c:pt>
                <c:pt idx="1202">
                  <c:v>1000</c:v>
                </c:pt>
                <c:pt idx="1203">
                  <c:v>1000</c:v>
                </c:pt>
                <c:pt idx="1204">
                  <c:v>1000</c:v>
                </c:pt>
                <c:pt idx="1205">
                  <c:v>1000</c:v>
                </c:pt>
                <c:pt idx="1206">
                  <c:v>1000</c:v>
                </c:pt>
                <c:pt idx="1207">
                  <c:v>1000</c:v>
                </c:pt>
                <c:pt idx="1208">
                  <c:v>1000</c:v>
                </c:pt>
                <c:pt idx="1209">
                  <c:v>1000</c:v>
                </c:pt>
                <c:pt idx="1210">
                  <c:v>1000</c:v>
                </c:pt>
                <c:pt idx="1211">
                  <c:v>1000</c:v>
                </c:pt>
                <c:pt idx="1212">
                  <c:v>1000</c:v>
                </c:pt>
                <c:pt idx="1213">
                  <c:v>1000</c:v>
                </c:pt>
                <c:pt idx="1214">
                  <c:v>1000</c:v>
                </c:pt>
                <c:pt idx="1215">
                  <c:v>1000</c:v>
                </c:pt>
                <c:pt idx="1216">
                  <c:v>1000</c:v>
                </c:pt>
                <c:pt idx="1217">
                  <c:v>1000</c:v>
                </c:pt>
                <c:pt idx="1218">
                  <c:v>1000</c:v>
                </c:pt>
                <c:pt idx="1219">
                  <c:v>1000</c:v>
                </c:pt>
                <c:pt idx="1220">
                  <c:v>1000</c:v>
                </c:pt>
                <c:pt idx="1221">
                  <c:v>1000</c:v>
                </c:pt>
                <c:pt idx="1222">
                  <c:v>1000</c:v>
                </c:pt>
                <c:pt idx="1223">
                  <c:v>1000</c:v>
                </c:pt>
                <c:pt idx="1224">
                  <c:v>1000</c:v>
                </c:pt>
                <c:pt idx="1225">
                  <c:v>1000</c:v>
                </c:pt>
                <c:pt idx="1226">
                  <c:v>1000</c:v>
                </c:pt>
                <c:pt idx="1227">
                  <c:v>1000</c:v>
                </c:pt>
                <c:pt idx="1228">
                  <c:v>1000</c:v>
                </c:pt>
                <c:pt idx="1229">
                  <c:v>1000</c:v>
                </c:pt>
                <c:pt idx="1230">
                  <c:v>1000</c:v>
                </c:pt>
                <c:pt idx="1231">
                  <c:v>1000</c:v>
                </c:pt>
                <c:pt idx="1232">
                  <c:v>1000</c:v>
                </c:pt>
                <c:pt idx="1233">
                  <c:v>1000</c:v>
                </c:pt>
                <c:pt idx="1234">
                  <c:v>1000</c:v>
                </c:pt>
                <c:pt idx="1235">
                  <c:v>1000</c:v>
                </c:pt>
                <c:pt idx="1236">
                  <c:v>1000</c:v>
                </c:pt>
                <c:pt idx="1237">
                  <c:v>1000</c:v>
                </c:pt>
                <c:pt idx="1238">
                  <c:v>1000</c:v>
                </c:pt>
                <c:pt idx="1239">
                  <c:v>1000</c:v>
                </c:pt>
                <c:pt idx="1240">
                  <c:v>1000</c:v>
                </c:pt>
                <c:pt idx="1241">
                  <c:v>1000</c:v>
                </c:pt>
                <c:pt idx="1242">
                  <c:v>1000</c:v>
                </c:pt>
                <c:pt idx="1243">
                  <c:v>1000</c:v>
                </c:pt>
                <c:pt idx="1244">
                  <c:v>1000</c:v>
                </c:pt>
                <c:pt idx="1245">
                  <c:v>1000</c:v>
                </c:pt>
                <c:pt idx="1246">
                  <c:v>1000</c:v>
                </c:pt>
                <c:pt idx="1247">
                  <c:v>1000</c:v>
                </c:pt>
                <c:pt idx="1248">
                  <c:v>1000</c:v>
                </c:pt>
                <c:pt idx="1249">
                  <c:v>1000</c:v>
                </c:pt>
                <c:pt idx="1250">
                  <c:v>1000</c:v>
                </c:pt>
                <c:pt idx="1251">
                  <c:v>1000</c:v>
                </c:pt>
                <c:pt idx="1252">
                  <c:v>1000</c:v>
                </c:pt>
                <c:pt idx="1253">
                  <c:v>1000</c:v>
                </c:pt>
                <c:pt idx="1254">
                  <c:v>1000</c:v>
                </c:pt>
                <c:pt idx="1255">
                  <c:v>1000</c:v>
                </c:pt>
                <c:pt idx="1256">
                  <c:v>1000</c:v>
                </c:pt>
                <c:pt idx="1257">
                  <c:v>1000</c:v>
                </c:pt>
                <c:pt idx="1258">
                  <c:v>1000</c:v>
                </c:pt>
                <c:pt idx="1259">
                  <c:v>1000</c:v>
                </c:pt>
                <c:pt idx="1260">
                  <c:v>1000</c:v>
                </c:pt>
                <c:pt idx="1261">
                  <c:v>1000</c:v>
                </c:pt>
                <c:pt idx="1262">
                  <c:v>1000</c:v>
                </c:pt>
                <c:pt idx="1263">
                  <c:v>1000</c:v>
                </c:pt>
                <c:pt idx="1264">
                  <c:v>1000</c:v>
                </c:pt>
                <c:pt idx="1265">
                  <c:v>1000</c:v>
                </c:pt>
                <c:pt idx="1266">
                  <c:v>1000</c:v>
                </c:pt>
                <c:pt idx="1267">
                  <c:v>1000</c:v>
                </c:pt>
                <c:pt idx="1268">
                  <c:v>1000</c:v>
                </c:pt>
                <c:pt idx="1269">
                  <c:v>1000</c:v>
                </c:pt>
                <c:pt idx="1270">
                  <c:v>1000</c:v>
                </c:pt>
                <c:pt idx="1271">
                  <c:v>1000</c:v>
                </c:pt>
                <c:pt idx="1272">
                  <c:v>1000</c:v>
                </c:pt>
                <c:pt idx="1273">
                  <c:v>1000</c:v>
                </c:pt>
                <c:pt idx="1274">
                  <c:v>1000</c:v>
                </c:pt>
                <c:pt idx="1275">
                  <c:v>1000</c:v>
                </c:pt>
                <c:pt idx="1276">
                  <c:v>1000</c:v>
                </c:pt>
                <c:pt idx="1277">
                  <c:v>1000</c:v>
                </c:pt>
                <c:pt idx="1278">
                  <c:v>1000</c:v>
                </c:pt>
                <c:pt idx="1279">
                  <c:v>1000</c:v>
                </c:pt>
                <c:pt idx="1280">
                  <c:v>1000</c:v>
                </c:pt>
                <c:pt idx="1281">
                  <c:v>1000</c:v>
                </c:pt>
                <c:pt idx="1282">
                  <c:v>1000</c:v>
                </c:pt>
                <c:pt idx="1283">
                  <c:v>1000</c:v>
                </c:pt>
                <c:pt idx="1284">
                  <c:v>1000</c:v>
                </c:pt>
                <c:pt idx="1285">
                  <c:v>1000</c:v>
                </c:pt>
                <c:pt idx="1286">
                  <c:v>1000</c:v>
                </c:pt>
                <c:pt idx="1287">
                  <c:v>1000</c:v>
                </c:pt>
                <c:pt idx="1288">
                  <c:v>1000</c:v>
                </c:pt>
                <c:pt idx="1289">
                  <c:v>1000</c:v>
                </c:pt>
                <c:pt idx="1290">
                  <c:v>1000</c:v>
                </c:pt>
                <c:pt idx="1291">
                  <c:v>1000</c:v>
                </c:pt>
                <c:pt idx="1292">
                  <c:v>1000</c:v>
                </c:pt>
                <c:pt idx="1293">
                  <c:v>1000</c:v>
                </c:pt>
                <c:pt idx="1294">
                  <c:v>1000</c:v>
                </c:pt>
                <c:pt idx="1295">
                  <c:v>1000</c:v>
                </c:pt>
                <c:pt idx="1296">
                  <c:v>1000</c:v>
                </c:pt>
                <c:pt idx="1297">
                  <c:v>1000</c:v>
                </c:pt>
                <c:pt idx="1298">
                  <c:v>1000</c:v>
                </c:pt>
                <c:pt idx="1299">
                  <c:v>1000</c:v>
                </c:pt>
                <c:pt idx="1300">
                  <c:v>1000</c:v>
                </c:pt>
                <c:pt idx="1301">
                  <c:v>1000</c:v>
                </c:pt>
                <c:pt idx="1302">
                  <c:v>1000</c:v>
                </c:pt>
                <c:pt idx="1303">
                  <c:v>1000</c:v>
                </c:pt>
                <c:pt idx="1304">
                  <c:v>1000</c:v>
                </c:pt>
                <c:pt idx="1305">
                  <c:v>1000</c:v>
                </c:pt>
                <c:pt idx="1306">
                  <c:v>1000</c:v>
                </c:pt>
                <c:pt idx="1307">
                  <c:v>1000</c:v>
                </c:pt>
                <c:pt idx="1308">
                  <c:v>1000</c:v>
                </c:pt>
                <c:pt idx="1309">
                  <c:v>1000</c:v>
                </c:pt>
                <c:pt idx="1310">
                  <c:v>1000</c:v>
                </c:pt>
                <c:pt idx="1311">
                  <c:v>1000</c:v>
                </c:pt>
                <c:pt idx="1312">
                  <c:v>1000</c:v>
                </c:pt>
                <c:pt idx="1313">
                  <c:v>1000</c:v>
                </c:pt>
                <c:pt idx="1314">
                  <c:v>1000</c:v>
                </c:pt>
                <c:pt idx="1315">
                  <c:v>1000</c:v>
                </c:pt>
                <c:pt idx="1316">
                  <c:v>1000</c:v>
                </c:pt>
                <c:pt idx="1317">
                  <c:v>1000</c:v>
                </c:pt>
                <c:pt idx="1318">
                  <c:v>1000</c:v>
                </c:pt>
                <c:pt idx="1319">
                  <c:v>1000</c:v>
                </c:pt>
                <c:pt idx="1320">
                  <c:v>1000</c:v>
                </c:pt>
                <c:pt idx="1321">
                  <c:v>1000</c:v>
                </c:pt>
                <c:pt idx="1322">
                  <c:v>1000</c:v>
                </c:pt>
                <c:pt idx="1323">
                  <c:v>1000</c:v>
                </c:pt>
                <c:pt idx="1324">
                  <c:v>1000</c:v>
                </c:pt>
                <c:pt idx="1325">
                  <c:v>1000</c:v>
                </c:pt>
                <c:pt idx="1326">
                  <c:v>1000</c:v>
                </c:pt>
                <c:pt idx="1327">
                  <c:v>1000</c:v>
                </c:pt>
                <c:pt idx="1328">
                  <c:v>1000</c:v>
                </c:pt>
                <c:pt idx="1329">
                  <c:v>1000</c:v>
                </c:pt>
                <c:pt idx="1330">
                  <c:v>1000</c:v>
                </c:pt>
                <c:pt idx="1331">
                  <c:v>1000</c:v>
                </c:pt>
                <c:pt idx="1332">
                  <c:v>1000</c:v>
                </c:pt>
                <c:pt idx="1333">
                  <c:v>1000</c:v>
                </c:pt>
                <c:pt idx="1334">
                  <c:v>1000</c:v>
                </c:pt>
                <c:pt idx="1335">
                  <c:v>1000</c:v>
                </c:pt>
                <c:pt idx="1336">
                  <c:v>1000</c:v>
                </c:pt>
                <c:pt idx="1337">
                  <c:v>1000</c:v>
                </c:pt>
                <c:pt idx="1338">
                  <c:v>1000</c:v>
                </c:pt>
                <c:pt idx="1339">
                  <c:v>1000</c:v>
                </c:pt>
                <c:pt idx="1340">
                  <c:v>1000</c:v>
                </c:pt>
                <c:pt idx="1341">
                  <c:v>1000</c:v>
                </c:pt>
                <c:pt idx="1342">
                  <c:v>1000</c:v>
                </c:pt>
                <c:pt idx="1343">
                  <c:v>1000</c:v>
                </c:pt>
                <c:pt idx="1344">
                  <c:v>1000</c:v>
                </c:pt>
                <c:pt idx="1345">
                  <c:v>1000</c:v>
                </c:pt>
                <c:pt idx="1346">
                  <c:v>1000</c:v>
                </c:pt>
                <c:pt idx="1347">
                  <c:v>1000</c:v>
                </c:pt>
                <c:pt idx="1348">
                  <c:v>1000</c:v>
                </c:pt>
                <c:pt idx="1349">
                  <c:v>1000</c:v>
                </c:pt>
                <c:pt idx="1350">
                  <c:v>1000</c:v>
                </c:pt>
                <c:pt idx="1351">
                  <c:v>1000</c:v>
                </c:pt>
                <c:pt idx="1352">
                  <c:v>1000</c:v>
                </c:pt>
                <c:pt idx="1353">
                  <c:v>1000</c:v>
                </c:pt>
                <c:pt idx="1354">
                  <c:v>1000</c:v>
                </c:pt>
                <c:pt idx="1355">
                  <c:v>1000</c:v>
                </c:pt>
                <c:pt idx="1356">
                  <c:v>1000</c:v>
                </c:pt>
                <c:pt idx="1357">
                  <c:v>1000</c:v>
                </c:pt>
                <c:pt idx="1358">
                  <c:v>1000</c:v>
                </c:pt>
                <c:pt idx="1359">
                  <c:v>1000</c:v>
                </c:pt>
                <c:pt idx="1360">
                  <c:v>1000</c:v>
                </c:pt>
                <c:pt idx="1361">
                  <c:v>1000</c:v>
                </c:pt>
                <c:pt idx="1362">
                  <c:v>1000</c:v>
                </c:pt>
                <c:pt idx="1363">
                  <c:v>1000</c:v>
                </c:pt>
                <c:pt idx="1364">
                  <c:v>1000</c:v>
                </c:pt>
                <c:pt idx="1365">
                  <c:v>1000</c:v>
                </c:pt>
                <c:pt idx="1366">
                  <c:v>1000</c:v>
                </c:pt>
                <c:pt idx="1367">
                  <c:v>1000</c:v>
                </c:pt>
                <c:pt idx="1368">
                  <c:v>1000</c:v>
                </c:pt>
                <c:pt idx="1369">
                  <c:v>1000</c:v>
                </c:pt>
                <c:pt idx="1370">
                  <c:v>1000</c:v>
                </c:pt>
                <c:pt idx="1371">
                  <c:v>1000</c:v>
                </c:pt>
                <c:pt idx="1372">
                  <c:v>1000</c:v>
                </c:pt>
                <c:pt idx="1373">
                  <c:v>1000</c:v>
                </c:pt>
                <c:pt idx="1374">
                  <c:v>1000</c:v>
                </c:pt>
                <c:pt idx="1375">
                  <c:v>1000</c:v>
                </c:pt>
                <c:pt idx="1376">
                  <c:v>1000</c:v>
                </c:pt>
                <c:pt idx="1377">
                  <c:v>1000</c:v>
                </c:pt>
                <c:pt idx="1378">
                  <c:v>1000</c:v>
                </c:pt>
                <c:pt idx="1379">
                  <c:v>1000</c:v>
                </c:pt>
                <c:pt idx="1380">
                  <c:v>1000</c:v>
                </c:pt>
                <c:pt idx="1381">
                  <c:v>1000</c:v>
                </c:pt>
                <c:pt idx="1382">
                  <c:v>1000</c:v>
                </c:pt>
                <c:pt idx="1383">
                  <c:v>1000</c:v>
                </c:pt>
                <c:pt idx="1384">
                  <c:v>1000</c:v>
                </c:pt>
                <c:pt idx="1385">
                  <c:v>1000</c:v>
                </c:pt>
                <c:pt idx="1386">
                  <c:v>1000</c:v>
                </c:pt>
                <c:pt idx="1387">
                  <c:v>1000</c:v>
                </c:pt>
                <c:pt idx="1388">
                  <c:v>1000</c:v>
                </c:pt>
                <c:pt idx="1389">
                  <c:v>1000</c:v>
                </c:pt>
                <c:pt idx="1390">
                  <c:v>1000</c:v>
                </c:pt>
                <c:pt idx="1391">
                  <c:v>1000</c:v>
                </c:pt>
                <c:pt idx="1392">
                  <c:v>1000</c:v>
                </c:pt>
                <c:pt idx="1393">
                  <c:v>1000</c:v>
                </c:pt>
                <c:pt idx="1394">
                  <c:v>1000</c:v>
                </c:pt>
                <c:pt idx="1395">
                  <c:v>1000</c:v>
                </c:pt>
                <c:pt idx="1396">
                  <c:v>1000</c:v>
                </c:pt>
                <c:pt idx="1397">
                  <c:v>1000</c:v>
                </c:pt>
                <c:pt idx="1398">
                  <c:v>1000</c:v>
                </c:pt>
                <c:pt idx="1399">
                  <c:v>1000</c:v>
                </c:pt>
                <c:pt idx="1400">
                  <c:v>1000</c:v>
                </c:pt>
                <c:pt idx="1401">
                  <c:v>1000</c:v>
                </c:pt>
                <c:pt idx="1402">
                  <c:v>1000</c:v>
                </c:pt>
                <c:pt idx="1403">
                  <c:v>1000</c:v>
                </c:pt>
                <c:pt idx="1404">
                  <c:v>1000</c:v>
                </c:pt>
                <c:pt idx="1405">
                  <c:v>1000</c:v>
                </c:pt>
                <c:pt idx="1406">
                  <c:v>1000</c:v>
                </c:pt>
                <c:pt idx="1407">
                  <c:v>1000</c:v>
                </c:pt>
                <c:pt idx="1408">
                  <c:v>1000</c:v>
                </c:pt>
                <c:pt idx="1409">
                  <c:v>1000</c:v>
                </c:pt>
                <c:pt idx="1410">
                  <c:v>1000</c:v>
                </c:pt>
                <c:pt idx="1411">
                  <c:v>1000</c:v>
                </c:pt>
                <c:pt idx="1412">
                  <c:v>1000</c:v>
                </c:pt>
                <c:pt idx="1413">
                  <c:v>1000</c:v>
                </c:pt>
                <c:pt idx="1414">
                  <c:v>1000</c:v>
                </c:pt>
                <c:pt idx="1415">
                  <c:v>1000</c:v>
                </c:pt>
                <c:pt idx="1416">
                  <c:v>1000</c:v>
                </c:pt>
                <c:pt idx="1417">
                  <c:v>1000</c:v>
                </c:pt>
                <c:pt idx="1418">
                  <c:v>1000</c:v>
                </c:pt>
                <c:pt idx="1419">
                  <c:v>1000</c:v>
                </c:pt>
                <c:pt idx="1420">
                  <c:v>1000</c:v>
                </c:pt>
                <c:pt idx="1421">
                  <c:v>1000</c:v>
                </c:pt>
                <c:pt idx="1422">
                  <c:v>1000</c:v>
                </c:pt>
                <c:pt idx="1423">
                  <c:v>1000</c:v>
                </c:pt>
                <c:pt idx="1424">
                  <c:v>1000</c:v>
                </c:pt>
                <c:pt idx="1425">
                  <c:v>1000</c:v>
                </c:pt>
                <c:pt idx="1426">
                  <c:v>1000</c:v>
                </c:pt>
                <c:pt idx="1427">
                  <c:v>1000</c:v>
                </c:pt>
                <c:pt idx="1428">
                  <c:v>1000</c:v>
                </c:pt>
                <c:pt idx="1429">
                  <c:v>1000</c:v>
                </c:pt>
                <c:pt idx="1430">
                  <c:v>1000</c:v>
                </c:pt>
                <c:pt idx="1431">
                  <c:v>1000</c:v>
                </c:pt>
                <c:pt idx="1432">
                  <c:v>1000</c:v>
                </c:pt>
                <c:pt idx="1433">
                  <c:v>1000</c:v>
                </c:pt>
                <c:pt idx="1434">
                  <c:v>1000</c:v>
                </c:pt>
                <c:pt idx="1435">
                  <c:v>1000</c:v>
                </c:pt>
                <c:pt idx="1436">
                  <c:v>1000</c:v>
                </c:pt>
                <c:pt idx="1437">
                  <c:v>1000</c:v>
                </c:pt>
                <c:pt idx="1438">
                  <c:v>1000</c:v>
                </c:pt>
                <c:pt idx="1439">
                  <c:v>1000</c:v>
                </c:pt>
                <c:pt idx="1440">
                  <c:v>1000</c:v>
                </c:pt>
                <c:pt idx="1441">
                  <c:v>1000</c:v>
                </c:pt>
                <c:pt idx="1442">
                  <c:v>1000</c:v>
                </c:pt>
                <c:pt idx="1443">
                  <c:v>1000</c:v>
                </c:pt>
                <c:pt idx="1444">
                  <c:v>1000</c:v>
                </c:pt>
                <c:pt idx="1445">
                  <c:v>1000</c:v>
                </c:pt>
                <c:pt idx="1446">
                  <c:v>1000</c:v>
                </c:pt>
                <c:pt idx="1447">
                  <c:v>1000</c:v>
                </c:pt>
                <c:pt idx="1448">
                  <c:v>1000</c:v>
                </c:pt>
                <c:pt idx="1449">
                  <c:v>1000</c:v>
                </c:pt>
                <c:pt idx="1450">
                  <c:v>1000</c:v>
                </c:pt>
                <c:pt idx="1451">
                  <c:v>1000</c:v>
                </c:pt>
                <c:pt idx="1452">
                  <c:v>1000</c:v>
                </c:pt>
                <c:pt idx="1453">
                  <c:v>1000</c:v>
                </c:pt>
                <c:pt idx="1454">
                  <c:v>1000</c:v>
                </c:pt>
                <c:pt idx="1455">
                  <c:v>1000</c:v>
                </c:pt>
                <c:pt idx="1456">
                  <c:v>1000</c:v>
                </c:pt>
                <c:pt idx="1457">
                  <c:v>1000</c:v>
                </c:pt>
                <c:pt idx="1458">
                  <c:v>1000</c:v>
                </c:pt>
                <c:pt idx="1459">
                  <c:v>1000</c:v>
                </c:pt>
                <c:pt idx="1460">
                  <c:v>1000</c:v>
                </c:pt>
                <c:pt idx="1461">
                  <c:v>1000</c:v>
                </c:pt>
                <c:pt idx="1462">
                  <c:v>1000</c:v>
                </c:pt>
                <c:pt idx="1463">
                  <c:v>1000</c:v>
                </c:pt>
                <c:pt idx="1464">
                  <c:v>1000</c:v>
                </c:pt>
                <c:pt idx="1465">
                  <c:v>1000</c:v>
                </c:pt>
                <c:pt idx="1466">
                  <c:v>1000</c:v>
                </c:pt>
                <c:pt idx="1467">
                  <c:v>1000</c:v>
                </c:pt>
                <c:pt idx="1468">
                  <c:v>1000</c:v>
                </c:pt>
                <c:pt idx="1469">
                  <c:v>1000</c:v>
                </c:pt>
                <c:pt idx="1470">
                  <c:v>1000</c:v>
                </c:pt>
                <c:pt idx="1471">
                  <c:v>1000</c:v>
                </c:pt>
                <c:pt idx="1472">
                  <c:v>1000</c:v>
                </c:pt>
                <c:pt idx="1473">
                  <c:v>1000</c:v>
                </c:pt>
                <c:pt idx="1474">
                  <c:v>1000</c:v>
                </c:pt>
                <c:pt idx="1475">
                  <c:v>1000</c:v>
                </c:pt>
                <c:pt idx="1476">
                  <c:v>1000</c:v>
                </c:pt>
                <c:pt idx="1477">
                  <c:v>1000</c:v>
                </c:pt>
                <c:pt idx="1478">
                  <c:v>1000</c:v>
                </c:pt>
                <c:pt idx="1479">
                  <c:v>1000</c:v>
                </c:pt>
                <c:pt idx="1480">
                  <c:v>1000</c:v>
                </c:pt>
                <c:pt idx="1481">
                  <c:v>1000</c:v>
                </c:pt>
                <c:pt idx="1482">
                  <c:v>1000</c:v>
                </c:pt>
                <c:pt idx="1483">
                  <c:v>1000</c:v>
                </c:pt>
                <c:pt idx="1484">
                  <c:v>1000</c:v>
                </c:pt>
                <c:pt idx="1485">
                  <c:v>1000</c:v>
                </c:pt>
                <c:pt idx="1486">
                  <c:v>1000</c:v>
                </c:pt>
                <c:pt idx="1487">
                  <c:v>1000</c:v>
                </c:pt>
                <c:pt idx="1488">
                  <c:v>1000</c:v>
                </c:pt>
                <c:pt idx="1489">
                  <c:v>1000</c:v>
                </c:pt>
                <c:pt idx="1490">
                  <c:v>1000</c:v>
                </c:pt>
                <c:pt idx="1491">
                  <c:v>1000</c:v>
                </c:pt>
                <c:pt idx="1492">
                  <c:v>1000</c:v>
                </c:pt>
                <c:pt idx="1493">
                  <c:v>1000</c:v>
                </c:pt>
                <c:pt idx="1494">
                  <c:v>1000</c:v>
                </c:pt>
                <c:pt idx="1495">
                  <c:v>1000</c:v>
                </c:pt>
                <c:pt idx="1496">
                  <c:v>1000</c:v>
                </c:pt>
                <c:pt idx="1497">
                  <c:v>1000</c:v>
                </c:pt>
                <c:pt idx="1498">
                  <c:v>1000</c:v>
                </c:pt>
                <c:pt idx="1499">
                  <c:v>1000</c:v>
                </c:pt>
                <c:pt idx="1500">
                  <c:v>1000</c:v>
                </c:pt>
                <c:pt idx="1501">
                  <c:v>1000</c:v>
                </c:pt>
                <c:pt idx="1502">
                  <c:v>1000</c:v>
                </c:pt>
                <c:pt idx="1503">
                  <c:v>1000</c:v>
                </c:pt>
                <c:pt idx="1504">
                  <c:v>1000</c:v>
                </c:pt>
                <c:pt idx="1505">
                  <c:v>1000</c:v>
                </c:pt>
                <c:pt idx="1506">
                  <c:v>1000</c:v>
                </c:pt>
                <c:pt idx="1507">
                  <c:v>1000</c:v>
                </c:pt>
                <c:pt idx="1508">
                  <c:v>1000</c:v>
                </c:pt>
                <c:pt idx="1509">
                  <c:v>1000</c:v>
                </c:pt>
                <c:pt idx="1510">
                  <c:v>1000</c:v>
                </c:pt>
                <c:pt idx="1511">
                  <c:v>1000</c:v>
                </c:pt>
                <c:pt idx="1512">
                  <c:v>1000</c:v>
                </c:pt>
                <c:pt idx="1513">
                  <c:v>1000</c:v>
                </c:pt>
                <c:pt idx="1514">
                  <c:v>1000</c:v>
                </c:pt>
                <c:pt idx="1515">
                  <c:v>1000</c:v>
                </c:pt>
                <c:pt idx="1516">
                  <c:v>1000</c:v>
                </c:pt>
                <c:pt idx="1517">
                  <c:v>1000</c:v>
                </c:pt>
                <c:pt idx="1518">
                  <c:v>1000</c:v>
                </c:pt>
                <c:pt idx="1519">
                  <c:v>1000</c:v>
                </c:pt>
                <c:pt idx="1520">
                  <c:v>1000</c:v>
                </c:pt>
                <c:pt idx="1521">
                  <c:v>1000</c:v>
                </c:pt>
                <c:pt idx="1522">
                  <c:v>1000</c:v>
                </c:pt>
                <c:pt idx="1523">
                  <c:v>1000</c:v>
                </c:pt>
                <c:pt idx="1524">
                  <c:v>1000</c:v>
                </c:pt>
                <c:pt idx="1525">
                  <c:v>1000</c:v>
                </c:pt>
                <c:pt idx="1526">
                  <c:v>1000</c:v>
                </c:pt>
                <c:pt idx="1527">
                  <c:v>1000</c:v>
                </c:pt>
                <c:pt idx="1528">
                  <c:v>1000</c:v>
                </c:pt>
                <c:pt idx="1529">
                  <c:v>1000</c:v>
                </c:pt>
                <c:pt idx="1530">
                  <c:v>1000</c:v>
                </c:pt>
                <c:pt idx="1531">
                  <c:v>1000</c:v>
                </c:pt>
                <c:pt idx="1532">
                  <c:v>1000</c:v>
                </c:pt>
                <c:pt idx="1533">
                  <c:v>1000</c:v>
                </c:pt>
                <c:pt idx="1534">
                  <c:v>1000</c:v>
                </c:pt>
                <c:pt idx="1535">
                  <c:v>1000</c:v>
                </c:pt>
                <c:pt idx="1536">
                  <c:v>1000</c:v>
                </c:pt>
                <c:pt idx="1537">
                  <c:v>1000</c:v>
                </c:pt>
                <c:pt idx="1538">
                  <c:v>1000</c:v>
                </c:pt>
                <c:pt idx="1539">
                  <c:v>1000</c:v>
                </c:pt>
                <c:pt idx="1540">
                  <c:v>1000</c:v>
                </c:pt>
                <c:pt idx="1541">
                  <c:v>1000</c:v>
                </c:pt>
                <c:pt idx="1542">
                  <c:v>1000</c:v>
                </c:pt>
                <c:pt idx="1543">
                  <c:v>1000</c:v>
                </c:pt>
                <c:pt idx="1544">
                  <c:v>1000</c:v>
                </c:pt>
                <c:pt idx="1545">
                  <c:v>1000</c:v>
                </c:pt>
                <c:pt idx="1546">
                  <c:v>1000</c:v>
                </c:pt>
                <c:pt idx="1547">
                  <c:v>1000</c:v>
                </c:pt>
                <c:pt idx="1548">
                  <c:v>1000</c:v>
                </c:pt>
                <c:pt idx="1549">
                  <c:v>1000</c:v>
                </c:pt>
                <c:pt idx="1550">
                  <c:v>1000</c:v>
                </c:pt>
                <c:pt idx="1551">
                  <c:v>1000</c:v>
                </c:pt>
                <c:pt idx="1552">
                  <c:v>1000</c:v>
                </c:pt>
                <c:pt idx="1553">
                  <c:v>1000</c:v>
                </c:pt>
                <c:pt idx="1554">
                  <c:v>1000</c:v>
                </c:pt>
                <c:pt idx="1555">
                  <c:v>1000</c:v>
                </c:pt>
                <c:pt idx="1556">
                  <c:v>1000</c:v>
                </c:pt>
                <c:pt idx="1557">
                  <c:v>1000</c:v>
                </c:pt>
                <c:pt idx="1558">
                  <c:v>1000</c:v>
                </c:pt>
                <c:pt idx="1559">
                  <c:v>1000</c:v>
                </c:pt>
                <c:pt idx="1560">
                  <c:v>1000</c:v>
                </c:pt>
                <c:pt idx="1561">
                  <c:v>1000</c:v>
                </c:pt>
                <c:pt idx="1562">
                  <c:v>1000</c:v>
                </c:pt>
                <c:pt idx="1563">
                  <c:v>1000</c:v>
                </c:pt>
                <c:pt idx="1564">
                  <c:v>1000</c:v>
                </c:pt>
                <c:pt idx="1565">
                  <c:v>1000</c:v>
                </c:pt>
                <c:pt idx="1566">
                  <c:v>1000</c:v>
                </c:pt>
                <c:pt idx="1567">
                  <c:v>1000</c:v>
                </c:pt>
                <c:pt idx="1568">
                  <c:v>1000</c:v>
                </c:pt>
                <c:pt idx="1569">
                  <c:v>1000</c:v>
                </c:pt>
                <c:pt idx="1570">
                  <c:v>1000</c:v>
                </c:pt>
                <c:pt idx="1571">
                  <c:v>1000</c:v>
                </c:pt>
                <c:pt idx="1572">
                  <c:v>1000</c:v>
                </c:pt>
                <c:pt idx="1573">
                  <c:v>1000</c:v>
                </c:pt>
                <c:pt idx="1574">
                  <c:v>1000</c:v>
                </c:pt>
                <c:pt idx="1575">
                  <c:v>1000</c:v>
                </c:pt>
                <c:pt idx="1576">
                  <c:v>1000</c:v>
                </c:pt>
                <c:pt idx="1577">
                  <c:v>1000</c:v>
                </c:pt>
                <c:pt idx="1578">
                  <c:v>1000</c:v>
                </c:pt>
                <c:pt idx="1579">
                  <c:v>1000</c:v>
                </c:pt>
                <c:pt idx="1580">
                  <c:v>1000</c:v>
                </c:pt>
                <c:pt idx="1581">
                  <c:v>1000</c:v>
                </c:pt>
                <c:pt idx="1582">
                  <c:v>1000</c:v>
                </c:pt>
                <c:pt idx="1583">
                  <c:v>1000</c:v>
                </c:pt>
                <c:pt idx="1584">
                  <c:v>1000</c:v>
                </c:pt>
                <c:pt idx="1585">
                  <c:v>1000</c:v>
                </c:pt>
                <c:pt idx="1586">
                  <c:v>1000</c:v>
                </c:pt>
                <c:pt idx="1587">
                  <c:v>1000</c:v>
                </c:pt>
                <c:pt idx="1588">
                  <c:v>1000</c:v>
                </c:pt>
                <c:pt idx="1589">
                  <c:v>1000</c:v>
                </c:pt>
                <c:pt idx="1590">
                  <c:v>1000</c:v>
                </c:pt>
                <c:pt idx="1591">
                  <c:v>1000</c:v>
                </c:pt>
                <c:pt idx="1592">
                  <c:v>1000</c:v>
                </c:pt>
                <c:pt idx="1593">
                  <c:v>1000</c:v>
                </c:pt>
                <c:pt idx="1594">
                  <c:v>1000</c:v>
                </c:pt>
                <c:pt idx="1595">
                  <c:v>1000</c:v>
                </c:pt>
                <c:pt idx="1596">
                  <c:v>1000</c:v>
                </c:pt>
                <c:pt idx="1597">
                  <c:v>1000</c:v>
                </c:pt>
                <c:pt idx="1598">
                  <c:v>1000</c:v>
                </c:pt>
                <c:pt idx="1599">
                  <c:v>1000</c:v>
                </c:pt>
                <c:pt idx="1600">
                  <c:v>1000</c:v>
                </c:pt>
                <c:pt idx="1601">
                  <c:v>1000</c:v>
                </c:pt>
                <c:pt idx="1602">
                  <c:v>1000</c:v>
                </c:pt>
                <c:pt idx="1603">
                  <c:v>1000</c:v>
                </c:pt>
                <c:pt idx="1604">
                  <c:v>1000</c:v>
                </c:pt>
                <c:pt idx="1605">
                  <c:v>1000</c:v>
                </c:pt>
                <c:pt idx="1606">
                  <c:v>1000</c:v>
                </c:pt>
                <c:pt idx="1607">
                  <c:v>1000</c:v>
                </c:pt>
                <c:pt idx="1608">
                  <c:v>1000</c:v>
                </c:pt>
                <c:pt idx="1609">
                  <c:v>1000</c:v>
                </c:pt>
                <c:pt idx="1610">
                  <c:v>1000</c:v>
                </c:pt>
                <c:pt idx="1611">
                  <c:v>1000</c:v>
                </c:pt>
                <c:pt idx="1612">
                  <c:v>1000</c:v>
                </c:pt>
                <c:pt idx="1613">
                  <c:v>1000</c:v>
                </c:pt>
                <c:pt idx="1614">
                  <c:v>1000</c:v>
                </c:pt>
                <c:pt idx="1615">
                  <c:v>1000</c:v>
                </c:pt>
                <c:pt idx="1616">
                  <c:v>1000</c:v>
                </c:pt>
                <c:pt idx="1617">
                  <c:v>1000</c:v>
                </c:pt>
                <c:pt idx="1618">
                  <c:v>1000</c:v>
                </c:pt>
                <c:pt idx="1619">
                  <c:v>1000</c:v>
                </c:pt>
                <c:pt idx="1620">
                  <c:v>1000</c:v>
                </c:pt>
                <c:pt idx="1621">
                  <c:v>1000</c:v>
                </c:pt>
                <c:pt idx="1622">
                  <c:v>1000</c:v>
                </c:pt>
                <c:pt idx="1623">
                  <c:v>1000</c:v>
                </c:pt>
                <c:pt idx="1624">
                  <c:v>1000</c:v>
                </c:pt>
                <c:pt idx="1625">
                  <c:v>1000</c:v>
                </c:pt>
                <c:pt idx="1626">
                  <c:v>1000</c:v>
                </c:pt>
                <c:pt idx="1627">
                  <c:v>1000</c:v>
                </c:pt>
                <c:pt idx="1628">
                  <c:v>1000</c:v>
                </c:pt>
                <c:pt idx="1629">
                  <c:v>1000</c:v>
                </c:pt>
                <c:pt idx="1630">
                  <c:v>1000</c:v>
                </c:pt>
                <c:pt idx="1631">
                  <c:v>1000</c:v>
                </c:pt>
                <c:pt idx="1632">
                  <c:v>1000</c:v>
                </c:pt>
                <c:pt idx="1633">
                  <c:v>1000</c:v>
                </c:pt>
                <c:pt idx="1634">
                  <c:v>1000</c:v>
                </c:pt>
                <c:pt idx="1635">
                  <c:v>1000</c:v>
                </c:pt>
                <c:pt idx="1636">
                  <c:v>1000</c:v>
                </c:pt>
                <c:pt idx="1637">
                  <c:v>1000</c:v>
                </c:pt>
                <c:pt idx="1638">
                  <c:v>1000</c:v>
                </c:pt>
                <c:pt idx="1639">
                  <c:v>1000</c:v>
                </c:pt>
                <c:pt idx="1640">
                  <c:v>1000</c:v>
                </c:pt>
                <c:pt idx="1641">
                  <c:v>1000</c:v>
                </c:pt>
                <c:pt idx="1642">
                  <c:v>1000</c:v>
                </c:pt>
                <c:pt idx="1643">
                  <c:v>1000</c:v>
                </c:pt>
                <c:pt idx="1644">
                  <c:v>1000</c:v>
                </c:pt>
                <c:pt idx="1645">
                  <c:v>1000</c:v>
                </c:pt>
                <c:pt idx="1646">
                  <c:v>1000</c:v>
                </c:pt>
                <c:pt idx="1647">
                  <c:v>1000</c:v>
                </c:pt>
                <c:pt idx="1648">
                  <c:v>1000</c:v>
                </c:pt>
                <c:pt idx="1649">
                  <c:v>1000</c:v>
                </c:pt>
                <c:pt idx="1650">
                  <c:v>1000</c:v>
                </c:pt>
                <c:pt idx="1651">
                  <c:v>1000</c:v>
                </c:pt>
                <c:pt idx="1652">
                  <c:v>1000</c:v>
                </c:pt>
                <c:pt idx="1653">
                  <c:v>1000</c:v>
                </c:pt>
                <c:pt idx="1654">
                  <c:v>1000</c:v>
                </c:pt>
                <c:pt idx="1655">
                  <c:v>1000</c:v>
                </c:pt>
                <c:pt idx="1656">
                  <c:v>1000</c:v>
                </c:pt>
                <c:pt idx="1657">
                  <c:v>1000</c:v>
                </c:pt>
                <c:pt idx="1658">
                  <c:v>1000</c:v>
                </c:pt>
                <c:pt idx="1659">
                  <c:v>1000</c:v>
                </c:pt>
                <c:pt idx="1660">
                  <c:v>1000</c:v>
                </c:pt>
                <c:pt idx="1661">
                  <c:v>1000</c:v>
                </c:pt>
                <c:pt idx="1662">
                  <c:v>1000</c:v>
                </c:pt>
                <c:pt idx="1663">
                  <c:v>1000</c:v>
                </c:pt>
                <c:pt idx="1664">
                  <c:v>1000</c:v>
                </c:pt>
                <c:pt idx="1665">
                  <c:v>1000</c:v>
                </c:pt>
                <c:pt idx="1666">
                  <c:v>1000</c:v>
                </c:pt>
                <c:pt idx="1667">
                  <c:v>1000</c:v>
                </c:pt>
                <c:pt idx="1668">
                  <c:v>1000</c:v>
                </c:pt>
                <c:pt idx="1669">
                  <c:v>1000</c:v>
                </c:pt>
                <c:pt idx="1670">
                  <c:v>1000</c:v>
                </c:pt>
                <c:pt idx="1671">
                  <c:v>1000</c:v>
                </c:pt>
                <c:pt idx="1672">
                  <c:v>1000</c:v>
                </c:pt>
                <c:pt idx="1673">
                  <c:v>1000</c:v>
                </c:pt>
                <c:pt idx="1674">
                  <c:v>1000</c:v>
                </c:pt>
                <c:pt idx="1675">
                  <c:v>1000</c:v>
                </c:pt>
                <c:pt idx="1676">
                  <c:v>1000</c:v>
                </c:pt>
                <c:pt idx="1677">
                  <c:v>1000</c:v>
                </c:pt>
                <c:pt idx="1678">
                  <c:v>1000</c:v>
                </c:pt>
                <c:pt idx="1679">
                  <c:v>1000</c:v>
                </c:pt>
                <c:pt idx="1680">
                  <c:v>1000</c:v>
                </c:pt>
                <c:pt idx="1681">
                  <c:v>1000</c:v>
                </c:pt>
                <c:pt idx="1682">
                  <c:v>1000</c:v>
                </c:pt>
                <c:pt idx="1683">
                  <c:v>1000</c:v>
                </c:pt>
                <c:pt idx="1684">
                  <c:v>1000</c:v>
                </c:pt>
                <c:pt idx="1685">
                  <c:v>1000</c:v>
                </c:pt>
                <c:pt idx="1686">
                  <c:v>1000</c:v>
                </c:pt>
                <c:pt idx="1687">
                  <c:v>1000</c:v>
                </c:pt>
                <c:pt idx="1688">
                  <c:v>1000</c:v>
                </c:pt>
                <c:pt idx="1689">
                  <c:v>1000</c:v>
                </c:pt>
                <c:pt idx="1690">
                  <c:v>1000</c:v>
                </c:pt>
                <c:pt idx="1691">
                  <c:v>1000</c:v>
                </c:pt>
                <c:pt idx="1692">
                  <c:v>1000</c:v>
                </c:pt>
                <c:pt idx="1693">
                  <c:v>1000</c:v>
                </c:pt>
                <c:pt idx="1694">
                  <c:v>1000</c:v>
                </c:pt>
                <c:pt idx="1695">
                  <c:v>1000</c:v>
                </c:pt>
                <c:pt idx="1696">
                  <c:v>1000</c:v>
                </c:pt>
                <c:pt idx="1697">
                  <c:v>1000</c:v>
                </c:pt>
                <c:pt idx="1698">
                  <c:v>1000</c:v>
                </c:pt>
                <c:pt idx="1699">
                  <c:v>1000</c:v>
                </c:pt>
                <c:pt idx="1700">
                  <c:v>1000</c:v>
                </c:pt>
                <c:pt idx="1701">
                  <c:v>1000</c:v>
                </c:pt>
                <c:pt idx="1702">
                  <c:v>1000</c:v>
                </c:pt>
                <c:pt idx="1703">
                  <c:v>1000</c:v>
                </c:pt>
                <c:pt idx="1704">
                  <c:v>1000</c:v>
                </c:pt>
                <c:pt idx="1705">
                  <c:v>1000</c:v>
                </c:pt>
                <c:pt idx="1706">
                  <c:v>1000</c:v>
                </c:pt>
                <c:pt idx="1707">
                  <c:v>1000</c:v>
                </c:pt>
                <c:pt idx="1708">
                  <c:v>1000</c:v>
                </c:pt>
                <c:pt idx="1709">
                  <c:v>1000</c:v>
                </c:pt>
                <c:pt idx="1710">
                  <c:v>1000</c:v>
                </c:pt>
                <c:pt idx="1711">
                  <c:v>1000</c:v>
                </c:pt>
                <c:pt idx="1712">
                  <c:v>1000</c:v>
                </c:pt>
                <c:pt idx="1713">
                  <c:v>1000</c:v>
                </c:pt>
                <c:pt idx="1714">
                  <c:v>1000</c:v>
                </c:pt>
                <c:pt idx="1715">
                  <c:v>1000</c:v>
                </c:pt>
                <c:pt idx="1716">
                  <c:v>1000</c:v>
                </c:pt>
                <c:pt idx="1717">
                  <c:v>1000</c:v>
                </c:pt>
                <c:pt idx="1718">
                  <c:v>1000</c:v>
                </c:pt>
                <c:pt idx="1719">
                  <c:v>1000</c:v>
                </c:pt>
                <c:pt idx="1720">
                  <c:v>1000</c:v>
                </c:pt>
                <c:pt idx="1721">
                  <c:v>1000</c:v>
                </c:pt>
                <c:pt idx="1722">
                  <c:v>1000</c:v>
                </c:pt>
                <c:pt idx="1723">
                  <c:v>1000</c:v>
                </c:pt>
                <c:pt idx="1724">
                  <c:v>1000</c:v>
                </c:pt>
                <c:pt idx="1725">
                  <c:v>1000</c:v>
                </c:pt>
                <c:pt idx="1726">
                  <c:v>1000</c:v>
                </c:pt>
                <c:pt idx="1727">
                  <c:v>1000</c:v>
                </c:pt>
                <c:pt idx="1728">
                  <c:v>1000</c:v>
                </c:pt>
                <c:pt idx="1729">
                  <c:v>1000</c:v>
                </c:pt>
                <c:pt idx="1730">
                  <c:v>1000</c:v>
                </c:pt>
                <c:pt idx="1731">
                  <c:v>1000</c:v>
                </c:pt>
                <c:pt idx="1732">
                  <c:v>1000</c:v>
                </c:pt>
                <c:pt idx="1733">
                  <c:v>1000</c:v>
                </c:pt>
                <c:pt idx="1734">
                  <c:v>1000</c:v>
                </c:pt>
                <c:pt idx="1735">
                  <c:v>1000</c:v>
                </c:pt>
                <c:pt idx="1736">
                  <c:v>1000</c:v>
                </c:pt>
                <c:pt idx="1737">
                  <c:v>1000</c:v>
                </c:pt>
                <c:pt idx="1738">
                  <c:v>1000</c:v>
                </c:pt>
                <c:pt idx="1739">
                  <c:v>1000</c:v>
                </c:pt>
                <c:pt idx="1740">
                  <c:v>1000</c:v>
                </c:pt>
                <c:pt idx="1741">
                  <c:v>1000</c:v>
                </c:pt>
                <c:pt idx="1742">
                  <c:v>1000</c:v>
                </c:pt>
                <c:pt idx="1743">
                  <c:v>1000</c:v>
                </c:pt>
                <c:pt idx="1744">
                  <c:v>1000</c:v>
                </c:pt>
                <c:pt idx="1745">
                  <c:v>1000</c:v>
                </c:pt>
                <c:pt idx="1746">
                  <c:v>1000</c:v>
                </c:pt>
                <c:pt idx="1747">
                  <c:v>1000</c:v>
                </c:pt>
                <c:pt idx="1748">
                  <c:v>1000</c:v>
                </c:pt>
                <c:pt idx="1749">
                  <c:v>1000</c:v>
                </c:pt>
                <c:pt idx="1750">
                  <c:v>1000</c:v>
                </c:pt>
                <c:pt idx="1751">
                  <c:v>1000</c:v>
                </c:pt>
                <c:pt idx="1752">
                  <c:v>1000</c:v>
                </c:pt>
                <c:pt idx="1753">
                  <c:v>1000</c:v>
                </c:pt>
                <c:pt idx="1754">
                  <c:v>1000</c:v>
                </c:pt>
                <c:pt idx="1755">
                  <c:v>1000</c:v>
                </c:pt>
                <c:pt idx="1756">
                  <c:v>1000</c:v>
                </c:pt>
                <c:pt idx="1757">
                  <c:v>1000</c:v>
                </c:pt>
                <c:pt idx="1758">
                  <c:v>1000</c:v>
                </c:pt>
                <c:pt idx="1759">
                  <c:v>1000</c:v>
                </c:pt>
                <c:pt idx="1760">
                  <c:v>1000</c:v>
                </c:pt>
                <c:pt idx="1761">
                  <c:v>1000</c:v>
                </c:pt>
                <c:pt idx="1762">
                  <c:v>1000</c:v>
                </c:pt>
                <c:pt idx="1763">
                  <c:v>1000</c:v>
                </c:pt>
                <c:pt idx="1764">
                  <c:v>1000</c:v>
                </c:pt>
                <c:pt idx="1765">
                  <c:v>1000</c:v>
                </c:pt>
                <c:pt idx="1766">
                  <c:v>1000</c:v>
                </c:pt>
                <c:pt idx="1767">
                  <c:v>1000</c:v>
                </c:pt>
                <c:pt idx="1768">
                  <c:v>1000</c:v>
                </c:pt>
                <c:pt idx="1769">
                  <c:v>1000</c:v>
                </c:pt>
                <c:pt idx="1770">
                  <c:v>1000</c:v>
                </c:pt>
                <c:pt idx="1771">
                  <c:v>1000</c:v>
                </c:pt>
                <c:pt idx="1772">
                  <c:v>1000</c:v>
                </c:pt>
                <c:pt idx="1773">
                  <c:v>1000</c:v>
                </c:pt>
                <c:pt idx="1774">
                  <c:v>1000</c:v>
                </c:pt>
                <c:pt idx="1775">
                  <c:v>1000</c:v>
                </c:pt>
                <c:pt idx="1776">
                  <c:v>1000</c:v>
                </c:pt>
                <c:pt idx="1777">
                  <c:v>1000</c:v>
                </c:pt>
                <c:pt idx="1778">
                  <c:v>1000</c:v>
                </c:pt>
                <c:pt idx="1779">
                  <c:v>1000</c:v>
                </c:pt>
                <c:pt idx="1780">
                  <c:v>1000</c:v>
                </c:pt>
                <c:pt idx="1781">
                  <c:v>1000</c:v>
                </c:pt>
                <c:pt idx="1782">
                  <c:v>1000</c:v>
                </c:pt>
                <c:pt idx="1783">
                  <c:v>1000</c:v>
                </c:pt>
                <c:pt idx="1784">
                  <c:v>1000</c:v>
                </c:pt>
                <c:pt idx="1785">
                  <c:v>1000</c:v>
                </c:pt>
                <c:pt idx="1786">
                  <c:v>1000</c:v>
                </c:pt>
                <c:pt idx="1787">
                  <c:v>1000</c:v>
                </c:pt>
                <c:pt idx="1788">
                  <c:v>1000</c:v>
                </c:pt>
                <c:pt idx="1789">
                  <c:v>1000</c:v>
                </c:pt>
                <c:pt idx="1790">
                  <c:v>1000</c:v>
                </c:pt>
                <c:pt idx="1791">
                  <c:v>1000</c:v>
                </c:pt>
                <c:pt idx="1792">
                  <c:v>1000</c:v>
                </c:pt>
                <c:pt idx="1793">
                  <c:v>1000</c:v>
                </c:pt>
                <c:pt idx="1794">
                  <c:v>1000</c:v>
                </c:pt>
                <c:pt idx="1795">
                  <c:v>1000</c:v>
                </c:pt>
                <c:pt idx="1796">
                  <c:v>1000</c:v>
                </c:pt>
                <c:pt idx="1797">
                  <c:v>1000</c:v>
                </c:pt>
                <c:pt idx="1798">
                  <c:v>1000</c:v>
                </c:pt>
                <c:pt idx="1799">
                  <c:v>1000</c:v>
                </c:pt>
                <c:pt idx="1800">
                  <c:v>1000</c:v>
                </c:pt>
                <c:pt idx="1801">
                  <c:v>1000</c:v>
                </c:pt>
                <c:pt idx="1802">
                  <c:v>1000</c:v>
                </c:pt>
                <c:pt idx="1803">
                  <c:v>1000</c:v>
                </c:pt>
                <c:pt idx="1804">
                  <c:v>1000</c:v>
                </c:pt>
                <c:pt idx="1805">
                  <c:v>1000</c:v>
                </c:pt>
                <c:pt idx="1806">
                  <c:v>1000</c:v>
                </c:pt>
                <c:pt idx="1807">
                  <c:v>1000</c:v>
                </c:pt>
                <c:pt idx="1808">
                  <c:v>1000</c:v>
                </c:pt>
                <c:pt idx="1809">
                  <c:v>1000</c:v>
                </c:pt>
                <c:pt idx="1810">
                  <c:v>1000</c:v>
                </c:pt>
                <c:pt idx="1811">
                  <c:v>1000</c:v>
                </c:pt>
                <c:pt idx="1812">
                  <c:v>1000</c:v>
                </c:pt>
                <c:pt idx="1813">
                  <c:v>1000</c:v>
                </c:pt>
                <c:pt idx="1814">
                  <c:v>1000</c:v>
                </c:pt>
                <c:pt idx="1815">
                  <c:v>1000</c:v>
                </c:pt>
                <c:pt idx="1816">
                  <c:v>1000</c:v>
                </c:pt>
                <c:pt idx="1817">
                  <c:v>1000</c:v>
                </c:pt>
                <c:pt idx="1818">
                  <c:v>1000</c:v>
                </c:pt>
                <c:pt idx="1819">
                  <c:v>1000</c:v>
                </c:pt>
                <c:pt idx="1820">
                  <c:v>1000</c:v>
                </c:pt>
                <c:pt idx="1821">
                  <c:v>1000</c:v>
                </c:pt>
                <c:pt idx="1822">
                  <c:v>1000</c:v>
                </c:pt>
                <c:pt idx="1823">
                  <c:v>1000</c:v>
                </c:pt>
                <c:pt idx="1824">
                  <c:v>1000</c:v>
                </c:pt>
                <c:pt idx="1825">
                  <c:v>1000</c:v>
                </c:pt>
                <c:pt idx="1826">
                  <c:v>1000</c:v>
                </c:pt>
                <c:pt idx="1827">
                  <c:v>1000</c:v>
                </c:pt>
                <c:pt idx="1828">
                  <c:v>1000</c:v>
                </c:pt>
                <c:pt idx="1829">
                  <c:v>1000</c:v>
                </c:pt>
                <c:pt idx="1830">
                  <c:v>1000</c:v>
                </c:pt>
                <c:pt idx="1831">
                  <c:v>1000</c:v>
                </c:pt>
                <c:pt idx="1832">
                  <c:v>1000</c:v>
                </c:pt>
                <c:pt idx="1833">
                  <c:v>1000</c:v>
                </c:pt>
                <c:pt idx="1834">
                  <c:v>1000</c:v>
                </c:pt>
                <c:pt idx="1835">
                  <c:v>1000</c:v>
                </c:pt>
                <c:pt idx="1836">
                  <c:v>1000</c:v>
                </c:pt>
                <c:pt idx="1837">
                  <c:v>1000</c:v>
                </c:pt>
                <c:pt idx="1838">
                  <c:v>1000</c:v>
                </c:pt>
                <c:pt idx="1839">
                  <c:v>1000</c:v>
                </c:pt>
                <c:pt idx="1840">
                  <c:v>1000</c:v>
                </c:pt>
                <c:pt idx="1841">
                  <c:v>1000</c:v>
                </c:pt>
                <c:pt idx="1842">
                  <c:v>1000</c:v>
                </c:pt>
                <c:pt idx="1843">
                  <c:v>1000</c:v>
                </c:pt>
                <c:pt idx="1844">
                  <c:v>1000</c:v>
                </c:pt>
                <c:pt idx="1845">
                  <c:v>1000</c:v>
                </c:pt>
                <c:pt idx="1846">
                  <c:v>1000</c:v>
                </c:pt>
                <c:pt idx="1847">
                  <c:v>1000</c:v>
                </c:pt>
                <c:pt idx="1848">
                  <c:v>1000</c:v>
                </c:pt>
                <c:pt idx="1849">
                  <c:v>1000</c:v>
                </c:pt>
                <c:pt idx="1850">
                  <c:v>1000</c:v>
                </c:pt>
                <c:pt idx="1851">
                  <c:v>1000</c:v>
                </c:pt>
                <c:pt idx="1852">
                  <c:v>1000</c:v>
                </c:pt>
                <c:pt idx="1853">
                  <c:v>1000</c:v>
                </c:pt>
                <c:pt idx="1854">
                  <c:v>1000</c:v>
                </c:pt>
                <c:pt idx="1855">
                  <c:v>1000</c:v>
                </c:pt>
                <c:pt idx="1856">
                  <c:v>1000</c:v>
                </c:pt>
                <c:pt idx="1857">
                  <c:v>1000</c:v>
                </c:pt>
                <c:pt idx="1858">
                  <c:v>1000</c:v>
                </c:pt>
                <c:pt idx="1859">
                  <c:v>1000</c:v>
                </c:pt>
                <c:pt idx="1860">
                  <c:v>1000</c:v>
                </c:pt>
                <c:pt idx="1861">
                  <c:v>1000</c:v>
                </c:pt>
                <c:pt idx="1862">
                  <c:v>1000</c:v>
                </c:pt>
                <c:pt idx="1863">
                  <c:v>1000</c:v>
                </c:pt>
                <c:pt idx="1864">
                  <c:v>1000</c:v>
                </c:pt>
                <c:pt idx="1865">
                  <c:v>1000</c:v>
                </c:pt>
                <c:pt idx="1866">
                  <c:v>1000</c:v>
                </c:pt>
                <c:pt idx="1867">
                  <c:v>1000</c:v>
                </c:pt>
                <c:pt idx="1868">
                  <c:v>1000</c:v>
                </c:pt>
                <c:pt idx="1869">
                  <c:v>1000</c:v>
                </c:pt>
                <c:pt idx="1870">
                  <c:v>1000</c:v>
                </c:pt>
                <c:pt idx="1871">
                  <c:v>1000</c:v>
                </c:pt>
                <c:pt idx="1872">
                  <c:v>1000</c:v>
                </c:pt>
                <c:pt idx="1873">
                  <c:v>1000</c:v>
                </c:pt>
                <c:pt idx="1874">
                  <c:v>1000</c:v>
                </c:pt>
                <c:pt idx="1875">
                  <c:v>1000</c:v>
                </c:pt>
                <c:pt idx="1876">
                  <c:v>1000</c:v>
                </c:pt>
                <c:pt idx="1877">
                  <c:v>1000</c:v>
                </c:pt>
                <c:pt idx="1878">
                  <c:v>1000</c:v>
                </c:pt>
                <c:pt idx="1879">
                  <c:v>1000</c:v>
                </c:pt>
                <c:pt idx="1880">
                  <c:v>1000</c:v>
                </c:pt>
                <c:pt idx="1881">
                  <c:v>1000</c:v>
                </c:pt>
                <c:pt idx="1882">
                  <c:v>1000</c:v>
                </c:pt>
                <c:pt idx="1883">
                  <c:v>1000</c:v>
                </c:pt>
                <c:pt idx="1884">
                  <c:v>1000</c:v>
                </c:pt>
                <c:pt idx="1885">
                  <c:v>1000</c:v>
                </c:pt>
                <c:pt idx="1886">
                  <c:v>1000</c:v>
                </c:pt>
                <c:pt idx="1887">
                  <c:v>1000</c:v>
                </c:pt>
                <c:pt idx="1888">
                  <c:v>1000</c:v>
                </c:pt>
                <c:pt idx="1889">
                  <c:v>1000</c:v>
                </c:pt>
                <c:pt idx="1890">
                  <c:v>1000</c:v>
                </c:pt>
                <c:pt idx="1891">
                  <c:v>1000</c:v>
                </c:pt>
                <c:pt idx="1892">
                  <c:v>1000</c:v>
                </c:pt>
                <c:pt idx="1893">
                  <c:v>1000</c:v>
                </c:pt>
                <c:pt idx="1894">
                  <c:v>1000</c:v>
                </c:pt>
                <c:pt idx="1895">
                  <c:v>1000</c:v>
                </c:pt>
                <c:pt idx="1896">
                  <c:v>1000</c:v>
                </c:pt>
                <c:pt idx="1897">
                  <c:v>1000</c:v>
                </c:pt>
                <c:pt idx="1898">
                  <c:v>1000</c:v>
                </c:pt>
                <c:pt idx="1899">
                  <c:v>1000</c:v>
                </c:pt>
                <c:pt idx="1900">
                  <c:v>1000</c:v>
                </c:pt>
                <c:pt idx="1901">
                  <c:v>1000</c:v>
                </c:pt>
                <c:pt idx="1902">
                  <c:v>1000</c:v>
                </c:pt>
                <c:pt idx="1903">
                  <c:v>1000</c:v>
                </c:pt>
                <c:pt idx="1904">
                  <c:v>1000</c:v>
                </c:pt>
                <c:pt idx="1905">
                  <c:v>1000</c:v>
                </c:pt>
                <c:pt idx="1906">
                  <c:v>1000</c:v>
                </c:pt>
                <c:pt idx="1907">
                  <c:v>1000</c:v>
                </c:pt>
                <c:pt idx="1908">
                  <c:v>1000</c:v>
                </c:pt>
                <c:pt idx="1909">
                  <c:v>1000</c:v>
                </c:pt>
                <c:pt idx="1910">
                  <c:v>1000</c:v>
                </c:pt>
                <c:pt idx="1911">
                  <c:v>1000</c:v>
                </c:pt>
                <c:pt idx="1912">
                  <c:v>1000</c:v>
                </c:pt>
                <c:pt idx="1913">
                  <c:v>1000</c:v>
                </c:pt>
                <c:pt idx="1914">
                  <c:v>1000</c:v>
                </c:pt>
                <c:pt idx="1915">
                  <c:v>1000</c:v>
                </c:pt>
                <c:pt idx="1916">
                  <c:v>1000</c:v>
                </c:pt>
                <c:pt idx="1917">
                  <c:v>1000</c:v>
                </c:pt>
                <c:pt idx="1918">
                  <c:v>1000</c:v>
                </c:pt>
                <c:pt idx="1919">
                  <c:v>1000</c:v>
                </c:pt>
                <c:pt idx="1920">
                  <c:v>1000</c:v>
                </c:pt>
                <c:pt idx="1921">
                  <c:v>1000</c:v>
                </c:pt>
                <c:pt idx="1922">
                  <c:v>1000</c:v>
                </c:pt>
                <c:pt idx="1923">
                  <c:v>1000</c:v>
                </c:pt>
                <c:pt idx="1924">
                  <c:v>1000</c:v>
                </c:pt>
                <c:pt idx="1925">
                  <c:v>1000</c:v>
                </c:pt>
                <c:pt idx="1926">
                  <c:v>1000</c:v>
                </c:pt>
                <c:pt idx="1927">
                  <c:v>1000</c:v>
                </c:pt>
                <c:pt idx="1928">
                  <c:v>1000</c:v>
                </c:pt>
                <c:pt idx="1929">
                  <c:v>1000</c:v>
                </c:pt>
                <c:pt idx="1930">
                  <c:v>1000</c:v>
                </c:pt>
                <c:pt idx="1931">
                  <c:v>1000</c:v>
                </c:pt>
                <c:pt idx="1932">
                  <c:v>1000</c:v>
                </c:pt>
                <c:pt idx="1933">
                  <c:v>1000</c:v>
                </c:pt>
                <c:pt idx="1934">
                  <c:v>1000</c:v>
                </c:pt>
                <c:pt idx="1935">
                  <c:v>1000</c:v>
                </c:pt>
                <c:pt idx="1936">
                  <c:v>1000</c:v>
                </c:pt>
                <c:pt idx="1937">
                  <c:v>1000</c:v>
                </c:pt>
                <c:pt idx="1938">
                  <c:v>1000</c:v>
                </c:pt>
                <c:pt idx="1939">
                  <c:v>1000</c:v>
                </c:pt>
                <c:pt idx="1940">
                  <c:v>1000</c:v>
                </c:pt>
                <c:pt idx="1941">
                  <c:v>1000</c:v>
                </c:pt>
                <c:pt idx="1942">
                  <c:v>1000</c:v>
                </c:pt>
                <c:pt idx="1943">
                  <c:v>1000</c:v>
                </c:pt>
                <c:pt idx="1944">
                  <c:v>1000</c:v>
                </c:pt>
                <c:pt idx="1945">
                  <c:v>1000</c:v>
                </c:pt>
                <c:pt idx="1946">
                  <c:v>1000</c:v>
                </c:pt>
                <c:pt idx="1947">
                  <c:v>1000</c:v>
                </c:pt>
                <c:pt idx="1948">
                  <c:v>1000</c:v>
                </c:pt>
                <c:pt idx="1949">
                  <c:v>1000</c:v>
                </c:pt>
                <c:pt idx="1950">
                  <c:v>1000</c:v>
                </c:pt>
                <c:pt idx="1951">
                  <c:v>1000</c:v>
                </c:pt>
                <c:pt idx="1952">
                  <c:v>1000</c:v>
                </c:pt>
                <c:pt idx="1953">
                  <c:v>1000</c:v>
                </c:pt>
                <c:pt idx="1954">
                  <c:v>1000</c:v>
                </c:pt>
                <c:pt idx="1955">
                  <c:v>1000</c:v>
                </c:pt>
                <c:pt idx="1956">
                  <c:v>1000</c:v>
                </c:pt>
                <c:pt idx="1957">
                  <c:v>1000</c:v>
                </c:pt>
                <c:pt idx="1958">
                  <c:v>1000</c:v>
                </c:pt>
                <c:pt idx="1959">
                  <c:v>1000</c:v>
                </c:pt>
                <c:pt idx="1960">
                  <c:v>1000</c:v>
                </c:pt>
                <c:pt idx="1961">
                  <c:v>1000</c:v>
                </c:pt>
                <c:pt idx="1962">
                  <c:v>1000</c:v>
                </c:pt>
                <c:pt idx="1963">
                  <c:v>1000</c:v>
                </c:pt>
                <c:pt idx="1964">
                  <c:v>1000</c:v>
                </c:pt>
                <c:pt idx="1965">
                  <c:v>1000</c:v>
                </c:pt>
                <c:pt idx="1966">
                  <c:v>1000</c:v>
                </c:pt>
                <c:pt idx="1967">
                  <c:v>1000</c:v>
                </c:pt>
                <c:pt idx="1968">
                  <c:v>1000</c:v>
                </c:pt>
                <c:pt idx="1969">
                  <c:v>1000</c:v>
                </c:pt>
                <c:pt idx="1970">
                  <c:v>1000</c:v>
                </c:pt>
                <c:pt idx="1971">
                  <c:v>1000</c:v>
                </c:pt>
                <c:pt idx="1972">
                  <c:v>1000</c:v>
                </c:pt>
                <c:pt idx="1973">
                  <c:v>1000</c:v>
                </c:pt>
                <c:pt idx="1974">
                  <c:v>1000</c:v>
                </c:pt>
                <c:pt idx="1975">
                  <c:v>1000</c:v>
                </c:pt>
                <c:pt idx="1976">
                  <c:v>1000</c:v>
                </c:pt>
                <c:pt idx="1977">
                  <c:v>1000</c:v>
                </c:pt>
                <c:pt idx="1978">
                  <c:v>1000</c:v>
                </c:pt>
                <c:pt idx="1979">
                  <c:v>1000</c:v>
                </c:pt>
                <c:pt idx="1980">
                  <c:v>1000</c:v>
                </c:pt>
                <c:pt idx="1981">
                  <c:v>1000</c:v>
                </c:pt>
                <c:pt idx="1982">
                  <c:v>1000</c:v>
                </c:pt>
                <c:pt idx="1983">
                  <c:v>1000</c:v>
                </c:pt>
                <c:pt idx="1984">
                  <c:v>1000</c:v>
                </c:pt>
                <c:pt idx="1985">
                  <c:v>1000</c:v>
                </c:pt>
                <c:pt idx="1986">
                  <c:v>1000</c:v>
                </c:pt>
                <c:pt idx="1987">
                  <c:v>1000</c:v>
                </c:pt>
                <c:pt idx="1988">
                  <c:v>1000</c:v>
                </c:pt>
                <c:pt idx="1989">
                  <c:v>1000</c:v>
                </c:pt>
                <c:pt idx="1990">
                  <c:v>1000</c:v>
                </c:pt>
                <c:pt idx="1991">
                  <c:v>1000</c:v>
                </c:pt>
                <c:pt idx="1992">
                  <c:v>1000</c:v>
                </c:pt>
                <c:pt idx="1993">
                  <c:v>1000</c:v>
                </c:pt>
                <c:pt idx="1994">
                  <c:v>1000</c:v>
                </c:pt>
                <c:pt idx="1995">
                  <c:v>1000</c:v>
                </c:pt>
                <c:pt idx="1996">
                  <c:v>1000</c:v>
                </c:pt>
                <c:pt idx="1997">
                  <c:v>1000</c:v>
                </c:pt>
                <c:pt idx="1998">
                  <c:v>1000</c:v>
                </c:pt>
                <c:pt idx="1999">
                  <c:v>1000</c:v>
                </c:pt>
                <c:pt idx="2000">
                  <c:v>1000</c:v>
                </c:pt>
                <c:pt idx="2001">
                  <c:v>1000</c:v>
                </c:pt>
                <c:pt idx="2002">
                  <c:v>1000</c:v>
                </c:pt>
                <c:pt idx="2003">
                  <c:v>1000</c:v>
                </c:pt>
                <c:pt idx="2004">
                  <c:v>1000</c:v>
                </c:pt>
                <c:pt idx="2005">
                  <c:v>1000</c:v>
                </c:pt>
                <c:pt idx="2006">
                  <c:v>1000</c:v>
                </c:pt>
                <c:pt idx="2007">
                  <c:v>1000</c:v>
                </c:pt>
                <c:pt idx="2008">
                  <c:v>1000</c:v>
                </c:pt>
                <c:pt idx="2009">
                  <c:v>1000</c:v>
                </c:pt>
                <c:pt idx="2010">
                  <c:v>1000</c:v>
                </c:pt>
                <c:pt idx="2011">
                  <c:v>1000</c:v>
                </c:pt>
                <c:pt idx="2012">
                  <c:v>1000</c:v>
                </c:pt>
                <c:pt idx="2013">
                  <c:v>1000</c:v>
                </c:pt>
                <c:pt idx="2014">
                  <c:v>1000</c:v>
                </c:pt>
                <c:pt idx="2015">
                  <c:v>1000</c:v>
                </c:pt>
                <c:pt idx="2016">
                  <c:v>1000</c:v>
                </c:pt>
                <c:pt idx="2017">
                  <c:v>1000</c:v>
                </c:pt>
                <c:pt idx="2018">
                  <c:v>1000</c:v>
                </c:pt>
                <c:pt idx="2019">
                  <c:v>1000</c:v>
                </c:pt>
                <c:pt idx="2020">
                  <c:v>1000</c:v>
                </c:pt>
                <c:pt idx="2021">
                  <c:v>1000</c:v>
                </c:pt>
                <c:pt idx="2022">
                  <c:v>1000</c:v>
                </c:pt>
                <c:pt idx="2023">
                  <c:v>1000</c:v>
                </c:pt>
                <c:pt idx="2024">
                  <c:v>1000</c:v>
                </c:pt>
                <c:pt idx="2025">
                  <c:v>1000</c:v>
                </c:pt>
                <c:pt idx="2026">
                  <c:v>1000</c:v>
                </c:pt>
                <c:pt idx="2027">
                  <c:v>1000</c:v>
                </c:pt>
                <c:pt idx="2028">
                  <c:v>1000</c:v>
                </c:pt>
                <c:pt idx="2029">
                  <c:v>1000</c:v>
                </c:pt>
                <c:pt idx="2030">
                  <c:v>1000</c:v>
                </c:pt>
                <c:pt idx="2031">
                  <c:v>1000</c:v>
                </c:pt>
                <c:pt idx="2032">
                  <c:v>1000</c:v>
                </c:pt>
                <c:pt idx="2033">
                  <c:v>1000</c:v>
                </c:pt>
                <c:pt idx="2034">
                  <c:v>1000</c:v>
                </c:pt>
                <c:pt idx="2035">
                  <c:v>1000</c:v>
                </c:pt>
                <c:pt idx="2036">
                  <c:v>1000</c:v>
                </c:pt>
                <c:pt idx="2037">
                  <c:v>1000</c:v>
                </c:pt>
                <c:pt idx="2038">
                  <c:v>1000</c:v>
                </c:pt>
                <c:pt idx="2039">
                  <c:v>1000</c:v>
                </c:pt>
                <c:pt idx="2040">
                  <c:v>1000</c:v>
                </c:pt>
                <c:pt idx="2041">
                  <c:v>1000</c:v>
                </c:pt>
                <c:pt idx="2042">
                  <c:v>1000</c:v>
                </c:pt>
                <c:pt idx="2043">
                  <c:v>1000</c:v>
                </c:pt>
                <c:pt idx="2044">
                  <c:v>1000</c:v>
                </c:pt>
                <c:pt idx="2045">
                  <c:v>1000</c:v>
                </c:pt>
                <c:pt idx="2046">
                  <c:v>1000</c:v>
                </c:pt>
                <c:pt idx="2047">
                  <c:v>1000</c:v>
                </c:pt>
                <c:pt idx="2048">
                  <c:v>1000</c:v>
                </c:pt>
                <c:pt idx="2049">
                  <c:v>1000</c:v>
                </c:pt>
                <c:pt idx="2050">
                  <c:v>1000</c:v>
                </c:pt>
                <c:pt idx="2051">
                  <c:v>1000</c:v>
                </c:pt>
                <c:pt idx="2052">
                  <c:v>1000</c:v>
                </c:pt>
                <c:pt idx="2053">
                  <c:v>1000</c:v>
                </c:pt>
                <c:pt idx="2054">
                  <c:v>1000</c:v>
                </c:pt>
                <c:pt idx="2055">
                  <c:v>1000</c:v>
                </c:pt>
                <c:pt idx="2056">
                  <c:v>1000</c:v>
                </c:pt>
                <c:pt idx="2057">
                  <c:v>1000</c:v>
                </c:pt>
                <c:pt idx="2058">
                  <c:v>1000</c:v>
                </c:pt>
                <c:pt idx="2059">
                  <c:v>1000</c:v>
                </c:pt>
                <c:pt idx="2060">
                  <c:v>1000</c:v>
                </c:pt>
                <c:pt idx="2061">
                  <c:v>1000</c:v>
                </c:pt>
                <c:pt idx="2062">
                  <c:v>1000</c:v>
                </c:pt>
                <c:pt idx="2063">
                  <c:v>1000</c:v>
                </c:pt>
                <c:pt idx="2064">
                  <c:v>1000</c:v>
                </c:pt>
                <c:pt idx="2065">
                  <c:v>1000</c:v>
                </c:pt>
                <c:pt idx="2066">
                  <c:v>1000</c:v>
                </c:pt>
                <c:pt idx="2067">
                  <c:v>1000</c:v>
                </c:pt>
                <c:pt idx="2068">
                  <c:v>1000</c:v>
                </c:pt>
                <c:pt idx="2069">
                  <c:v>1000</c:v>
                </c:pt>
                <c:pt idx="2070">
                  <c:v>1000</c:v>
                </c:pt>
                <c:pt idx="2071">
                  <c:v>1000</c:v>
                </c:pt>
                <c:pt idx="2072">
                  <c:v>1000</c:v>
                </c:pt>
                <c:pt idx="2073">
                  <c:v>1000</c:v>
                </c:pt>
                <c:pt idx="2074">
                  <c:v>1000</c:v>
                </c:pt>
                <c:pt idx="2075">
                  <c:v>1000</c:v>
                </c:pt>
                <c:pt idx="2076">
                  <c:v>1000</c:v>
                </c:pt>
                <c:pt idx="2077">
                  <c:v>1000</c:v>
                </c:pt>
                <c:pt idx="2078">
                  <c:v>1000</c:v>
                </c:pt>
                <c:pt idx="2079">
                  <c:v>1000</c:v>
                </c:pt>
                <c:pt idx="2080">
                  <c:v>1000</c:v>
                </c:pt>
                <c:pt idx="2081">
                  <c:v>1000</c:v>
                </c:pt>
                <c:pt idx="2082">
                  <c:v>1000</c:v>
                </c:pt>
                <c:pt idx="2083">
                  <c:v>1000</c:v>
                </c:pt>
                <c:pt idx="2084">
                  <c:v>1000</c:v>
                </c:pt>
                <c:pt idx="2085">
                  <c:v>1000</c:v>
                </c:pt>
                <c:pt idx="2086">
                  <c:v>1000</c:v>
                </c:pt>
                <c:pt idx="2087">
                  <c:v>1000</c:v>
                </c:pt>
                <c:pt idx="2088">
                  <c:v>1000</c:v>
                </c:pt>
                <c:pt idx="2089">
                  <c:v>1000</c:v>
                </c:pt>
                <c:pt idx="2090">
                  <c:v>1000</c:v>
                </c:pt>
                <c:pt idx="2091">
                  <c:v>1000</c:v>
                </c:pt>
                <c:pt idx="2092">
                  <c:v>1000</c:v>
                </c:pt>
                <c:pt idx="2093">
                  <c:v>1000</c:v>
                </c:pt>
                <c:pt idx="2094">
                  <c:v>1000</c:v>
                </c:pt>
                <c:pt idx="2095">
                  <c:v>1000</c:v>
                </c:pt>
                <c:pt idx="2096">
                  <c:v>1000</c:v>
                </c:pt>
                <c:pt idx="2097">
                  <c:v>1000</c:v>
                </c:pt>
                <c:pt idx="2098">
                  <c:v>1000</c:v>
                </c:pt>
                <c:pt idx="2099">
                  <c:v>1000</c:v>
                </c:pt>
                <c:pt idx="2100">
                  <c:v>1000</c:v>
                </c:pt>
                <c:pt idx="2101">
                  <c:v>1000</c:v>
                </c:pt>
                <c:pt idx="2102">
                  <c:v>1000</c:v>
                </c:pt>
                <c:pt idx="2103">
                  <c:v>1000</c:v>
                </c:pt>
                <c:pt idx="2104">
                  <c:v>1000</c:v>
                </c:pt>
                <c:pt idx="2105">
                  <c:v>1000</c:v>
                </c:pt>
                <c:pt idx="2106">
                  <c:v>1000</c:v>
                </c:pt>
                <c:pt idx="2107">
                  <c:v>1000</c:v>
                </c:pt>
                <c:pt idx="2108">
                  <c:v>1000</c:v>
                </c:pt>
                <c:pt idx="2109">
                  <c:v>1000</c:v>
                </c:pt>
                <c:pt idx="2110">
                  <c:v>1000</c:v>
                </c:pt>
                <c:pt idx="2111">
                  <c:v>1000</c:v>
                </c:pt>
                <c:pt idx="2112">
                  <c:v>1000</c:v>
                </c:pt>
                <c:pt idx="2113">
                  <c:v>1000</c:v>
                </c:pt>
                <c:pt idx="2114">
                  <c:v>1000</c:v>
                </c:pt>
                <c:pt idx="2115">
                  <c:v>1000</c:v>
                </c:pt>
                <c:pt idx="2116">
                  <c:v>1000</c:v>
                </c:pt>
                <c:pt idx="2117">
                  <c:v>1000</c:v>
                </c:pt>
                <c:pt idx="2118">
                  <c:v>1000</c:v>
                </c:pt>
                <c:pt idx="2119">
                  <c:v>1000</c:v>
                </c:pt>
                <c:pt idx="2120">
                  <c:v>1000</c:v>
                </c:pt>
                <c:pt idx="2121">
                  <c:v>1000</c:v>
                </c:pt>
                <c:pt idx="2122">
                  <c:v>1000</c:v>
                </c:pt>
                <c:pt idx="2123">
                  <c:v>1000</c:v>
                </c:pt>
                <c:pt idx="2124">
                  <c:v>1000</c:v>
                </c:pt>
                <c:pt idx="2125">
                  <c:v>1000</c:v>
                </c:pt>
                <c:pt idx="2126">
                  <c:v>1000</c:v>
                </c:pt>
                <c:pt idx="2127">
                  <c:v>1000</c:v>
                </c:pt>
                <c:pt idx="2128">
                  <c:v>1000</c:v>
                </c:pt>
                <c:pt idx="2129">
                  <c:v>1000</c:v>
                </c:pt>
                <c:pt idx="2130">
                  <c:v>1000</c:v>
                </c:pt>
                <c:pt idx="2131">
                  <c:v>1000</c:v>
                </c:pt>
                <c:pt idx="2132">
                  <c:v>1000</c:v>
                </c:pt>
                <c:pt idx="2133">
                  <c:v>1000</c:v>
                </c:pt>
                <c:pt idx="2134">
                  <c:v>1000</c:v>
                </c:pt>
                <c:pt idx="2135">
                  <c:v>1000</c:v>
                </c:pt>
                <c:pt idx="2136">
                  <c:v>1000</c:v>
                </c:pt>
                <c:pt idx="2137">
                  <c:v>1000</c:v>
                </c:pt>
                <c:pt idx="2138">
                  <c:v>1000</c:v>
                </c:pt>
                <c:pt idx="2139">
                  <c:v>1000</c:v>
                </c:pt>
                <c:pt idx="2140">
                  <c:v>1000</c:v>
                </c:pt>
                <c:pt idx="2141">
                  <c:v>1000</c:v>
                </c:pt>
                <c:pt idx="2142">
                  <c:v>1000</c:v>
                </c:pt>
                <c:pt idx="2143">
                  <c:v>1000</c:v>
                </c:pt>
                <c:pt idx="2144">
                  <c:v>1000</c:v>
                </c:pt>
                <c:pt idx="2145">
                  <c:v>1000</c:v>
                </c:pt>
                <c:pt idx="2146">
                  <c:v>1000</c:v>
                </c:pt>
                <c:pt idx="2147">
                  <c:v>1000</c:v>
                </c:pt>
                <c:pt idx="2148">
                  <c:v>1000</c:v>
                </c:pt>
                <c:pt idx="2149">
                  <c:v>1000</c:v>
                </c:pt>
                <c:pt idx="2150">
                  <c:v>1000</c:v>
                </c:pt>
                <c:pt idx="2151">
                  <c:v>1000</c:v>
                </c:pt>
                <c:pt idx="2152">
                  <c:v>1000</c:v>
                </c:pt>
                <c:pt idx="2153">
                  <c:v>1000</c:v>
                </c:pt>
                <c:pt idx="2154">
                  <c:v>1000</c:v>
                </c:pt>
                <c:pt idx="2155">
                  <c:v>1000</c:v>
                </c:pt>
                <c:pt idx="2156">
                  <c:v>1000</c:v>
                </c:pt>
                <c:pt idx="2157">
                  <c:v>1000</c:v>
                </c:pt>
                <c:pt idx="2158">
                  <c:v>1000</c:v>
                </c:pt>
                <c:pt idx="2159">
                  <c:v>1000</c:v>
                </c:pt>
                <c:pt idx="2160">
                  <c:v>1000</c:v>
                </c:pt>
                <c:pt idx="2161">
                  <c:v>1000</c:v>
                </c:pt>
                <c:pt idx="2162">
                  <c:v>1000</c:v>
                </c:pt>
                <c:pt idx="2163">
                  <c:v>1000</c:v>
                </c:pt>
                <c:pt idx="2164">
                  <c:v>1000</c:v>
                </c:pt>
                <c:pt idx="2165">
                  <c:v>1000</c:v>
                </c:pt>
                <c:pt idx="2166">
                  <c:v>1000</c:v>
                </c:pt>
                <c:pt idx="2167">
                  <c:v>1000</c:v>
                </c:pt>
                <c:pt idx="2168">
                  <c:v>1000</c:v>
                </c:pt>
                <c:pt idx="2169">
                  <c:v>1000</c:v>
                </c:pt>
                <c:pt idx="2170">
                  <c:v>1000</c:v>
                </c:pt>
                <c:pt idx="2171">
                  <c:v>1000</c:v>
                </c:pt>
                <c:pt idx="2172">
                  <c:v>1000</c:v>
                </c:pt>
                <c:pt idx="2173">
                  <c:v>1000</c:v>
                </c:pt>
                <c:pt idx="2174">
                  <c:v>1000</c:v>
                </c:pt>
                <c:pt idx="2175">
                  <c:v>1000</c:v>
                </c:pt>
                <c:pt idx="2176">
                  <c:v>1000</c:v>
                </c:pt>
                <c:pt idx="2177">
                  <c:v>1000</c:v>
                </c:pt>
                <c:pt idx="2178">
                  <c:v>1000</c:v>
                </c:pt>
                <c:pt idx="2179">
                  <c:v>1000</c:v>
                </c:pt>
                <c:pt idx="2180">
                  <c:v>1000</c:v>
                </c:pt>
                <c:pt idx="2181">
                  <c:v>1000</c:v>
                </c:pt>
                <c:pt idx="2182">
                  <c:v>1000</c:v>
                </c:pt>
                <c:pt idx="2183">
                  <c:v>1000</c:v>
                </c:pt>
                <c:pt idx="2184">
                  <c:v>1000</c:v>
                </c:pt>
                <c:pt idx="2185">
                  <c:v>1000</c:v>
                </c:pt>
                <c:pt idx="2186">
                  <c:v>1000</c:v>
                </c:pt>
                <c:pt idx="2187">
                  <c:v>1000</c:v>
                </c:pt>
                <c:pt idx="2188">
                  <c:v>1000</c:v>
                </c:pt>
                <c:pt idx="2189">
                  <c:v>1000</c:v>
                </c:pt>
                <c:pt idx="2190">
                  <c:v>1000</c:v>
                </c:pt>
                <c:pt idx="2191">
                  <c:v>1000</c:v>
                </c:pt>
                <c:pt idx="2192">
                  <c:v>1000</c:v>
                </c:pt>
                <c:pt idx="2193">
                  <c:v>1000</c:v>
                </c:pt>
                <c:pt idx="2194">
                  <c:v>1000</c:v>
                </c:pt>
                <c:pt idx="2195">
                  <c:v>1000</c:v>
                </c:pt>
                <c:pt idx="2196">
                  <c:v>1000</c:v>
                </c:pt>
                <c:pt idx="2197">
                  <c:v>1000</c:v>
                </c:pt>
                <c:pt idx="2198">
                  <c:v>1000</c:v>
                </c:pt>
                <c:pt idx="2199">
                  <c:v>1000</c:v>
                </c:pt>
                <c:pt idx="2200">
                  <c:v>1000</c:v>
                </c:pt>
                <c:pt idx="2201">
                  <c:v>1000</c:v>
                </c:pt>
                <c:pt idx="2202">
                  <c:v>1000</c:v>
                </c:pt>
                <c:pt idx="2203">
                  <c:v>1000</c:v>
                </c:pt>
                <c:pt idx="2204">
                  <c:v>1000</c:v>
                </c:pt>
                <c:pt idx="2205">
                  <c:v>1000</c:v>
                </c:pt>
                <c:pt idx="2206">
                  <c:v>1000</c:v>
                </c:pt>
                <c:pt idx="2207">
                  <c:v>1000</c:v>
                </c:pt>
                <c:pt idx="2208">
                  <c:v>1000</c:v>
                </c:pt>
                <c:pt idx="2209">
                  <c:v>1000</c:v>
                </c:pt>
                <c:pt idx="2210">
                  <c:v>1000</c:v>
                </c:pt>
                <c:pt idx="2211">
                  <c:v>1000</c:v>
                </c:pt>
                <c:pt idx="2212">
                  <c:v>1000</c:v>
                </c:pt>
                <c:pt idx="2213">
                  <c:v>1000</c:v>
                </c:pt>
                <c:pt idx="2214">
                  <c:v>1000</c:v>
                </c:pt>
                <c:pt idx="2215">
                  <c:v>1000</c:v>
                </c:pt>
                <c:pt idx="2216">
                  <c:v>1000</c:v>
                </c:pt>
                <c:pt idx="2217">
                  <c:v>1000</c:v>
                </c:pt>
                <c:pt idx="2218">
                  <c:v>1000</c:v>
                </c:pt>
                <c:pt idx="2219">
                  <c:v>1000</c:v>
                </c:pt>
                <c:pt idx="2220">
                  <c:v>1000</c:v>
                </c:pt>
                <c:pt idx="2221">
                  <c:v>1000</c:v>
                </c:pt>
                <c:pt idx="2222">
                  <c:v>1000</c:v>
                </c:pt>
                <c:pt idx="2223">
                  <c:v>1000</c:v>
                </c:pt>
                <c:pt idx="2224">
                  <c:v>1000</c:v>
                </c:pt>
                <c:pt idx="2225">
                  <c:v>1000</c:v>
                </c:pt>
                <c:pt idx="2226">
                  <c:v>1000</c:v>
                </c:pt>
                <c:pt idx="2227">
                  <c:v>1000</c:v>
                </c:pt>
                <c:pt idx="2228">
                  <c:v>1000</c:v>
                </c:pt>
                <c:pt idx="2229">
                  <c:v>1000</c:v>
                </c:pt>
                <c:pt idx="2230">
                  <c:v>1000</c:v>
                </c:pt>
                <c:pt idx="2231">
                  <c:v>1000</c:v>
                </c:pt>
                <c:pt idx="2232">
                  <c:v>1000</c:v>
                </c:pt>
                <c:pt idx="2233">
                  <c:v>1000</c:v>
                </c:pt>
                <c:pt idx="2234">
                  <c:v>1000</c:v>
                </c:pt>
                <c:pt idx="2235">
                  <c:v>1000</c:v>
                </c:pt>
                <c:pt idx="2236">
                  <c:v>1000</c:v>
                </c:pt>
                <c:pt idx="2237">
                  <c:v>1000</c:v>
                </c:pt>
                <c:pt idx="2238">
                  <c:v>1000</c:v>
                </c:pt>
                <c:pt idx="2239">
                  <c:v>1000</c:v>
                </c:pt>
                <c:pt idx="2240">
                  <c:v>1000</c:v>
                </c:pt>
                <c:pt idx="2241">
                  <c:v>1000</c:v>
                </c:pt>
                <c:pt idx="2242">
                  <c:v>1000</c:v>
                </c:pt>
                <c:pt idx="2243">
                  <c:v>1000</c:v>
                </c:pt>
                <c:pt idx="2244">
                  <c:v>1000</c:v>
                </c:pt>
                <c:pt idx="2245">
                  <c:v>1000</c:v>
                </c:pt>
                <c:pt idx="2246">
                  <c:v>1000</c:v>
                </c:pt>
                <c:pt idx="2247">
                  <c:v>1000</c:v>
                </c:pt>
                <c:pt idx="2248">
                  <c:v>1000</c:v>
                </c:pt>
                <c:pt idx="2249">
                  <c:v>1000</c:v>
                </c:pt>
                <c:pt idx="2250">
                  <c:v>1000</c:v>
                </c:pt>
                <c:pt idx="2251">
                  <c:v>1000</c:v>
                </c:pt>
                <c:pt idx="2252">
                  <c:v>1000</c:v>
                </c:pt>
                <c:pt idx="2253">
                  <c:v>1000</c:v>
                </c:pt>
                <c:pt idx="2254">
                  <c:v>1000</c:v>
                </c:pt>
                <c:pt idx="2255">
                  <c:v>1000</c:v>
                </c:pt>
                <c:pt idx="2256">
                  <c:v>1000</c:v>
                </c:pt>
                <c:pt idx="2257">
                  <c:v>1000</c:v>
                </c:pt>
                <c:pt idx="2258">
                  <c:v>1000</c:v>
                </c:pt>
                <c:pt idx="2259">
                  <c:v>1000</c:v>
                </c:pt>
                <c:pt idx="2260">
                  <c:v>1000</c:v>
                </c:pt>
                <c:pt idx="2261">
                  <c:v>1000</c:v>
                </c:pt>
                <c:pt idx="2262">
                  <c:v>1000</c:v>
                </c:pt>
                <c:pt idx="2263">
                  <c:v>1000</c:v>
                </c:pt>
                <c:pt idx="2264">
                  <c:v>1000</c:v>
                </c:pt>
                <c:pt idx="2265">
                  <c:v>1000</c:v>
                </c:pt>
                <c:pt idx="2266">
                  <c:v>1000</c:v>
                </c:pt>
                <c:pt idx="2267">
                  <c:v>1000</c:v>
                </c:pt>
                <c:pt idx="2268">
                  <c:v>1000</c:v>
                </c:pt>
                <c:pt idx="2269">
                  <c:v>1000</c:v>
                </c:pt>
                <c:pt idx="2270">
                  <c:v>1000</c:v>
                </c:pt>
                <c:pt idx="2271">
                  <c:v>1000</c:v>
                </c:pt>
                <c:pt idx="2272">
                  <c:v>1000</c:v>
                </c:pt>
                <c:pt idx="2273">
                  <c:v>1000</c:v>
                </c:pt>
                <c:pt idx="2274">
                  <c:v>1000</c:v>
                </c:pt>
                <c:pt idx="2275">
                  <c:v>1000</c:v>
                </c:pt>
                <c:pt idx="2276">
                  <c:v>1000</c:v>
                </c:pt>
                <c:pt idx="2277">
                  <c:v>1000</c:v>
                </c:pt>
                <c:pt idx="2278">
                  <c:v>1000</c:v>
                </c:pt>
                <c:pt idx="2279">
                  <c:v>1000</c:v>
                </c:pt>
                <c:pt idx="2280">
                  <c:v>1000</c:v>
                </c:pt>
                <c:pt idx="2281">
                  <c:v>1000</c:v>
                </c:pt>
                <c:pt idx="2282">
                  <c:v>1000</c:v>
                </c:pt>
                <c:pt idx="2283">
                  <c:v>1000</c:v>
                </c:pt>
                <c:pt idx="2284">
                  <c:v>1000</c:v>
                </c:pt>
                <c:pt idx="2285">
                  <c:v>1000</c:v>
                </c:pt>
                <c:pt idx="2286">
                  <c:v>1000</c:v>
                </c:pt>
                <c:pt idx="2287">
                  <c:v>1000</c:v>
                </c:pt>
                <c:pt idx="2288">
                  <c:v>1000</c:v>
                </c:pt>
                <c:pt idx="2289">
                  <c:v>1000</c:v>
                </c:pt>
                <c:pt idx="2290">
                  <c:v>1000</c:v>
                </c:pt>
                <c:pt idx="2291">
                  <c:v>1000</c:v>
                </c:pt>
                <c:pt idx="2292">
                  <c:v>1000</c:v>
                </c:pt>
                <c:pt idx="2293">
                  <c:v>1000</c:v>
                </c:pt>
                <c:pt idx="2294">
                  <c:v>1000</c:v>
                </c:pt>
                <c:pt idx="2295">
                  <c:v>1000</c:v>
                </c:pt>
                <c:pt idx="2296">
                  <c:v>1000</c:v>
                </c:pt>
                <c:pt idx="2297">
                  <c:v>1000</c:v>
                </c:pt>
                <c:pt idx="2298">
                  <c:v>1000</c:v>
                </c:pt>
                <c:pt idx="2299">
                  <c:v>1000</c:v>
                </c:pt>
                <c:pt idx="2300">
                  <c:v>1000</c:v>
                </c:pt>
                <c:pt idx="2301">
                  <c:v>1000</c:v>
                </c:pt>
                <c:pt idx="2302">
                  <c:v>1000</c:v>
                </c:pt>
                <c:pt idx="2303">
                  <c:v>1000</c:v>
                </c:pt>
                <c:pt idx="2304">
                  <c:v>1000</c:v>
                </c:pt>
                <c:pt idx="2305">
                  <c:v>1000</c:v>
                </c:pt>
                <c:pt idx="2306">
                  <c:v>1000</c:v>
                </c:pt>
                <c:pt idx="2307">
                  <c:v>1000</c:v>
                </c:pt>
                <c:pt idx="2308">
                  <c:v>1000</c:v>
                </c:pt>
                <c:pt idx="2309">
                  <c:v>1000</c:v>
                </c:pt>
                <c:pt idx="2310">
                  <c:v>1000</c:v>
                </c:pt>
                <c:pt idx="2311">
                  <c:v>1000</c:v>
                </c:pt>
                <c:pt idx="2312">
                  <c:v>1000</c:v>
                </c:pt>
                <c:pt idx="2313">
                  <c:v>1000</c:v>
                </c:pt>
                <c:pt idx="2314">
                  <c:v>1000</c:v>
                </c:pt>
                <c:pt idx="2315">
                  <c:v>1000</c:v>
                </c:pt>
                <c:pt idx="2316">
                  <c:v>1000</c:v>
                </c:pt>
                <c:pt idx="2317">
                  <c:v>1000</c:v>
                </c:pt>
                <c:pt idx="2318">
                  <c:v>1000</c:v>
                </c:pt>
                <c:pt idx="2319">
                  <c:v>1000</c:v>
                </c:pt>
                <c:pt idx="2320">
                  <c:v>1000</c:v>
                </c:pt>
                <c:pt idx="2321">
                  <c:v>1000</c:v>
                </c:pt>
                <c:pt idx="2322">
                  <c:v>1000</c:v>
                </c:pt>
                <c:pt idx="2323">
                  <c:v>1000</c:v>
                </c:pt>
                <c:pt idx="2324">
                  <c:v>1000</c:v>
                </c:pt>
                <c:pt idx="2325">
                  <c:v>1000</c:v>
                </c:pt>
                <c:pt idx="2326">
                  <c:v>1000</c:v>
                </c:pt>
                <c:pt idx="2327">
                  <c:v>1000</c:v>
                </c:pt>
                <c:pt idx="2328">
                  <c:v>1000</c:v>
                </c:pt>
                <c:pt idx="2329">
                  <c:v>1000</c:v>
                </c:pt>
                <c:pt idx="2330">
                  <c:v>1000</c:v>
                </c:pt>
                <c:pt idx="2331">
                  <c:v>1000</c:v>
                </c:pt>
                <c:pt idx="2332">
                  <c:v>1000</c:v>
                </c:pt>
                <c:pt idx="2333">
                  <c:v>1000</c:v>
                </c:pt>
                <c:pt idx="2334">
                  <c:v>1000</c:v>
                </c:pt>
                <c:pt idx="2335">
                  <c:v>1000</c:v>
                </c:pt>
                <c:pt idx="2336">
                  <c:v>1000</c:v>
                </c:pt>
                <c:pt idx="2337">
                  <c:v>1000</c:v>
                </c:pt>
                <c:pt idx="2338">
                  <c:v>1000</c:v>
                </c:pt>
                <c:pt idx="2339">
                  <c:v>1000</c:v>
                </c:pt>
                <c:pt idx="2340">
                  <c:v>1000</c:v>
                </c:pt>
                <c:pt idx="2341">
                  <c:v>1000</c:v>
                </c:pt>
                <c:pt idx="2342">
                  <c:v>1000</c:v>
                </c:pt>
                <c:pt idx="2343">
                  <c:v>1000</c:v>
                </c:pt>
                <c:pt idx="2344">
                  <c:v>1000</c:v>
                </c:pt>
                <c:pt idx="2345">
                  <c:v>1000</c:v>
                </c:pt>
                <c:pt idx="2346">
                  <c:v>1000</c:v>
                </c:pt>
                <c:pt idx="2347">
                  <c:v>1000</c:v>
                </c:pt>
                <c:pt idx="2348">
                  <c:v>1000</c:v>
                </c:pt>
                <c:pt idx="2349">
                  <c:v>1000</c:v>
                </c:pt>
                <c:pt idx="2350">
                  <c:v>1000</c:v>
                </c:pt>
                <c:pt idx="2351">
                  <c:v>1000</c:v>
                </c:pt>
                <c:pt idx="2352">
                  <c:v>1000</c:v>
                </c:pt>
                <c:pt idx="2353">
                  <c:v>1000</c:v>
                </c:pt>
                <c:pt idx="2354">
                  <c:v>1000</c:v>
                </c:pt>
                <c:pt idx="2355">
                  <c:v>1000</c:v>
                </c:pt>
                <c:pt idx="2356">
                  <c:v>1000</c:v>
                </c:pt>
                <c:pt idx="2357">
                  <c:v>1000</c:v>
                </c:pt>
                <c:pt idx="2358">
                  <c:v>1000</c:v>
                </c:pt>
                <c:pt idx="2359">
                  <c:v>1000</c:v>
                </c:pt>
                <c:pt idx="2360">
                  <c:v>1000</c:v>
                </c:pt>
                <c:pt idx="2361">
                  <c:v>1000</c:v>
                </c:pt>
                <c:pt idx="2362">
                  <c:v>1000</c:v>
                </c:pt>
                <c:pt idx="2363">
                  <c:v>1000</c:v>
                </c:pt>
                <c:pt idx="2364">
                  <c:v>1000</c:v>
                </c:pt>
                <c:pt idx="2365">
                  <c:v>1000</c:v>
                </c:pt>
                <c:pt idx="2366">
                  <c:v>1000</c:v>
                </c:pt>
                <c:pt idx="2367">
                  <c:v>1000</c:v>
                </c:pt>
                <c:pt idx="2368">
                  <c:v>1000</c:v>
                </c:pt>
                <c:pt idx="2369">
                  <c:v>1000</c:v>
                </c:pt>
                <c:pt idx="2370">
                  <c:v>1000</c:v>
                </c:pt>
                <c:pt idx="2371">
                  <c:v>1000</c:v>
                </c:pt>
                <c:pt idx="2372">
                  <c:v>1000</c:v>
                </c:pt>
                <c:pt idx="2373">
                  <c:v>1000</c:v>
                </c:pt>
                <c:pt idx="2374">
                  <c:v>1000</c:v>
                </c:pt>
                <c:pt idx="2375">
                  <c:v>1000</c:v>
                </c:pt>
                <c:pt idx="2376">
                  <c:v>1000</c:v>
                </c:pt>
                <c:pt idx="2377">
                  <c:v>1000</c:v>
                </c:pt>
                <c:pt idx="2378">
                  <c:v>1000</c:v>
                </c:pt>
                <c:pt idx="2379">
                  <c:v>1000</c:v>
                </c:pt>
                <c:pt idx="2380">
                  <c:v>1000</c:v>
                </c:pt>
                <c:pt idx="2381">
                  <c:v>1000</c:v>
                </c:pt>
                <c:pt idx="2382">
                  <c:v>1000</c:v>
                </c:pt>
                <c:pt idx="2383">
                  <c:v>1000</c:v>
                </c:pt>
                <c:pt idx="2384">
                  <c:v>1000</c:v>
                </c:pt>
                <c:pt idx="2385">
                  <c:v>1000</c:v>
                </c:pt>
                <c:pt idx="2386">
                  <c:v>1000</c:v>
                </c:pt>
                <c:pt idx="2387">
                  <c:v>1000</c:v>
                </c:pt>
                <c:pt idx="2388">
                  <c:v>1000</c:v>
                </c:pt>
                <c:pt idx="2389">
                  <c:v>1000</c:v>
                </c:pt>
                <c:pt idx="2390">
                  <c:v>1000</c:v>
                </c:pt>
                <c:pt idx="2391">
                  <c:v>1000</c:v>
                </c:pt>
                <c:pt idx="2392">
                  <c:v>1000</c:v>
                </c:pt>
                <c:pt idx="2393">
                  <c:v>1000</c:v>
                </c:pt>
                <c:pt idx="2394">
                  <c:v>1000</c:v>
                </c:pt>
                <c:pt idx="2395">
                  <c:v>1000</c:v>
                </c:pt>
                <c:pt idx="2396">
                  <c:v>1000</c:v>
                </c:pt>
                <c:pt idx="2397">
                  <c:v>1000</c:v>
                </c:pt>
                <c:pt idx="2398">
                  <c:v>1000</c:v>
                </c:pt>
                <c:pt idx="2399">
                  <c:v>1000</c:v>
                </c:pt>
                <c:pt idx="2400">
                  <c:v>1000</c:v>
                </c:pt>
                <c:pt idx="2401">
                  <c:v>1000</c:v>
                </c:pt>
                <c:pt idx="2402">
                  <c:v>1000</c:v>
                </c:pt>
                <c:pt idx="2403">
                  <c:v>1000</c:v>
                </c:pt>
                <c:pt idx="2404">
                  <c:v>1000</c:v>
                </c:pt>
                <c:pt idx="2405">
                  <c:v>1000</c:v>
                </c:pt>
                <c:pt idx="2406">
                  <c:v>1000</c:v>
                </c:pt>
                <c:pt idx="2407">
                  <c:v>1000</c:v>
                </c:pt>
                <c:pt idx="2408">
                  <c:v>1000</c:v>
                </c:pt>
                <c:pt idx="2409">
                  <c:v>1000</c:v>
                </c:pt>
                <c:pt idx="2410">
                  <c:v>1000</c:v>
                </c:pt>
                <c:pt idx="2411">
                  <c:v>1000</c:v>
                </c:pt>
                <c:pt idx="2412">
                  <c:v>1000</c:v>
                </c:pt>
                <c:pt idx="2413">
                  <c:v>1000</c:v>
                </c:pt>
                <c:pt idx="2414">
                  <c:v>1000</c:v>
                </c:pt>
                <c:pt idx="2415">
                  <c:v>1000</c:v>
                </c:pt>
                <c:pt idx="2416">
                  <c:v>1000</c:v>
                </c:pt>
                <c:pt idx="2417">
                  <c:v>1000</c:v>
                </c:pt>
                <c:pt idx="2418">
                  <c:v>1000</c:v>
                </c:pt>
                <c:pt idx="2419">
                  <c:v>1000</c:v>
                </c:pt>
                <c:pt idx="2420">
                  <c:v>1000</c:v>
                </c:pt>
                <c:pt idx="2421">
                  <c:v>1000</c:v>
                </c:pt>
                <c:pt idx="2422">
                  <c:v>1000</c:v>
                </c:pt>
                <c:pt idx="2423">
                  <c:v>1000</c:v>
                </c:pt>
                <c:pt idx="2424">
                  <c:v>1000</c:v>
                </c:pt>
                <c:pt idx="2425">
                  <c:v>1000</c:v>
                </c:pt>
                <c:pt idx="2426">
                  <c:v>1000</c:v>
                </c:pt>
                <c:pt idx="2427">
                  <c:v>1000</c:v>
                </c:pt>
                <c:pt idx="2428">
                  <c:v>1000</c:v>
                </c:pt>
                <c:pt idx="2429">
                  <c:v>1000</c:v>
                </c:pt>
                <c:pt idx="2430">
                  <c:v>1000</c:v>
                </c:pt>
                <c:pt idx="2431">
                  <c:v>1000</c:v>
                </c:pt>
                <c:pt idx="2432">
                  <c:v>1000</c:v>
                </c:pt>
                <c:pt idx="2433">
                  <c:v>1000</c:v>
                </c:pt>
                <c:pt idx="2434">
                  <c:v>1000</c:v>
                </c:pt>
                <c:pt idx="2435">
                  <c:v>1000</c:v>
                </c:pt>
                <c:pt idx="2436">
                  <c:v>1000</c:v>
                </c:pt>
                <c:pt idx="2437">
                  <c:v>1000</c:v>
                </c:pt>
                <c:pt idx="2438">
                  <c:v>1000</c:v>
                </c:pt>
                <c:pt idx="2439">
                  <c:v>1000</c:v>
                </c:pt>
                <c:pt idx="2440">
                  <c:v>1000</c:v>
                </c:pt>
                <c:pt idx="2441">
                  <c:v>1000</c:v>
                </c:pt>
                <c:pt idx="2442">
                  <c:v>1000</c:v>
                </c:pt>
                <c:pt idx="2443">
                  <c:v>1000</c:v>
                </c:pt>
                <c:pt idx="2444">
                  <c:v>1000</c:v>
                </c:pt>
                <c:pt idx="2445">
                  <c:v>1000</c:v>
                </c:pt>
                <c:pt idx="2446">
                  <c:v>1000</c:v>
                </c:pt>
                <c:pt idx="2447">
                  <c:v>1000</c:v>
                </c:pt>
                <c:pt idx="2448">
                  <c:v>1000</c:v>
                </c:pt>
                <c:pt idx="2449">
                  <c:v>1000</c:v>
                </c:pt>
                <c:pt idx="2450">
                  <c:v>1000</c:v>
                </c:pt>
                <c:pt idx="2451">
                  <c:v>1000</c:v>
                </c:pt>
                <c:pt idx="2452">
                  <c:v>1000</c:v>
                </c:pt>
                <c:pt idx="2453">
                  <c:v>1000</c:v>
                </c:pt>
                <c:pt idx="2454">
                  <c:v>1000</c:v>
                </c:pt>
                <c:pt idx="2455">
                  <c:v>1000</c:v>
                </c:pt>
                <c:pt idx="2456">
                  <c:v>1000</c:v>
                </c:pt>
                <c:pt idx="2457">
                  <c:v>1000</c:v>
                </c:pt>
                <c:pt idx="2458">
                  <c:v>1000</c:v>
                </c:pt>
                <c:pt idx="2459">
                  <c:v>1000</c:v>
                </c:pt>
                <c:pt idx="2460">
                  <c:v>1000</c:v>
                </c:pt>
                <c:pt idx="2461">
                  <c:v>1000</c:v>
                </c:pt>
                <c:pt idx="2462">
                  <c:v>1000</c:v>
                </c:pt>
                <c:pt idx="2463">
                  <c:v>1000</c:v>
                </c:pt>
                <c:pt idx="2464">
                  <c:v>1000</c:v>
                </c:pt>
                <c:pt idx="2465">
                  <c:v>1000</c:v>
                </c:pt>
                <c:pt idx="2466">
                  <c:v>1000</c:v>
                </c:pt>
                <c:pt idx="2467">
                  <c:v>1000</c:v>
                </c:pt>
                <c:pt idx="2468">
                  <c:v>1000</c:v>
                </c:pt>
                <c:pt idx="2469">
                  <c:v>1000</c:v>
                </c:pt>
                <c:pt idx="2470">
                  <c:v>1000</c:v>
                </c:pt>
                <c:pt idx="2471">
                  <c:v>1000</c:v>
                </c:pt>
                <c:pt idx="2472">
                  <c:v>1000</c:v>
                </c:pt>
                <c:pt idx="2473">
                  <c:v>1000</c:v>
                </c:pt>
                <c:pt idx="2474">
                  <c:v>1000</c:v>
                </c:pt>
                <c:pt idx="2475">
                  <c:v>1000</c:v>
                </c:pt>
                <c:pt idx="2476">
                  <c:v>1000</c:v>
                </c:pt>
                <c:pt idx="2477">
                  <c:v>1000</c:v>
                </c:pt>
                <c:pt idx="2478">
                  <c:v>1000</c:v>
                </c:pt>
                <c:pt idx="2479">
                  <c:v>1000</c:v>
                </c:pt>
                <c:pt idx="2480">
                  <c:v>1000</c:v>
                </c:pt>
                <c:pt idx="2481">
                  <c:v>1000</c:v>
                </c:pt>
                <c:pt idx="2482">
                  <c:v>1000</c:v>
                </c:pt>
                <c:pt idx="2483">
                  <c:v>1000</c:v>
                </c:pt>
                <c:pt idx="2484">
                  <c:v>1000</c:v>
                </c:pt>
                <c:pt idx="2485">
                  <c:v>1000</c:v>
                </c:pt>
                <c:pt idx="2486">
                  <c:v>1000</c:v>
                </c:pt>
                <c:pt idx="2487">
                  <c:v>1000</c:v>
                </c:pt>
                <c:pt idx="2488">
                  <c:v>1000</c:v>
                </c:pt>
                <c:pt idx="2489">
                  <c:v>1000</c:v>
                </c:pt>
                <c:pt idx="2490">
                  <c:v>1000</c:v>
                </c:pt>
                <c:pt idx="2491">
                  <c:v>1000</c:v>
                </c:pt>
                <c:pt idx="2492">
                  <c:v>1000</c:v>
                </c:pt>
                <c:pt idx="2493">
                  <c:v>1000</c:v>
                </c:pt>
                <c:pt idx="2494">
                  <c:v>1000</c:v>
                </c:pt>
                <c:pt idx="2495">
                  <c:v>1000</c:v>
                </c:pt>
                <c:pt idx="2496">
                  <c:v>1000</c:v>
                </c:pt>
                <c:pt idx="2497">
                  <c:v>1000</c:v>
                </c:pt>
                <c:pt idx="2498">
                  <c:v>1000</c:v>
                </c:pt>
                <c:pt idx="2499">
                  <c:v>1000</c:v>
                </c:pt>
                <c:pt idx="2500">
                  <c:v>1000</c:v>
                </c:pt>
                <c:pt idx="2501">
                  <c:v>1000</c:v>
                </c:pt>
                <c:pt idx="2502">
                  <c:v>1000</c:v>
                </c:pt>
                <c:pt idx="2503">
                  <c:v>1000</c:v>
                </c:pt>
                <c:pt idx="2504">
                  <c:v>1000</c:v>
                </c:pt>
                <c:pt idx="2505">
                  <c:v>1000</c:v>
                </c:pt>
                <c:pt idx="2506">
                  <c:v>1000</c:v>
                </c:pt>
                <c:pt idx="2507">
                  <c:v>1000</c:v>
                </c:pt>
                <c:pt idx="2508">
                  <c:v>1000</c:v>
                </c:pt>
                <c:pt idx="2509">
                  <c:v>1000</c:v>
                </c:pt>
                <c:pt idx="2510">
                  <c:v>1000</c:v>
                </c:pt>
                <c:pt idx="2511">
                  <c:v>1000</c:v>
                </c:pt>
                <c:pt idx="2512">
                  <c:v>1000</c:v>
                </c:pt>
                <c:pt idx="2513">
                  <c:v>1000</c:v>
                </c:pt>
                <c:pt idx="2514">
                  <c:v>1000</c:v>
                </c:pt>
                <c:pt idx="2515">
                  <c:v>1000</c:v>
                </c:pt>
                <c:pt idx="2516">
                  <c:v>1000</c:v>
                </c:pt>
                <c:pt idx="2517">
                  <c:v>1000</c:v>
                </c:pt>
                <c:pt idx="2518">
                  <c:v>1000</c:v>
                </c:pt>
                <c:pt idx="2519">
                  <c:v>1000</c:v>
                </c:pt>
                <c:pt idx="2520">
                  <c:v>1000</c:v>
                </c:pt>
                <c:pt idx="2521">
                  <c:v>1000</c:v>
                </c:pt>
                <c:pt idx="2522">
                  <c:v>1000</c:v>
                </c:pt>
                <c:pt idx="2523">
                  <c:v>1000</c:v>
                </c:pt>
                <c:pt idx="2524">
                  <c:v>1000</c:v>
                </c:pt>
                <c:pt idx="2525">
                  <c:v>1000</c:v>
                </c:pt>
                <c:pt idx="2526">
                  <c:v>1000</c:v>
                </c:pt>
                <c:pt idx="2527">
                  <c:v>1000</c:v>
                </c:pt>
                <c:pt idx="2528">
                  <c:v>1000</c:v>
                </c:pt>
                <c:pt idx="2529">
                  <c:v>1000</c:v>
                </c:pt>
                <c:pt idx="2530">
                  <c:v>1000</c:v>
                </c:pt>
                <c:pt idx="2531">
                  <c:v>1000</c:v>
                </c:pt>
                <c:pt idx="2532">
                  <c:v>1000</c:v>
                </c:pt>
                <c:pt idx="2533">
                  <c:v>1000</c:v>
                </c:pt>
                <c:pt idx="2534">
                  <c:v>1000</c:v>
                </c:pt>
                <c:pt idx="2535">
                  <c:v>1000</c:v>
                </c:pt>
                <c:pt idx="2536">
                  <c:v>1000</c:v>
                </c:pt>
                <c:pt idx="2537">
                  <c:v>1000</c:v>
                </c:pt>
                <c:pt idx="2538">
                  <c:v>1000</c:v>
                </c:pt>
                <c:pt idx="2539">
                  <c:v>1000</c:v>
                </c:pt>
                <c:pt idx="2540">
                  <c:v>1000</c:v>
                </c:pt>
                <c:pt idx="2541">
                  <c:v>1000</c:v>
                </c:pt>
                <c:pt idx="2542">
                  <c:v>1000</c:v>
                </c:pt>
                <c:pt idx="2543">
                  <c:v>1000</c:v>
                </c:pt>
                <c:pt idx="2544">
                  <c:v>1000</c:v>
                </c:pt>
                <c:pt idx="2545">
                  <c:v>1000</c:v>
                </c:pt>
                <c:pt idx="2546">
                  <c:v>1000</c:v>
                </c:pt>
                <c:pt idx="2547">
                  <c:v>1000</c:v>
                </c:pt>
                <c:pt idx="2548">
                  <c:v>1000</c:v>
                </c:pt>
                <c:pt idx="2549">
                  <c:v>1000</c:v>
                </c:pt>
                <c:pt idx="2550">
                  <c:v>1000</c:v>
                </c:pt>
                <c:pt idx="2551">
                  <c:v>1000</c:v>
                </c:pt>
                <c:pt idx="2552">
                  <c:v>1000</c:v>
                </c:pt>
                <c:pt idx="2553">
                  <c:v>1000</c:v>
                </c:pt>
                <c:pt idx="2554">
                  <c:v>1000</c:v>
                </c:pt>
                <c:pt idx="2555">
                  <c:v>1000</c:v>
                </c:pt>
                <c:pt idx="2556">
                  <c:v>1000</c:v>
                </c:pt>
                <c:pt idx="2557">
                  <c:v>1000</c:v>
                </c:pt>
                <c:pt idx="2558">
                  <c:v>1000</c:v>
                </c:pt>
                <c:pt idx="2559">
                  <c:v>1000</c:v>
                </c:pt>
                <c:pt idx="2560">
                  <c:v>1000</c:v>
                </c:pt>
                <c:pt idx="2561">
                  <c:v>1000</c:v>
                </c:pt>
                <c:pt idx="2562">
                  <c:v>1000</c:v>
                </c:pt>
                <c:pt idx="2563">
                  <c:v>1000</c:v>
                </c:pt>
                <c:pt idx="2564">
                  <c:v>1000</c:v>
                </c:pt>
                <c:pt idx="2565">
                  <c:v>1000</c:v>
                </c:pt>
                <c:pt idx="2566">
                  <c:v>1000</c:v>
                </c:pt>
                <c:pt idx="2567">
                  <c:v>1000</c:v>
                </c:pt>
                <c:pt idx="2568">
                  <c:v>1000</c:v>
                </c:pt>
                <c:pt idx="2569">
                  <c:v>1000</c:v>
                </c:pt>
                <c:pt idx="2570">
                  <c:v>1000</c:v>
                </c:pt>
                <c:pt idx="2571">
                  <c:v>1000</c:v>
                </c:pt>
                <c:pt idx="2572">
                  <c:v>1000</c:v>
                </c:pt>
                <c:pt idx="2573">
                  <c:v>1000</c:v>
                </c:pt>
                <c:pt idx="2574">
                  <c:v>1000</c:v>
                </c:pt>
                <c:pt idx="2575">
                  <c:v>1000</c:v>
                </c:pt>
                <c:pt idx="2576">
                  <c:v>1000</c:v>
                </c:pt>
                <c:pt idx="2577">
                  <c:v>1000</c:v>
                </c:pt>
                <c:pt idx="2578">
                  <c:v>1000</c:v>
                </c:pt>
                <c:pt idx="2579">
                  <c:v>1000</c:v>
                </c:pt>
                <c:pt idx="2580">
                  <c:v>1000</c:v>
                </c:pt>
                <c:pt idx="2581">
                  <c:v>1000</c:v>
                </c:pt>
                <c:pt idx="2582">
                  <c:v>1000</c:v>
                </c:pt>
                <c:pt idx="2583">
                  <c:v>1000</c:v>
                </c:pt>
                <c:pt idx="2584">
                  <c:v>1000</c:v>
                </c:pt>
                <c:pt idx="2585">
                  <c:v>1000</c:v>
                </c:pt>
                <c:pt idx="2586">
                  <c:v>1000</c:v>
                </c:pt>
                <c:pt idx="2587">
                  <c:v>1000</c:v>
                </c:pt>
                <c:pt idx="2588">
                  <c:v>1000</c:v>
                </c:pt>
                <c:pt idx="2589">
                  <c:v>1000</c:v>
                </c:pt>
                <c:pt idx="2590">
                  <c:v>1000</c:v>
                </c:pt>
                <c:pt idx="2591">
                  <c:v>1000</c:v>
                </c:pt>
                <c:pt idx="2592">
                  <c:v>1000</c:v>
                </c:pt>
                <c:pt idx="2593">
                  <c:v>1000</c:v>
                </c:pt>
                <c:pt idx="2594">
                  <c:v>1000</c:v>
                </c:pt>
                <c:pt idx="2595">
                  <c:v>1000</c:v>
                </c:pt>
                <c:pt idx="2596">
                  <c:v>1000</c:v>
                </c:pt>
                <c:pt idx="2597">
                  <c:v>1000</c:v>
                </c:pt>
                <c:pt idx="2598">
                  <c:v>1000</c:v>
                </c:pt>
                <c:pt idx="2599">
                  <c:v>1000</c:v>
                </c:pt>
                <c:pt idx="2600">
                  <c:v>1000</c:v>
                </c:pt>
                <c:pt idx="2601">
                  <c:v>1000</c:v>
                </c:pt>
                <c:pt idx="2602">
                  <c:v>1000</c:v>
                </c:pt>
                <c:pt idx="2603">
                  <c:v>1000</c:v>
                </c:pt>
                <c:pt idx="2604">
                  <c:v>1000</c:v>
                </c:pt>
                <c:pt idx="2605">
                  <c:v>1000</c:v>
                </c:pt>
                <c:pt idx="2606">
                  <c:v>1000</c:v>
                </c:pt>
                <c:pt idx="2607">
                  <c:v>1000</c:v>
                </c:pt>
                <c:pt idx="2608">
                  <c:v>1000</c:v>
                </c:pt>
                <c:pt idx="2609">
                  <c:v>1000</c:v>
                </c:pt>
                <c:pt idx="2610">
                  <c:v>1000</c:v>
                </c:pt>
                <c:pt idx="2611">
                  <c:v>1000</c:v>
                </c:pt>
                <c:pt idx="2612">
                  <c:v>1000</c:v>
                </c:pt>
                <c:pt idx="2613">
                  <c:v>1000</c:v>
                </c:pt>
                <c:pt idx="2614">
                  <c:v>1000</c:v>
                </c:pt>
                <c:pt idx="2615">
                  <c:v>1000</c:v>
                </c:pt>
                <c:pt idx="2616">
                  <c:v>1000</c:v>
                </c:pt>
                <c:pt idx="2617">
                  <c:v>1000</c:v>
                </c:pt>
                <c:pt idx="2618">
                  <c:v>1000</c:v>
                </c:pt>
                <c:pt idx="2619">
                  <c:v>1000</c:v>
                </c:pt>
                <c:pt idx="2620">
                  <c:v>1000</c:v>
                </c:pt>
                <c:pt idx="2621">
                  <c:v>1000</c:v>
                </c:pt>
                <c:pt idx="2622">
                  <c:v>1000</c:v>
                </c:pt>
                <c:pt idx="2623">
                  <c:v>1000</c:v>
                </c:pt>
                <c:pt idx="2624">
                  <c:v>1000</c:v>
                </c:pt>
                <c:pt idx="2625">
                  <c:v>1000</c:v>
                </c:pt>
                <c:pt idx="2626">
                  <c:v>1000</c:v>
                </c:pt>
                <c:pt idx="2627">
                  <c:v>1000</c:v>
                </c:pt>
                <c:pt idx="2628">
                  <c:v>1000</c:v>
                </c:pt>
                <c:pt idx="2629">
                  <c:v>1000</c:v>
                </c:pt>
                <c:pt idx="2630">
                  <c:v>1000</c:v>
                </c:pt>
                <c:pt idx="2631">
                  <c:v>1000</c:v>
                </c:pt>
                <c:pt idx="2632">
                  <c:v>1000</c:v>
                </c:pt>
                <c:pt idx="2633">
                  <c:v>1000</c:v>
                </c:pt>
                <c:pt idx="2634">
                  <c:v>1000</c:v>
                </c:pt>
                <c:pt idx="2635">
                  <c:v>1000</c:v>
                </c:pt>
                <c:pt idx="2636">
                  <c:v>1000</c:v>
                </c:pt>
                <c:pt idx="2637">
                  <c:v>1000</c:v>
                </c:pt>
                <c:pt idx="2638">
                  <c:v>1000</c:v>
                </c:pt>
                <c:pt idx="2639">
                  <c:v>1000</c:v>
                </c:pt>
                <c:pt idx="2640">
                  <c:v>1000</c:v>
                </c:pt>
                <c:pt idx="2641">
                  <c:v>1000</c:v>
                </c:pt>
                <c:pt idx="2642">
                  <c:v>1000</c:v>
                </c:pt>
                <c:pt idx="2643">
                  <c:v>1000</c:v>
                </c:pt>
                <c:pt idx="2644">
                  <c:v>1000</c:v>
                </c:pt>
                <c:pt idx="2645">
                  <c:v>1000</c:v>
                </c:pt>
                <c:pt idx="2646">
                  <c:v>1000</c:v>
                </c:pt>
                <c:pt idx="2647">
                  <c:v>1000</c:v>
                </c:pt>
                <c:pt idx="2648">
                  <c:v>1000</c:v>
                </c:pt>
                <c:pt idx="2649">
                  <c:v>1000</c:v>
                </c:pt>
                <c:pt idx="2650">
                  <c:v>1000</c:v>
                </c:pt>
                <c:pt idx="2651">
                  <c:v>1000</c:v>
                </c:pt>
                <c:pt idx="2652">
                  <c:v>1000</c:v>
                </c:pt>
                <c:pt idx="2653">
                  <c:v>1000</c:v>
                </c:pt>
                <c:pt idx="2654">
                  <c:v>1000</c:v>
                </c:pt>
                <c:pt idx="2655">
                  <c:v>1000</c:v>
                </c:pt>
                <c:pt idx="2656">
                  <c:v>1000</c:v>
                </c:pt>
                <c:pt idx="2657">
                  <c:v>1000</c:v>
                </c:pt>
                <c:pt idx="2658">
                  <c:v>1000</c:v>
                </c:pt>
                <c:pt idx="2659">
                  <c:v>1000</c:v>
                </c:pt>
                <c:pt idx="2660">
                  <c:v>1000</c:v>
                </c:pt>
                <c:pt idx="2661">
                  <c:v>1000</c:v>
                </c:pt>
                <c:pt idx="2662">
                  <c:v>1000</c:v>
                </c:pt>
                <c:pt idx="2663">
                  <c:v>1000</c:v>
                </c:pt>
                <c:pt idx="2664">
                  <c:v>1000</c:v>
                </c:pt>
                <c:pt idx="2665">
                  <c:v>1000</c:v>
                </c:pt>
                <c:pt idx="2666">
                  <c:v>1000</c:v>
                </c:pt>
                <c:pt idx="2667">
                  <c:v>1000</c:v>
                </c:pt>
                <c:pt idx="2668">
                  <c:v>1000</c:v>
                </c:pt>
                <c:pt idx="2669">
                  <c:v>1000</c:v>
                </c:pt>
                <c:pt idx="2670">
                  <c:v>1000</c:v>
                </c:pt>
                <c:pt idx="2671">
                  <c:v>1000</c:v>
                </c:pt>
                <c:pt idx="2672">
                  <c:v>1000</c:v>
                </c:pt>
                <c:pt idx="2673">
                  <c:v>1000</c:v>
                </c:pt>
                <c:pt idx="2674">
                  <c:v>1000</c:v>
                </c:pt>
                <c:pt idx="2675">
                  <c:v>1000</c:v>
                </c:pt>
                <c:pt idx="2676">
                  <c:v>1000</c:v>
                </c:pt>
                <c:pt idx="2677">
                  <c:v>1000</c:v>
                </c:pt>
                <c:pt idx="2678">
                  <c:v>1000</c:v>
                </c:pt>
                <c:pt idx="2679">
                  <c:v>1000</c:v>
                </c:pt>
                <c:pt idx="2680">
                  <c:v>1000</c:v>
                </c:pt>
                <c:pt idx="2681">
                  <c:v>1000</c:v>
                </c:pt>
                <c:pt idx="2682">
                  <c:v>1000</c:v>
                </c:pt>
                <c:pt idx="2683">
                  <c:v>1000</c:v>
                </c:pt>
                <c:pt idx="2684">
                  <c:v>1000</c:v>
                </c:pt>
                <c:pt idx="2685">
                  <c:v>1000</c:v>
                </c:pt>
                <c:pt idx="2686">
                  <c:v>1000</c:v>
                </c:pt>
                <c:pt idx="2687">
                  <c:v>1000</c:v>
                </c:pt>
                <c:pt idx="2688">
                  <c:v>1000</c:v>
                </c:pt>
                <c:pt idx="2689">
                  <c:v>1000</c:v>
                </c:pt>
                <c:pt idx="2690">
                  <c:v>1000</c:v>
                </c:pt>
                <c:pt idx="2691">
                  <c:v>1000</c:v>
                </c:pt>
                <c:pt idx="2692">
                  <c:v>1000</c:v>
                </c:pt>
                <c:pt idx="2693">
                  <c:v>1000</c:v>
                </c:pt>
                <c:pt idx="2694">
                  <c:v>1000</c:v>
                </c:pt>
                <c:pt idx="2695">
                  <c:v>1000</c:v>
                </c:pt>
                <c:pt idx="2696">
                  <c:v>1000</c:v>
                </c:pt>
                <c:pt idx="2697">
                  <c:v>1000</c:v>
                </c:pt>
                <c:pt idx="2698">
                  <c:v>1000</c:v>
                </c:pt>
                <c:pt idx="2699">
                  <c:v>1000</c:v>
                </c:pt>
                <c:pt idx="2700">
                  <c:v>1000</c:v>
                </c:pt>
                <c:pt idx="2701">
                  <c:v>1000</c:v>
                </c:pt>
                <c:pt idx="2702">
                  <c:v>1000</c:v>
                </c:pt>
                <c:pt idx="2703">
                  <c:v>1000</c:v>
                </c:pt>
                <c:pt idx="2704">
                  <c:v>1000</c:v>
                </c:pt>
                <c:pt idx="2705">
                  <c:v>1000</c:v>
                </c:pt>
                <c:pt idx="2706">
                  <c:v>1000</c:v>
                </c:pt>
                <c:pt idx="2707">
                  <c:v>1000</c:v>
                </c:pt>
                <c:pt idx="2708">
                  <c:v>1000</c:v>
                </c:pt>
                <c:pt idx="2709">
                  <c:v>1000</c:v>
                </c:pt>
                <c:pt idx="2710">
                  <c:v>1000</c:v>
                </c:pt>
                <c:pt idx="2711">
                  <c:v>1000</c:v>
                </c:pt>
                <c:pt idx="2712">
                  <c:v>1000</c:v>
                </c:pt>
                <c:pt idx="2713">
                  <c:v>1000</c:v>
                </c:pt>
                <c:pt idx="2714">
                  <c:v>1000</c:v>
                </c:pt>
                <c:pt idx="2715">
                  <c:v>1000</c:v>
                </c:pt>
                <c:pt idx="2716">
                  <c:v>1000</c:v>
                </c:pt>
                <c:pt idx="2717">
                  <c:v>1000</c:v>
                </c:pt>
                <c:pt idx="2718">
                  <c:v>1000</c:v>
                </c:pt>
                <c:pt idx="2719">
                  <c:v>1000</c:v>
                </c:pt>
                <c:pt idx="2720">
                  <c:v>1000</c:v>
                </c:pt>
                <c:pt idx="2721">
                  <c:v>1000</c:v>
                </c:pt>
                <c:pt idx="2722">
                  <c:v>1000</c:v>
                </c:pt>
                <c:pt idx="2723">
                  <c:v>1000</c:v>
                </c:pt>
                <c:pt idx="2724">
                  <c:v>1000</c:v>
                </c:pt>
                <c:pt idx="2725">
                  <c:v>1000</c:v>
                </c:pt>
                <c:pt idx="2726">
                  <c:v>1000</c:v>
                </c:pt>
                <c:pt idx="2727">
                  <c:v>1000</c:v>
                </c:pt>
                <c:pt idx="2728">
                  <c:v>1000</c:v>
                </c:pt>
                <c:pt idx="2729">
                  <c:v>1000</c:v>
                </c:pt>
                <c:pt idx="2730">
                  <c:v>1000</c:v>
                </c:pt>
                <c:pt idx="2731">
                  <c:v>1000</c:v>
                </c:pt>
                <c:pt idx="2732">
                  <c:v>1000</c:v>
                </c:pt>
                <c:pt idx="2733">
                  <c:v>1000</c:v>
                </c:pt>
                <c:pt idx="2734">
                  <c:v>1000</c:v>
                </c:pt>
                <c:pt idx="2735">
                  <c:v>1000</c:v>
                </c:pt>
                <c:pt idx="2736">
                  <c:v>1000</c:v>
                </c:pt>
                <c:pt idx="2737">
                  <c:v>1000</c:v>
                </c:pt>
                <c:pt idx="2738">
                  <c:v>1000</c:v>
                </c:pt>
                <c:pt idx="2739">
                  <c:v>1000</c:v>
                </c:pt>
                <c:pt idx="2740">
                  <c:v>1000</c:v>
                </c:pt>
                <c:pt idx="2741">
                  <c:v>1000</c:v>
                </c:pt>
                <c:pt idx="2742">
                  <c:v>1000</c:v>
                </c:pt>
                <c:pt idx="2743">
                  <c:v>1000</c:v>
                </c:pt>
                <c:pt idx="2744">
                  <c:v>1000</c:v>
                </c:pt>
                <c:pt idx="2745">
                  <c:v>1000</c:v>
                </c:pt>
                <c:pt idx="2746">
                  <c:v>1000</c:v>
                </c:pt>
                <c:pt idx="2747">
                  <c:v>1000</c:v>
                </c:pt>
                <c:pt idx="2748">
                  <c:v>1000</c:v>
                </c:pt>
                <c:pt idx="2749">
                  <c:v>1000</c:v>
                </c:pt>
                <c:pt idx="2750">
                  <c:v>1000</c:v>
                </c:pt>
                <c:pt idx="2751">
                  <c:v>1000</c:v>
                </c:pt>
                <c:pt idx="2752">
                  <c:v>1000</c:v>
                </c:pt>
                <c:pt idx="2753">
                  <c:v>1000</c:v>
                </c:pt>
                <c:pt idx="2754">
                  <c:v>1000</c:v>
                </c:pt>
                <c:pt idx="2755">
                  <c:v>1000</c:v>
                </c:pt>
                <c:pt idx="2756">
                  <c:v>1000</c:v>
                </c:pt>
                <c:pt idx="2757">
                  <c:v>1000</c:v>
                </c:pt>
                <c:pt idx="2758">
                  <c:v>1000</c:v>
                </c:pt>
                <c:pt idx="2759">
                  <c:v>1000</c:v>
                </c:pt>
                <c:pt idx="2760">
                  <c:v>1000</c:v>
                </c:pt>
                <c:pt idx="2761">
                  <c:v>1000</c:v>
                </c:pt>
                <c:pt idx="2762">
                  <c:v>1000</c:v>
                </c:pt>
                <c:pt idx="2763">
                  <c:v>1000</c:v>
                </c:pt>
                <c:pt idx="2764">
                  <c:v>1000</c:v>
                </c:pt>
                <c:pt idx="2765">
                  <c:v>1000</c:v>
                </c:pt>
                <c:pt idx="2766">
                  <c:v>1000</c:v>
                </c:pt>
                <c:pt idx="2767">
                  <c:v>1000</c:v>
                </c:pt>
                <c:pt idx="2768">
                  <c:v>1000</c:v>
                </c:pt>
                <c:pt idx="2769">
                  <c:v>1000</c:v>
                </c:pt>
                <c:pt idx="2770">
                  <c:v>1000</c:v>
                </c:pt>
                <c:pt idx="2771">
                  <c:v>1000</c:v>
                </c:pt>
                <c:pt idx="2772">
                  <c:v>1000</c:v>
                </c:pt>
                <c:pt idx="2773">
                  <c:v>1000</c:v>
                </c:pt>
                <c:pt idx="2774">
                  <c:v>1000</c:v>
                </c:pt>
                <c:pt idx="2775">
                  <c:v>1000</c:v>
                </c:pt>
                <c:pt idx="2776">
                  <c:v>1000</c:v>
                </c:pt>
                <c:pt idx="2777">
                  <c:v>1000</c:v>
                </c:pt>
                <c:pt idx="2778">
                  <c:v>1000</c:v>
                </c:pt>
                <c:pt idx="2779">
                  <c:v>1000</c:v>
                </c:pt>
                <c:pt idx="2780">
                  <c:v>1000</c:v>
                </c:pt>
                <c:pt idx="2781">
                  <c:v>1000</c:v>
                </c:pt>
                <c:pt idx="2782">
                  <c:v>1000</c:v>
                </c:pt>
                <c:pt idx="2783">
                  <c:v>1000</c:v>
                </c:pt>
                <c:pt idx="2784">
                  <c:v>1000</c:v>
                </c:pt>
                <c:pt idx="2785">
                  <c:v>1000</c:v>
                </c:pt>
                <c:pt idx="2786">
                  <c:v>1000</c:v>
                </c:pt>
                <c:pt idx="2787">
                  <c:v>1000</c:v>
                </c:pt>
                <c:pt idx="2788">
                  <c:v>1000</c:v>
                </c:pt>
                <c:pt idx="2789">
                  <c:v>1000</c:v>
                </c:pt>
                <c:pt idx="2790">
                  <c:v>1000</c:v>
                </c:pt>
                <c:pt idx="2791">
                  <c:v>1000</c:v>
                </c:pt>
                <c:pt idx="2792">
                  <c:v>1000</c:v>
                </c:pt>
                <c:pt idx="2793">
                  <c:v>1000</c:v>
                </c:pt>
                <c:pt idx="2794">
                  <c:v>1000</c:v>
                </c:pt>
                <c:pt idx="2795">
                  <c:v>1000</c:v>
                </c:pt>
                <c:pt idx="2796">
                  <c:v>1000</c:v>
                </c:pt>
                <c:pt idx="2797">
                  <c:v>1000</c:v>
                </c:pt>
                <c:pt idx="2798">
                  <c:v>1000</c:v>
                </c:pt>
                <c:pt idx="2799">
                  <c:v>1000</c:v>
                </c:pt>
                <c:pt idx="2800">
                  <c:v>1000</c:v>
                </c:pt>
                <c:pt idx="2801">
                  <c:v>1000</c:v>
                </c:pt>
                <c:pt idx="2802">
                  <c:v>1000</c:v>
                </c:pt>
                <c:pt idx="2803">
                  <c:v>1000</c:v>
                </c:pt>
                <c:pt idx="2804">
                  <c:v>1000</c:v>
                </c:pt>
                <c:pt idx="2805">
                  <c:v>1000</c:v>
                </c:pt>
                <c:pt idx="2806">
                  <c:v>1000</c:v>
                </c:pt>
                <c:pt idx="2807">
                  <c:v>1000</c:v>
                </c:pt>
                <c:pt idx="2808">
                  <c:v>1000</c:v>
                </c:pt>
                <c:pt idx="2809">
                  <c:v>1000</c:v>
                </c:pt>
                <c:pt idx="2810">
                  <c:v>1000</c:v>
                </c:pt>
                <c:pt idx="2811">
                  <c:v>1000</c:v>
                </c:pt>
                <c:pt idx="2812">
                  <c:v>1000</c:v>
                </c:pt>
                <c:pt idx="2813">
                  <c:v>1000</c:v>
                </c:pt>
                <c:pt idx="2814">
                  <c:v>1000</c:v>
                </c:pt>
                <c:pt idx="2815">
                  <c:v>1000</c:v>
                </c:pt>
                <c:pt idx="2816">
                  <c:v>1000</c:v>
                </c:pt>
                <c:pt idx="2817">
                  <c:v>1000</c:v>
                </c:pt>
                <c:pt idx="2818">
                  <c:v>1000</c:v>
                </c:pt>
                <c:pt idx="2819">
                  <c:v>1000</c:v>
                </c:pt>
                <c:pt idx="2820">
                  <c:v>1000</c:v>
                </c:pt>
                <c:pt idx="2821">
                  <c:v>1000</c:v>
                </c:pt>
                <c:pt idx="2822">
                  <c:v>1000</c:v>
                </c:pt>
                <c:pt idx="2823">
                  <c:v>1000</c:v>
                </c:pt>
                <c:pt idx="2824">
                  <c:v>1000</c:v>
                </c:pt>
                <c:pt idx="2825">
                  <c:v>1000</c:v>
                </c:pt>
                <c:pt idx="2826">
                  <c:v>1000</c:v>
                </c:pt>
                <c:pt idx="2827">
                  <c:v>1000</c:v>
                </c:pt>
                <c:pt idx="2828">
                  <c:v>1000</c:v>
                </c:pt>
                <c:pt idx="2829">
                  <c:v>1000</c:v>
                </c:pt>
                <c:pt idx="2830">
                  <c:v>1000</c:v>
                </c:pt>
                <c:pt idx="2831">
                  <c:v>1000</c:v>
                </c:pt>
                <c:pt idx="2832">
                  <c:v>1000</c:v>
                </c:pt>
                <c:pt idx="2833">
                  <c:v>1000</c:v>
                </c:pt>
                <c:pt idx="2834">
                  <c:v>1000</c:v>
                </c:pt>
                <c:pt idx="2835">
                  <c:v>1000</c:v>
                </c:pt>
                <c:pt idx="2836">
                  <c:v>1000</c:v>
                </c:pt>
                <c:pt idx="2837">
                  <c:v>1000</c:v>
                </c:pt>
                <c:pt idx="2838">
                  <c:v>1000</c:v>
                </c:pt>
                <c:pt idx="2839">
                  <c:v>1000</c:v>
                </c:pt>
                <c:pt idx="2840">
                  <c:v>1000</c:v>
                </c:pt>
                <c:pt idx="2841">
                  <c:v>1000</c:v>
                </c:pt>
                <c:pt idx="2842">
                  <c:v>1000</c:v>
                </c:pt>
                <c:pt idx="2843">
                  <c:v>1000</c:v>
                </c:pt>
                <c:pt idx="2844">
                  <c:v>1000</c:v>
                </c:pt>
                <c:pt idx="2845">
                  <c:v>1000</c:v>
                </c:pt>
                <c:pt idx="2846">
                  <c:v>1000</c:v>
                </c:pt>
                <c:pt idx="2847">
                  <c:v>1000</c:v>
                </c:pt>
                <c:pt idx="2848">
                  <c:v>1000</c:v>
                </c:pt>
                <c:pt idx="2849">
                  <c:v>1000</c:v>
                </c:pt>
                <c:pt idx="2850">
                  <c:v>1000</c:v>
                </c:pt>
                <c:pt idx="2851">
                  <c:v>1000</c:v>
                </c:pt>
                <c:pt idx="2852">
                  <c:v>1000</c:v>
                </c:pt>
                <c:pt idx="2853">
                  <c:v>1000</c:v>
                </c:pt>
                <c:pt idx="2854">
                  <c:v>1000</c:v>
                </c:pt>
                <c:pt idx="2855">
                  <c:v>1000</c:v>
                </c:pt>
                <c:pt idx="2856">
                  <c:v>1000</c:v>
                </c:pt>
                <c:pt idx="2857">
                  <c:v>1000</c:v>
                </c:pt>
                <c:pt idx="2858">
                  <c:v>1000</c:v>
                </c:pt>
                <c:pt idx="2859">
                  <c:v>1000</c:v>
                </c:pt>
                <c:pt idx="2860">
                  <c:v>1000</c:v>
                </c:pt>
                <c:pt idx="2861">
                  <c:v>1000</c:v>
                </c:pt>
                <c:pt idx="2862">
                  <c:v>1000</c:v>
                </c:pt>
                <c:pt idx="2863">
                  <c:v>1000</c:v>
                </c:pt>
                <c:pt idx="2864">
                  <c:v>1000</c:v>
                </c:pt>
                <c:pt idx="2865">
                  <c:v>1000</c:v>
                </c:pt>
                <c:pt idx="2866">
                  <c:v>1000</c:v>
                </c:pt>
                <c:pt idx="2867">
                  <c:v>1000</c:v>
                </c:pt>
                <c:pt idx="2868">
                  <c:v>1000</c:v>
                </c:pt>
                <c:pt idx="2869">
                  <c:v>1000</c:v>
                </c:pt>
                <c:pt idx="2870">
                  <c:v>1000</c:v>
                </c:pt>
                <c:pt idx="2871">
                  <c:v>1000</c:v>
                </c:pt>
                <c:pt idx="2872">
                  <c:v>1000</c:v>
                </c:pt>
                <c:pt idx="2873">
                  <c:v>1000</c:v>
                </c:pt>
                <c:pt idx="2874">
                  <c:v>1000</c:v>
                </c:pt>
                <c:pt idx="2875">
                  <c:v>1000</c:v>
                </c:pt>
                <c:pt idx="2876">
                  <c:v>1000</c:v>
                </c:pt>
                <c:pt idx="2877">
                  <c:v>1000</c:v>
                </c:pt>
                <c:pt idx="2878">
                  <c:v>1000</c:v>
                </c:pt>
                <c:pt idx="2879">
                  <c:v>1000</c:v>
                </c:pt>
                <c:pt idx="2880">
                  <c:v>1000</c:v>
                </c:pt>
                <c:pt idx="2881">
                  <c:v>1000</c:v>
                </c:pt>
                <c:pt idx="2882">
                  <c:v>1000</c:v>
                </c:pt>
                <c:pt idx="2883">
                  <c:v>1000</c:v>
                </c:pt>
                <c:pt idx="2884">
                  <c:v>1000</c:v>
                </c:pt>
                <c:pt idx="2885">
                  <c:v>1000</c:v>
                </c:pt>
                <c:pt idx="2886">
                  <c:v>1000</c:v>
                </c:pt>
                <c:pt idx="2887">
                  <c:v>1000</c:v>
                </c:pt>
                <c:pt idx="2888">
                  <c:v>1000</c:v>
                </c:pt>
                <c:pt idx="2889">
                  <c:v>1000</c:v>
                </c:pt>
                <c:pt idx="2890">
                  <c:v>1000</c:v>
                </c:pt>
                <c:pt idx="2891">
                  <c:v>1000</c:v>
                </c:pt>
                <c:pt idx="2892">
                  <c:v>1000</c:v>
                </c:pt>
                <c:pt idx="2893">
                  <c:v>1000</c:v>
                </c:pt>
                <c:pt idx="2894">
                  <c:v>1000</c:v>
                </c:pt>
                <c:pt idx="2895">
                  <c:v>1000</c:v>
                </c:pt>
                <c:pt idx="2896">
                  <c:v>1000</c:v>
                </c:pt>
                <c:pt idx="2897">
                  <c:v>1000</c:v>
                </c:pt>
                <c:pt idx="2898">
                  <c:v>1000</c:v>
                </c:pt>
                <c:pt idx="2899">
                  <c:v>1000</c:v>
                </c:pt>
                <c:pt idx="2900">
                  <c:v>1000</c:v>
                </c:pt>
                <c:pt idx="2901">
                  <c:v>1000</c:v>
                </c:pt>
                <c:pt idx="2902">
                  <c:v>1000</c:v>
                </c:pt>
                <c:pt idx="2903">
                  <c:v>1000</c:v>
                </c:pt>
                <c:pt idx="2904">
                  <c:v>1000</c:v>
                </c:pt>
                <c:pt idx="2905">
                  <c:v>1000</c:v>
                </c:pt>
                <c:pt idx="2906">
                  <c:v>1000</c:v>
                </c:pt>
                <c:pt idx="2907">
                  <c:v>1000</c:v>
                </c:pt>
                <c:pt idx="2908">
                  <c:v>1000</c:v>
                </c:pt>
                <c:pt idx="2909">
                  <c:v>1000</c:v>
                </c:pt>
                <c:pt idx="2910">
                  <c:v>1000</c:v>
                </c:pt>
                <c:pt idx="2911">
                  <c:v>1000</c:v>
                </c:pt>
                <c:pt idx="2912">
                  <c:v>1000</c:v>
                </c:pt>
                <c:pt idx="2913">
                  <c:v>1000</c:v>
                </c:pt>
                <c:pt idx="2914">
                  <c:v>1000</c:v>
                </c:pt>
                <c:pt idx="2915">
                  <c:v>1000</c:v>
                </c:pt>
                <c:pt idx="2916">
                  <c:v>1000</c:v>
                </c:pt>
                <c:pt idx="2917">
                  <c:v>1000</c:v>
                </c:pt>
                <c:pt idx="2918">
                  <c:v>1000</c:v>
                </c:pt>
                <c:pt idx="2919">
                  <c:v>1000</c:v>
                </c:pt>
                <c:pt idx="2920">
                  <c:v>1000</c:v>
                </c:pt>
                <c:pt idx="2921">
                  <c:v>1000</c:v>
                </c:pt>
                <c:pt idx="2922">
                  <c:v>1000</c:v>
                </c:pt>
                <c:pt idx="2923">
                  <c:v>1000</c:v>
                </c:pt>
                <c:pt idx="2924">
                  <c:v>1000</c:v>
                </c:pt>
                <c:pt idx="2925">
                  <c:v>1000</c:v>
                </c:pt>
                <c:pt idx="2926">
                  <c:v>1000</c:v>
                </c:pt>
                <c:pt idx="2927">
                  <c:v>1000</c:v>
                </c:pt>
                <c:pt idx="2928">
                  <c:v>1000</c:v>
                </c:pt>
                <c:pt idx="2929">
                  <c:v>1000</c:v>
                </c:pt>
                <c:pt idx="2930">
                  <c:v>1000</c:v>
                </c:pt>
                <c:pt idx="2931">
                  <c:v>1000</c:v>
                </c:pt>
                <c:pt idx="2932">
                  <c:v>1000</c:v>
                </c:pt>
                <c:pt idx="2933">
                  <c:v>1000</c:v>
                </c:pt>
                <c:pt idx="2934">
                  <c:v>1000</c:v>
                </c:pt>
                <c:pt idx="2935">
                  <c:v>1000</c:v>
                </c:pt>
                <c:pt idx="2936">
                  <c:v>1000</c:v>
                </c:pt>
                <c:pt idx="2937">
                  <c:v>1000</c:v>
                </c:pt>
                <c:pt idx="2938">
                  <c:v>1000</c:v>
                </c:pt>
                <c:pt idx="2939">
                  <c:v>1000</c:v>
                </c:pt>
                <c:pt idx="2940">
                  <c:v>1000</c:v>
                </c:pt>
                <c:pt idx="2941">
                  <c:v>1000</c:v>
                </c:pt>
                <c:pt idx="2942">
                  <c:v>1000</c:v>
                </c:pt>
                <c:pt idx="2943">
                  <c:v>1000</c:v>
                </c:pt>
                <c:pt idx="2944">
                  <c:v>1000</c:v>
                </c:pt>
                <c:pt idx="2945">
                  <c:v>1000</c:v>
                </c:pt>
                <c:pt idx="2946">
                  <c:v>1000</c:v>
                </c:pt>
                <c:pt idx="2947">
                  <c:v>1000</c:v>
                </c:pt>
                <c:pt idx="2948">
                  <c:v>1000</c:v>
                </c:pt>
                <c:pt idx="2949">
                  <c:v>1000</c:v>
                </c:pt>
                <c:pt idx="2950">
                  <c:v>1000</c:v>
                </c:pt>
                <c:pt idx="2951">
                  <c:v>1000</c:v>
                </c:pt>
                <c:pt idx="2952">
                  <c:v>1000</c:v>
                </c:pt>
                <c:pt idx="2953">
                  <c:v>1000</c:v>
                </c:pt>
                <c:pt idx="2954">
                  <c:v>1000</c:v>
                </c:pt>
                <c:pt idx="2955">
                  <c:v>1000</c:v>
                </c:pt>
                <c:pt idx="2956">
                  <c:v>1000</c:v>
                </c:pt>
                <c:pt idx="2957">
                  <c:v>1000</c:v>
                </c:pt>
                <c:pt idx="2958">
                  <c:v>1000</c:v>
                </c:pt>
                <c:pt idx="2959">
                  <c:v>1000</c:v>
                </c:pt>
                <c:pt idx="2960">
                  <c:v>1000</c:v>
                </c:pt>
                <c:pt idx="2961">
                  <c:v>1000</c:v>
                </c:pt>
                <c:pt idx="2962">
                  <c:v>1000</c:v>
                </c:pt>
                <c:pt idx="2963">
                  <c:v>1000</c:v>
                </c:pt>
                <c:pt idx="2964">
                  <c:v>1000</c:v>
                </c:pt>
                <c:pt idx="2965">
                  <c:v>1000</c:v>
                </c:pt>
                <c:pt idx="2966">
                  <c:v>1000</c:v>
                </c:pt>
                <c:pt idx="2967">
                  <c:v>1000</c:v>
                </c:pt>
                <c:pt idx="2968">
                  <c:v>1000</c:v>
                </c:pt>
                <c:pt idx="2969">
                  <c:v>1000</c:v>
                </c:pt>
                <c:pt idx="2970">
                  <c:v>1000</c:v>
                </c:pt>
                <c:pt idx="2971">
                  <c:v>1000</c:v>
                </c:pt>
                <c:pt idx="2972">
                  <c:v>1000</c:v>
                </c:pt>
                <c:pt idx="2973">
                  <c:v>1000</c:v>
                </c:pt>
                <c:pt idx="2974">
                  <c:v>1000</c:v>
                </c:pt>
                <c:pt idx="2975">
                  <c:v>1000</c:v>
                </c:pt>
                <c:pt idx="2976">
                  <c:v>1000</c:v>
                </c:pt>
                <c:pt idx="2977">
                  <c:v>1000</c:v>
                </c:pt>
                <c:pt idx="2978">
                  <c:v>1000</c:v>
                </c:pt>
                <c:pt idx="2979">
                  <c:v>1000</c:v>
                </c:pt>
                <c:pt idx="2980">
                  <c:v>1000</c:v>
                </c:pt>
                <c:pt idx="2981">
                  <c:v>1000</c:v>
                </c:pt>
                <c:pt idx="2982">
                  <c:v>1000</c:v>
                </c:pt>
                <c:pt idx="2983">
                  <c:v>1000</c:v>
                </c:pt>
                <c:pt idx="2984">
                  <c:v>1000</c:v>
                </c:pt>
                <c:pt idx="2985">
                  <c:v>1000</c:v>
                </c:pt>
                <c:pt idx="2986">
                  <c:v>1000</c:v>
                </c:pt>
                <c:pt idx="2987">
                  <c:v>1000</c:v>
                </c:pt>
                <c:pt idx="2988">
                  <c:v>1000</c:v>
                </c:pt>
                <c:pt idx="2989">
                  <c:v>1000</c:v>
                </c:pt>
                <c:pt idx="2990">
                  <c:v>1000</c:v>
                </c:pt>
                <c:pt idx="2991">
                  <c:v>1000</c:v>
                </c:pt>
                <c:pt idx="2992">
                  <c:v>1000</c:v>
                </c:pt>
                <c:pt idx="2993">
                  <c:v>1000</c:v>
                </c:pt>
                <c:pt idx="2994">
                  <c:v>1000</c:v>
                </c:pt>
                <c:pt idx="2995">
                  <c:v>1000</c:v>
                </c:pt>
                <c:pt idx="2996">
                  <c:v>1000</c:v>
                </c:pt>
                <c:pt idx="2997">
                  <c:v>1000</c:v>
                </c:pt>
                <c:pt idx="2998">
                  <c:v>1000</c:v>
                </c:pt>
                <c:pt idx="2999">
                  <c:v>1000</c:v>
                </c:pt>
                <c:pt idx="3000">
                  <c:v>1000</c:v>
                </c:pt>
                <c:pt idx="3001">
                  <c:v>1000</c:v>
                </c:pt>
                <c:pt idx="3002">
                  <c:v>1000</c:v>
                </c:pt>
                <c:pt idx="3003">
                  <c:v>1000</c:v>
                </c:pt>
                <c:pt idx="3004">
                  <c:v>1000</c:v>
                </c:pt>
                <c:pt idx="3005">
                  <c:v>1000</c:v>
                </c:pt>
                <c:pt idx="3006">
                  <c:v>1000</c:v>
                </c:pt>
                <c:pt idx="3007">
                  <c:v>1000</c:v>
                </c:pt>
                <c:pt idx="3008">
                  <c:v>1000</c:v>
                </c:pt>
                <c:pt idx="3009">
                  <c:v>1000</c:v>
                </c:pt>
                <c:pt idx="3010">
                  <c:v>1000</c:v>
                </c:pt>
                <c:pt idx="3011">
                  <c:v>1000</c:v>
                </c:pt>
                <c:pt idx="3012">
                  <c:v>1000</c:v>
                </c:pt>
                <c:pt idx="3013">
                  <c:v>1000</c:v>
                </c:pt>
                <c:pt idx="3014">
                  <c:v>1000</c:v>
                </c:pt>
                <c:pt idx="3015">
                  <c:v>1000</c:v>
                </c:pt>
                <c:pt idx="3016">
                  <c:v>1000</c:v>
                </c:pt>
                <c:pt idx="3017">
                  <c:v>1000</c:v>
                </c:pt>
                <c:pt idx="3018">
                  <c:v>1000</c:v>
                </c:pt>
                <c:pt idx="3019">
                  <c:v>1000</c:v>
                </c:pt>
                <c:pt idx="3020">
                  <c:v>1000</c:v>
                </c:pt>
                <c:pt idx="3021">
                  <c:v>1000</c:v>
                </c:pt>
                <c:pt idx="3022">
                  <c:v>1000</c:v>
                </c:pt>
                <c:pt idx="3023">
                  <c:v>1000</c:v>
                </c:pt>
                <c:pt idx="3024">
                  <c:v>1000</c:v>
                </c:pt>
                <c:pt idx="3025">
                  <c:v>1000</c:v>
                </c:pt>
                <c:pt idx="3026">
                  <c:v>1000</c:v>
                </c:pt>
                <c:pt idx="3027">
                  <c:v>1000</c:v>
                </c:pt>
                <c:pt idx="3028">
                  <c:v>1000</c:v>
                </c:pt>
                <c:pt idx="3029">
                  <c:v>1000</c:v>
                </c:pt>
                <c:pt idx="3030">
                  <c:v>1000</c:v>
                </c:pt>
                <c:pt idx="3031">
                  <c:v>1000</c:v>
                </c:pt>
                <c:pt idx="3032">
                  <c:v>1000</c:v>
                </c:pt>
                <c:pt idx="3033">
                  <c:v>1000</c:v>
                </c:pt>
                <c:pt idx="3034">
                  <c:v>1000</c:v>
                </c:pt>
                <c:pt idx="3035">
                  <c:v>1000</c:v>
                </c:pt>
                <c:pt idx="3036">
                  <c:v>1000</c:v>
                </c:pt>
                <c:pt idx="3037">
                  <c:v>1000</c:v>
                </c:pt>
                <c:pt idx="3038">
                  <c:v>1000</c:v>
                </c:pt>
                <c:pt idx="3039">
                  <c:v>1000</c:v>
                </c:pt>
                <c:pt idx="3040">
                  <c:v>1000</c:v>
                </c:pt>
                <c:pt idx="3041">
                  <c:v>1000</c:v>
                </c:pt>
                <c:pt idx="3042">
                  <c:v>1000</c:v>
                </c:pt>
                <c:pt idx="3043">
                  <c:v>1000</c:v>
                </c:pt>
                <c:pt idx="3044">
                  <c:v>1000</c:v>
                </c:pt>
                <c:pt idx="3045">
                  <c:v>1000</c:v>
                </c:pt>
                <c:pt idx="3046">
                  <c:v>1000</c:v>
                </c:pt>
                <c:pt idx="3047">
                  <c:v>1000</c:v>
                </c:pt>
                <c:pt idx="3048">
                  <c:v>1000</c:v>
                </c:pt>
                <c:pt idx="3049">
                  <c:v>1000</c:v>
                </c:pt>
                <c:pt idx="3050">
                  <c:v>1000</c:v>
                </c:pt>
                <c:pt idx="3051">
                  <c:v>1000</c:v>
                </c:pt>
                <c:pt idx="3052">
                  <c:v>1000</c:v>
                </c:pt>
                <c:pt idx="3053">
                  <c:v>1000</c:v>
                </c:pt>
                <c:pt idx="3054">
                  <c:v>1000</c:v>
                </c:pt>
                <c:pt idx="3055">
                  <c:v>1000</c:v>
                </c:pt>
                <c:pt idx="3056">
                  <c:v>1000</c:v>
                </c:pt>
                <c:pt idx="3057">
                  <c:v>1000</c:v>
                </c:pt>
                <c:pt idx="3058">
                  <c:v>1000</c:v>
                </c:pt>
                <c:pt idx="3059">
                  <c:v>1000</c:v>
                </c:pt>
                <c:pt idx="3060">
                  <c:v>1000</c:v>
                </c:pt>
                <c:pt idx="3061">
                  <c:v>1000</c:v>
                </c:pt>
                <c:pt idx="3062">
                  <c:v>1000</c:v>
                </c:pt>
                <c:pt idx="3063">
                  <c:v>1000</c:v>
                </c:pt>
                <c:pt idx="3064">
                  <c:v>1000</c:v>
                </c:pt>
                <c:pt idx="3065">
                  <c:v>1000</c:v>
                </c:pt>
                <c:pt idx="3066">
                  <c:v>1000</c:v>
                </c:pt>
                <c:pt idx="3067">
                  <c:v>1000</c:v>
                </c:pt>
                <c:pt idx="3068">
                  <c:v>1000</c:v>
                </c:pt>
                <c:pt idx="3069">
                  <c:v>1000</c:v>
                </c:pt>
                <c:pt idx="3070">
                  <c:v>1000</c:v>
                </c:pt>
                <c:pt idx="3071">
                  <c:v>1000</c:v>
                </c:pt>
                <c:pt idx="3072">
                  <c:v>1000</c:v>
                </c:pt>
                <c:pt idx="3073">
                  <c:v>1000</c:v>
                </c:pt>
                <c:pt idx="3074">
                  <c:v>1000</c:v>
                </c:pt>
                <c:pt idx="3075">
                  <c:v>1000</c:v>
                </c:pt>
                <c:pt idx="3076">
                  <c:v>1000</c:v>
                </c:pt>
                <c:pt idx="3077">
                  <c:v>1000</c:v>
                </c:pt>
                <c:pt idx="3078">
                  <c:v>1000</c:v>
                </c:pt>
                <c:pt idx="3079">
                  <c:v>1000</c:v>
                </c:pt>
                <c:pt idx="3080">
                  <c:v>1000</c:v>
                </c:pt>
                <c:pt idx="3081">
                  <c:v>1000</c:v>
                </c:pt>
                <c:pt idx="3082">
                  <c:v>1000</c:v>
                </c:pt>
                <c:pt idx="3083">
                  <c:v>1000</c:v>
                </c:pt>
                <c:pt idx="3084">
                  <c:v>1000</c:v>
                </c:pt>
                <c:pt idx="3085">
                  <c:v>1000</c:v>
                </c:pt>
                <c:pt idx="3086">
                  <c:v>1000</c:v>
                </c:pt>
                <c:pt idx="3087">
                  <c:v>1000</c:v>
                </c:pt>
                <c:pt idx="3088">
                  <c:v>1000</c:v>
                </c:pt>
                <c:pt idx="3089">
                  <c:v>1000</c:v>
                </c:pt>
                <c:pt idx="3090">
                  <c:v>1000</c:v>
                </c:pt>
                <c:pt idx="3091">
                  <c:v>1000</c:v>
                </c:pt>
                <c:pt idx="3092">
                  <c:v>1000</c:v>
                </c:pt>
                <c:pt idx="3093">
                  <c:v>1000</c:v>
                </c:pt>
                <c:pt idx="3094">
                  <c:v>1000</c:v>
                </c:pt>
                <c:pt idx="3095">
                  <c:v>1000</c:v>
                </c:pt>
                <c:pt idx="3096">
                  <c:v>1000</c:v>
                </c:pt>
                <c:pt idx="3097">
                  <c:v>1000</c:v>
                </c:pt>
                <c:pt idx="3098">
                  <c:v>1000</c:v>
                </c:pt>
                <c:pt idx="3099">
                  <c:v>1000</c:v>
                </c:pt>
                <c:pt idx="3100">
                  <c:v>1000</c:v>
                </c:pt>
                <c:pt idx="3101">
                  <c:v>1000</c:v>
                </c:pt>
                <c:pt idx="3102">
                  <c:v>1000</c:v>
                </c:pt>
                <c:pt idx="3103">
                  <c:v>1000</c:v>
                </c:pt>
                <c:pt idx="3104">
                  <c:v>1000</c:v>
                </c:pt>
                <c:pt idx="3105">
                  <c:v>1000</c:v>
                </c:pt>
                <c:pt idx="3106">
                  <c:v>1000</c:v>
                </c:pt>
                <c:pt idx="3107">
                  <c:v>1000</c:v>
                </c:pt>
                <c:pt idx="3108">
                  <c:v>1000</c:v>
                </c:pt>
                <c:pt idx="3109">
                  <c:v>1000</c:v>
                </c:pt>
                <c:pt idx="3110">
                  <c:v>1000</c:v>
                </c:pt>
                <c:pt idx="3111">
                  <c:v>1000</c:v>
                </c:pt>
                <c:pt idx="3112">
                  <c:v>1000</c:v>
                </c:pt>
                <c:pt idx="3113">
                  <c:v>1000</c:v>
                </c:pt>
                <c:pt idx="3114">
                  <c:v>1000</c:v>
                </c:pt>
                <c:pt idx="3115">
                  <c:v>1000</c:v>
                </c:pt>
                <c:pt idx="3116">
                  <c:v>1000</c:v>
                </c:pt>
                <c:pt idx="3117">
                  <c:v>1000</c:v>
                </c:pt>
                <c:pt idx="3118">
                  <c:v>1000</c:v>
                </c:pt>
                <c:pt idx="3119">
                  <c:v>1000</c:v>
                </c:pt>
                <c:pt idx="3120">
                  <c:v>1000</c:v>
                </c:pt>
                <c:pt idx="3121">
                  <c:v>1000</c:v>
                </c:pt>
                <c:pt idx="3122">
                  <c:v>1000</c:v>
                </c:pt>
                <c:pt idx="3123">
                  <c:v>1000</c:v>
                </c:pt>
                <c:pt idx="3124">
                  <c:v>1000</c:v>
                </c:pt>
                <c:pt idx="3125">
                  <c:v>1000</c:v>
                </c:pt>
                <c:pt idx="3126">
                  <c:v>1000</c:v>
                </c:pt>
                <c:pt idx="3127">
                  <c:v>1000</c:v>
                </c:pt>
                <c:pt idx="3128">
                  <c:v>1000</c:v>
                </c:pt>
                <c:pt idx="3129">
                  <c:v>1000</c:v>
                </c:pt>
                <c:pt idx="3130">
                  <c:v>1000</c:v>
                </c:pt>
                <c:pt idx="3131">
                  <c:v>1000</c:v>
                </c:pt>
                <c:pt idx="3132">
                  <c:v>1000</c:v>
                </c:pt>
                <c:pt idx="3133">
                  <c:v>1000</c:v>
                </c:pt>
                <c:pt idx="3134">
                  <c:v>1000</c:v>
                </c:pt>
                <c:pt idx="3135">
                  <c:v>1000</c:v>
                </c:pt>
                <c:pt idx="3136">
                  <c:v>1000</c:v>
                </c:pt>
                <c:pt idx="3137">
                  <c:v>1000</c:v>
                </c:pt>
                <c:pt idx="3138">
                  <c:v>1000</c:v>
                </c:pt>
                <c:pt idx="3139">
                  <c:v>1000</c:v>
                </c:pt>
                <c:pt idx="3140">
                  <c:v>1000</c:v>
                </c:pt>
                <c:pt idx="3141">
                  <c:v>1000</c:v>
                </c:pt>
                <c:pt idx="3142">
                  <c:v>1000</c:v>
                </c:pt>
                <c:pt idx="3143">
                  <c:v>1000</c:v>
                </c:pt>
                <c:pt idx="3144">
                  <c:v>1000</c:v>
                </c:pt>
                <c:pt idx="3145">
                  <c:v>1000</c:v>
                </c:pt>
                <c:pt idx="3146">
                  <c:v>1000</c:v>
                </c:pt>
                <c:pt idx="3147">
                  <c:v>1000</c:v>
                </c:pt>
                <c:pt idx="3148">
                  <c:v>1000</c:v>
                </c:pt>
                <c:pt idx="3149">
                  <c:v>1000</c:v>
                </c:pt>
                <c:pt idx="3150">
                  <c:v>1000</c:v>
                </c:pt>
                <c:pt idx="3151">
                  <c:v>1000</c:v>
                </c:pt>
                <c:pt idx="3152">
                  <c:v>1000</c:v>
                </c:pt>
                <c:pt idx="3153">
                  <c:v>1000</c:v>
                </c:pt>
                <c:pt idx="3154">
                  <c:v>1000</c:v>
                </c:pt>
                <c:pt idx="3155">
                  <c:v>1000</c:v>
                </c:pt>
                <c:pt idx="3156">
                  <c:v>1000</c:v>
                </c:pt>
                <c:pt idx="3157">
                  <c:v>1000</c:v>
                </c:pt>
                <c:pt idx="3158">
                  <c:v>1000</c:v>
                </c:pt>
                <c:pt idx="3159">
                  <c:v>1000</c:v>
                </c:pt>
                <c:pt idx="3160">
                  <c:v>1000</c:v>
                </c:pt>
                <c:pt idx="3161">
                  <c:v>1000</c:v>
                </c:pt>
                <c:pt idx="3162">
                  <c:v>1000</c:v>
                </c:pt>
                <c:pt idx="3163">
                  <c:v>1000</c:v>
                </c:pt>
                <c:pt idx="3164">
                  <c:v>1000</c:v>
                </c:pt>
                <c:pt idx="3165">
                  <c:v>1000</c:v>
                </c:pt>
                <c:pt idx="3166">
                  <c:v>1000</c:v>
                </c:pt>
                <c:pt idx="3167">
                  <c:v>1000</c:v>
                </c:pt>
                <c:pt idx="3168">
                  <c:v>1000</c:v>
                </c:pt>
                <c:pt idx="3169">
                  <c:v>1000</c:v>
                </c:pt>
                <c:pt idx="3170">
                  <c:v>1000</c:v>
                </c:pt>
                <c:pt idx="3171">
                  <c:v>1000</c:v>
                </c:pt>
                <c:pt idx="3172">
                  <c:v>1000</c:v>
                </c:pt>
                <c:pt idx="3173">
                  <c:v>1000</c:v>
                </c:pt>
                <c:pt idx="3174">
                  <c:v>1000</c:v>
                </c:pt>
                <c:pt idx="3175">
                  <c:v>1000</c:v>
                </c:pt>
                <c:pt idx="3176">
                  <c:v>1000</c:v>
                </c:pt>
                <c:pt idx="3177">
                  <c:v>1000</c:v>
                </c:pt>
                <c:pt idx="3178">
                  <c:v>1000</c:v>
                </c:pt>
                <c:pt idx="3179">
                  <c:v>1000</c:v>
                </c:pt>
                <c:pt idx="3180">
                  <c:v>1000</c:v>
                </c:pt>
                <c:pt idx="3181">
                  <c:v>1000</c:v>
                </c:pt>
                <c:pt idx="3182">
                  <c:v>1000</c:v>
                </c:pt>
                <c:pt idx="3183">
                  <c:v>1000</c:v>
                </c:pt>
                <c:pt idx="3184">
                  <c:v>1000</c:v>
                </c:pt>
                <c:pt idx="3185">
                  <c:v>1000</c:v>
                </c:pt>
                <c:pt idx="3186">
                  <c:v>1000</c:v>
                </c:pt>
                <c:pt idx="3187">
                  <c:v>1000</c:v>
                </c:pt>
                <c:pt idx="3188">
                  <c:v>1000</c:v>
                </c:pt>
                <c:pt idx="3189">
                  <c:v>1000</c:v>
                </c:pt>
                <c:pt idx="3190">
                  <c:v>1000</c:v>
                </c:pt>
                <c:pt idx="3191">
                  <c:v>1000</c:v>
                </c:pt>
                <c:pt idx="3192">
                  <c:v>1000</c:v>
                </c:pt>
                <c:pt idx="3193">
                  <c:v>1000</c:v>
                </c:pt>
                <c:pt idx="3194">
                  <c:v>1000</c:v>
                </c:pt>
                <c:pt idx="3195">
                  <c:v>1000</c:v>
                </c:pt>
                <c:pt idx="3196">
                  <c:v>1000</c:v>
                </c:pt>
                <c:pt idx="3197">
                  <c:v>1000</c:v>
                </c:pt>
                <c:pt idx="3198">
                  <c:v>1000</c:v>
                </c:pt>
                <c:pt idx="3199">
                  <c:v>1000</c:v>
                </c:pt>
                <c:pt idx="3200">
                  <c:v>1000</c:v>
                </c:pt>
                <c:pt idx="3201">
                  <c:v>1000</c:v>
                </c:pt>
                <c:pt idx="3202">
                  <c:v>1000</c:v>
                </c:pt>
                <c:pt idx="3203">
                  <c:v>1000</c:v>
                </c:pt>
                <c:pt idx="3204">
                  <c:v>1000</c:v>
                </c:pt>
                <c:pt idx="3205">
                  <c:v>1000</c:v>
                </c:pt>
                <c:pt idx="3206">
                  <c:v>1000</c:v>
                </c:pt>
                <c:pt idx="3207">
                  <c:v>1000</c:v>
                </c:pt>
                <c:pt idx="3208">
                  <c:v>1000</c:v>
                </c:pt>
                <c:pt idx="3209">
                  <c:v>1000</c:v>
                </c:pt>
                <c:pt idx="3210">
                  <c:v>1000</c:v>
                </c:pt>
                <c:pt idx="3211">
                  <c:v>1000</c:v>
                </c:pt>
                <c:pt idx="3212">
                  <c:v>1000</c:v>
                </c:pt>
                <c:pt idx="3213">
                  <c:v>1000</c:v>
                </c:pt>
                <c:pt idx="3214">
                  <c:v>1000</c:v>
                </c:pt>
                <c:pt idx="3215">
                  <c:v>1000</c:v>
                </c:pt>
                <c:pt idx="3216">
                  <c:v>1000</c:v>
                </c:pt>
                <c:pt idx="3217">
                  <c:v>1000</c:v>
                </c:pt>
                <c:pt idx="3218">
                  <c:v>1000</c:v>
                </c:pt>
                <c:pt idx="3219">
                  <c:v>1000</c:v>
                </c:pt>
                <c:pt idx="3220">
                  <c:v>1000</c:v>
                </c:pt>
                <c:pt idx="3221">
                  <c:v>1000</c:v>
                </c:pt>
                <c:pt idx="3222">
                  <c:v>1000</c:v>
                </c:pt>
                <c:pt idx="3223">
                  <c:v>1000</c:v>
                </c:pt>
                <c:pt idx="3224">
                  <c:v>1000</c:v>
                </c:pt>
                <c:pt idx="3225">
                  <c:v>1000</c:v>
                </c:pt>
                <c:pt idx="3226">
                  <c:v>1000</c:v>
                </c:pt>
                <c:pt idx="3227">
                  <c:v>1000</c:v>
                </c:pt>
                <c:pt idx="3228">
                  <c:v>1000</c:v>
                </c:pt>
                <c:pt idx="3229">
                  <c:v>1000</c:v>
                </c:pt>
                <c:pt idx="3230">
                  <c:v>1000</c:v>
                </c:pt>
                <c:pt idx="3231">
                  <c:v>1000</c:v>
                </c:pt>
                <c:pt idx="3232">
                  <c:v>1000</c:v>
                </c:pt>
                <c:pt idx="3233">
                  <c:v>1000</c:v>
                </c:pt>
                <c:pt idx="3234">
                  <c:v>1000</c:v>
                </c:pt>
                <c:pt idx="3235">
                  <c:v>1000</c:v>
                </c:pt>
                <c:pt idx="3236">
                  <c:v>1000</c:v>
                </c:pt>
                <c:pt idx="3237">
                  <c:v>1000</c:v>
                </c:pt>
                <c:pt idx="3238">
                  <c:v>1000</c:v>
                </c:pt>
                <c:pt idx="3239">
                  <c:v>1000</c:v>
                </c:pt>
                <c:pt idx="3240">
                  <c:v>1000</c:v>
                </c:pt>
                <c:pt idx="3241">
                  <c:v>1000</c:v>
                </c:pt>
                <c:pt idx="3242">
                  <c:v>1000</c:v>
                </c:pt>
                <c:pt idx="3243">
                  <c:v>1000</c:v>
                </c:pt>
                <c:pt idx="3244">
                  <c:v>1000</c:v>
                </c:pt>
                <c:pt idx="3245">
                  <c:v>1000</c:v>
                </c:pt>
                <c:pt idx="3246">
                  <c:v>1000</c:v>
                </c:pt>
                <c:pt idx="3247">
                  <c:v>1000</c:v>
                </c:pt>
                <c:pt idx="3248">
                  <c:v>1000</c:v>
                </c:pt>
                <c:pt idx="3249">
                  <c:v>1000</c:v>
                </c:pt>
                <c:pt idx="3250">
                  <c:v>1000</c:v>
                </c:pt>
                <c:pt idx="3251">
                  <c:v>1000</c:v>
                </c:pt>
                <c:pt idx="3252">
                  <c:v>1000</c:v>
                </c:pt>
                <c:pt idx="3253">
                  <c:v>1000</c:v>
                </c:pt>
                <c:pt idx="3254">
                  <c:v>1000</c:v>
                </c:pt>
                <c:pt idx="3255">
                  <c:v>1000</c:v>
                </c:pt>
                <c:pt idx="3256">
                  <c:v>1000</c:v>
                </c:pt>
                <c:pt idx="3257">
                  <c:v>1000</c:v>
                </c:pt>
                <c:pt idx="3258">
                  <c:v>1000</c:v>
                </c:pt>
                <c:pt idx="3259">
                  <c:v>1000</c:v>
                </c:pt>
                <c:pt idx="3260">
                  <c:v>1000</c:v>
                </c:pt>
                <c:pt idx="3261">
                  <c:v>1000</c:v>
                </c:pt>
                <c:pt idx="3262">
                  <c:v>1000</c:v>
                </c:pt>
                <c:pt idx="3263">
                  <c:v>1000</c:v>
                </c:pt>
                <c:pt idx="3264">
                  <c:v>1000</c:v>
                </c:pt>
                <c:pt idx="3265">
                  <c:v>1000</c:v>
                </c:pt>
                <c:pt idx="3266">
                  <c:v>1000</c:v>
                </c:pt>
                <c:pt idx="3267">
                  <c:v>1000</c:v>
                </c:pt>
                <c:pt idx="3268">
                  <c:v>1000</c:v>
                </c:pt>
                <c:pt idx="3269">
                  <c:v>1000</c:v>
                </c:pt>
                <c:pt idx="3270">
                  <c:v>1000</c:v>
                </c:pt>
                <c:pt idx="3271">
                  <c:v>1000</c:v>
                </c:pt>
                <c:pt idx="3272">
                  <c:v>1000</c:v>
                </c:pt>
                <c:pt idx="3273">
                  <c:v>1000</c:v>
                </c:pt>
                <c:pt idx="3274">
                  <c:v>1000</c:v>
                </c:pt>
                <c:pt idx="3275">
                  <c:v>1000</c:v>
                </c:pt>
                <c:pt idx="3276">
                  <c:v>1000</c:v>
                </c:pt>
                <c:pt idx="3277">
                  <c:v>1000</c:v>
                </c:pt>
                <c:pt idx="3278">
                  <c:v>1000</c:v>
                </c:pt>
                <c:pt idx="3279">
                  <c:v>1000</c:v>
                </c:pt>
                <c:pt idx="3280">
                  <c:v>1000</c:v>
                </c:pt>
                <c:pt idx="3281">
                  <c:v>1000</c:v>
                </c:pt>
                <c:pt idx="3282">
                  <c:v>1000</c:v>
                </c:pt>
                <c:pt idx="3283">
                  <c:v>1000</c:v>
                </c:pt>
                <c:pt idx="3284">
                  <c:v>1000</c:v>
                </c:pt>
                <c:pt idx="3285">
                  <c:v>1000</c:v>
                </c:pt>
                <c:pt idx="3286">
                  <c:v>1000</c:v>
                </c:pt>
                <c:pt idx="3287">
                  <c:v>1000</c:v>
                </c:pt>
                <c:pt idx="3288">
                  <c:v>1000</c:v>
                </c:pt>
                <c:pt idx="3289">
                  <c:v>1000</c:v>
                </c:pt>
                <c:pt idx="3290">
                  <c:v>1000</c:v>
                </c:pt>
                <c:pt idx="3291">
                  <c:v>1000</c:v>
                </c:pt>
                <c:pt idx="3292">
                  <c:v>1000</c:v>
                </c:pt>
                <c:pt idx="3293">
                  <c:v>1000</c:v>
                </c:pt>
                <c:pt idx="3294">
                  <c:v>1000</c:v>
                </c:pt>
                <c:pt idx="3295">
                  <c:v>1000</c:v>
                </c:pt>
                <c:pt idx="3296">
                  <c:v>1000</c:v>
                </c:pt>
                <c:pt idx="3297">
                  <c:v>1000</c:v>
                </c:pt>
                <c:pt idx="3298">
                  <c:v>1000</c:v>
                </c:pt>
                <c:pt idx="3299">
                  <c:v>1000</c:v>
                </c:pt>
                <c:pt idx="3300">
                  <c:v>1000</c:v>
                </c:pt>
                <c:pt idx="3301">
                  <c:v>1000</c:v>
                </c:pt>
                <c:pt idx="3302">
                  <c:v>1000</c:v>
                </c:pt>
                <c:pt idx="3303">
                  <c:v>1000</c:v>
                </c:pt>
                <c:pt idx="3304">
                  <c:v>1000</c:v>
                </c:pt>
                <c:pt idx="3305">
                  <c:v>1000</c:v>
                </c:pt>
                <c:pt idx="3306">
                  <c:v>1000</c:v>
                </c:pt>
                <c:pt idx="3307">
                  <c:v>1000</c:v>
                </c:pt>
                <c:pt idx="3308">
                  <c:v>1000</c:v>
                </c:pt>
                <c:pt idx="3309">
                  <c:v>1000</c:v>
                </c:pt>
                <c:pt idx="3310">
                  <c:v>1000</c:v>
                </c:pt>
                <c:pt idx="3311">
                  <c:v>1000</c:v>
                </c:pt>
                <c:pt idx="3312">
                  <c:v>1000</c:v>
                </c:pt>
                <c:pt idx="3313">
                  <c:v>1000</c:v>
                </c:pt>
                <c:pt idx="3314">
                  <c:v>1000</c:v>
                </c:pt>
                <c:pt idx="3315">
                  <c:v>1000</c:v>
                </c:pt>
                <c:pt idx="3316">
                  <c:v>1000</c:v>
                </c:pt>
                <c:pt idx="3317">
                  <c:v>1000</c:v>
                </c:pt>
                <c:pt idx="3318">
                  <c:v>1000</c:v>
                </c:pt>
                <c:pt idx="3319">
                  <c:v>1000</c:v>
                </c:pt>
                <c:pt idx="3320">
                  <c:v>1000</c:v>
                </c:pt>
                <c:pt idx="3321">
                  <c:v>1000</c:v>
                </c:pt>
                <c:pt idx="3322">
                  <c:v>1000</c:v>
                </c:pt>
                <c:pt idx="3323">
                  <c:v>1000</c:v>
                </c:pt>
                <c:pt idx="3324">
                  <c:v>1000</c:v>
                </c:pt>
                <c:pt idx="3325">
                  <c:v>1000</c:v>
                </c:pt>
                <c:pt idx="3326">
                  <c:v>1000</c:v>
                </c:pt>
                <c:pt idx="3327">
                  <c:v>1000</c:v>
                </c:pt>
                <c:pt idx="3328">
                  <c:v>1000</c:v>
                </c:pt>
                <c:pt idx="3329">
                  <c:v>1000</c:v>
                </c:pt>
                <c:pt idx="3330">
                  <c:v>1000</c:v>
                </c:pt>
                <c:pt idx="3331">
                  <c:v>1000</c:v>
                </c:pt>
                <c:pt idx="3332">
                  <c:v>1000</c:v>
                </c:pt>
                <c:pt idx="3333">
                  <c:v>1000</c:v>
                </c:pt>
                <c:pt idx="3334">
                  <c:v>1000</c:v>
                </c:pt>
                <c:pt idx="3335">
                  <c:v>1000</c:v>
                </c:pt>
                <c:pt idx="3336">
                  <c:v>1000</c:v>
                </c:pt>
                <c:pt idx="3337">
                  <c:v>1000</c:v>
                </c:pt>
                <c:pt idx="3338">
                  <c:v>1000</c:v>
                </c:pt>
                <c:pt idx="3339">
                  <c:v>1000</c:v>
                </c:pt>
                <c:pt idx="3340">
                  <c:v>1000</c:v>
                </c:pt>
                <c:pt idx="3341">
                  <c:v>1000</c:v>
                </c:pt>
                <c:pt idx="3342">
                  <c:v>1000</c:v>
                </c:pt>
                <c:pt idx="3343">
                  <c:v>1000</c:v>
                </c:pt>
                <c:pt idx="3344">
                  <c:v>1000</c:v>
                </c:pt>
                <c:pt idx="3345">
                  <c:v>1000</c:v>
                </c:pt>
                <c:pt idx="3346">
                  <c:v>1000</c:v>
                </c:pt>
                <c:pt idx="3347">
                  <c:v>1000</c:v>
                </c:pt>
                <c:pt idx="3348">
                  <c:v>1000</c:v>
                </c:pt>
                <c:pt idx="3349">
                  <c:v>1000</c:v>
                </c:pt>
                <c:pt idx="3350">
                  <c:v>1000</c:v>
                </c:pt>
                <c:pt idx="3351">
                  <c:v>1000</c:v>
                </c:pt>
                <c:pt idx="3352">
                  <c:v>1000</c:v>
                </c:pt>
                <c:pt idx="3353">
                  <c:v>1000</c:v>
                </c:pt>
                <c:pt idx="3354">
                  <c:v>1000</c:v>
                </c:pt>
                <c:pt idx="3355">
                  <c:v>1000</c:v>
                </c:pt>
                <c:pt idx="3356">
                  <c:v>1000</c:v>
                </c:pt>
                <c:pt idx="3357">
                  <c:v>1000</c:v>
                </c:pt>
                <c:pt idx="3358">
                  <c:v>1000</c:v>
                </c:pt>
                <c:pt idx="3359">
                  <c:v>1000</c:v>
                </c:pt>
                <c:pt idx="3360">
                  <c:v>1000</c:v>
                </c:pt>
                <c:pt idx="3361">
                  <c:v>1000</c:v>
                </c:pt>
                <c:pt idx="3362">
                  <c:v>1000</c:v>
                </c:pt>
                <c:pt idx="3363">
                  <c:v>1000</c:v>
                </c:pt>
                <c:pt idx="3364">
                  <c:v>1000</c:v>
                </c:pt>
                <c:pt idx="3365">
                  <c:v>1000</c:v>
                </c:pt>
                <c:pt idx="3366">
                  <c:v>1000</c:v>
                </c:pt>
                <c:pt idx="3367">
                  <c:v>1000</c:v>
                </c:pt>
                <c:pt idx="3368">
                  <c:v>1000</c:v>
                </c:pt>
                <c:pt idx="3369">
                  <c:v>1000</c:v>
                </c:pt>
                <c:pt idx="3370">
                  <c:v>1000</c:v>
                </c:pt>
                <c:pt idx="3371">
                  <c:v>1000</c:v>
                </c:pt>
                <c:pt idx="3372">
                  <c:v>1000</c:v>
                </c:pt>
                <c:pt idx="3373">
                  <c:v>1000</c:v>
                </c:pt>
                <c:pt idx="3374">
                  <c:v>1000</c:v>
                </c:pt>
                <c:pt idx="3375">
                  <c:v>1000</c:v>
                </c:pt>
                <c:pt idx="3376">
                  <c:v>1000</c:v>
                </c:pt>
                <c:pt idx="3377">
                  <c:v>1000</c:v>
                </c:pt>
                <c:pt idx="3378">
                  <c:v>1000</c:v>
                </c:pt>
                <c:pt idx="3379">
                  <c:v>1000</c:v>
                </c:pt>
                <c:pt idx="3380">
                  <c:v>1000</c:v>
                </c:pt>
                <c:pt idx="3381">
                  <c:v>1000</c:v>
                </c:pt>
                <c:pt idx="3382">
                  <c:v>1000</c:v>
                </c:pt>
                <c:pt idx="3383">
                  <c:v>1000</c:v>
                </c:pt>
                <c:pt idx="3384">
                  <c:v>1000</c:v>
                </c:pt>
                <c:pt idx="3385">
                  <c:v>1000</c:v>
                </c:pt>
                <c:pt idx="3386">
                  <c:v>1000</c:v>
                </c:pt>
                <c:pt idx="3387">
                  <c:v>1000</c:v>
                </c:pt>
                <c:pt idx="3388">
                  <c:v>1000</c:v>
                </c:pt>
                <c:pt idx="3389">
                  <c:v>1000</c:v>
                </c:pt>
                <c:pt idx="3390">
                  <c:v>1000</c:v>
                </c:pt>
                <c:pt idx="3391">
                  <c:v>1000</c:v>
                </c:pt>
                <c:pt idx="3392">
                  <c:v>1000</c:v>
                </c:pt>
                <c:pt idx="3393">
                  <c:v>1000</c:v>
                </c:pt>
                <c:pt idx="3394">
                  <c:v>1000</c:v>
                </c:pt>
                <c:pt idx="3395">
                  <c:v>1000</c:v>
                </c:pt>
                <c:pt idx="3396">
                  <c:v>1000</c:v>
                </c:pt>
                <c:pt idx="3397">
                  <c:v>1000</c:v>
                </c:pt>
                <c:pt idx="3398">
                  <c:v>1000</c:v>
                </c:pt>
                <c:pt idx="3399">
                  <c:v>1000</c:v>
                </c:pt>
                <c:pt idx="3400">
                  <c:v>1000</c:v>
                </c:pt>
                <c:pt idx="3401">
                  <c:v>1000</c:v>
                </c:pt>
                <c:pt idx="3402">
                  <c:v>1000</c:v>
                </c:pt>
                <c:pt idx="3403">
                  <c:v>1000</c:v>
                </c:pt>
                <c:pt idx="3404">
                  <c:v>1000</c:v>
                </c:pt>
                <c:pt idx="3405">
                  <c:v>1000</c:v>
                </c:pt>
                <c:pt idx="3406">
                  <c:v>1000</c:v>
                </c:pt>
                <c:pt idx="3407">
                  <c:v>1000</c:v>
                </c:pt>
                <c:pt idx="3408">
                  <c:v>1000</c:v>
                </c:pt>
                <c:pt idx="3409">
                  <c:v>1000</c:v>
                </c:pt>
                <c:pt idx="3410">
                  <c:v>1000</c:v>
                </c:pt>
                <c:pt idx="3411">
                  <c:v>1000</c:v>
                </c:pt>
                <c:pt idx="3412">
                  <c:v>1000</c:v>
                </c:pt>
                <c:pt idx="3413">
                  <c:v>1000</c:v>
                </c:pt>
                <c:pt idx="3414">
                  <c:v>1000</c:v>
                </c:pt>
                <c:pt idx="3415">
                  <c:v>1000</c:v>
                </c:pt>
                <c:pt idx="3416">
                  <c:v>1000</c:v>
                </c:pt>
                <c:pt idx="3417">
                  <c:v>1000</c:v>
                </c:pt>
                <c:pt idx="3418">
                  <c:v>1000</c:v>
                </c:pt>
                <c:pt idx="3419">
                  <c:v>1000</c:v>
                </c:pt>
                <c:pt idx="3420">
                  <c:v>1000</c:v>
                </c:pt>
                <c:pt idx="3421">
                  <c:v>1000</c:v>
                </c:pt>
                <c:pt idx="3422">
                  <c:v>1000</c:v>
                </c:pt>
                <c:pt idx="3423">
                  <c:v>1000</c:v>
                </c:pt>
                <c:pt idx="3424">
                  <c:v>1000</c:v>
                </c:pt>
                <c:pt idx="3425">
                  <c:v>1000</c:v>
                </c:pt>
                <c:pt idx="3426">
                  <c:v>1000</c:v>
                </c:pt>
                <c:pt idx="3427">
                  <c:v>1000</c:v>
                </c:pt>
                <c:pt idx="3428">
                  <c:v>1000</c:v>
                </c:pt>
                <c:pt idx="3429">
                  <c:v>1000</c:v>
                </c:pt>
                <c:pt idx="3430">
                  <c:v>1000</c:v>
                </c:pt>
                <c:pt idx="3431">
                  <c:v>1000</c:v>
                </c:pt>
                <c:pt idx="3432">
                  <c:v>1000</c:v>
                </c:pt>
                <c:pt idx="3433">
                  <c:v>1000</c:v>
                </c:pt>
                <c:pt idx="3434">
                  <c:v>1000</c:v>
                </c:pt>
                <c:pt idx="3435">
                  <c:v>1000</c:v>
                </c:pt>
                <c:pt idx="3436">
                  <c:v>1000</c:v>
                </c:pt>
                <c:pt idx="3437">
                  <c:v>1000</c:v>
                </c:pt>
                <c:pt idx="3438">
                  <c:v>1000</c:v>
                </c:pt>
                <c:pt idx="3439">
                  <c:v>1000</c:v>
                </c:pt>
                <c:pt idx="3440">
                  <c:v>1000</c:v>
                </c:pt>
                <c:pt idx="3441">
                  <c:v>1000</c:v>
                </c:pt>
                <c:pt idx="3442">
                  <c:v>1000</c:v>
                </c:pt>
                <c:pt idx="3443">
                  <c:v>1000</c:v>
                </c:pt>
                <c:pt idx="3444">
                  <c:v>1000</c:v>
                </c:pt>
                <c:pt idx="3445">
                  <c:v>1000</c:v>
                </c:pt>
                <c:pt idx="3446">
                  <c:v>1000</c:v>
                </c:pt>
                <c:pt idx="3447">
                  <c:v>1000</c:v>
                </c:pt>
                <c:pt idx="3448">
                  <c:v>1000</c:v>
                </c:pt>
                <c:pt idx="3449">
                  <c:v>1000</c:v>
                </c:pt>
                <c:pt idx="3450">
                  <c:v>1000</c:v>
                </c:pt>
                <c:pt idx="3451">
                  <c:v>1000</c:v>
                </c:pt>
                <c:pt idx="3452">
                  <c:v>1000</c:v>
                </c:pt>
                <c:pt idx="3453">
                  <c:v>1000</c:v>
                </c:pt>
                <c:pt idx="3454">
                  <c:v>1000</c:v>
                </c:pt>
                <c:pt idx="3455">
                  <c:v>1000</c:v>
                </c:pt>
                <c:pt idx="3456">
                  <c:v>1000</c:v>
                </c:pt>
                <c:pt idx="3457">
                  <c:v>1000</c:v>
                </c:pt>
                <c:pt idx="3458">
                  <c:v>1000</c:v>
                </c:pt>
                <c:pt idx="3459">
                  <c:v>1000</c:v>
                </c:pt>
                <c:pt idx="3460">
                  <c:v>1000</c:v>
                </c:pt>
                <c:pt idx="3461">
                  <c:v>1000</c:v>
                </c:pt>
                <c:pt idx="3462">
                  <c:v>1000</c:v>
                </c:pt>
                <c:pt idx="3463">
                  <c:v>1000</c:v>
                </c:pt>
                <c:pt idx="3464">
                  <c:v>1000</c:v>
                </c:pt>
                <c:pt idx="3465">
                  <c:v>1000</c:v>
                </c:pt>
                <c:pt idx="3466">
                  <c:v>1000</c:v>
                </c:pt>
                <c:pt idx="3467">
                  <c:v>1000</c:v>
                </c:pt>
                <c:pt idx="3468">
                  <c:v>1000</c:v>
                </c:pt>
                <c:pt idx="3469">
                  <c:v>1000</c:v>
                </c:pt>
                <c:pt idx="3470">
                  <c:v>1000</c:v>
                </c:pt>
                <c:pt idx="3471">
                  <c:v>1000</c:v>
                </c:pt>
                <c:pt idx="3472">
                  <c:v>1000</c:v>
                </c:pt>
                <c:pt idx="3473">
                  <c:v>1000</c:v>
                </c:pt>
                <c:pt idx="3474">
                  <c:v>1000</c:v>
                </c:pt>
                <c:pt idx="3475">
                  <c:v>1000</c:v>
                </c:pt>
                <c:pt idx="3476">
                  <c:v>1000</c:v>
                </c:pt>
                <c:pt idx="3477">
                  <c:v>1000</c:v>
                </c:pt>
                <c:pt idx="3478">
                  <c:v>1000</c:v>
                </c:pt>
                <c:pt idx="3479">
                  <c:v>1000</c:v>
                </c:pt>
                <c:pt idx="3480">
                  <c:v>1000</c:v>
                </c:pt>
                <c:pt idx="3481">
                  <c:v>1000</c:v>
                </c:pt>
                <c:pt idx="3482">
                  <c:v>1000</c:v>
                </c:pt>
                <c:pt idx="3483">
                  <c:v>1000</c:v>
                </c:pt>
                <c:pt idx="3484">
                  <c:v>1000</c:v>
                </c:pt>
                <c:pt idx="3485">
                  <c:v>1000</c:v>
                </c:pt>
                <c:pt idx="3486">
                  <c:v>1000</c:v>
                </c:pt>
                <c:pt idx="3487">
                  <c:v>1000</c:v>
                </c:pt>
                <c:pt idx="3488">
                  <c:v>1000</c:v>
                </c:pt>
                <c:pt idx="3489">
                  <c:v>1000</c:v>
                </c:pt>
                <c:pt idx="3490">
                  <c:v>1000</c:v>
                </c:pt>
                <c:pt idx="3491">
                  <c:v>1000</c:v>
                </c:pt>
                <c:pt idx="3492">
                  <c:v>1000</c:v>
                </c:pt>
                <c:pt idx="3493">
                  <c:v>1000</c:v>
                </c:pt>
                <c:pt idx="3494">
                  <c:v>1000</c:v>
                </c:pt>
                <c:pt idx="3495">
                  <c:v>1000</c:v>
                </c:pt>
                <c:pt idx="3496">
                  <c:v>1000</c:v>
                </c:pt>
                <c:pt idx="3497">
                  <c:v>1000</c:v>
                </c:pt>
                <c:pt idx="3498">
                  <c:v>1000</c:v>
                </c:pt>
                <c:pt idx="3499">
                  <c:v>1000</c:v>
                </c:pt>
                <c:pt idx="3500">
                  <c:v>1000</c:v>
                </c:pt>
                <c:pt idx="3501">
                  <c:v>1000</c:v>
                </c:pt>
                <c:pt idx="3502">
                  <c:v>1000</c:v>
                </c:pt>
                <c:pt idx="3503">
                  <c:v>1000</c:v>
                </c:pt>
                <c:pt idx="3504">
                  <c:v>1000</c:v>
                </c:pt>
                <c:pt idx="3505">
                  <c:v>1000</c:v>
                </c:pt>
                <c:pt idx="3506">
                  <c:v>1000</c:v>
                </c:pt>
                <c:pt idx="3507">
                  <c:v>1000</c:v>
                </c:pt>
                <c:pt idx="3508">
                  <c:v>1000</c:v>
                </c:pt>
                <c:pt idx="3509">
                  <c:v>1000</c:v>
                </c:pt>
                <c:pt idx="3510">
                  <c:v>1000</c:v>
                </c:pt>
                <c:pt idx="3511">
                  <c:v>1000</c:v>
                </c:pt>
                <c:pt idx="3512">
                  <c:v>1000</c:v>
                </c:pt>
                <c:pt idx="3513">
                  <c:v>1000</c:v>
                </c:pt>
                <c:pt idx="3514">
                  <c:v>1000</c:v>
                </c:pt>
                <c:pt idx="3515">
                  <c:v>1000</c:v>
                </c:pt>
                <c:pt idx="3516">
                  <c:v>1000</c:v>
                </c:pt>
                <c:pt idx="3517">
                  <c:v>1000</c:v>
                </c:pt>
                <c:pt idx="3518">
                  <c:v>1000</c:v>
                </c:pt>
                <c:pt idx="3519">
                  <c:v>1000</c:v>
                </c:pt>
                <c:pt idx="3520">
                  <c:v>1000</c:v>
                </c:pt>
                <c:pt idx="3521">
                  <c:v>1000</c:v>
                </c:pt>
                <c:pt idx="3522">
                  <c:v>1000</c:v>
                </c:pt>
                <c:pt idx="3523">
                  <c:v>1000</c:v>
                </c:pt>
                <c:pt idx="3524">
                  <c:v>1000</c:v>
                </c:pt>
                <c:pt idx="3525">
                  <c:v>1000</c:v>
                </c:pt>
                <c:pt idx="3526">
                  <c:v>1000</c:v>
                </c:pt>
                <c:pt idx="3527">
                  <c:v>1000</c:v>
                </c:pt>
                <c:pt idx="3528">
                  <c:v>1000</c:v>
                </c:pt>
                <c:pt idx="3529">
                  <c:v>1000</c:v>
                </c:pt>
                <c:pt idx="3530">
                  <c:v>1000</c:v>
                </c:pt>
                <c:pt idx="3531">
                  <c:v>1000</c:v>
                </c:pt>
                <c:pt idx="3532">
                  <c:v>1000</c:v>
                </c:pt>
                <c:pt idx="3533">
                  <c:v>1000</c:v>
                </c:pt>
                <c:pt idx="3534">
                  <c:v>1000</c:v>
                </c:pt>
                <c:pt idx="3535">
                  <c:v>1000</c:v>
                </c:pt>
                <c:pt idx="3536">
                  <c:v>1000</c:v>
                </c:pt>
                <c:pt idx="3537">
                  <c:v>1000</c:v>
                </c:pt>
                <c:pt idx="3538">
                  <c:v>1000</c:v>
                </c:pt>
                <c:pt idx="3539">
                  <c:v>1000</c:v>
                </c:pt>
                <c:pt idx="3540">
                  <c:v>1000</c:v>
                </c:pt>
                <c:pt idx="3541">
                  <c:v>1000</c:v>
                </c:pt>
                <c:pt idx="3542">
                  <c:v>1000</c:v>
                </c:pt>
                <c:pt idx="3543">
                  <c:v>1000</c:v>
                </c:pt>
                <c:pt idx="3544">
                  <c:v>1000</c:v>
                </c:pt>
                <c:pt idx="3545">
                  <c:v>1000</c:v>
                </c:pt>
                <c:pt idx="3546">
                  <c:v>1000</c:v>
                </c:pt>
                <c:pt idx="3547">
                  <c:v>1000</c:v>
                </c:pt>
                <c:pt idx="3548">
                  <c:v>1000</c:v>
                </c:pt>
                <c:pt idx="3549">
                  <c:v>1000</c:v>
                </c:pt>
                <c:pt idx="3550">
                  <c:v>1000</c:v>
                </c:pt>
                <c:pt idx="3551">
                  <c:v>1000</c:v>
                </c:pt>
                <c:pt idx="3552">
                  <c:v>1000</c:v>
                </c:pt>
                <c:pt idx="3553">
                  <c:v>1000</c:v>
                </c:pt>
                <c:pt idx="3554">
                  <c:v>1000</c:v>
                </c:pt>
                <c:pt idx="3555">
                  <c:v>1000</c:v>
                </c:pt>
                <c:pt idx="3556">
                  <c:v>1000</c:v>
                </c:pt>
                <c:pt idx="3557">
                  <c:v>1000</c:v>
                </c:pt>
                <c:pt idx="3558">
                  <c:v>1000</c:v>
                </c:pt>
                <c:pt idx="3559">
                  <c:v>1000</c:v>
                </c:pt>
                <c:pt idx="3560">
                  <c:v>1000</c:v>
                </c:pt>
                <c:pt idx="3561">
                  <c:v>1000</c:v>
                </c:pt>
                <c:pt idx="3562">
                  <c:v>1000</c:v>
                </c:pt>
                <c:pt idx="3563">
                  <c:v>1000</c:v>
                </c:pt>
                <c:pt idx="3564">
                  <c:v>1000</c:v>
                </c:pt>
                <c:pt idx="3565">
                  <c:v>1000</c:v>
                </c:pt>
                <c:pt idx="3566">
                  <c:v>1000</c:v>
                </c:pt>
                <c:pt idx="3567">
                  <c:v>1000</c:v>
                </c:pt>
                <c:pt idx="3568">
                  <c:v>1000</c:v>
                </c:pt>
                <c:pt idx="3569">
                  <c:v>1000</c:v>
                </c:pt>
                <c:pt idx="3570">
                  <c:v>1000</c:v>
                </c:pt>
                <c:pt idx="3571">
                  <c:v>1000</c:v>
                </c:pt>
                <c:pt idx="3572">
                  <c:v>1000</c:v>
                </c:pt>
                <c:pt idx="3573">
                  <c:v>1000</c:v>
                </c:pt>
                <c:pt idx="3574">
                  <c:v>1000</c:v>
                </c:pt>
                <c:pt idx="3575">
                  <c:v>1000</c:v>
                </c:pt>
                <c:pt idx="3576">
                  <c:v>1000</c:v>
                </c:pt>
                <c:pt idx="3577">
                  <c:v>1000</c:v>
                </c:pt>
                <c:pt idx="3578">
                  <c:v>1000</c:v>
                </c:pt>
                <c:pt idx="3579">
                  <c:v>1000</c:v>
                </c:pt>
                <c:pt idx="3580">
                  <c:v>1000</c:v>
                </c:pt>
                <c:pt idx="3581">
                  <c:v>1000</c:v>
                </c:pt>
                <c:pt idx="3582">
                  <c:v>1000</c:v>
                </c:pt>
                <c:pt idx="3583">
                  <c:v>1000</c:v>
                </c:pt>
                <c:pt idx="3584">
                  <c:v>1000</c:v>
                </c:pt>
                <c:pt idx="3585">
                  <c:v>1000</c:v>
                </c:pt>
                <c:pt idx="3586">
                  <c:v>1000</c:v>
                </c:pt>
                <c:pt idx="3587">
                  <c:v>1000</c:v>
                </c:pt>
                <c:pt idx="3588">
                  <c:v>1000</c:v>
                </c:pt>
                <c:pt idx="3589">
                  <c:v>1000</c:v>
                </c:pt>
                <c:pt idx="3590">
                  <c:v>1000</c:v>
                </c:pt>
                <c:pt idx="3591">
                  <c:v>1000</c:v>
                </c:pt>
                <c:pt idx="3592">
                  <c:v>1000</c:v>
                </c:pt>
                <c:pt idx="3593">
                  <c:v>1000</c:v>
                </c:pt>
                <c:pt idx="3594">
                  <c:v>1000</c:v>
                </c:pt>
                <c:pt idx="3595">
                  <c:v>1000</c:v>
                </c:pt>
                <c:pt idx="3596">
                  <c:v>1000</c:v>
                </c:pt>
                <c:pt idx="3597">
                  <c:v>1000</c:v>
                </c:pt>
                <c:pt idx="3598">
                  <c:v>1000</c:v>
                </c:pt>
                <c:pt idx="3599">
                  <c:v>1000</c:v>
                </c:pt>
                <c:pt idx="3600">
                  <c:v>1000</c:v>
                </c:pt>
                <c:pt idx="3601">
                  <c:v>1000</c:v>
                </c:pt>
                <c:pt idx="3602">
                  <c:v>1000</c:v>
                </c:pt>
                <c:pt idx="3603">
                  <c:v>1000</c:v>
                </c:pt>
                <c:pt idx="3604">
                  <c:v>1000</c:v>
                </c:pt>
                <c:pt idx="3605">
                  <c:v>1000</c:v>
                </c:pt>
                <c:pt idx="3606">
                  <c:v>1000</c:v>
                </c:pt>
                <c:pt idx="3607">
                  <c:v>1000</c:v>
                </c:pt>
                <c:pt idx="3608">
                  <c:v>1000</c:v>
                </c:pt>
                <c:pt idx="3609">
                  <c:v>1000</c:v>
                </c:pt>
                <c:pt idx="3610">
                  <c:v>1000</c:v>
                </c:pt>
                <c:pt idx="3611">
                  <c:v>1000</c:v>
                </c:pt>
                <c:pt idx="3612">
                  <c:v>1000</c:v>
                </c:pt>
                <c:pt idx="3613">
                  <c:v>1000</c:v>
                </c:pt>
                <c:pt idx="3614">
                  <c:v>1000</c:v>
                </c:pt>
                <c:pt idx="3615">
                  <c:v>1000</c:v>
                </c:pt>
                <c:pt idx="3616">
                  <c:v>1000</c:v>
                </c:pt>
                <c:pt idx="3617">
                  <c:v>1000</c:v>
                </c:pt>
                <c:pt idx="3618">
                  <c:v>1000</c:v>
                </c:pt>
                <c:pt idx="3619">
                  <c:v>1000</c:v>
                </c:pt>
                <c:pt idx="3620">
                  <c:v>1000</c:v>
                </c:pt>
                <c:pt idx="3621">
                  <c:v>1000</c:v>
                </c:pt>
                <c:pt idx="3622">
                  <c:v>1000</c:v>
                </c:pt>
                <c:pt idx="3623">
                  <c:v>1000</c:v>
                </c:pt>
                <c:pt idx="3624">
                  <c:v>1000</c:v>
                </c:pt>
                <c:pt idx="3625">
                  <c:v>1000</c:v>
                </c:pt>
                <c:pt idx="3626">
                  <c:v>1000</c:v>
                </c:pt>
                <c:pt idx="3627">
                  <c:v>1000</c:v>
                </c:pt>
                <c:pt idx="3628">
                  <c:v>1000</c:v>
                </c:pt>
                <c:pt idx="3629">
                  <c:v>1000</c:v>
                </c:pt>
                <c:pt idx="3630">
                  <c:v>1000</c:v>
                </c:pt>
                <c:pt idx="3631">
                  <c:v>1000</c:v>
                </c:pt>
                <c:pt idx="3632">
                  <c:v>1000</c:v>
                </c:pt>
                <c:pt idx="3633">
                  <c:v>1000</c:v>
                </c:pt>
                <c:pt idx="3634">
                  <c:v>1000</c:v>
                </c:pt>
                <c:pt idx="3635">
                  <c:v>1000</c:v>
                </c:pt>
                <c:pt idx="3636">
                  <c:v>1000</c:v>
                </c:pt>
                <c:pt idx="3637">
                  <c:v>1000</c:v>
                </c:pt>
                <c:pt idx="3638">
                  <c:v>1000</c:v>
                </c:pt>
                <c:pt idx="3639">
                  <c:v>1000</c:v>
                </c:pt>
                <c:pt idx="3640">
                  <c:v>1000</c:v>
                </c:pt>
                <c:pt idx="3641">
                  <c:v>1000</c:v>
                </c:pt>
                <c:pt idx="3642">
                  <c:v>1000</c:v>
                </c:pt>
                <c:pt idx="3643">
                  <c:v>1000</c:v>
                </c:pt>
                <c:pt idx="3644">
                  <c:v>1000</c:v>
                </c:pt>
                <c:pt idx="3645">
                  <c:v>1000</c:v>
                </c:pt>
                <c:pt idx="3646">
                  <c:v>1000</c:v>
                </c:pt>
                <c:pt idx="3647">
                  <c:v>1000</c:v>
                </c:pt>
                <c:pt idx="3648">
                  <c:v>1000</c:v>
                </c:pt>
                <c:pt idx="3649">
                  <c:v>1000</c:v>
                </c:pt>
                <c:pt idx="3650">
                  <c:v>1000</c:v>
                </c:pt>
                <c:pt idx="3651">
                  <c:v>1000</c:v>
                </c:pt>
                <c:pt idx="3652">
                  <c:v>1000</c:v>
                </c:pt>
                <c:pt idx="3653">
                  <c:v>1000</c:v>
                </c:pt>
                <c:pt idx="3654">
                  <c:v>1000</c:v>
                </c:pt>
                <c:pt idx="3655">
                  <c:v>1000</c:v>
                </c:pt>
                <c:pt idx="3656">
                  <c:v>1000</c:v>
                </c:pt>
                <c:pt idx="3657">
                  <c:v>1000</c:v>
                </c:pt>
                <c:pt idx="3658">
                  <c:v>1000</c:v>
                </c:pt>
                <c:pt idx="3659">
                  <c:v>1000</c:v>
                </c:pt>
                <c:pt idx="3660">
                  <c:v>1000</c:v>
                </c:pt>
                <c:pt idx="3661">
                  <c:v>1000</c:v>
                </c:pt>
                <c:pt idx="3662">
                  <c:v>1000</c:v>
                </c:pt>
                <c:pt idx="3663">
                  <c:v>1000</c:v>
                </c:pt>
                <c:pt idx="3664">
                  <c:v>1000</c:v>
                </c:pt>
                <c:pt idx="3665">
                  <c:v>1000</c:v>
                </c:pt>
                <c:pt idx="3666">
                  <c:v>1000</c:v>
                </c:pt>
                <c:pt idx="3667">
                  <c:v>1000</c:v>
                </c:pt>
                <c:pt idx="3668">
                  <c:v>1000</c:v>
                </c:pt>
                <c:pt idx="3669">
                  <c:v>1000</c:v>
                </c:pt>
                <c:pt idx="3670">
                  <c:v>1000</c:v>
                </c:pt>
                <c:pt idx="3671">
                  <c:v>1000</c:v>
                </c:pt>
                <c:pt idx="3672">
                  <c:v>1000</c:v>
                </c:pt>
                <c:pt idx="3673">
                  <c:v>1000</c:v>
                </c:pt>
                <c:pt idx="3674">
                  <c:v>1000</c:v>
                </c:pt>
                <c:pt idx="3675">
                  <c:v>1000</c:v>
                </c:pt>
                <c:pt idx="3676">
                  <c:v>1000</c:v>
                </c:pt>
                <c:pt idx="3677">
                  <c:v>1000</c:v>
                </c:pt>
                <c:pt idx="3678">
                  <c:v>1000</c:v>
                </c:pt>
                <c:pt idx="3679">
                  <c:v>1000</c:v>
                </c:pt>
                <c:pt idx="3680">
                  <c:v>1000</c:v>
                </c:pt>
                <c:pt idx="3681">
                  <c:v>1000</c:v>
                </c:pt>
                <c:pt idx="3682">
                  <c:v>1000</c:v>
                </c:pt>
                <c:pt idx="3683">
                  <c:v>1000</c:v>
                </c:pt>
                <c:pt idx="3684">
                  <c:v>1000</c:v>
                </c:pt>
                <c:pt idx="3685">
                  <c:v>1000</c:v>
                </c:pt>
                <c:pt idx="3686">
                  <c:v>1000</c:v>
                </c:pt>
                <c:pt idx="3687">
                  <c:v>1000</c:v>
                </c:pt>
                <c:pt idx="3688">
                  <c:v>1000</c:v>
                </c:pt>
                <c:pt idx="3689">
                  <c:v>1000</c:v>
                </c:pt>
                <c:pt idx="3690">
                  <c:v>1000</c:v>
                </c:pt>
                <c:pt idx="3691">
                  <c:v>1000</c:v>
                </c:pt>
                <c:pt idx="3692">
                  <c:v>997.29251999999997</c:v>
                </c:pt>
                <c:pt idx="3693">
                  <c:v>989.16607999999997</c:v>
                </c:pt>
                <c:pt idx="3694">
                  <c:v>981.03963999999996</c:v>
                </c:pt>
                <c:pt idx="3695">
                  <c:v>972.91327000000001</c:v>
                </c:pt>
                <c:pt idx="3696">
                  <c:v>964.78683000000012</c:v>
                </c:pt>
                <c:pt idx="3697">
                  <c:v>956.66044999999997</c:v>
                </c:pt>
                <c:pt idx="3698">
                  <c:v>948.53401000000008</c:v>
                </c:pt>
                <c:pt idx="3699">
                  <c:v>940.40762999999993</c:v>
                </c:pt>
                <c:pt idx="3700">
                  <c:v>932.28120000000001</c:v>
                </c:pt>
                <c:pt idx="3701">
                  <c:v>924.15482000000009</c:v>
                </c:pt>
                <c:pt idx="3702">
                  <c:v>916.02838000000008</c:v>
                </c:pt>
                <c:pt idx="3703">
                  <c:v>907.90199999999993</c:v>
                </c:pt>
                <c:pt idx="3704">
                  <c:v>899.77556000000004</c:v>
                </c:pt>
                <c:pt idx="3705">
                  <c:v>891.64913000000001</c:v>
                </c:pt>
                <c:pt idx="3706">
                  <c:v>883.52274999999997</c:v>
                </c:pt>
                <c:pt idx="3707">
                  <c:v>875.39630999999997</c:v>
                </c:pt>
                <c:pt idx="3708">
                  <c:v>867.26992999999982</c:v>
                </c:pt>
                <c:pt idx="3709">
                  <c:v>859.1434999999999</c:v>
                </c:pt>
                <c:pt idx="3710">
                  <c:v>851.01711999999986</c:v>
                </c:pt>
                <c:pt idx="3711">
                  <c:v>842.89067999999997</c:v>
                </c:pt>
                <c:pt idx="3712">
                  <c:v>834.76430000000005</c:v>
                </c:pt>
                <c:pt idx="3713">
                  <c:v>826.63785999999982</c:v>
                </c:pt>
                <c:pt idx="3714">
                  <c:v>818.51148999999998</c:v>
                </c:pt>
                <c:pt idx="3715">
                  <c:v>810.38505000000009</c:v>
                </c:pt>
                <c:pt idx="3716">
                  <c:v>802.25860999999998</c:v>
                </c:pt>
                <c:pt idx="3717">
                  <c:v>794.13222999999994</c:v>
                </c:pt>
                <c:pt idx="3718">
                  <c:v>786.00580000000002</c:v>
                </c:pt>
                <c:pt idx="3719">
                  <c:v>777.87941999999998</c:v>
                </c:pt>
                <c:pt idx="3720">
                  <c:v>769.75297999999998</c:v>
                </c:pt>
                <c:pt idx="3721">
                  <c:v>761.62659999999994</c:v>
                </c:pt>
                <c:pt idx="3722">
                  <c:v>753.50015999999982</c:v>
                </c:pt>
                <c:pt idx="3723">
                  <c:v>745.3737900000001</c:v>
                </c:pt>
                <c:pt idx="3724">
                  <c:v>737.24734999999998</c:v>
                </c:pt>
                <c:pt idx="3725">
                  <c:v>729.12096999999983</c:v>
                </c:pt>
                <c:pt idx="3726">
                  <c:v>720.99453000000005</c:v>
                </c:pt>
                <c:pt idx="3727">
                  <c:v>712.86808999999982</c:v>
                </c:pt>
                <c:pt idx="3728">
                  <c:v>704.74171999999999</c:v>
                </c:pt>
                <c:pt idx="3729">
                  <c:v>696.61527999999998</c:v>
                </c:pt>
                <c:pt idx="3730">
                  <c:v>688.48889999999994</c:v>
                </c:pt>
                <c:pt idx="3731">
                  <c:v>680.36245999999994</c:v>
                </c:pt>
                <c:pt idx="3732">
                  <c:v>672.23608000000002</c:v>
                </c:pt>
                <c:pt idx="3733">
                  <c:v>664.10964999999999</c:v>
                </c:pt>
                <c:pt idx="3734">
                  <c:v>655.98327000000018</c:v>
                </c:pt>
                <c:pt idx="3735">
                  <c:v>647.85683000000006</c:v>
                </c:pt>
                <c:pt idx="3736">
                  <c:v>639.73044999999991</c:v>
                </c:pt>
                <c:pt idx="3737">
                  <c:v>631.60401999999999</c:v>
                </c:pt>
                <c:pt idx="3738">
                  <c:v>623.47764000000006</c:v>
                </c:pt>
                <c:pt idx="3739">
                  <c:v>615.35119999999972</c:v>
                </c:pt>
                <c:pt idx="3740">
                  <c:v>607.22476000000017</c:v>
                </c:pt>
                <c:pt idx="3741">
                  <c:v>599.09838000000013</c:v>
                </c:pt>
                <c:pt idx="3742">
                  <c:v>590.97194999999999</c:v>
                </c:pt>
                <c:pt idx="3743">
                  <c:v>582.84557000000007</c:v>
                </c:pt>
                <c:pt idx="3744">
                  <c:v>574.71912999999984</c:v>
                </c:pt>
                <c:pt idx="3745">
                  <c:v>566.59275000000002</c:v>
                </c:pt>
                <c:pt idx="3746">
                  <c:v>558.46631999999988</c:v>
                </c:pt>
                <c:pt idx="3747">
                  <c:v>550.33993999999996</c:v>
                </c:pt>
                <c:pt idx="3748">
                  <c:v>542.21350000000018</c:v>
                </c:pt>
                <c:pt idx="3749">
                  <c:v>534.08711999999991</c:v>
                </c:pt>
                <c:pt idx="3750">
                  <c:v>525.9606799999998</c:v>
                </c:pt>
                <c:pt idx="3751">
                  <c:v>517.83424999999988</c:v>
                </c:pt>
                <c:pt idx="3752">
                  <c:v>509.70786999999996</c:v>
                </c:pt>
                <c:pt idx="3753">
                  <c:v>501.58142999999995</c:v>
                </c:pt>
                <c:pt idx="3754">
                  <c:v>493.45505000000003</c:v>
                </c:pt>
                <c:pt idx="3755">
                  <c:v>485.32863999999989</c:v>
                </c:pt>
                <c:pt idx="3756">
                  <c:v>477.20221000000004</c:v>
                </c:pt>
                <c:pt idx="3757">
                  <c:v>469.07580000000002</c:v>
                </c:pt>
                <c:pt idx="3758">
                  <c:v>460.94938999999999</c:v>
                </c:pt>
                <c:pt idx="3759">
                  <c:v>452.82297999999992</c:v>
                </c:pt>
                <c:pt idx="3760">
                  <c:v>444.69657999999987</c:v>
                </c:pt>
                <c:pt idx="3761">
                  <c:v>436.57016999999991</c:v>
                </c:pt>
                <c:pt idx="3762">
                  <c:v>428.44376</c:v>
                </c:pt>
                <c:pt idx="3763">
                  <c:v>420.31734999999992</c:v>
                </c:pt>
                <c:pt idx="3764">
                  <c:v>412.19094000000001</c:v>
                </c:pt>
                <c:pt idx="3765">
                  <c:v>404.06454000000002</c:v>
                </c:pt>
                <c:pt idx="3766">
                  <c:v>395.93812999999989</c:v>
                </c:pt>
                <c:pt idx="3767">
                  <c:v>387.81172000000004</c:v>
                </c:pt>
                <c:pt idx="3768">
                  <c:v>379.68528000000009</c:v>
                </c:pt>
                <c:pt idx="3769">
                  <c:v>371.55887000000001</c:v>
                </c:pt>
                <c:pt idx="3770">
                  <c:v>363.43246999999997</c:v>
                </c:pt>
                <c:pt idx="3771">
                  <c:v>355.30606</c:v>
                </c:pt>
                <c:pt idx="3772">
                  <c:v>347.17964999999998</c:v>
                </c:pt>
                <c:pt idx="3773">
                  <c:v>339.0532399999999</c:v>
                </c:pt>
                <c:pt idx="3774">
                  <c:v>330.92684000000003</c:v>
                </c:pt>
                <c:pt idx="3775">
                  <c:v>322.80043000000001</c:v>
                </c:pt>
                <c:pt idx="3776">
                  <c:v>314.67401999999993</c:v>
                </c:pt>
                <c:pt idx="3777">
                  <c:v>306.54761000000002</c:v>
                </c:pt>
                <c:pt idx="3778">
                  <c:v>298.42119999999994</c:v>
                </c:pt>
                <c:pt idx="3779">
                  <c:v>290.29480000000001</c:v>
                </c:pt>
                <c:pt idx="3780">
                  <c:v>282.16836000000001</c:v>
                </c:pt>
                <c:pt idx="3781">
                  <c:v>274.04194999999999</c:v>
                </c:pt>
                <c:pt idx="3782">
                  <c:v>265.91553999999996</c:v>
                </c:pt>
                <c:pt idx="3783">
                  <c:v>257.78912999999994</c:v>
                </c:pt>
                <c:pt idx="3784">
                  <c:v>249.66273000000001</c:v>
                </c:pt>
                <c:pt idx="3785">
                  <c:v>241.53632000000002</c:v>
                </c:pt>
                <c:pt idx="3786">
                  <c:v>233.40991</c:v>
                </c:pt>
                <c:pt idx="3787">
                  <c:v>225.28349999999998</c:v>
                </c:pt>
                <c:pt idx="3788">
                  <c:v>217.15708000000001</c:v>
                </c:pt>
                <c:pt idx="3789">
                  <c:v>209.03066999999999</c:v>
                </c:pt>
                <c:pt idx="3790">
                  <c:v>200.90427</c:v>
                </c:pt>
                <c:pt idx="3791">
                  <c:v>192.77785999999998</c:v>
                </c:pt>
                <c:pt idx="3792">
                  <c:v>184.65145000000004</c:v>
                </c:pt>
                <c:pt idx="3793">
                  <c:v>176.52504000000002</c:v>
                </c:pt>
                <c:pt idx="3794">
                  <c:v>168.39862000000002</c:v>
                </c:pt>
                <c:pt idx="3795">
                  <c:v>160.27221</c:v>
                </c:pt>
                <c:pt idx="3796">
                  <c:v>152.14579999999998</c:v>
                </c:pt>
                <c:pt idx="3797">
                  <c:v>144.01939999999999</c:v>
                </c:pt>
                <c:pt idx="3798">
                  <c:v>135.89299000000003</c:v>
                </c:pt>
                <c:pt idx="3799">
                  <c:v>127.76657999999999</c:v>
                </c:pt>
                <c:pt idx="3800">
                  <c:v>119.64015999999999</c:v>
                </c:pt>
                <c:pt idx="3801">
                  <c:v>111.51375</c:v>
                </c:pt>
                <c:pt idx="3802">
                  <c:v>103.38733999999998</c:v>
                </c:pt>
                <c:pt idx="3803">
                  <c:v>95.260933000000023</c:v>
                </c:pt>
                <c:pt idx="3804">
                  <c:v>87.134518</c:v>
                </c:pt>
                <c:pt idx="3805">
                  <c:v>79.008110000000002</c:v>
                </c:pt>
                <c:pt idx="3806">
                  <c:v>70.88170199999999</c:v>
                </c:pt>
                <c:pt idx="3807">
                  <c:v>62.755287000000003</c:v>
                </c:pt>
                <c:pt idx="3808">
                  <c:v>54.628879000000012</c:v>
                </c:pt>
                <c:pt idx="3809">
                  <c:v>46.502467000000003</c:v>
                </c:pt>
                <c:pt idx="3810">
                  <c:v>38.376059000000005</c:v>
                </c:pt>
                <c:pt idx="3811">
                  <c:v>30.249647999999997</c:v>
                </c:pt>
                <c:pt idx="3812">
                  <c:v>22.123238000000001</c:v>
                </c:pt>
                <c:pt idx="3813">
                  <c:v>13.996827</c:v>
                </c:pt>
                <c:pt idx="3814">
                  <c:v>5.8704167999999992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  <c:pt idx="3997">
                  <c:v>0</c:v>
                </c:pt>
                <c:pt idx="3998">
                  <c:v>0</c:v>
                </c:pt>
                <c:pt idx="3999">
                  <c:v>0</c:v>
                </c:pt>
                <c:pt idx="4000">
                  <c:v>0</c:v>
                </c:pt>
                <c:pt idx="4001">
                  <c:v>0</c:v>
                </c:pt>
                <c:pt idx="4002">
                  <c:v>0</c:v>
                </c:pt>
                <c:pt idx="4003">
                  <c:v>0</c:v>
                </c:pt>
                <c:pt idx="4004">
                  <c:v>0</c:v>
                </c:pt>
                <c:pt idx="4005">
                  <c:v>0</c:v>
                </c:pt>
                <c:pt idx="4006">
                  <c:v>0</c:v>
                </c:pt>
                <c:pt idx="4007">
                  <c:v>0</c:v>
                </c:pt>
                <c:pt idx="4008">
                  <c:v>0</c:v>
                </c:pt>
                <c:pt idx="4009">
                  <c:v>0</c:v>
                </c:pt>
                <c:pt idx="4010">
                  <c:v>0</c:v>
                </c:pt>
                <c:pt idx="4011">
                  <c:v>0</c:v>
                </c:pt>
                <c:pt idx="4012">
                  <c:v>0</c:v>
                </c:pt>
                <c:pt idx="4013">
                  <c:v>0</c:v>
                </c:pt>
                <c:pt idx="4014">
                  <c:v>0</c:v>
                </c:pt>
                <c:pt idx="4015">
                  <c:v>0</c:v>
                </c:pt>
                <c:pt idx="4016">
                  <c:v>0</c:v>
                </c:pt>
                <c:pt idx="4017">
                  <c:v>0</c:v>
                </c:pt>
                <c:pt idx="4018">
                  <c:v>0</c:v>
                </c:pt>
                <c:pt idx="4019">
                  <c:v>0</c:v>
                </c:pt>
                <c:pt idx="4020">
                  <c:v>0</c:v>
                </c:pt>
                <c:pt idx="4021">
                  <c:v>0</c:v>
                </c:pt>
                <c:pt idx="4022">
                  <c:v>0</c:v>
                </c:pt>
                <c:pt idx="4023">
                  <c:v>0</c:v>
                </c:pt>
                <c:pt idx="4024">
                  <c:v>0</c:v>
                </c:pt>
                <c:pt idx="4025">
                  <c:v>0</c:v>
                </c:pt>
                <c:pt idx="4026">
                  <c:v>0</c:v>
                </c:pt>
                <c:pt idx="4027">
                  <c:v>0</c:v>
                </c:pt>
                <c:pt idx="4028">
                  <c:v>0</c:v>
                </c:pt>
                <c:pt idx="4029">
                  <c:v>0</c:v>
                </c:pt>
                <c:pt idx="4030">
                  <c:v>0</c:v>
                </c:pt>
                <c:pt idx="4031">
                  <c:v>0</c:v>
                </c:pt>
                <c:pt idx="4032">
                  <c:v>0</c:v>
                </c:pt>
                <c:pt idx="4033">
                  <c:v>0</c:v>
                </c:pt>
                <c:pt idx="4034">
                  <c:v>0</c:v>
                </c:pt>
                <c:pt idx="4035">
                  <c:v>0</c:v>
                </c:pt>
                <c:pt idx="4036">
                  <c:v>0</c:v>
                </c:pt>
                <c:pt idx="4037">
                  <c:v>0</c:v>
                </c:pt>
                <c:pt idx="4038">
                  <c:v>0</c:v>
                </c:pt>
                <c:pt idx="4039">
                  <c:v>0</c:v>
                </c:pt>
                <c:pt idx="4040">
                  <c:v>0</c:v>
                </c:pt>
                <c:pt idx="4041">
                  <c:v>0</c:v>
                </c:pt>
                <c:pt idx="4042">
                  <c:v>0</c:v>
                </c:pt>
                <c:pt idx="4043">
                  <c:v>0</c:v>
                </c:pt>
                <c:pt idx="4044">
                  <c:v>0</c:v>
                </c:pt>
                <c:pt idx="4045">
                  <c:v>0</c:v>
                </c:pt>
                <c:pt idx="4046">
                  <c:v>0</c:v>
                </c:pt>
                <c:pt idx="4047">
                  <c:v>0</c:v>
                </c:pt>
                <c:pt idx="4048">
                  <c:v>0</c:v>
                </c:pt>
                <c:pt idx="4049">
                  <c:v>0</c:v>
                </c:pt>
                <c:pt idx="4050">
                  <c:v>0</c:v>
                </c:pt>
                <c:pt idx="4051">
                  <c:v>0</c:v>
                </c:pt>
                <c:pt idx="4052">
                  <c:v>0</c:v>
                </c:pt>
                <c:pt idx="4053">
                  <c:v>0</c:v>
                </c:pt>
                <c:pt idx="4054">
                  <c:v>0</c:v>
                </c:pt>
                <c:pt idx="4055">
                  <c:v>0</c:v>
                </c:pt>
                <c:pt idx="4056">
                  <c:v>0</c:v>
                </c:pt>
                <c:pt idx="4057">
                  <c:v>0</c:v>
                </c:pt>
                <c:pt idx="4058">
                  <c:v>0</c:v>
                </c:pt>
                <c:pt idx="4059">
                  <c:v>0</c:v>
                </c:pt>
                <c:pt idx="4060">
                  <c:v>0</c:v>
                </c:pt>
                <c:pt idx="4061">
                  <c:v>0</c:v>
                </c:pt>
                <c:pt idx="4062">
                  <c:v>0</c:v>
                </c:pt>
                <c:pt idx="4063">
                  <c:v>0</c:v>
                </c:pt>
                <c:pt idx="4064">
                  <c:v>0</c:v>
                </c:pt>
                <c:pt idx="4065">
                  <c:v>0</c:v>
                </c:pt>
                <c:pt idx="4066">
                  <c:v>0</c:v>
                </c:pt>
                <c:pt idx="4067">
                  <c:v>0</c:v>
                </c:pt>
                <c:pt idx="4068">
                  <c:v>0</c:v>
                </c:pt>
                <c:pt idx="4069">
                  <c:v>0</c:v>
                </c:pt>
                <c:pt idx="4070">
                  <c:v>0</c:v>
                </c:pt>
                <c:pt idx="4071">
                  <c:v>0</c:v>
                </c:pt>
                <c:pt idx="4072">
                  <c:v>0</c:v>
                </c:pt>
                <c:pt idx="4073">
                  <c:v>0</c:v>
                </c:pt>
                <c:pt idx="4074">
                  <c:v>0</c:v>
                </c:pt>
                <c:pt idx="4075">
                  <c:v>0</c:v>
                </c:pt>
                <c:pt idx="4076">
                  <c:v>0</c:v>
                </c:pt>
                <c:pt idx="4077">
                  <c:v>0</c:v>
                </c:pt>
                <c:pt idx="4078">
                  <c:v>0</c:v>
                </c:pt>
                <c:pt idx="4079">
                  <c:v>0</c:v>
                </c:pt>
                <c:pt idx="4080">
                  <c:v>0</c:v>
                </c:pt>
                <c:pt idx="4081">
                  <c:v>0</c:v>
                </c:pt>
                <c:pt idx="4082">
                  <c:v>0</c:v>
                </c:pt>
                <c:pt idx="4083">
                  <c:v>0</c:v>
                </c:pt>
                <c:pt idx="4084">
                  <c:v>0</c:v>
                </c:pt>
                <c:pt idx="4085">
                  <c:v>0</c:v>
                </c:pt>
                <c:pt idx="4086">
                  <c:v>0</c:v>
                </c:pt>
                <c:pt idx="4087">
                  <c:v>0</c:v>
                </c:pt>
                <c:pt idx="4088">
                  <c:v>0</c:v>
                </c:pt>
                <c:pt idx="4089">
                  <c:v>0</c:v>
                </c:pt>
                <c:pt idx="4090">
                  <c:v>0</c:v>
                </c:pt>
                <c:pt idx="4091">
                  <c:v>0</c:v>
                </c:pt>
                <c:pt idx="4092">
                  <c:v>0</c:v>
                </c:pt>
                <c:pt idx="4093">
                  <c:v>0</c:v>
                </c:pt>
                <c:pt idx="4094">
                  <c:v>0</c:v>
                </c:pt>
                <c:pt idx="4095">
                  <c:v>0</c:v>
                </c:pt>
                <c:pt idx="4096">
                  <c:v>0</c:v>
                </c:pt>
                <c:pt idx="4097">
                  <c:v>0</c:v>
                </c:pt>
                <c:pt idx="4098">
                  <c:v>0</c:v>
                </c:pt>
                <c:pt idx="4099">
                  <c:v>0</c:v>
                </c:pt>
                <c:pt idx="4100">
                  <c:v>0</c:v>
                </c:pt>
                <c:pt idx="4101">
                  <c:v>0</c:v>
                </c:pt>
                <c:pt idx="4102">
                  <c:v>0</c:v>
                </c:pt>
                <c:pt idx="4103">
                  <c:v>0</c:v>
                </c:pt>
                <c:pt idx="4104">
                  <c:v>0</c:v>
                </c:pt>
                <c:pt idx="4105">
                  <c:v>0</c:v>
                </c:pt>
                <c:pt idx="4106">
                  <c:v>0</c:v>
                </c:pt>
                <c:pt idx="4107">
                  <c:v>0</c:v>
                </c:pt>
                <c:pt idx="4108">
                  <c:v>0</c:v>
                </c:pt>
                <c:pt idx="4109">
                  <c:v>0</c:v>
                </c:pt>
                <c:pt idx="4110">
                  <c:v>0</c:v>
                </c:pt>
                <c:pt idx="4111">
                  <c:v>0</c:v>
                </c:pt>
                <c:pt idx="4112">
                  <c:v>0</c:v>
                </c:pt>
                <c:pt idx="4113">
                  <c:v>0</c:v>
                </c:pt>
                <c:pt idx="4114">
                  <c:v>0</c:v>
                </c:pt>
                <c:pt idx="4115">
                  <c:v>0</c:v>
                </c:pt>
                <c:pt idx="4116">
                  <c:v>0</c:v>
                </c:pt>
                <c:pt idx="4117">
                  <c:v>0</c:v>
                </c:pt>
                <c:pt idx="4118">
                  <c:v>0</c:v>
                </c:pt>
                <c:pt idx="4119">
                  <c:v>0</c:v>
                </c:pt>
                <c:pt idx="4120">
                  <c:v>0</c:v>
                </c:pt>
                <c:pt idx="4121">
                  <c:v>0</c:v>
                </c:pt>
                <c:pt idx="4122">
                  <c:v>0</c:v>
                </c:pt>
                <c:pt idx="4123">
                  <c:v>0</c:v>
                </c:pt>
                <c:pt idx="4124">
                  <c:v>0</c:v>
                </c:pt>
                <c:pt idx="4125">
                  <c:v>0</c:v>
                </c:pt>
                <c:pt idx="4126">
                  <c:v>0</c:v>
                </c:pt>
                <c:pt idx="4127">
                  <c:v>0</c:v>
                </c:pt>
                <c:pt idx="4128">
                  <c:v>0</c:v>
                </c:pt>
                <c:pt idx="4129">
                  <c:v>0</c:v>
                </c:pt>
                <c:pt idx="4130">
                  <c:v>0</c:v>
                </c:pt>
                <c:pt idx="4131">
                  <c:v>0</c:v>
                </c:pt>
                <c:pt idx="4132">
                  <c:v>0</c:v>
                </c:pt>
                <c:pt idx="4133">
                  <c:v>0</c:v>
                </c:pt>
                <c:pt idx="4134">
                  <c:v>0</c:v>
                </c:pt>
                <c:pt idx="4135">
                  <c:v>0</c:v>
                </c:pt>
                <c:pt idx="4136">
                  <c:v>0</c:v>
                </c:pt>
                <c:pt idx="4137">
                  <c:v>0</c:v>
                </c:pt>
                <c:pt idx="4138">
                  <c:v>0</c:v>
                </c:pt>
                <c:pt idx="4139">
                  <c:v>0</c:v>
                </c:pt>
                <c:pt idx="4140">
                  <c:v>0</c:v>
                </c:pt>
                <c:pt idx="4141">
                  <c:v>0</c:v>
                </c:pt>
                <c:pt idx="4142">
                  <c:v>0</c:v>
                </c:pt>
                <c:pt idx="4143">
                  <c:v>0</c:v>
                </c:pt>
                <c:pt idx="4144">
                  <c:v>0</c:v>
                </c:pt>
                <c:pt idx="4145">
                  <c:v>0</c:v>
                </c:pt>
                <c:pt idx="4146">
                  <c:v>0</c:v>
                </c:pt>
                <c:pt idx="4147">
                  <c:v>0</c:v>
                </c:pt>
                <c:pt idx="4148">
                  <c:v>0</c:v>
                </c:pt>
                <c:pt idx="4149">
                  <c:v>0</c:v>
                </c:pt>
                <c:pt idx="4150">
                  <c:v>0</c:v>
                </c:pt>
                <c:pt idx="4151">
                  <c:v>0</c:v>
                </c:pt>
                <c:pt idx="4152">
                  <c:v>0</c:v>
                </c:pt>
                <c:pt idx="4153">
                  <c:v>0</c:v>
                </c:pt>
                <c:pt idx="4154">
                  <c:v>0</c:v>
                </c:pt>
                <c:pt idx="4155">
                  <c:v>0</c:v>
                </c:pt>
                <c:pt idx="4156">
                  <c:v>0</c:v>
                </c:pt>
                <c:pt idx="4157">
                  <c:v>0</c:v>
                </c:pt>
                <c:pt idx="4158">
                  <c:v>0</c:v>
                </c:pt>
                <c:pt idx="4159">
                  <c:v>0</c:v>
                </c:pt>
                <c:pt idx="4160">
                  <c:v>0</c:v>
                </c:pt>
                <c:pt idx="4161">
                  <c:v>0</c:v>
                </c:pt>
                <c:pt idx="4162">
                  <c:v>0</c:v>
                </c:pt>
                <c:pt idx="4163">
                  <c:v>0</c:v>
                </c:pt>
                <c:pt idx="4164">
                  <c:v>0</c:v>
                </c:pt>
                <c:pt idx="4165">
                  <c:v>0</c:v>
                </c:pt>
                <c:pt idx="4166">
                  <c:v>0</c:v>
                </c:pt>
                <c:pt idx="4167">
                  <c:v>0</c:v>
                </c:pt>
                <c:pt idx="4168">
                  <c:v>0</c:v>
                </c:pt>
                <c:pt idx="4169">
                  <c:v>0</c:v>
                </c:pt>
                <c:pt idx="4170">
                  <c:v>0</c:v>
                </c:pt>
                <c:pt idx="4171">
                  <c:v>0</c:v>
                </c:pt>
                <c:pt idx="4172">
                  <c:v>0</c:v>
                </c:pt>
                <c:pt idx="4173">
                  <c:v>0</c:v>
                </c:pt>
                <c:pt idx="4174">
                  <c:v>0</c:v>
                </c:pt>
                <c:pt idx="4175">
                  <c:v>0</c:v>
                </c:pt>
                <c:pt idx="4176">
                  <c:v>0</c:v>
                </c:pt>
                <c:pt idx="4177">
                  <c:v>0</c:v>
                </c:pt>
                <c:pt idx="4178">
                  <c:v>0</c:v>
                </c:pt>
                <c:pt idx="4179">
                  <c:v>0</c:v>
                </c:pt>
                <c:pt idx="4180">
                  <c:v>0</c:v>
                </c:pt>
                <c:pt idx="4181">
                  <c:v>0</c:v>
                </c:pt>
                <c:pt idx="4182">
                  <c:v>0</c:v>
                </c:pt>
                <c:pt idx="4183">
                  <c:v>0</c:v>
                </c:pt>
                <c:pt idx="4184">
                  <c:v>0</c:v>
                </c:pt>
                <c:pt idx="4185">
                  <c:v>0</c:v>
                </c:pt>
                <c:pt idx="4186">
                  <c:v>0</c:v>
                </c:pt>
                <c:pt idx="4187">
                  <c:v>0</c:v>
                </c:pt>
                <c:pt idx="4188">
                  <c:v>0</c:v>
                </c:pt>
                <c:pt idx="4189">
                  <c:v>0</c:v>
                </c:pt>
                <c:pt idx="4190">
                  <c:v>0</c:v>
                </c:pt>
                <c:pt idx="4191">
                  <c:v>0</c:v>
                </c:pt>
                <c:pt idx="4192">
                  <c:v>0</c:v>
                </c:pt>
                <c:pt idx="4193">
                  <c:v>0</c:v>
                </c:pt>
                <c:pt idx="4194">
                  <c:v>0</c:v>
                </c:pt>
                <c:pt idx="4195">
                  <c:v>0</c:v>
                </c:pt>
                <c:pt idx="4196">
                  <c:v>0</c:v>
                </c:pt>
                <c:pt idx="4197">
                  <c:v>0</c:v>
                </c:pt>
                <c:pt idx="4198">
                  <c:v>0</c:v>
                </c:pt>
                <c:pt idx="4199">
                  <c:v>0</c:v>
                </c:pt>
                <c:pt idx="4200">
                  <c:v>0</c:v>
                </c:pt>
                <c:pt idx="4201">
                  <c:v>0</c:v>
                </c:pt>
                <c:pt idx="4202">
                  <c:v>0</c:v>
                </c:pt>
                <c:pt idx="4203">
                  <c:v>0</c:v>
                </c:pt>
                <c:pt idx="4204">
                  <c:v>0</c:v>
                </c:pt>
                <c:pt idx="4205">
                  <c:v>0</c:v>
                </c:pt>
                <c:pt idx="4206">
                  <c:v>0</c:v>
                </c:pt>
                <c:pt idx="4207">
                  <c:v>0</c:v>
                </c:pt>
                <c:pt idx="4208">
                  <c:v>0</c:v>
                </c:pt>
                <c:pt idx="4209">
                  <c:v>0</c:v>
                </c:pt>
                <c:pt idx="4210">
                  <c:v>0</c:v>
                </c:pt>
                <c:pt idx="4211">
                  <c:v>0</c:v>
                </c:pt>
                <c:pt idx="4212">
                  <c:v>0</c:v>
                </c:pt>
                <c:pt idx="4213">
                  <c:v>0</c:v>
                </c:pt>
                <c:pt idx="4214">
                  <c:v>0</c:v>
                </c:pt>
                <c:pt idx="4215">
                  <c:v>0</c:v>
                </c:pt>
                <c:pt idx="4216">
                  <c:v>0</c:v>
                </c:pt>
                <c:pt idx="4217">
                  <c:v>0</c:v>
                </c:pt>
                <c:pt idx="4218">
                  <c:v>0</c:v>
                </c:pt>
                <c:pt idx="4219">
                  <c:v>0</c:v>
                </c:pt>
                <c:pt idx="4220">
                  <c:v>0</c:v>
                </c:pt>
                <c:pt idx="4221">
                  <c:v>0</c:v>
                </c:pt>
                <c:pt idx="4222">
                  <c:v>0</c:v>
                </c:pt>
                <c:pt idx="4223">
                  <c:v>0</c:v>
                </c:pt>
                <c:pt idx="4224">
                  <c:v>0</c:v>
                </c:pt>
                <c:pt idx="4225">
                  <c:v>0</c:v>
                </c:pt>
                <c:pt idx="4226">
                  <c:v>0</c:v>
                </c:pt>
                <c:pt idx="4227">
                  <c:v>0</c:v>
                </c:pt>
                <c:pt idx="4228">
                  <c:v>0</c:v>
                </c:pt>
                <c:pt idx="4229">
                  <c:v>0</c:v>
                </c:pt>
                <c:pt idx="4230">
                  <c:v>0</c:v>
                </c:pt>
                <c:pt idx="4231">
                  <c:v>0</c:v>
                </c:pt>
                <c:pt idx="4232">
                  <c:v>0</c:v>
                </c:pt>
                <c:pt idx="4233">
                  <c:v>0</c:v>
                </c:pt>
                <c:pt idx="4234">
                  <c:v>0</c:v>
                </c:pt>
                <c:pt idx="4235">
                  <c:v>0</c:v>
                </c:pt>
                <c:pt idx="4236">
                  <c:v>0</c:v>
                </c:pt>
                <c:pt idx="4237">
                  <c:v>0</c:v>
                </c:pt>
                <c:pt idx="4238">
                  <c:v>0</c:v>
                </c:pt>
                <c:pt idx="4239">
                  <c:v>0</c:v>
                </c:pt>
                <c:pt idx="4240">
                  <c:v>0</c:v>
                </c:pt>
                <c:pt idx="4241">
                  <c:v>0</c:v>
                </c:pt>
                <c:pt idx="4242">
                  <c:v>0</c:v>
                </c:pt>
                <c:pt idx="4243">
                  <c:v>0</c:v>
                </c:pt>
                <c:pt idx="4244">
                  <c:v>0</c:v>
                </c:pt>
                <c:pt idx="4245">
                  <c:v>0</c:v>
                </c:pt>
                <c:pt idx="4246">
                  <c:v>0</c:v>
                </c:pt>
                <c:pt idx="4247">
                  <c:v>0</c:v>
                </c:pt>
                <c:pt idx="4248">
                  <c:v>0</c:v>
                </c:pt>
                <c:pt idx="4249">
                  <c:v>0</c:v>
                </c:pt>
                <c:pt idx="4250">
                  <c:v>0</c:v>
                </c:pt>
                <c:pt idx="4251">
                  <c:v>0</c:v>
                </c:pt>
                <c:pt idx="4252">
                  <c:v>0</c:v>
                </c:pt>
                <c:pt idx="4253">
                  <c:v>0</c:v>
                </c:pt>
                <c:pt idx="4254">
                  <c:v>0</c:v>
                </c:pt>
                <c:pt idx="4255">
                  <c:v>0</c:v>
                </c:pt>
                <c:pt idx="4256">
                  <c:v>0</c:v>
                </c:pt>
                <c:pt idx="4257">
                  <c:v>0</c:v>
                </c:pt>
                <c:pt idx="4258">
                  <c:v>0</c:v>
                </c:pt>
                <c:pt idx="4259">
                  <c:v>0</c:v>
                </c:pt>
                <c:pt idx="4260">
                  <c:v>0</c:v>
                </c:pt>
                <c:pt idx="4261">
                  <c:v>0</c:v>
                </c:pt>
                <c:pt idx="4262">
                  <c:v>0</c:v>
                </c:pt>
                <c:pt idx="4263">
                  <c:v>0</c:v>
                </c:pt>
                <c:pt idx="4264">
                  <c:v>0</c:v>
                </c:pt>
                <c:pt idx="4265">
                  <c:v>0</c:v>
                </c:pt>
                <c:pt idx="4266">
                  <c:v>0</c:v>
                </c:pt>
                <c:pt idx="4267">
                  <c:v>0</c:v>
                </c:pt>
                <c:pt idx="4268">
                  <c:v>0</c:v>
                </c:pt>
                <c:pt idx="4269">
                  <c:v>0</c:v>
                </c:pt>
                <c:pt idx="4270">
                  <c:v>0</c:v>
                </c:pt>
                <c:pt idx="4271">
                  <c:v>0</c:v>
                </c:pt>
                <c:pt idx="4272">
                  <c:v>0</c:v>
                </c:pt>
                <c:pt idx="4273">
                  <c:v>0</c:v>
                </c:pt>
                <c:pt idx="4274">
                  <c:v>0</c:v>
                </c:pt>
                <c:pt idx="4275">
                  <c:v>0</c:v>
                </c:pt>
                <c:pt idx="4276">
                  <c:v>0</c:v>
                </c:pt>
                <c:pt idx="4277">
                  <c:v>0</c:v>
                </c:pt>
                <c:pt idx="4278">
                  <c:v>0</c:v>
                </c:pt>
                <c:pt idx="4279">
                  <c:v>0</c:v>
                </c:pt>
                <c:pt idx="4280">
                  <c:v>0</c:v>
                </c:pt>
                <c:pt idx="4281">
                  <c:v>0</c:v>
                </c:pt>
                <c:pt idx="4282">
                  <c:v>0</c:v>
                </c:pt>
                <c:pt idx="4283">
                  <c:v>0</c:v>
                </c:pt>
                <c:pt idx="4284">
                  <c:v>0</c:v>
                </c:pt>
                <c:pt idx="4285">
                  <c:v>0</c:v>
                </c:pt>
                <c:pt idx="4286">
                  <c:v>0</c:v>
                </c:pt>
                <c:pt idx="4287">
                  <c:v>0</c:v>
                </c:pt>
                <c:pt idx="4288">
                  <c:v>0</c:v>
                </c:pt>
                <c:pt idx="4289">
                  <c:v>0</c:v>
                </c:pt>
                <c:pt idx="4290">
                  <c:v>0</c:v>
                </c:pt>
                <c:pt idx="4291">
                  <c:v>0</c:v>
                </c:pt>
                <c:pt idx="4292">
                  <c:v>0</c:v>
                </c:pt>
                <c:pt idx="4293">
                  <c:v>0</c:v>
                </c:pt>
                <c:pt idx="4294">
                  <c:v>0</c:v>
                </c:pt>
                <c:pt idx="4295">
                  <c:v>0</c:v>
                </c:pt>
                <c:pt idx="4296">
                  <c:v>0</c:v>
                </c:pt>
                <c:pt idx="4297">
                  <c:v>0</c:v>
                </c:pt>
                <c:pt idx="4298">
                  <c:v>0</c:v>
                </c:pt>
                <c:pt idx="4299">
                  <c:v>0</c:v>
                </c:pt>
                <c:pt idx="4300">
                  <c:v>0</c:v>
                </c:pt>
                <c:pt idx="4301">
                  <c:v>0</c:v>
                </c:pt>
                <c:pt idx="4302">
                  <c:v>0</c:v>
                </c:pt>
                <c:pt idx="4303">
                  <c:v>0</c:v>
                </c:pt>
                <c:pt idx="4304">
                  <c:v>0</c:v>
                </c:pt>
                <c:pt idx="4305">
                  <c:v>0</c:v>
                </c:pt>
                <c:pt idx="4306">
                  <c:v>0</c:v>
                </c:pt>
                <c:pt idx="4307">
                  <c:v>0</c:v>
                </c:pt>
                <c:pt idx="4308">
                  <c:v>0</c:v>
                </c:pt>
                <c:pt idx="4309">
                  <c:v>0</c:v>
                </c:pt>
                <c:pt idx="4310">
                  <c:v>0</c:v>
                </c:pt>
                <c:pt idx="4311">
                  <c:v>0</c:v>
                </c:pt>
                <c:pt idx="4312">
                  <c:v>0</c:v>
                </c:pt>
                <c:pt idx="4313">
                  <c:v>0</c:v>
                </c:pt>
                <c:pt idx="4314">
                  <c:v>0</c:v>
                </c:pt>
                <c:pt idx="4315">
                  <c:v>0</c:v>
                </c:pt>
                <c:pt idx="4316">
                  <c:v>0</c:v>
                </c:pt>
                <c:pt idx="4317">
                  <c:v>0</c:v>
                </c:pt>
                <c:pt idx="4318">
                  <c:v>0</c:v>
                </c:pt>
                <c:pt idx="4319">
                  <c:v>0</c:v>
                </c:pt>
                <c:pt idx="4320">
                  <c:v>0</c:v>
                </c:pt>
                <c:pt idx="4321">
                  <c:v>0</c:v>
                </c:pt>
                <c:pt idx="4322">
                  <c:v>0</c:v>
                </c:pt>
                <c:pt idx="4323">
                  <c:v>0</c:v>
                </c:pt>
                <c:pt idx="4324">
                  <c:v>0</c:v>
                </c:pt>
                <c:pt idx="4325">
                  <c:v>0</c:v>
                </c:pt>
                <c:pt idx="4326">
                  <c:v>0</c:v>
                </c:pt>
                <c:pt idx="4327">
                  <c:v>0</c:v>
                </c:pt>
                <c:pt idx="4328">
                  <c:v>0</c:v>
                </c:pt>
                <c:pt idx="4329">
                  <c:v>0</c:v>
                </c:pt>
                <c:pt idx="4330">
                  <c:v>0</c:v>
                </c:pt>
                <c:pt idx="4331">
                  <c:v>0</c:v>
                </c:pt>
                <c:pt idx="4332">
                  <c:v>0</c:v>
                </c:pt>
                <c:pt idx="4333">
                  <c:v>0</c:v>
                </c:pt>
                <c:pt idx="4334">
                  <c:v>0</c:v>
                </c:pt>
                <c:pt idx="4335">
                  <c:v>0</c:v>
                </c:pt>
                <c:pt idx="4336">
                  <c:v>0</c:v>
                </c:pt>
                <c:pt idx="4337">
                  <c:v>0</c:v>
                </c:pt>
                <c:pt idx="4338">
                  <c:v>0</c:v>
                </c:pt>
                <c:pt idx="4339">
                  <c:v>0</c:v>
                </c:pt>
                <c:pt idx="4340">
                  <c:v>0</c:v>
                </c:pt>
                <c:pt idx="4341">
                  <c:v>0</c:v>
                </c:pt>
                <c:pt idx="4342">
                  <c:v>0</c:v>
                </c:pt>
                <c:pt idx="4343">
                  <c:v>0</c:v>
                </c:pt>
                <c:pt idx="4344">
                  <c:v>0</c:v>
                </c:pt>
                <c:pt idx="4345">
                  <c:v>0</c:v>
                </c:pt>
                <c:pt idx="4346">
                  <c:v>0</c:v>
                </c:pt>
                <c:pt idx="4347">
                  <c:v>0</c:v>
                </c:pt>
                <c:pt idx="4348">
                  <c:v>0</c:v>
                </c:pt>
                <c:pt idx="4349">
                  <c:v>0</c:v>
                </c:pt>
                <c:pt idx="4350">
                  <c:v>0</c:v>
                </c:pt>
                <c:pt idx="4351">
                  <c:v>0</c:v>
                </c:pt>
                <c:pt idx="4352">
                  <c:v>0</c:v>
                </c:pt>
                <c:pt idx="4353">
                  <c:v>0</c:v>
                </c:pt>
                <c:pt idx="4354">
                  <c:v>0</c:v>
                </c:pt>
                <c:pt idx="4355">
                  <c:v>0</c:v>
                </c:pt>
                <c:pt idx="4356">
                  <c:v>0</c:v>
                </c:pt>
                <c:pt idx="4357">
                  <c:v>0</c:v>
                </c:pt>
                <c:pt idx="4358">
                  <c:v>0</c:v>
                </c:pt>
                <c:pt idx="4359">
                  <c:v>0</c:v>
                </c:pt>
                <c:pt idx="4360">
                  <c:v>0</c:v>
                </c:pt>
                <c:pt idx="4361">
                  <c:v>0</c:v>
                </c:pt>
                <c:pt idx="4362">
                  <c:v>0</c:v>
                </c:pt>
                <c:pt idx="4363">
                  <c:v>0</c:v>
                </c:pt>
                <c:pt idx="4364">
                  <c:v>0</c:v>
                </c:pt>
                <c:pt idx="4365">
                  <c:v>0</c:v>
                </c:pt>
                <c:pt idx="4366">
                  <c:v>0</c:v>
                </c:pt>
                <c:pt idx="4367">
                  <c:v>0</c:v>
                </c:pt>
                <c:pt idx="4368">
                  <c:v>0</c:v>
                </c:pt>
                <c:pt idx="4369">
                  <c:v>0</c:v>
                </c:pt>
                <c:pt idx="4370">
                  <c:v>0</c:v>
                </c:pt>
                <c:pt idx="4371">
                  <c:v>0</c:v>
                </c:pt>
                <c:pt idx="4372">
                  <c:v>0</c:v>
                </c:pt>
                <c:pt idx="4373">
                  <c:v>0</c:v>
                </c:pt>
                <c:pt idx="4374">
                  <c:v>0</c:v>
                </c:pt>
                <c:pt idx="4375">
                  <c:v>0</c:v>
                </c:pt>
                <c:pt idx="4376">
                  <c:v>0</c:v>
                </c:pt>
                <c:pt idx="4377">
                  <c:v>0</c:v>
                </c:pt>
                <c:pt idx="4378">
                  <c:v>0</c:v>
                </c:pt>
                <c:pt idx="4379">
                  <c:v>0</c:v>
                </c:pt>
                <c:pt idx="4380">
                  <c:v>0</c:v>
                </c:pt>
                <c:pt idx="4381">
                  <c:v>0</c:v>
                </c:pt>
                <c:pt idx="4382">
                  <c:v>0</c:v>
                </c:pt>
                <c:pt idx="4383">
                  <c:v>0</c:v>
                </c:pt>
                <c:pt idx="4384">
                  <c:v>0</c:v>
                </c:pt>
                <c:pt idx="4385">
                  <c:v>0</c:v>
                </c:pt>
                <c:pt idx="4386">
                  <c:v>0</c:v>
                </c:pt>
                <c:pt idx="4387">
                  <c:v>0</c:v>
                </c:pt>
                <c:pt idx="4388">
                  <c:v>0</c:v>
                </c:pt>
                <c:pt idx="4389">
                  <c:v>0</c:v>
                </c:pt>
                <c:pt idx="4390">
                  <c:v>0</c:v>
                </c:pt>
                <c:pt idx="4391">
                  <c:v>0</c:v>
                </c:pt>
                <c:pt idx="4392">
                  <c:v>0</c:v>
                </c:pt>
                <c:pt idx="4393">
                  <c:v>0</c:v>
                </c:pt>
                <c:pt idx="4394">
                  <c:v>0</c:v>
                </c:pt>
                <c:pt idx="4395">
                  <c:v>0</c:v>
                </c:pt>
                <c:pt idx="4396">
                  <c:v>0</c:v>
                </c:pt>
                <c:pt idx="4397">
                  <c:v>0</c:v>
                </c:pt>
                <c:pt idx="4398">
                  <c:v>0</c:v>
                </c:pt>
                <c:pt idx="4399">
                  <c:v>0</c:v>
                </c:pt>
                <c:pt idx="4400">
                  <c:v>0</c:v>
                </c:pt>
                <c:pt idx="4401">
                  <c:v>0</c:v>
                </c:pt>
                <c:pt idx="4402">
                  <c:v>0</c:v>
                </c:pt>
                <c:pt idx="4403">
                  <c:v>0</c:v>
                </c:pt>
                <c:pt idx="4404">
                  <c:v>0</c:v>
                </c:pt>
                <c:pt idx="4405">
                  <c:v>0</c:v>
                </c:pt>
                <c:pt idx="4406">
                  <c:v>0</c:v>
                </c:pt>
                <c:pt idx="4407">
                  <c:v>0</c:v>
                </c:pt>
                <c:pt idx="4408">
                  <c:v>0</c:v>
                </c:pt>
                <c:pt idx="4409">
                  <c:v>0</c:v>
                </c:pt>
                <c:pt idx="4410">
                  <c:v>0</c:v>
                </c:pt>
                <c:pt idx="4411">
                  <c:v>0</c:v>
                </c:pt>
                <c:pt idx="4412">
                  <c:v>0</c:v>
                </c:pt>
                <c:pt idx="4413">
                  <c:v>0</c:v>
                </c:pt>
                <c:pt idx="4414">
                  <c:v>0</c:v>
                </c:pt>
                <c:pt idx="4415">
                  <c:v>0</c:v>
                </c:pt>
                <c:pt idx="4416">
                  <c:v>0</c:v>
                </c:pt>
                <c:pt idx="4417">
                  <c:v>0</c:v>
                </c:pt>
                <c:pt idx="4418">
                  <c:v>0</c:v>
                </c:pt>
                <c:pt idx="4419">
                  <c:v>0</c:v>
                </c:pt>
                <c:pt idx="4420">
                  <c:v>0</c:v>
                </c:pt>
                <c:pt idx="4421">
                  <c:v>0</c:v>
                </c:pt>
                <c:pt idx="4422">
                  <c:v>0</c:v>
                </c:pt>
                <c:pt idx="4423">
                  <c:v>0</c:v>
                </c:pt>
                <c:pt idx="4424">
                  <c:v>0</c:v>
                </c:pt>
                <c:pt idx="4425">
                  <c:v>0</c:v>
                </c:pt>
                <c:pt idx="4426">
                  <c:v>0</c:v>
                </c:pt>
                <c:pt idx="4427">
                  <c:v>0</c:v>
                </c:pt>
                <c:pt idx="4428">
                  <c:v>0</c:v>
                </c:pt>
                <c:pt idx="4429">
                  <c:v>0</c:v>
                </c:pt>
                <c:pt idx="4430">
                  <c:v>0</c:v>
                </c:pt>
                <c:pt idx="4431">
                  <c:v>0</c:v>
                </c:pt>
                <c:pt idx="4432">
                  <c:v>0</c:v>
                </c:pt>
                <c:pt idx="4433">
                  <c:v>0</c:v>
                </c:pt>
                <c:pt idx="4434">
                  <c:v>0</c:v>
                </c:pt>
                <c:pt idx="4435">
                  <c:v>0</c:v>
                </c:pt>
                <c:pt idx="4436">
                  <c:v>0</c:v>
                </c:pt>
                <c:pt idx="4437">
                  <c:v>0</c:v>
                </c:pt>
                <c:pt idx="4438">
                  <c:v>0</c:v>
                </c:pt>
                <c:pt idx="4439">
                  <c:v>0</c:v>
                </c:pt>
                <c:pt idx="4440">
                  <c:v>0</c:v>
                </c:pt>
                <c:pt idx="4441">
                  <c:v>0</c:v>
                </c:pt>
                <c:pt idx="4442">
                  <c:v>0</c:v>
                </c:pt>
                <c:pt idx="4443">
                  <c:v>0</c:v>
                </c:pt>
                <c:pt idx="4444">
                  <c:v>0</c:v>
                </c:pt>
                <c:pt idx="4445">
                  <c:v>0</c:v>
                </c:pt>
                <c:pt idx="4446">
                  <c:v>0</c:v>
                </c:pt>
                <c:pt idx="4447">
                  <c:v>0</c:v>
                </c:pt>
                <c:pt idx="4448">
                  <c:v>0</c:v>
                </c:pt>
                <c:pt idx="4449">
                  <c:v>0</c:v>
                </c:pt>
                <c:pt idx="4450">
                  <c:v>0</c:v>
                </c:pt>
                <c:pt idx="4451">
                  <c:v>0</c:v>
                </c:pt>
                <c:pt idx="4452">
                  <c:v>0</c:v>
                </c:pt>
                <c:pt idx="4453">
                  <c:v>0</c:v>
                </c:pt>
                <c:pt idx="4454">
                  <c:v>0</c:v>
                </c:pt>
                <c:pt idx="4455">
                  <c:v>0</c:v>
                </c:pt>
                <c:pt idx="4456">
                  <c:v>0</c:v>
                </c:pt>
                <c:pt idx="4457">
                  <c:v>0</c:v>
                </c:pt>
                <c:pt idx="4458">
                  <c:v>0</c:v>
                </c:pt>
                <c:pt idx="4459">
                  <c:v>0</c:v>
                </c:pt>
                <c:pt idx="4460">
                  <c:v>0</c:v>
                </c:pt>
                <c:pt idx="4461">
                  <c:v>0</c:v>
                </c:pt>
                <c:pt idx="4462">
                  <c:v>0</c:v>
                </c:pt>
                <c:pt idx="4463">
                  <c:v>0</c:v>
                </c:pt>
                <c:pt idx="4464">
                  <c:v>0</c:v>
                </c:pt>
                <c:pt idx="4465">
                  <c:v>0</c:v>
                </c:pt>
                <c:pt idx="4466">
                  <c:v>0</c:v>
                </c:pt>
                <c:pt idx="4467">
                  <c:v>0</c:v>
                </c:pt>
                <c:pt idx="4468">
                  <c:v>0</c:v>
                </c:pt>
                <c:pt idx="4469">
                  <c:v>0</c:v>
                </c:pt>
                <c:pt idx="4470">
                  <c:v>0</c:v>
                </c:pt>
                <c:pt idx="4471">
                  <c:v>0</c:v>
                </c:pt>
                <c:pt idx="4472">
                  <c:v>0</c:v>
                </c:pt>
                <c:pt idx="4473">
                  <c:v>0</c:v>
                </c:pt>
                <c:pt idx="4474">
                  <c:v>0</c:v>
                </c:pt>
                <c:pt idx="4475">
                  <c:v>0</c:v>
                </c:pt>
                <c:pt idx="4476">
                  <c:v>0</c:v>
                </c:pt>
                <c:pt idx="4477">
                  <c:v>0</c:v>
                </c:pt>
                <c:pt idx="4478">
                  <c:v>0</c:v>
                </c:pt>
                <c:pt idx="4479">
                  <c:v>0</c:v>
                </c:pt>
                <c:pt idx="4480">
                  <c:v>0</c:v>
                </c:pt>
                <c:pt idx="4481">
                  <c:v>0</c:v>
                </c:pt>
                <c:pt idx="4482">
                  <c:v>0</c:v>
                </c:pt>
                <c:pt idx="4483">
                  <c:v>0</c:v>
                </c:pt>
                <c:pt idx="4484">
                  <c:v>0</c:v>
                </c:pt>
                <c:pt idx="4485">
                  <c:v>0</c:v>
                </c:pt>
                <c:pt idx="4486">
                  <c:v>0</c:v>
                </c:pt>
                <c:pt idx="4487">
                  <c:v>0</c:v>
                </c:pt>
                <c:pt idx="4488">
                  <c:v>0</c:v>
                </c:pt>
                <c:pt idx="4489">
                  <c:v>0</c:v>
                </c:pt>
                <c:pt idx="4490">
                  <c:v>0</c:v>
                </c:pt>
                <c:pt idx="4491">
                  <c:v>0</c:v>
                </c:pt>
                <c:pt idx="4492">
                  <c:v>0</c:v>
                </c:pt>
                <c:pt idx="4493">
                  <c:v>0</c:v>
                </c:pt>
                <c:pt idx="4494">
                  <c:v>0</c:v>
                </c:pt>
                <c:pt idx="4495">
                  <c:v>0</c:v>
                </c:pt>
                <c:pt idx="4496">
                  <c:v>0</c:v>
                </c:pt>
                <c:pt idx="4497">
                  <c:v>0</c:v>
                </c:pt>
                <c:pt idx="4498">
                  <c:v>0</c:v>
                </c:pt>
                <c:pt idx="4499">
                  <c:v>0</c:v>
                </c:pt>
                <c:pt idx="4500">
                  <c:v>0</c:v>
                </c:pt>
                <c:pt idx="4501">
                  <c:v>0</c:v>
                </c:pt>
                <c:pt idx="4502">
                  <c:v>0</c:v>
                </c:pt>
                <c:pt idx="4503">
                  <c:v>0</c:v>
                </c:pt>
                <c:pt idx="4504">
                  <c:v>0</c:v>
                </c:pt>
                <c:pt idx="4505">
                  <c:v>0</c:v>
                </c:pt>
                <c:pt idx="4506">
                  <c:v>0</c:v>
                </c:pt>
                <c:pt idx="4507">
                  <c:v>0</c:v>
                </c:pt>
                <c:pt idx="4508">
                  <c:v>0</c:v>
                </c:pt>
                <c:pt idx="4509">
                  <c:v>0</c:v>
                </c:pt>
                <c:pt idx="4510">
                  <c:v>0</c:v>
                </c:pt>
                <c:pt idx="4511">
                  <c:v>0</c:v>
                </c:pt>
                <c:pt idx="4512">
                  <c:v>0</c:v>
                </c:pt>
                <c:pt idx="4513">
                  <c:v>0</c:v>
                </c:pt>
                <c:pt idx="4514">
                  <c:v>0</c:v>
                </c:pt>
                <c:pt idx="4515">
                  <c:v>0</c:v>
                </c:pt>
                <c:pt idx="4516">
                  <c:v>0</c:v>
                </c:pt>
                <c:pt idx="4517">
                  <c:v>0</c:v>
                </c:pt>
                <c:pt idx="4518">
                  <c:v>0</c:v>
                </c:pt>
                <c:pt idx="4519">
                  <c:v>0</c:v>
                </c:pt>
                <c:pt idx="4520">
                  <c:v>0</c:v>
                </c:pt>
                <c:pt idx="4521">
                  <c:v>0</c:v>
                </c:pt>
                <c:pt idx="4522">
                  <c:v>0</c:v>
                </c:pt>
                <c:pt idx="4523">
                  <c:v>0</c:v>
                </c:pt>
                <c:pt idx="4524">
                  <c:v>0</c:v>
                </c:pt>
                <c:pt idx="4525">
                  <c:v>0</c:v>
                </c:pt>
                <c:pt idx="4526">
                  <c:v>0</c:v>
                </c:pt>
                <c:pt idx="4527">
                  <c:v>0</c:v>
                </c:pt>
                <c:pt idx="4528">
                  <c:v>0</c:v>
                </c:pt>
                <c:pt idx="4529">
                  <c:v>0</c:v>
                </c:pt>
                <c:pt idx="4530">
                  <c:v>0</c:v>
                </c:pt>
                <c:pt idx="4531">
                  <c:v>0</c:v>
                </c:pt>
                <c:pt idx="4532">
                  <c:v>0</c:v>
                </c:pt>
                <c:pt idx="4533">
                  <c:v>0</c:v>
                </c:pt>
                <c:pt idx="4534">
                  <c:v>0</c:v>
                </c:pt>
                <c:pt idx="4535">
                  <c:v>0</c:v>
                </c:pt>
                <c:pt idx="4536">
                  <c:v>0</c:v>
                </c:pt>
                <c:pt idx="4537">
                  <c:v>0</c:v>
                </c:pt>
                <c:pt idx="4538">
                  <c:v>0</c:v>
                </c:pt>
                <c:pt idx="4539">
                  <c:v>0</c:v>
                </c:pt>
                <c:pt idx="4540">
                  <c:v>0</c:v>
                </c:pt>
                <c:pt idx="4541">
                  <c:v>0</c:v>
                </c:pt>
                <c:pt idx="4542">
                  <c:v>0</c:v>
                </c:pt>
                <c:pt idx="4543">
                  <c:v>0</c:v>
                </c:pt>
                <c:pt idx="4544">
                  <c:v>0</c:v>
                </c:pt>
                <c:pt idx="4545">
                  <c:v>0</c:v>
                </c:pt>
                <c:pt idx="4546">
                  <c:v>0</c:v>
                </c:pt>
                <c:pt idx="4547">
                  <c:v>0</c:v>
                </c:pt>
                <c:pt idx="4548">
                  <c:v>0</c:v>
                </c:pt>
                <c:pt idx="4549">
                  <c:v>0</c:v>
                </c:pt>
                <c:pt idx="4550">
                  <c:v>0</c:v>
                </c:pt>
                <c:pt idx="4551">
                  <c:v>0</c:v>
                </c:pt>
                <c:pt idx="4552">
                  <c:v>0</c:v>
                </c:pt>
                <c:pt idx="4553">
                  <c:v>0</c:v>
                </c:pt>
                <c:pt idx="4554">
                  <c:v>0</c:v>
                </c:pt>
                <c:pt idx="4555">
                  <c:v>0</c:v>
                </c:pt>
                <c:pt idx="4556">
                  <c:v>0</c:v>
                </c:pt>
                <c:pt idx="4557">
                  <c:v>0</c:v>
                </c:pt>
                <c:pt idx="4558">
                  <c:v>0</c:v>
                </c:pt>
                <c:pt idx="4559">
                  <c:v>0</c:v>
                </c:pt>
                <c:pt idx="4560">
                  <c:v>0</c:v>
                </c:pt>
                <c:pt idx="4561">
                  <c:v>0</c:v>
                </c:pt>
                <c:pt idx="4562">
                  <c:v>0</c:v>
                </c:pt>
                <c:pt idx="4563">
                  <c:v>0</c:v>
                </c:pt>
                <c:pt idx="4564">
                  <c:v>0</c:v>
                </c:pt>
                <c:pt idx="4565">
                  <c:v>0</c:v>
                </c:pt>
                <c:pt idx="4566">
                  <c:v>0</c:v>
                </c:pt>
                <c:pt idx="4567">
                  <c:v>0</c:v>
                </c:pt>
                <c:pt idx="4568">
                  <c:v>0</c:v>
                </c:pt>
                <c:pt idx="4569">
                  <c:v>0</c:v>
                </c:pt>
                <c:pt idx="4570">
                  <c:v>0</c:v>
                </c:pt>
                <c:pt idx="4571">
                  <c:v>0</c:v>
                </c:pt>
                <c:pt idx="4572">
                  <c:v>0</c:v>
                </c:pt>
                <c:pt idx="4573">
                  <c:v>0</c:v>
                </c:pt>
                <c:pt idx="4574">
                  <c:v>0</c:v>
                </c:pt>
                <c:pt idx="4575">
                  <c:v>0</c:v>
                </c:pt>
                <c:pt idx="4576">
                  <c:v>0</c:v>
                </c:pt>
                <c:pt idx="4577">
                  <c:v>0</c:v>
                </c:pt>
                <c:pt idx="4578">
                  <c:v>0</c:v>
                </c:pt>
                <c:pt idx="4579">
                  <c:v>0</c:v>
                </c:pt>
                <c:pt idx="4580">
                  <c:v>0</c:v>
                </c:pt>
                <c:pt idx="4581">
                  <c:v>0</c:v>
                </c:pt>
                <c:pt idx="4582">
                  <c:v>0</c:v>
                </c:pt>
                <c:pt idx="4583">
                  <c:v>0</c:v>
                </c:pt>
                <c:pt idx="4584">
                  <c:v>0</c:v>
                </c:pt>
                <c:pt idx="4585">
                  <c:v>0</c:v>
                </c:pt>
                <c:pt idx="4586">
                  <c:v>0</c:v>
                </c:pt>
                <c:pt idx="4587">
                  <c:v>0</c:v>
                </c:pt>
                <c:pt idx="4588">
                  <c:v>0</c:v>
                </c:pt>
                <c:pt idx="4589">
                  <c:v>0</c:v>
                </c:pt>
                <c:pt idx="4590">
                  <c:v>0</c:v>
                </c:pt>
                <c:pt idx="4591">
                  <c:v>0</c:v>
                </c:pt>
                <c:pt idx="4592">
                  <c:v>0</c:v>
                </c:pt>
                <c:pt idx="4593">
                  <c:v>0</c:v>
                </c:pt>
                <c:pt idx="4594">
                  <c:v>0</c:v>
                </c:pt>
                <c:pt idx="4595">
                  <c:v>0</c:v>
                </c:pt>
                <c:pt idx="4596">
                  <c:v>0</c:v>
                </c:pt>
                <c:pt idx="4597">
                  <c:v>0</c:v>
                </c:pt>
                <c:pt idx="4598">
                  <c:v>0</c:v>
                </c:pt>
                <c:pt idx="4599">
                  <c:v>0</c:v>
                </c:pt>
                <c:pt idx="4600">
                  <c:v>0</c:v>
                </c:pt>
                <c:pt idx="4601">
                  <c:v>0</c:v>
                </c:pt>
                <c:pt idx="4602">
                  <c:v>0</c:v>
                </c:pt>
                <c:pt idx="4603">
                  <c:v>0</c:v>
                </c:pt>
                <c:pt idx="4604">
                  <c:v>0</c:v>
                </c:pt>
                <c:pt idx="4605">
                  <c:v>0</c:v>
                </c:pt>
                <c:pt idx="4606">
                  <c:v>0</c:v>
                </c:pt>
                <c:pt idx="4607">
                  <c:v>0</c:v>
                </c:pt>
                <c:pt idx="4608">
                  <c:v>0</c:v>
                </c:pt>
                <c:pt idx="4609">
                  <c:v>0</c:v>
                </c:pt>
                <c:pt idx="4610">
                  <c:v>0</c:v>
                </c:pt>
                <c:pt idx="4611">
                  <c:v>0</c:v>
                </c:pt>
                <c:pt idx="4612">
                  <c:v>0</c:v>
                </c:pt>
                <c:pt idx="4613">
                  <c:v>0</c:v>
                </c:pt>
                <c:pt idx="4614">
                  <c:v>0</c:v>
                </c:pt>
                <c:pt idx="4615">
                  <c:v>0</c:v>
                </c:pt>
                <c:pt idx="4616">
                  <c:v>0</c:v>
                </c:pt>
                <c:pt idx="4617">
                  <c:v>0</c:v>
                </c:pt>
                <c:pt idx="4618">
                  <c:v>0</c:v>
                </c:pt>
                <c:pt idx="4619">
                  <c:v>0</c:v>
                </c:pt>
                <c:pt idx="4620">
                  <c:v>0</c:v>
                </c:pt>
                <c:pt idx="4621">
                  <c:v>0</c:v>
                </c:pt>
                <c:pt idx="4622">
                  <c:v>0</c:v>
                </c:pt>
                <c:pt idx="4623">
                  <c:v>0</c:v>
                </c:pt>
                <c:pt idx="4624">
                  <c:v>0</c:v>
                </c:pt>
                <c:pt idx="4625">
                  <c:v>0</c:v>
                </c:pt>
                <c:pt idx="4626">
                  <c:v>0</c:v>
                </c:pt>
                <c:pt idx="4627">
                  <c:v>0</c:v>
                </c:pt>
                <c:pt idx="4628">
                  <c:v>0</c:v>
                </c:pt>
                <c:pt idx="4629">
                  <c:v>0</c:v>
                </c:pt>
                <c:pt idx="4630">
                  <c:v>0</c:v>
                </c:pt>
                <c:pt idx="4631">
                  <c:v>0</c:v>
                </c:pt>
                <c:pt idx="4632">
                  <c:v>0</c:v>
                </c:pt>
                <c:pt idx="4633">
                  <c:v>0</c:v>
                </c:pt>
                <c:pt idx="4634">
                  <c:v>0</c:v>
                </c:pt>
                <c:pt idx="4635">
                  <c:v>0</c:v>
                </c:pt>
                <c:pt idx="4636">
                  <c:v>0</c:v>
                </c:pt>
                <c:pt idx="4637">
                  <c:v>0</c:v>
                </c:pt>
                <c:pt idx="4638">
                  <c:v>0</c:v>
                </c:pt>
                <c:pt idx="4639">
                  <c:v>0</c:v>
                </c:pt>
                <c:pt idx="4640">
                  <c:v>0</c:v>
                </c:pt>
                <c:pt idx="4641">
                  <c:v>0</c:v>
                </c:pt>
                <c:pt idx="4642">
                  <c:v>0</c:v>
                </c:pt>
                <c:pt idx="4643">
                  <c:v>0</c:v>
                </c:pt>
                <c:pt idx="4644">
                  <c:v>0</c:v>
                </c:pt>
                <c:pt idx="4645">
                  <c:v>0</c:v>
                </c:pt>
                <c:pt idx="4646">
                  <c:v>0</c:v>
                </c:pt>
                <c:pt idx="4647">
                  <c:v>0</c:v>
                </c:pt>
                <c:pt idx="4648">
                  <c:v>0</c:v>
                </c:pt>
                <c:pt idx="4649">
                  <c:v>0</c:v>
                </c:pt>
                <c:pt idx="4650">
                  <c:v>0</c:v>
                </c:pt>
                <c:pt idx="4651">
                  <c:v>0</c:v>
                </c:pt>
                <c:pt idx="4652">
                  <c:v>0</c:v>
                </c:pt>
                <c:pt idx="4653">
                  <c:v>0</c:v>
                </c:pt>
                <c:pt idx="4654">
                  <c:v>0</c:v>
                </c:pt>
                <c:pt idx="4655">
                  <c:v>0</c:v>
                </c:pt>
                <c:pt idx="4656">
                  <c:v>0</c:v>
                </c:pt>
                <c:pt idx="4657">
                  <c:v>0</c:v>
                </c:pt>
                <c:pt idx="4658">
                  <c:v>0</c:v>
                </c:pt>
                <c:pt idx="4659">
                  <c:v>0</c:v>
                </c:pt>
                <c:pt idx="4660">
                  <c:v>0</c:v>
                </c:pt>
                <c:pt idx="4661">
                  <c:v>0</c:v>
                </c:pt>
                <c:pt idx="4662">
                  <c:v>0</c:v>
                </c:pt>
                <c:pt idx="4663">
                  <c:v>0</c:v>
                </c:pt>
                <c:pt idx="4664">
                  <c:v>0</c:v>
                </c:pt>
                <c:pt idx="4665">
                  <c:v>0</c:v>
                </c:pt>
                <c:pt idx="4666">
                  <c:v>0</c:v>
                </c:pt>
                <c:pt idx="4667">
                  <c:v>0</c:v>
                </c:pt>
                <c:pt idx="4668">
                  <c:v>0</c:v>
                </c:pt>
                <c:pt idx="4669">
                  <c:v>0</c:v>
                </c:pt>
                <c:pt idx="4670">
                  <c:v>0</c:v>
                </c:pt>
                <c:pt idx="4671">
                  <c:v>0</c:v>
                </c:pt>
                <c:pt idx="4672">
                  <c:v>0</c:v>
                </c:pt>
                <c:pt idx="4673">
                  <c:v>0</c:v>
                </c:pt>
                <c:pt idx="4674">
                  <c:v>0</c:v>
                </c:pt>
                <c:pt idx="4675">
                  <c:v>0</c:v>
                </c:pt>
                <c:pt idx="4676">
                  <c:v>0</c:v>
                </c:pt>
                <c:pt idx="4677">
                  <c:v>0</c:v>
                </c:pt>
                <c:pt idx="4678">
                  <c:v>0</c:v>
                </c:pt>
                <c:pt idx="4679">
                  <c:v>0</c:v>
                </c:pt>
                <c:pt idx="4680">
                  <c:v>0</c:v>
                </c:pt>
                <c:pt idx="4681">
                  <c:v>0</c:v>
                </c:pt>
                <c:pt idx="4682">
                  <c:v>0</c:v>
                </c:pt>
                <c:pt idx="4683">
                  <c:v>0</c:v>
                </c:pt>
                <c:pt idx="4684">
                  <c:v>0</c:v>
                </c:pt>
                <c:pt idx="4685">
                  <c:v>0</c:v>
                </c:pt>
                <c:pt idx="4686">
                  <c:v>0</c:v>
                </c:pt>
                <c:pt idx="4687">
                  <c:v>0</c:v>
                </c:pt>
                <c:pt idx="4688">
                  <c:v>0</c:v>
                </c:pt>
                <c:pt idx="4689">
                  <c:v>0</c:v>
                </c:pt>
                <c:pt idx="4690">
                  <c:v>0</c:v>
                </c:pt>
                <c:pt idx="4691">
                  <c:v>0</c:v>
                </c:pt>
                <c:pt idx="4692">
                  <c:v>0</c:v>
                </c:pt>
                <c:pt idx="4693">
                  <c:v>0</c:v>
                </c:pt>
                <c:pt idx="4694">
                  <c:v>0</c:v>
                </c:pt>
                <c:pt idx="4695">
                  <c:v>0</c:v>
                </c:pt>
                <c:pt idx="4696">
                  <c:v>0</c:v>
                </c:pt>
                <c:pt idx="4697">
                  <c:v>0</c:v>
                </c:pt>
                <c:pt idx="4698">
                  <c:v>0</c:v>
                </c:pt>
                <c:pt idx="4699">
                  <c:v>0</c:v>
                </c:pt>
                <c:pt idx="4700">
                  <c:v>0</c:v>
                </c:pt>
                <c:pt idx="4701">
                  <c:v>0</c:v>
                </c:pt>
                <c:pt idx="4702">
                  <c:v>0</c:v>
                </c:pt>
                <c:pt idx="4703">
                  <c:v>0</c:v>
                </c:pt>
                <c:pt idx="4704">
                  <c:v>0</c:v>
                </c:pt>
                <c:pt idx="4705">
                  <c:v>0</c:v>
                </c:pt>
                <c:pt idx="4706">
                  <c:v>0</c:v>
                </c:pt>
                <c:pt idx="4707">
                  <c:v>0</c:v>
                </c:pt>
                <c:pt idx="4708">
                  <c:v>0</c:v>
                </c:pt>
                <c:pt idx="4709">
                  <c:v>0</c:v>
                </c:pt>
                <c:pt idx="4710">
                  <c:v>0</c:v>
                </c:pt>
                <c:pt idx="4711">
                  <c:v>0</c:v>
                </c:pt>
                <c:pt idx="4712">
                  <c:v>0</c:v>
                </c:pt>
                <c:pt idx="4713">
                  <c:v>0</c:v>
                </c:pt>
                <c:pt idx="4714">
                  <c:v>0</c:v>
                </c:pt>
                <c:pt idx="4715">
                  <c:v>0</c:v>
                </c:pt>
                <c:pt idx="4716">
                  <c:v>0</c:v>
                </c:pt>
                <c:pt idx="4717">
                  <c:v>0</c:v>
                </c:pt>
                <c:pt idx="4718">
                  <c:v>0</c:v>
                </c:pt>
                <c:pt idx="4719">
                  <c:v>0</c:v>
                </c:pt>
                <c:pt idx="4720">
                  <c:v>0</c:v>
                </c:pt>
                <c:pt idx="4721">
                  <c:v>0</c:v>
                </c:pt>
                <c:pt idx="4722">
                  <c:v>0</c:v>
                </c:pt>
                <c:pt idx="4723">
                  <c:v>0</c:v>
                </c:pt>
                <c:pt idx="4724">
                  <c:v>0</c:v>
                </c:pt>
                <c:pt idx="4725">
                  <c:v>0</c:v>
                </c:pt>
                <c:pt idx="4726">
                  <c:v>0</c:v>
                </c:pt>
                <c:pt idx="4727">
                  <c:v>0</c:v>
                </c:pt>
                <c:pt idx="4728">
                  <c:v>0</c:v>
                </c:pt>
                <c:pt idx="4729">
                  <c:v>0</c:v>
                </c:pt>
                <c:pt idx="4730">
                  <c:v>0</c:v>
                </c:pt>
                <c:pt idx="4731">
                  <c:v>0</c:v>
                </c:pt>
                <c:pt idx="4732">
                  <c:v>0</c:v>
                </c:pt>
                <c:pt idx="4733">
                  <c:v>0</c:v>
                </c:pt>
                <c:pt idx="4734">
                  <c:v>0</c:v>
                </c:pt>
                <c:pt idx="4735">
                  <c:v>0</c:v>
                </c:pt>
                <c:pt idx="4736">
                  <c:v>0</c:v>
                </c:pt>
                <c:pt idx="4737">
                  <c:v>0</c:v>
                </c:pt>
                <c:pt idx="4738">
                  <c:v>0</c:v>
                </c:pt>
                <c:pt idx="4739">
                  <c:v>0</c:v>
                </c:pt>
                <c:pt idx="4740">
                  <c:v>0</c:v>
                </c:pt>
                <c:pt idx="4741">
                  <c:v>0</c:v>
                </c:pt>
                <c:pt idx="4742">
                  <c:v>0</c:v>
                </c:pt>
                <c:pt idx="4743">
                  <c:v>0</c:v>
                </c:pt>
                <c:pt idx="4744">
                  <c:v>0</c:v>
                </c:pt>
                <c:pt idx="4745">
                  <c:v>0</c:v>
                </c:pt>
                <c:pt idx="4746">
                  <c:v>0</c:v>
                </c:pt>
                <c:pt idx="4747">
                  <c:v>0</c:v>
                </c:pt>
                <c:pt idx="4748">
                  <c:v>0</c:v>
                </c:pt>
                <c:pt idx="4749">
                  <c:v>0</c:v>
                </c:pt>
                <c:pt idx="4750">
                  <c:v>0</c:v>
                </c:pt>
                <c:pt idx="4751">
                  <c:v>0</c:v>
                </c:pt>
                <c:pt idx="4752">
                  <c:v>0</c:v>
                </c:pt>
                <c:pt idx="4753">
                  <c:v>0</c:v>
                </c:pt>
                <c:pt idx="4754">
                  <c:v>0</c:v>
                </c:pt>
                <c:pt idx="4755">
                  <c:v>0</c:v>
                </c:pt>
                <c:pt idx="4756">
                  <c:v>0</c:v>
                </c:pt>
                <c:pt idx="4757">
                  <c:v>0</c:v>
                </c:pt>
                <c:pt idx="4758">
                  <c:v>0</c:v>
                </c:pt>
                <c:pt idx="4759">
                  <c:v>0</c:v>
                </c:pt>
                <c:pt idx="4760">
                  <c:v>0</c:v>
                </c:pt>
                <c:pt idx="4761">
                  <c:v>0</c:v>
                </c:pt>
                <c:pt idx="4762">
                  <c:v>0</c:v>
                </c:pt>
                <c:pt idx="4763">
                  <c:v>0</c:v>
                </c:pt>
                <c:pt idx="4764">
                  <c:v>0</c:v>
                </c:pt>
                <c:pt idx="4765">
                  <c:v>0</c:v>
                </c:pt>
                <c:pt idx="4766">
                  <c:v>0</c:v>
                </c:pt>
                <c:pt idx="4767">
                  <c:v>0</c:v>
                </c:pt>
                <c:pt idx="4768">
                  <c:v>0</c:v>
                </c:pt>
                <c:pt idx="4769">
                  <c:v>0</c:v>
                </c:pt>
                <c:pt idx="4770">
                  <c:v>0</c:v>
                </c:pt>
                <c:pt idx="4771">
                  <c:v>0</c:v>
                </c:pt>
                <c:pt idx="4772">
                  <c:v>0</c:v>
                </c:pt>
                <c:pt idx="4773">
                  <c:v>0</c:v>
                </c:pt>
                <c:pt idx="4774">
                  <c:v>0</c:v>
                </c:pt>
                <c:pt idx="4775">
                  <c:v>0</c:v>
                </c:pt>
                <c:pt idx="4776">
                  <c:v>0</c:v>
                </c:pt>
                <c:pt idx="4777">
                  <c:v>0</c:v>
                </c:pt>
                <c:pt idx="4778">
                  <c:v>0</c:v>
                </c:pt>
                <c:pt idx="4779">
                  <c:v>0</c:v>
                </c:pt>
                <c:pt idx="4780">
                  <c:v>0</c:v>
                </c:pt>
                <c:pt idx="4781">
                  <c:v>0</c:v>
                </c:pt>
                <c:pt idx="4782">
                  <c:v>0</c:v>
                </c:pt>
                <c:pt idx="4783">
                  <c:v>0</c:v>
                </c:pt>
                <c:pt idx="4784">
                  <c:v>0</c:v>
                </c:pt>
                <c:pt idx="4785">
                  <c:v>0</c:v>
                </c:pt>
                <c:pt idx="4786">
                  <c:v>0</c:v>
                </c:pt>
                <c:pt idx="4787">
                  <c:v>0</c:v>
                </c:pt>
                <c:pt idx="4788">
                  <c:v>0</c:v>
                </c:pt>
                <c:pt idx="4789">
                  <c:v>0</c:v>
                </c:pt>
                <c:pt idx="4790">
                  <c:v>0</c:v>
                </c:pt>
                <c:pt idx="4791">
                  <c:v>0</c:v>
                </c:pt>
                <c:pt idx="4792">
                  <c:v>0</c:v>
                </c:pt>
                <c:pt idx="4793">
                  <c:v>0</c:v>
                </c:pt>
                <c:pt idx="4794">
                  <c:v>0</c:v>
                </c:pt>
                <c:pt idx="4795">
                  <c:v>0</c:v>
                </c:pt>
                <c:pt idx="4796">
                  <c:v>0</c:v>
                </c:pt>
                <c:pt idx="4797">
                  <c:v>0</c:v>
                </c:pt>
                <c:pt idx="4798">
                  <c:v>0</c:v>
                </c:pt>
                <c:pt idx="4799">
                  <c:v>0</c:v>
                </c:pt>
                <c:pt idx="4800">
                  <c:v>0</c:v>
                </c:pt>
                <c:pt idx="4801">
                  <c:v>0</c:v>
                </c:pt>
                <c:pt idx="4802">
                  <c:v>0</c:v>
                </c:pt>
                <c:pt idx="4803">
                  <c:v>0</c:v>
                </c:pt>
                <c:pt idx="4804">
                  <c:v>0</c:v>
                </c:pt>
                <c:pt idx="4805">
                  <c:v>0</c:v>
                </c:pt>
                <c:pt idx="4806">
                  <c:v>0</c:v>
                </c:pt>
                <c:pt idx="4807">
                  <c:v>0</c:v>
                </c:pt>
                <c:pt idx="4808">
                  <c:v>0</c:v>
                </c:pt>
                <c:pt idx="4809">
                  <c:v>0</c:v>
                </c:pt>
                <c:pt idx="4810">
                  <c:v>0</c:v>
                </c:pt>
                <c:pt idx="4811">
                  <c:v>0</c:v>
                </c:pt>
                <c:pt idx="4812">
                  <c:v>0</c:v>
                </c:pt>
                <c:pt idx="4813">
                  <c:v>0</c:v>
                </c:pt>
                <c:pt idx="4814">
                  <c:v>0</c:v>
                </c:pt>
                <c:pt idx="4815">
                  <c:v>0</c:v>
                </c:pt>
                <c:pt idx="4816">
                  <c:v>0</c:v>
                </c:pt>
                <c:pt idx="4817">
                  <c:v>0</c:v>
                </c:pt>
                <c:pt idx="4818">
                  <c:v>0</c:v>
                </c:pt>
                <c:pt idx="4819">
                  <c:v>0</c:v>
                </c:pt>
                <c:pt idx="4820">
                  <c:v>0</c:v>
                </c:pt>
                <c:pt idx="4821">
                  <c:v>0</c:v>
                </c:pt>
                <c:pt idx="4822">
                  <c:v>0</c:v>
                </c:pt>
                <c:pt idx="4823">
                  <c:v>0</c:v>
                </c:pt>
                <c:pt idx="4824">
                  <c:v>0</c:v>
                </c:pt>
                <c:pt idx="4825">
                  <c:v>0</c:v>
                </c:pt>
                <c:pt idx="4826">
                  <c:v>0</c:v>
                </c:pt>
                <c:pt idx="4827">
                  <c:v>0</c:v>
                </c:pt>
                <c:pt idx="4828">
                  <c:v>0</c:v>
                </c:pt>
                <c:pt idx="4829">
                  <c:v>0</c:v>
                </c:pt>
                <c:pt idx="4830">
                  <c:v>0</c:v>
                </c:pt>
                <c:pt idx="4831">
                  <c:v>0</c:v>
                </c:pt>
                <c:pt idx="4832">
                  <c:v>0</c:v>
                </c:pt>
                <c:pt idx="4833">
                  <c:v>0</c:v>
                </c:pt>
                <c:pt idx="4834">
                  <c:v>0</c:v>
                </c:pt>
                <c:pt idx="4835">
                  <c:v>0</c:v>
                </c:pt>
                <c:pt idx="4836">
                  <c:v>0</c:v>
                </c:pt>
                <c:pt idx="4837">
                  <c:v>0</c:v>
                </c:pt>
                <c:pt idx="4838">
                  <c:v>0</c:v>
                </c:pt>
                <c:pt idx="4839">
                  <c:v>0</c:v>
                </c:pt>
                <c:pt idx="4840">
                  <c:v>0</c:v>
                </c:pt>
                <c:pt idx="4841">
                  <c:v>0</c:v>
                </c:pt>
                <c:pt idx="4842">
                  <c:v>0</c:v>
                </c:pt>
                <c:pt idx="4843">
                  <c:v>0</c:v>
                </c:pt>
                <c:pt idx="4844">
                  <c:v>0</c:v>
                </c:pt>
                <c:pt idx="4845">
                  <c:v>0</c:v>
                </c:pt>
                <c:pt idx="4846">
                  <c:v>0</c:v>
                </c:pt>
                <c:pt idx="4847">
                  <c:v>0</c:v>
                </c:pt>
                <c:pt idx="4848">
                  <c:v>0</c:v>
                </c:pt>
                <c:pt idx="4849">
                  <c:v>0</c:v>
                </c:pt>
                <c:pt idx="4850">
                  <c:v>0</c:v>
                </c:pt>
                <c:pt idx="4851">
                  <c:v>0</c:v>
                </c:pt>
                <c:pt idx="4852">
                  <c:v>0</c:v>
                </c:pt>
                <c:pt idx="4853">
                  <c:v>0</c:v>
                </c:pt>
                <c:pt idx="4854">
                  <c:v>0</c:v>
                </c:pt>
                <c:pt idx="4855">
                  <c:v>0</c:v>
                </c:pt>
                <c:pt idx="4856">
                  <c:v>0</c:v>
                </c:pt>
                <c:pt idx="4857">
                  <c:v>0</c:v>
                </c:pt>
                <c:pt idx="4858">
                  <c:v>0</c:v>
                </c:pt>
                <c:pt idx="4859">
                  <c:v>0</c:v>
                </c:pt>
                <c:pt idx="4860">
                  <c:v>0</c:v>
                </c:pt>
                <c:pt idx="4861">
                  <c:v>0</c:v>
                </c:pt>
                <c:pt idx="4862">
                  <c:v>0</c:v>
                </c:pt>
                <c:pt idx="4863">
                  <c:v>0</c:v>
                </c:pt>
                <c:pt idx="4864">
                  <c:v>0</c:v>
                </c:pt>
                <c:pt idx="4865">
                  <c:v>0</c:v>
                </c:pt>
                <c:pt idx="4866">
                  <c:v>0</c:v>
                </c:pt>
                <c:pt idx="4867">
                  <c:v>0</c:v>
                </c:pt>
                <c:pt idx="4868">
                  <c:v>0</c:v>
                </c:pt>
                <c:pt idx="4869">
                  <c:v>0</c:v>
                </c:pt>
                <c:pt idx="4870">
                  <c:v>0</c:v>
                </c:pt>
                <c:pt idx="4871">
                  <c:v>0</c:v>
                </c:pt>
                <c:pt idx="4872">
                  <c:v>0</c:v>
                </c:pt>
                <c:pt idx="4873">
                  <c:v>0</c:v>
                </c:pt>
                <c:pt idx="4874">
                  <c:v>0</c:v>
                </c:pt>
                <c:pt idx="4875">
                  <c:v>0</c:v>
                </c:pt>
                <c:pt idx="4876">
                  <c:v>0</c:v>
                </c:pt>
                <c:pt idx="4877">
                  <c:v>0</c:v>
                </c:pt>
                <c:pt idx="4878">
                  <c:v>0</c:v>
                </c:pt>
                <c:pt idx="4879">
                  <c:v>0</c:v>
                </c:pt>
                <c:pt idx="4880">
                  <c:v>0</c:v>
                </c:pt>
                <c:pt idx="4881">
                  <c:v>0</c:v>
                </c:pt>
                <c:pt idx="4882">
                  <c:v>0</c:v>
                </c:pt>
                <c:pt idx="4883">
                  <c:v>0</c:v>
                </c:pt>
                <c:pt idx="4884">
                  <c:v>0</c:v>
                </c:pt>
                <c:pt idx="4885">
                  <c:v>0</c:v>
                </c:pt>
                <c:pt idx="4886">
                  <c:v>0</c:v>
                </c:pt>
                <c:pt idx="4887">
                  <c:v>0</c:v>
                </c:pt>
                <c:pt idx="4888">
                  <c:v>0</c:v>
                </c:pt>
                <c:pt idx="4889">
                  <c:v>0</c:v>
                </c:pt>
                <c:pt idx="4890">
                  <c:v>0</c:v>
                </c:pt>
                <c:pt idx="4891">
                  <c:v>0</c:v>
                </c:pt>
                <c:pt idx="4892">
                  <c:v>0</c:v>
                </c:pt>
                <c:pt idx="4893">
                  <c:v>0</c:v>
                </c:pt>
                <c:pt idx="4894">
                  <c:v>0</c:v>
                </c:pt>
                <c:pt idx="4895">
                  <c:v>0</c:v>
                </c:pt>
                <c:pt idx="4896">
                  <c:v>0</c:v>
                </c:pt>
                <c:pt idx="4897">
                  <c:v>0</c:v>
                </c:pt>
                <c:pt idx="4898">
                  <c:v>0</c:v>
                </c:pt>
                <c:pt idx="4899">
                  <c:v>0</c:v>
                </c:pt>
                <c:pt idx="4900">
                  <c:v>0</c:v>
                </c:pt>
                <c:pt idx="4901">
                  <c:v>0</c:v>
                </c:pt>
                <c:pt idx="4902">
                  <c:v>0</c:v>
                </c:pt>
                <c:pt idx="4903">
                  <c:v>0</c:v>
                </c:pt>
                <c:pt idx="4904">
                  <c:v>0</c:v>
                </c:pt>
                <c:pt idx="4905">
                  <c:v>0</c:v>
                </c:pt>
                <c:pt idx="4906">
                  <c:v>0</c:v>
                </c:pt>
                <c:pt idx="4907">
                  <c:v>0</c:v>
                </c:pt>
                <c:pt idx="4908">
                  <c:v>0</c:v>
                </c:pt>
                <c:pt idx="4909">
                  <c:v>0</c:v>
                </c:pt>
                <c:pt idx="4910">
                  <c:v>0</c:v>
                </c:pt>
                <c:pt idx="4911">
                  <c:v>0</c:v>
                </c:pt>
                <c:pt idx="4912">
                  <c:v>0</c:v>
                </c:pt>
                <c:pt idx="4913">
                  <c:v>0</c:v>
                </c:pt>
                <c:pt idx="4914">
                  <c:v>0</c:v>
                </c:pt>
                <c:pt idx="4915">
                  <c:v>0</c:v>
                </c:pt>
                <c:pt idx="4916">
                  <c:v>0</c:v>
                </c:pt>
                <c:pt idx="4917">
                  <c:v>0</c:v>
                </c:pt>
                <c:pt idx="4918">
                  <c:v>0</c:v>
                </c:pt>
                <c:pt idx="4919">
                  <c:v>0</c:v>
                </c:pt>
                <c:pt idx="4920">
                  <c:v>0</c:v>
                </c:pt>
                <c:pt idx="4921">
                  <c:v>0</c:v>
                </c:pt>
                <c:pt idx="4922">
                  <c:v>0</c:v>
                </c:pt>
                <c:pt idx="4923">
                  <c:v>0</c:v>
                </c:pt>
                <c:pt idx="4924">
                  <c:v>0</c:v>
                </c:pt>
                <c:pt idx="4925">
                  <c:v>0</c:v>
                </c:pt>
                <c:pt idx="4926">
                  <c:v>0</c:v>
                </c:pt>
                <c:pt idx="4927">
                  <c:v>0</c:v>
                </c:pt>
                <c:pt idx="4928">
                  <c:v>0</c:v>
                </c:pt>
                <c:pt idx="4929">
                  <c:v>0</c:v>
                </c:pt>
                <c:pt idx="4930">
                  <c:v>0</c:v>
                </c:pt>
                <c:pt idx="4931">
                  <c:v>0</c:v>
                </c:pt>
                <c:pt idx="4932">
                  <c:v>0</c:v>
                </c:pt>
                <c:pt idx="4933">
                  <c:v>0</c:v>
                </c:pt>
                <c:pt idx="4934">
                  <c:v>0</c:v>
                </c:pt>
                <c:pt idx="4935">
                  <c:v>0</c:v>
                </c:pt>
                <c:pt idx="4936">
                  <c:v>0</c:v>
                </c:pt>
                <c:pt idx="4937">
                  <c:v>0</c:v>
                </c:pt>
                <c:pt idx="4938">
                  <c:v>0</c:v>
                </c:pt>
                <c:pt idx="4939">
                  <c:v>0</c:v>
                </c:pt>
                <c:pt idx="4940">
                  <c:v>0</c:v>
                </c:pt>
                <c:pt idx="4941">
                  <c:v>0</c:v>
                </c:pt>
                <c:pt idx="4942">
                  <c:v>0</c:v>
                </c:pt>
                <c:pt idx="4943">
                  <c:v>0</c:v>
                </c:pt>
                <c:pt idx="4944">
                  <c:v>0</c:v>
                </c:pt>
                <c:pt idx="4945">
                  <c:v>0</c:v>
                </c:pt>
                <c:pt idx="4946">
                  <c:v>0</c:v>
                </c:pt>
                <c:pt idx="4947">
                  <c:v>0</c:v>
                </c:pt>
                <c:pt idx="4948">
                  <c:v>0</c:v>
                </c:pt>
                <c:pt idx="4949">
                  <c:v>0</c:v>
                </c:pt>
                <c:pt idx="4950">
                  <c:v>0</c:v>
                </c:pt>
                <c:pt idx="4951">
                  <c:v>0</c:v>
                </c:pt>
                <c:pt idx="4952">
                  <c:v>0</c:v>
                </c:pt>
                <c:pt idx="4953">
                  <c:v>0</c:v>
                </c:pt>
                <c:pt idx="4954">
                  <c:v>0</c:v>
                </c:pt>
                <c:pt idx="4955">
                  <c:v>0</c:v>
                </c:pt>
                <c:pt idx="4956">
                  <c:v>0</c:v>
                </c:pt>
                <c:pt idx="4957">
                  <c:v>0</c:v>
                </c:pt>
                <c:pt idx="4958">
                  <c:v>0</c:v>
                </c:pt>
                <c:pt idx="4959">
                  <c:v>0</c:v>
                </c:pt>
                <c:pt idx="4960">
                  <c:v>0</c:v>
                </c:pt>
                <c:pt idx="4961">
                  <c:v>0</c:v>
                </c:pt>
                <c:pt idx="4962">
                  <c:v>0</c:v>
                </c:pt>
                <c:pt idx="4963">
                  <c:v>0</c:v>
                </c:pt>
                <c:pt idx="4964">
                  <c:v>0</c:v>
                </c:pt>
                <c:pt idx="4965">
                  <c:v>0</c:v>
                </c:pt>
                <c:pt idx="4966">
                  <c:v>0</c:v>
                </c:pt>
                <c:pt idx="4967">
                  <c:v>0</c:v>
                </c:pt>
                <c:pt idx="4968">
                  <c:v>0</c:v>
                </c:pt>
                <c:pt idx="4969">
                  <c:v>0</c:v>
                </c:pt>
                <c:pt idx="4970">
                  <c:v>0</c:v>
                </c:pt>
                <c:pt idx="4971">
                  <c:v>0</c:v>
                </c:pt>
                <c:pt idx="4972">
                  <c:v>0</c:v>
                </c:pt>
                <c:pt idx="4973">
                  <c:v>0</c:v>
                </c:pt>
                <c:pt idx="4974">
                  <c:v>0</c:v>
                </c:pt>
                <c:pt idx="4975">
                  <c:v>0</c:v>
                </c:pt>
                <c:pt idx="4976">
                  <c:v>0</c:v>
                </c:pt>
                <c:pt idx="4977">
                  <c:v>0</c:v>
                </c:pt>
                <c:pt idx="4978">
                  <c:v>0</c:v>
                </c:pt>
                <c:pt idx="4979">
                  <c:v>0</c:v>
                </c:pt>
                <c:pt idx="4980">
                  <c:v>0</c:v>
                </c:pt>
                <c:pt idx="4981">
                  <c:v>0</c:v>
                </c:pt>
                <c:pt idx="4982">
                  <c:v>0</c:v>
                </c:pt>
                <c:pt idx="4983">
                  <c:v>0</c:v>
                </c:pt>
                <c:pt idx="4984">
                  <c:v>0</c:v>
                </c:pt>
                <c:pt idx="4985">
                  <c:v>0</c:v>
                </c:pt>
                <c:pt idx="4986">
                  <c:v>0</c:v>
                </c:pt>
                <c:pt idx="4987">
                  <c:v>0</c:v>
                </c:pt>
                <c:pt idx="4988">
                  <c:v>0</c:v>
                </c:pt>
                <c:pt idx="4989">
                  <c:v>0</c:v>
                </c:pt>
                <c:pt idx="4990">
                  <c:v>0</c:v>
                </c:pt>
                <c:pt idx="4991">
                  <c:v>0</c:v>
                </c:pt>
                <c:pt idx="4992">
                  <c:v>0</c:v>
                </c:pt>
                <c:pt idx="4993">
                  <c:v>0</c:v>
                </c:pt>
                <c:pt idx="4994">
                  <c:v>0</c:v>
                </c:pt>
                <c:pt idx="4995">
                  <c:v>0</c:v>
                </c:pt>
                <c:pt idx="4996">
                  <c:v>0</c:v>
                </c:pt>
                <c:pt idx="4997">
                  <c:v>0</c:v>
                </c:pt>
                <c:pt idx="4998">
                  <c:v>0</c:v>
                </c:pt>
                <c:pt idx="4999">
                  <c:v>0</c:v>
                </c:pt>
                <c:pt idx="5000">
                  <c:v>0</c:v>
                </c:pt>
                <c:pt idx="5001">
                  <c:v>0</c:v>
                </c:pt>
                <c:pt idx="5002">
                  <c:v>0</c:v>
                </c:pt>
                <c:pt idx="5003">
                  <c:v>0</c:v>
                </c:pt>
                <c:pt idx="5004">
                  <c:v>0</c:v>
                </c:pt>
                <c:pt idx="5005">
                  <c:v>0</c:v>
                </c:pt>
                <c:pt idx="5006">
                  <c:v>0</c:v>
                </c:pt>
                <c:pt idx="5007">
                  <c:v>0</c:v>
                </c:pt>
                <c:pt idx="5008">
                  <c:v>0</c:v>
                </c:pt>
                <c:pt idx="5009">
                  <c:v>0</c:v>
                </c:pt>
                <c:pt idx="5010">
                  <c:v>0</c:v>
                </c:pt>
                <c:pt idx="5011">
                  <c:v>0</c:v>
                </c:pt>
                <c:pt idx="5012">
                  <c:v>0</c:v>
                </c:pt>
                <c:pt idx="5013">
                  <c:v>0</c:v>
                </c:pt>
                <c:pt idx="5014">
                  <c:v>0</c:v>
                </c:pt>
                <c:pt idx="5015">
                  <c:v>0</c:v>
                </c:pt>
                <c:pt idx="5016">
                  <c:v>0</c:v>
                </c:pt>
                <c:pt idx="5017">
                  <c:v>0</c:v>
                </c:pt>
                <c:pt idx="5018">
                  <c:v>0</c:v>
                </c:pt>
                <c:pt idx="5019">
                  <c:v>0</c:v>
                </c:pt>
                <c:pt idx="5020">
                  <c:v>0</c:v>
                </c:pt>
                <c:pt idx="5021">
                  <c:v>0</c:v>
                </c:pt>
                <c:pt idx="5022">
                  <c:v>0</c:v>
                </c:pt>
                <c:pt idx="5023">
                  <c:v>0</c:v>
                </c:pt>
                <c:pt idx="5024">
                  <c:v>0</c:v>
                </c:pt>
                <c:pt idx="5025">
                  <c:v>0</c:v>
                </c:pt>
                <c:pt idx="5026">
                  <c:v>0</c:v>
                </c:pt>
                <c:pt idx="5027">
                  <c:v>0</c:v>
                </c:pt>
                <c:pt idx="5028">
                  <c:v>0</c:v>
                </c:pt>
                <c:pt idx="5029">
                  <c:v>0</c:v>
                </c:pt>
                <c:pt idx="5030">
                  <c:v>0</c:v>
                </c:pt>
                <c:pt idx="5031">
                  <c:v>0</c:v>
                </c:pt>
                <c:pt idx="5032">
                  <c:v>0</c:v>
                </c:pt>
                <c:pt idx="5033">
                  <c:v>0</c:v>
                </c:pt>
                <c:pt idx="5034">
                  <c:v>0</c:v>
                </c:pt>
                <c:pt idx="5035">
                  <c:v>0</c:v>
                </c:pt>
                <c:pt idx="5036">
                  <c:v>0</c:v>
                </c:pt>
                <c:pt idx="5037">
                  <c:v>0</c:v>
                </c:pt>
                <c:pt idx="5038">
                  <c:v>0</c:v>
                </c:pt>
                <c:pt idx="5039">
                  <c:v>0</c:v>
                </c:pt>
                <c:pt idx="5040">
                  <c:v>0</c:v>
                </c:pt>
                <c:pt idx="5041">
                  <c:v>0</c:v>
                </c:pt>
                <c:pt idx="5042">
                  <c:v>0</c:v>
                </c:pt>
                <c:pt idx="5043">
                  <c:v>0</c:v>
                </c:pt>
                <c:pt idx="5044">
                  <c:v>0</c:v>
                </c:pt>
                <c:pt idx="5045">
                  <c:v>0</c:v>
                </c:pt>
                <c:pt idx="5046">
                  <c:v>0</c:v>
                </c:pt>
                <c:pt idx="5047">
                  <c:v>0</c:v>
                </c:pt>
                <c:pt idx="5048">
                  <c:v>0</c:v>
                </c:pt>
                <c:pt idx="5049">
                  <c:v>0</c:v>
                </c:pt>
                <c:pt idx="5050">
                  <c:v>0</c:v>
                </c:pt>
                <c:pt idx="5051">
                  <c:v>0</c:v>
                </c:pt>
                <c:pt idx="5052">
                  <c:v>0</c:v>
                </c:pt>
                <c:pt idx="5053">
                  <c:v>0</c:v>
                </c:pt>
                <c:pt idx="5054">
                  <c:v>0</c:v>
                </c:pt>
                <c:pt idx="5055">
                  <c:v>0</c:v>
                </c:pt>
                <c:pt idx="5056">
                  <c:v>0</c:v>
                </c:pt>
                <c:pt idx="5057">
                  <c:v>0</c:v>
                </c:pt>
                <c:pt idx="5058">
                  <c:v>0</c:v>
                </c:pt>
                <c:pt idx="5059">
                  <c:v>0</c:v>
                </c:pt>
                <c:pt idx="5060">
                  <c:v>0</c:v>
                </c:pt>
                <c:pt idx="5061">
                  <c:v>0</c:v>
                </c:pt>
                <c:pt idx="5062">
                  <c:v>0</c:v>
                </c:pt>
                <c:pt idx="5063">
                  <c:v>0</c:v>
                </c:pt>
                <c:pt idx="5064">
                  <c:v>0</c:v>
                </c:pt>
                <c:pt idx="5065">
                  <c:v>0</c:v>
                </c:pt>
                <c:pt idx="5066">
                  <c:v>0</c:v>
                </c:pt>
                <c:pt idx="5067">
                  <c:v>0</c:v>
                </c:pt>
                <c:pt idx="5068">
                  <c:v>0</c:v>
                </c:pt>
                <c:pt idx="5069">
                  <c:v>0</c:v>
                </c:pt>
                <c:pt idx="5070">
                  <c:v>0</c:v>
                </c:pt>
                <c:pt idx="5071">
                  <c:v>0</c:v>
                </c:pt>
                <c:pt idx="5072">
                  <c:v>0</c:v>
                </c:pt>
                <c:pt idx="5073">
                  <c:v>0</c:v>
                </c:pt>
                <c:pt idx="5074">
                  <c:v>0</c:v>
                </c:pt>
                <c:pt idx="5075">
                  <c:v>0</c:v>
                </c:pt>
                <c:pt idx="5076">
                  <c:v>0</c:v>
                </c:pt>
                <c:pt idx="5077">
                  <c:v>0</c:v>
                </c:pt>
                <c:pt idx="5078">
                  <c:v>0</c:v>
                </c:pt>
                <c:pt idx="5079">
                  <c:v>0</c:v>
                </c:pt>
                <c:pt idx="5080">
                  <c:v>0</c:v>
                </c:pt>
                <c:pt idx="5081">
                  <c:v>0</c:v>
                </c:pt>
                <c:pt idx="5082">
                  <c:v>0</c:v>
                </c:pt>
                <c:pt idx="5083">
                  <c:v>0</c:v>
                </c:pt>
                <c:pt idx="5084">
                  <c:v>0</c:v>
                </c:pt>
                <c:pt idx="5085">
                  <c:v>0</c:v>
                </c:pt>
                <c:pt idx="5086">
                  <c:v>0</c:v>
                </c:pt>
                <c:pt idx="5087">
                  <c:v>0</c:v>
                </c:pt>
                <c:pt idx="5088">
                  <c:v>0</c:v>
                </c:pt>
                <c:pt idx="5089">
                  <c:v>0</c:v>
                </c:pt>
                <c:pt idx="5090">
                  <c:v>0</c:v>
                </c:pt>
                <c:pt idx="5091">
                  <c:v>0</c:v>
                </c:pt>
                <c:pt idx="5092">
                  <c:v>0</c:v>
                </c:pt>
                <c:pt idx="5093">
                  <c:v>0</c:v>
                </c:pt>
                <c:pt idx="5094">
                  <c:v>0</c:v>
                </c:pt>
                <c:pt idx="5095">
                  <c:v>0</c:v>
                </c:pt>
                <c:pt idx="5096">
                  <c:v>0</c:v>
                </c:pt>
                <c:pt idx="5097">
                  <c:v>0</c:v>
                </c:pt>
                <c:pt idx="5098">
                  <c:v>0</c:v>
                </c:pt>
                <c:pt idx="5099">
                  <c:v>0</c:v>
                </c:pt>
                <c:pt idx="5100">
                  <c:v>0</c:v>
                </c:pt>
                <c:pt idx="5101">
                  <c:v>0</c:v>
                </c:pt>
                <c:pt idx="5102">
                  <c:v>0</c:v>
                </c:pt>
                <c:pt idx="5103">
                  <c:v>0</c:v>
                </c:pt>
                <c:pt idx="5104">
                  <c:v>0</c:v>
                </c:pt>
                <c:pt idx="5105">
                  <c:v>0</c:v>
                </c:pt>
                <c:pt idx="5106">
                  <c:v>0</c:v>
                </c:pt>
                <c:pt idx="5107">
                  <c:v>0</c:v>
                </c:pt>
                <c:pt idx="5108">
                  <c:v>0</c:v>
                </c:pt>
                <c:pt idx="5109">
                  <c:v>0</c:v>
                </c:pt>
                <c:pt idx="5110">
                  <c:v>0</c:v>
                </c:pt>
                <c:pt idx="5111">
                  <c:v>0</c:v>
                </c:pt>
                <c:pt idx="5112">
                  <c:v>0</c:v>
                </c:pt>
                <c:pt idx="5113">
                  <c:v>0</c:v>
                </c:pt>
                <c:pt idx="5114">
                  <c:v>0</c:v>
                </c:pt>
                <c:pt idx="5115">
                  <c:v>0</c:v>
                </c:pt>
                <c:pt idx="5116">
                  <c:v>0</c:v>
                </c:pt>
                <c:pt idx="5117">
                  <c:v>0</c:v>
                </c:pt>
                <c:pt idx="5118">
                  <c:v>0</c:v>
                </c:pt>
                <c:pt idx="5119">
                  <c:v>0</c:v>
                </c:pt>
                <c:pt idx="5120">
                  <c:v>0</c:v>
                </c:pt>
                <c:pt idx="5121">
                  <c:v>0</c:v>
                </c:pt>
                <c:pt idx="5122">
                  <c:v>0</c:v>
                </c:pt>
                <c:pt idx="5123">
                  <c:v>0</c:v>
                </c:pt>
                <c:pt idx="5124">
                  <c:v>0</c:v>
                </c:pt>
                <c:pt idx="5125">
                  <c:v>0</c:v>
                </c:pt>
                <c:pt idx="5126">
                  <c:v>0</c:v>
                </c:pt>
                <c:pt idx="5127">
                  <c:v>0</c:v>
                </c:pt>
                <c:pt idx="5128">
                  <c:v>0</c:v>
                </c:pt>
                <c:pt idx="5129">
                  <c:v>0</c:v>
                </c:pt>
                <c:pt idx="5130">
                  <c:v>0</c:v>
                </c:pt>
                <c:pt idx="5131">
                  <c:v>0</c:v>
                </c:pt>
                <c:pt idx="5132">
                  <c:v>0</c:v>
                </c:pt>
                <c:pt idx="5133">
                  <c:v>0</c:v>
                </c:pt>
                <c:pt idx="5134">
                  <c:v>0</c:v>
                </c:pt>
                <c:pt idx="5135">
                  <c:v>0</c:v>
                </c:pt>
                <c:pt idx="5136">
                  <c:v>0</c:v>
                </c:pt>
                <c:pt idx="5137">
                  <c:v>0</c:v>
                </c:pt>
                <c:pt idx="5138">
                  <c:v>0</c:v>
                </c:pt>
                <c:pt idx="5139">
                  <c:v>0</c:v>
                </c:pt>
                <c:pt idx="5140">
                  <c:v>0</c:v>
                </c:pt>
                <c:pt idx="5141">
                  <c:v>0</c:v>
                </c:pt>
                <c:pt idx="5142">
                  <c:v>0</c:v>
                </c:pt>
                <c:pt idx="5143">
                  <c:v>0</c:v>
                </c:pt>
                <c:pt idx="5144">
                  <c:v>0</c:v>
                </c:pt>
                <c:pt idx="5145">
                  <c:v>0</c:v>
                </c:pt>
                <c:pt idx="5146">
                  <c:v>0</c:v>
                </c:pt>
                <c:pt idx="5147">
                  <c:v>0</c:v>
                </c:pt>
                <c:pt idx="5148">
                  <c:v>0</c:v>
                </c:pt>
                <c:pt idx="5149">
                  <c:v>0</c:v>
                </c:pt>
                <c:pt idx="5150">
                  <c:v>0</c:v>
                </c:pt>
                <c:pt idx="5151">
                  <c:v>0</c:v>
                </c:pt>
                <c:pt idx="5152">
                  <c:v>0</c:v>
                </c:pt>
                <c:pt idx="5153">
                  <c:v>0</c:v>
                </c:pt>
                <c:pt idx="5154">
                  <c:v>0</c:v>
                </c:pt>
                <c:pt idx="5155">
                  <c:v>0</c:v>
                </c:pt>
                <c:pt idx="5156">
                  <c:v>0</c:v>
                </c:pt>
                <c:pt idx="5157">
                  <c:v>0</c:v>
                </c:pt>
                <c:pt idx="5158">
                  <c:v>0</c:v>
                </c:pt>
                <c:pt idx="5159">
                  <c:v>0</c:v>
                </c:pt>
                <c:pt idx="5160">
                  <c:v>0</c:v>
                </c:pt>
                <c:pt idx="5161">
                  <c:v>0</c:v>
                </c:pt>
                <c:pt idx="5162">
                  <c:v>0</c:v>
                </c:pt>
                <c:pt idx="5163">
                  <c:v>0</c:v>
                </c:pt>
                <c:pt idx="5164">
                  <c:v>0</c:v>
                </c:pt>
                <c:pt idx="5165">
                  <c:v>0</c:v>
                </c:pt>
                <c:pt idx="5166">
                  <c:v>0</c:v>
                </c:pt>
                <c:pt idx="5167">
                  <c:v>0</c:v>
                </c:pt>
                <c:pt idx="5168">
                  <c:v>0</c:v>
                </c:pt>
                <c:pt idx="5169">
                  <c:v>0</c:v>
                </c:pt>
                <c:pt idx="5170">
                  <c:v>0</c:v>
                </c:pt>
                <c:pt idx="5171">
                  <c:v>0</c:v>
                </c:pt>
                <c:pt idx="5172">
                  <c:v>0</c:v>
                </c:pt>
                <c:pt idx="5173">
                  <c:v>0</c:v>
                </c:pt>
                <c:pt idx="5174">
                  <c:v>0</c:v>
                </c:pt>
                <c:pt idx="5175">
                  <c:v>0</c:v>
                </c:pt>
                <c:pt idx="5176">
                  <c:v>0</c:v>
                </c:pt>
                <c:pt idx="5177">
                  <c:v>0</c:v>
                </c:pt>
                <c:pt idx="5178">
                  <c:v>0</c:v>
                </c:pt>
                <c:pt idx="5179">
                  <c:v>0</c:v>
                </c:pt>
                <c:pt idx="5180">
                  <c:v>0</c:v>
                </c:pt>
                <c:pt idx="5181">
                  <c:v>0</c:v>
                </c:pt>
                <c:pt idx="5182">
                  <c:v>0</c:v>
                </c:pt>
                <c:pt idx="5183">
                  <c:v>0</c:v>
                </c:pt>
                <c:pt idx="5184">
                  <c:v>0</c:v>
                </c:pt>
                <c:pt idx="5185">
                  <c:v>0</c:v>
                </c:pt>
                <c:pt idx="5186">
                  <c:v>0</c:v>
                </c:pt>
                <c:pt idx="5187">
                  <c:v>0</c:v>
                </c:pt>
                <c:pt idx="5188">
                  <c:v>0</c:v>
                </c:pt>
                <c:pt idx="5189">
                  <c:v>0</c:v>
                </c:pt>
                <c:pt idx="5190">
                  <c:v>0</c:v>
                </c:pt>
                <c:pt idx="5191">
                  <c:v>0</c:v>
                </c:pt>
                <c:pt idx="5192">
                  <c:v>0</c:v>
                </c:pt>
                <c:pt idx="5193">
                  <c:v>0</c:v>
                </c:pt>
                <c:pt idx="5194">
                  <c:v>0</c:v>
                </c:pt>
                <c:pt idx="5195">
                  <c:v>0</c:v>
                </c:pt>
                <c:pt idx="5196">
                  <c:v>0</c:v>
                </c:pt>
                <c:pt idx="5197">
                  <c:v>0</c:v>
                </c:pt>
                <c:pt idx="5198">
                  <c:v>0</c:v>
                </c:pt>
                <c:pt idx="5199">
                  <c:v>0</c:v>
                </c:pt>
                <c:pt idx="5200">
                  <c:v>0</c:v>
                </c:pt>
                <c:pt idx="5201">
                  <c:v>0</c:v>
                </c:pt>
                <c:pt idx="5202">
                  <c:v>0</c:v>
                </c:pt>
                <c:pt idx="5203">
                  <c:v>0</c:v>
                </c:pt>
                <c:pt idx="5204">
                  <c:v>0</c:v>
                </c:pt>
                <c:pt idx="5205">
                  <c:v>0</c:v>
                </c:pt>
                <c:pt idx="5206">
                  <c:v>0</c:v>
                </c:pt>
                <c:pt idx="5207">
                  <c:v>0</c:v>
                </c:pt>
                <c:pt idx="5208">
                  <c:v>0</c:v>
                </c:pt>
                <c:pt idx="5209">
                  <c:v>0</c:v>
                </c:pt>
                <c:pt idx="5210">
                  <c:v>0</c:v>
                </c:pt>
                <c:pt idx="5211">
                  <c:v>0</c:v>
                </c:pt>
                <c:pt idx="5212">
                  <c:v>0</c:v>
                </c:pt>
                <c:pt idx="5213">
                  <c:v>0</c:v>
                </c:pt>
                <c:pt idx="5214">
                  <c:v>0</c:v>
                </c:pt>
                <c:pt idx="5215">
                  <c:v>0</c:v>
                </c:pt>
                <c:pt idx="5216">
                  <c:v>0</c:v>
                </c:pt>
                <c:pt idx="5217">
                  <c:v>0</c:v>
                </c:pt>
                <c:pt idx="5218">
                  <c:v>0</c:v>
                </c:pt>
                <c:pt idx="5219">
                  <c:v>0</c:v>
                </c:pt>
                <c:pt idx="5220">
                  <c:v>0</c:v>
                </c:pt>
                <c:pt idx="5221">
                  <c:v>0</c:v>
                </c:pt>
                <c:pt idx="5222">
                  <c:v>0</c:v>
                </c:pt>
                <c:pt idx="5223">
                  <c:v>0</c:v>
                </c:pt>
                <c:pt idx="5224">
                  <c:v>0</c:v>
                </c:pt>
                <c:pt idx="5225">
                  <c:v>0</c:v>
                </c:pt>
                <c:pt idx="5226">
                  <c:v>0</c:v>
                </c:pt>
                <c:pt idx="5227">
                  <c:v>0</c:v>
                </c:pt>
                <c:pt idx="5228">
                  <c:v>0</c:v>
                </c:pt>
                <c:pt idx="5229">
                  <c:v>0</c:v>
                </c:pt>
                <c:pt idx="5230">
                  <c:v>0</c:v>
                </c:pt>
                <c:pt idx="5231">
                  <c:v>0</c:v>
                </c:pt>
                <c:pt idx="5232">
                  <c:v>0</c:v>
                </c:pt>
                <c:pt idx="5233">
                  <c:v>0</c:v>
                </c:pt>
                <c:pt idx="5234">
                  <c:v>0</c:v>
                </c:pt>
                <c:pt idx="5235">
                  <c:v>0</c:v>
                </c:pt>
                <c:pt idx="5236">
                  <c:v>0</c:v>
                </c:pt>
                <c:pt idx="5237">
                  <c:v>0</c:v>
                </c:pt>
                <c:pt idx="5238">
                  <c:v>0</c:v>
                </c:pt>
                <c:pt idx="5239">
                  <c:v>0</c:v>
                </c:pt>
                <c:pt idx="5240">
                  <c:v>0</c:v>
                </c:pt>
                <c:pt idx="5241">
                  <c:v>0</c:v>
                </c:pt>
                <c:pt idx="5242">
                  <c:v>0</c:v>
                </c:pt>
                <c:pt idx="5243">
                  <c:v>0</c:v>
                </c:pt>
                <c:pt idx="5244">
                  <c:v>0</c:v>
                </c:pt>
                <c:pt idx="5245">
                  <c:v>0</c:v>
                </c:pt>
                <c:pt idx="5246">
                  <c:v>0</c:v>
                </c:pt>
                <c:pt idx="5247">
                  <c:v>0</c:v>
                </c:pt>
                <c:pt idx="5248">
                  <c:v>0</c:v>
                </c:pt>
                <c:pt idx="5249">
                  <c:v>0</c:v>
                </c:pt>
                <c:pt idx="5250">
                  <c:v>0</c:v>
                </c:pt>
                <c:pt idx="5251">
                  <c:v>0</c:v>
                </c:pt>
                <c:pt idx="5252">
                  <c:v>0</c:v>
                </c:pt>
                <c:pt idx="5253">
                  <c:v>0</c:v>
                </c:pt>
                <c:pt idx="5254">
                  <c:v>0</c:v>
                </c:pt>
                <c:pt idx="5255">
                  <c:v>0</c:v>
                </c:pt>
                <c:pt idx="5256">
                  <c:v>0</c:v>
                </c:pt>
                <c:pt idx="5257">
                  <c:v>0</c:v>
                </c:pt>
                <c:pt idx="5258">
                  <c:v>0</c:v>
                </c:pt>
                <c:pt idx="5259">
                  <c:v>0</c:v>
                </c:pt>
                <c:pt idx="5260">
                  <c:v>0</c:v>
                </c:pt>
                <c:pt idx="5261">
                  <c:v>0</c:v>
                </c:pt>
                <c:pt idx="5262">
                  <c:v>0</c:v>
                </c:pt>
                <c:pt idx="5263">
                  <c:v>0</c:v>
                </c:pt>
                <c:pt idx="5264">
                  <c:v>0</c:v>
                </c:pt>
                <c:pt idx="5265">
                  <c:v>0</c:v>
                </c:pt>
                <c:pt idx="5266">
                  <c:v>0</c:v>
                </c:pt>
                <c:pt idx="5267">
                  <c:v>0</c:v>
                </c:pt>
                <c:pt idx="5268">
                  <c:v>0</c:v>
                </c:pt>
                <c:pt idx="5269">
                  <c:v>0</c:v>
                </c:pt>
                <c:pt idx="5270">
                  <c:v>0</c:v>
                </c:pt>
                <c:pt idx="5271">
                  <c:v>0</c:v>
                </c:pt>
                <c:pt idx="5272">
                  <c:v>0</c:v>
                </c:pt>
                <c:pt idx="5273">
                  <c:v>0</c:v>
                </c:pt>
                <c:pt idx="5274">
                  <c:v>0</c:v>
                </c:pt>
                <c:pt idx="5275">
                  <c:v>0</c:v>
                </c:pt>
                <c:pt idx="5276">
                  <c:v>0</c:v>
                </c:pt>
                <c:pt idx="5277">
                  <c:v>0</c:v>
                </c:pt>
                <c:pt idx="5278">
                  <c:v>0</c:v>
                </c:pt>
                <c:pt idx="5279">
                  <c:v>0</c:v>
                </c:pt>
                <c:pt idx="5280">
                  <c:v>0</c:v>
                </c:pt>
                <c:pt idx="5281">
                  <c:v>0</c:v>
                </c:pt>
                <c:pt idx="5282">
                  <c:v>0</c:v>
                </c:pt>
                <c:pt idx="5283">
                  <c:v>0</c:v>
                </c:pt>
                <c:pt idx="5284">
                  <c:v>0</c:v>
                </c:pt>
                <c:pt idx="5285">
                  <c:v>0</c:v>
                </c:pt>
                <c:pt idx="5286">
                  <c:v>0</c:v>
                </c:pt>
                <c:pt idx="5287">
                  <c:v>0</c:v>
                </c:pt>
                <c:pt idx="5288">
                  <c:v>0</c:v>
                </c:pt>
                <c:pt idx="5289">
                  <c:v>0</c:v>
                </c:pt>
                <c:pt idx="5290">
                  <c:v>0</c:v>
                </c:pt>
                <c:pt idx="5291">
                  <c:v>0</c:v>
                </c:pt>
                <c:pt idx="5292">
                  <c:v>0</c:v>
                </c:pt>
                <c:pt idx="5293">
                  <c:v>0</c:v>
                </c:pt>
                <c:pt idx="5294">
                  <c:v>0</c:v>
                </c:pt>
                <c:pt idx="5295">
                  <c:v>0</c:v>
                </c:pt>
                <c:pt idx="5296">
                  <c:v>0</c:v>
                </c:pt>
                <c:pt idx="5297">
                  <c:v>0</c:v>
                </c:pt>
                <c:pt idx="5298">
                  <c:v>0</c:v>
                </c:pt>
                <c:pt idx="5299">
                  <c:v>0</c:v>
                </c:pt>
                <c:pt idx="5300">
                  <c:v>0</c:v>
                </c:pt>
                <c:pt idx="5301">
                  <c:v>0</c:v>
                </c:pt>
                <c:pt idx="5302">
                  <c:v>0</c:v>
                </c:pt>
                <c:pt idx="5303">
                  <c:v>0</c:v>
                </c:pt>
                <c:pt idx="5304">
                  <c:v>0</c:v>
                </c:pt>
                <c:pt idx="5305">
                  <c:v>0</c:v>
                </c:pt>
                <c:pt idx="5306">
                  <c:v>0</c:v>
                </c:pt>
                <c:pt idx="5307">
                  <c:v>0</c:v>
                </c:pt>
                <c:pt idx="5308">
                  <c:v>0</c:v>
                </c:pt>
                <c:pt idx="5309">
                  <c:v>0</c:v>
                </c:pt>
                <c:pt idx="5310">
                  <c:v>0</c:v>
                </c:pt>
                <c:pt idx="5311">
                  <c:v>0</c:v>
                </c:pt>
                <c:pt idx="5312">
                  <c:v>0</c:v>
                </c:pt>
                <c:pt idx="5313">
                  <c:v>0</c:v>
                </c:pt>
                <c:pt idx="5314">
                  <c:v>0</c:v>
                </c:pt>
                <c:pt idx="5315">
                  <c:v>0</c:v>
                </c:pt>
                <c:pt idx="5316">
                  <c:v>0</c:v>
                </c:pt>
                <c:pt idx="5317">
                  <c:v>0</c:v>
                </c:pt>
                <c:pt idx="5318">
                  <c:v>0</c:v>
                </c:pt>
                <c:pt idx="5319">
                  <c:v>0</c:v>
                </c:pt>
                <c:pt idx="5320">
                  <c:v>0</c:v>
                </c:pt>
                <c:pt idx="5321">
                  <c:v>0</c:v>
                </c:pt>
                <c:pt idx="5322">
                  <c:v>0</c:v>
                </c:pt>
                <c:pt idx="5323">
                  <c:v>0</c:v>
                </c:pt>
                <c:pt idx="5324">
                  <c:v>0</c:v>
                </c:pt>
                <c:pt idx="5325">
                  <c:v>0</c:v>
                </c:pt>
                <c:pt idx="5326">
                  <c:v>0</c:v>
                </c:pt>
                <c:pt idx="5327">
                  <c:v>0</c:v>
                </c:pt>
                <c:pt idx="5328">
                  <c:v>0</c:v>
                </c:pt>
                <c:pt idx="5329">
                  <c:v>0</c:v>
                </c:pt>
                <c:pt idx="5330">
                  <c:v>0</c:v>
                </c:pt>
                <c:pt idx="5331">
                  <c:v>0</c:v>
                </c:pt>
                <c:pt idx="5332">
                  <c:v>0</c:v>
                </c:pt>
                <c:pt idx="5333">
                  <c:v>0</c:v>
                </c:pt>
                <c:pt idx="5334">
                  <c:v>0</c:v>
                </c:pt>
                <c:pt idx="5335">
                  <c:v>0</c:v>
                </c:pt>
                <c:pt idx="5336">
                  <c:v>0</c:v>
                </c:pt>
                <c:pt idx="5337">
                  <c:v>0</c:v>
                </c:pt>
                <c:pt idx="5338">
                  <c:v>0</c:v>
                </c:pt>
                <c:pt idx="5339">
                  <c:v>0</c:v>
                </c:pt>
                <c:pt idx="5340">
                  <c:v>0</c:v>
                </c:pt>
                <c:pt idx="5341">
                  <c:v>0</c:v>
                </c:pt>
                <c:pt idx="5342">
                  <c:v>0</c:v>
                </c:pt>
                <c:pt idx="5343">
                  <c:v>0</c:v>
                </c:pt>
                <c:pt idx="5344">
                  <c:v>0</c:v>
                </c:pt>
                <c:pt idx="5345">
                  <c:v>0</c:v>
                </c:pt>
                <c:pt idx="5346">
                  <c:v>0</c:v>
                </c:pt>
                <c:pt idx="5347">
                  <c:v>0</c:v>
                </c:pt>
                <c:pt idx="5348">
                  <c:v>0</c:v>
                </c:pt>
                <c:pt idx="5349">
                  <c:v>0</c:v>
                </c:pt>
                <c:pt idx="5350">
                  <c:v>0</c:v>
                </c:pt>
                <c:pt idx="5351">
                  <c:v>0</c:v>
                </c:pt>
                <c:pt idx="5352">
                  <c:v>0</c:v>
                </c:pt>
                <c:pt idx="5353">
                  <c:v>0</c:v>
                </c:pt>
                <c:pt idx="5354">
                  <c:v>0</c:v>
                </c:pt>
                <c:pt idx="5355">
                  <c:v>0</c:v>
                </c:pt>
                <c:pt idx="5356">
                  <c:v>0</c:v>
                </c:pt>
                <c:pt idx="5357">
                  <c:v>0</c:v>
                </c:pt>
                <c:pt idx="5358">
                  <c:v>0</c:v>
                </c:pt>
                <c:pt idx="5359">
                  <c:v>0</c:v>
                </c:pt>
                <c:pt idx="5360">
                  <c:v>0</c:v>
                </c:pt>
                <c:pt idx="5361">
                  <c:v>0</c:v>
                </c:pt>
                <c:pt idx="5362">
                  <c:v>0</c:v>
                </c:pt>
                <c:pt idx="5363">
                  <c:v>0</c:v>
                </c:pt>
                <c:pt idx="5364">
                  <c:v>0</c:v>
                </c:pt>
                <c:pt idx="5365">
                  <c:v>0</c:v>
                </c:pt>
                <c:pt idx="5366">
                  <c:v>0</c:v>
                </c:pt>
                <c:pt idx="5367">
                  <c:v>0</c:v>
                </c:pt>
                <c:pt idx="5368">
                  <c:v>0</c:v>
                </c:pt>
                <c:pt idx="5369">
                  <c:v>0</c:v>
                </c:pt>
                <c:pt idx="5370">
                  <c:v>0</c:v>
                </c:pt>
                <c:pt idx="5371">
                  <c:v>0</c:v>
                </c:pt>
                <c:pt idx="5372">
                  <c:v>0</c:v>
                </c:pt>
                <c:pt idx="5373">
                  <c:v>0</c:v>
                </c:pt>
                <c:pt idx="5374">
                  <c:v>0</c:v>
                </c:pt>
                <c:pt idx="5375">
                  <c:v>0</c:v>
                </c:pt>
                <c:pt idx="5376">
                  <c:v>0</c:v>
                </c:pt>
                <c:pt idx="5377">
                  <c:v>0</c:v>
                </c:pt>
                <c:pt idx="5378">
                  <c:v>0</c:v>
                </c:pt>
                <c:pt idx="5379">
                  <c:v>0</c:v>
                </c:pt>
                <c:pt idx="5380">
                  <c:v>0</c:v>
                </c:pt>
                <c:pt idx="5381">
                  <c:v>0</c:v>
                </c:pt>
                <c:pt idx="5382">
                  <c:v>0</c:v>
                </c:pt>
                <c:pt idx="5383">
                  <c:v>0</c:v>
                </c:pt>
                <c:pt idx="5384">
                  <c:v>0</c:v>
                </c:pt>
                <c:pt idx="5385">
                  <c:v>0</c:v>
                </c:pt>
                <c:pt idx="5386">
                  <c:v>0</c:v>
                </c:pt>
                <c:pt idx="5387">
                  <c:v>0</c:v>
                </c:pt>
                <c:pt idx="5388">
                  <c:v>0</c:v>
                </c:pt>
                <c:pt idx="5389">
                  <c:v>0</c:v>
                </c:pt>
                <c:pt idx="5390">
                  <c:v>0</c:v>
                </c:pt>
                <c:pt idx="5391">
                  <c:v>0</c:v>
                </c:pt>
                <c:pt idx="5392">
                  <c:v>0</c:v>
                </c:pt>
                <c:pt idx="5393">
                  <c:v>0</c:v>
                </c:pt>
                <c:pt idx="5394">
                  <c:v>0</c:v>
                </c:pt>
                <c:pt idx="5395">
                  <c:v>0</c:v>
                </c:pt>
                <c:pt idx="5396">
                  <c:v>0</c:v>
                </c:pt>
                <c:pt idx="5397">
                  <c:v>0</c:v>
                </c:pt>
                <c:pt idx="5398">
                  <c:v>0</c:v>
                </c:pt>
                <c:pt idx="5399">
                  <c:v>0</c:v>
                </c:pt>
                <c:pt idx="5400">
                  <c:v>0</c:v>
                </c:pt>
                <c:pt idx="5401">
                  <c:v>0</c:v>
                </c:pt>
                <c:pt idx="5402">
                  <c:v>0</c:v>
                </c:pt>
                <c:pt idx="5403">
                  <c:v>0</c:v>
                </c:pt>
                <c:pt idx="5404">
                  <c:v>0</c:v>
                </c:pt>
                <c:pt idx="5405">
                  <c:v>0</c:v>
                </c:pt>
                <c:pt idx="5406">
                  <c:v>0</c:v>
                </c:pt>
                <c:pt idx="5407">
                  <c:v>0</c:v>
                </c:pt>
                <c:pt idx="5408">
                  <c:v>0</c:v>
                </c:pt>
                <c:pt idx="5409">
                  <c:v>0</c:v>
                </c:pt>
                <c:pt idx="5410">
                  <c:v>0</c:v>
                </c:pt>
                <c:pt idx="5411">
                  <c:v>0</c:v>
                </c:pt>
                <c:pt idx="5412">
                  <c:v>0</c:v>
                </c:pt>
                <c:pt idx="5413">
                  <c:v>0</c:v>
                </c:pt>
                <c:pt idx="5414">
                  <c:v>0</c:v>
                </c:pt>
                <c:pt idx="5415">
                  <c:v>0</c:v>
                </c:pt>
                <c:pt idx="5416">
                  <c:v>0</c:v>
                </c:pt>
                <c:pt idx="5417">
                  <c:v>0</c:v>
                </c:pt>
                <c:pt idx="5418">
                  <c:v>0</c:v>
                </c:pt>
                <c:pt idx="5419">
                  <c:v>0</c:v>
                </c:pt>
                <c:pt idx="5420">
                  <c:v>0</c:v>
                </c:pt>
                <c:pt idx="5421">
                  <c:v>0</c:v>
                </c:pt>
                <c:pt idx="5422">
                  <c:v>0</c:v>
                </c:pt>
                <c:pt idx="5423">
                  <c:v>0</c:v>
                </c:pt>
                <c:pt idx="5424">
                  <c:v>0</c:v>
                </c:pt>
                <c:pt idx="5425">
                  <c:v>0</c:v>
                </c:pt>
                <c:pt idx="5426">
                  <c:v>0</c:v>
                </c:pt>
                <c:pt idx="5427">
                  <c:v>0</c:v>
                </c:pt>
                <c:pt idx="5428">
                  <c:v>0</c:v>
                </c:pt>
                <c:pt idx="5429">
                  <c:v>0</c:v>
                </c:pt>
                <c:pt idx="5430">
                  <c:v>0</c:v>
                </c:pt>
                <c:pt idx="5431">
                  <c:v>0</c:v>
                </c:pt>
                <c:pt idx="5432">
                  <c:v>0</c:v>
                </c:pt>
                <c:pt idx="5433">
                  <c:v>0</c:v>
                </c:pt>
                <c:pt idx="5434">
                  <c:v>0</c:v>
                </c:pt>
                <c:pt idx="5435">
                  <c:v>0</c:v>
                </c:pt>
                <c:pt idx="5436">
                  <c:v>0</c:v>
                </c:pt>
                <c:pt idx="5437">
                  <c:v>0</c:v>
                </c:pt>
                <c:pt idx="5438">
                  <c:v>0</c:v>
                </c:pt>
                <c:pt idx="5439">
                  <c:v>0</c:v>
                </c:pt>
                <c:pt idx="5440">
                  <c:v>0</c:v>
                </c:pt>
                <c:pt idx="5441">
                  <c:v>0</c:v>
                </c:pt>
                <c:pt idx="5442">
                  <c:v>0</c:v>
                </c:pt>
                <c:pt idx="5443">
                  <c:v>0</c:v>
                </c:pt>
                <c:pt idx="5444">
                  <c:v>0</c:v>
                </c:pt>
                <c:pt idx="5445">
                  <c:v>0</c:v>
                </c:pt>
                <c:pt idx="5446">
                  <c:v>0</c:v>
                </c:pt>
                <c:pt idx="5447">
                  <c:v>0</c:v>
                </c:pt>
                <c:pt idx="5448">
                  <c:v>0</c:v>
                </c:pt>
                <c:pt idx="5449">
                  <c:v>0</c:v>
                </c:pt>
                <c:pt idx="5450">
                  <c:v>0</c:v>
                </c:pt>
                <c:pt idx="5451">
                  <c:v>0</c:v>
                </c:pt>
                <c:pt idx="5452">
                  <c:v>0</c:v>
                </c:pt>
                <c:pt idx="5453">
                  <c:v>0</c:v>
                </c:pt>
                <c:pt idx="5454">
                  <c:v>0</c:v>
                </c:pt>
                <c:pt idx="5455">
                  <c:v>0</c:v>
                </c:pt>
                <c:pt idx="5456">
                  <c:v>0</c:v>
                </c:pt>
                <c:pt idx="5457">
                  <c:v>0</c:v>
                </c:pt>
                <c:pt idx="5458">
                  <c:v>0</c:v>
                </c:pt>
                <c:pt idx="5459">
                  <c:v>0</c:v>
                </c:pt>
                <c:pt idx="5460">
                  <c:v>0</c:v>
                </c:pt>
                <c:pt idx="5461">
                  <c:v>0</c:v>
                </c:pt>
                <c:pt idx="5462">
                  <c:v>0</c:v>
                </c:pt>
                <c:pt idx="5463">
                  <c:v>0</c:v>
                </c:pt>
                <c:pt idx="5464">
                  <c:v>0</c:v>
                </c:pt>
                <c:pt idx="5465">
                  <c:v>0</c:v>
                </c:pt>
                <c:pt idx="5466">
                  <c:v>0</c:v>
                </c:pt>
                <c:pt idx="5467">
                  <c:v>0</c:v>
                </c:pt>
                <c:pt idx="5468">
                  <c:v>0</c:v>
                </c:pt>
                <c:pt idx="5469">
                  <c:v>0</c:v>
                </c:pt>
                <c:pt idx="5470">
                  <c:v>0</c:v>
                </c:pt>
                <c:pt idx="5471">
                  <c:v>0</c:v>
                </c:pt>
                <c:pt idx="5472">
                  <c:v>0</c:v>
                </c:pt>
                <c:pt idx="5473">
                  <c:v>0</c:v>
                </c:pt>
                <c:pt idx="5474">
                  <c:v>0</c:v>
                </c:pt>
                <c:pt idx="5475">
                  <c:v>0</c:v>
                </c:pt>
                <c:pt idx="5476">
                  <c:v>0</c:v>
                </c:pt>
                <c:pt idx="5477">
                  <c:v>0</c:v>
                </c:pt>
                <c:pt idx="5478">
                  <c:v>0</c:v>
                </c:pt>
                <c:pt idx="5479">
                  <c:v>0</c:v>
                </c:pt>
                <c:pt idx="5480">
                  <c:v>0</c:v>
                </c:pt>
                <c:pt idx="5481">
                  <c:v>0</c:v>
                </c:pt>
                <c:pt idx="5482">
                  <c:v>0</c:v>
                </c:pt>
                <c:pt idx="5483">
                  <c:v>0</c:v>
                </c:pt>
                <c:pt idx="5484">
                  <c:v>0</c:v>
                </c:pt>
                <c:pt idx="5485">
                  <c:v>0</c:v>
                </c:pt>
                <c:pt idx="5486">
                  <c:v>0</c:v>
                </c:pt>
                <c:pt idx="5487">
                  <c:v>0</c:v>
                </c:pt>
                <c:pt idx="5488">
                  <c:v>0</c:v>
                </c:pt>
                <c:pt idx="5489">
                  <c:v>0</c:v>
                </c:pt>
                <c:pt idx="5490">
                  <c:v>0</c:v>
                </c:pt>
                <c:pt idx="5491">
                  <c:v>0</c:v>
                </c:pt>
                <c:pt idx="5492">
                  <c:v>0</c:v>
                </c:pt>
                <c:pt idx="5493">
                  <c:v>0</c:v>
                </c:pt>
                <c:pt idx="5494">
                  <c:v>0</c:v>
                </c:pt>
                <c:pt idx="5495">
                  <c:v>0</c:v>
                </c:pt>
                <c:pt idx="5496">
                  <c:v>0</c:v>
                </c:pt>
                <c:pt idx="5497">
                  <c:v>0</c:v>
                </c:pt>
                <c:pt idx="5498">
                  <c:v>0</c:v>
                </c:pt>
                <c:pt idx="5499">
                  <c:v>0</c:v>
                </c:pt>
                <c:pt idx="5500">
                  <c:v>0</c:v>
                </c:pt>
                <c:pt idx="5501">
                  <c:v>0</c:v>
                </c:pt>
                <c:pt idx="5502">
                  <c:v>0</c:v>
                </c:pt>
                <c:pt idx="5503">
                  <c:v>0</c:v>
                </c:pt>
                <c:pt idx="5504">
                  <c:v>0</c:v>
                </c:pt>
                <c:pt idx="5505">
                  <c:v>0</c:v>
                </c:pt>
                <c:pt idx="5506">
                  <c:v>0</c:v>
                </c:pt>
                <c:pt idx="5507">
                  <c:v>0</c:v>
                </c:pt>
                <c:pt idx="5508">
                  <c:v>0</c:v>
                </c:pt>
                <c:pt idx="5509">
                  <c:v>0</c:v>
                </c:pt>
                <c:pt idx="5510">
                  <c:v>0</c:v>
                </c:pt>
                <c:pt idx="5511">
                  <c:v>0</c:v>
                </c:pt>
                <c:pt idx="5512">
                  <c:v>0</c:v>
                </c:pt>
                <c:pt idx="5513">
                  <c:v>0</c:v>
                </c:pt>
                <c:pt idx="5514">
                  <c:v>0</c:v>
                </c:pt>
                <c:pt idx="5515">
                  <c:v>0</c:v>
                </c:pt>
                <c:pt idx="5516">
                  <c:v>0</c:v>
                </c:pt>
                <c:pt idx="5517">
                  <c:v>0</c:v>
                </c:pt>
                <c:pt idx="5518">
                  <c:v>0</c:v>
                </c:pt>
                <c:pt idx="5519">
                  <c:v>0</c:v>
                </c:pt>
                <c:pt idx="5520">
                  <c:v>0</c:v>
                </c:pt>
                <c:pt idx="5521">
                  <c:v>0</c:v>
                </c:pt>
                <c:pt idx="5522">
                  <c:v>0</c:v>
                </c:pt>
                <c:pt idx="5523">
                  <c:v>0</c:v>
                </c:pt>
                <c:pt idx="5524">
                  <c:v>0</c:v>
                </c:pt>
                <c:pt idx="5525">
                  <c:v>0</c:v>
                </c:pt>
                <c:pt idx="5526">
                  <c:v>0</c:v>
                </c:pt>
                <c:pt idx="5527">
                  <c:v>0</c:v>
                </c:pt>
                <c:pt idx="5528">
                  <c:v>0</c:v>
                </c:pt>
                <c:pt idx="5529">
                  <c:v>0</c:v>
                </c:pt>
                <c:pt idx="5530">
                  <c:v>0</c:v>
                </c:pt>
                <c:pt idx="5531">
                  <c:v>0</c:v>
                </c:pt>
                <c:pt idx="5532">
                  <c:v>0</c:v>
                </c:pt>
                <c:pt idx="5533">
                  <c:v>0</c:v>
                </c:pt>
                <c:pt idx="5534">
                  <c:v>0</c:v>
                </c:pt>
                <c:pt idx="5535">
                  <c:v>0</c:v>
                </c:pt>
                <c:pt idx="5536">
                  <c:v>0</c:v>
                </c:pt>
                <c:pt idx="5537">
                  <c:v>0</c:v>
                </c:pt>
                <c:pt idx="5538">
                  <c:v>0</c:v>
                </c:pt>
                <c:pt idx="5539">
                  <c:v>0</c:v>
                </c:pt>
                <c:pt idx="5540">
                  <c:v>0</c:v>
                </c:pt>
                <c:pt idx="5541">
                  <c:v>0</c:v>
                </c:pt>
                <c:pt idx="5542">
                  <c:v>0</c:v>
                </c:pt>
                <c:pt idx="5543">
                  <c:v>0</c:v>
                </c:pt>
                <c:pt idx="5544">
                  <c:v>0</c:v>
                </c:pt>
                <c:pt idx="5545">
                  <c:v>0</c:v>
                </c:pt>
                <c:pt idx="5546">
                  <c:v>0</c:v>
                </c:pt>
                <c:pt idx="5547">
                  <c:v>0</c:v>
                </c:pt>
                <c:pt idx="5548">
                  <c:v>0</c:v>
                </c:pt>
                <c:pt idx="5549">
                  <c:v>0</c:v>
                </c:pt>
                <c:pt idx="5550">
                  <c:v>0</c:v>
                </c:pt>
                <c:pt idx="5551">
                  <c:v>0</c:v>
                </c:pt>
                <c:pt idx="5552">
                  <c:v>0</c:v>
                </c:pt>
                <c:pt idx="5553">
                  <c:v>0</c:v>
                </c:pt>
                <c:pt idx="5554">
                  <c:v>0</c:v>
                </c:pt>
                <c:pt idx="5555">
                  <c:v>0</c:v>
                </c:pt>
                <c:pt idx="5556">
                  <c:v>0</c:v>
                </c:pt>
                <c:pt idx="5557">
                  <c:v>0</c:v>
                </c:pt>
                <c:pt idx="5558">
                  <c:v>0</c:v>
                </c:pt>
                <c:pt idx="5559">
                  <c:v>0</c:v>
                </c:pt>
                <c:pt idx="5560">
                  <c:v>0</c:v>
                </c:pt>
                <c:pt idx="5561">
                  <c:v>0</c:v>
                </c:pt>
                <c:pt idx="5562">
                  <c:v>0</c:v>
                </c:pt>
                <c:pt idx="5563">
                  <c:v>0</c:v>
                </c:pt>
                <c:pt idx="5564">
                  <c:v>0</c:v>
                </c:pt>
                <c:pt idx="5565">
                  <c:v>0</c:v>
                </c:pt>
                <c:pt idx="5566">
                  <c:v>0</c:v>
                </c:pt>
                <c:pt idx="5567">
                  <c:v>0</c:v>
                </c:pt>
                <c:pt idx="5568">
                  <c:v>0</c:v>
                </c:pt>
                <c:pt idx="5569">
                  <c:v>0</c:v>
                </c:pt>
                <c:pt idx="5570">
                  <c:v>0</c:v>
                </c:pt>
                <c:pt idx="5571">
                  <c:v>0</c:v>
                </c:pt>
                <c:pt idx="5572">
                  <c:v>0</c:v>
                </c:pt>
                <c:pt idx="5573">
                  <c:v>0</c:v>
                </c:pt>
                <c:pt idx="5574">
                  <c:v>0</c:v>
                </c:pt>
                <c:pt idx="5575">
                  <c:v>0</c:v>
                </c:pt>
                <c:pt idx="5576">
                  <c:v>0</c:v>
                </c:pt>
                <c:pt idx="5577">
                  <c:v>0</c:v>
                </c:pt>
                <c:pt idx="5578">
                  <c:v>0</c:v>
                </c:pt>
                <c:pt idx="5579">
                  <c:v>0</c:v>
                </c:pt>
                <c:pt idx="5580">
                  <c:v>0</c:v>
                </c:pt>
                <c:pt idx="5581">
                  <c:v>0</c:v>
                </c:pt>
                <c:pt idx="5582">
                  <c:v>0</c:v>
                </c:pt>
                <c:pt idx="5583">
                  <c:v>0</c:v>
                </c:pt>
                <c:pt idx="5584">
                  <c:v>0</c:v>
                </c:pt>
                <c:pt idx="5585">
                  <c:v>0</c:v>
                </c:pt>
                <c:pt idx="5586">
                  <c:v>0</c:v>
                </c:pt>
                <c:pt idx="5587">
                  <c:v>0</c:v>
                </c:pt>
                <c:pt idx="5588">
                  <c:v>0</c:v>
                </c:pt>
                <c:pt idx="5589">
                  <c:v>0</c:v>
                </c:pt>
                <c:pt idx="5590">
                  <c:v>0</c:v>
                </c:pt>
                <c:pt idx="5591">
                  <c:v>0</c:v>
                </c:pt>
                <c:pt idx="5592">
                  <c:v>0</c:v>
                </c:pt>
                <c:pt idx="5593">
                  <c:v>0</c:v>
                </c:pt>
                <c:pt idx="5594">
                  <c:v>0</c:v>
                </c:pt>
                <c:pt idx="5595">
                  <c:v>0</c:v>
                </c:pt>
                <c:pt idx="5596">
                  <c:v>0</c:v>
                </c:pt>
                <c:pt idx="5597">
                  <c:v>0</c:v>
                </c:pt>
                <c:pt idx="5598">
                  <c:v>0</c:v>
                </c:pt>
                <c:pt idx="5599">
                  <c:v>0</c:v>
                </c:pt>
                <c:pt idx="5600">
                  <c:v>0</c:v>
                </c:pt>
                <c:pt idx="5601">
                  <c:v>0</c:v>
                </c:pt>
                <c:pt idx="5602">
                  <c:v>0</c:v>
                </c:pt>
                <c:pt idx="5603">
                  <c:v>0</c:v>
                </c:pt>
                <c:pt idx="5604">
                  <c:v>0</c:v>
                </c:pt>
                <c:pt idx="5605">
                  <c:v>0</c:v>
                </c:pt>
                <c:pt idx="5606">
                  <c:v>0</c:v>
                </c:pt>
                <c:pt idx="5607">
                  <c:v>0</c:v>
                </c:pt>
                <c:pt idx="5608">
                  <c:v>0</c:v>
                </c:pt>
                <c:pt idx="5609">
                  <c:v>0</c:v>
                </c:pt>
                <c:pt idx="5610">
                  <c:v>0</c:v>
                </c:pt>
                <c:pt idx="5611">
                  <c:v>0</c:v>
                </c:pt>
                <c:pt idx="5612">
                  <c:v>0</c:v>
                </c:pt>
                <c:pt idx="5613">
                  <c:v>0</c:v>
                </c:pt>
                <c:pt idx="5614">
                  <c:v>0</c:v>
                </c:pt>
                <c:pt idx="5615">
                  <c:v>0</c:v>
                </c:pt>
                <c:pt idx="5616">
                  <c:v>0</c:v>
                </c:pt>
                <c:pt idx="5617">
                  <c:v>0</c:v>
                </c:pt>
                <c:pt idx="5618">
                  <c:v>0</c:v>
                </c:pt>
                <c:pt idx="5619">
                  <c:v>0</c:v>
                </c:pt>
                <c:pt idx="5620">
                  <c:v>0</c:v>
                </c:pt>
                <c:pt idx="5621">
                  <c:v>0</c:v>
                </c:pt>
                <c:pt idx="5622">
                  <c:v>0</c:v>
                </c:pt>
                <c:pt idx="5623">
                  <c:v>0</c:v>
                </c:pt>
                <c:pt idx="5624">
                  <c:v>0</c:v>
                </c:pt>
                <c:pt idx="5625">
                  <c:v>0</c:v>
                </c:pt>
                <c:pt idx="5626">
                  <c:v>0</c:v>
                </c:pt>
                <c:pt idx="5627">
                  <c:v>0</c:v>
                </c:pt>
                <c:pt idx="5628">
                  <c:v>0</c:v>
                </c:pt>
                <c:pt idx="5629">
                  <c:v>0</c:v>
                </c:pt>
                <c:pt idx="5630">
                  <c:v>0</c:v>
                </c:pt>
                <c:pt idx="5631">
                  <c:v>0</c:v>
                </c:pt>
                <c:pt idx="5632">
                  <c:v>0</c:v>
                </c:pt>
                <c:pt idx="5633">
                  <c:v>0</c:v>
                </c:pt>
                <c:pt idx="5634">
                  <c:v>0</c:v>
                </c:pt>
                <c:pt idx="5635">
                  <c:v>0</c:v>
                </c:pt>
                <c:pt idx="5636">
                  <c:v>0</c:v>
                </c:pt>
                <c:pt idx="5637">
                  <c:v>0</c:v>
                </c:pt>
                <c:pt idx="5638">
                  <c:v>0</c:v>
                </c:pt>
                <c:pt idx="5639">
                  <c:v>0</c:v>
                </c:pt>
                <c:pt idx="5640">
                  <c:v>0</c:v>
                </c:pt>
                <c:pt idx="5641">
                  <c:v>0</c:v>
                </c:pt>
                <c:pt idx="5642">
                  <c:v>0</c:v>
                </c:pt>
                <c:pt idx="5643">
                  <c:v>0</c:v>
                </c:pt>
                <c:pt idx="5644">
                  <c:v>0</c:v>
                </c:pt>
                <c:pt idx="5645">
                  <c:v>0</c:v>
                </c:pt>
                <c:pt idx="5646">
                  <c:v>0</c:v>
                </c:pt>
                <c:pt idx="5647">
                  <c:v>0</c:v>
                </c:pt>
                <c:pt idx="5648">
                  <c:v>0</c:v>
                </c:pt>
                <c:pt idx="5649">
                  <c:v>0</c:v>
                </c:pt>
                <c:pt idx="5650">
                  <c:v>0</c:v>
                </c:pt>
                <c:pt idx="5651">
                  <c:v>0</c:v>
                </c:pt>
                <c:pt idx="5652">
                  <c:v>0</c:v>
                </c:pt>
                <c:pt idx="5653">
                  <c:v>0</c:v>
                </c:pt>
                <c:pt idx="5654">
                  <c:v>0</c:v>
                </c:pt>
                <c:pt idx="5655">
                  <c:v>0</c:v>
                </c:pt>
                <c:pt idx="5656">
                  <c:v>0</c:v>
                </c:pt>
                <c:pt idx="5657">
                  <c:v>0</c:v>
                </c:pt>
                <c:pt idx="5658">
                  <c:v>0</c:v>
                </c:pt>
                <c:pt idx="5659">
                  <c:v>0</c:v>
                </c:pt>
                <c:pt idx="5660">
                  <c:v>0</c:v>
                </c:pt>
                <c:pt idx="5661">
                  <c:v>0</c:v>
                </c:pt>
                <c:pt idx="5662">
                  <c:v>0</c:v>
                </c:pt>
                <c:pt idx="5663">
                  <c:v>0</c:v>
                </c:pt>
                <c:pt idx="5664">
                  <c:v>0</c:v>
                </c:pt>
                <c:pt idx="5665">
                  <c:v>0</c:v>
                </c:pt>
                <c:pt idx="5666">
                  <c:v>0</c:v>
                </c:pt>
                <c:pt idx="5667">
                  <c:v>0</c:v>
                </c:pt>
                <c:pt idx="5668">
                  <c:v>0</c:v>
                </c:pt>
                <c:pt idx="5669">
                  <c:v>0</c:v>
                </c:pt>
                <c:pt idx="5670">
                  <c:v>0</c:v>
                </c:pt>
                <c:pt idx="5671">
                  <c:v>0</c:v>
                </c:pt>
                <c:pt idx="5672">
                  <c:v>0</c:v>
                </c:pt>
                <c:pt idx="5673">
                  <c:v>0</c:v>
                </c:pt>
                <c:pt idx="5674">
                  <c:v>0</c:v>
                </c:pt>
                <c:pt idx="5675">
                  <c:v>0</c:v>
                </c:pt>
                <c:pt idx="5676">
                  <c:v>0</c:v>
                </c:pt>
                <c:pt idx="5677">
                  <c:v>0</c:v>
                </c:pt>
                <c:pt idx="5678">
                  <c:v>0</c:v>
                </c:pt>
                <c:pt idx="5679">
                  <c:v>0</c:v>
                </c:pt>
                <c:pt idx="5680">
                  <c:v>0</c:v>
                </c:pt>
                <c:pt idx="5681">
                  <c:v>0</c:v>
                </c:pt>
                <c:pt idx="5682">
                  <c:v>0</c:v>
                </c:pt>
                <c:pt idx="5683">
                  <c:v>0</c:v>
                </c:pt>
                <c:pt idx="5684">
                  <c:v>0</c:v>
                </c:pt>
                <c:pt idx="5685">
                  <c:v>0</c:v>
                </c:pt>
                <c:pt idx="5686">
                  <c:v>0</c:v>
                </c:pt>
                <c:pt idx="5687">
                  <c:v>0</c:v>
                </c:pt>
                <c:pt idx="5688">
                  <c:v>0</c:v>
                </c:pt>
                <c:pt idx="5689">
                  <c:v>0</c:v>
                </c:pt>
                <c:pt idx="5690">
                  <c:v>0</c:v>
                </c:pt>
                <c:pt idx="5691">
                  <c:v>0</c:v>
                </c:pt>
                <c:pt idx="5692">
                  <c:v>0</c:v>
                </c:pt>
                <c:pt idx="5693">
                  <c:v>0</c:v>
                </c:pt>
                <c:pt idx="5694">
                  <c:v>0</c:v>
                </c:pt>
                <c:pt idx="5695">
                  <c:v>0</c:v>
                </c:pt>
                <c:pt idx="5696">
                  <c:v>0</c:v>
                </c:pt>
                <c:pt idx="5697">
                  <c:v>0</c:v>
                </c:pt>
                <c:pt idx="5698">
                  <c:v>0</c:v>
                </c:pt>
                <c:pt idx="5699">
                  <c:v>0</c:v>
                </c:pt>
                <c:pt idx="5700">
                  <c:v>0</c:v>
                </c:pt>
                <c:pt idx="5701">
                  <c:v>0</c:v>
                </c:pt>
                <c:pt idx="5702">
                  <c:v>0</c:v>
                </c:pt>
                <c:pt idx="5703">
                  <c:v>0</c:v>
                </c:pt>
                <c:pt idx="5704">
                  <c:v>0</c:v>
                </c:pt>
                <c:pt idx="5705">
                  <c:v>0</c:v>
                </c:pt>
                <c:pt idx="5706">
                  <c:v>0</c:v>
                </c:pt>
                <c:pt idx="5707">
                  <c:v>0</c:v>
                </c:pt>
                <c:pt idx="5708">
                  <c:v>0</c:v>
                </c:pt>
                <c:pt idx="5709">
                  <c:v>0</c:v>
                </c:pt>
                <c:pt idx="5710">
                  <c:v>0</c:v>
                </c:pt>
                <c:pt idx="5711">
                  <c:v>0</c:v>
                </c:pt>
                <c:pt idx="5712">
                  <c:v>0</c:v>
                </c:pt>
                <c:pt idx="5713">
                  <c:v>0</c:v>
                </c:pt>
                <c:pt idx="5714">
                  <c:v>0</c:v>
                </c:pt>
                <c:pt idx="5715">
                  <c:v>0</c:v>
                </c:pt>
                <c:pt idx="5716">
                  <c:v>0</c:v>
                </c:pt>
                <c:pt idx="5717">
                  <c:v>0</c:v>
                </c:pt>
                <c:pt idx="5718">
                  <c:v>0</c:v>
                </c:pt>
                <c:pt idx="5719">
                  <c:v>0</c:v>
                </c:pt>
                <c:pt idx="5720">
                  <c:v>0</c:v>
                </c:pt>
                <c:pt idx="5721">
                  <c:v>0</c:v>
                </c:pt>
                <c:pt idx="5722">
                  <c:v>0</c:v>
                </c:pt>
                <c:pt idx="5723">
                  <c:v>0</c:v>
                </c:pt>
                <c:pt idx="5724">
                  <c:v>0</c:v>
                </c:pt>
                <c:pt idx="5725">
                  <c:v>0</c:v>
                </c:pt>
                <c:pt idx="5726">
                  <c:v>0</c:v>
                </c:pt>
                <c:pt idx="5727">
                  <c:v>0</c:v>
                </c:pt>
                <c:pt idx="5728">
                  <c:v>0</c:v>
                </c:pt>
                <c:pt idx="5729">
                  <c:v>0</c:v>
                </c:pt>
                <c:pt idx="5730">
                  <c:v>0</c:v>
                </c:pt>
                <c:pt idx="5731">
                  <c:v>0</c:v>
                </c:pt>
                <c:pt idx="5732">
                  <c:v>0</c:v>
                </c:pt>
                <c:pt idx="5733">
                  <c:v>0</c:v>
                </c:pt>
                <c:pt idx="5734">
                  <c:v>0</c:v>
                </c:pt>
                <c:pt idx="5735">
                  <c:v>0</c:v>
                </c:pt>
                <c:pt idx="5736">
                  <c:v>0</c:v>
                </c:pt>
                <c:pt idx="5737">
                  <c:v>0</c:v>
                </c:pt>
                <c:pt idx="5738">
                  <c:v>0</c:v>
                </c:pt>
                <c:pt idx="5739">
                  <c:v>0</c:v>
                </c:pt>
                <c:pt idx="5740">
                  <c:v>0</c:v>
                </c:pt>
                <c:pt idx="5741">
                  <c:v>0</c:v>
                </c:pt>
                <c:pt idx="5742">
                  <c:v>0</c:v>
                </c:pt>
                <c:pt idx="5743">
                  <c:v>0</c:v>
                </c:pt>
                <c:pt idx="5744">
                  <c:v>0</c:v>
                </c:pt>
                <c:pt idx="5745">
                  <c:v>0</c:v>
                </c:pt>
                <c:pt idx="5746">
                  <c:v>0</c:v>
                </c:pt>
                <c:pt idx="5747">
                  <c:v>0</c:v>
                </c:pt>
                <c:pt idx="5748">
                  <c:v>0</c:v>
                </c:pt>
                <c:pt idx="5749">
                  <c:v>0</c:v>
                </c:pt>
                <c:pt idx="5750">
                  <c:v>0</c:v>
                </c:pt>
                <c:pt idx="5751">
                  <c:v>0</c:v>
                </c:pt>
                <c:pt idx="5752">
                  <c:v>0</c:v>
                </c:pt>
                <c:pt idx="5753">
                  <c:v>0</c:v>
                </c:pt>
                <c:pt idx="5754">
                  <c:v>0</c:v>
                </c:pt>
                <c:pt idx="5755">
                  <c:v>0</c:v>
                </c:pt>
                <c:pt idx="5756">
                  <c:v>0</c:v>
                </c:pt>
                <c:pt idx="5757">
                  <c:v>0</c:v>
                </c:pt>
                <c:pt idx="5758">
                  <c:v>0</c:v>
                </c:pt>
                <c:pt idx="5759">
                  <c:v>0</c:v>
                </c:pt>
                <c:pt idx="5760">
                  <c:v>0</c:v>
                </c:pt>
                <c:pt idx="5761">
                  <c:v>0</c:v>
                </c:pt>
                <c:pt idx="5762">
                  <c:v>0</c:v>
                </c:pt>
                <c:pt idx="5763">
                  <c:v>0</c:v>
                </c:pt>
                <c:pt idx="5764">
                  <c:v>0</c:v>
                </c:pt>
                <c:pt idx="5765">
                  <c:v>0</c:v>
                </c:pt>
                <c:pt idx="5766">
                  <c:v>0</c:v>
                </c:pt>
                <c:pt idx="5767">
                  <c:v>0</c:v>
                </c:pt>
                <c:pt idx="5768">
                  <c:v>0</c:v>
                </c:pt>
                <c:pt idx="5769">
                  <c:v>0</c:v>
                </c:pt>
                <c:pt idx="5770">
                  <c:v>0</c:v>
                </c:pt>
                <c:pt idx="5771">
                  <c:v>0</c:v>
                </c:pt>
                <c:pt idx="5772">
                  <c:v>0</c:v>
                </c:pt>
                <c:pt idx="5773">
                  <c:v>0</c:v>
                </c:pt>
                <c:pt idx="5774">
                  <c:v>0</c:v>
                </c:pt>
                <c:pt idx="5775">
                  <c:v>0</c:v>
                </c:pt>
                <c:pt idx="5776">
                  <c:v>0</c:v>
                </c:pt>
                <c:pt idx="5777">
                  <c:v>0</c:v>
                </c:pt>
                <c:pt idx="5778">
                  <c:v>0</c:v>
                </c:pt>
                <c:pt idx="5779">
                  <c:v>0</c:v>
                </c:pt>
                <c:pt idx="5780">
                  <c:v>0</c:v>
                </c:pt>
                <c:pt idx="5781">
                  <c:v>0</c:v>
                </c:pt>
                <c:pt idx="5782">
                  <c:v>0</c:v>
                </c:pt>
                <c:pt idx="5783">
                  <c:v>0</c:v>
                </c:pt>
                <c:pt idx="5784">
                  <c:v>0</c:v>
                </c:pt>
                <c:pt idx="5785">
                  <c:v>0</c:v>
                </c:pt>
                <c:pt idx="5786">
                  <c:v>0</c:v>
                </c:pt>
                <c:pt idx="5787">
                  <c:v>0</c:v>
                </c:pt>
                <c:pt idx="5788">
                  <c:v>0</c:v>
                </c:pt>
                <c:pt idx="5789">
                  <c:v>0</c:v>
                </c:pt>
                <c:pt idx="5790">
                  <c:v>0</c:v>
                </c:pt>
                <c:pt idx="5791">
                  <c:v>0</c:v>
                </c:pt>
                <c:pt idx="5792">
                  <c:v>0</c:v>
                </c:pt>
                <c:pt idx="5793">
                  <c:v>0</c:v>
                </c:pt>
                <c:pt idx="5794">
                  <c:v>0</c:v>
                </c:pt>
                <c:pt idx="5795">
                  <c:v>0</c:v>
                </c:pt>
                <c:pt idx="5796">
                  <c:v>0</c:v>
                </c:pt>
                <c:pt idx="5797">
                  <c:v>0</c:v>
                </c:pt>
                <c:pt idx="5798">
                  <c:v>0</c:v>
                </c:pt>
                <c:pt idx="5799">
                  <c:v>0</c:v>
                </c:pt>
                <c:pt idx="5800">
                  <c:v>0</c:v>
                </c:pt>
                <c:pt idx="5801">
                  <c:v>0</c:v>
                </c:pt>
                <c:pt idx="5802">
                  <c:v>0</c:v>
                </c:pt>
                <c:pt idx="5803">
                  <c:v>0</c:v>
                </c:pt>
                <c:pt idx="5804">
                  <c:v>0</c:v>
                </c:pt>
                <c:pt idx="5805">
                  <c:v>0</c:v>
                </c:pt>
                <c:pt idx="5806">
                  <c:v>0</c:v>
                </c:pt>
                <c:pt idx="5807">
                  <c:v>0</c:v>
                </c:pt>
                <c:pt idx="5808">
                  <c:v>0</c:v>
                </c:pt>
                <c:pt idx="5809">
                  <c:v>0</c:v>
                </c:pt>
                <c:pt idx="5810">
                  <c:v>0</c:v>
                </c:pt>
                <c:pt idx="5811">
                  <c:v>0</c:v>
                </c:pt>
                <c:pt idx="5812">
                  <c:v>0</c:v>
                </c:pt>
                <c:pt idx="5813">
                  <c:v>0</c:v>
                </c:pt>
                <c:pt idx="5814">
                  <c:v>0</c:v>
                </c:pt>
                <c:pt idx="5815">
                  <c:v>0</c:v>
                </c:pt>
                <c:pt idx="5816">
                  <c:v>0</c:v>
                </c:pt>
                <c:pt idx="5817">
                  <c:v>0</c:v>
                </c:pt>
                <c:pt idx="5818">
                  <c:v>0</c:v>
                </c:pt>
                <c:pt idx="5819">
                  <c:v>0</c:v>
                </c:pt>
                <c:pt idx="5820">
                  <c:v>0</c:v>
                </c:pt>
                <c:pt idx="5821">
                  <c:v>0</c:v>
                </c:pt>
                <c:pt idx="5822">
                  <c:v>0</c:v>
                </c:pt>
                <c:pt idx="5823">
                  <c:v>0</c:v>
                </c:pt>
                <c:pt idx="5824">
                  <c:v>0</c:v>
                </c:pt>
                <c:pt idx="5825">
                  <c:v>0</c:v>
                </c:pt>
                <c:pt idx="5826">
                  <c:v>0</c:v>
                </c:pt>
                <c:pt idx="5827">
                  <c:v>0</c:v>
                </c:pt>
                <c:pt idx="5828">
                  <c:v>0</c:v>
                </c:pt>
                <c:pt idx="5829">
                  <c:v>0</c:v>
                </c:pt>
                <c:pt idx="5830">
                  <c:v>0</c:v>
                </c:pt>
                <c:pt idx="5831">
                  <c:v>0</c:v>
                </c:pt>
                <c:pt idx="5832">
                  <c:v>0</c:v>
                </c:pt>
                <c:pt idx="5833">
                  <c:v>0</c:v>
                </c:pt>
                <c:pt idx="5834">
                  <c:v>0</c:v>
                </c:pt>
                <c:pt idx="5835">
                  <c:v>0</c:v>
                </c:pt>
                <c:pt idx="5836">
                  <c:v>0</c:v>
                </c:pt>
                <c:pt idx="5837">
                  <c:v>0</c:v>
                </c:pt>
                <c:pt idx="5838">
                  <c:v>0</c:v>
                </c:pt>
                <c:pt idx="5839">
                  <c:v>0</c:v>
                </c:pt>
                <c:pt idx="5840">
                  <c:v>0</c:v>
                </c:pt>
                <c:pt idx="5841">
                  <c:v>0</c:v>
                </c:pt>
                <c:pt idx="5842">
                  <c:v>0</c:v>
                </c:pt>
                <c:pt idx="5843">
                  <c:v>0</c:v>
                </c:pt>
                <c:pt idx="5844">
                  <c:v>0</c:v>
                </c:pt>
                <c:pt idx="5845">
                  <c:v>0</c:v>
                </c:pt>
                <c:pt idx="5846">
                  <c:v>0</c:v>
                </c:pt>
                <c:pt idx="5847">
                  <c:v>0</c:v>
                </c:pt>
                <c:pt idx="5848">
                  <c:v>0</c:v>
                </c:pt>
                <c:pt idx="5849">
                  <c:v>0</c:v>
                </c:pt>
                <c:pt idx="5850">
                  <c:v>0</c:v>
                </c:pt>
                <c:pt idx="5851">
                  <c:v>0</c:v>
                </c:pt>
                <c:pt idx="5852">
                  <c:v>0</c:v>
                </c:pt>
                <c:pt idx="5853">
                  <c:v>0</c:v>
                </c:pt>
                <c:pt idx="5854">
                  <c:v>0</c:v>
                </c:pt>
                <c:pt idx="5855">
                  <c:v>0</c:v>
                </c:pt>
                <c:pt idx="5856">
                  <c:v>0</c:v>
                </c:pt>
                <c:pt idx="5857">
                  <c:v>0</c:v>
                </c:pt>
                <c:pt idx="5858">
                  <c:v>0</c:v>
                </c:pt>
                <c:pt idx="5859">
                  <c:v>0</c:v>
                </c:pt>
                <c:pt idx="5860">
                  <c:v>0</c:v>
                </c:pt>
                <c:pt idx="5861">
                  <c:v>0</c:v>
                </c:pt>
                <c:pt idx="5862">
                  <c:v>0</c:v>
                </c:pt>
                <c:pt idx="5863">
                  <c:v>0</c:v>
                </c:pt>
                <c:pt idx="5864">
                  <c:v>0</c:v>
                </c:pt>
                <c:pt idx="5865">
                  <c:v>0</c:v>
                </c:pt>
                <c:pt idx="5866">
                  <c:v>0</c:v>
                </c:pt>
                <c:pt idx="5867">
                  <c:v>0</c:v>
                </c:pt>
                <c:pt idx="5868">
                  <c:v>0</c:v>
                </c:pt>
                <c:pt idx="5869">
                  <c:v>0</c:v>
                </c:pt>
                <c:pt idx="5870">
                  <c:v>0</c:v>
                </c:pt>
                <c:pt idx="5871">
                  <c:v>0</c:v>
                </c:pt>
                <c:pt idx="5872">
                  <c:v>0</c:v>
                </c:pt>
                <c:pt idx="5873">
                  <c:v>0</c:v>
                </c:pt>
                <c:pt idx="5874">
                  <c:v>0</c:v>
                </c:pt>
                <c:pt idx="5875">
                  <c:v>0</c:v>
                </c:pt>
                <c:pt idx="5876">
                  <c:v>0</c:v>
                </c:pt>
                <c:pt idx="5877">
                  <c:v>0</c:v>
                </c:pt>
                <c:pt idx="5878">
                  <c:v>0</c:v>
                </c:pt>
                <c:pt idx="5879">
                  <c:v>0</c:v>
                </c:pt>
                <c:pt idx="5880">
                  <c:v>0</c:v>
                </c:pt>
                <c:pt idx="5881">
                  <c:v>0</c:v>
                </c:pt>
                <c:pt idx="5882">
                  <c:v>0</c:v>
                </c:pt>
                <c:pt idx="5883">
                  <c:v>0</c:v>
                </c:pt>
                <c:pt idx="5884">
                  <c:v>0</c:v>
                </c:pt>
                <c:pt idx="5885">
                  <c:v>0</c:v>
                </c:pt>
                <c:pt idx="5886">
                  <c:v>0</c:v>
                </c:pt>
                <c:pt idx="5887">
                  <c:v>0</c:v>
                </c:pt>
                <c:pt idx="5888">
                  <c:v>0</c:v>
                </c:pt>
                <c:pt idx="5889">
                  <c:v>0</c:v>
                </c:pt>
                <c:pt idx="5890">
                  <c:v>0</c:v>
                </c:pt>
                <c:pt idx="5891">
                  <c:v>0</c:v>
                </c:pt>
                <c:pt idx="5892">
                  <c:v>0</c:v>
                </c:pt>
                <c:pt idx="5893">
                  <c:v>0</c:v>
                </c:pt>
                <c:pt idx="5894">
                  <c:v>0</c:v>
                </c:pt>
                <c:pt idx="5895">
                  <c:v>0</c:v>
                </c:pt>
                <c:pt idx="5896">
                  <c:v>0</c:v>
                </c:pt>
                <c:pt idx="5897">
                  <c:v>0</c:v>
                </c:pt>
                <c:pt idx="5898">
                  <c:v>0</c:v>
                </c:pt>
                <c:pt idx="5899">
                  <c:v>0</c:v>
                </c:pt>
                <c:pt idx="5900">
                  <c:v>0</c:v>
                </c:pt>
                <c:pt idx="5901">
                  <c:v>0</c:v>
                </c:pt>
                <c:pt idx="5902">
                  <c:v>0</c:v>
                </c:pt>
                <c:pt idx="5903">
                  <c:v>0</c:v>
                </c:pt>
                <c:pt idx="5904">
                  <c:v>0</c:v>
                </c:pt>
                <c:pt idx="5905">
                  <c:v>0</c:v>
                </c:pt>
                <c:pt idx="5906">
                  <c:v>0</c:v>
                </c:pt>
                <c:pt idx="5907">
                  <c:v>0</c:v>
                </c:pt>
                <c:pt idx="5908">
                  <c:v>0</c:v>
                </c:pt>
                <c:pt idx="5909">
                  <c:v>0</c:v>
                </c:pt>
                <c:pt idx="5910">
                  <c:v>0</c:v>
                </c:pt>
                <c:pt idx="5911">
                  <c:v>0</c:v>
                </c:pt>
                <c:pt idx="5912">
                  <c:v>0</c:v>
                </c:pt>
                <c:pt idx="5913">
                  <c:v>0</c:v>
                </c:pt>
                <c:pt idx="5914">
                  <c:v>0</c:v>
                </c:pt>
                <c:pt idx="5915">
                  <c:v>0</c:v>
                </c:pt>
                <c:pt idx="5916">
                  <c:v>0</c:v>
                </c:pt>
                <c:pt idx="5917">
                  <c:v>0</c:v>
                </c:pt>
                <c:pt idx="5918">
                  <c:v>0</c:v>
                </c:pt>
                <c:pt idx="5919">
                  <c:v>0</c:v>
                </c:pt>
                <c:pt idx="5920">
                  <c:v>0</c:v>
                </c:pt>
                <c:pt idx="5921">
                  <c:v>0</c:v>
                </c:pt>
                <c:pt idx="5922">
                  <c:v>0</c:v>
                </c:pt>
                <c:pt idx="5923">
                  <c:v>0</c:v>
                </c:pt>
                <c:pt idx="5924">
                  <c:v>0</c:v>
                </c:pt>
                <c:pt idx="5925">
                  <c:v>0</c:v>
                </c:pt>
                <c:pt idx="5926">
                  <c:v>0</c:v>
                </c:pt>
                <c:pt idx="5927">
                  <c:v>0</c:v>
                </c:pt>
                <c:pt idx="5928">
                  <c:v>0</c:v>
                </c:pt>
                <c:pt idx="5929">
                  <c:v>0</c:v>
                </c:pt>
                <c:pt idx="5930">
                  <c:v>0</c:v>
                </c:pt>
                <c:pt idx="5931">
                  <c:v>0</c:v>
                </c:pt>
                <c:pt idx="5932">
                  <c:v>0</c:v>
                </c:pt>
                <c:pt idx="5933">
                  <c:v>0</c:v>
                </c:pt>
                <c:pt idx="5934">
                  <c:v>0</c:v>
                </c:pt>
                <c:pt idx="5935">
                  <c:v>0</c:v>
                </c:pt>
                <c:pt idx="5936">
                  <c:v>0</c:v>
                </c:pt>
                <c:pt idx="5937">
                  <c:v>0</c:v>
                </c:pt>
                <c:pt idx="5938">
                  <c:v>0</c:v>
                </c:pt>
                <c:pt idx="5939">
                  <c:v>0</c:v>
                </c:pt>
                <c:pt idx="5940">
                  <c:v>0</c:v>
                </c:pt>
                <c:pt idx="5941">
                  <c:v>0</c:v>
                </c:pt>
                <c:pt idx="5942">
                  <c:v>0</c:v>
                </c:pt>
                <c:pt idx="5943">
                  <c:v>0</c:v>
                </c:pt>
                <c:pt idx="5944">
                  <c:v>0</c:v>
                </c:pt>
                <c:pt idx="5945">
                  <c:v>0</c:v>
                </c:pt>
                <c:pt idx="5946">
                  <c:v>0</c:v>
                </c:pt>
                <c:pt idx="5947">
                  <c:v>0</c:v>
                </c:pt>
                <c:pt idx="5948">
                  <c:v>0</c:v>
                </c:pt>
                <c:pt idx="5949">
                  <c:v>0</c:v>
                </c:pt>
                <c:pt idx="5950">
                  <c:v>0</c:v>
                </c:pt>
                <c:pt idx="5951">
                  <c:v>0</c:v>
                </c:pt>
                <c:pt idx="5952">
                  <c:v>0</c:v>
                </c:pt>
                <c:pt idx="5953">
                  <c:v>0</c:v>
                </c:pt>
                <c:pt idx="5954">
                  <c:v>0</c:v>
                </c:pt>
                <c:pt idx="5955">
                  <c:v>0</c:v>
                </c:pt>
                <c:pt idx="5956">
                  <c:v>0</c:v>
                </c:pt>
                <c:pt idx="5957">
                  <c:v>0</c:v>
                </c:pt>
                <c:pt idx="5958">
                  <c:v>0</c:v>
                </c:pt>
                <c:pt idx="5959">
                  <c:v>0</c:v>
                </c:pt>
                <c:pt idx="5960">
                  <c:v>0</c:v>
                </c:pt>
                <c:pt idx="5961">
                  <c:v>0</c:v>
                </c:pt>
                <c:pt idx="5962">
                  <c:v>0</c:v>
                </c:pt>
                <c:pt idx="5963">
                  <c:v>0</c:v>
                </c:pt>
                <c:pt idx="5964">
                  <c:v>0</c:v>
                </c:pt>
                <c:pt idx="5965">
                  <c:v>0</c:v>
                </c:pt>
                <c:pt idx="5966">
                  <c:v>0</c:v>
                </c:pt>
                <c:pt idx="5967">
                  <c:v>0</c:v>
                </c:pt>
                <c:pt idx="5968">
                  <c:v>0</c:v>
                </c:pt>
                <c:pt idx="5969">
                  <c:v>0</c:v>
                </c:pt>
                <c:pt idx="5970">
                  <c:v>0</c:v>
                </c:pt>
                <c:pt idx="5971">
                  <c:v>0</c:v>
                </c:pt>
                <c:pt idx="5972">
                  <c:v>0</c:v>
                </c:pt>
                <c:pt idx="5973">
                  <c:v>0</c:v>
                </c:pt>
                <c:pt idx="5974">
                  <c:v>0</c:v>
                </c:pt>
                <c:pt idx="5975">
                  <c:v>0</c:v>
                </c:pt>
                <c:pt idx="5976">
                  <c:v>0</c:v>
                </c:pt>
                <c:pt idx="5977">
                  <c:v>0</c:v>
                </c:pt>
                <c:pt idx="5978">
                  <c:v>0</c:v>
                </c:pt>
                <c:pt idx="5979">
                  <c:v>0</c:v>
                </c:pt>
                <c:pt idx="5980">
                  <c:v>0</c:v>
                </c:pt>
                <c:pt idx="5981">
                  <c:v>0</c:v>
                </c:pt>
                <c:pt idx="5982">
                  <c:v>0</c:v>
                </c:pt>
                <c:pt idx="5983">
                  <c:v>0</c:v>
                </c:pt>
                <c:pt idx="5984">
                  <c:v>0</c:v>
                </c:pt>
                <c:pt idx="5985">
                  <c:v>0</c:v>
                </c:pt>
                <c:pt idx="5986">
                  <c:v>0</c:v>
                </c:pt>
                <c:pt idx="5987">
                  <c:v>0</c:v>
                </c:pt>
                <c:pt idx="5988">
                  <c:v>0</c:v>
                </c:pt>
                <c:pt idx="5989">
                  <c:v>0</c:v>
                </c:pt>
                <c:pt idx="5990">
                  <c:v>0</c:v>
                </c:pt>
                <c:pt idx="5991">
                  <c:v>0</c:v>
                </c:pt>
                <c:pt idx="5992">
                  <c:v>0</c:v>
                </c:pt>
                <c:pt idx="5993">
                  <c:v>0</c:v>
                </c:pt>
                <c:pt idx="5994">
                  <c:v>0</c:v>
                </c:pt>
                <c:pt idx="5995">
                  <c:v>0</c:v>
                </c:pt>
                <c:pt idx="5996">
                  <c:v>0</c:v>
                </c:pt>
                <c:pt idx="5997">
                  <c:v>0</c:v>
                </c:pt>
                <c:pt idx="5998">
                  <c:v>0</c:v>
                </c:pt>
                <c:pt idx="5999">
                  <c:v>0</c:v>
                </c:pt>
                <c:pt idx="6000">
                  <c:v>0</c:v>
                </c:pt>
                <c:pt idx="6001">
                  <c:v>0</c:v>
                </c:pt>
                <c:pt idx="6002">
                  <c:v>0</c:v>
                </c:pt>
                <c:pt idx="6003">
                  <c:v>0</c:v>
                </c:pt>
                <c:pt idx="6004">
                  <c:v>0</c:v>
                </c:pt>
                <c:pt idx="6005">
                  <c:v>0</c:v>
                </c:pt>
                <c:pt idx="6006">
                  <c:v>0</c:v>
                </c:pt>
                <c:pt idx="6007">
                  <c:v>0</c:v>
                </c:pt>
                <c:pt idx="6008">
                  <c:v>0</c:v>
                </c:pt>
                <c:pt idx="6009">
                  <c:v>0</c:v>
                </c:pt>
                <c:pt idx="6010">
                  <c:v>0</c:v>
                </c:pt>
                <c:pt idx="6011">
                  <c:v>0</c:v>
                </c:pt>
                <c:pt idx="6012">
                  <c:v>0</c:v>
                </c:pt>
                <c:pt idx="6013">
                  <c:v>0</c:v>
                </c:pt>
                <c:pt idx="6014">
                  <c:v>0</c:v>
                </c:pt>
                <c:pt idx="6015">
                  <c:v>0</c:v>
                </c:pt>
                <c:pt idx="6016">
                  <c:v>0</c:v>
                </c:pt>
                <c:pt idx="6017">
                  <c:v>0</c:v>
                </c:pt>
                <c:pt idx="6018">
                  <c:v>0</c:v>
                </c:pt>
                <c:pt idx="6019">
                  <c:v>0</c:v>
                </c:pt>
                <c:pt idx="6020">
                  <c:v>0</c:v>
                </c:pt>
                <c:pt idx="6021">
                  <c:v>0</c:v>
                </c:pt>
                <c:pt idx="6022">
                  <c:v>0</c:v>
                </c:pt>
                <c:pt idx="6023">
                  <c:v>0</c:v>
                </c:pt>
                <c:pt idx="6024">
                  <c:v>0</c:v>
                </c:pt>
                <c:pt idx="6025">
                  <c:v>0</c:v>
                </c:pt>
                <c:pt idx="6026">
                  <c:v>0</c:v>
                </c:pt>
                <c:pt idx="6027">
                  <c:v>0</c:v>
                </c:pt>
                <c:pt idx="6028">
                  <c:v>0</c:v>
                </c:pt>
                <c:pt idx="6029">
                  <c:v>0</c:v>
                </c:pt>
                <c:pt idx="6030">
                  <c:v>0</c:v>
                </c:pt>
                <c:pt idx="6031">
                  <c:v>0</c:v>
                </c:pt>
                <c:pt idx="6032">
                  <c:v>0</c:v>
                </c:pt>
                <c:pt idx="6033">
                  <c:v>0</c:v>
                </c:pt>
                <c:pt idx="6034">
                  <c:v>0</c:v>
                </c:pt>
                <c:pt idx="6035">
                  <c:v>0</c:v>
                </c:pt>
                <c:pt idx="6036">
                  <c:v>0</c:v>
                </c:pt>
                <c:pt idx="6037">
                  <c:v>0</c:v>
                </c:pt>
                <c:pt idx="6038">
                  <c:v>0</c:v>
                </c:pt>
                <c:pt idx="6039">
                  <c:v>0</c:v>
                </c:pt>
                <c:pt idx="6040">
                  <c:v>0</c:v>
                </c:pt>
                <c:pt idx="6041">
                  <c:v>0</c:v>
                </c:pt>
                <c:pt idx="6042">
                  <c:v>0</c:v>
                </c:pt>
                <c:pt idx="6043">
                  <c:v>0</c:v>
                </c:pt>
                <c:pt idx="6044">
                  <c:v>0</c:v>
                </c:pt>
                <c:pt idx="6045">
                  <c:v>0</c:v>
                </c:pt>
                <c:pt idx="6046">
                  <c:v>0</c:v>
                </c:pt>
                <c:pt idx="6047">
                  <c:v>0</c:v>
                </c:pt>
                <c:pt idx="6048">
                  <c:v>0</c:v>
                </c:pt>
                <c:pt idx="6049">
                  <c:v>0</c:v>
                </c:pt>
                <c:pt idx="6050">
                  <c:v>0</c:v>
                </c:pt>
                <c:pt idx="6051">
                  <c:v>0</c:v>
                </c:pt>
                <c:pt idx="6052">
                  <c:v>0</c:v>
                </c:pt>
                <c:pt idx="6053">
                  <c:v>0</c:v>
                </c:pt>
                <c:pt idx="6054">
                  <c:v>0</c:v>
                </c:pt>
                <c:pt idx="6055">
                  <c:v>0</c:v>
                </c:pt>
                <c:pt idx="6056">
                  <c:v>0</c:v>
                </c:pt>
                <c:pt idx="6057">
                  <c:v>0</c:v>
                </c:pt>
                <c:pt idx="6058">
                  <c:v>0</c:v>
                </c:pt>
                <c:pt idx="6059">
                  <c:v>0</c:v>
                </c:pt>
                <c:pt idx="6060">
                  <c:v>0</c:v>
                </c:pt>
                <c:pt idx="6061">
                  <c:v>0</c:v>
                </c:pt>
                <c:pt idx="6062">
                  <c:v>0</c:v>
                </c:pt>
                <c:pt idx="6063">
                  <c:v>0</c:v>
                </c:pt>
                <c:pt idx="6064">
                  <c:v>0</c:v>
                </c:pt>
                <c:pt idx="6065">
                  <c:v>0</c:v>
                </c:pt>
                <c:pt idx="6066">
                  <c:v>0</c:v>
                </c:pt>
                <c:pt idx="6067">
                  <c:v>0</c:v>
                </c:pt>
                <c:pt idx="6068">
                  <c:v>0</c:v>
                </c:pt>
                <c:pt idx="6069">
                  <c:v>0</c:v>
                </c:pt>
                <c:pt idx="6070">
                  <c:v>0</c:v>
                </c:pt>
                <c:pt idx="6071">
                  <c:v>0</c:v>
                </c:pt>
                <c:pt idx="6072">
                  <c:v>0</c:v>
                </c:pt>
                <c:pt idx="6073">
                  <c:v>0</c:v>
                </c:pt>
                <c:pt idx="6074">
                  <c:v>0</c:v>
                </c:pt>
                <c:pt idx="6075">
                  <c:v>0</c:v>
                </c:pt>
                <c:pt idx="6076">
                  <c:v>0</c:v>
                </c:pt>
                <c:pt idx="6077">
                  <c:v>0</c:v>
                </c:pt>
                <c:pt idx="6078">
                  <c:v>0</c:v>
                </c:pt>
                <c:pt idx="6079">
                  <c:v>0</c:v>
                </c:pt>
                <c:pt idx="6080">
                  <c:v>0</c:v>
                </c:pt>
                <c:pt idx="6081">
                  <c:v>0</c:v>
                </c:pt>
                <c:pt idx="6082">
                  <c:v>0</c:v>
                </c:pt>
                <c:pt idx="6083">
                  <c:v>0</c:v>
                </c:pt>
                <c:pt idx="6084">
                  <c:v>0</c:v>
                </c:pt>
                <c:pt idx="6085">
                  <c:v>0</c:v>
                </c:pt>
                <c:pt idx="6086">
                  <c:v>0</c:v>
                </c:pt>
                <c:pt idx="6087">
                  <c:v>0</c:v>
                </c:pt>
                <c:pt idx="6088">
                  <c:v>0</c:v>
                </c:pt>
                <c:pt idx="6089">
                  <c:v>0</c:v>
                </c:pt>
                <c:pt idx="6090">
                  <c:v>0</c:v>
                </c:pt>
                <c:pt idx="6091">
                  <c:v>0</c:v>
                </c:pt>
                <c:pt idx="6092">
                  <c:v>0</c:v>
                </c:pt>
                <c:pt idx="6093">
                  <c:v>0</c:v>
                </c:pt>
                <c:pt idx="6094">
                  <c:v>0</c:v>
                </c:pt>
                <c:pt idx="6095">
                  <c:v>0</c:v>
                </c:pt>
                <c:pt idx="6096">
                  <c:v>0</c:v>
                </c:pt>
                <c:pt idx="6097">
                  <c:v>0</c:v>
                </c:pt>
                <c:pt idx="6098">
                  <c:v>0</c:v>
                </c:pt>
                <c:pt idx="6099">
                  <c:v>0</c:v>
                </c:pt>
                <c:pt idx="6100">
                  <c:v>0</c:v>
                </c:pt>
                <c:pt idx="6101">
                  <c:v>0</c:v>
                </c:pt>
                <c:pt idx="6102">
                  <c:v>0</c:v>
                </c:pt>
                <c:pt idx="6103">
                  <c:v>0</c:v>
                </c:pt>
                <c:pt idx="6104">
                  <c:v>0</c:v>
                </c:pt>
                <c:pt idx="6105">
                  <c:v>0</c:v>
                </c:pt>
                <c:pt idx="6106">
                  <c:v>0</c:v>
                </c:pt>
                <c:pt idx="6107">
                  <c:v>0</c:v>
                </c:pt>
                <c:pt idx="6108">
                  <c:v>0</c:v>
                </c:pt>
                <c:pt idx="6109">
                  <c:v>0</c:v>
                </c:pt>
                <c:pt idx="6110">
                  <c:v>0</c:v>
                </c:pt>
                <c:pt idx="6111">
                  <c:v>0</c:v>
                </c:pt>
                <c:pt idx="6112">
                  <c:v>0</c:v>
                </c:pt>
                <c:pt idx="6113">
                  <c:v>0</c:v>
                </c:pt>
                <c:pt idx="6114">
                  <c:v>0</c:v>
                </c:pt>
                <c:pt idx="6115">
                  <c:v>0</c:v>
                </c:pt>
                <c:pt idx="6116">
                  <c:v>0</c:v>
                </c:pt>
                <c:pt idx="6117">
                  <c:v>0</c:v>
                </c:pt>
                <c:pt idx="6118">
                  <c:v>0</c:v>
                </c:pt>
                <c:pt idx="6119">
                  <c:v>0</c:v>
                </c:pt>
                <c:pt idx="6120">
                  <c:v>0</c:v>
                </c:pt>
                <c:pt idx="6121">
                  <c:v>0</c:v>
                </c:pt>
                <c:pt idx="6122">
                  <c:v>0</c:v>
                </c:pt>
                <c:pt idx="6123">
                  <c:v>0</c:v>
                </c:pt>
                <c:pt idx="6124">
                  <c:v>0</c:v>
                </c:pt>
                <c:pt idx="6125">
                  <c:v>0</c:v>
                </c:pt>
                <c:pt idx="6126">
                  <c:v>0</c:v>
                </c:pt>
                <c:pt idx="6127">
                  <c:v>0</c:v>
                </c:pt>
                <c:pt idx="6128">
                  <c:v>0</c:v>
                </c:pt>
                <c:pt idx="6129">
                  <c:v>0</c:v>
                </c:pt>
                <c:pt idx="6130">
                  <c:v>0</c:v>
                </c:pt>
                <c:pt idx="6131">
                  <c:v>0</c:v>
                </c:pt>
                <c:pt idx="6132">
                  <c:v>0</c:v>
                </c:pt>
                <c:pt idx="6133">
                  <c:v>0</c:v>
                </c:pt>
                <c:pt idx="6134">
                  <c:v>0</c:v>
                </c:pt>
                <c:pt idx="6135">
                  <c:v>0</c:v>
                </c:pt>
                <c:pt idx="6136">
                  <c:v>0</c:v>
                </c:pt>
                <c:pt idx="6137">
                  <c:v>0</c:v>
                </c:pt>
                <c:pt idx="6138">
                  <c:v>0</c:v>
                </c:pt>
                <c:pt idx="6139">
                  <c:v>0</c:v>
                </c:pt>
                <c:pt idx="6140">
                  <c:v>0</c:v>
                </c:pt>
                <c:pt idx="6141">
                  <c:v>0</c:v>
                </c:pt>
                <c:pt idx="6142">
                  <c:v>0</c:v>
                </c:pt>
                <c:pt idx="6143">
                  <c:v>0</c:v>
                </c:pt>
                <c:pt idx="6144">
                  <c:v>0</c:v>
                </c:pt>
                <c:pt idx="6145">
                  <c:v>0</c:v>
                </c:pt>
                <c:pt idx="6146">
                  <c:v>0</c:v>
                </c:pt>
                <c:pt idx="6147">
                  <c:v>0</c:v>
                </c:pt>
                <c:pt idx="6148">
                  <c:v>0</c:v>
                </c:pt>
                <c:pt idx="6149">
                  <c:v>0</c:v>
                </c:pt>
                <c:pt idx="6150">
                  <c:v>0</c:v>
                </c:pt>
                <c:pt idx="6151">
                  <c:v>0</c:v>
                </c:pt>
                <c:pt idx="6152">
                  <c:v>0</c:v>
                </c:pt>
                <c:pt idx="6153">
                  <c:v>0</c:v>
                </c:pt>
                <c:pt idx="6154">
                  <c:v>0</c:v>
                </c:pt>
                <c:pt idx="6155">
                  <c:v>0</c:v>
                </c:pt>
                <c:pt idx="6156">
                  <c:v>0</c:v>
                </c:pt>
                <c:pt idx="6157">
                  <c:v>0</c:v>
                </c:pt>
                <c:pt idx="6158">
                  <c:v>0</c:v>
                </c:pt>
                <c:pt idx="6159">
                  <c:v>0</c:v>
                </c:pt>
                <c:pt idx="6160">
                  <c:v>0</c:v>
                </c:pt>
                <c:pt idx="6161">
                  <c:v>0</c:v>
                </c:pt>
                <c:pt idx="6162">
                  <c:v>0</c:v>
                </c:pt>
                <c:pt idx="6163">
                  <c:v>0</c:v>
                </c:pt>
                <c:pt idx="6164">
                  <c:v>0</c:v>
                </c:pt>
                <c:pt idx="6165">
                  <c:v>0</c:v>
                </c:pt>
                <c:pt idx="6166">
                  <c:v>0</c:v>
                </c:pt>
                <c:pt idx="6167">
                  <c:v>0</c:v>
                </c:pt>
                <c:pt idx="6168">
                  <c:v>0</c:v>
                </c:pt>
                <c:pt idx="6169">
                  <c:v>0</c:v>
                </c:pt>
                <c:pt idx="6170">
                  <c:v>0</c:v>
                </c:pt>
                <c:pt idx="6171">
                  <c:v>0</c:v>
                </c:pt>
                <c:pt idx="6172">
                  <c:v>0</c:v>
                </c:pt>
                <c:pt idx="6173">
                  <c:v>0</c:v>
                </c:pt>
                <c:pt idx="6174">
                  <c:v>0</c:v>
                </c:pt>
                <c:pt idx="6175">
                  <c:v>0</c:v>
                </c:pt>
                <c:pt idx="6176">
                  <c:v>0</c:v>
                </c:pt>
                <c:pt idx="6177">
                  <c:v>0</c:v>
                </c:pt>
                <c:pt idx="6178">
                  <c:v>0</c:v>
                </c:pt>
                <c:pt idx="6179">
                  <c:v>0</c:v>
                </c:pt>
                <c:pt idx="6180">
                  <c:v>0</c:v>
                </c:pt>
                <c:pt idx="6181">
                  <c:v>0</c:v>
                </c:pt>
                <c:pt idx="6182">
                  <c:v>0</c:v>
                </c:pt>
                <c:pt idx="6183">
                  <c:v>0</c:v>
                </c:pt>
                <c:pt idx="6184">
                  <c:v>0</c:v>
                </c:pt>
                <c:pt idx="6185">
                  <c:v>0</c:v>
                </c:pt>
                <c:pt idx="6186">
                  <c:v>0</c:v>
                </c:pt>
                <c:pt idx="6187">
                  <c:v>0</c:v>
                </c:pt>
                <c:pt idx="6188">
                  <c:v>0</c:v>
                </c:pt>
                <c:pt idx="6189">
                  <c:v>0</c:v>
                </c:pt>
                <c:pt idx="6190">
                  <c:v>0</c:v>
                </c:pt>
                <c:pt idx="6191">
                  <c:v>0</c:v>
                </c:pt>
                <c:pt idx="6192">
                  <c:v>0</c:v>
                </c:pt>
                <c:pt idx="6193">
                  <c:v>0</c:v>
                </c:pt>
                <c:pt idx="6194">
                  <c:v>0</c:v>
                </c:pt>
                <c:pt idx="6195">
                  <c:v>0</c:v>
                </c:pt>
                <c:pt idx="6196">
                  <c:v>0</c:v>
                </c:pt>
                <c:pt idx="6197">
                  <c:v>0</c:v>
                </c:pt>
                <c:pt idx="6198">
                  <c:v>0</c:v>
                </c:pt>
                <c:pt idx="6199">
                  <c:v>0</c:v>
                </c:pt>
                <c:pt idx="6200">
                  <c:v>0</c:v>
                </c:pt>
                <c:pt idx="6201">
                  <c:v>0</c:v>
                </c:pt>
                <c:pt idx="6202">
                  <c:v>0</c:v>
                </c:pt>
                <c:pt idx="6203">
                  <c:v>0</c:v>
                </c:pt>
                <c:pt idx="6204">
                  <c:v>0</c:v>
                </c:pt>
                <c:pt idx="6205">
                  <c:v>0</c:v>
                </c:pt>
                <c:pt idx="6206">
                  <c:v>0</c:v>
                </c:pt>
                <c:pt idx="6207">
                  <c:v>0</c:v>
                </c:pt>
                <c:pt idx="6208">
                  <c:v>0</c:v>
                </c:pt>
                <c:pt idx="6209">
                  <c:v>0</c:v>
                </c:pt>
                <c:pt idx="6210">
                  <c:v>0</c:v>
                </c:pt>
                <c:pt idx="6211">
                  <c:v>0</c:v>
                </c:pt>
                <c:pt idx="6212">
                  <c:v>0</c:v>
                </c:pt>
                <c:pt idx="6213">
                  <c:v>0</c:v>
                </c:pt>
                <c:pt idx="6214">
                  <c:v>0</c:v>
                </c:pt>
                <c:pt idx="6215">
                  <c:v>0</c:v>
                </c:pt>
                <c:pt idx="6216">
                  <c:v>0</c:v>
                </c:pt>
                <c:pt idx="6217">
                  <c:v>0</c:v>
                </c:pt>
                <c:pt idx="6218">
                  <c:v>0</c:v>
                </c:pt>
                <c:pt idx="6219">
                  <c:v>0</c:v>
                </c:pt>
                <c:pt idx="6220">
                  <c:v>0</c:v>
                </c:pt>
                <c:pt idx="6221">
                  <c:v>0</c:v>
                </c:pt>
                <c:pt idx="6222">
                  <c:v>0</c:v>
                </c:pt>
                <c:pt idx="6223">
                  <c:v>0</c:v>
                </c:pt>
                <c:pt idx="6224">
                  <c:v>0</c:v>
                </c:pt>
                <c:pt idx="6225">
                  <c:v>0</c:v>
                </c:pt>
                <c:pt idx="6226">
                  <c:v>0</c:v>
                </c:pt>
                <c:pt idx="6227">
                  <c:v>0</c:v>
                </c:pt>
                <c:pt idx="6228">
                  <c:v>0</c:v>
                </c:pt>
                <c:pt idx="6229">
                  <c:v>0</c:v>
                </c:pt>
                <c:pt idx="6230">
                  <c:v>0</c:v>
                </c:pt>
                <c:pt idx="6231">
                  <c:v>0</c:v>
                </c:pt>
                <c:pt idx="6232">
                  <c:v>0</c:v>
                </c:pt>
                <c:pt idx="6233">
                  <c:v>0</c:v>
                </c:pt>
                <c:pt idx="6234">
                  <c:v>0</c:v>
                </c:pt>
                <c:pt idx="6235">
                  <c:v>0</c:v>
                </c:pt>
                <c:pt idx="6236">
                  <c:v>0</c:v>
                </c:pt>
                <c:pt idx="6237">
                  <c:v>0</c:v>
                </c:pt>
                <c:pt idx="6238">
                  <c:v>0</c:v>
                </c:pt>
                <c:pt idx="6239">
                  <c:v>0</c:v>
                </c:pt>
                <c:pt idx="6240">
                  <c:v>0</c:v>
                </c:pt>
                <c:pt idx="6241">
                  <c:v>0</c:v>
                </c:pt>
                <c:pt idx="6242">
                  <c:v>0</c:v>
                </c:pt>
                <c:pt idx="6243">
                  <c:v>0</c:v>
                </c:pt>
                <c:pt idx="6244">
                  <c:v>0</c:v>
                </c:pt>
                <c:pt idx="6245">
                  <c:v>0</c:v>
                </c:pt>
                <c:pt idx="6246">
                  <c:v>0</c:v>
                </c:pt>
                <c:pt idx="6247">
                  <c:v>0</c:v>
                </c:pt>
                <c:pt idx="6248">
                  <c:v>0</c:v>
                </c:pt>
                <c:pt idx="6249">
                  <c:v>0</c:v>
                </c:pt>
                <c:pt idx="6250">
                  <c:v>0</c:v>
                </c:pt>
                <c:pt idx="6251">
                  <c:v>0</c:v>
                </c:pt>
                <c:pt idx="6252">
                  <c:v>0</c:v>
                </c:pt>
                <c:pt idx="6253">
                  <c:v>0</c:v>
                </c:pt>
                <c:pt idx="6254">
                  <c:v>0</c:v>
                </c:pt>
                <c:pt idx="6255">
                  <c:v>0</c:v>
                </c:pt>
                <c:pt idx="6256">
                  <c:v>0</c:v>
                </c:pt>
                <c:pt idx="6257">
                  <c:v>0</c:v>
                </c:pt>
                <c:pt idx="6258">
                  <c:v>0</c:v>
                </c:pt>
                <c:pt idx="6259">
                  <c:v>0</c:v>
                </c:pt>
                <c:pt idx="6260">
                  <c:v>0</c:v>
                </c:pt>
                <c:pt idx="6261">
                  <c:v>0</c:v>
                </c:pt>
                <c:pt idx="6262">
                  <c:v>0</c:v>
                </c:pt>
                <c:pt idx="6263">
                  <c:v>0</c:v>
                </c:pt>
                <c:pt idx="6264">
                  <c:v>0</c:v>
                </c:pt>
                <c:pt idx="6265">
                  <c:v>0</c:v>
                </c:pt>
                <c:pt idx="6266">
                  <c:v>0</c:v>
                </c:pt>
                <c:pt idx="6267">
                  <c:v>0</c:v>
                </c:pt>
                <c:pt idx="6268">
                  <c:v>0</c:v>
                </c:pt>
                <c:pt idx="6269">
                  <c:v>0</c:v>
                </c:pt>
                <c:pt idx="6270">
                  <c:v>0</c:v>
                </c:pt>
                <c:pt idx="6271">
                  <c:v>0</c:v>
                </c:pt>
                <c:pt idx="6272">
                  <c:v>0</c:v>
                </c:pt>
                <c:pt idx="6273">
                  <c:v>0</c:v>
                </c:pt>
                <c:pt idx="6274">
                  <c:v>0</c:v>
                </c:pt>
                <c:pt idx="6275">
                  <c:v>0</c:v>
                </c:pt>
                <c:pt idx="6276">
                  <c:v>0</c:v>
                </c:pt>
                <c:pt idx="6277">
                  <c:v>0</c:v>
                </c:pt>
                <c:pt idx="6278">
                  <c:v>0</c:v>
                </c:pt>
                <c:pt idx="6279">
                  <c:v>0</c:v>
                </c:pt>
                <c:pt idx="6280">
                  <c:v>0</c:v>
                </c:pt>
                <c:pt idx="6281">
                  <c:v>0</c:v>
                </c:pt>
                <c:pt idx="6282">
                  <c:v>0</c:v>
                </c:pt>
                <c:pt idx="6283">
                  <c:v>0</c:v>
                </c:pt>
                <c:pt idx="6284">
                  <c:v>0</c:v>
                </c:pt>
                <c:pt idx="6285">
                  <c:v>0</c:v>
                </c:pt>
                <c:pt idx="6286">
                  <c:v>0</c:v>
                </c:pt>
                <c:pt idx="6287">
                  <c:v>0</c:v>
                </c:pt>
                <c:pt idx="6288">
                  <c:v>0</c:v>
                </c:pt>
                <c:pt idx="6289">
                  <c:v>0</c:v>
                </c:pt>
                <c:pt idx="6290">
                  <c:v>0</c:v>
                </c:pt>
                <c:pt idx="6291">
                  <c:v>0</c:v>
                </c:pt>
                <c:pt idx="6292">
                  <c:v>0</c:v>
                </c:pt>
                <c:pt idx="6293">
                  <c:v>0</c:v>
                </c:pt>
                <c:pt idx="6294">
                  <c:v>0</c:v>
                </c:pt>
                <c:pt idx="6295">
                  <c:v>0</c:v>
                </c:pt>
                <c:pt idx="6296">
                  <c:v>0</c:v>
                </c:pt>
                <c:pt idx="6297">
                  <c:v>0</c:v>
                </c:pt>
                <c:pt idx="6298">
                  <c:v>0</c:v>
                </c:pt>
                <c:pt idx="6299">
                  <c:v>0</c:v>
                </c:pt>
                <c:pt idx="6300">
                  <c:v>0</c:v>
                </c:pt>
                <c:pt idx="6301">
                  <c:v>0</c:v>
                </c:pt>
                <c:pt idx="6302">
                  <c:v>0</c:v>
                </c:pt>
                <c:pt idx="6303">
                  <c:v>0</c:v>
                </c:pt>
                <c:pt idx="6304">
                  <c:v>0</c:v>
                </c:pt>
                <c:pt idx="6305">
                  <c:v>0</c:v>
                </c:pt>
                <c:pt idx="6306">
                  <c:v>0</c:v>
                </c:pt>
                <c:pt idx="6307">
                  <c:v>0</c:v>
                </c:pt>
                <c:pt idx="6308">
                  <c:v>0</c:v>
                </c:pt>
                <c:pt idx="6309">
                  <c:v>0</c:v>
                </c:pt>
                <c:pt idx="6310">
                  <c:v>0</c:v>
                </c:pt>
                <c:pt idx="6311">
                  <c:v>0</c:v>
                </c:pt>
                <c:pt idx="6312">
                  <c:v>0</c:v>
                </c:pt>
                <c:pt idx="6313">
                  <c:v>0</c:v>
                </c:pt>
                <c:pt idx="6314">
                  <c:v>0</c:v>
                </c:pt>
                <c:pt idx="6315">
                  <c:v>0</c:v>
                </c:pt>
                <c:pt idx="6316">
                  <c:v>0</c:v>
                </c:pt>
                <c:pt idx="6317">
                  <c:v>0</c:v>
                </c:pt>
                <c:pt idx="6318">
                  <c:v>0</c:v>
                </c:pt>
                <c:pt idx="6319">
                  <c:v>0</c:v>
                </c:pt>
                <c:pt idx="6320">
                  <c:v>0</c:v>
                </c:pt>
                <c:pt idx="6321">
                  <c:v>0</c:v>
                </c:pt>
                <c:pt idx="6322">
                  <c:v>0</c:v>
                </c:pt>
                <c:pt idx="6323">
                  <c:v>0</c:v>
                </c:pt>
                <c:pt idx="6324">
                  <c:v>0</c:v>
                </c:pt>
                <c:pt idx="6325">
                  <c:v>0</c:v>
                </c:pt>
                <c:pt idx="6326">
                  <c:v>0</c:v>
                </c:pt>
                <c:pt idx="6327">
                  <c:v>0</c:v>
                </c:pt>
                <c:pt idx="6328">
                  <c:v>0</c:v>
                </c:pt>
                <c:pt idx="6329">
                  <c:v>0</c:v>
                </c:pt>
                <c:pt idx="6330">
                  <c:v>0</c:v>
                </c:pt>
                <c:pt idx="6331">
                  <c:v>0</c:v>
                </c:pt>
                <c:pt idx="6332">
                  <c:v>0</c:v>
                </c:pt>
                <c:pt idx="6333">
                  <c:v>0</c:v>
                </c:pt>
                <c:pt idx="6334">
                  <c:v>0</c:v>
                </c:pt>
                <c:pt idx="6335">
                  <c:v>0</c:v>
                </c:pt>
                <c:pt idx="6336">
                  <c:v>0</c:v>
                </c:pt>
                <c:pt idx="6337">
                  <c:v>0</c:v>
                </c:pt>
                <c:pt idx="6338">
                  <c:v>0</c:v>
                </c:pt>
                <c:pt idx="6339">
                  <c:v>0</c:v>
                </c:pt>
                <c:pt idx="6340">
                  <c:v>0</c:v>
                </c:pt>
                <c:pt idx="6341">
                  <c:v>0</c:v>
                </c:pt>
                <c:pt idx="6342">
                  <c:v>0</c:v>
                </c:pt>
                <c:pt idx="6343">
                  <c:v>0</c:v>
                </c:pt>
                <c:pt idx="6344">
                  <c:v>0</c:v>
                </c:pt>
                <c:pt idx="6345">
                  <c:v>0</c:v>
                </c:pt>
                <c:pt idx="6346">
                  <c:v>0</c:v>
                </c:pt>
                <c:pt idx="6347">
                  <c:v>0</c:v>
                </c:pt>
                <c:pt idx="6348">
                  <c:v>0</c:v>
                </c:pt>
                <c:pt idx="6349">
                  <c:v>0</c:v>
                </c:pt>
                <c:pt idx="6350">
                  <c:v>0</c:v>
                </c:pt>
                <c:pt idx="6351">
                  <c:v>0</c:v>
                </c:pt>
                <c:pt idx="6352">
                  <c:v>0</c:v>
                </c:pt>
                <c:pt idx="6353">
                  <c:v>0</c:v>
                </c:pt>
                <c:pt idx="6354">
                  <c:v>0</c:v>
                </c:pt>
                <c:pt idx="6355">
                  <c:v>0</c:v>
                </c:pt>
                <c:pt idx="6356">
                  <c:v>0</c:v>
                </c:pt>
                <c:pt idx="6357">
                  <c:v>0</c:v>
                </c:pt>
                <c:pt idx="6358">
                  <c:v>0</c:v>
                </c:pt>
                <c:pt idx="6359">
                  <c:v>0</c:v>
                </c:pt>
                <c:pt idx="6360">
                  <c:v>0</c:v>
                </c:pt>
                <c:pt idx="6361">
                  <c:v>0</c:v>
                </c:pt>
                <c:pt idx="6362">
                  <c:v>0</c:v>
                </c:pt>
                <c:pt idx="6363">
                  <c:v>0</c:v>
                </c:pt>
                <c:pt idx="6364">
                  <c:v>0</c:v>
                </c:pt>
                <c:pt idx="6365">
                  <c:v>0</c:v>
                </c:pt>
                <c:pt idx="6366">
                  <c:v>0</c:v>
                </c:pt>
                <c:pt idx="6367">
                  <c:v>0</c:v>
                </c:pt>
                <c:pt idx="6368">
                  <c:v>0</c:v>
                </c:pt>
                <c:pt idx="6369">
                  <c:v>0</c:v>
                </c:pt>
                <c:pt idx="6370">
                  <c:v>0</c:v>
                </c:pt>
                <c:pt idx="6371">
                  <c:v>0</c:v>
                </c:pt>
                <c:pt idx="6372">
                  <c:v>0</c:v>
                </c:pt>
                <c:pt idx="6373">
                  <c:v>0</c:v>
                </c:pt>
                <c:pt idx="6374">
                  <c:v>0</c:v>
                </c:pt>
                <c:pt idx="6375">
                  <c:v>0</c:v>
                </c:pt>
                <c:pt idx="6376">
                  <c:v>0</c:v>
                </c:pt>
                <c:pt idx="6377">
                  <c:v>0</c:v>
                </c:pt>
                <c:pt idx="6378">
                  <c:v>0</c:v>
                </c:pt>
                <c:pt idx="6379">
                  <c:v>0</c:v>
                </c:pt>
                <c:pt idx="6380">
                  <c:v>0</c:v>
                </c:pt>
                <c:pt idx="6381">
                  <c:v>0</c:v>
                </c:pt>
                <c:pt idx="6382">
                  <c:v>0</c:v>
                </c:pt>
                <c:pt idx="6383">
                  <c:v>0</c:v>
                </c:pt>
                <c:pt idx="6384">
                  <c:v>0</c:v>
                </c:pt>
                <c:pt idx="6385">
                  <c:v>0</c:v>
                </c:pt>
                <c:pt idx="6386">
                  <c:v>0</c:v>
                </c:pt>
                <c:pt idx="6387">
                  <c:v>0</c:v>
                </c:pt>
                <c:pt idx="6388">
                  <c:v>0</c:v>
                </c:pt>
                <c:pt idx="6389">
                  <c:v>0</c:v>
                </c:pt>
                <c:pt idx="6390">
                  <c:v>0</c:v>
                </c:pt>
                <c:pt idx="6391">
                  <c:v>0</c:v>
                </c:pt>
                <c:pt idx="6392">
                  <c:v>0</c:v>
                </c:pt>
                <c:pt idx="6393">
                  <c:v>0</c:v>
                </c:pt>
                <c:pt idx="6394">
                  <c:v>0</c:v>
                </c:pt>
                <c:pt idx="6395">
                  <c:v>0</c:v>
                </c:pt>
                <c:pt idx="6396">
                  <c:v>0</c:v>
                </c:pt>
                <c:pt idx="6397">
                  <c:v>0</c:v>
                </c:pt>
                <c:pt idx="6398">
                  <c:v>0</c:v>
                </c:pt>
                <c:pt idx="6399">
                  <c:v>0</c:v>
                </c:pt>
                <c:pt idx="6400">
                  <c:v>0</c:v>
                </c:pt>
                <c:pt idx="6401">
                  <c:v>0</c:v>
                </c:pt>
                <c:pt idx="6402">
                  <c:v>0</c:v>
                </c:pt>
                <c:pt idx="6403">
                  <c:v>0</c:v>
                </c:pt>
                <c:pt idx="6404">
                  <c:v>0</c:v>
                </c:pt>
                <c:pt idx="6405">
                  <c:v>0</c:v>
                </c:pt>
                <c:pt idx="6406">
                  <c:v>0</c:v>
                </c:pt>
                <c:pt idx="6407">
                  <c:v>0</c:v>
                </c:pt>
                <c:pt idx="6408">
                  <c:v>0</c:v>
                </c:pt>
                <c:pt idx="6409">
                  <c:v>0</c:v>
                </c:pt>
                <c:pt idx="6410">
                  <c:v>0</c:v>
                </c:pt>
                <c:pt idx="6411">
                  <c:v>0</c:v>
                </c:pt>
                <c:pt idx="6412">
                  <c:v>0</c:v>
                </c:pt>
                <c:pt idx="6413">
                  <c:v>0</c:v>
                </c:pt>
                <c:pt idx="6414">
                  <c:v>0</c:v>
                </c:pt>
                <c:pt idx="6415">
                  <c:v>0</c:v>
                </c:pt>
                <c:pt idx="6416">
                  <c:v>0</c:v>
                </c:pt>
                <c:pt idx="6417">
                  <c:v>0</c:v>
                </c:pt>
                <c:pt idx="6418">
                  <c:v>0</c:v>
                </c:pt>
                <c:pt idx="6419">
                  <c:v>0</c:v>
                </c:pt>
                <c:pt idx="6420">
                  <c:v>0</c:v>
                </c:pt>
                <c:pt idx="6421">
                  <c:v>0</c:v>
                </c:pt>
                <c:pt idx="6422">
                  <c:v>0</c:v>
                </c:pt>
                <c:pt idx="6423">
                  <c:v>0</c:v>
                </c:pt>
                <c:pt idx="6424">
                  <c:v>0</c:v>
                </c:pt>
                <c:pt idx="6425">
                  <c:v>0</c:v>
                </c:pt>
                <c:pt idx="6426">
                  <c:v>0</c:v>
                </c:pt>
                <c:pt idx="6427">
                  <c:v>0</c:v>
                </c:pt>
                <c:pt idx="6428">
                  <c:v>0</c:v>
                </c:pt>
                <c:pt idx="6429">
                  <c:v>0</c:v>
                </c:pt>
                <c:pt idx="6430">
                  <c:v>0</c:v>
                </c:pt>
                <c:pt idx="6431">
                  <c:v>0</c:v>
                </c:pt>
                <c:pt idx="6432">
                  <c:v>0</c:v>
                </c:pt>
                <c:pt idx="6433">
                  <c:v>0</c:v>
                </c:pt>
                <c:pt idx="6434">
                  <c:v>0</c:v>
                </c:pt>
                <c:pt idx="6435">
                  <c:v>0</c:v>
                </c:pt>
                <c:pt idx="6436">
                  <c:v>0</c:v>
                </c:pt>
                <c:pt idx="6437">
                  <c:v>0</c:v>
                </c:pt>
                <c:pt idx="6438">
                  <c:v>0</c:v>
                </c:pt>
                <c:pt idx="6439">
                  <c:v>0</c:v>
                </c:pt>
                <c:pt idx="6440">
                  <c:v>0</c:v>
                </c:pt>
                <c:pt idx="6441">
                  <c:v>0</c:v>
                </c:pt>
                <c:pt idx="6442">
                  <c:v>0</c:v>
                </c:pt>
                <c:pt idx="6443">
                  <c:v>0</c:v>
                </c:pt>
                <c:pt idx="6444">
                  <c:v>0</c:v>
                </c:pt>
                <c:pt idx="6445">
                  <c:v>0</c:v>
                </c:pt>
                <c:pt idx="6446">
                  <c:v>0</c:v>
                </c:pt>
                <c:pt idx="6447">
                  <c:v>0</c:v>
                </c:pt>
                <c:pt idx="6448">
                  <c:v>0</c:v>
                </c:pt>
                <c:pt idx="6449">
                  <c:v>0</c:v>
                </c:pt>
                <c:pt idx="6450">
                  <c:v>0</c:v>
                </c:pt>
                <c:pt idx="6451">
                  <c:v>0</c:v>
                </c:pt>
                <c:pt idx="6452">
                  <c:v>0</c:v>
                </c:pt>
                <c:pt idx="6453">
                  <c:v>0</c:v>
                </c:pt>
                <c:pt idx="6454">
                  <c:v>0</c:v>
                </c:pt>
                <c:pt idx="6455">
                  <c:v>0</c:v>
                </c:pt>
                <c:pt idx="6456">
                  <c:v>0</c:v>
                </c:pt>
                <c:pt idx="6457">
                  <c:v>0</c:v>
                </c:pt>
                <c:pt idx="6458">
                  <c:v>0</c:v>
                </c:pt>
                <c:pt idx="6459">
                  <c:v>0</c:v>
                </c:pt>
                <c:pt idx="6460">
                  <c:v>0</c:v>
                </c:pt>
                <c:pt idx="6461">
                  <c:v>0</c:v>
                </c:pt>
                <c:pt idx="6462">
                  <c:v>0</c:v>
                </c:pt>
                <c:pt idx="6463">
                  <c:v>0</c:v>
                </c:pt>
                <c:pt idx="6464">
                  <c:v>0</c:v>
                </c:pt>
                <c:pt idx="6465">
                  <c:v>0</c:v>
                </c:pt>
                <c:pt idx="6466">
                  <c:v>0</c:v>
                </c:pt>
                <c:pt idx="6467">
                  <c:v>0</c:v>
                </c:pt>
                <c:pt idx="6468">
                  <c:v>0</c:v>
                </c:pt>
                <c:pt idx="6469">
                  <c:v>0</c:v>
                </c:pt>
                <c:pt idx="6470">
                  <c:v>0</c:v>
                </c:pt>
                <c:pt idx="6471">
                  <c:v>0</c:v>
                </c:pt>
                <c:pt idx="6472">
                  <c:v>0</c:v>
                </c:pt>
                <c:pt idx="6473">
                  <c:v>0</c:v>
                </c:pt>
                <c:pt idx="6474">
                  <c:v>0</c:v>
                </c:pt>
                <c:pt idx="6475">
                  <c:v>0</c:v>
                </c:pt>
                <c:pt idx="6476">
                  <c:v>0</c:v>
                </c:pt>
                <c:pt idx="6477">
                  <c:v>0</c:v>
                </c:pt>
                <c:pt idx="6478">
                  <c:v>0</c:v>
                </c:pt>
                <c:pt idx="6479">
                  <c:v>0</c:v>
                </c:pt>
                <c:pt idx="6480">
                  <c:v>0</c:v>
                </c:pt>
                <c:pt idx="6481">
                  <c:v>0</c:v>
                </c:pt>
                <c:pt idx="6482">
                  <c:v>0</c:v>
                </c:pt>
                <c:pt idx="6483">
                  <c:v>0</c:v>
                </c:pt>
                <c:pt idx="6484">
                  <c:v>0</c:v>
                </c:pt>
                <c:pt idx="6485">
                  <c:v>0</c:v>
                </c:pt>
                <c:pt idx="6486">
                  <c:v>0</c:v>
                </c:pt>
                <c:pt idx="6487">
                  <c:v>0</c:v>
                </c:pt>
                <c:pt idx="6488">
                  <c:v>0</c:v>
                </c:pt>
                <c:pt idx="6489">
                  <c:v>0</c:v>
                </c:pt>
                <c:pt idx="6490">
                  <c:v>0</c:v>
                </c:pt>
                <c:pt idx="6491">
                  <c:v>0</c:v>
                </c:pt>
                <c:pt idx="6492">
                  <c:v>0</c:v>
                </c:pt>
                <c:pt idx="6493">
                  <c:v>0</c:v>
                </c:pt>
                <c:pt idx="6494">
                  <c:v>0</c:v>
                </c:pt>
                <c:pt idx="6495">
                  <c:v>0</c:v>
                </c:pt>
                <c:pt idx="6496">
                  <c:v>0</c:v>
                </c:pt>
                <c:pt idx="6497">
                  <c:v>0</c:v>
                </c:pt>
                <c:pt idx="6498">
                  <c:v>0</c:v>
                </c:pt>
                <c:pt idx="6499">
                  <c:v>0</c:v>
                </c:pt>
                <c:pt idx="6500">
                  <c:v>0</c:v>
                </c:pt>
                <c:pt idx="6501">
                  <c:v>0</c:v>
                </c:pt>
                <c:pt idx="6502">
                  <c:v>0</c:v>
                </c:pt>
                <c:pt idx="6503">
                  <c:v>0</c:v>
                </c:pt>
                <c:pt idx="6504">
                  <c:v>0</c:v>
                </c:pt>
                <c:pt idx="6505">
                  <c:v>0</c:v>
                </c:pt>
                <c:pt idx="6506">
                  <c:v>0</c:v>
                </c:pt>
                <c:pt idx="6507">
                  <c:v>0</c:v>
                </c:pt>
                <c:pt idx="6508">
                  <c:v>0</c:v>
                </c:pt>
                <c:pt idx="6509">
                  <c:v>0</c:v>
                </c:pt>
                <c:pt idx="6510">
                  <c:v>0</c:v>
                </c:pt>
                <c:pt idx="6511">
                  <c:v>0</c:v>
                </c:pt>
                <c:pt idx="6512">
                  <c:v>0</c:v>
                </c:pt>
                <c:pt idx="6513">
                  <c:v>0</c:v>
                </c:pt>
                <c:pt idx="6514">
                  <c:v>0</c:v>
                </c:pt>
                <c:pt idx="6515">
                  <c:v>0</c:v>
                </c:pt>
                <c:pt idx="6516">
                  <c:v>0</c:v>
                </c:pt>
                <c:pt idx="6517">
                  <c:v>0</c:v>
                </c:pt>
                <c:pt idx="6518">
                  <c:v>0</c:v>
                </c:pt>
                <c:pt idx="6519">
                  <c:v>0</c:v>
                </c:pt>
                <c:pt idx="6520">
                  <c:v>0</c:v>
                </c:pt>
                <c:pt idx="6521">
                  <c:v>0</c:v>
                </c:pt>
                <c:pt idx="6522">
                  <c:v>0</c:v>
                </c:pt>
                <c:pt idx="6523">
                  <c:v>0</c:v>
                </c:pt>
                <c:pt idx="6524">
                  <c:v>0</c:v>
                </c:pt>
                <c:pt idx="6525">
                  <c:v>0</c:v>
                </c:pt>
                <c:pt idx="6526">
                  <c:v>0</c:v>
                </c:pt>
                <c:pt idx="6527">
                  <c:v>0</c:v>
                </c:pt>
                <c:pt idx="6528">
                  <c:v>0</c:v>
                </c:pt>
                <c:pt idx="6529">
                  <c:v>0</c:v>
                </c:pt>
                <c:pt idx="6530">
                  <c:v>0</c:v>
                </c:pt>
                <c:pt idx="6531">
                  <c:v>0</c:v>
                </c:pt>
                <c:pt idx="6532">
                  <c:v>0</c:v>
                </c:pt>
                <c:pt idx="6533">
                  <c:v>0</c:v>
                </c:pt>
                <c:pt idx="6534">
                  <c:v>0</c:v>
                </c:pt>
                <c:pt idx="6535">
                  <c:v>0</c:v>
                </c:pt>
                <c:pt idx="6536">
                  <c:v>0</c:v>
                </c:pt>
                <c:pt idx="6537">
                  <c:v>0</c:v>
                </c:pt>
                <c:pt idx="6538">
                  <c:v>0</c:v>
                </c:pt>
                <c:pt idx="6539">
                  <c:v>0</c:v>
                </c:pt>
                <c:pt idx="6540">
                  <c:v>0</c:v>
                </c:pt>
                <c:pt idx="6541">
                  <c:v>0</c:v>
                </c:pt>
                <c:pt idx="6542">
                  <c:v>0</c:v>
                </c:pt>
                <c:pt idx="6543">
                  <c:v>0</c:v>
                </c:pt>
                <c:pt idx="6544">
                  <c:v>0</c:v>
                </c:pt>
                <c:pt idx="6545">
                  <c:v>0</c:v>
                </c:pt>
                <c:pt idx="6546">
                  <c:v>0</c:v>
                </c:pt>
                <c:pt idx="6547">
                  <c:v>0</c:v>
                </c:pt>
                <c:pt idx="6548">
                  <c:v>0</c:v>
                </c:pt>
                <c:pt idx="6549">
                  <c:v>0</c:v>
                </c:pt>
                <c:pt idx="6550">
                  <c:v>0</c:v>
                </c:pt>
                <c:pt idx="6551">
                  <c:v>0</c:v>
                </c:pt>
                <c:pt idx="6552">
                  <c:v>0</c:v>
                </c:pt>
                <c:pt idx="6553">
                  <c:v>0</c:v>
                </c:pt>
                <c:pt idx="6554">
                  <c:v>0</c:v>
                </c:pt>
                <c:pt idx="6555">
                  <c:v>0</c:v>
                </c:pt>
                <c:pt idx="6556">
                  <c:v>0</c:v>
                </c:pt>
                <c:pt idx="6557">
                  <c:v>0</c:v>
                </c:pt>
                <c:pt idx="6558">
                  <c:v>0</c:v>
                </c:pt>
                <c:pt idx="6559">
                  <c:v>0</c:v>
                </c:pt>
                <c:pt idx="6560">
                  <c:v>0</c:v>
                </c:pt>
                <c:pt idx="6561">
                  <c:v>0</c:v>
                </c:pt>
                <c:pt idx="6562">
                  <c:v>0</c:v>
                </c:pt>
                <c:pt idx="6563">
                  <c:v>0</c:v>
                </c:pt>
                <c:pt idx="6564">
                  <c:v>0</c:v>
                </c:pt>
                <c:pt idx="6565">
                  <c:v>0</c:v>
                </c:pt>
                <c:pt idx="6566">
                  <c:v>0</c:v>
                </c:pt>
                <c:pt idx="6567">
                  <c:v>0</c:v>
                </c:pt>
                <c:pt idx="6568">
                  <c:v>0</c:v>
                </c:pt>
                <c:pt idx="6569">
                  <c:v>0</c:v>
                </c:pt>
                <c:pt idx="6570">
                  <c:v>0</c:v>
                </c:pt>
                <c:pt idx="6571">
                  <c:v>0</c:v>
                </c:pt>
                <c:pt idx="6572">
                  <c:v>0</c:v>
                </c:pt>
                <c:pt idx="6573">
                  <c:v>0</c:v>
                </c:pt>
                <c:pt idx="6574">
                  <c:v>0</c:v>
                </c:pt>
                <c:pt idx="6575">
                  <c:v>0</c:v>
                </c:pt>
                <c:pt idx="6576">
                  <c:v>0</c:v>
                </c:pt>
                <c:pt idx="6577">
                  <c:v>0</c:v>
                </c:pt>
                <c:pt idx="6578">
                  <c:v>0</c:v>
                </c:pt>
                <c:pt idx="6579">
                  <c:v>0</c:v>
                </c:pt>
                <c:pt idx="6580">
                  <c:v>0</c:v>
                </c:pt>
                <c:pt idx="6581">
                  <c:v>0</c:v>
                </c:pt>
                <c:pt idx="6582">
                  <c:v>0</c:v>
                </c:pt>
                <c:pt idx="6583">
                  <c:v>0</c:v>
                </c:pt>
                <c:pt idx="6584">
                  <c:v>0</c:v>
                </c:pt>
                <c:pt idx="6585">
                  <c:v>0</c:v>
                </c:pt>
                <c:pt idx="6586">
                  <c:v>0</c:v>
                </c:pt>
                <c:pt idx="6587">
                  <c:v>0</c:v>
                </c:pt>
                <c:pt idx="6588">
                  <c:v>0</c:v>
                </c:pt>
                <c:pt idx="6589">
                  <c:v>0</c:v>
                </c:pt>
                <c:pt idx="6590">
                  <c:v>0</c:v>
                </c:pt>
                <c:pt idx="6591">
                  <c:v>0</c:v>
                </c:pt>
                <c:pt idx="6592">
                  <c:v>0</c:v>
                </c:pt>
                <c:pt idx="6593">
                  <c:v>0</c:v>
                </c:pt>
                <c:pt idx="6594">
                  <c:v>0</c:v>
                </c:pt>
                <c:pt idx="6595">
                  <c:v>0</c:v>
                </c:pt>
                <c:pt idx="6596">
                  <c:v>0</c:v>
                </c:pt>
                <c:pt idx="6597">
                  <c:v>0</c:v>
                </c:pt>
                <c:pt idx="6598">
                  <c:v>0</c:v>
                </c:pt>
                <c:pt idx="6599">
                  <c:v>0</c:v>
                </c:pt>
                <c:pt idx="6600">
                  <c:v>0</c:v>
                </c:pt>
                <c:pt idx="6601">
                  <c:v>0</c:v>
                </c:pt>
                <c:pt idx="6602">
                  <c:v>0</c:v>
                </c:pt>
                <c:pt idx="6603">
                  <c:v>0</c:v>
                </c:pt>
                <c:pt idx="6604">
                  <c:v>0</c:v>
                </c:pt>
                <c:pt idx="6605">
                  <c:v>0</c:v>
                </c:pt>
                <c:pt idx="6606">
                  <c:v>0</c:v>
                </c:pt>
                <c:pt idx="6607">
                  <c:v>0</c:v>
                </c:pt>
                <c:pt idx="6608">
                  <c:v>0</c:v>
                </c:pt>
                <c:pt idx="6609">
                  <c:v>0</c:v>
                </c:pt>
                <c:pt idx="6610">
                  <c:v>0</c:v>
                </c:pt>
                <c:pt idx="6611">
                  <c:v>0</c:v>
                </c:pt>
                <c:pt idx="6612">
                  <c:v>0</c:v>
                </c:pt>
                <c:pt idx="6613">
                  <c:v>0</c:v>
                </c:pt>
                <c:pt idx="6614">
                  <c:v>0</c:v>
                </c:pt>
                <c:pt idx="6615">
                  <c:v>0</c:v>
                </c:pt>
                <c:pt idx="6616">
                  <c:v>0</c:v>
                </c:pt>
                <c:pt idx="6617">
                  <c:v>0</c:v>
                </c:pt>
                <c:pt idx="6618">
                  <c:v>0</c:v>
                </c:pt>
                <c:pt idx="6619">
                  <c:v>0</c:v>
                </c:pt>
                <c:pt idx="6620">
                  <c:v>0</c:v>
                </c:pt>
                <c:pt idx="6621">
                  <c:v>0</c:v>
                </c:pt>
                <c:pt idx="6622">
                  <c:v>0</c:v>
                </c:pt>
                <c:pt idx="6623">
                  <c:v>0</c:v>
                </c:pt>
                <c:pt idx="6624">
                  <c:v>0</c:v>
                </c:pt>
                <c:pt idx="6625">
                  <c:v>0</c:v>
                </c:pt>
                <c:pt idx="6626">
                  <c:v>0</c:v>
                </c:pt>
                <c:pt idx="6627">
                  <c:v>0</c:v>
                </c:pt>
                <c:pt idx="6628">
                  <c:v>0</c:v>
                </c:pt>
                <c:pt idx="6629">
                  <c:v>0</c:v>
                </c:pt>
                <c:pt idx="6630">
                  <c:v>0</c:v>
                </c:pt>
                <c:pt idx="6631">
                  <c:v>0</c:v>
                </c:pt>
                <c:pt idx="6632">
                  <c:v>0</c:v>
                </c:pt>
                <c:pt idx="6633">
                  <c:v>0</c:v>
                </c:pt>
                <c:pt idx="6634">
                  <c:v>0</c:v>
                </c:pt>
                <c:pt idx="6635">
                  <c:v>0</c:v>
                </c:pt>
                <c:pt idx="6636">
                  <c:v>0</c:v>
                </c:pt>
                <c:pt idx="6637">
                  <c:v>0</c:v>
                </c:pt>
                <c:pt idx="6638">
                  <c:v>0</c:v>
                </c:pt>
                <c:pt idx="6639">
                  <c:v>0</c:v>
                </c:pt>
                <c:pt idx="6640">
                  <c:v>0</c:v>
                </c:pt>
                <c:pt idx="6641">
                  <c:v>0</c:v>
                </c:pt>
                <c:pt idx="6642">
                  <c:v>0</c:v>
                </c:pt>
                <c:pt idx="6643">
                  <c:v>0</c:v>
                </c:pt>
                <c:pt idx="6644">
                  <c:v>0</c:v>
                </c:pt>
                <c:pt idx="6645">
                  <c:v>0</c:v>
                </c:pt>
                <c:pt idx="6646">
                  <c:v>0</c:v>
                </c:pt>
                <c:pt idx="6647">
                  <c:v>0</c:v>
                </c:pt>
                <c:pt idx="6648">
                  <c:v>0</c:v>
                </c:pt>
                <c:pt idx="6649">
                  <c:v>0</c:v>
                </c:pt>
                <c:pt idx="6650">
                  <c:v>0</c:v>
                </c:pt>
                <c:pt idx="6651">
                  <c:v>0</c:v>
                </c:pt>
                <c:pt idx="6652">
                  <c:v>0</c:v>
                </c:pt>
                <c:pt idx="6653">
                  <c:v>0</c:v>
                </c:pt>
                <c:pt idx="6654">
                  <c:v>0</c:v>
                </c:pt>
                <c:pt idx="6655">
                  <c:v>0</c:v>
                </c:pt>
                <c:pt idx="6656">
                  <c:v>0</c:v>
                </c:pt>
                <c:pt idx="6657">
                  <c:v>0</c:v>
                </c:pt>
                <c:pt idx="6658">
                  <c:v>0</c:v>
                </c:pt>
                <c:pt idx="6659">
                  <c:v>0</c:v>
                </c:pt>
                <c:pt idx="6660">
                  <c:v>0</c:v>
                </c:pt>
                <c:pt idx="6661">
                  <c:v>0</c:v>
                </c:pt>
                <c:pt idx="6662">
                  <c:v>0</c:v>
                </c:pt>
                <c:pt idx="6663">
                  <c:v>0</c:v>
                </c:pt>
                <c:pt idx="6664">
                  <c:v>0</c:v>
                </c:pt>
                <c:pt idx="6665">
                  <c:v>0</c:v>
                </c:pt>
                <c:pt idx="6666">
                  <c:v>0</c:v>
                </c:pt>
                <c:pt idx="6667">
                  <c:v>0</c:v>
                </c:pt>
                <c:pt idx="6668">
                  <c:v>0</c:v>
                </c:pt>
                <c:pt idx="6669">
                  <c:v>0</c:v>
                </c:pt>
                <c:pt idx="6670">
                  <c:v>0</c:v>
                </c:pt>
                <c:pt idx="6671">
                  <c:v>0</c:v>
                </c:pt>
                <c:pt idx="6672">
                  <c:v>0</c:v>
                </c:pt>
                <c:pt idx="6673">
                  <c:v>0</c:v>
                </c:pt>
                <c:pt idx="6674">
                  <c:v>0</c:v>
                </c:pt>
                <c:pt idx="6675">
                  <c:v>0</c:v>
                </c:pt>
                <c:pt idx="6676">
                  <c:v>0</c:v>
                </c:pt>
                <c:pt idx="6677">
                  <c:v>0</c:v>
                </c:pt>
                <c:pt idx="6678">
                  <c:v>0</c:v>
                </c:pt>
                <c:pt idx="6679">
                  <c:v>0</c:v>
                </c:pt>
                <c:pt idx="6680">
                  <c:v>0</c:v>
                </c:pt>
                <c:pt idx="6681">
                  <c:v>0</c:v>
                </c:pt>
                <c:pt idx="6682">
                  <c:v>0</c:v>
                </c:pt>
                <c:pt idx="6683">
                  <c:v>0</c:v>
                </c:pt>
                <c:pt idx="6684">
                  <c:v>0</c:v>
                </c:pt>
                <c:pt idx="6685">
                  <c:v>0</c:v>
                </c:pt>
                <c:pt idx="6686">
                  <c:v>0</c:v>
                </c:pt>
                <c:pt idx="6687">
                  <c:v>0</c:v>
                </c:pt>
                <c:pt idx="6688">
                  <c:v>0</c:v>
                </c:pt>
                <c:pt idx="6689">
                  <c:v>0</c:v>
                </c:pt>
                <c:pt idx="6690">
                  <c:v>0</c:v>
                </c:pt>
                <c:pt idx="6691">
                  <c:v>0</c:v>
                </c:pt>
                <c:pt idx="6692">
                  <c:v>0</c:v>
                </c:pt>
                <c:pt idx="6693">
                  <c:v>0</c:v>
                </c:pt>
                <c:pt idx="6694">
                  <c:v>0</c:v>
                </c:pt>
                <c:pt idx="6695">
                  <c:v>0</c:v>
                </c:pt>
                <c:pt idx="6696">
                  <c:v>0</c:v>
                </c:pt>
                <c:pt idx="6697">
                  <c:v>0</c:v>
                </c:pt>
                <c:pt idx="6698">
                  <c:v>0</c:v>
                </c:pt>
                <c:pt idx="6699">
                  <c:v>0</c:v>
                </c:pt>
                <c:pt idx="6700">
                  <c:v>0</c:v>
                </c:pt>
                <c:pt idx="6701">
                  <c:v>0</c:v>
                </c:pt>
                <c:pt idx="6702">
                  <c:v>0</c:v>
                </c:pt>
                <c:pt idx="6703">
                  <c:v>0</c:v>
                </c:pt>
                <c:pt idx="6704">
                  <c:v>0</c:v>
                </c:pt>
                <c:pt idx="6705">
                  <c:v>0</c:v>
                </c:pt>
                <c:pt idx="6706">
                  <c:v>0</c:v>
                </c:pt>
                <c:pt idx="6707">
                  <c:v>0</c:v>
                </c:pt>
                <c:pt idx="6708">
                  <c:v>0</c:v>
                </c:pt>
                <c:pt idx="6709">
                  <c:v>0</c:v>
                </c:pt>
                <c:pt idx="6710">
                  <c:v>0</c:v>
                </c:pt>
                <c:pt idx="6711">
                  <c:v>0</c:v>
                </c:pt>
                <c:pt idx="6712">
                  <c:v>0</c:v>
                </c:pt>
                <c:pt idx="6713">
                  <c:v>0</c:v>
                </c:pt>
                <c:pt idx="6714">
                  <c:v>0</c:v>
                </c:pt>
                <c:pt idx="6715">
                  <c:v>0</c:v>
                </c:pt>
                <c:pt idx="6716">
                  <c:v>0</c:v>
                </c:pt>
                <c:pt idx="6717">
                  <c:v>0</c:v>
                </c:pt>
                <c:pt idx="6718">
                  <c:v>0</c:v>
                </c:pt>
                <c:pt idx="6719">
                  <c:v>0</c:v>
                </c:pt>
                <c:pt idx="6720">
                  <c:v>0</c:v>
                </c:pt>
                <c:pt idx="6721">
                  <c:v>0</c:v>
                </c:pt>
                <c:pt idx="6722">
                  <c:v>0</c:v>
                </c:pt>
                <c:pt idx="6723">
                  <c:v>0</c:v>
                </c:pt>
                <c:pt idx="6724">
                  <c:v>0</c:v>
                </c:pt>
                <c:pt idx="6725">
                  <c:v>0</c:v>
                </c:pt>
                <c:pt idx="6726">
                  <c:v>0</c:v>
                </c:pt>
                <c:pt idx="6727">
                  <c:v>0</c:v>
                </c:pt>
                <c:pt idx="6728">
                  <c:v>0</c:v>
                </c:pt>
                <c:pt idx="6729">
                  <c:v>0</c:v>
                </c:pt>
                <c:pt idx="6730">
                  <c:v>0</c:v>
                </c:pt>
                <c:pt idx="6731">
                  <c:v>0</c:v>
                </c:pt>
                <c:pt idx="6732">
                  <c:v>0</c:v>
                </c:pt>
                <c:pt idx="6733">
                  <c:v>0</c:v>
                </c:pt>
                <c:pt idx="6734">
                  <c:v>0</c:v>
                </c:pt>
                <c:pt idx="6735">
                  <c:v>0</c:v>
                </c:pt>
                <c:pt idx="6736">
                  <c:v>0</c:v>
                </c:pt>
                <c:pt idx="6737">
                  <c:v>0</c:v>
                </c:pt>
                <c:pt idx="6738">
                  <c:v>0</c:v>
                </c:pt>
                <c:pt idx="6739">
                  <c:v>0</c:v>
                </c:pt>
                <c:pt idx="6740">
                  <c:v>0</c:v>
                </c:pt>
                <c:pt idx="6741">
                  <c:v>0</c:v>
                </c:pt>
                <c:pt idx="6742">
                  <c:v>0</c:v>
                </c:pt>
                <c:pt idx="6743">
                  <c:v>0</c:v>
                </c:pt>
                <c:pt idx="6744">
                  <c:v>0</c:v>
                </c:pt>
                <c:pt idx="6745">
                  <c:v>0</c:v>
                </c:pt>
                <c:pt idx="6746">
                  <c:v>0</c:v>
                </c:pt>
                <c:pt idx="6747">
                  <c:v>0</c:v>
                </c:pt>
                <c:pt idx="6748">
                  <c:v>0</c:v>
                </c:pt>
                <c:pt idx="6749">
                  <c:v>0</c:v>
                </c:pt>
                <c:pt idx="6750">
                  <c:v>0</c:v>
                </c:pt>
                <c:pt idx="6751">
                  <c:v>0</c:v>
                </c:pt>
                <c:pt idx="6752">
                  <c:v>0</c:v>
                </c:pt>
                <c:pt idx="6753">
                  <c:v>0</c:v>
                </c:pt>
                <c:pt idx="6754">
                  <c:v>0</c:v>
                </c:pt>
                <c:pt idx="6755">
                  <c:v>0</c:v>
                </c:pt>
                <c:pt idx="6756">
                  <c:v>0</c:v>
                </c:pt>
                <c:pt idx="6757">
                  <c:v>0</c:v>
                </c:pt>
                <c:pt idx="6758">
                  <c:v>0</c:v>
                </c:pt>
                <c:pt idx="6759">
                  <c:v>0</c:v>
                </c:pt>
                <c:pt idx="6760">
                  <c:v>0</c:v>
                </c:pt>
                <c:pt idx="6761">
                  <c:v>0</c:v>
                </c:pt>
                <c:pt idx="6762">
                  <c:v>0</c:v>
                </c:pt>
                <c:pt idx="6763">
                  <c:v>0</c:v>
                </c:pt>
                <c:pt idx="6764">
                  <c:v>0</c:v>
                </c:pt>
                <c:pt idx="6765">
                  <c:v>0</c:v>
                </c:pt>
                <c:pt idx="6766">
                  <c:v>0</c:v>
                </c:pt>
                <c:pt idx="6767">
                  <c:v>0</c:v>
                </c:pt>
                <c:pt idx="6768">
                  <c:v>0</c:v>
                </c:pt>
                <c:pt idx="6769">
                  <c:v>0</c:v>
                </c:pt>
                <c:pt idx="6770">
                  <c:v>0</c:v>
                </c:pt>
                <c:pt idx="6771">
                  <c:v>0</c:v>
                </c:pt>
                <c:pt idx="6772">
                  <c:v>0</c:v>
                </c:pt>
                <c:pt idx="6773">
                  <c:v>0</c:v>
                </c:pt>
                <c:pt idx="6774">
                  <c:v>0</c:v>
                </c:pt>
                <c:pt idx="6775">
                  <c:v>0</c:v>
                </c:pt>
                <c:pt idx="6776">
                  <c:v>0</c:v>
                </c:pt>
                <c:pt idx="6777">
                  <c:v>0</c:v>
                </c:pt>
                <c:pt idx="6778">
                  <c:v>0</c:v>
                </c:pt>
                <c:pt idx="6779">
                  <c:v>0</c:v>
                </c:pt>
                <c:pt idx="6780">
                  <c:v>0</c:v>
                </c:pt>
                <c:pt idx="6781">
                  <c:v>0</c:v>
                </c:pt>
                <c:pt idx="6782">
                  <c:v>0</c:v>
                </c:pt>
                <c:pt idx="6783">
                  <c:v>0</c:v>
                </c:pt>
                <c:pt idx="6784">
                  <c:v>0</c:v>
                </c:pt>
                <c:pt idx="6785">
                  <c:v>0</c:v>
                </c:pt>
                <c:pt idx="6786">
                  <c:v>0</c:v>
                </c:pt>
                <c:pt idx="6787">
                  <c:v>0</c:v>
                </c:pt>
                <c:pt idx="6788">
                  <c:v>0</c:v>
                </c:pt>
                <c:pt idx="6789">
                  <c:v>0</c:v>
                </c:pt>
                <c:pt idx="6790">
                  <c:v>0</c:v>
                </c:pt>
                <c:pt idx="6791">
                  <c:v>0</c:v>
                </c:pt>
                <c:pt idx="6792">
                  <c:v>0</c:v>
                </c:pt>
                <c:pt idx="6793">
                  <c:v>0</c:v>
                </c:pt>
                <c:pt idx="6794">
                  <c:v>0</c:v>
                </c:pt>
                <c:pt idx="6795">
                  <c:v>0</c:v>
                </c:pt>
                <c:pt idx="6796">
                  <c:v>0</c:v>
                </c:pt>
                <c:pt idx="6797">
                  <c:v>0</c:v>
                </c:pt>
                <c:pt idx="6798">
                  <c:v>0</c:v>
                </c:pt>
                <c:pt idx="6799">
                  <c:v>0</c:v>
                </c:pt>
                <c:pt idx="6800">
                  <c:v>0</c:v>
                </c:pt>
                <c:pt idx="6801">
                  <c:v>0</c:v>
                </c:pt>
                <c:pt idx="6802">
                  <c:v>0</c:v>
                </c:pt>
                <c:pt idx="6803">
                  <c:v>0</c:v>
                </c:pt>
                <c:pt idx="6804">
                  <c:v>0</c:v>
                </c:pt>
                <c:pt idx="6805">
                  <c:v>0</c:v>
                </c:pt>
                <c:pt idx="6806">
                  <c:v>0</c:v>
                </c:pt>
                <c:pt idx="6807">
                  <c:v>0</c:v>
                </c:pt>
                <c:pt idx="6808">
                  <c:v>0</c:v>
                </c:pt>
                <c:pt idx="6809">
                  <c:v>0</c:v>
                </c:pt>
                <c:pt idx="6810">
                  <c:v>0</c:v>
                </c:pt>
                <c:pt idx="6811">
                  <c:v>0</c:v>
                </c:pt>
                <c:pt idx="6812">
                  <c:v>0</c:v>
                </c:pt>
                <c:pt idx="6813">
                  <c:v>0</c:v>
                </c:pt>
                <c:pt idx="6814">
                  <c:v>0</c:v>
                </c:pt>
                <c:pt idx="6815">
                  <c:v>0</c:v>
                </c:pt>
                <c:pt idx="6816">
                  <c:v>0</c:v>
                </c:pt>
                <c:pt idx="6817">
                  <c:v>0</c:v>
                </c:pt>
                <c:pt idx="6818">
                  <c:v>0</c:v>
                </c:pt>
                <c:pt idx="6819">
                  <c:v>0</c:v>
                </c:pt>
                <c:pt idx="6820">
                  <c:v>0</c:v>
                </c:pt>
                <c:pt idx="6821">
                  <c:v>0</c:v>
                </c:pt>
                <c:pt idx="6822">
                  <c:v>0</c:v>
                </c:pt>
                <c:pt idx="6823">
                  <c:v>0</c:v>
                </c:pt>
                <c:pt idx="6824">
                  <c:v>0</c:v>
                </c:pt>
                <c:pt idx="6825">
                  <c:v>0</c:v>
                </c:pt>
                <c:pt idx="6826">
                  <c:v>0</c:v>
                </c:pt>
                <c:pt idx="6827">
                  <c:v>0</c:v>
                </c:pt>
                <c:pt idx="6828">
                  <c:v>0</c:v>
                </c:pt>
                <c:pt idx="6829">
                  <c:v>0</c:v>
                </c:pt>
                <c:pt idx="6830">
                  <c:v>0</c:v>
                </c:pt>
                <c:pt idx="6831">
                  <c:v>0</c:v>
                </c:pt>
                <c:pt idx="6832">
                  <c:v>0</c:v>
                </c:pt>
                <c:pt idx="6833">
                  <c:v>0</c:v>
                </c:pt>
                <c:pt idx="6834">
                  <c:v>0</c:v>
                </c:pt>
                <c:pt idx="6835">
                  <c:v>0</c:v>
                </c:pt>
                <c:pt idx="6836">
                  <c:v>0</c:v>
                </c:pt>
                <c:pt idx="6837">
                  <c:v>0</c:v>
                </c:pt>
                <c:pt idx="6838">
                  <c:v>0</c:v>
                </c:pt>
                <c:pt idx="6839">
                  <c:v>0</c:v>
                </c:pt>
                <c:pt idx="6840">
                  <c:v>0</c:v>
                </c:pt>
                <c:pt idx="6841">
                  <c:v>0</c:v>
                </c:pt>
                <c:pt idx="6842">
                  <c:v>0</c:v>
                </c:pt>
                <c:pt idx="6843">
                  <c:v>0</c:v>
                </c:pt>
                <c:pt idx="6844">
                  <c:v>0</c:v>
                </c:pt>
                <c:pt idx="6845">
                  <c:v>0</c:v>
                </c:pt>
                <c:pt idx="6846">
                  <c:v>0</c:v>
                </c:pt>
                <c:pt idx="6847">
                  <c:v>0</c:v>
                </c:pt>
                <c:pt idx="6848">
                  <c:v>0</c:v>
                </c:pt>
                <c:pt idx="6849">
                  <c:v>0</c:v>
                </c:pt>
                <c:pt idx="6850">
                  <c:v>0</c:v>
                </c:pt>
                <c:pt idx="6851">
                  <c:v>0</c:v>
                </c:pt>
                <c:pt idx="6852">
                  <c:v>0</c:v>
                </c:pt>
                <c:pt idx="6853">
                  <c:v>0</c:v>
                </c:pt>
                <c:pt idx="6854">
                  <c:v>0</c:v>
                </c:pt>
                <c:pt idx="6855">
                  <c:v>0</c:v>
                </c:pt>
                <c:pt idx="6856">
                  <c:v>0</c:v>
                </c:pt>
                <c:pt idx="6857">
                  <c:v>0</c:v>
                </c:pt>
                <c:pt idx="6858">
                  <c:v>0</c:v>
                </c:pt>
                <c:pt idx="6859">
                  <c:v>0</c:v>
                </c:pt>
                <c:pt idx="6860">
                  <c:v>0</c:v>
                </c:pt>
                <c:pt idx="6861">
                  <c:v>0</c:v>
                </c:pt>
                <c:pt idx="6862">
                  <c:v>0</c:v>
                </c:pt>
                <c:pt idx="6863">
                  <c:v>0</c:v>
                </c:pt>
                <c:pt idx="6864">
                  <c:v>0</c:v>
                </c:pt>
                <c:pt idx="6865">
                  <c:v>0</c:v>
                </c:pt>
                <c:pt idx="6866">
                  <c:v>0</c:v>
                </c:pt>
                <c:pt idx="6867">
                  <c:v>0</c:v>
                </c:pt>
                <c:pt idx="6868">
                  <c:v>0</c:v>
                </c:pt>
                <c:pt idx="6869">
                  <c:v>0</c:v>
                </c:pt>
                <c:pt idx="6870">
                  <c:v>0</c:v>
                </c:pt>
                <c:pt idx="6871">
                  <c:v>0</c:v>
                </c:pt>
                <c:pt idx="6872">
                  <c:v>0</c:v>
                </c:pt>
                <c:pt idx="6873">
                  <c:v>0</c:v>
                </c:pt>
                <c:pt idx="6874">
                  <c:v>0</c:v>
                </c:pt>
                <c:pt idx="6875">
                  <c:v>0</c:v>
                </c:pt>
                <c:pt idx="6876">
                  <c:v>0</c:v>
                </c:pt>
                <c:pt idx="6877">
                  <c:v>0</c:v>
                </c:pt>
                <c:pt idx="6878">
                  <c:v>0</c:v>
                </c:pt>
                <c:pt idx="6879">
                  <c:v>0</c:v>
                </c:pt>
                <c:pt idx="6880">
                  <c:v>0</c:v>
                </c:pt>
                <c:pt idx="6881">
                  <c:v>0</c:v>
                </c:pt>
                <c:pt idx="6882">
                  <c:v>0</c:v>
                </c:pt>
                <c:pt idx="6883">
                  <c:v>0</c:v>
                </c:pt>
                <c:pt idx="6884">
                  <c:v>0</c:v>
                </c:pt>
                <c:pt idx="6885">
                  <c:v>0</c:v>
                </c:pt>
                <c:pt idx="6886">
                  <c:v>0</c:v>
                </c:pt>
                <c:pt idx="6887">
                  <c:v>0</c:v>
                </c:pt>
                <c:pt idx="6888">
                  <c:v>0</c:v>
                </c:pt>
                <c:pt idx="6889">
                  <c:v>0</c:v>
                </c:pt>
                <c:pt idx="6890">
                  <c:v>0</c:v>
                </c:pt>
                <c:pt idx="6891">
                  <c:v>0</c:v>
                </c:pt>
                <c:pt idx="6892">
                  <c:v>0</c:v>
                </c:pt>
                <c:pt idx="6893">
                  <c:v>0</c:v>
                </c:pt>
                <c:pt idx="6894">
                  <c:v>0</c:v>
                </c:pt>
                <c:pt idx="6895">
                  <c:v>0</c:v>
                </c:pt>
                <c:pt idx="6896">
                  <c:v>0</c:v>
                </c:pt>
                <c:pt idx="6897">
                  <c:v>0</c:v>
                </c:pt>
                <c:pt idx="6898">
                  <c:v>0</c:v>
                </c:pt>
                <c:pt idx="6899">
                  <c:v>0</c:v>
                </c:pt>
                <c:pt idx="6900">
                  <c:v>0</c:v>
                </c:pt>
                <c:pt idx="6901">
                  <c:v>0</c:v>
                </c:pt>
                <c:pt idx="6902">
                  <c:v>0</c:v>
                </c:pt>
                <c:pt idx="6903">
                  <c:v>0</c:v>
                </c:pt>
                <c:pt idx="6904">
                  <c:v>0</c:v>
                </c:pt>
                <c:pt idx="6905">
                  <c:v>0</c:v>
                </c:pt>
                <c:pt idx="6906">
                  <c:v>0</c:v>
                </c:pt>
                <c:pt idx="6907">
                  <c:v>0</c:v>
                </c:pt>
                <c:pt idx="6908">
                  <c:v>0</c:v>
                </c:pt>
                <c:pt idx="6909">
                  <c:v>0</c:v>
                </c:pt>
                <c:pt idx="6910">
                  <c:v>0</c:v>
                </c:pt>
                <c:pt idx="6911">
                  <c:v>0</c:v>
                </c:pt>
                <c:pt idx="6912">
                  <c:v>0</c:v>
                </c:pt>
                <c:pt idx="6913">
                  <c:v>0</c:v>
                </c:pt>
                <c:pt idx="6914">
                  <c:v>0</c:v>
                </c:pt>
                <c:pt idx="6915">
                  <c:v>0</c:v>
                </c:pt>
                <c:pt idx="6916">
                  <c:v>0</c:v>
                </c:pt>
                <c:pt idx="6917">
                  <c:v>0</c:v>
                </c:pt>
                <c:pt idx="6918">
                  <c:v>0</c:v>
                </c:pt>
                <c:pt idx="6919">
                  <c:v>0</c:v>
                </c:pt>
                <c:pt idx="6920">
                  <c:v>0</c:v>
                </c:pt>
                <c:pt idx="6921">
                  <c:v>0</c:v>
                </c:pt>
                <c:pt idx="6922">
                  <c:v>0</c:v>
                </c:pt>
                <c:pt idx="6923">
                  <c:v>0</c:v>
                </c:pt>
                <c:pt idx="6924">
                  <c:v>0</c:v>
                </c:pt>
                <c:pt idx="6925">
                  <c:v>0</c:v>
                </c:pt>
                <c:pt idx="6926">
                  <c:v>0</c:v>
                </c:pt>
                <c:pt idx="6927">
                  <c:v>0</c:v>
                </c:pt>
                <c:pt idx="6928">
                  <c:v>0</c:v>
                </c:pt>
                <c:pt idx="6929">
                  <c:v>0</c:v>
                </c:pt>
                <c:pt idx="6930">
                  <c:v>0</c:v>
                </c:pt>
                <c:pt idx="6931">
                  <c:v>0</c:v>
                </c:pt>
                <c:pt idx="6932">
                  <c:v>0</c:v>
                </c:pt>
                <c:pt idx="6933">
                  <c:v>0</c:v>
                </c:pt>
                <c:pt idx="6934">
                  <c:v>0</c:v>
                </c:pt>
                <c:pt idx="6935">
                  <c:v>0</c:v>
                </c:pt>
                <c:pt idx="6936">
                  <c:v>0</c:v>
                </c:pt>
                <c:pt idx="6937">
                  <c:v>0</c:v>
                </c:pt>
                <c:pt idx="6938">
                  <c:v>0</c:v>
                </c:pt>
                <c:pt idx="6939">
                  <c:v>0</c:v>
                </c:pt>
                <c:pt idx="6940">
                  <c:v>0</c:v>
                </c:pt>
                <c:pt idx="6941">
                  <c:v>0</c:v>
                </c:pt>
                <c:pt idx="6942">
                  <c:v>0</c:v>
                </c:pt>
                <c:pt idx="6943">
                  <c:v>0</c:v>
                </c:pt>
                <c:pt idx="6944">
                  <c:v>0</c:v>
                </c:pt>
                <c:pt idx="6945">
                  <c:v>0</c:v>
                </c:pt>
                <c:pt idx="6946">
                  <c:v>0</c:v>
                </c:pt>
                <c:pt idx="6947">
                  <c:v>0</c:v>
                </c:pt>
                <c:pt idx="6948">
                  <c:v>0</c:v>
                </c:pt>
                <c:pt idx="6949">
                  <c:v>0</c:v>
                </c:pt>
                <c:pt idx="6950">
                  <c:v>0</c:v>
                </c:pt>
                <c:pt idx="6951">
                  <c:v>0</c:v>
                </c:pt>
                <c:pt idx="6952">
                  <c:v>0</c:v>
                </c:pt>
                <c:pt idx="6953">
                  <c:v>0</c:v>
                </c:pt>
                <c:pt idx="6954">
                  <c:v>0</c:v>
                </c:pt>
                <c:pt idx="6955">
                  <c:v>0</c:v>
                </c:pt>
                <c:pt idx="6956">
                  <c:v>0</c:v>
                </c:pt>
                <c:pt idx="6957">
                  <c:v>0</c:v>
                </c:pt>
                <c:pt idx="6958">
                  <c:v>0</c:v>
                </c:pt>
                <c:pt idx="6959">
                  <c:v>0</c:v>
                </c:pt>
                <c:pt idx="6960">
                  <c:v>0</c:v>
                </c:pt>
                <c:pt idx="6961">
                  <c:v>0</c:v>
                </c:pt>
                <c:pt idx="6962">
                  <c:v>0</c:v>
                </c:pt>
                <c:pt idx="6963">
                  <c:v>0</c:v>
                </c:pt>
                <c:pt idx="6964">
                  <c:v>0</c:v>
                </c:pt>
                <c:pt idx="6965">
                  <c:v>0</c:v>
                </c:pt>
                <c:pt idx="6966">
                  <c:v>0</c:v>
                </c:pt>
                <c:pt idx="6967">
                  <c:v>0</c:v>
                </c:pt>
                <c:pt idx="6968">
                  <c:v>0</c:v>
                </c:pt>
                <c:pt idx="6969">
                  <c:v>0</c:v>
                </c:pt>
                <c:pt idx="6970">
                  <c:v>0</c:v>
                </c:pt>
                <c:pt idx="6971">
                  <c:v>0</c:v>
                </c:pt>
                <c:pt idx="6972">
                  <c:v>0</c:v>
                </c:pt>
                <c:pt idx="6973">
                  <c:v>0</c:v>
                </c:pt>
                <c:pt idx="6974">
                  <c:v>0</c:v>
                </c:pt>
                <c:pt idx="6975">
                  <c:v>0</c:v>
                </c:pt>
                <c:pt idx="6976">
                  <c:v>0</c:v>
                </c:pt>
                <c:pt idx="6977">
                  <c:v>0</c:v>
                </c:pt>
                <c:pt idx="6978">
                  <c:v>0</c:v>
                </c:pt>
                <c:pt idx="6979">
                  <c:v>0</c:v>
                </c:pt>
                <c:pt idx="6980">
                  <c:v>0</c:v>
                </c:pt>
                <c:pt idx="6981">
                  <c:v>0</c:v>
                </c:pt>
                <c:pt idx="6982">
                  <c:v>0</c:v>
                </c:pt>
                <c:pt idx="6983">
                  <c:v>0</c:v>
                </c:pt>
                <c:pt idx="6984">
                  <c:v>0</c:v>
                </c:pt>
                <c:pt idx="6985">
                  <c:v>0</c:v>
                </c:pt>
                <c:pt idx="6986">
                  <c:v>0</c:v>
                </c:pt>
                <c:pt idx="6987">
                  <c:v>0</c:v>
                </c:pt>
                <c:pt idx="6988">
                  <c:v>0</c:v>
                </c:pt>
                <c:pt idx="6989">
                  <c:v>0</c:v>
                </c:pt>
                <c:pt idx="6990">
                  <c:v>0</c:v>
                </c:pt>
                <c:pt idx="6991">
                  <c:v>0</c:v>
                </c:pt>
                <c:pt idx="6992">
                  <c:v>0</c:v>
                </c:pt>
                <c:pt idx="6993">
                  <c:v>0</c:v>
                </c:pt>
                <c:pt idx="6994">
                  <c:v>0</c:v>
                </c:pt>
                <c:pt idx="6995">
                  <c:v>0</c:v>
                </c:pt>
                <c:pt idx="6996">
                  <c:v>0</c:v>
                </c:pt>
                <c:pt idx="6997">
                  <c:v>0</c:v>
                </c:pt>
                <c:pt idx="6998">
                  <c:v>0</c:v>
                </c:pt>
                <c:pt idx="6999">
                  <c:v>0</c:v>
                </c:pt>
                <c:pt idx="7000">
                  <c:v>0</c:v>
                </c:pt>
                <c:pt idx="7001">
                  <c:v>0</c:v>
                </c:pt>
                <c:pt idx="7002">
                  <c:v>0</c:v>
                </c:pt>
                <c:pt idx="7003">
                  <c:v>0</c:v>
                </c:pt>
                <c:pt idx="7004">
                  <c:v>0</c:v>
                </c:pt>
                <c:pt idx="7005">
                  <c:v>0</c:v>
                </c:pt>
                <c:pt idx="7006">
                  <c:v>0</c:v>
                </c:pt>
                <c:pt idx="7007">
                  <c:v>0</c:v>
                </c:pt>
                <c:pt idx="7008">
                  <c:v>0</c:v>
                </c:pt>
                <c:pt idx="7009">
                  <c:v>0</c:v>
                </c:pt>
                <c:pt idx="7010">
                  <c:v>0</c:v>
                </c:pt>
                <c:pt idx="7011">
                  <c:v>0</c:v>
                </c:pt>
                <c:pt idx="7012">
                  <c:v>0</c:v>
                </c:pt>
                <c:pt idx="7013">
                  <c:v>0</c:v>
                </c:pt>
                <c:pt idx="7014">
                  <c:v>0</c:v>
                </c:pt>
                <c:pt idx="7015">
                  <c:v>0</c:v>
                </c:pt>
                <c:pt idx="7016">
                  <c:v>0</c:v>
                </c:pt>
                <c:pt idx="7017">
                  <c:v>0</c:v>
                </c:pt>
                <c:pt idx="7018">
                  <c:v>0</c:v>
                </c:pt>
                <c:pt idx="7019">
                  <c:v>0</c:v>
                </c:pt>
                <c:pt idx="7020">
                  <c:v>0</c:v>
                </c:pt>
                <c:pt idx="7021">
                  <c:v>0</c:v>
                </c:pt>
                <c:pt idx="7022">
                  <c:v>0</c:v>
                </c:pt>
                <c:pt idx="7023">
                  <c:v>0</c:v>
                </c:pt>
                <c:pt idx="7024">
                  <c:v>0</c:v>
                </c:pt>
                <c:pt idx="7025">
                  <c:v>0</c:v>
                </c:pt>
                <c:pt idx="7026">
                  <c:v>0</c:v>
                </c:pt>
                <c:pt idx="7027">
                  <c:v>0</c:v>
                </c:pt>
                <c:pt idx="7028">
                  <c:v>0</c:v>
                </c:pt>
                <c:pt idx="7029">
                  <c:v>0</c:v>
                </c:pt>
                <c:pt idx="7030">
                  <c:v>0</c:v>
                </c:pt>
                <c:pt idx="7031">
                  <c:v>0</c:v>
                </c:pt>
                <c:pt idx="7032">
                  <c:v>0</c:v>
                </c:pt>
                <c:pt idx="7033">
                  <c:v>0</c:v>
                </c:pt>
                <c:pt idx="7034">
                  <c:v>0</c:v>
                </c:pt>
                <c:pt idx="7035">
                  <c:v>0</c:v>
                </c:pt>
                <c:pt idx="7036">
                  <c:v>0</c:v>
                </c:pt>
                <c:pt idx="7037">
                  <c:v>0</c:v>
                </c:pt>
                <c:pt idx="7038">
                  <c:v>0</c:v>
                </c:pt>
                <c:pt idx="7039">
                  <c:v>0</c:v>
                </c:pt>
                <c:pt idx="7040">
                  <c:v>0</c:v>
                </c:pt>
                <c:pt idx="7041">
                  <c:v>0</c:v>
                </c:pt>
                <c:pt idx="7042">
                  <c:v>0</c:v>
                </c:pt>
                <c:pt idx="7043">
                  <c:v>0</c:v>
                </c:pt>
                <c:pt idx="7044">
                  <c:v>0</c:v>
                </c:pt>
                <c:pt idx="7045">
                  <c:v>0</c:v>
                </c:pt>
                <c:pt idx="7046">
                  <c:v>0</c:v>
                </c:pt>
                <c:pt idx="7047">
                  <c:v>0</c:v>
                </c:pt>
                <c:pt idx="7048">
                  <c:v>0</c:v>
                </c:pt>
                <c:pt idx="7049">
                  <c:v>0</c:v>
                </c:pt>
                <c:pt idx="7050">
                  <c:v>0</c:v>
                </c:pt>
                <c:pt idx="7051">
                  <c:v>0</c:v>
                </c:pt>
                <c:pt idx="7052">
                  <c:v>0</c:v>
                </c:pt>
                <c:pt idx="7053">
                  <c:v>0</c:v>
                </c:pt>
                <c:pt idx="7054">
                  <c:v>0</c:v>
                </c:pt>
                <c:pt idx="7055">
                  <c:v>0</c:v>
                </c:pt>
                <c:pt idx="7056">
                  <c:v>0</c:v>
                </c:pt>
                <c:pt idx="7057">
                  <c:v>0</c:v>
                </c:pt>
                <c:pt idx="7058">
                  <c:v>0</c:v>
                </c:pt>
                <c:pt idx="7059">
                  <c:v>0</c:v>
                </c:pt>
                <c:pt idx="7060">
                  <c:v>0</c:v>
                </c:pt>
                <c:pt idx="7061">
                  <c:v>0</c:v>
                </c:pt>
                <c:pt idx="7062">
                  <c:v>0</c:v>
                </c:pt>
                <c:pt idx="7063">
                  <c:v>0</c:v>
                </c:pt>
                <c:pt idx="7064">
                  <c:v>0</c:v>
                </c:pt>
                <c:pt idx="7065">
                  <c:v>0</c:v>
                </c:pt>
                <c:pt idx="7066">
                  <c:v>0</c:v>
                </c:pt>
                <c:pt idx="7067">
                  <c:v>0</c:v>
                </c:pt>
                <c:pt idx="7068">
                  <c:v>0</c:v>
                </c:pt>
                <c:pt idx="7069">
                  <c:v>0</c:v>
                </c:pt>
                <c:pt idx="7070">
                  <c:v>0</c:v>
                </c:pt>
                <c:pt idx="7071">
                  <c:v>0</c:v>
                </c:pt>
                <c:pt idx="7072">
                  <c:v>0</c:v>
                </c:pt>
                <c:pt idx="7073">
                  <c:v>0</c:v>
                </c:pt>
                <c:pt idx="7074">
                  <c:v>0</c:v>
                </c:pt>
                <c:pt idx="7075">
                  <c:v>0</c:v>
                </c:pt>
                <c:pt idx="7076">
                  <c:v>0</c:v>
                </c:pt>
                <c:pt idx="7077">
                  <c:v>0</c:v>
                </c:pt>
                <c:pt idx="7078">
                  <c:v>0</c:v>
                </c:pt>
                <c:pt idx="7079">
                  <c:v>0</c:v>
                </c:pt>
                <c:pt idx="7080">
                  <c:v>0</c:v>
                </c:pt>
                <c:pt idx="7081">
                  <c:v>0</c:v>
                </c:pt>
                <c:pt idx="7082">
                  <c:v>0</c:v>
                </c:pt>
                <c:pt idx="7083">
                  <c:v>0</c:v>
                </c:pt>
                <c:pt idx="7084">
                  <c:v>0</c:v>
                </c:pt>
                <c:pt idx="7085">
                  <c:v>0</c:v>
                </c:pt>
                <c:pt idx="7086">
                  <c:v>0</c:v>
                </c:pt>
                <c:pt idx="7087">
                  <c:v>0</c:v>
                </c:pt>
                <c:pt idx="7088">
                  <c:v>0</c:v>
                </c:pt>
                <c:pt idx="7089">
                  <c:v>0</c:v>
                </c:pt>
                <c:pt idx="7090">
                  <c:v>0</c:v>
                </c:pt>
                <c:pt idx="7091">
                  <c:v>0</c:v>
                </c:pt>
                <c:pt idx="7092">
                  <c:v>0</c:v>
                </c:pt>
                <c:pt idx="7093">
                  <c:v>0</c:v>
                </c:pt>
                <c:pt idx="7094">
                  <c:v>0</c:v>
                </c:pt>
                <c:pt idx="7095">
                  <c:v>0</c:v>
                </c:pt>
                <c:pt idx="7096">
                  <c:v>0</c:v>
                </c:pt>
                <c:pt idx="7097">
                  <c:v>0</c:v>
                </c:pt>
                <c:pt idx="7098">
                  <c:v>0</c:v>
                </c:pt>
                <c:pt idx="7099">
                  <c:v>0</c:v>
                </c:pt>
                <c:pt idx="7100">
                  <c:v>0</c:v>
                </c:pt>
                <c:pt idx="7101">
                  <c:v>0</c:v>
                </c:pt>
                <c:pt idx="7102">
                  <c:v>0</c:v>
                </c:pt>
                <c:pt idx="7103">
                  <c:v>0</c:v>
                </c:pt>
                <c:pt idx="7104">
                  <c:v>0</c:v>
                </c:pt>
                <c:pt idx="7105">
                  <c:v>0</c:v>
                </c:pt>
                <c:pt idx="7106">
                  <c:v>0</c:v>
                </c:pt>
                <c:pt idx="7107">
                  <c:v>0</c:v>
                </c:pt>
                <c:pt idx="7108">
                  <c:v>0</c:v>
                </c:pt>
                <c:pt idx="7109">
                  <c:v>0</c:v>
                </c:pt>
                <c:pt idx="7110">
                  <c:v>0</c:v>
                </c:pt>
                <c:pt idx="7111">
                  <c:v>0</c:v>
                </c:pt>
                <c:pt idx="7112">
                  <c:v>0</c:v>
                </c:pt>
                <c:pt idx="7113">
                  <c:v>0</c:v>
                </c:pt>
                <c:pt idx="7114">
                  <c:v>0</c:v>
                </c:pt>
                <c:pt idx="7115">
                  <c:v>0</c:v>
                </c:pt>
                <c:pt idx="7116">
                  <c:v>0</c:v>
                </c:pt>
                <c:pt idx="7117">
                  <c:v>0</c:v>
                </c:pt>
                <c:pt idx="7118">
                  <c:v>0</c:v>
                </c:pt>
                <c:pt idx="7119">
                  <c:v>0</c:v>
                </c:pt>
                <c:pt idx="7120">
                  <c:v>0</c:v>
                </c:pt>
                <c:pt idx="7121">
                  <c:v>0</c:v>
                </c:pt>
                <c:pt idx="7122">
                  <c:v>0</c:v>
                </c:pt>
                <c:pt idx="7123">
                  <c:v>0</c:v>
                </c:pt>
                <c:pt idx="7124">
                  <c:v>0</c:v>
                </c:pt>
                <c:pt idx="7125">
                  <c:v>0</c:v>
                </c:pt>
                <c:pt idx="7126">
                  <c:v>0</c:v>
                </c:pt>
                <c:pt idx="7127">
                  <c:v>0</c:v>
                </c:pt>
                <c:pt idx="7128">
                  <c:v>0</c:v>
                </c:pt>
                <c:pt idx="7129">
                  <c:v>0</c:v>
                </c:pt>
                <c:pt idx="7130">
                  <c:v>0</c:v>
                </c:pt>
                <c:pt idx="7131">
                  <c:v>0</c:v>
                </c:pt>
                <c:pt idx="7132">
                  <c:v>0</c:v>
                </c:pt>
                <c:pt idx="7133">
                  <c:v>0</c:v>
                </c:pt>
                <c:pt idx="7134">
                  <c:v>0</c:v>
                </c:pt>
                <c:pt idx="7135">
                  <c:v>0</c:v>
                </c:pt>
                <c:pt idx="7136">
                  <c:v>0</c:v>
                </c:pt>
                <c:pt idx="7137">
                  <c:v>0</c:v>
                </c:pt>
                <c:pt idx="7138">
                  <c:v>0</c:v>
                </c:pt>
                <c:pt idx="7139">
                  <c:v>0</c:v>
                </c:pt>
                <c:pt idx="7140">
                  <c:v>0</c:v>
                </c:pt>
                <c:pt idx="7141">
                  <c:v>0</c:v>
                </c:pt>
                <c:pt idx="7142">
                  <c:v>0</c:v>
                </c:pt>
                <c:pt idx="7143">
                  <c:v>0</c:v>
                </c:pt>
                <c:pt idx="7144">
                  <c:v>0</c:v>
                </c:pt>
                <c:pt idx="7145">
                  <c:v>0</c:v>
                </c:pt>
                <c:pt idx="7146">
                  <c:v>0</c:v>
                </c:pt>
                <c:pt idx="7147">
                  <c:v>0</c:v>
                </c:pt>
                <c:pt idx="7148">
                  <c:v>0</c:v>
                </c:pt>
                <c:pt idx="7149">
                  <c:v>0</c:v>
                </c:pt>
                <c:pt idx="7150">
                  <c:v>0</c:v>
                </c:pt>
                <c:pt idx="7151">
                  <c:v>0</c:v>
                </c:pt>
                <c:pt idx="7152">
                  <c:v>0</c:v>
                </c:pt>
                <c:pt idx="7153">
                  <c:v>0</c:v>
                </c:pt>
                <c:pt idx="7154">
                  <c:v>0</c:v>
                </c:pt>
                <c:pt idx="7155">
                  <c:v>0</c:v>
                </c:pt>
                <c:pt idx="7156">
                  <c:v>0</c:v>
                </c:pt>
                <c:pt idx="7157">
                  <c:v>0</c:v>
                </c:pt>
                <c:pt idx="7158">
                  <c:v>0</c:v>
                </c:pt>
                <c:pt idx="7159">
                  <c:v>0</c:v>
                </c:pt>
                <c:pt idx="7160">
                  <c:v>0</c:v>
                </c:pt>
                <c:pt idx="7161">
                  <c:v>0</c:v>
                </c:pt>
                <c:pt idx="7162">
                  <c:v>0</c:v>
                </c:pt>
                <c:pt idx="7163">
                  <c:v>0</c:v>
                </c:pt>
                <c:pt idx="7164">
                  <c:v>0</c:v>
                </c:pt>
                <c:pt idx="7165">
                  <c:v>0</c:v>
                </c:pt>
                <c:pt idx="7166">
                  <c:v>0</c:v>
                </c:pt>
                <c:pt idx="7167">
                  <c:v>0</c:v>
                </c:pt>
                <c:pt idx="7168">
                  <c:v>0</c:v>
                </c:pt>
                <c:pt idx="7169">
                  <c:v>0</c:v>
                </c:pt>
                <c:pt idx="7170">
                  <c:v>0</c:v>
                </c:pt>
                <c:pt idx="7171">
                  <c:v>0</c:v>
                </c:pt>
                <c:pt idx="7172">
                  <c:v>0</c:v>
                </c:pt>
                <c:pt idx="7173">
                  <c:v>0</c:v>
                </c:pt>
                <c:pt idx="7174">
                  <c:v>0</c:v>
                </c:pt>
                <c:pt idx="7175">
                  <c:v>0</c:v>
                </c:pt>
                <c:pt idx="7176">
                  <c:v>0</c:v>
                </c:pt>
                <c:pt idx="7177">
                  <c:v>0</c:v>
                </c:pt>
                <c:pt idx="7178">
                  <c:v>0</c:v>
                </c:pt>
                <c:pt idx="7179">
                  <c:v>0</c:v>
                </c:pt>
                <c:pt idx="7180">
                  <c:v>0</c:v>
                </c:pt>
                <c:pt idx="7181">
                  <c:v>0</c:v>
                </c:pt>
                <c:pt idx="7182">
                  <c:v>0</c:v>
                </c:pt>
                <c:pt idx="7183">
                  <c:v>0</c:v>
                </c:pt>
                <c:pt idx="7184">
                  <c:v>0</c:v>
                </c:pt>
                <c:pt idx="7185">
                  <c:v>0</c:v>
                </c:pt>
                <c:pt idx="7186">
                  <c:v>0</c:v>
                </c:pt>
                <c:pt idx="7187">
                  <c:v>0</c:v>
                </c:pt>
                <c:pt idx="7188">
                  <c:v>0</c:v>
                </c:pt>
                <c:pt idx="7189">
                  <c:v>0</c:v>
                </c:pt>
                <c:pt idx="7190">
                  <c:v>0</c:v>
                </c:pt>
                <c:pt idx="7191">
                  <c:v>0</c:v>
                </c:pt>
                <c:pt idx="7192">
                  <c:v>0</c:v>
                </c:pt>
                <c:pt idx="7193">
                  <c:v>0</c:v>
                </c:pt>
                <c:pt idx="7194">
                  <c:v>0</c:v>
                </c:pt>
                <c:pt idx="7195">
                  <c:v>0</c:v>
                </c:pt>
                <c:pt idx="7196">
                  <c:v>0</c:v>
                </c:pt>
                <c:pt idx="7197">
                  <c:v>0</c:v>
                </c:pt>
                <c:pt idx="7198">
                  <c:v>0</c:v>
                </c:pt>
                <c:pt idx="7199">
                  <c:v>0</c:v>
                </c:pt>
                <c:pt idx="7200">
                  <c:v>0</c:v>
                </c:pt>
                <c:pt idx="7201">
                  <c:v>0</c:v>
                </c:pt>
                <c:pt idx="7202">
                  <c:v>0</c:v>
                </c:pt>
                <c:pt idx="7203">
                  <c:v>0</c:v>
                </c:pt>
                <c:pt idx="7204">
                  <c:v>0</c:v>
                </c:pt>
                <c:pt idx="7205">
                  <c:v>0</c:v>
                </c:pt>
                <c:pt idx="7206">
                  <c:v>0</c:v>
                </c:pt>
                <c:pt idx="7207">
                  <c:v>0</c:v>
                </c:pt>
                <c:pt idx="7208">
                  <c:v>0</c:v>
                </c:pt>
                <c:pt idx="7209">
                  <c:v>0</c:v>
                </c:pt>
                <c:pt idx="7210">
                  <c:v>0</c:v>
                </c:pt>
                <c:pt idx="7211">
                  <c:v>0</c:v>
                </c:pt>
                <c:pt idx="7212">
                  <c:v>0</c:v>
                </c:pt>
                <c:pt idx="7213">
                  <c:v>0</c:v>
                </c:pt>
                <c:pt idx="7214">
                  <c:v>0</c:v>
                </c:pt>
                <c:pt idx="7215">
                  <c:v>0</c:v>
                </c:pt>
                <c:pt idx="7216">
                  <c:v>0</c:v>
                </c:pt>
                <c:pt idx="7217">
                  <c:v>0</c:v>
                </c:pt>
                <c:pt idx="7218">
                  <c:v>0</c:v>
                </c:pt>
                <c:pt idx="7219">
                  <c:v>0</c:v>
                </c:pt>
                <c:pt idx="7220">
                  <c:v>0</c:v>
                </c:pt>
                <c:pt idx="7221">
                  <c:v>0</c:v>
                </c:pt>
                <c:pt idx="7222">
                  <c:v>0</c:v>
                </c:pt>
                <c:pt idx="7223">
                  <c:v>0</c:v>
                </c:pt>
                <c:pt idx="7224">
                  <c:v>0</c:v>
                </c:pt>
                <c:pt idx="7225">
                  <c:v>0</c:v>
                </c:pt>
                <c:pt idx="7226">
                  <c:v>0</c:v>
                </c:pt>
                <c:pt idx="7227">
                  <c:v>0</c:v>
                </c:pt>
                <c:pt idx="7228">
                  <c:v>0</c:v>
                </c:pt>
                <c:pt idx="7229">
                  <c:v>0</c:v>
                </c:pt>
                <c:pt idx="7230">
                  <c:v>0</c:v>
                </c:pt>
                <c:pt idx="7231">
                  <c:v>0</c:v>
                </c:pt>
                <c:pt idx="7232">
                  <c:v>0</c:v>
                </c:pt>
                <c:pt idx="7233">
                  <c:v>0</c:v>
                </c:pt>
                <c:pt idx="7234">
                  <c:v>0</c:v>
                </c:pt>
                <c:pt idx="7235">
                  <c:v>0</c:v>
                </c:pt>
                <c:pt idx="7236">
                  <c:v>0</c:v>
                </c:pt>
                <c:pt idx="7237">
                  <c:v>0</c:v>
                </c:pt>
                <c:pt idx="7238">
                  <c:v>0</c:v>
                </c:pt>
                <c:pt idx="7239">
                  <c:v>0</c:v>
                </c:pt>
                <c:pt idx="7240">
                  <c:v>0</c:v>
                </c:pt>
                <c:pt idx="7241">
                  <c:v>0</c:v>
                </c:pt>
                <c:pt idx="7242">
                  <c:v>0</c:v>
                </c:pt>
                <c:pt idx="7243">
                  <c:v>0</c:v>
                </c:pt>
                <c:pt idx="7244">
                  <c:v>0</c:v>
                </c:pt>
                <c:pt idx="7245">
                  <c:v>0</c:v>
                </c:pt>
                <c:pt idx="7246">
                  <c:v>0</c:v>
                </c:pt>
                <c:pt idx="7247">
                  <c:v>0</c:v>
                </c:pt>
                <c:pt idx="7248">
                  <c:v>0</c:v>
                </c:pt>
                <c:pt idx="7249">
                  <c:v>0</c:v>
                </c:pt>
                <c:pt idx="7250">
                  <c:v>0</c:v>
                </c:pt>
                <c:pt idx="7251">
                  <c:v>0</c:v>
                </c:pt>
                <c:pt idx="7252">
                  <c:v>0</c:v>
                </c:pt>
                <c:pt idx="7253">
                  <c:v>0</c:v>
                </c:pt>
                <c:pt idx="7254">
                  <c:v>0</c:v>
                </c:pt>
                <c:pt idx="7255">
                  <c:v>0</c:v>
                </c:pt>
                <c:pt idx="7256">
                  <c:v>0</c:v>
                </c:pt>
                <c:pt idx="7257">
                  <c:v>0</c:v>
                </c:pt>
                <c:pt idx="7258">
                  <c:v>0</c:v>
                </c:pt>
                <c:pt idx="7259">
                  <c:v>0</c:v>
                </c:pt>
                <c:pt idx="7260">
                  <c:v>0</c:v>
                </c:pt>
                <c:pt idx="7261">
                  <c:v>0</c:v>
                </c:pt>
                <c:pt idx="7262">
                  <c:v>0</c:v>
                </c:pt>
                <c:pt idx="7263">
                  <c:v>0</c:v>
                </c:pt>
                <c:pt idx="7264">
                  <c:v>0</c:v>
                </c:pt>
                <c:pt idx="7265">
                  <c:v>0</c:v>
                </c:pt>
                <c:pt idx="7266">
                  <c:v>0</c:v>
                </c:pt>
                <c:pt idx="7267">
                  <c:v>0</c:v>
                </c:pt>
                <c:pt idx="7268">
                  <c:v>0</c:v>
                </c:pt>
                <c:pt idx="7269">
                  <c:v>0</c:v>
                </c:pt>
                <c:pt idx="7270">
                  <c:v>0</c:v>
                </c:pt>
                <c:pt idx="7271">
                  <c:v>0</c:v>
                </c:pt>
                <c:pt idx="7272">
                  <c:v>0</c:v>
                </c:pt>
                <c:pt idx="7273">
                  <c:v>0</c:v>
                </c:pt>
                <c:pt idx="7274">
                  <c:v>0</c:v>
                </c:pt>
                <c:pt idx="7275">
                  <c:v>0</c:v>
                </c:pt>
                <c:pt idx="7276">
                  <c:v>0</c:v>
                </c:pt>
                <c:pt idx="7277">
                  <c:v>0</c:v>
                </c:pt>
                <c:pt idx="7278">
                  <c:v>0</c:v>
                </c:pt>
                <c:pt idx="7279">
                  <c:v>0</c:v>
                </c:pt>
                <c:pt idx="7280">
                  <c:v>0</c:v>
                </c:pt>
                <c:pt idx="7281">
                  <c:v>0</c:v>
                </c:pt>
                <c:pt idx="7282">
                  <c:v>0</c:v>
                </c:pt>
                <c:pt idx="7283">
                  <c:v>0</c:v>
                </c:pt>
                <c:pt idx="7284">
                  <c:v>0</c:v>
                </c:pt>
                <c:pt idx="7285">
                  <c:v>0</c:v>
                </c:pt>
                <c:pt idx="7286">
                  <c:v>0</c:v>
                </c:pt>
                <c:pt idx="7287">
                  <c:v>0</c:v>
                </c:pt>
                <c:pt idx="7288">
                  <c:v>0</c:v>
                </c:pt>
                <c:pt idx="7289">
                  <c:v>0</c:v>
                </c:pt>
                <c:pt idx="7290">
                  <c:v>0</c:v>
                </c:pt>
                <c:pt idx="7291">
                  <c:v>0</c:v>
                </c:pt>
                <c:pt idx="7292">
                  <c:v>0</c:v>
                </c:pt>
                <c:pt idx="7293">
                  <c:v>0</c:v>
                </c:pt>
                <c:pt idx="7294">
                  <c:v>0</c:v>
                </c:pt>
                <c:pt idx="7295">
                  <c:v>0</c:v>
                </c:pt>
                <c:pt idx="7296">
                  <c:v>0</c:v>
                </c:pt>
                <c:pt idx="7297">
                  <c:v>0</c:v>
                </c:pt>
                <c:pt idx="7298">
                  <c:v>0</c:v>
                </c:pt>
                <c:pt idx="7299">
                  <c:v>0</c:v>
                </c:pt>
                <c:pt idx="7300">
                  <c:v>0</c:v>
                </c:pt>
                <c:pt idx="7301">
                  <c:v>0</c:v>
                </c:pt>
                <c:pt idx="7302">
                  <c:v>0</c:v>
                </c:pt>
                <c:pt idx="7303">
                  <c:v>0</c:v>
                </c:pt>
                <c:pt idx="7304">
                  <c:v>0</c:v>
                </c:pt>
                <c:pt idx="7305">
                  <c:v>0</c:v>
                </c:pt>
                <c:pt idx="7306">
                  <c:v>0</c:v>
                </c:pt>
                <c:pt idx="7307">
                  <c:v>0</c:v>
                </c:pt>
                <c:pt idx="7308">
                  <c:v>0</c:v>
                </c:pt>
                <c:pt idx="7309">
                  <c:v>0</c:v>
                </c:pt>
                <c:pt idx="7310">
                  <c:v>0</c:v>
                </c:pt>
                <c:pt idx="7311">
                  <c:v>0</c:v>
                </c:pt>
                <c:pt idx="7312">
                  <c:v>0</c:v>
                </c:pt>
                <c:pt idx="7313">
                  <c:v>0</c:v>
                </c:pt>
                <c:pt idx="7314">
                  <c:v>0</c:v>
                </c:pt>
                <c:pt idx="7315">
                  <c:v>0</c:v>
                </c:pt>
                <c:pt idx="7316">
                  <c:v>0</c:v>
                </c:pt>
                <c:pt idx="7317">
                  <c:v>0</c:v>
                </c:pt>
                <c:pt idx="7318">
                  <c:v>0</c:v>
                </c:pt>
                <c:pt idx="7319">
                  <c:v>0</c:v>
                </c:pt>
                <c:pt idx="7320">
                  <c:v>0</c:v>
                </c:pt>
                <c:pt idx="7321">
                  <c:v>0</c:v>
                </c:pt>
                <c:pt idx="7322">
                  <c:v>0</c:v>
                </c:pt>
                <c:pt idx="7323">
                  <c:v>0</c:v>
                </c:pt>
                <c:pt idx="7324">
                  <c:v>0</c:v>
                </c:pt>
                <c:pt idx="7325">
                  <c:v>0</c:v>
                </c:pt>
                <c:pt idx="7326">
                  <c:v>0</c:v>
                </c:pt>
                <c:pt idx="7327">
                  <c:v>0</c:v>
                </c:pt>
                <c:pt idx="7328">
                  <c:v>0</c:v>
                </c:pt>
                <c:pt idx="7329">
                  <c:v>0</c:v>
                </c:pt>
                <c:pt idx="7330">
                  <c:v>0</c:v>
                </c:pt>
                <c:pt idx="7331">
                  <c:v>0</c:v>
                </c:pt>
                <c:pt idx="7332">
                  <c:v>0</c:v>
                </c:pt>
                <c:pt idx="7333">
                  <c:v>0</c:v>
                </c:pt>
                <c:pt idx="7334">
                  <c:v>0</c:v>
                </c:pt>
                <c:pt idx="7335">
                  <c:v>0</c:v>
                </c:pt>
                <c:pt idx="7336">
                  <c:v>0</c:v>
                </c:pt>
                <c:pt idx="7337">
                  <c:v>0</c:v>
                </c:pt>
                <c:pt idx="7338">
                  <c:v>0</c:v>
                </c:pt>
                <c:pt idx="7339">
                  <c:v>0</c:v>
                </c:pt>
                <c:pt idx="7340">
                  <c:v>0</c:v>
                </c:pt>
                <c:pt idx="7341">
                  <c:v>0</c:v>
                </c:pt>
                <c:pt idx="7342">
                  <c:v>0</c:v>
                </c:pt>
                <c:pt idx="7343">
                  <c:v>0</c:v>
                </c:pt>
                <c:pt idx="7344">
                  <c:v>0</c:v>
                </c:pt>
                <c:pt idx="7345">
                  <c:v>0</c:v>
                </c:pt>
                <c:pt idx="7346">
                  <c:v>0</c:v>
                </c:pt>
                <c:pt idx="7347">
                  <c:v>0</c:v>
                </c:pt>
                <c:pt idx="7348">
                  <c:v>0</c:v>
                </c:pt>
                <c:pt idx="7349">
                  <c:v>0</c:v>
                </c:pt>
                <c:pt idx="7350">
                  <c:v>0</c:v>
                </c:pt>
                <c:pt idx="7351">
                  <c:v>0</c:v>
                </c:pt>
                <c:pt idx="7352">
                  <c:v>0</c:v>
                </c:pt>
                <c:pt idx="7353">
                  <c:v>0</c:v>
                </c:pt>
                <c:pt idx="7354">
                  <c:v>0</c:v>
                </c:pt>
                <c:pt idx="7355">
                  <c:v>0</c:v>
                </c:pt>
                <c:pt idx="7356">
                  <c:v>0</c:v>
                </c:pt>
                <c:pt idx="7357">
                  <c:v>0</c:v>
                </c:pt>
                <c:pt idx="7358">
                  <c:v>0</c:v>
                </c:pt>
                <c:pt idx="7359">
                  <c:v>0</c:v>
                </c:pt>
                <c:pt idx="7360">
                  <c:v>0</c:v>
                </c:pt>
                <c:pt idx="7361">
                  <c:v>0</c:v>
                </c:pt>
                <c:pt idx="7362">
                  <c:v>0</c:v>
                </c:pt>
                <c:pt idx="7363">
                  <c:v>0</c:v>
                </c:pt>
                <c:pt idx="7364">
                  <c:v>0</c:v>
                </c:pt>
                <c:pt idx="7365">
                  <c:v>0</c:v>
                </c:pt>
                <c:pt idx="7366">
                  <c:v>0</c:v>
                </c:pt>
                <c:pt idx="7367">
                  <c:v>0</c:v>
                </c:pt>
                <c:pt idx="7368">
                  <c:v>0</c:v>
                </c:pt>
                <c:pt idx="7369">
                  <c:v>0</c:v>
                </c:pt>
                <c:pt idx="7370">
                  <c:v>0</c:v>
                </c:pt>
                <c:pt idx="7371">
                  <c:v>0</c:v>
                </c:pt>
                <c:pt idx="7372">
                  <c:v>0</c:v>
                </c:pt>
                <c:pt idx="7373">
                  <c:v>0</c:v>
                </c:pt>
                <c:pt idx="7374">
                  <c:v>0</c:v>
                </c:pt>
                <c:pt idx="7375">
                  <c:v>0</c:v>
                </c:pt>
                <c:pt idx="7376">
                  <c:v>0</c:v>
                </c:pt>
                <c:pt idx="7377">
                  <c:v>0</c:v>
                </c:pt>
                <c:pt idx="7378">
                  <c:v>0</c:v>
                </c:pt>
                <c:pt idx="7379">
                  <c:v>0</c:v>
                </c:pt>
                <c:pt idx="7380">
                  <c:v>0</c:v>
                </c:pt>
                <c:pt idx="7381">
                  <c:v>0</c:v>
                </c:pt>
                <c:pt idx="7382">
                  <c:v>0</c:v>
                </c:pt>
              </c:numCache>
            </c:numRef>
          </c:yVal>
        </c:ser>
        <c:ser>
          <c:idx val="1"/>
          <c:order val="1"/>
          <c:tx>
            <c:v>z=+10 mm</c:v>
          </c:tx>
          <c:spPr>
            <a:ln w="31750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eFieldY_0_0_10!$A$1:$A$7383</c:f>
              <c:numCache>
                <c:formatCode>General</c:formatCode>
                <c:ptCount val="7383"/>
                <c:pt idx="0">
                  <c:v>0</c:v>
                </c:pt>
                <c:pt idx="1">
                  <c:v>8.1264105000000025E-4</c:v>
                </c:pt>
                <c:pt idx="2">
                  <c:v>1.6252821000000005E-3</c:v>
                </c:pt>
                <c:pt idx="3">
                  <c:v>2.4379232000000003E-3</c:v>
                </c:pt>
                <c:pt idx="4">
                  <c:v>3.250564200000001E-3</c:v>
                </c:pt>
                <c:pt idx="5">
                  <c:v>4.0632053000000008E-3</c:v>
                </c:pt>
                <c:pt idx="6">
                  <c:v>4.8758463000000011E-3</c:v>
                </c:pt>
                <c:pt idx="7">
                  <c:v>5.6884874000000009E-3</c:v>
                </c:pt>
                <c:pt idx="8">
                  <c:v>6.501128400000002E-3</c:v>
                </c:pt>
                <c:pt idx="9">
                  <c:v>7.3137695000000018E-3</c:v>
                </c:pt>
                <c:pt idx="10">
                  <c:v>8.126410500000002E-3</c:v>
                </c:pt>
                <c:pt idx="11">
                  <c:v>8.9390516000000027E-3</c:v>
                </c:pt>
                <c:pt idx="12">
                  <c:v>9.7516926000000021E-3</c:v>
                </c:pt>
                <c:pt idx="13">
                  <c:v>1.0564334000000002E-2</c:v>
                </c:pt>
                <c:pt idx="14">
                  <c:v>1.1376974999999999E-2</c:v>
                </c:pt>
                <c:pt idx="15">
                  <c:v>1.2189615999999999E-2</c:v>
                </c:pt>
                <c:pt idx="16">
                  <c:v>1.3002257000000001E-2</c:v>
                </c:pt>
                <c:pt idx="17">
                  <c:v>1.3814898000000001E-2</c:v>
                </c:pt>
                <c:pt idx="18">
                  <c:v>1.4627539000000002E-2</c:v>
                </c:pt>
                <c:pt idx="19">
                  <c:v>1.5440180000000003E-2</c:v>
                </c:pt>
                <c:pt idx="20">
                  <c:v>1.6252821000000004E-2</c:v>
                </c:pt>
                <c:pt idx="21">
                  <c:v>1.7065462E-2</c:v>
                </c:pt>
                <c:pt idx="22">
                  <c:v>1.7878102999999999E-2</c:v>
                </c:pt>
                <c:pt idx="23">
                  <c:v>1.8690743999999999E-2</c:v>
                </c:pt>
                <c:pt idx="24">
                  <c:v>1.9503385000000005E-2</c:v>
                </c:pt>
                <c:pt idx="25">
                  <c:v>2.0316025999999997E-2</c:v>
                </c:pt>
                <c:pt idx="26">
                  <c:v>2.1128667E-2</c:v>
                </c:pt>
                <c:pt idx="27">
                  <c:v>2.1941308000000007E-2</c:v>
                </c:pt>
                <c:pt idx="28">
                  <c:v>2.2753950000000002E-2</c:v>
                </c:pt>
                <c:pt idx="29">
                  <c:v>2.3566590999999994E-2</c:v>
                </c:pt>
                <c:pt idx="30">
                  <c:v>2.4379232000000004E-2</c:v>
                </c:pt>
                <c:pt idx="31">
                  <c:v>2.5191873000000004E-2</c:v>
                </c:pt>
                <c:pt idx="32">
                  <c:v>2.6004514000000003E-2</c:v>
                </c:pt>
                <c:pt idx="33">
                  <c:v>2.6817154999999999E-2</c:v>
                </c:pt>
                <c:pt idx="34">
                  <c:v>2.7629796000000002E-2</c:v>
                </c:pt>
                <c:pt idx="35">
                  <c:v>2.8442437000000001E-2</c:v>
                </c:pt>
                <c:pt idx="36">
                  <c:v>2.9255078000000004E-2</c:v>
                </c:pt>
                <c:pt idx="37">
                  <c:v>3.0067719000000003E-2</c:v>
                </c:pt>
                <c:pt idx="38">
                  <c:v>3.0880360000000003E-2</c:v>
                </c:pt>
                <c:pt idx="39">
                  <c:v>3.1693001000000005E-2</c:v>
                </c:pt>
                <c:pt idx="40">
                  <c:v>3.2505642000000008E-2</c:v>
                </c:pt>
                <c:pt idx="41">
                  <c:v>3.3318282999999997E-2</c:v>
                </c:pt>
                <c:pt idx="42">
                  <c:v>3.4130924E-2</c:v>
                </c:pt>
                <c:pt idx="43">
                  <c:v>3.494356500000001E-2</c:v>
                </c:pt>
                <c:pt idx="44">
                  <c:v>3.5756205999999999E-2</c:v>
                </c:pt>
                <c:pt idx="45">
                  <c:v>3.6568847000000002E-2</c:v>
                </c:pt>
                <c:pt idx="46">
                  <c:v>3.7381488000000004E-2</c:v>
                </c:pt>
                <c:pt idx="47">
                  <c:v>3.819413E-2</c:v>
                </c:pt>
                <c:pt idx="48">
                  <c:v>3.900677100000001E-2</c:v>
                </c:pt>
                <c:pt idx="49">
                  <c:v>3.9819411999999998E-2</c:v>
                </c:pt>
                <c:pt idx="50">
                  <c:v>4.0632053000000001E-2</c:v>
                </c:pt>
                <c:pt idx="51">
                  <c:v>4.1444693999999997E-2</c:v>
                </c:pt>
                <c:pt idx="52">
                  <c:v>4.2257335E-2</c:v>
                </c:pt>
                <c:pt idx="53">
                  <c:v>4.3069976000000003E-2</c:v>
                </c:pt>
                <c:pt idx="54">
                  <c:v>4.3882617000000006E-2</c:v>
                </c:pt>
                <c:pt idx="55">
                  <c:v>4.4695258000000002E-2</c:v>
                </c:pt>
                <c:pt idx="56">
                  <c:v>4.5507898999999997E-2</c:v>
                </c:pt>
                <c:pt idx="57">
                  <c:v>4.632054E-2</c:v>
                </c:pt>
                <c:pt idx="58">
                  <c:v>4.713318100000001E-2</c:v>
                </c:pt>
                <c:pt idx="59">
                  <c:v>4.7945821999999992E-2</c:v>
                </c:pt>
                <c:pt idx="60">
                  <c:v>4.8758463000000009E-2</c:v>
                </c:pt>
                <c:pt idx="61">
                  <c:v>4.9571103999999991E-2</c:v>
                </c:pt>
                <c:pt idx="62">
                  <c:v>5.0383745000000001E-2</c:v>
                </c:pt>
                <c:pt idx="63">
                  <c:v>5.1196386000000003E-2</c:v>
                </c:pt>
                <c:pt idx="64">
                  <c:v>5.2009026999999999E-2</c:v>
                </c:pt>
                <c:pt idx="65">
                  <c:v>5.2821668000000002E-2</c:v>
                </c:pt>
                <c:pt idx="66">
                  <c:v>5.3634309999999991E-2</c:v>
                </c:pt>
                <c:pt idx="67">
                  <c:v>5.4446951000000014E-2</c:v>
                </c:pt>
                <c:pt idx="68">
                  <c:v>5.5259591999999996E-2</c:v>
                </c:pt>
                <c:pt idx="69">
                  <c:v>5.6072232999999999E-2</c:v>
                </c:pt>
                <c:pt idx="70">
                  <c:v>5.6884874000000002E-2</c:v>
                </c:pt>
                <c:pt idx="71">
                  <c:v>5.7697515000000005E-2</c:v>
                </c:pt>
                <c:pt idx="72">
                  <c:v>5.8510156000000001E-2</c:v>
                </c:pt>
                <c:pt idx="73">
                  <c:v>5.932279700000001E-2</c:v>
                </c:pt>
                <c:pt idx="74">
                  <c:v>6.0135438000000006E-2</c:v>
                </c:pt>
                <c:pt idx="75">
                  <c:v>6.0948079000000002E-2</c:v>
                </c:pt>
                <c:pt idx="76">
                  <c:v>6.1760720000000005E-2</c:v>
                </c:pt>
                <c:pt idx="77">
                  <c:v>6.2573360999999994E-2</c:v>
                </c:pt>
                <c:pt idx="78">
                  <c:v>6.3386002000000011E-2</c:v>
                </c:pt>
                <c:pt idx="79">
                  <c:v>6.4198643000000014E-2</c:v>
                </c:pt>
                <c:pt idx="80">
                  <c:v>6.5011284000000016E-2</c:v>
                </c:pt>
                <c:pt idx="81">
                  <c:v>6.5823925000000019E-2</c:v>
                </c:pt>
                <c:pt idx="82">
                  <c:v>6.663656599999998E-2</c:v>
                </c:pt>
                <c:pt idx="83">
                  <c:v>6.7449206999999997E-2</c:v>
                </c:pt>
                <c:pt idx="84">
                  <c:v>6.8261848999999986E-2</c:v>
                </c:pt>
                <c:pt idx="85">
                  <c:v>6.9074490000000016E-2</c:v>
                </c:pt>
                <c:pt idx="86">
                  <c:v>6.9887131000000019E-2</c:v>
                </c:pt>
                <c:pt idx="87">
                  <c:v>7.0699771999999994E-2</c:v>
                </c:pt>
                <c:pt idx="88">
                  <c:v>7.1512413000000011E-2</c:v>
                </c:pt>
                <c:pt idx="89">
                  <c:v>7.2325054000000014E-2</c:v>
                </c:pt>
                <c:pt idx="90">
                  <c:v>7.3137695000000016E-2</c:v>
                </c:pt>
                <c:pt idx="91">
                  <c:v>7.3950336000000019E-2</c:v>
                </c:pt>
                <c:pt idx="92">
                  <c:v>7.4762977000000008E-2</c:v>
                </c:pt>
                <c:pt idx="93">
                  <c:v>7.5575617999999997E-2</c:v>
                </c:pt>
                <c:pt idx="94">
                  <c:v>7.6388259E-2</c:v>
                </c:pt>
                <c:pt idx="95">
                  <c:v>7.7200900000000003E-2</c:v>
                </c:pt>
                <c:pt idx="96">
                  <c:v>7.801354100000002E-2</c:v>
                </c:pt>
                <c:pt idx="97">
                  <c:v>7.8826182000000009E-2</c:v>
                </c:pt>
                <c:pt idx="98">
                  <c:v>7.9638822999999997E-2</c:v>
                </c:pt>
                <c:pt idx="99">
                  <c:v>8.0451464000000014E-2</c:v>
                </c:pt>
                <c:pt idx="100">
                  <c:v>8.1264105000000017E-2</c:v>
                </c:pt>
                <c:pt idx="101">
                  <c:v>8.2076745999999992E-2</c:v>
                </c:pt>
                <c:pt idx="102">
                  <c:v>8.2889386999999995E-2</c:v>
                </c:pt>
                <c:pt idx="103">
                  <c:v>8.3702029000000039E-2</c:v>
                </c:pt>
                <c:pt idx="104">
                  <c:v>8.4514670000000014E-2</c:v>
                </c:pt>
                <c:pt idx="105">
                  <c:v>8.5327311000000003E-2</c:v>
                </c:pt>
                <c:pt idx="106">
                  <c:v>8.6139952000000006E-2</c:v>
                </c:pt>
                <c:pt idx="107">
                  <c:v>8.6952593000000022E-2</c:v>
                </c:pt>
                <c:pt idx="108">
                  <c:v>8.7765234000000011E-2</c:v>
                </c:pt>
                <c:pt idx="109">
                  <c:v>8.8577875000000028E-2</c:v>
                </c:pt>
                <c:pt idx="110">
                  <c:v>8.9390516000000003E-2</c:v>
                </c:pt>
                <c:pt idx="111">
                  <c:v>9.0203156999999992E-2</c:v>
                </c:pt>
                <c:pt idx="112">
                  <c:v>9.1015798000000009E-2</c:v>
                </c:pt>
                <c:pt idx="113">
                  <c:v>9.1828439000000026E-2</c:v>
                </c:pt>
                <c:pt idx="114">
                  <c:v>9.2641080000000001E-2</c:v>
                </c:pt>
                <c:pt idx="115">
                  <c:v>9.3453721000000003E-2</c:v>
                </c:pt>
                <c:pt idx="116">
                  <c:v>9.4266362000000034E-2</c:v>
                </c:pt>
                <c:pt idx="117">
                  <c:v>9.5079003000000023E-2</c:v>
                </c:pt>
                <c:pt idx="118">
                  <c:v>9.5891644000000026E-2</c:v>
                </c:pt>
                <c:pt idx="119">
                  <c:v>9.6704285000000015E-2</c:v>
                </c:pt>
                <c:pt idx="120">
                  <c:v>9.7516926000000018E-2</c:v>
                </c:pt>
                <c:pt idx="121">
                  <c:v>9.8329568000000034E-2</c:v>
                </c:pt>
                <c:pt idx="122">
                  <c:v>9.9142209000000009E-2</c:v>
                </c:pt>
                <c:pt idx="123">
                  <c:v>9.9954850000000053E-2</c:v>
                </c:pt>
                <c:pt idx="124">
                  <c:v>0.10076749</c:v>
                </c:pt>
                <c:pt idx="125">
                  <c:v>0.10158013</c:v>
                </c:pt>
                <c:pt idx="126">
                  <c:v>0.10239276999999999</c:v>
                </c:pt>
                <c:pt idx="127">
                  <c:v>0.10320541000000001</c:v>
                </c:pt>
                <c:pt idx="128">
                  <c:v>0.10401805</c:v>
                </c:pt>
                <c:pt idx="129">
                  <c:v>0.10483070000000001</c:v>
                </c:pt>
                <c:pt idx="130">
                  <c:v>0.10564334000000002</c:v>
                </c:pt>
                <c:pt idx="131">
                  <c:v>0.10645598000000002</c:v>
                </c:pt>
                <c:pt idx="132">
                  <c:v>0.10726862000000002</c:v>
                </c:pt>
                <c:pt idx="133">
                  <c:v>0.10808126000000001</c:v>
                </c:pt>
                <c:pt idx="134">
                  <c:v>0.10889390000000002</c:v>
                </c:pt>
                <c:pt idx="135">
                  <c:v>0.10970654000000005</c:v>
                </c:pt>
                <c:pt idx="136">
                  <c:v>0.11051917999999998</c:v>
                </c:pt>
                <c:pt idx="137">
                  <c:v>0.11133182</c:v>
                </c:pt>
                <c:pt idx="138">
                  <c:v>0.11214447000000001</c:v>
                </c:pt>
                <c:pt idx="139">
                  <c:v>0.11295710999999999</c:v>
                </c:pt>
                <c:pt idx="140">
                  <c:v>0.11376975000000002</c:v>
                </c:pt>
                <c:pt idx="141">
                  <c:v>0.11458239000000001</c:v>
                </c:pt>
                <c:pt idx="142">
                  <c:v>0.11539503000000001</c:v>
                </c:pt>
                <c:pt idx="143">
                  <c:v>0.11620767000000001</c:v>
                </c:pt>
                <c:pt idx="144">
                  <c:v>0.11702031</c:v>
                </c:pt>
                <c:pt idx="145">
                  <c:v>0.11783295000000002</c:v>
                </c:pt>
                <c:pt idx="146">
                  <c:v>0.11864559000000001</c:v>
                </c:pt>
                <c:pt idx="147">
                  <c:v>0.11945823</c:v>
                </c:pt>
                <c:pt idx="148">
                  <c:v>0.12027088000000001</c:v>
                </c:pt>
                <c:pt idx="149">
                  <c:v>0.12108352000000001</c:v>
                </c:pt>
                <c:pt idx="150">
                  <c:v>0.12189616000000002</c:v>
                </c:pt>
                <c:pt idx="151">
                  <c:v>0.12270880000000002</c:v>
                </c:pt>
                <c:pt idx="152">
                  <c:v>0.12352144000000002</c:v>
                </c:pt>
                <c:pt idx="153">
                  <c:v>0.12433408000000001</c:v>
                </c:pt>
                <c:pt idx="154">
                  <c:v>0.12514671999999996</c:v>
                </c:pt>
                <c:pt idx="155">
                  <c:v>0.12595935999999999</c:v>
                </c:pt>
                <c:pt idx="156">
                  <c:v>0.126772</c:v>
                </c:pt>
                <c:pt idx="157">
                  <c:v>0.12758464999999997</c:v>
                </c:pt>
                <c:pt idx="158">
                  <c:v>0.12839729000000003</c:v>
                </c:pt>
                <c:pt idx="159">
                  <c:v>0.12920993000000003</c:v>
                </c:pt>
                <c:pt idx="160">
                  <c:v>0.13002256999999998</c:v>
                </c:pt>
                <c:pt idx="161">
                  <c:v>0.13083521000000001</c:v>
                </c:pt>
                <c:pt idx="162">
                  <c:v>0.13164785000000001</c:v>
                </c:pt>
                <c:pt idx="163">
                  <c:v>0.13246049000000001</c:v>
                </c:pt>
                <c:pt idx="164">
                  <c:v>0.13327312999999996</c:v>
                </c:pt>
                <c:pt idx="165">
                  <c:v>0.13408576999999997</c:v>
                </c:pt>
                <c:pt idx="166">
                  <c:v>0.13489841000000002</c:v>
                </c:pt>
                <c:pt idx="167">
                  <c:v>0.13571105999999999</c:v>
                </c:pt>
                <c:pt idx="168">
                  <c:v>0.1365237</c:v>
                </c:pt>
                <c:pt idx="169">
                  <c:v>0.13733634000000003</c:v>
                </c:pt>
                <c:pt idx="170">
                  <c:v>0.13814898000000003</c:v>
                </c:pt>
                <c:pt idx="171">
                  <c:v>0.13896162000000001</c:v>
                </c:pt>
                <c:pt idx="172">
                  <c:v>0.13977426000000001</c:v>
                </c:pt>
                <c:pt idx="173">
                  <c:v>0.14058689999999999</c:v>
                </c:pt>
                <c:pt idx="174">
                  <c:v>0.14139953999999999</c:v>
                </c:pt>
                <c:pt idx="175">
                  <c:v>0.14221217999999999</c:v>
                </c:pt>
                <c:pt idx="176">
                  <c:v>0.14302482999999996</c:v>
                </c:pt>
                <c:pt idx="177">
                  <c:v>0.14383747000000002</c:v>
                </c:pt>
                <c:pt idx="178">
                  <c:v>0.14465011</c:v>
                </c:pt>
                <c:pt idx="179">
                  <c:v>0.14546275000000003</c:v>
                </c:pt>
                <c:pt idx="180">
                  <c:v>0.14627539000000003</c:v>
                </c:pt>
                <c:pt idx="181">
                  <c:v>0.14708803000000004</c:v>
                </c:pt>
                <c:pt idx="182">
                  <c:v>0.14790067000000001</c:v>
                </c:pt>
                <c:pt idx="183">
                  <c:v>0.14871331000000002</c:v>
                </c:pt>
                <c:pt idx="184">
                  <c:v>0.14952594999999999</c:v>
                </c:pt>
                <c:pt idx="185">
                  <c:v>0.15033858999999999</c:v>
                </c:pt>
                <c:pt idx="186">
                  <c:v>0.15115123999999999</c:v>
                </c:pt>
                <c:pt idx="187">
                  <c:v>0.15196388000000005</c:v>
                </c:pt>
                <c:pt idx="188">
                  <c:v>0.15277652</c:v>
                </c:pt>
                <c:pt idx="189">
                  <c:v>0.15358916000000003</c:v>
                </c:pt>
                <c:pt idx="190">
                  <c:v>0.15440180000000003</c:v>
                </c:pt>
                <c:pt idx="191">
                  <c:v>0.15521444000000006</c:v>
                </c:pt>
                <c:pt idx="192">
                  <c:v>0.15602708000000004</c:v>
                </c:pt>
                <c:pt idx="193">
                  <c:v>0.15683971999999999</c:v>
                </c:pt>
                <c:pt idx="194">
                  <c:v>0.15765235999999999</c:v>
                </c:pt>
                <c:pt idx="195">
                  <c:v>0.15846501000000002</c:v>
                </c:pt>
                <c:pt idx="196">
                  <c:v>0.15927764999999999</c:v>
                </c:pt>
                <c:pt idx="197">
                  <c:v>0.16009029000000002</c:v>
                </c:pt>
                <c:pt idx="198">
                  <c:v>0.16090293000000003</c:v>
                </c:pt>
                <c:pt idx="199">
                  <c:v>0.16171557</c:v>
                </c:pt>
                <c:pt idx="200">
                  <c:v>0.16252821000000001</c:v>
                </c:pt>
                <c:pt idx="201">
                  <c:v>0.16334085000000001</c:v>
                </c:pt>
                <c:pt idx="202">
                  <c:v>0.16415349000000001</c:v>
                </c:pt>
                <c:pt idx="203">
                  <c:v>0.16496612999999999</c:v>
                </c:pt>
                <c:pt idx="204">
                  <c:v>0.16577876999999996</c:v>
                </c:pt>
                <c:pt idx="205">
                  <c:v>0.16659141999999999</c:v>
                </c:pt>
                <c:pt idx="206">
                  <c:v>0.16740405999999999</c:v>
                </c:pt>
                <c:pt idx="207">
                  <c:v>0.16821670000000002</c:v>
                </c:pt>
                <c:pt idx="208">
                  <c:v>0.16902934000000003</c:v>
                </c:pt>
                <c:pt idx="209">
                  <c:v>0.16984198000000003</c:v>
                </c:pt>
                <c:pt idx="210">
                  <c:v>0.17065461999999998</c:v>
                </c:pt>
                <c:pt idx="211">
                  <c:v>0.17146726000000004</c:v>
                </c:pt>
                <c:pt idx="212">
                  <c:v>0.17227990000000001</c:v>
                </c:pt>
                <c:pt idx="213">
                  <c:v>0.17309253999999999</c:v>
                </c:pt>
                <c:pt idx="214">
                  <c:v>0.17390519000000002</c:v>
                </c:pt>
                <c:pt idx="215">
                  <c:v>0.17471782999999999</c:v>
                </c:pt>
                <c:pt idx="216">
                  <c:v>0.17553046999999999</c:v>
                </c:pt>
                <c:pt idx="217">
                  <c:v>0.17634311000000003</c:v>
                </c:pt>
                <c:pt idx="218">
                  <c:v>0.17715575</c:v>
                </c:pt>
                <c:pt idx="219">
                  <c:v>0.17796839000000006</c:v>
                </c:pt>
                <c:pt idx="220">
                  <c:v>0.17878103000000004</c:v>
                </c:pt>
                <c:pt idx="221">
                  <c:v>0.17959367000000001</c:v>
                </c:pt>
                <c:pt idx="222">
                  <c:v>0.18040631000000001</c:v>
                </c:pt>
                <c:pt idx="223">
                  <c:v>0.18121895000000002</c:v>
                </c:pt>
                <c:pt idx="224">
                  <c:v>0.18203159999999999</c:v>
                </c:pt>
                <c:pt idx="225">
                  <c:v>0.18284424000000002</c:v>
                </c:pt>
                <c:pt idx="226">
                  <c:v>0.18365687999999997</c:v>
                </c:pt>
                <c:pt idx="227">
                  <c:v>0.18446952000000003</c:v>
                </c:pt>
                <c:pt idx="228">
                  <c:v>0.18528216000000003</c:v>
                </c:pt>
                <c:pt idx="229">
                  <c:v>0.18609480000000003</c:v>
                </c:pt>
                <c:pt idx="230">
                  <c:v>0.18690744000000006</c:v>
                </c:pt>
                <c:pt idx="231">
                  <c:v>0.18772008000000004</c:v>
                </c:pt>
                <c:pt idx="232">
                  <c:v>0.18853271999999999</c:v>
                </c:pt>
                <c:pt idx="233">
                  <c:v>0.18934537000000004</c:v>
                </c:pt>
                <c:pt idx="234">
                  <c:v>0.19015800999999996</c:v>
                </c:pt>
                <c:pt idx="235">
                  <c:v>0.19097064999999996</c:v>
                </c:pt>
                <c:pt idx="236">
                  <c:v>0.19178329000000002</c:v>
                </c:pt>
                <c:pt idx="237">
                  <c:v>0.19259593000000003</c:v>
                </c:pt>
                <c:pt idx="238">
                  <c:v>0.19340857</c:v>
                </c:pt>
                <c:pt idx="239">
                  <c:v>0.19422121000000001</c:v>
                </c:pt>
                <c:pt idx="240">
                  <c:v>0.19503385000000001</c:v>
                </c:pt>
                <c:pt idx="241">
                  <c:v>0.19584649000000004</c:v>
                </c:pt>
                <c:pt idx="242">
                  <c:v>0.19665914000000001</c:v>
                </c:pt>
                <c:pt idx="243">
                  <c:v>0.19747178000000001</c:v>
                </c:pt>
                <c:pt idx="244">
                  <c:v>0.19828441999999999</c:v>
                </c:pt>
                <c:pt idx="245">
                  <c:v>0.19909705999999999</c:v>
                </c:pt>
                <c:pt idx="246">
                  <c:v>0.19990970000000002</c:v>
                </c:pt>
                <c:pt idx="247">
                  <c:v>0.20072234000000003</c:v>
                </c:pt>
                <c:pt idx="248">
                  <c:v>0.20153498000000003</c:v>
                </c:pt>
                <c:pt idx="249">
                  <c:v>0.20234762000000001</c:v>
                </c:pt>
                <c:pt idx="250">
                  <c:v>0.20316026000000001</c:v>
                </c:pt>
                <c:pt idx="251">
                  <c:v>0.20397290000000001</c:v>
                </c:pt>
                <c:pt idx="252">
                  <c:v>0.20478555000000001</c:v>
                </c:pt>
                <c:pt idx="253">
                  <c:v>0.20559819000000001</c:v>
                </c:pt>
                <c:pt idx="254">
                  <c:v>0.20641082999999999</c:v>
                </c:pt>
                <c:pt idx="255">
                  <c:v>0.20722346999999999</c:v>
                </c:pt>
                <c:pt idx="256">
                  <c:v>0.20803611000000002</c:v>
                </c:pt>
                <c:pt idx="257">
                  <c:v>0.20884875000000003</c:v>
                </c:pt>
                <c:pt idx="258">
                  <c:v>0.20966139000000003</c:v>
                </c:pt>
                <c:pt idx="259">
                  <c:v>0.21047403000000003</c:v>
                </c:pt>
                <c:pt idx="260">
                  <c:v>0.21128667000000001</c:v>
                </c:pt>
                <c:pt idx="261">
                  <c:v>0.21209932000000004</c:v>
                </c:pt>
                <c:pt idx="262">
                  <c:v>0.21291196000000004</c:v>
                </c:pt>
                <c:pt idx="263">
                  <c:v>0.21372459999999999</c:v>
                </c:pt>
                <c:pt idx="264">
                  <c:v>0.21453724000000002</c:v>
                </c:pt>
                <c:pt idx="265">
                  <c:v>0.21534987999999999</c:v>
                </c:pt>
                <c:pt idx="266">
                  <c:v>0.21616252</c:v>
                </c:pt>
                <c:pt idx="267">
                  <c:v>0.21697516000000003</c:v>
                </c:pt>
                <c:pt idx="268">
                  <c:v>0.21778780000000003</c:v>
                </c:pt>
                <c:pt idx="269">
                  <c:v>0.21860044000000003</c:v>
                </c:pt>
                <c:pt idx="270">
                  <c:v>0.21941308000000007</c:v>
                </c:pt>
                <c:pt idx="271">
                  <c:v>0.22022573000000001</c:v>
                </c:pt>
                <c:pt idx="272">
                  <c:v>0.22103837000000001</c:v>
                </c:pt>
                <c:pt idx="273">
                  <c:v>0.22185100999999996</c:v>
                </c:pt>
                <c:pt idx="274">
                  <c:v>0.22266364999999996</c:v>
                </c:pt>
                <c:pt idx="275">
                  <c:v>0.22347628999999999</c:v>
                </c:pt>
                <c:pt idx="276">
                  <c:v>0.22428893000000003</c:v>
                </c:pt>
                <c:pt idx="277">
                  <c:v>0.22510156999999997</c:v>
                </c:pt>
                <c:pt idx="278">
                  <c:v>0.22591421000000003</c:v>
                </c:pt>
                <c:pt idx="279">
                  <c:v>0.22672685000000001</c:v>
                </c:pt>
                <c:pt idx="280">
                  <c:v>0.22753950000000001</c:v>
                </c:pt>
                <c:pt idx="281">
                  <c:v>0.22835214000000001</c:v>
                </c:pt>
                <c:pt idx="282">
                  <c:v>0.22916478000000001</c:v>
                </c:pt>
                <c:pt idx="283">
                  <c:v>0.22997741999999999</c:v>
                </c:pt>
                <c:pt idx="284">
                  <c:v>0.23079005999999999</c:v>
                </c:pt>
                <c:pt idx="285">
                  <c:v>0.23160269999999997</c:v>
                </c:pt>
                <c:pt idx="286">
                  <c:v>0.23241534000000005</c:v>
                </c:pt>
                <c:pt idx="287">
                  <c:v>0.23322798000000003</c:v>
                </c:pt>
                <c:pt idx="288">
                  <c:v>0.23404062</c:v>
                </c:pt>
                <c:pt idx="289">
                  <c:v>0.23485326000000001</c:v>
                </c:pt>
                <c:pt idx="290">
                  <c:v>0.23566591000000001</c:v>
                </c:pt>
                <c:pt idx="291">
                  <c:v>0.23647855000000001</c:v>
                </c:pt>
                <c:pt idx="292">
                  <c:v>0.23729119000000004</c:v>
                </c:pt>
                <c:pt idx="293">
                  <c:v>0.23810382999999996</c:v>
                </c:pt>
                <c:pt idx="294">
                  <c:v>0.23891647000000002</c:v>
                </c:pt>
                <c:pt idx="295">
                  <c:v>0.23972911000000002</c:v>
                </c:pt>
                <c:pt idx="296">
                  <c:v>0.24054175000000003</c:v>
                </c:pt>
                <c:pt idx="297">
                  <c:v>0.24135439000000003</c:v>
                </c:pt>
                <c:pt idx="298">
                  <c:v>0.24216703000000003</c:v>
                </c:pt>
                <c:pt idx="299">
                  <c:v>0.24297968000000003</c:v>
                </c:pt>
                <c:pt idx="300">
                  <c:v>0.24379232000000003</c:v>
                </c:pt>
                <c:pt idx="301">
                  <c:v>0.24460496000000001</c:v>
                </c:pt>
                <c:pt idx="302">
                  <c:v>0.24541760000000004</c:v>
                </c:pt>
                <c:pt idx="303">
                  <c:v>0.24623024000000002</c:v>
                </c:pt>
                <c:pt idx="304">
                  <c:v>0.24704287999999999</c:v>
                </c:pt>
                <c:pt idx="305">
                  <c:v>0.24785552</c:v>
                </c:pt>
                <c:pt idx="306">
                  <c:v>0.24866816000000003</c:v>
                </c:pt>
                <c:pt idx="307">
                  <c:v>0.24948080000000003</c:v>
                </c:pt>
                <c:pt idx="308">
                  <c:v>0.25029343999999992</c:v>
                </c:pt>
                <c:pt idx="309">
                  <c:v>0.25110609</c:v>
                </c:pt>
                <c:pt idx="310">
                  <c:v>0.25191873000000004</c:v>
                </c:pt>
                <c:pt idx="311">
                  <c:v>0.25273136999999996</c:v>
                </c:pt>
                <c:pt idx="312">
                  <c:v>0.25354401000000004</c:v>
                </c:pt>
                <c:pt idx="313">
                  <c:v>0.25435665000000002</c:v>
                </c:pt>
                <c:pt idx="314">
                  <c:v>0.25516929000000005</c:v>
                </c:pt>
                <c:pt idx="315">
                  <c:v>0.25598193000000002</c:v>
                </c:pt>
                <c:pt idx="316">
                  <c:v>0.25679457</c:v>
                </c:pt>
                <c:pt idx="317">
                  <c:v>0.25760720999999998</c:v>
                </c:pt>
                <c:pt idx="318">
                  <c:v>0.25841986000000006</c:v>
                </c:pt>
                <c:pt idx="319">
                  <c:v>0.25923249999999998</c:v>
                </c:pt>
                <c:pt idx="320">
                  <c:v>0.26004513999999995</c:v>
                </c:pt>
                <c:pt idx="321">
                  <c:v>0.26085778000000004</c:v>
                </c:pt>
                <c:pt idx="322">
                  <c:v>0.26167042000000001</c:v>
                </c:pt>
                <c:pt idx="323">
                  <c:v>0.26248306000000005</c:v>
                </c:pt>
                <c:pt idx="324">
                  <c:v>0.26329569999999997</c:v>
                </c:pt>
                <c:pt idx="325">
                  <c:v>0.26410834</c:v>
                </c:pt>
                <c:pt idx="326">
                  <c:v>0.26492098000000008</c:v>
                </c:pt>
                <c:pt idx="327">
                  <c:v>0.26573361999999995</c:v>
                </c:pt>
                <c:pt idx="328">
                  <c:v>0.26654627000000003</c:v>
                </c:pt>
                <c:pt idx="329">
                  <c:v>0.26735891000000006</c:v>
                </c:pt>
                <c:pt idx="330">
                  <c:v>0.26817154999999998</c:v>
                </c:pt>
                <c:pt idx="331">
                  <c:v>0.26898419000000007</c:v>
                </c:pt>
                <c:pt idx="332">
                  <c:v>0.26979683000000004</c:v>
                </c:pt>
                <c:pt idx="333">
                  <c:v>0.27060947000000002</c:v>
                </c:pt>
                <c:pt idx="334">
                  <c:v>0.27142211000000011</c:v>
                </c:pt>
                <c:pt idx="335">
                  <c:v>0.27223475000000003</c:v>
                </c:pt>
                <c:pt idx="336">
                  <c:v>0.27304739</c:v>
                </c:pt>
                <c:pt idx="337">
                  <c:v>0.27386004000000008</c:v>
                </c:pt>
                <c:pt idx="338">
                  <c:v>0.27467268000000006</c:v>
                </c:pt>
                <c:pt idx="339">
                  <c:v>0.27548532000000003</c:v>
                </c:pt>
                <c:pt idx="340">
                  <c:v>0.27629796000000001</c:v>
                </c:pt>
                <c:pt idx="341">
                  <c:v>0.27711060000000004</c:v>
                </c:pt>
                <c:pt idx="342">
                  <c:v>0.27792324000000002</c:v>
                </c:pt>
                <c:pt idx="343">
                  <c:v>0.27873588000000005</c:v>
                </c:pt>
                <c:pt idx="344">
                  <c:v>0.27954852000000002</c:v>
                </c:pt>
                <c:pt idx="345">
                  <c:v>0.28036116000000005</c:v>
                </c:pt>
                <c:pt idx="346">
                  <c:v>0.28117380000000003</c:v>
                </c:pt>
                <c:pt idx="347">
                  <c:v>0.28198645000000006</c:v>
                </c:pt>
                <c:pt idx="348">
                  <c:v>0.28279908999999998</c:v>
                </c:pt>
                <c:pt idx="349">
                  <c:v>0.28361173000000001</c:v>
                </c:pt>
                <c:pt idx="350">
                  <c:v>0.28442437000000009</c:v>
                </c:pt>
                <c:pt idx="351">
                  <c:v>0.28523700999999996</c:v>
                </c:pt>
                <c:pt idx="352">
                  <c:v>0.28604965000000004</c:v>
                </c:pt>
                <c:pt idx="353">
                  <c:v>0.28686229000000008</c:v>
                </c:pt>
                <c:pt idx="354">
                  <c:v>0.28767493000000005</c:v>
                </c:pt>
                <c:pt idx="355">
                  <c:v>0.28848757000000014</c:v>
                </c:pt>
                <c:pt idx="356">
                  <c:v>0.28930022000000005</c:v>
                </c:pt>
                <c:pt idx="357">
                  <c:v>0.29011286000000003</c:v>
                </c:pt>
                <c:pt idx="358">
                  <c:v>0.29092550000000006</c:v>
                </c:pt>
                <c:pt idx="359">
                  <c:v>0.29173813999999998</c:v>
                </c:pt>
                <c:pt idx="360">
                  <c:v>0.29255078000000007</c:v>
                </c:pt>
                <c:pt idx="361">
                  <c:v>0.2933634200000001</c:v>
                </c:pt>
                <c:pt idx="362">
                  <c:v>0.29417606000000007</c:v>
                </c:pt>
                <c:pt idx="363">
                  <c:v>0.29498870000000016</c:v>
                </c:pt>
                <c:pt idx="364">
                  <c:v>0.29580134000000002</c:v>
                </c:pt>
                <c:pt idx="365">
                  <c:v>0.29661398000000005</c:v>
                </c:pt>
                <c:pt idx="366">
                  <c:v>0.29742663000000014</c:v>
                </c:pt>
                <c:pt idx="367">
                  <c:v>0.29823927</c:v>
                </c:pt>
                <c:pt idx="368">
                  <c:v>0.29905191000000003</c:v>
                </c:pt>
                <c:pt idx="369">
                  <c:v>0.29986455000000006</c:v>
                </c:pt>
                <c:pt idx="370">
                  <c:v>0.30067719000000004</c:v>
                </c:pt>
                <c:pt idx="371">
                  <c:v>0.30148983000000007</c:v>
                </c:pt>
                <c:pt idx="372">
                  <c:v>0.30230247000000016</c:v>
                </c:pt>
                <c:pt idx="373">
                  <c:v>0.30311511000000002</c:v>
                </c:pt>
                <c:pt idx="374">
                  <c:v>0.30392775000000005</c:v>
                </c:pt>
                <c:pt idx="375">
                  <c:v>0.30474040000000002</c:v>
                </c:pt>
                <c:pt idx="376">
                  <c:v>0.30555304</c:v>
                </c:pt>
                <c:pt idx="377">
                  <c:v>0.30636568000000008</c:v>
                </c:pt>
                <c:pt idx="378">
                  <c:v>0.30717832000000006</c:v>
                </c:pt>
                <c:pt idx="379">
                  <c:v>0.30799096000000004</c:v>
                </c:pt>
                <c:pt idx="380">
                  <c:v>0.30880360000000007</c:v>
                </c:pt>
                <c:pt idx="381">
                  <c:v>0.3096162400000001</c:v>
                </c:pt>
                <c:pt idx="382">
                  <c:v>0.31042888000000013</c:v>
                </c:pt>
                <c:pt idx="383">
                  <c:v>0.31124152000000005</c:v>
                </c:pt>
                <c:pt idx="384">
                  <c:v>0.31205416000000008</c:v>
                </c:pt>
                <c:pt idx="385">
                  <c:v>0.31286681000000011</c:v>
                </c:pt>
                <c:pt idx="386">
                  <c:v>0.31367945000000008</c:v>
                </c:pt>
                <c:pt idx="387">
                  <c:v>0.31449209000000006</c:v>
                </c:pt>
                <c:pt idx="388">
                  <c:v>0.31530473000000009</c:v>
                </c:pt>
                <c:pt idx="389">
                  <c:v>0.31611737000000006</c:v>
                </c:pt>
                <c:pt idx="390">
                  <c:v>0.31693001000000004</c:v>
                </c:pt>
                <c:pt idx="391">
                  <c:v>0.31774265000000002</c:v>
                </c:pt>
                <c:pt idx="392">
                  <c:v>0.3185552900000001</c:v>
                </c:pt>
                <c:pt idx="393">
                  <c:v>0.31936793000000008</c:v>
                </c:pt>
                <c:pt idx="394">
                  <c:v>0.32018058000000016</c:v>
                </c:pt>
                <c:pt idx="395">
                  <c:v>0.32099322000000002</c:v>
                </c:pt>
                <c:pt idx="396">
                  <c:v>0.32180586000000011</c:v>
                </c:pt>
                <c:pt idx="397">
                  <c:v>0.32261850000000009</c:v>
                </c:pt>
                <c:pt idx="398">
                  <c:v>0.32343114000000001</c:v>
                </c:pt>
                <c:pt idx="399">
                  <c:v>0.32424378000000004</c:v>
                </c:pt>
                <c:pt idx="400">
                  <c:v>0.32505642000000007</c:v>
                </c:pt>
                <c:pt idx="401">
                  <c:v>0.3258690600000001</c:v>
                </c:pt>
                <c:pt idx="402">
                  <c:v>0.32668170000000007</c:v>
                </c:pt>
                <c:pt idx="403">
                  <c:v>0.32749434000000011</c:v>
                </c:pt>
                <c:pt idx="404">
                  <c:v>0.32830699000000013</c:v>
                </c:pt>
                <c:pt idx="405">
                  <c:v>0.32911963000000005</c:v>
                </c:pt>
                <c:pt idx="406">
                  <c:v>0.32993227000000014</c:v>
                </c:pt>
                <c:pt idx="407">
                  <c:v>0.33074491000000006</c:v>
                </c:pt>
                <c:pt idx="408">
                  <c:v>0.33155755000000003</c:v>
                </c:pt>
                <c:pt idx="409">
                  <c:v>0.33237019000000012</c:v>
                </c:pt>
                <c:pt idx="410">
                  <c:v>0.33318283000000015</c:v>
                </c:pt>
                <c:pt idx="411">
                  <c:v>0.33399547000000007</c:v>
                </c:pt>
                <c:pt idx="412">
                  <c:v>0.33480811000000016</c:v>
                </c:pt>
                <c:pt idx="413">
                  <c:v>0.33562076000000013</c:v>
                </c:pt>
                <c:pt idx="414">
                  <c:v>0.3364334000000001</c:v>
                </c:pt>
                <c:pt idx="415">
                  <c:v>0.33724604000000002</c:v>
                </c:pt>
                <c:pt idx="416">
                  <c:v>0.33805868000000011</c:v>
                </c:pt>
                <c:pt idx="417">
                  <c:v>0.33887132000000009</c:v>
                </c:pt>
                <c:pt idx="418">
                  <c:v>0.33968396000000012</c:v>
                </c:pt>
                <c:pt idx="419">
                  <c:v>0.34049660000000004</c:v>
                </c:pt>
                <c:pt idx="420">
                  <c:v>0.34130924000000001</c:v>
                </c:pt>
                <c:pt idx="421">
                  <c:v>0.3421218800000001</c:v>
                </c:pt>
                <c:pt idx="422">
                  <c:v>0.34293452000000002</c:v>
                </c:pt>
                <c:pt idx="423">
                  <c:v>0.34374717000000005</c:v>
                </c:pt>
                <c:pt idx="424">
                  <c:v>0.34455981000000002</c:v>
                </c:pt>
                <c:pt idx="425">
                  <c:v>0.34537245000000005</c:v>
                </c:pt>
                <c:pt idx="426">
                  <c:v>0.34618509000000003</c:v>
                </c:pt>
                <c:pt idx="427">
                  <c:v>0.34699773</c:v>
                </c:pt>
                <c:pt idx="428">
                  <c:v>0.34781037000000009</c:v>
                </c:pt>
                <c:pt idx="429">
                  <c:v>0.34862301000000001</c:v>
                </c:pt>
                <c:pt idx="430">
                  <c:v>0.34943565000000004</c:v>
                </c:pt>
                <c:pt idx="431">
                  <c:v>0.35024829000000002</c:v>
                </c:pt>
                <c:pt idx="432">
                  <c:v>0.3510609400000001</c:v>
                </c:pt>
                <c:pt idx="433">
                  <c:v>0.35187358000000007</c:v>
                </c:pt>
                <c:pt idx="434">
                  <c:v>0.35268622000000011</c:v>
                </c:pt>
                <c:pt idx="435">
                  <c:v>0.35349886000000014</c:v>
                </c:pt>
                <c:pt idx="436">
                  <c:v>0.35431150000000006</c:v>
                </c:pt>
                <c:pt idx="437">
                  <c:v>0.35512414000000003</c:v>
                </c:pt>
                <c:pt idx="438">
                  <c:v>0.35593678000000006</c:v>
                </c:pt>
                <c:pt idx="439">
                  <c:v>0.35674941999999998</c:v>
                </c:pt>
                <c:pt idx="440">
                  <c:v>0.35756206000000007</c:v>
                </c:pt>
                <c:pt idx="441">
                  <c:v>0.35837470000000016</c:v>
                </c:pt>
                <c:pt idx="442">
                  <c:v>0.35918735000000002</c:v>
                </c:pt>
                <c:pt idx="443">
                  <c:v>0.3599999900000001</c:v>
                </c:pt>
                <c:pt idx="444">
                  <c:v>0.36081263000000008</c:v>
                </c:pt>
                <c:pt idx="445">
                  <c:v>0.36162527000000005</c:v>
                </c:pt>
                <c:pt idx="446">
                  <c:v>0.36243791000000003</c:v>
                </c:pt>
                <c:pt idx="447">
                  <c:v>0.36325055000000001</c:v>
                </c:pt>
                <c:pt idx="448">
                  <c:v>0.36406319000000004</c:v>
                </c:pt>
                <c:pt idx="449">
                  <c:v>0.36487583000000007</c:v>
                </c:pt>
                <c:pt idx="450">
                  <c:v>0.36568847000000015</c:v>
                </c:pt>
                <c:pt idx="451">
                  <c:v>0.36650112000000001</c:v>
                </c:pt>
                <c:pt idx="452">
                  <c:v>0.3673137600000001</c:v>
                </c:pt>
                <c:pt idx="453">
                  <c:v>0.36812640000000008</c:v>
                </c:pt>
                <c:pt idx="454">
                  <c:v>0.36893904</c:v>
                </c:pt>
                <c:pt idx="455">
                  <c:v>0.36975168000000008</c:v>
                </c:pt>
                <c:pt idx="456">
                  <c:v>0.37056432000000006</c:v>
                </c:pt>
                <c:pt idx="457">
                  <c:v>0.37137696000000009</c:v>
                </c:pt>
                <c:pt idx="458">
                  <c:v>0.37218960000000006</c:v>
                </c:pt>
                <c:pt idx="459">
                  <c:v>0.37300224000000004</c:v>
                </c:pt>
                <c:pt idx="460">
                  <c:v>0.37381488000000013</c:v>
                </c:pt>
                <c:pt idx="461">
                  <c:v>0.3746275300000001</c:v>
                </c:pt>
                <c:pt idx="462">
                  <c:v>0.37544017000000007</c:v>
                </c:pt>
                <c:pt idx="463">
                  <c:v>0.3762528100000001</c:v>
                </c:pt>
                <c:pt idx="464">
                  <c:v>0.37706545000000002</c:v>
                </c:pt>
                <c:pt idx="465">
                  <c:v>0.37787809000000011</c:v>
                </c:pt>
                <c:pt idx="466">
                  <c:v>0.37869073000000003</c:v>
                </c:pt>
                <c:pt idx="467">
                  <c:v>0.37950337000000006</c:v>
                </c:pt>
                <c:pt idx="468">
                  <c:v>0.38031601000000009</c:v>
                </c:pt>
                <c:pt idx="469">
                  <c:v>0.38112865000000007</c:v>
                </c:pt>
                <c:pt idx="470">
                  <c:v>0.38194130000000004</c:v>
                </c:pt>
                <c:pt idx="471">
                  <c:v>0.38275394000000001</c:v>
                </c:pt>
                <c:pt idx="472">
                  <c:v>0.38356658000000016</c:v>
                </c:pt>
                <c:pt idx="473">
                  <c:v>0.38437922000000008</c:v>
                </c:pt>
                <c:pt idx="474">
                  <c:v>0.38519186000000005</c:v>
                </c:pt>
                <c:pt idx="475">
                  <c:v>0.38600450000000008</c:v>
                </c:pt>
                <c:pt idx="476">
                  <c:v>0.38681714000000006</c:v>
                </c:pt>
                <c:pt idx="477">
                  <c:v>0.38762978000000009</c:v>
                </c:pt>
                <c:pt idx="478">
                  <c:v>0.38844242000000007</c:v>
                </c:pt>
                <c:pt idx="479">
                  <c:v>0.38925506000000004</c:v>
                </c:pt>
                <c:pt idx="480">
                  <c:v>0.39006771000000007</c:v>
                </c:pt>
                <c:pt idx="481">
                  <c:v>0.39088035000000015</c:v>
                </c:pt>
                <c:pt idx="482">
                  <c:v>0.39169299000000007</c:v>
                </c:pt>
                <c:pt idx="483">
                  <c:v>0.39250563000000011</c:v>
                </c:pt>
                <c:pt idx="484">
                  <c:v>0.39331827000000019</c:v>
                </c:pt>
                <c:pt idx="485">
                  <c:v>0.39413091000000006</c:v>
                </c:pt>
                <c:pt idx="486">
                  <c:v>0.39494355000000003</c:v>
                </c:pt>
                <c:pt idx="487">
                  <c:v>0.39575619000000006</c:v>
                </c:pt>
                <c:pt idx="488">
                  <c:v>0.39656883000000009</c:v>
                </c:pt>
                <c:pt idx="489">
                  <c:v>0.39738148000000012</c:v>
                </c:pt>
                <c:pt idx="490">
                  <c:v>0.39819412000000004</c:v>
                </c:pt>
                <c:pt idx="491">
                  <c:v>0.39900676000000013</c:v>
                </c:pt>
                <c:pt idx="492">
                  <c:v>0.39981940000000016</c:v>
                </c:pt>
                <c:pt idx="493">
                  <c:v>0.40063203999999997</c:v>
                </c:pt>
                <c:pt idx="494">
                  <c:v>0.40144468000000005</c:v>
                </c:pt>
                <c:pt idx="495">
                  <c:v>0.40225731999999997</c:v>
                </c:pt>
                <c:pt idx="496">
                  <c:v>0.40306996000000006</c:v>
                </c:pt>
                <c:pt idx="497">
                  <c:v>0.40388260000000009</c:v>
                </c:pt>
                <c:pt idx="498">
                  <c:v>0.40469523999999996</c:v>
                </c:pt>
                <c:pt idx="499">
                  <c:v>0.40550789000000004</c:v>
                </c:pt>
                <c:pt idx="500">
                  <c:v>0.40632053000000007</c:v>
                </c:pt>
                <c:pt idx="501">
                  <c:v>0.40713317000000004</c:v>
                </c:pt>
                <c:pt idx="502">
                  <c:v>0.40794581000000002</c:v>
                </c:pt>
                <c:pt idx="503">
                  <c:v>0.40875845</c:v>
                </c:pt>
                <c:pt idx="504">
                  <c:v>0.40957109000000008</c:v>
                </c:pt>
                <c:pt idx="505">
                  <c:v>0.41038373000000006</c:v>
                </c:pt>
                <c:pt idx="506">
                  <c:v>0.41119637000000003</c:v>
                </c:pt>
                <c:pt idx="507">
                  <c:v>0.41200901000000001</c:v>
                </c:pt>
                <c:pt idx="508">
                  <c:v>0.41282166000000003</c:v>
                </c:pt>
                <c:pt idx="509">
                  <c:v>0.41363430000000001</c:v>
                </c:pt>
                <c:pt idx="510">
                  <c:v>0.4144469400000001</c:v>
                </c:pt>
                <c:pt idx="511">
                  <c:v>0.41525958000000002</c:v>
                </c:pt>
                <c:pt idx="512">
                  <c:v>0.4160722200000001</c:v>
                </c:pt>
                <c:pt idx="513">
                  <c:v>0.41688486000000013</c:v>
                </c:pt>
                <c:pt idx="514">
                  <c:v>0.4176975</c:v>
                </c:pt>
                <c:pt idx="515">
                  <c:v>0.41851014000000003</c:v>
                </c:pt>
                <c:pt idx="516">
                  <c:v>0.41932278000000012</c:v>
                </c:pt>
                <c:pt idx="517">
                  <c:v>0.42013541999999998</c:v>
                </c:pt>
                <c:pt idx="518">
                  <c:v>0.42094807000000006</c:v>
                </c:pt>
                <c:pt idx="519">
                  <c:v>0.42176071000000004</c:v>
                </c:pt>
                <c:pt idx="520">
                  <c:v>0.42257335000000001</c:v>
                </c:pt>
                <c:pt idx="521">
                  <c:v>0.42338599000000016</c:v>
                </c:pt>
                <c:pt idx="522">
                  <c:v>0.42419863000000002</c:v>
                </c:pt>
                <c:pt idx="523">
                  <c:v>0.42501127000000005</c:v>
                </c:pt>
                <c:pt idx="524">
                  <c:v>0.42582391000000014</c:v>
                </c:pt>
                <c:pt idx="525">
                  <c:v>0.42663655</c:v>
                </c:pt>
                <c:pt idx="526">
                  <c:v>0.42744919000000003</c:v>
                </c:pt>
                <c:pt idx="527">
                  <c:v>0.42826184</c:v>
                </c:pt>
                <c:pt idx="528">
                  <c:v>0.42907448000000009</c:v>
                </c:pt>
                <c:pt idx="529">
                  <c:v>0.42988712000000007</c:v>
                </c:pt>
                <c:pt idx="530">
                  <c:v>0.43069976000000004</c:v>
                </c:pt>
                <c:pt idx="531">
                  <c:v>0.43151240000000007</c:v>
                </c:pt>
                <c:pt idx="532">
                  <c:v>0.4323250400000001</c:v>
                </c:pt>
                <c:pt idx="533">
                  <c:v>0.43313768000000002</c:v>
                </c:pt>
                <c:pt idx="534">
                  <c:v>0.43395032000000006</c:v>
                </c:pt>
                <c:pt idx="535">
                  <c:v>0.43476296000000003</c:v>
                </c:pt>
                <c:pt idx="536">
                  <c:v>0.43557560000000006</c:v>
                </c:pt>
                <c:pt idx="537">
                  <c:v>0.43638825000000009</c:v>
                </c:pt>
                <c:pt idx="538">
                  <c:v>0.43720089000000006</c:v>
                </c:pt>
                <c:pt idx="539">
                  <c:v>0.43801353000000004</c:v>
                </c:pt>
                <c:pt idx="540">
                  <c:v>0.43882617000000013</c:v>
                </c:pt>
                <c:pt idx="541">
                  <c:v>0.4396388100000001</c:v>
                </c:pt>
                <c:pt idx="542">
                  <c:v>0.44045144999999997</c:v>
                </c:pt>
                <c:pt idx="543">
                  <c:v>0.44126409</c:v>
                </c:pt>
                <c:pt idx="544">
                  <c:v>0.44207673000000003</c:v>
                </c:pt>
                <c:pt idx="545">
                  <c:v>0.44288937000000006</c:v>
                </c:pt>
                <c:pt idx="546">
                  <c:v>0.44370201999999997</c:v>
                </c:pt>
                <c:pt idx="547">
                  <c:v>0.44451466000000006</c:v>
                </c:pt>
                <c:pt idx="548">
                  <c:v>0.44532730000000004</c:v>
                </c:pt>
                <c:pt idx="549">
                  <c:v>0.44613993999999996</c:v>
                </c:pt>
                <c:pt idx="550">
                  <c:v>0.4469525800000001</c:v>
                </c:pt>
                <c:pt idx="551">
                  <c:v>0.44776521999999996</c:v>
                </c:pt>
                <c:pt idx="552">
                  <c:v>0.44857786000000005</c:v>
                </c:pt>
                <c:pt idx="553">
                  <c:v>0.44939050000000008</c:v>
                </c:pt>
                <c:pt idx="554">
                  <c:v>0.45020313999999995</c:v>
                </c:pt>
                <c:pt idx="555">
                  <c:v>0.45101578000000003</c:v>
                </c:pt>
                <c:pt idx="556">
                  <c:v>0.45182843000000006</c:v>
                </c:pt>
                <c:pt idx="557">
                  <c:v>0.45264106999999998</c:v>
                </c:pt>
                <c:pt idx="558">
                  <c:v>0.45345371000000001</c:v>
                </c:pt>
                <c:pt idx="559">
                  <c:v>0.45426635000000004</c:v>
                </c:pt>
                <c:pt idx="560">
                  <c:v>0.45507899000000007</c:v>
                </c:pt>
                <c:pt idx="561">
                  <c:v>0.45589163000000005</c:v>
                </c:pt>
                <c:pt idx="562">
                  <c:v>0.45670427000000002</c:v>
                </c:pt>
                <c:pt idx="563">
                  <c:v>0.45751691000000005</c:v>
                </c:pt>
                <c:pt idx="564">
                  <c:v>0.45832955000000003</c:v>
                </c:pt>
                <c:pt idx="565">
                  <c:v>0.4591422</c:v>
                </c:pt>
                <c:pt idx="566">
                  <c:v>0.45995484000000003</c:v>
                </c:pt>
                <c:pt idx="567">
                  <c:v>0.46076748000000001</c:v>
                </c:pt>
                <c:pt idx="568">
                  <c:v>0.46158012000000004</c:v>
                </c:pt>
                <c:pt idx="569">
                  <c:v>0.46239276000000007</c:v>
                </c:pt>
                <c:pt idx="570">
                  <c:v>0.46320540000000004</c:v>
                </c:pt>
                <c:pt idx="571">
                  <c:v>0.46401804000000002</c:v>
                </c:pt>
                <c:pt idx="572">
                  <c:v>0.46483068000000005</c:v>
                </c:pt>
                <c:pt idx="573">
                  <c:v>0.46564332000000003</c:v>
                </c:pt>
                <c:pt idx="574">
                  <c:v>0.46645596000000006</c:v>
                </c:pt>
                <c:pt idx="575">
                  <c:v>0.46726861000000003</c:v>
                </c:pt>
                <c:pt idx="576">
                  <c:v>0.46808125</c:v>
                </c:pt>
                <c:pt idx="577">
                  <c:v>0.46889389000000004</c:v>
                </c:pt>
                <c:pt idx="578">
                  <c:v>0.46970653000000001</c:v>
                </c:pt>
                <c:pt idx="579">
                  <c:v>0.4705191700000001</c:v>
                </c:pt>
                <c:pt idx="580">
                  <c:v>0.47133181000000002</c:v>
                </c:pt>
                <c:pt idx="581">
                  <c:v>0.47214445000000005</c:v>
                </c:pt>
                <c:pt idx="582">
                  <c:v>0.47295709000000002</c:v>
                </c:pt>
                <c:pt idx="583">
                  <c:v>0.47376973</c:v>
                </c:pt>
                <c:pt idx="584">
                  <c:v>0.47458238000000014</c:v>
                </c:pt>
                <c:pt idx="585">
                  <c:v>0.47539502</c:v>
                </c:pt>
                <c:pt idx="586">
                  <c:v>0.47620765999999998</c:v>
                </c:pt>
                <c:pt idx="587">
                  <c:v>0.47702030000000006</c:v>
                </c:pt>
                <c:pt idx="588">
                  <c:v>0.47783294000000004</c:v>
                </c:pt>
                <c:pt idx="589">
                  <c:v>0.47864558000000001</c:v>
                </c:pt>
                <c:pt idx="590">
                  <c:v>0.4794582200000001</c:v>
                </c:pt>
                <c:pt idx="591">
                  <c:v>0.48027086000000008</c:v>
                </c:pt>
                <c:pt idx="592">
                  <c:v>0.48108350000000005</c:v>
                </c:pt>
                <c:pt idx="593">
                  <c:v>0.48189614000000003</c:v>
                </c:pt>
                <c:pt idx="594">
                  <c:v>0.48270879000000005</c:v>
                </c:pt>
                <c:pt idx="595">
                  <c:v>0.48352143000000003</c:v>
                </c:pt>
                <c:pt idx="596">
                  <c:v>0.48433407000000006</c:v>
                </c:pt>
                <c:pt idx="597">
                  <c:v>0.48514671000000004</c:v>
                </c:pt>
                <c:pt idx="598">
                  <c:v>0.48595935000000001</c:v>
                </c:pt>
                <c:pt idx="599">
                  <c:v>0.4867719900000001</c:v>
                </c:pt>
                <c:pt idx="600">
                  <c:v>0.48758463000000007</c:v>
                </c:pt>
                <c:pt idx="601">
                  <c:v>0.48839727000000011</c:v>
                </c:pt>
                <c:pt idx="602">
                  <c:v>0.48920991000000008</c:v>
                </c:pt>
                <c:pt idx="603">
                  <c:v>0.49002256000000011</c:v>
                </c:pt>
                <c:pt idx="604">
                  <c:v>0.49083520000000008</c:v>
                </c:pt>
                <c:pt idx="605">
                  <c:v>0.49164784</c:v>
                </c:pt>
                <c:pt idx="606">
                  <c:v>0.49246048000000009</c:v>
                </c:pt>
                <c:pt idx="607">
                  <c:v>0.49327312000000001</c:v>
                </c:pt>
                <c:pt idx="608">
                  <c:v>0.49408576000000004</c:v>
                </c:pt>
                <c:pt idx="609">
                  <c:v>0.49489840000000007</c:v>
                </c:pt>
                <c:pt idx="610">
                  <c:v>0.49571104000000005</c:v>
                </c:pt>
                <c:pt idx="611">
                  <c:v>0.49652368000000008</c:v>
                </c:pt>
                <c:pt idx="612">
                  <c:v>0.49733632000000005</c:v>
                </c:pt>
                <c:pt idx="613">
                  <c:v>0.49814897000000008</c:v>
                </c:pt>
                <c:pt idx="614">
                  <c:v>0.49896161000000006</c:v>
                </c:pt>
                <c:pt idx="615">
                  <c:v>0.49977425000000003</c:v>
                </c:pt>
                <c:pt idx="616">
                  <c:v>0.5005868899999999</c:v>
                </c:pt>
                <c:pt idx="617">
                  <c:v>0.50139953000000004</c:v>
                </c:pt>
                <c:pt idx="618">
                  <c:v>0.50221216999999974</c:v>
                </c:pt>
                <c:pt idx="619">
                  <c:v>0.50302480999999999</c:v>
                </c:pt>
                <c:pt idx="620">
                  <c:v>0.50383745000000002</c:v>
                </c:pt>
                <c:pt idx="621">
                  <c:v>0.50465009000000005</c:v>
                </c:pt>
                <c:pt idx="622">
                  <c:v>0.5054627399999998</c:v>
                </c:pt>
                <c:pt idx="623">
                  <c:v>0.50627537999999994</c:v>
                </c:pt>
                <c:pt idx="624">
                  <c:v>0.50708801999999997</c:v>
                </c:pt>
                <c:pt idx="625">
                  <c:v>0.50790066</c:v>
                </c:pt>
                <c:pt idx="626">
                  <c:v>0.50871329999999992</c:v>
                </c:pt>
                <c:pt idx="627">
                  <c:v>0.50952593999999984</c:v>
                </c:pt>
                <c:pt idx="628">
                  <c:v>0.51033857999999988</c:v>
                </c:pt>
                <c:pt idx="629">
                  <c:v>0.51115122000000002</c:v>
                </c:pt>
                <c:pt idx="630">
                  <c:v>0.51196385999999994</c:v>
                </c:pt>
                <c:pt idx="631">
                  <c:v>0.51277649999999997</c:v>
                </c:pt>
                <c:pt idx="632">
                  <c:v>0.51358914999999994</c:v>
                </c:pt>
                <c:pt idx="633">
                  <c:v>0.51440178999999986</c:v>
                </c:pt>
                <c:pt idx="634">
                  <c:v>0.51521443</c:v>
                </c:pt>
                <c:pt idx="635">
                  <c:v>0.51602707000000003</c:v>
                </c:pt>
                <c:pt idx="636">
                  <c:v>0.51683970999999984</c:v>
                </c:pt>
                <c:pt idx="637">
                  <c:v>0.51765234999999987</c:v>
                </c:pt>
                <c:pt idx="638">
                  <c:v>0.5184649899999999</c:v>
                </c:pt>
                <c:pt idx="639">
                  <c:v>0.51927763000000005</c:v>
                </c:pt>
                <c:pt idx="640">
                  <c:v>0.52009026999999997</c:v>
                </c:pt>
                <c:pt idx="641">
                  <c:v>0.52090291999999994</c:v>
                </c:pt>
                <c:pt idx="642">
                  <c:v>0.52171555999999997</c:v>
                </c:pt>
                <c:pt idx="643">
                  <c:v>0.5225282</c:v>
                </c:pt>
                <c:pt idx="644">
                  <c:v>0.52334084000000003</c:v>
                </c:pt>
                <c:pt idx="645">
                  <c:v>0.52415347999999984</c:v>
                </c:pt>
                <c:pt idx="646">
                  <c:v>0.52496611999999987</c:v>
                </c:pt>
                <c:pt idx="647">
                  <c:v>0.52577876000000001</c:v>
                </c:pt>
                <c:pt idx="648">
                  <c:v>0.52659140000000004</c:v>
                </c:pt>
                <c:pt idx="649">
                  <c:v>0.52740403999999996</c:v>
                </c:pt>
                <c:pt idx="650">
                  <c:v>0.52821667999999988</c:v>
                </c:pt>
                <c:pt idx="651">
                  <c:v>0.52902932999999996</c:v>
                </c:pt>
                <c:pt idx="652">
                  <c:v>0.52984197000000011</c:v>
                </c:pt>
                <c:pt idx="653">
                  <c:v>0.53065461000000014</c:v>
                </c:pt>
                <c:pt idx="654">
                  <c:v>0.53146724999999972</c:v>
                </c:pt>
                <c:pt idx="655">
                  <c:v>0.53227988999999998</c:v>
                </c:pt>
                <c:pt idx="656">
                  <c:v>0.53309253000000001</c:v>
                </c:pt>
                <c:pt idx="657">
                  <c:v>0.53390517000000004</c:v>
                </c:pt>
                <c:pt idx="658">
                  <c:v>0.53471780999999996</c:v>
                </c:pt>
                <c:pt idx="659">
                  <c:v>0.53553044999999988</c:v>
                </c:pt>
                <c:pt idx="660">
                  <c:v>0.53634309999999996</c:v>
                </c:pt>
                <c:pt idx="661">
                  <c:v>0.53715573999999999</c:v>
                </c:pt>
                <c:pt idx="662">
                  <c:v>0.53796837999999991</c:v>
                </c:pt>
                <c:pt idx="663">
                  <c:v>0.53878102000000005</c:v>
                </c:pt>
                <c:pt idx="664">
                  <c:v>0.53959365999999997</c:v>
                </c:pt>
                <c:pt idx="665">
                  <c:v>0.5404062999999999</c:v>
                </c:pt>
                <c:pt idx="666">
                  <c:v>0.54121893999999993</c:v>
                </c:pt>
                <c:pt idx="667">
                  <c:v>0.54203157999999996</c:v>
                </c:pt>
                <c:pt idx="668">
                  <c:v>0.5428442200000001</c:v>
                </c:pt>
                <c:pt idx="669">
                  <c:v>0.54365686000000002</c:v>
                </c:pt>
                <c:pt idx="670">
                  <c:v>0.54446950999999988</c:v>
                </c:pt>
                <c:pt idx="671">
                  <c:v>0.54528214999999991</c:v>
                </c:pt>
                <c:pt idx="672">
                  <c:v>0.54609479000000005</c:v>
                </c:pt>
                <c:pt idx="673">
                  <c:v>0.54690742999999997</c:v>
                </c:pt>
                <c:pt idx="674">
                  <c:v>0.54772007000000011</c:v>
                </c:pt>
                <c:pt idx="675">
                  <c:v>0.54853270999999992</c:v>
                </c:pt>
                <c:pt idx="676">
                  <c:v>0.54934534999999984</c:v>
                </c:pt>
                <c:pt idx="677">
                  <c:v>0.55015798999999987</c:v>
                </c:pt>
                <c:pt idx="678">
                  <c:v>0.55097063000000013</c:v>
                </c:pt>
                <c:pt idx="679">
                  <c:v>0.55178327999999999</c:v>
                </c:pt>
                <c:pt idx="680">
                  <c:v>0.55259592000000002</c:v>
                </c:pt>
                <c:pt idx="681">
                  <c:v>0.55340855999999994</c:v>
                </c:pt>
                <c:pt idx="682">
                  <c:v>0.55422119999999997</c:v>
                </c:pt>
                <c:pt idx="683">
                  <c:v>0.55503384</c:v>
                </c:pt>
                <c:pt idx="684">
                  <c:v>0.55584648000000003</c:v>
                </c:pt>
                <c:pt idx="685">
                  <c:v>0.55665911999999995</c:v>
                </c:pt>
                <c:pt idx="686">
                  <c:v>0.55747175999999998</c:v>
                </c:pt>
                <c:pt idx="687">
                  <c:v>0.55828440000000001</c:v>
                </c:pt>
                <c:pt idx="688">
                  <c:v>0.55909704000000005</c:v>
                </c:pt>
                <c:pt idx="689">
                  <c:v>0.55990969000000013</c:v>
                </c:pt>
                <c:pt idx="690">
                  <c:v>0.56072233000000005</c:v>
                </c:pt>
                <c:pt idx="691">
                  <c:v>0.56153496999999986</c:v>
                </c:pt>
                <c:pt idx="692">
                  <c:v>0.56234761000000011</c:v>
                </c:pt>
                <c:pt idx="693">
                  <c:v>0.56316025000000003</c:v>
                </c:pt>
                <c:pt idx="694">
                  <c:v>0.56397288999999984</c:v>
                </c:pt>
                <c:pt idx="695">
                  <c:v>0.56478552999999998</c:v>
                </c:pt>
                <c:pt idx="696">
                  <c:v>0.56559817000000001</c:v>
                </c:pt>
                <c:pt idx="697">
                  <c:v>0.56641081000000004</c:v>
                </c:pt>
                <c:pt idx="698">
                  <c:v>0.56722346000000001</c:v>
                </c:pt>
                <c:pt idx="699">
                  <c:v>0.56803609999999993</c:v>
                </c:pt>
                <c:pt idx="700">
                  <c:v>0.56884874000000007</c:v>
                </c:pt>
                <c:pt idx="701">
                  <c:v>0.56966137999999999</c:v>
                </c:pt>
                <c:pt idx="702">
                  <c:v>0.57047402000000003</c:v>
                </c:pt>
                <c:pt idx="703">
                  <c:v>0.57128665999999984</c:v>
                </c:pt>
                <c:pt idx="704">
                  <c:v>0.57209930000000009</c:v>
                </c:pt>
                <c:pt idx="705">
                  <c:v>0.57291194000000001</c:v>
                </c:pt>
                <c:pt idx="706">
                  <c:v>0.57372458000000004</c:v>
                </c:pt>
                <c:pt idx="707">
                  <c:v>0.57453721999999996</c:v>
                </c:pt>
                <c:pt idx="708">
                  <c:v>0.57534987000000015</c:v>
                </c:pt>
                <c:pt idx="709">
                  <c:v>0.57616250999999985</c:v>
                </c:pt>
                <c:pt idx="710">
                  <c:v>0.57697514999999999</c:v>
                </c:pt>
                <c:pt idx="711">
                  <c:v>0.57778779000000002</c:v>
                </c:pt>
                <c:pt idx="712">
                  <c:v>0.57860043000000017</c:v>
                </c:pt>
                <c:pt idx="713">
                  <c:v>0.57941306999999986</c:v>
                </c:pt>
                <c:pt idx="714">
                  <c:v>0.58022571000000001</c:v>
                </c:pt>
                <c:pt idx="715">
                  <c:v>0.58103834999999993</c:v>
                </c:pt>
                <c:pt idx="716">
                  <c:v>0.58185098999999985</c:v>
                </c:pt>
                <c:pt idx="717">
                  <c:v>0.58266363999999993</c:v>
                </c:pt>
                <c:pt idx="718">
                  <c:v>0.58347627999999985</c:v>
                </c:pt>
                <c:pt idx="719">
                  <c:v>0.58428891999999988</c:v>
                </c:pt>
                <c:pt idx="720">
                  <c:v>0.58510155999999991</c:v>
                </c:pt>
                <c:pt idx="721">
                  <c:v>0.58591419999999994</c:v>
                </c:pt>
                <c:pt idx="722">
                  <c:v>0.58672683999999997</c:v>
                </c:pt>
                <c:pt idx="723">
                  <c:v>0.58753947999999989</c:v>
                </c:pt>
                <c:pt idx="724">
                  <c:v>0.58835211999999981</c:v>
                </c:pt>
                <c:pt idx="725">
                  <c:v>0.58916475999999973</c:v>
                </c:pt>
                <c:pt idx="726">
                  <c:v>0.58997741000000004</c:v>
                </c:pt>
                <c:pt idx="727">
                  <c:v>0.59079004999999996</c:v>
                </c:pt>
                <c:pt idx="728">
                  <c:v>0.59160268999999988</c:v>
                </c:pt>
                <c:pt idx="729">
                  <c:v>0.59241532999999991</c:v>
                </c:pt>
                <c:pt idx="730">
                  <c:v>0.59322796999999994</c:v>
                </c:pt>
                <c:pt idx="731">
                  <c:v>0.59404060999999997</c:v>
                </c:pt>
                <c:pt idx="732">
                  <c:v>0.59485325</c:v>
                </c:pt>
                <c:pt idx="733">
                  <c:v>0.59566589000000003</c:v>
                </c:pt>
                <c:pt idx="734">
                  <c:v>0.59647852999999973</c:v>
                </c:pt>
                <c:pt idx="735">
                  <c:v>0.59729116999999987</c:v>
                </c:pt>
                <c:pt idx="736">
                  <c:v>0.59810381999999984</c:v>
                </c:pt>
                <c:pt idx="737">
                  <c:v>0.59891645999999987</c:v>
                </c:pt>
                <c:pt idx="738">
                  <c:v>0.59972910000000001</c:v>
                </c:pt>
                <c:pt idx="739">
                  <c:v>0.60054174000000005</c:v>
                </c:pt>
                <c:pt idx="740">
                  <c:v>0.60135437999999997</c:v>
                </c:pt>
                <c:pt idx="741">
                  <c:v>0.60216702</c:v>
                </c:pt>
                <c:pt idx="742">
                  <c:v>0.60297966000000014</c:v>
                </c:pt>
                <c:pt idx="743">
                  <c:v>0.60379229999999995</c:v>
                </c:pt>
                <c:pt idx="744">
                  <c:v>0.60460494000000009</c:v>
                </c:pt>
                <c:pt idx="745">
                  <c:v>0.60541758999999973</c:v>
                </c:pt>
                <c:pt idx="746">
                  <c:v>0.60623022999999998</c:v>
                </c:pt>
                <c:pt idx="747">
                  <c:v>0.60704287000000012</c:v>
                </c:pt>
                <c:pt idx="748">
                  <c:v>0.60785551000000015</c:v>
                </c:pt>
                <c:pt idx="749">
                  <c:v>0.60866814999999996</c:v>
                </c:pt>
                <c:pt idx="750">
                  <c:v>0.60948078999999988</c:v>
                </c:pt>
                <c:pt idx="751">
                  <c:v>0.61029343000000014</c:v>
                </c:pt>
                <c:pt idx="752">
                  <c:v>0.61110606999999983</c:v>
                </c:pt>
                <c:pt idx="753">
                  <c:v>0.61191870999999998</c:v>
                </c:pt>
                <c:pt idx="754">
                  <c:v>0.61273135000000012</c:v>
                </c:pt>
                <c:pt idx="755">
                  <c:v>0.61354399999999998</c:v>
                </c:pt>
                <c:pt idx="756">
                  <c:v>0.61435664000000001</c:v>
                </c:pt>
                <c:pt idx="757">
                  <c:v>0.61516928000000004</c:v>
                </c:pt>
                <c:pt idx="758">
                  <c:v>0.61598192000000007</c:v>
                </c:pt>
                <c:pt idx="759">
                  <c:v>0.6167945600000001</c:v>
                </c:pt>
                <c:pt idx="760">
                  <c:v>0.61760720000000013</c:v>
                </c:pt>
                <c:pt idx="761">
                  <c:v>0.61841984000000005</c:v>
                </c:pt>
                <c:pt idx="762">
                  <c:v>0.61923247999999997</c:v>
                </c:pt>
                <c:pt idx="763">
                  <c:v>0.62004512000000012</c:v>
                </c:pt>
                <c:pt idx="764">
                  <c:v>0.62085776999999998</c:v>
                </c:pt>
                <c:pt idx="765">
                  <c:v>0.62167041000000023</c:v>
                </c:pt>
                <c:pt idx="766">
                  <c:v>0.62248305000000004</c:v>
                </c:pt>
                <c:pt idx="767">
                  <c:v>0.62329569000000007</c:v>
                </c:pt>
                <c:pt idx="768">
                  <c:v>0.62410832999999999</c:v>
                </c:pt>
                <c:pt idx="769">
                  <c:v>0.62492097000000013</c:v>
                </c:pt>
                <c:pt idx="770">
                  <c:v>0.62573361000000016</c:v>
                </c:pt>
                <c:pt idx="771">
                  <c:v>0.62654624999999997</c:v>
                </c:pt>
                <c:pt idx="772">
                  <c:v>0.62735889000000011</c:v>
                </c:pt>
                <c:pt idx="773">
                  <c:v>0.62817153000000014</c:v>
                </c:pt>
                <c:pt idx="774">
                  <c:v>0.62898418</c:v>
                </c:pt>
                <c:pt idx="775">
                  <c:v>0.62979682000000015</c:v>
                </c:pt>
                <c:pt idx="776">
                  <c:v>0.63060946000000018</c:v>
                </c:pt>
                <c:pt idx="777">
                  <c:v>0.63142209999999999</c:v>
                </c:pt>
                <c:pt idx="778">
                  <c:v>0.63223474000000002</c:v>
                </c:pt>
                <c:pt idx="779">
                  <c:v>0.63304738000000005</c:v>
                </c:pt>
                <c:pt idx="780">
                  <c:v>0.63386002000000008</c:v>
                </c:pt>
                <c:pt idx="781">
                  <c:v>0.63467266000000011</c:v>
                </c:pt>
                <c:pt idx="782">
                  <c:v>0.63548530000000003</c:v>
                </c:pt>
                <c:pt idx="783">
                  <c:v>0.63629795000000011</c:v>
                </c:pt>
                <c:pt idx="784">
                  <c:v>0.63711059000000003</c:v>
                </c:pt>
                <c:pt idx="785">
                  <c:v>0.63792322999999995</c:v>
                </c:pt>
                <c:pt idx="786">
                  <c:v>0.63873587000000009</c:v>
                </c:pt>
                <c:pt idx="787">
                  <c:v>0.63954851000000013</c:v>
                </c:pt>
                <c:pt idx="788">
                  <c:v>0.64036115000000005</c:v>
                </c:pt>
                <c:pt idx="789">
                  <c:v>0.64117378999999997</c:v>
                </c:pt>
                <c:pt idx="790">
                  <c:v>0.64198643000000011</c:v>
                </c:pt>
                <c:pt idx="791">
                  <c:v>0.64279907000000025</c:v>
                </c:pt>
                <c:pt idx="792">
                  <c:v>0.64361170999999995</c:v>
                </c:pt>
                <c:pt idx="793">
                  <c:v>0.64442436000000003</c:v>
                </c:pt>
                <c:pt idx="794">
                  <c:v>0.64523699999999984</c:v>
                </c:pt>
                <c:pt idx="795">
                  <c:v>0.6460496400000002</c:v>
                </c:pt>
                <c:pt idx="796">
                  <c:v>0.64686228000000001</c:v>
                </c:pt>
                <c:pt idx="797">
                  <c:v>0.64767492000000015</c:v>
                </c:pt>
                <c:pt idx="798">
                  <c:v>0.64848755999999996</c:v>
                </c:pt>
                <c:pt idx="799">
                  <c:v>0.64930019999999999</c:v>
                </c:pt>
                <c:pt idx="800">
                  <c:v>0.65011284000000003</c:v>
                </c:pt>
                <c:pt idx="801">
                  <c:v>0.65092548000000006</c:v>
                </c:pt>
                <c:pt idx="802">
                  <c:v>0.65173813000000014</c:v>
                </c:pt>
                <c:pt idx="803">
                  <c:v>0.65255076999999984</c:v>
                </c:pt>
                <c:pt idx="804">
                  <c:v>0.65336340999999998</c:v>
                </c:pt>
                <c:pt idx="805">
                  <c:v>0.65417605000000012</c:v>
                </c:pt>
                <c:pt idx="806">
                  <c:v>0.65498869000000015</c:v>
                </c:pt>
                <c:pt idx="807">
                  <c:v>0.65580133000000007</c:v>
                </c:pt>
                <c:pt idx="808">
                  <c:v>0.65661396999999999</c:v>
                </c:pt>
                <c:pt idx="809">
                  <c:v>0.65742661000000013</c:v>
                </c:pt>
                <c:pt idx="810">
                  <c:v>0.65823925000000016</c:v>
                </c:pt>
                <c:pt idx="811">
                  <c:v>0.65905189000000008</c:v>
                </c:pt>
                <c:pt idx="812">
                  <c:v>0.65986454000000005</c:v>
                </c:pt>
                <c:pt idx="813">
                  <c:v>0.66067718000000009</c:v>
                </c:pt>
                <c:pt idx="814">
                  <c:v>0.66148982000000012</c:v>
                </c:pt>
                <c:pt idx="815">
                  <c:v>0.66230246000000004</c:v>
                </c:pt>
                <c:pt idx="816">
                  <c:v>0.66311510000000007</c:v>
                </c:pt>
                <c:pt idx="817">
                  <c:v>0.6639277400000001</c:v>
                </c:pt>
                <c:pt idx="818">
                  <c:v>0.66474038000000013</c:v>
                </c:pt>
                <c:pt idx="819">
                  <c:v>0.66555302000000005</c:v>
                </c:pt>
                <c:pt idx="820">
                  <c:v>0.66636566000000008</c:v>
                </c:pt>
                <c:pt idx="821">
                  <c:v>0.66717831000000016</c:v>
                </c:pt>
                <c:pt idx="822">
                  <c:v>0.66799095000000008</c:v>
                </c:pt>
                <c:pt idx="823">
                  <c:v>0.66880359000000011</c:v>
                </c:pt>
                <c:pt idx="824">
                  <c:v>0.66961623000000015</c:v>
                </c:pt>
                <c:pt idx="825">
                  <c:v>0.67042886999999995</c:v>
                </c:pt>
                <c:pt idx="826">
                  <c:v>0.6712415100000001</c:v>
                </c:pt>
                <c:pt idx="827">
                  <c:v>0.67205415000000013</c:v>
                </c:pt>
                <c:pt idx="828">
                  <c:v>0.67286679000000005</c:v>
                </c:pt>
                <c:pt idx="829">
                  <c:v>0.67367943000000019</c:v>
                </c:pt>
                <c:pt idx="830">
                  <c:v>0.67449207000000011</c:v>
                </c:pt>
                <c:pt idx="831">
                  <c:v>0.67530472000000008</c:v>
                </c:pt>
                <c:pt idx="832">
                  <c:v>0.67611736</c:v>
                </c:pt>
                <c:pt idx="833">
                  <c:v>0.67693000000000014</c:v>
                </c:pt>
                <c:pt idx="834">
                  <c:v>0.67774264000000006</c:v>
                </c:pt>
                <c:pt idx="835">
                  <c:v>0.67855528000000009</c:v>
                </c:pt>
                <c:pt idx="836">
                  <c:v>0.67936792000000001</c:v>
                </c:pt>
                <c:pt idx="837">
                  <c:v>0.68018055999999993</c:v>
                </c:pt>
                <c:pt idx="838">
                  <c:v>0.68099319999999997</c:v>
                </c:pt>
                <c:pt idx="839">
                  <c:v>0.68180584000000011</c:v>
                </c:pt>
                <c:pt idx="840">
                  <c:v>0.68261848999999997</c:v>
                </c:pt>
                <c:pt idx="841">
                  <c:v>0.68343113</c:v>
                </c:pt>
                <c:pt idx="842">
                  <c:v>0.68424377000000003</c:v>
                </c:pt>
                <c:pt idx="843">
                  <c:v>0.68505640999999984</c:v>
                </c:pt>
                <c:pt idx="844">
                  <c:v>0.68586904999999998</c:v>
                </c:pt>
                <c:pt idx="845">
                  <c:v>0.68668169000000012</c:v>
                </c:pt>
                <c:pt idx="846">
                  <c:v>0.68749433000000004</c:v>
                </c:pt>
                <c:pt idx="847">
                  <c:v>0.68830696999999985</c:v>
                </c:pt>
                <c:pt idx="848">
                  <c:v>0.68911960999999999</c:v>
                </c:pt>
                <c:pt idx="849">
                  <c:v>0.68993225000000002</c:v>
                </c:pt>
                <c:pt idx="850">
                  <c:v>0.69074490000000011</c:v>
                </c:pt>
                <c:pt idx="851">
                  <c:v>0.69155753999999992</c:v>
                </c:pt>
                <c:pt idx="852">
                  <c:v>0.69237017999999984</c:v>
                </c:pt>
                <c:pt idx="853">
                  <c:v>0.69318281999999998</c:v>
                </c:pt>
                <c:pt idx="854">
                  <c:v>0.69399546000000012</c:v>
                </c:pt>
                <c:pt idx="855">
                  <c:v>0.69480810000000004</c:v>
                </c:pt>
                <c:pt idx="856">
                  <c:v>0.69562074000000007</c:v>
                </c:pt>
                <c:pt idx="857">
                  <c:v>0.69643337999999988</c:v>
                </c:pt>
                <c:pt idx="858">
                  <c:v>0.69724602000000002</c:v>
                </c:pt>
                <c:pt idx="859">
                  <c:v>0.69805866999999999</c:v>
                </c:pt>
                <c:pt idx="860">
                  <c:v>0.69887131000000013</c:v>
                </c:pt>
                <c:pt idx="861">
                  <c:v>0.69968395000000005</c:v>
                </c:pt>
                <c:pt idx="862">
                  <c:v>0.70049658999999986</c:v>
                </c:pt>
                <c:pt idx="863">
                  <c:v>0.70130923000000012</c:v>
                </c:pt>
                <c:pt idx="864">
                  <c:v>0.70212187000000015</c:v>
                </c:pt>
                <c:pt idx="865">
                  <c:v>0.70293450999999996</c:v>
                </c:pt>
                <c:pt idx="866">
                  <c:v>0.70374714999999999</c:v>
                </c:pt>
                <c:pt idx="867">
                  <c:v>0.70455979000000002</c:v>
                </c:pt>
                <c:pt idx="868">
                  <c:v>0.70537243000000005</c:v>
                </c:pt>
                <c:pt idx="869">
                  <c:v>0.70618508000000002</c:v>
                </c:pt>
                <c:pt idx="870">
                  <c:v>0.70699772000000005</c:v>
                </c:pt>
                <c:pt idx="871">
                  <c:v>0.70781035999999997</c:v>
                </c:pt>
                <c:pt idx="872">
                  <c:v>0.70862300000000011</c:v>
                </c:pt>
                <c:pt idx="873">
                  <c:v>0.70943564000000003</c:v>
                </c:pt>
                <c:pt idx="874">
                  <c:v>0.71024827999999995</c:v>
                </c:pt>
                <c:pt idx="875">
                  <c:v>0.71106091999999999</c:v>
                </c:pt>
                <c:pt idx="876">
                  <c:v>0.71187356000000002</c:v>
                </c:pt>
                <c:pt idx="877">
                  <c:v>0.71268620000000005</c:v>
                </c:pt>
                <c:pt idx="878">
                  <c:v>0.71349885000000013</c:v>
                </c:pt>
                <c:pt idx="879">
                  <c:v>0.71431149000000005</c:v>
                </c:pt>
                <c:pt idx="880">
                  <c:v>0.71512412999999997</c:v>
                </c:pt>
                <c:pt idx="881">
                  <c:v>0.71593677</c:v>
                </c:pt>
                <c:pt idx="882">
                  <c:v>0.71674941000000025</c:v>
                </c:pt>
                <c:pt idx="883">
                  <c:v>0.71756204999999973</c:v>
                </c:pt>
                <c:pt idx="884">
                  <c:v>0.71837468999999998</c:v>
                </c:pt>
                <c:pt idx="885">
                  <c:v>0.71918733000000001</c:v>
                </c:pt>
                <c:pt idx="886">
                  <c:v>0.71999997000000016</c:v>
                </c:pt>
                <c:pt idx="887">
                  <c:v>0.72081260999999996</c:v>
                </c:pt>
                <c:pt idx="888">
                  <c:v>0.72162526000000016</c:v>
                </c:pt>
                <c:pt idx="889">
                  <c:v>0.72243789999999997</c:v>
                </c:pt>
                <c:pt idx="890">
                  <c:v>0.72325054</c:v>
                </c:pt>
                <c:pt idx="891">
                  <c:v>0.72406317999999992</c:v>
                </c:pt>
                <c:pt idx="892">
                  <c:v>0.72487582000000006</c:v>
                </c:pt>
                <c:pt idx="893">
                  <c:v>0.72568846000000009</c:v>
                </c:pt>
                <c:pt idx="894">
                  <c:v>0.72650110000000001</c:v>
                </c:pt>
                <c:pt idx="895">
                  <c:v>0.72731373999999993</c:v>
                </c:pt>
                <c:pt idx="896">
                  <c:v>0.72812637999999996</c:v>
                </c:pt>
                <c:pt idx="897">
                  <c:v>0.72893903000000015</c:v>
                </c:pt>
                <c:pt idx="898">
                  <c:v>0.72975167000000007</c:v>
                </c:pt>
                <c:pt idx="899">
                  <c:v>0.73056430999999988</c:v>
                </c:pt>
                <c:pt idx="900">
                  <c:v>0.73137695000000003</c:v>
                </c:pt>
                <c:pt idx="901">
                  <c:v>0.73218958999999983</c:v>
                </c:pt>
                <c:pt idx="902">
                  <c:v>0.73300222999999998</c:v>
                </c:pt>
                <c:pt idx="903">
                  <c:v>0.73381487000000012</c:v>
                </c:pt>
                <c:pt idx="904">
                  <c:v>0.73462751000000015</c:v>
                </c:pt>
                <c:pt idx="905">
                  <c:v>0.73544014999999996</c:v>
                </c:pt>
                <c:pt idx="906">
                  <c:v>0.73625278999999988</c:v>
                </c:pt>
                <c:pt idx="907">
                  <c:v>0.73706544000000007</c:v>
                </c:pt>
                <c:pt idx="908">
                  <c:v>0.7378780800000001</c:v>
                </c:pt>
                <c:pt idx="909">
                  <c:v>0.73869072000000013</c:v>
                </c:pt>
                <c:pt idx="910">
                  <c:v>0.73950335999999994</c:v>
                </c:pt>
                <c:pt idx="911">
                  <c:v>0.74031599999999997</c:v>
                </c:pt>
                <c:pt idx="912">
                  <c:v>0.74112864000000012</c:v>
                </c:pt>
                <c:pt idx="913">
                  <c:v>0.74194128000000015</c:v>
                </c:pt>
                <c:pt idx="914">
                  <c:v>0.74275392000000007</c:v>
                </c:pt>
                <c:pt idx="915">
                  <c:v>0.74356655999999988</c:v>
                </c:pt>
                <c:pt idx="916">
                  <c:v>0.74437921000000007</c:v>
                </c:pt>
                <c:pt idx="917">
                  <c:v>0.7451918500000001</c:v>
                </c:pt>
                <c:pt idx="918">
                  <c:v>0.74600449000000013</c:v>
                </c:pt>
                <c:pt idx="919">
                  <c:v>0.74681713000000005</c:v>
                </c:pt>
                <c:pt idx="920">
                  <c:v>0.74762977000000008</c:v>
                </c:pt>
                <c:pt idx="921">
                  <c:v>0.74844241000000011</c:v>
                </c:pt>
                <c:pt idx="922">
                  <c:v>0.74925505000000014</c:v>
                </c:pt>
                <c:pt idx="923">
                  <c:v>0.75006768999999984</c:v>
                </c:pt>
                <c:pt idx="924">
                  <c:v>0.75088032999999998</c:v>
                </c:pt>
                <c:pt idx="925">
                  <c:v>0.75169297000000013</c:v>
                </c:pt>
                <c:pt idx="926">
                  <c:v>0.7525056200000001</c:v>
                </c:pt>
                <c:pt idx="927">
                  <c:v>0.75331826000000002</c:v>
                </c:pt>
                <c:pt idx="928">
                  <c:v>0.75413090000000005</c:v>
                </c:pt>
                <c:pt idx="929">
                  <c:v>0.75494354000000008</c:v>
                </c:pt>
                <c:pt idx="930">
                  <c:v>0.75575618</c:v>
                </c:pt>
                <c:pt idx="931">
                  <c:v>0.75656882000000003</c:v>
                </c:pt>
                <c:pt idx="932">
                  <c:v>0.75738145999999995</c:v>
                </c:pt>
                <c:pt idx="933">
                  <c:v>0.75819410000000009</c:v>
                </c:pt>
                <c:pt idx="934">
                  <c:v>0.75900674000000001</c:v>
                </c:pt>
                <c:pt idx="935">
                  <c:v>0.75981938999999998</c:v>
                </c:pt>
                <c:pt idx="936">
                  <c:v>0.76063203000000013</c:v>
                </c:pt>
                <c:pt idx="937">
                  <c:v>0.76144467000000016</c:v>
                </c:pt>
                <c:pt idx="938">
                  <c:v>0.76225730999999997</c:v>
                </c:pt>
                <c:pt idx="939">
                  <c:v>0.76306995000000011</c:v>
                </c:pt>
                <c:pt idx="940">
                  <c:v>0.76388259000000003</c:v>
                </c:pt>
                <c:pt idx="941">
                  <c:v>0.76469523000000006</c:v>
                </c:pt>
                <c:pt idx="942">
                  <c:v>0.76550786999999998</c:v>
                </c:pt>
                <c:pt idx="943">
                  <c:v>0.76632051000000012</c:v>
                </c:pt>
                <c:pt idx="944">
                  <c:v>0.76713315000000004</c:v>
                </c:pt>
                <c:pt idx="945">
                  <c:v>0.76794580000000023</c:v>
                </c:pt>
                <c:pt idx="946">
                  <c:v>0.76875844000000015</c:v>
                </c:pt>
                <c:pt idx="947">
                  <c:v>0.76957108000000007</c:v>
                </c:pt>
                <c:pt idx="948">
                  <c:v>0.77038371999999999</c:v>
                </c:pt>
                <c:pt idx="949">
                  <c:v>0.77119636000000003</c:v>
                </c:pt>
                <c:pt idx="950">
                  <c:v>0.77200899999999995</c:v>
                </c:pt>
                <c:pt idx="951">
                  <c:v>0.7728216400000002</c:v>
                </c:pt>
                <c:pt idx="952">
                  <c:v>0.77363428000000012</c:v>
                </c:pt>
                <c:pt idx="953">
                  <c:v>0.77444692000000004</c:v>
                </c:pt>
                <c:pt idx="954">
                  <c:v>0.77525957000000012</c:v>
                </c:pt>
                <c:pt idx="955">
                  <c:v>0.77607221000000015</c:v>
                </c:pt>
                <c:pt idx="956">
                  <c:v>0.77688485000000007</c:v>
                </c:pt>
                <c:pt idx="957">
                  <c:v>0.7776974900000001</c:v>
                </c:pt>
                <c:pt idx="958">
                  <c:v>0.77851013000000002</c:v>
                </c:pt>
                <c:pt idx="959">
                  <c:v>0.77932277000000005</c:v>
                </c:pt>
                <c:pt idx="960">
                  <c:v>0.78013540999999997</c:v>
                </c:pt>
                <c:pt idx="961">
                  <c:v>0.78094805000000012</c:v>
                </c:pt>
                <c:pt idx="962">
                  <c:v>0.78176069000000004</c:v>
                </c:pt>
                <c:pt idx="963">
                  <c:v>0.78257332999999984</c:v>
                </c:pt>
                <c:pt idx="964">
                  <c:v>0.78338597999999993</c:v>
                </c:pt>
                <c:pt idx="965">
                  <c:v>0.78419862000000007</c:v>
                </c:pt>
                <c:pt idx="966">
                  <c:v>0.78501125999999999</c:v>
                </c:pt>
                <c:pt idx="967">
                  <c:v>0.78582390000000002</c:v>
                </c:pt>
                <c:pt idx="968">
                  <c:v>0.78663653999999994</c:v>
                </c:pt>
                <c:pt idx="969">
                  <c:v>0.78744917999999997</c:v>
                </c:pt>
                <c:pt idx="970">
                  <c:v>0.78826182</c:v>
                </c:pt>
                <c:pt idx="971">
                  <c:v>0.78907446000000003</c:v>
                </c:pt>
                <c:pt idx="972">
                  <c:v>0.78988709999999984</c:v>
                </c:pt>
                <c:pt idx="973">
                  <c:v>0.79069975000000015</c:v>
                </c:pt>
                <c:pt idx="974">
                  <c:v>0.79151238999999962</c:v>
                </c:pt>
                <c:pt idx="975">
                  <c:v>0.79232502999999999</c:v>
                </c:pt>
                <c:pt idx="976">
                  <c:v>0.79313767000000002</c:v>
                </c:pt>
                <c:pt idx="977">
                  <c:v>0.79395031000000005</c:v>
                </c:pt>
                <c:pt idx="978">
                  <c:v>0.79476294999999986</c:v>
                </c:pt>
                <c:pt idx="979">
                  <c:v>0.79557559</c:v>
                </c:pt>
                <c:pt idx="980">
                  <c:v>0.79638823000000003</c:v>
                </c:pt>
                <c:pt idx="981">
                  <c:v>0.79720086999999984</c:v>
                </c:pt>
                <c:pt idx="982">
                  <c:v>0.79801350999999987</c:v>
                </c:pt>
                <c:pt idx="983">
                  <c:v>0.79882615999999984</c:v>
                </c:pt>
                <c:pt idx="984">
                  <c:v>0.79963879999999998</c:v>
                </c:pt>
                <c:pt idx="985">
                  <c:v>0.80045144000000001</c:v>
                </c:pt>
                <c:pt idx="986">
                  <c:v>0.80126407999999993</c:v>
                </c:pt>
                <c:pt idx="987">
                  <c:v>0.80207671999999997</c:v>
                </c:pt>
                <c:pt idx="988">
                  <c:v>0.80288936</c:v>
                </c:pt>
                <c:pt idx="989">
                  <c:v>0.80370200000000003</c:v>
                </c:pt>
                <c:pt idx="990">
                  <c:v>0.80451463999999984</c:v>
                </c:pt>
                <c:pt idx="991">
                  <c:v>0.80532727999999998</c:v>
                </c:pt>
                <c:pt idx="992">
                  <c:v>0.80613992999999984</c:v>
                </c:pt>
                <c:pt idx="993">
                  <c:v>0.80695256999999987</c:v>
                </c:pt>
                <c:pt idx="994">
                  <c:v>0.80776521000000012</c:v>
                </c:pt>
                <c:pt idx="995">
                  <c:v>0.80857785000000004</c:v>
                </c:pt>
                <c:pt idx="996">
                  <c:v>0.80939048999999996</c:v>
                </c:pt>
                <c:pt idx="997">
                  <c:v>0.81020312999999988</c:v>
                </c:pt>
                <c:pt idx="998">
                  <c:v>0.81101577000000002</c:v>
                </c:pt>
                <c:pt idx="999">
                  <c:v>0.81182840999999994</c:v>
                </c:pt>
                <c:pt idx="1000">
                  <c:v>0.81264105000000009</c:v>
                </c:pt>
                <c:pt idx="1001">
                  <c:v>0.81345369000000001</c:v>
                </c:pt>
                <c:pt idx="1002">
                  <c:v>0.81426633999999987</c:v>
                </c:pt>
                <c:pt idx="1003">
                  <c:v>0.81507898000000001</c:v>
                </c:pt>
                <c:pt idx="1004">
                  <c:v>0.81589162000000015</c:v>
                </c:pt>
                <c:pt idx="1005">
                  <c:v>0.81670426000000007</c:v>
                </c:pt>
                <c:pt idx="1006">
                  <c:v>0.81751689999999988</c:v>
                </c:pt>
                <c:pt idx="1007">
                  <c:v>0.81832954000000002</c:v>
                </c:pt>
                <c:pt idx="1008">
                  <c:v>0.81914217999999994</c:v>
                </c:pt>
                <c:pt idx="1009">
                  <c:v>0.81995482000000008</c:v>
                </c:pt>
                <c:pt idx="1010">
                  <c:v>0.82076746</c:v>
                </c:pt>
                <c:pt idx="1011">
                  <c:v>0.82158010999999986</c:v>
                </c:pt>
                <c:pt idx="1012">
                  <c:v>0.82239275000000001</c:v>
                </c:pt>
                <c:pt idx="1013">
                  <c:v>0.82320539000000004</c:v>
                </c:pt>
                <c:pt idx="1014">
                  <c:v>0.82401802999999996</c:v>
                </c:pt>
                <c:pt idx="1015">
                  <c:v>0.82483066999999999</c:v>
                </c:pt>
                <c:pt idx="1016">
                  <c:v>0.82564331000000013</c:v>
                </c:pt>
                <c:pt idx="1017">
                  <c:v>0.82645595000000005</c:v>
                </c:pt>
                <c:pt idx="1018">
                  <c:v>0.82726858999999986</c:v>
                </c:pt>
                <c:pt idx="1019">
                  <c:v>0.82808123000000011</c:v>
                </c:pt>
                <c:pt idx="1020">
                  <c:v>0.82889387000000014</c:v>
                </c:pt>
                <c:pt idx="1021">
                  <c:v>0.82970652</c:v>
                </c:pt>
                <c:pt idx="1022">
                  <c:v>0.83051915999999992</c:v>
                </c:pt>
                <c:pt idx="1023">
                  <c:v>0.83133179999999984</c:v>
                </c:pt>
                <c:pt idx="1024">
                  <c:v>0.8321444400000001</c:v>
                </c:pt>
                <c:pt idx="1025">
                  <c:v>0.83295708000000002</c:v>
                </c:pt>
                <c:pt idx="1026">
                  <c:v>0.83376972000000005</c:v>
                </c:pt>
                <c:pt idx="1027">
                  <c:v>0.83458235999999986</c:v>
                </c:pt>
                <c:pt idx="1028">
                  <c:v>0.83539500000000011</c:v>
                </c:pt>
                <c:pt idx="1029">
                  <c:v>0.83620764000000003</c:v>
                </c:pt>
                <c:pt idx="1030">
                  <c:v>0.83702029000000011</c:v>
                </c:pt>
                <c:pt idx="1031">
                  <c:v>0.83783293000000003</c:v>
                </c:pt>
                <c:pt idx="1032">
                  <c:v>0.83864556999999995</c:v>
                </c:pt>
                <c:pt idx="1033">
                  <c:v>0.83945820999999998</c:v>
                </c:pt>
                <c:pt idx="1034">
                  <c:v>0.84027085000000012</c:v>
                </c:pt>
                <c:pt idx="1035">
                  <c:v>0.84108349000000004</c:v>
                </c:pt>
                <c:pt idx="1036">
                  <c:v>0.84189612999999996</c:v>
                </c:pt>
                <c:pt idx="1037">
                  <c:v>0.84270877000000011</c:v>
                </c:pt>
                <c:pt idx="1038">
                  <c:v>0.84352141000000014</c:v>
                </c:pt>
                <c:pt idx="1039">
                  <c:v>0.84433404999999984</c:v>
                </c:pt>
                <c:pt idx="1040">
                  <c:v>0.84514670000000003</c:v>
                </c:pt>
                <c:pt idx="1041">
                  <c:v>0.84595933999999995</c:v>
                </c:pt>
                <c:pt idx="1042">
                  <c:v>0.84677198000000009</c:v>
                </c:pt>
                <c:pt idx="1043">
                  <c:v>0.84758462000000001</c:v>
                </c:pt>
                <c:pt idx="1044">
                  <c:v>0.84839726000000004</c:v>
                </c:pt>
                <c:pt idx="1045">
                  <c:v>0.84920990000000007</c:v>
                </c:pt>
                <c:pt idx="1046">
                  <c:v>0.85002253999999999</c:v>
                </c:pt>
                <c:pt idx="1047">
                  <c:v>0.85083518000000002</c:v>
                </c:pt>
                <c:pt idx="1048">
                  <c:v>0.85164782000000028</c:v>
                </c:pt>
                <c:pt idx="1049">
                  <c:v>0.85246047000000003</c:v>
                </c:pt>
                <c:pt idx="1050">
                  <c:v>0.85327310999999983</c:v>
                </c:pt>
                <c:pt idx="1051">
                  <c:v>0.85408574999999998</c:v>
                </c:pt>
                <c:pt idx="1052">
                  <c:v>0.85489839000000012</c:v>
                </c:pt>
                <c:pt idx="1053">
                  <c:v>0.85571103000000015</c:v>
                </c:pt>
                <c:pt idx="1054">
                  <c:v>0.85652366999999996</c:v>
                </c:pt>
                <c:pt idx="1055">
                  <c:v>0.85733630999999988</c:v>
                </c:pt>
                <c:pt idx="1056">
                  <c:v>0.85814895000000013</c:v>
                </c:pt>
                <c:pt idx="1057">
                  <c:v>0.85896159000000005</c:v>
                </c:pt>
                <c:pt idx="1058">
                  <c:v>0.85977423000000008</c:v>
                </c:pt>
                <c:pt idx="1059">
                  <c:v>0.86058687999999994</c:v>
                </c:pt>
                <c:pt idx="1060">
                  <c:v>0.86139952000000009</c:v>
                </c:pt>
                <c:pt idx="1061">
                  <c:v>0.86221215999999989</c:v>
                </c:pt>
                <c:pt idx="1062">
                  <c:v>0.86302480000000015</c:v>
                </c:pt>
                <c:pt idx="1063">
                  <c:v>0.86383744000000007</c:v>
                </c:pt>
                <c:pt idx="1064">
                  <c:v>0.8646500800000001</c:v>
                </c:pt>
                <c:pt idx="1065">
                  <c:v>0.86546271999999991</c:v>
                </c:pt>
                <c:pt idx="1066">
                  <c:v>0.86627536000000005</c:v>
                </c:pt>
                <c:pt idx="1067">
                  <c:v>0.86708799999999997</c:v>
                </c:pt>
                <c:pt idx="1068">
                  <c:v>0.86790065000000016</c:v>
                </c:pt>
                <c:pt idx="1069">
                  <c:v>0.86871328999999997</c:v>
                </c:pt>
                <c:pt idx="1070">
                  <c:v>0.86952593000000011</c:v>
                </c:pt>
                <c:pt idx="1071">
                  <c:v>0.87033857000000003</c:v>
                </c:pt>
                <c:pt idx="1072">
                  <c:v>0.87115120999999995</c:v>
                </c:pt>
                <c:pt idx="1073">
                  <c:v>0.87196384999999998</c:v>
                </c:pt>
                <c:pt idx="1074">
                  <c:v>0.87277649000000013</c:v>
                </c:pt>
                <c:pt idx="1075">
                  <c:v>0.87358913000000005</c:v>
                </c:pt>
                <c:pt idx="1076">
                  <c:v>0.87440176999999997</c:v>
                </c:pt>
                <c:pt idx="1077">
                  <c:v>0.87521441000000011</c:v>
                </c:pt>
                <c:pt idx="1078">
                  <c:v>0.87602706000000008</c:v>
                </c:pt>
                <c:pt idx="1079">
                  <c:v>0.87683970000000011</c:v>
                </c:pt>
                <c:pt idx="1080">
                  <c:v>0.87765234000000003</c:v>
                </c:pt>
                <c:pt idx="1081">
                  <c:v>0.87846497999999984</c:v>
                </c:pt>
                <c:pt idx="1082">
                  <c:v>0.87927762000000009</c:v>
                </c:pt>
                <c:pt idx="1083">
                  <c:v>0.88009026000000001</c:v>
                </c:pt>
                <c:pt idx="1084">
                  <c:v>0.88090289999999993</c:v>
                </c:pt>
                <c:pt idx="1085">
                  <c:v>0.88171553999999996</c:v>
                </c:pt>
                <c:pt idx="1086">
                  <c:v>0.88252817999999988</c:v>
                </c:pt>
                <c:pt idx="1087">
                  <c:v>0.88334082999999997</c:v>
                </c:pt>
                <c:pt idx="1088">
                  <c:v>0.88415347</c:v>
                </c:pt>
                <c:pt idx="1089">
                  <c:v>0.88496610999999992</c:v>
                </c:pt>
                <c:pt idx="1090">
                  <c:v>0.88577874999999984</c:v>
                </c:pt>
                <c:pt idx="1091">
                  <c:v>0.88659138999999987</c:v>
                </c:pt>
                <c:pt idx="1092">
                  <c:v>0.88740403000000001</c:v>
                </c:pt>
                <c:pt idx="1093">
                  <c:v>0.88821666999999993</c:v>
                </c:pt>
                <c:pt idx="1094">
                  <c:v>0.88902930999999996</c:v>
                </c:pt>
                <c:pt idx="1095">
                  <c:v>0.88984194999999999</c:v>
                </c:pt>
                <c:pt idx="1096">
                  <c:v>0.89065459000000002</c:v>
                </c:pt>
                <c:pt idx="1097">
                  <c:v>0.89146723999999988</c:v>
                </c:pt>
                <c:pt idx="1098">
                  <c:v>0.89227988000000003</c:v>
                </c:pt>
                <c:pt idx="1099">
                  <c:v>0.89309251999999983</c:v>
                </c:pt>
                <c:pt idx="1100">
                  <c:v>0.89390515999999998</c:v>
                </c:pt>
                <c:pt idx="1101">
                  <c:v>0.89471780000000001</c:v>
                </c:pt>
                <c:pt idx="1102">
                  <c:v>0.89553043999999993</c:v>
                </c:pt>
                <c:pt idx="1103">
                  <c:v>0.89634307999999996</c:v>
                </c:pt>
                <c:pt idx="1104">
                  <c:v>0.89715571999999999</c:v>
                </c:pt>
                <c:pt idx="1105">
                  <c:v>0.89796835999999991</c:v>
                </c:pt>
                <c:pt idx="1106">
                  <c:v>0.89878100999999999</c:v>
                </c:pt>
                <c:pt idx="1107">
                  <c:v>0.89959365000000002</c:v>
                </c:pt>
                <c:pt idx="1108">
                  <c:v>0.90040628999999994</c:v>
                </c:pt>
                <c:pt idx="1109">
                  <c:v>0.90121892999999986</c:v>
                </c:pt>
                <c:pt idx="1110">
                  <c:v>0.90203157</c:v>
                </c:pt>
                <c:pt idx="1111">
                  <c:v>0.90284421000000015</c:v>
                </c:pt>
                <c:pt idx="1112">
                  <c:v>0.90365684999999996</c:v>
                </c:pt>
                <c:pt idx="1113">
                  <c:v>0.90446948999999988</c:v>
                </c:pt>
                <c:pt idx="1114">
                  <c:v>0.90528212999999991</c:v>
                </c:pt>
                <c:pt idx="1115">
                  <c:v>0.90609477000000005</c:v>
                </c:pt>
                <c:pt idx="1116">
                  <c:v>0.90690742000000002</c:v>
                </c:pt>
                <c:pt idx="1117">
                  <c:v>0.90772006000000005</c:v>
                </c:pt>
                <c:pt idx="1118">
                  <c:v>0.90853269999999986</c:v>
                </c:pt>
                <c:pt idx="1119">
                  <c:v>0.90934534</c:v>
                </c:pt>
                <c:pt idx="1120">
                  <c:v>0.91015797999999992</c:v>
                </c:pt>
                <c:pt idx="1121">
                  <c:v>0.91097061999999995</c:v>
                </c:pt>
                <c:pt idx="1122">
                  <c:v>0.91178325999999998</c:v>
                </c:pt>
                <c:pt idx="1123">
                  <c:v>0.91259590000000002</c:v>
                </c:pt>
                <c:pt idx="1124">
                  <c:v>0.91340853999999994</c:v>
                </c:pt>
                <c:pt idx="1125">
                  <c:v>0.91422119000000002</c:v>
                </c:pt>
                <c:pt idx="1126">
                  <c:v>0.91503383000000005</c:v>
                </c:pt>
                <c:pt idx="1127">
                  <c:v>0.91584646999999997</c:v>
                </c:pt>
                <c:pt idx="1128">
                  <c:v>0.91665911000000011</c:v>
                </c:pt>
                <c:pt idx="1129">
                  <c:v>0.91747175000000003</c:v>
                </c:pt>
                <c:pt idx="1130">
                  <c:v>0.91828438999999973</c:v>
                </c:pt>
                <c:pt idx="1131">
                  <c:v>0.91909702999999998</c:v>
                </c:pt>
                <c:pt idx="1132">
                  <c:v>0.91990967000000012</c:v>
                </c:pt>
                <c:pt idx="1133">
                  <c:v>0.92072231000000004</c:v>
                </c:pt>
                <c:pt idx="1134">
                  <c:v>0.92153494999999985</c:v>
                </c:pt>
                <c:pt idx="1135">
                  <c:v>0.92234760000000005</c:v>
                </c:pt>
                <c:pt idx="1136">
                  <c:v>0.92316023999999997</c:v>
                </c:pt>
                <c:pt idx="1137">
                  <c:v>0.92397288</c:v>
                </c:pt>
                <c:pt idx="1138">
                  <c:v>0.92478552000000003</c:v>
                </c:pt>
                <c:pt idx="1139">
                  <c:v>0.92559815999999984</c:v>
                </c:pt>
                <c:pt idx="1140">
                  <c:v>0.92641079999999987</c:v>
                </c:pt>
                <c:pt idx="1141">
                  <c:v>0.92722344000000001</c:v>
                </c:pt>
                <c:pt idx="1142">
                  <c:v>0.92803607999999993</c:v>
                </c:pt>
                <c:pt idx="1143">
                  <c:v>0.92884872000000007</c:v>
                </c:pt>
                <c:pt idx="1144">
                  <c:v>0.92966137000000004</c:v>
                </c:pt>
                <c:pt idx="1145">
                  <c:v>0.93047400999999996</c:v>
                </c:pt>
                <c:pt idx="1146">
                  <c:v>0.93128664999999988</c:v>
                </c:pt>
                <c:pt idx="1147">
                  <c:v>0.93209929000000014</c:v>
                </c:pt>
                <c:pt idx="1148">
                  <c:v>0.93291192999999983</c:v>
                </c:pt>
                <c:pt idx="1149">
                  <c:v>0.93372456999999998</c:v>
                </c:pt>
                <c:pt idx="1150">
                  <c:v>0.93453721000000001</c:v>
                </c:pt>
                <c:pt idx="1151">
                  <c:v>0.93534985000000015</c:v>
                </c:pt>
                <c:pt idx="1152">
                  <c:v>0.93616248999999985</c:v>
                </c:pt>
                <c:pt idx="1153">
                  <c:v>0.93697512999999999</c:v>
                </c:pt>
                <c:pt idx="1154">
                  <c:v>0.93778777999999996</c:v>
                </c:pt>
                <c:pt idx="1155">
                  <c:v>0.9386004200000001</c:v>
                </c:pt>
                <c:pt idx="1156">
                  <c:v>0.93941305999999991</c:v>
                </c:pt>
                <c:pt idx="1157">
                  <c:v>0.94022570000000005</c:v>
                </c:pt>
                <c:pt idx="1158">
                  <c:v>0.94103833999999997</c:v>
                </c:pt>
                <c:pt idx="1159">
                  <c:v>0.94185098</c:v>
                </c:pt>
                <c:pt idx="1160">
                  <c:v>0.94266362000000004</c:v>
                </c:pt>
                <c:pt idx="1161">
                  <c:v>0.94347625999999996</c:v>
                </c:pt>
                <c:pt idx="1162">
                  <c:v>0.94428889999999999</c:v>
                </c:pt>
                <c:pt idx="1163">
                  <c:v>0.94510154999999996</c:v>
                </c:pt>
                <c:pt idx="1164">
                  <c:v>0.94591418999999988</c:v>
                </c:pt>
                <c:pt idx="1165">
                  <c:v>0.94672683000000013</c:v>
                </c:pt>
                <c:pt idx="1166">
                  <c:v>0.94753947000000005</c:v>
                </c:pt>
                <c:pt idx="1167">
                  <c:v>0.94835210999999986</c:v>
                </c:pt>
                <c:pt idx="1168">
                  <c:v>0.94916475</c:v>
                </c:pt>
                <c:pt idx="1169">
                  <c:v>0.94997739000000003</c:v>
                </c:pt>
                <c:pt idx="1170">
                  <c:v>0.95079002999999995</c:v>
                </c:pt>
                <c:pt idx="1171">
                  <c:v>0.95160266999999998</c:v>
                </c:pt>
                <c:pt idx="1172">
                  <c:v>0.95241531000000001</c:v>
                </c:pt>
                <c:pt idx="1173">
                  <c:v>0.95322795999999999</c:v>
                </c:pt>
                <c:pt idx="1174">
                  <c:v>0.95404060000000013</c:v>
                </c:pt>
                <c:pt idx="1175">
                  <c:v>0.95485324000000005</c:v>
                </c:pt>
                <c:pt idx="1176">
                  <c:v>0.95566588000000008</c:v>
                </c:pt>
                <c:pt idx="1177">
                  <c:v>0.95647852</c:v>
                </c:pt>
                <c:pt idx="1178">
                  <c:v>0.95729116000000003</c:v>
                </c:pt>
                <c:pt idx="1179">
                  <c:v>0.95810379999999984</c:v>
                </c:pt>
                <c:pt idx="1180">
                  <c:v>0.95891643999999998</c:v>
                </c:pt>
                <c:pt idx="1181">
                  <c:v>0.95972908000000012</c:v>
                </c:pt>
                <c:pt idx="1182">
                  <c:v>0.96054172999999998</c:v>
                </c:pt>
                <c:pt idx="1183">
                  <c:v>0.96135437000000001</c:v>
                </c:pt>
                <c:pt idx="1184">
                  <c:v>0.96216701000000004</c:v>
                </c:pt>
                <c:pt idx="1185">
                  <c:v>0.96297965000000008</c:v>
                </c:pt>
                <c:pt idx="1186">
                  <c:v>0.96379229000000011</c:v>
                </c:pt>
                <c:pt idx="1187">
                  <c:v>0.96460493000000014</c:v>
                </c:pt>
                <c:pt idx="1188">
                  <c:v>0.96541756999999973</c:v>
                </c:pt>
                <c:pt idx="1189">
                  <c:v>0.96623020999999998</c:v>
                </c:pt>
                <c:pt idx="1190">
                  <c:v>0.96704285000000012</c:v>
                </c:pt>
                <c:pt idx="1191">
                  <c:v>0.96785549000000015</c:v>
                </c:pt>
                <c:pt idx="1192">
                  <c:v>0.96866814000000001</c:v>
                </c:pt>
                <c:pt idx="1193">
                  <c:v>0.96948077999999993</c:v>
                </c:pt>
                <c:pt idx="1194">
                  <c:v>0.97029342000000007</c:v>
                </c:pt>
                <c:pt idx="1195">
                  <c:v>0.97110605999999999</c:v>
                </c:pt>
                <c:pt idx="1196">
                  <c:v>0.97191870000000002</c:v>
                </c:pt>
                <c:pt idx="1197">
                  <c:v>0.97273134000000017</c:v>
                </c:pt>
                <c:pt idx="1198">
                  <c:v>0.97354397999999998</c:v>
                </c:pt>
                <c:pt idx="1199">
                  <c:v>0.97435662000000001</c:v>
                </c:pt>
                <c:pt idx="1200">
                  <c:v>0.97516926000000004</c:v>
                </c:pt>
                <c:pt idx="1201">
                  <c:v>0.97598191000000012</c:v>
                </c:pt>
                <c:pt idx="1202">
                  <c:v>0.97679455000000015</c:v>
                </c:pt>
                <c:pt idx="1203">
                  <c:v>0.97760718999999996</c:v>
                </c:pt>
                <c:pt idx="1204">
                  <c:v>0.97841982999999999</c:v>
                </c:pt>
                <c:pt idx="1205">
                  <c:v>0.97923247000000002</c:v>
                </c:pt>
                <c:pt idx="1206">
                  <c:v>0.98004511000000005</c:v>
                </c:pt>
                <c:pt idx="1207">
                  <c:v>0.98085774999999986</c:v>
                </c:pt>
                <c:pt idx="1208">
                  <c:v>0.98167039</c:v>
                </c:pt>
                <c:pt idx="1209">
                  <c:v>0.98248302999999992</c:v>
                </c:pt>
                <c:pt idx="1210">
                  <c:v>0.98329568000000001</c:v>
                </c:pt>
                <c:pt idx="1211">
                  <c:v>0.98410831999999993</c:v>
                </c:pt>
                <c:pt idx="1212">
                  <c:v>0.98492095999999996</c:v>
                </c:pt>
                <c:pt idx="1213">
                  <c:v>0.98573359999999988</c:v>
                </c:pt>
                <c:pt idx="1214">
                  <c:v>0.98654623999999991</c:v>
                </c:pt>
                <c:pt idx="1215">
                  <c:v>0.98735887999999994</c:v>
                </c:pt>
                <c:pt idx="1216">
                  <c:v>0.98817151999999997</c:v>
                </c:pt>
                <c:pt idx="1217">
                  <c:v>0.98898415999999989</c:v>
                </c:pt>
                <c:pt idx="1218">
                  <c:v>0.98979680000000003</c:v>
                </c:pt>
                <c:pt idx="1219">
                  <c:v>0.99060943999999995</c:v>
                </c:pt>
                <c:pt idx="1220">
                  <c:v>0.99142208999999992</c:v>
                </c:pt>
                <c:pt idx="1221">
                  <c:v>0.99223472999999973</c:v>
                </c:pt>
                <c:pt idx="1222">
                  <c:v>0.99304736999999987</c:v>
                </c:pt>
                <c:pt idx="1223">
                  <c:v>0.99386001000000002</c:v>
                </c:pt>
                <c:pt idx="1224">
                  <c:v>0.99467265000000005</c:v>
                </c:pt>
                <c:pt idx="1225">
                  <c:v>0.99548528999999986</c:v>
                </c:pt>
                <c:pt idx="1226">
                  <c:v>0.99629793</c:v>
                </c:pt>
                <c:pt idx="1227">
                  <c:v>0.99711056999999992</c:v>
                </c:pt>
                <c:pt idx="1228">
                  <c:v>0.99792320999999984</c:v>
                </c:pt>
                <c:pt idx="1229">
                  <c:v>0.99873586000000003</c:v>
                </c:pt>
                <c:pt idx="1230">
                  <c:v>0.99954849999999984</c:v>
                </c:pt>
                <c:pt idx="1231">
                  <c:v>1.0003610999999997</c:v>
                </c:pt>
                <c:pt idx="1232">
                  <c:v>1.0011737999999997</c:v>
                </c:pt>
                <c:pt idx="1233">
                  <c:v>1.0019863999999998</c:v>
                </c:pt>
                <c:pt idx="1234">
                  <c:v>1.0027990999999998</c:v>
                </c:pt>
                <c:pt idx="1235">
                  <c:v>1.0036116999999998</c:v>
                </c:pt>
                <c:pt idx="1236">
                  <c:v>1.0044242999999995</c:v>
                </c:pt>
                <c:pt idx="1237">
                  <c:v>1.0052369999999997</c:v>
                </c:pt>
                <c:pt idx="1238">
                  <c:v>1.0060495999999999</c:v>
                </c:pt>
                <c:pt idx="1239">
                  <c:v>1.0068622999999999</c:v>
                </c:pt>
                <c:pt idx="1240">
                  <c:v>1.0076748999999998</c:v>
                </c:pt>
                <c:pt idx="1241">
                  <c:v>1.0084875000000002</c:v>
                </c:pt>
                <c:pt idx="1242">
                  <c:v>1.0093001999999998</c:v>
                </c:pt>
                <c:pt idx="1243">
                  <c:v>1.0101127999999999</c:v>
                </c:pt>
                <c:pt idx="1244">
                  <c:v>1.0109254999999997</c:v>
                </c:pt>
                <c:pt idx="1245">
                  <c:v>1.0117380999999999</c:v>
                </c:pt>
                <c:pt idx="1246">
                  <c:v>1.0125508000000001</c:v>
                </c:pt>
                <c:pt idx="1247">
                  <c:v>1.0133633999999998</c:v>
                </c:pt>
                <c:pt idx="1248">
                  <c:v>1.014176</c:v>
                </c:pt>
                <c:pt idx="1249">
                  <c:v>1.0149887</c:v>
                </c:pt>
                <c:pt idx="1250">
                  <c:v>1.0158012999999995</c:v>
                </c:pt>
                <c:pt idx="1251">
                  <c:v>1.0166139999999999</c:v>
                </c:pt>
                <c:pt idx="1252">
                  <c:v>1.0174265999999996</c:v>
                </c:pt>
                <c:pt idx="1253">
                  <c:v>1.0182391999999998</c:v>
                </c:pt>
                <c:pt idx="1254">
                  <c:v>1.0190519</c:v>
                </c:pt>
                <c:pt idx="1255">
                  <c:v>1.0198644999999997</c:v>
                </c:pt>
                <c:pt idx="1256">
                  <c:v>1.0206772</c:v>
                </c:pt>
                <c:pt idx="1257">
                  <c:v>1.0214897999999997</c:v>
                </c:pt>
                <c:pt idx="1258">
                  <c:v>1.0223024000000001</c:v>
                </c:pt>
                <c:pt idx="1259">
                  <c:v>1.0231151000000001</c:v>
                </c:pt>
                <c:pt idx="1260">
                  <c:v>1.0239276999999998</c:v>
                </c:pt>
                <c:pt idx="1261">
                  <c:v>1.0247404</c:v>
                </c:pt>
                <c:pt idx="1262">
                  <c:v>1.0255529999999999</c:v>
                </c:pt>
                <c:pt idx="1263">
                  <c:v>1.0263656999999997</c:v>
                </c:pt>
                <c:pt idx="1264">
                  <c:v>1.0271782999999999</c:v>
                </c:pt>
                <c:pt idx="1265">
                  <c:v>1.0279908999999998</c:v>
                </c:pt>
                <c:pt idx="1266">
                  <c:v>1.0288035999999998</c:v>
                </c:pt>
                <c:pt idx="1267">
                  <c:v>1.0296161999999998</c:v>
                </c:pt>
                <c:pt idx="1268">
                  <c:v>1.0304289</c:v>
                </c:pt>
                <c:pt idx="1269">
                  <c:v>1.0312414999999997</c:v>
                </c:pt>
                <c:pt idx="1270">
                  <c:v>1.0320541000000001</c:v>
                </c:pt>
                <c:pt idx="1271">
                  <c:v>1.0328667999999999</c:v>
                </c:pt>
                <c:pt idx="1272">
                  <c:v>1.0336793999999998</c:v>
                </c:pt>
                <c:pt idx="1273">
                  <c:v>1.0344921</c:v>
                </c:pt>
                <c:pt idx="1274">
                  <c:v>1.0353046999999997</c:v>
                </c:pt>
                <c:pt idx="1275">
                  <c:v>1.0361172999999999</c:v>
                </c:pt>
                <c:pt idx="1276">
                  <c:v>1.0369299999999997</c:v>
                </c:pt>
                <c:pt idx="1277">
                  <c:v>1.0377425999999998</c:v>
                </c:pt>
                <c:pt idx="1278">
                  <c:v>1.0385553000000001</c:v>
                </c:pt>
                <c:pt idx="1279">
                  <c:v>1.0393679</c:v>
                </c:pt>
                <c:pt idx="1280">
                  <c:v>1.0401805000000002</c:v>
                </c:pt>
                <c:pt idx="1281">
                  <c:v>1.0409931999999997</c:v>
                </c:pt>
                <c:pt idx="1282">
                  <c:v>1.0418057999999997</c:v>
                </c:pt>
                <c:pt idx="1283">
                  <c:v>1.0426184999999999</c:v>
                </c:pt>
                <c:pt idx="1284">
                  <c:v>1.0434310999999998</c:v>
                </c:pt>
                <c:pt idx="1285">
                  <c:v>1.0442438000000001</c:v>
                </c:pt>
                <c:pt idx="1286">
                  <c:v>1.0450564</c:v>
                </c:pt>
                <c:pt idx="1287">
                  <c:v>1.0458689999999997</c:v>
                </c:pt>
                <c:pt idx="1288">
                  <c:v>1.0466816999999997</c:v>
                </c:pt>
                <c:pt idx="1289">
                  <c:v>1.0474942999999997</c:v>
                </c:pt>
                <c:pt idx="1290">
                  <c:v>1.0483070000000001</c:v>
                </c:pt>
                <c:pt idx="1291">
                  <c:v>1.0491195999999998</c:v>
                </c:pt>
                <c:pt idx="1292">
                  <c:v>1.0499321999999998</c:v>
                </c:pt>
                <c:pt idx="1293">
                  <c:v>1.0507449</c:v>
                </c:pt>
                <c:pt idx="1294">
                  <c:v>1.0515574999999999</c:v>
                </c:pt>
                <c:pt idx="1295">
                  <c:v>1.0523701999999999</c:v>
                </c:pt>
                <c:pt idx="1296">
                  <c:v>1.0531828000000001</c:v>
                </c:pt>
                <c:pt idx="1297">
                  <c:v>1.0539953999999998</c:v>
                </c:pt>
                <c:pt idx="1298">
                  <c:v>1.0548081</c:v>
                </c:pt>
                <c:pt idx="1299">
                  <c:v>1.0556206999999997</c:v>
                </c:pt>
                <c:pt idx="1300">
                  <c:v>1.0564334</c:v>
                </c:pt>
                <c:pt idx="1301">
                  <c:v>1.0572459999999999</c:v>
                </c:pt>
                <c:pt idx="1302">
                  <c:v>1.0580586999999999</c:v>
                </c:pt>
                <c:pt idx="1303">
                  <c:v>1.0588712999999998</c:v>
                </c:pt>
                <c:pt idx="1304">
                  <c:v>1.0596839</c:v>
                </c:pt>
                <c:pt idx="1305">
                  <c:v>1.0604965999999998</c:v>
                </c:pt>
                <c:pt idx="1306">
                  <c:v>1.0613091999999997</c:v>
                </c:pt>
                <c:pt idx="1307">
                  <c:v>1.0621219</c:v>
                </c:pt>
                <c:pt idx="1308">
                  <c:v>1.0629344999999997</c:v>
                </c:pt>
                <c:pt idx="1309">
                  <c:v>1.0637471000000001</c:v>
                </c:pt>
                <c:pt idx="1310">
                  <c:v>1.0645598000000001</c:v>
                </c:pt>
                <c:pt idx="1311">
                  <c:v>1.0653724</c:v>
                </c:pt>
                <c:pt idx="1312">
                  <c:v>1.0661851000000002</c:v>
                </c:pt>
                <c:pt idx="1313">
                  <c:v>1.0669976999999997</c:v>
                </c:pt>
                <c:pt idx="1314">
                  <c:v>1.0678102999999999</c:v>
                </c:pt>
                <c:pt idx="1315">
                  <c:v>1.0686229999999999</c:v>
                </c:pt>
                <c:pt idx="1316">
                  <c:v>1.0694355999999998</c:v>
                </c:pt>
                <c:pt idx="1317">
                  <c:v>1.0702483</c:v>
                </c:pt>
                <c:pt idx="1318">
                  <c:v>1.0710609</c:v>
                </c:pt>
                <c:pt idx="1319">
                  <c:v>1.0718734999999997</c:v>
                </c:pt>
                <c:pt idx="1320">
                  <c:v>1.0726861999999999</c:v>
                </c:pt>
                <c:pt idx="1321">
                  <c:v>1.0734987999999999</c:v>
                </c:pt>
                <c:pt idx="1322">
                  <c:v>1.0743115000000001</c:v>
                </c:pt>
                <c:pt idx="1323">
                  <c:v>1.0751240999999998</c:v>
                </c:pt>
                <c:pt idx="1324">
                  <c:v>1.0759367999999998</c:v>
                </c:pt>
                <c:pt idx="1325">
                  <c:v>1.0767494</c:v>
                </c:pt>
                <c:pt idx="1326">
                  <c:v>1.0775619999999997</c:v>
                </c:pt>
                <c:pt idx="1327">
                  <c:v>1.0783746999999997</c:v>
                </c:pt>
                <c:pt idx="1328">
                  <c:v>1.0791873000000001</c:v>
                </c:pt>
                <c:pt idx="1329">
                  <c:v>1.08</c:v>
                </c:pt>
                <c:pt idx="1330">
                  <c:v>1.0808126</c:v>
                </c:pt>
                <c:pt idx="1331">
                  <c:v>1.0816251999999997</c:v>
                </c:pt>
                <c:pt idx="1332">
                  <c:v>1.0824379000000002</c:v>
                </c:pt>
                <c:pt idx="1333">
                  <c:v>1.0832504999999999</c:v>
                </c:pt>
                <c:pt idx="1334">
                  <c:v>1.0840631999999999</c:v>
                </c:pt>
                <c:pt idx="1335">
                  <c:v>1.0848758000000001</c:v>
                </c:pt>
                <c:pt idx="1336">
                  <c:v>1.0856884</c:v>
                </c:pt>
                <c:pt idx="1337">
                  <c:v>1.0865011</c:v>
                </c:pt>
                <c:pt idx="1338">
                  <c:v>1.0873136999999997</c:v>
                </c:pt>
                <c:pt idx="1339">
                  <c:v>1.0881263999999997</c:v>
                </c:pt>
                <c:pt idx="1340">
                  <c:v>1.0889389999999999</c:v>
                </c:pt>
                <c:pt idx="1341">
                  <c:v>1.0897516999999999</c:v>
                </c:pt>
                <c:pt idx="1342">
                  <c:v>1.0905642999999998</c:v>
                </c:pt>
                <c:pt idx="1343">
                  <c:v>1.0913769</c:v>
                </c:pt>
                <c:pt idx="1344">
                  <c:v>1.0921896</c:v>
                </c:pt>
                <c:pt idx="1345">
                  <c:v>1.0930021999999999</c:v>
                </c:pt>
                <c:pt idx="1346">
                  <c:v>1.0938148999999997</c:v>
                </c:pt>
                <c:pt idx="1347">
                  <c:v>1.0946275000000001</c:v>
                </c:pt>
                <c:pt idx="1348">
                  <c:v>1.0954401</c:v>
                </c:pt>
                <c:pt idx="1349">
                  <c:v>1.0962528000000002</c:v>
                </c:pt>
                <c:pt idx="1350">
                  <c:v>1.0970654</c:v>
                </c:pt>
                <c:pt idx="1351">
                  <c:v>1.0978781</c:v>
                </c:pt>
                <c:pt idx="1352">
                  <c:v>1.0986906999999997</c:v>
                </c:pt>
                <c:pt idx="1353">
                  <c:v>1.0995032999999999</c:v>
                </c:pt>
                <c:pt idx="1354">
                  <c:v>1.1003160000000001</c:v>
                </c:pt>
                <c:pt idx="1355">
                  <c:v>1.1011285999999998</c:v>
                </c:pt>
                <c:pt idx="1356">
                  <c:v>1.1019412999999998</c:v>
                </c:pt>
                <c:pt idx="1357">
                  <c:v>1.1027539000000002</c:v>
                </c:pt>
                <c:pt idx="1358">
                  <c:v>1.1035665999999997</c:v>
                </c:pt>
                <c:pt idx="1359">
                  <c:v>1.1043791999999999</c:v>
                </c:pt>
                <c:pt idx="1360">
                  <c:v>1.1051917999999998</c:v>
                </c:pt>
                <c:pt idx="1361">
                  <c:v>1.1060045000000001</c:v>
                </c:pt>
                <c:pt idx="1362">
                  <c:v>1.1068171000000002</c:v>
                </c:pt>
                <c:pt idx="1363">
                  <c:v>1.1076297999999998</c:v>
                </c:pt>
                <c:pt idx="1364">
                  <c:v>1.1084423999999999</c:v>
                </c:pt>
                <c:pt idx="1365">
                  <c:v>1.1092550000000001</c:v>
                </c:pt>
                <c:pt idx="1366">
                  <c:v>1.1100677000000001</c:v>
                </c:pt>
                <c:pt idx="1367">
                  <c:v>1.1108803</c:v>
                </c:pt>
                <c:pt idx="1368">
                  <c:v>1.1116929999999998</c:v>
                </c:pt>
                <c:pt idx="1369">
                  <c:v>1.1125056</c:v>
                </c:pt>
                <c:pt idx="1370">
                  <c:v>1.1133181999999999</c:v>
                </c:pt>
                <c:pt idx="1371">
                  <c:v>1.1141308999999999</c:v>
                </c:pt>
                <c:pt idx="1372">
                  <c:v>1.1149435000000001</c:v>
                </c:pt>
                <c:pt idx="1373">
                  <c:v>1.1157561999999999</c:v>
                </c:pt>
                <c:pt idx="1374">
                  <c:v>1.1165688</c:v>
                </c:pt>
                <c:pt idx="1375">
                  <c:v>1.1173814</c:v>
                </c:pt>
                <c:pt idx="1376">
                  <c:v>1.1181941</c:v>
                </c:pt>
                <c:pt idx="1377">
                  <c:v>1.1190066999999997</c:v>
                </c:pt>
                <c:pt idx="1378">
                  <c:v>1.1198193999999997</c:v>
                </c:pt>
                <c:pt idx="1379">
                  <c:v>1.1206320000000001</c:v>
                </c:pt>
                <c:pt idx="1380">
                  <c:v>1.1214446999999998</c:v>
                </c:pt>
                <c:pt idx="1381">
                  <c:v>1.1222573000000002</c:v>
                </c:pt>
                <c:pt idx="1382">
                  <c:v>1.1230699</c:v>
                </c:pt>
                <c:pt idx="1383">
                  <c:v>1.1238826</c:v>
                </c:pt>
                <c:pt idx="1384">
                  <c:v>1.1246951999999999</c:v>
                </c:pt>
                <c:pt idx="1385">
                  <c:v>1.1255078999999999</c:v>
                </c:pt>
                <c:pt idx="1386">
                  <c:v>1.1263205000000001</c:v>
                </c:pt>
                <c:pt idx="1387">
                  <c:v>1.1271331</c:v>
                </c:pt>
                <c:pt idx="1388">
                  <c:v>1.1279458</c:v>
                </c:pt>
                <c:pt idx="1389">
                  <c:v>1.1287583999999999</c:v>
                </c:pt>
                <c:pt idx="1390">
                  <c:v>1.1295710999999997</c:v>
                </c:pt>
                <c:pt idx="1391">
                  <c:v>1.1303837000000001</c:v>
                </c:pt>
                <c:pt idx="1392">
                  <c:v>1.1311962999999998</c:v>
                </c:pt>
                <c:pt idx="1393">
                  <c:v>1.132009</c:v>
                </c:pt>
                <c:pt idx="1394">
                  <c:v>1.1328215999999998</c:v>
                </c:pt>
                <c:pt idx="1395">
                  <c:v>1.1336342999999998</c:v>
                </c:pt>
                <c:pt idx="1396">
                  <c:v>1.1344468999999999</c:v>
                </c:pt>
                <c:pt idx="1397">
                  <c:v>1.1352595999999999</c:v>
                </c:pt>
                <c:pt idx="1398">
                  <c:v>1.1360722000000001</c:v>
                </c:pt>
                <c:pt idx="1399">
                  <c:v>1.1368848</c:v>
                </c:pt>
                <c:pt idx="1400">
                  <c:v>1.1376975</c:v>
                </c:pt>
                <c:pt idx="1401">
                  <c:v>1.1385101000000002</c:v>
                </c:pt>
                <c:pt idx="1402">
                  <c:v>1.1393228</c:v>
                </c:pt>
                <c:pt idx="1403">
                  <c:v>1.1401353999999999</c:v>
                </c:pt>
                <c:pt idx="1404">
                  <c:v>1.1409480000000001</c:v>
                </c:pt>
                <c:pt idx="1405">
                  <c:v>1.1417606999999999</c:v>
                </c:pt>
                <c:pt idx="1406">
                  <c:v>1.1425733</c:v>
                </c:pt>
                <c:pt idx="1407">
                  <c:v>1.143386</c:v>
                </c:pt>
                <c:pt idx="1408">
                  <c:v>1.1441986</c:v>
                </c:pt>
                <c:pt idx="1409">
                  <c:v>1.1450111999999999</c:v>
                </c:pt>
                <c:pt idx="1410">
                  <c:v>1.1458238999999997</c:v>
                </c:pt>
                <c:pt idx="1411">
                  <c:v>1.1466365000000001</c:v>
                </c:pt>
                <c:pt idx="1412">
                  <c:v>1.1474491999999998</c:v>
                </c:pt>
                <c:pt idx="1413">
                  <c:v>1.1482618</c:v>
                </c:pt>
                <c:pt idx="1414">
                  <c:v>1.1490743999999997</c:v>
                </c:pt>
                <c:pt idx="1415">
                  <c:v>1.1498870999999999</c:v>
                </c:pt>
                <c:pt idx="1416">
                  <c:v>1.1506996999999999</c:v>
                </c:pt>
                <c:pt idx="1417">
                  <c:v>1.1515124000000001</c:v>
                </c:pt>
                <c:pt idx="1418">
                  <c:v>1.152325</c:v>
                </c:pt>
                <c:pt idx="1419">
                  <c:v>1.1531377</c:v>
                </c:pt>
                <c:pt idx="1420">
                  <c:v>1.1539503</c:v>
                </c:pt>
                <c:pt idx="1421">
                  <c:v>1.1547628999999999</c:v>
                </c:pt>
                <c:pt idx="1422">
                  <c:v>1.1555755999999999</c:v>
                </c:pt>
                <c:pt idx="1423">
                  <c:v>1.1563882000000001</c:v>
                </c:pt>
                <c:pt idx="1424">
                  <c:v>1.1572009000000001</c:v>
                </c:pt>
                <c:pt idx="1425">
                  <c:v>1.1580135000000003</c:v>
                </c:pt>
                <c:pt idx="1426">
                  <c:v>1.1588261</c:v>
                </c:pt>
                <c:pt idx="1427">
                  <c:v>1.1596388</c:v>
                </c:pt>
                <c:pt idx="1428">
                  <c:v>1.1604513999999999</c:v>
                </c:pt>
                <c:pt idx="1429">
                  <c:v>1.1612640999999997</c:v>
                </c:pt>
                <c:pt idx="1430">
                  <c:v>1.1620767000000001</c:v>
                </c:pt>
                <c:pt idx="1431">
                  <c:v>1.1628893</c:v>
                </c:pt>
                <c:pt idx="1432">
                  <c:v>1.163702</c:v>
                </c:pt>
                <c:pt idx="1433">
                  <c:v>1.1645146</c:v>
                </c:pt>
                <c:pt idx="1434">
                  <c:v>1.1653273</c:v>
                </c:pt>
                <c:pt idx="1435">
                  <c:v>1.1661398999999999</c:v>
                </c:pt>
                <c:pt idx="1436">
                  <c:v>1.1669526000000001</c:v>
                </c:pt>
                <c:pt idx="1437">
                  <c:v>1.1677651999999998</c:v>
                </c:pt>
                <c:pt idx="1438">
                  <c:v>1.1685778000000002</c:v>
                </c:pt>
                <c:pt idx="1439">
                  <c:v>1.1693905</c:v>
                </c:pt>
                <c:pt idx="1440">
                  <c:v>1.1702030999999999</c:v>
                </c:pt>
                <c:pt idx="1441">
                  <c:v>1.1710157999999999</c:v>
                </c:pt>
                <c:pt idx="1442">
                  <c:v>1.1718283999999999</c:v>
                </c:pt>
                <c:pt idx="1443">
                  <c:v>1.172641</c:v>
                </c:pt>
                <c:pt idx="1444">
                  <c:v>1.1734537</c:v>
                </c:pt>
                <c:pt idx="1445">
                  <c:v>1.1742663</c:v>
                </c:pt>
                <c:pt idx="1446">
                  <c:v>1.175079</c:v>
                </c:pt>
                <c:pt idx="1447">
                  <c:v>1.1758915999999997</c:v>
                </c:pt>
                <c:pt idx="1448">
                  <c:v>1.1767041999999999</c:v>
                </c:pt>
                <c:pt idx="1449">
                  <c:v>1.1775169000000001</c:v>
                </c:pt>
                <c:pt idx="1450">
                  <c:v>1.1783295</c:v>
                </c:pt>
                <c:pt idx="1451">
                  <c:v>1.1791422</c:v>
                </c:pt>
                <c:pt idx="1452">
                  <c:v>1.1799548</c:v>
                </c:pt>
                <c:pt idx="1453">
                  <c:v>1.1807675000000002</c:v>
                </c:pt>
                <c:pt idx="1454">
                  <c:v>1.1815800999999999</c:v>
                </c:pt>
                <c:pt idx="1455">
                  <c:v>1.1823927000000001</c:v>
                </c:pt>
                <c:pt idx="1456">
                  <c:v>1.1832054000000001</c:v>
                </c:pt>
                <c:pt idx="1457">
                  <c:v>1.1840180000000002</c:v>
                </c:pt>
                <c:pt idx="1458">
                  <c:v>1.1848307</c:v>
                </c:pt>
                <c:pt idx="1459">
                  <c:v>1.1856433</c:v>
                </c:pt>
                <c:pt idx="1460">
                  <c:v>1.1864559000000001</c:v>
                </c:pt>
                <c:pt idx="1461">
                  <c:v>1.1872685999999999</c:v>
                </c:pt>
                <c:pt idx="1462">
                  <c:v>1.1880812000000001</c:v>
                </c:pt>
                <c:pt idx="1463">
                  <c:v>1.1888939000000001</c:v>
                </c:pt>
                <c:pt idx="1464">
                  <c:v>1.1897065</c:v>
                </c:pt>
                <c:pt idx="1465">
                  <c:v>1.1905190999999999</c:v>
                </c:pt>
                <c:pt idx="1466">
                  <c:v>1.1913317999999997</c:v>
                </c:pt>
                <c:pt idx="1467">
                  <c:v>1.1921444000000001</c:v>
                </c:pt>
                <c:pt idx="1468">
                  <c:v>1.1929571000000003</c:v>
                </c:pt>
                <c:pt idx="1469">
                  <c:v>1.1937696999999998</c:v>
                </c:pt>
                <c:pt idx="1470">
                  <c:v>1.1945823000000002</c:v>
                </c:pt>
                <c:pt idx="1471">
                  <c:v>1.195395</c:v>
                </c:pt>
                <c:pt idx="1472">
                  <c:v>1.1962076000000001</c:v>
                </c:pt>
                <c:pt idx="1473">
                  <c:v>1.1970202999999997</c:v>
                </c:pt>
                <c:pt idx="1474">
                  <c:v>1.1978329000000001</c:v>
                </c:pt>
                <c:pt idx="1475">
                  <c:v>1.1986456000000001</c:v>
                </c:pt>
                <c:pt idx="1476">
                  <c:v>1.1994582</c:v>
                </c:pt>
                <c:pt idx="1477">
                  <c:v>1.2002708</c:v>
                </c:pt>
                <c:pt idx="1478">
                  <c:v>1.2010835</c:v>
                </c:pt>
                <c:pt idx="1479">
                  <c:v>1.2018960999999995</c:v>
                </c:pt>
                <c:pt idx="1480">
                  <c:v>1.2027087999999997</c:v>
                </c:pt>
                <c:pt idx="1481">
                  <c:v>1.2035213999999996</c:v>
                </c:pt>
                <c:pt idx="1482">
                  <c:v>1.2043339999999998</c:v>
                </c:pt>
                <c:pt idx="1483">
                  <c:v>1.2051466999999998</c:v>
                </c:pt>
                <c:pt idx="1484">
                  <c:v>1.2059592999999997</c:v>
                </c:pt>
                <c:pt idx="1485">
                  <c:v>1.206772</c:v>
                </c:pt>
                <c:pt idx="1486">
                  <c:v>1.2075845999999997</c:v>
                </c:pt>
                <c:pt idx="1487">
                  <c:v>1.2083971999999998</c:v>
                </c:pt>
                <c:pt idx="1488">
                  <c:v>1.2092098999999998</c:v>
                </c:pt>
                <c:pt idx="1489">
                  <c:v>1.2100225</c:v>
                </c:pt>
                <c:pt idx="1490">
                  <c:v>1.2108351999999998</c:v>
                </c:pt>
                <c:pt idx="1491">
                  <c:v>1.2116477999999997</c:v>
                </c:pt>
                <c:pt idx="1492">
                  <c:v>1.2124604999999997</c:v>
                </c:pt>
                <c:pt idx="1493">
                  <c:v>1.2132730999999999</c:v>
                </c:pt>
                <c:pt idx="1494">
                  <c:v>1.2140857</c:v>
                </c:pt>
                <c:pt idx="1495">
                  <c:v>1.2148983999999998</c:v>
                </c:pt>
                <c:pt idx="1496">
                  <c:v>1.2157109999999998</c:v>
                </c:pt>
                <c:pt idx="1497">
                  <c:v>1.2165236999999998</c:v>
                </c:pt>
                <c:pt idx="1498">
                  <c:v>1.2173362999999995</c:v>
                </c:pt>
                <c:pt idx="1499">
                  <c:v>1.2181489000000001</c:v>
                </c:pt>
                <c:pt idx="1500">
                  <c:v>1.2189615999999996</c:v>
                </c:pt>
                <c:pt idx="1501">
                  <c:v>1.2197741999999996</c:v>
                </c:pt>
                <c:pt idx="1502">
                  <c:v>1.2205869</c:v>
                </c:pt>
                <c:pt idx="1503">
                  <c:v>1.2213994999999997</c:v>
                </c:pt>
                <c:pt idx="1504">
                  <c:v>1.2222120999999999</c:v>
                </c:pt>
                <c:pt idx="1505">
                  <c:v>1.2230247999999995</c:v>
                </c:pt>
                <c:pt idx="1506">
                  <c:v>1.2238373999999999</c:v>
                </c:pt>
                <c:pt idx="1507">
                  <c:v>1.2246501000000001</c:v>
                </c:pt>
                <c:pt idx="1508">
                  <c:v>1.2254626999999998</c:v>
                </c:pt>
                <c:pt idx="1509">
                  <c:v>1.2262754</c:v>
                </c:pt>
                <c:pt idx="1510">
                  <c:v>1.227088</c:v>
                </c:pt>
                <c:pt idx="1511">
                  <c:v>1.2279005999999997</c:v>
                </c:pt>
                <c:pt idx="1512">
                  <c:v>1.2287132999999997</c:v>
                </c:pt>
                <c:pt idx="1513">
                  <c:v>1.2295258999999998</c:v>
                </c:pt>
                <c:pt idx="1514">
                  <c:v>1.2303385999999998</c:v>
                </c:pt>
                <c:pt idx="1515">
                  <c:v>1.2311511999999998</c:v>
                </c:pt>
                <c:pt idx="1516">
                  <c:v>1.2319637999999995</c:v>
                </c:pt>
                <c:pt idx="1517">
                  <c:v>1.2327764999999997</c:v>
                </c:pt>
                <c:pt idx="1518">
                  <c:v>1.2335890999999999</c:v>
                </c:pt>
                <c:pt idx="1519">
                  <c:v>1.2344017999999999</c:v>
                </c:pt>
                <c:pt idx="1520">
                  <c:v>1.2352143999999998</c:v>
                </c:pt>
                <c:pt idx="1521">
                  <c:v>1.236027</c:v>
                </c:pt>
                <c:pt idx="1522">
                  <c:v>1.2368396999999998</c:v>
                </c:pt>
                <c:pt idx="1523">
                  <c:v>1.2376522999999997</c:v>
                </c:pt>
                <c:pt idx="1524">
                  <c:v>1.2384649999999997</c:v>
                </c:pt>
                <c:pt idx="1525">
                  <c:v>1.2392775999999999</c:v>
                </c:pt>
                <c:pt idx="1526">
                  <c:v>1.2400901999999998</c:v>
                </c:pt>
                <c:pt idx="1527">
                  <c:v>1.2409029</c:v>
                </c:pt>
                <c:pt idx="1528">
                  <c:v>1.2417155</c:v>
                </c:pt>
                <c:pt idx="1529">
                  <c:v>1.2425281999999997</c:v>
                </c:pt>
                <c:pt idx="1530">
                  <c:v>1.2433407999999997</c:v>
                </c:pt>
                <c:pt idx="1531">
                  <c:v>1.2441534999999999</c:v>
                </c:pt>
                <c:pt idx="1532">
                  <c:v>1.2449660999999999</c:v>
                </c:pt>
                <c:pt idx="1533">
                  <c:v>1.2457786999999998</c:v>
                </c:pt>
                <c:pt idx="1534">
                  <c:v>1.2465913999999998</c:v>
                </c:pt>
                <c:pt idx="1535">
                  <c:v>1.2474039999999997</c:v>
                </c:pt>
                <c:pt idx="1536">
                  <c:v>1.2482167</c:v>
                </c:pt>
                <c:pt idx="1537">
                  <c:v>1.2490292999999995</c:v>
                </c:pt>
                <c:pt idx="1538">
                  <c:v>1.2498418999999998</c:v>
                </c:pt>
                <c:pt idx="1539">
                  <c:v>1.2506545999999998</c:v>
                </c:pt>
                <c:pt idx="1540">
                  <c:v>1.2514671999999998</c:v>
                </c:pt>
                <c:pt idx="1541">
                  <c:v>1.2522799</c:v>
                </c:pt>
                <c:pt idx="1542">
                  <c:v>1.2530924999999997</c:v>
                </c:pt>
                <c:pt idx="1543">
                  <c:v>1.2539050999999999</c:v>
                </c:pt>
                <c:pt idx="1544">
                  <c:v>1.2547178000000001</c:v>
                </c:pt>
                <c:pt idx="1545">
                  <c:v>1.2555303999999998</c:v>
                </c:pt>
                <c:pt idx="1546">
                  <c:v>1.2563431</c:v>
                </c:pt>
                <c:pt idx="1547">
                  <c:v>1.2571557</c:v>
                </c:pt>
                <c:pt idx="1548">
                  <c:v>1.2579683999999998</c:v>
                </c:pt>
                <c:pt idx="1549">
                  <c:v>1.2587809999999999</c:v>
                </c:pt>
                <c:pt idx="1550">
                  <c:v>1.2595935999999996</c:v>
                </c:pt>
                <c:pt idx="1551">
                  <c:v>1.2604062999999999</c:v>
                </c:pt>
                <c:pt idx="1552">
                  <c:v>1.2612189</c:v>
                </c:pt>
                <c:pt idx="1553">
                  <c:v>1.2620315999999998</c:v>
                </c:pt>
                <c:pt idx="1554">
                  <c:v>1.2628441999999998</c:v>
                </c:pt>
                <c:pt idx="1555">
                  <c:v>1.2636567999999997</c:v>
                </c:pt>
                <c:pt idx="1556">
                  <c:v>1.2644694999999997</c:v>
                </c:pt>
                <c:pt idx="1557">
                  <c:v>1.2652821000000001</c:v>
                </c:pt>
                <c:pt idx="1558">
                  <c:v>1.2660947999999999</c:v>
                </c:pt>
                <c:pt idx="1559">
                  <c:v>1.2669074</c:v>
                </c:pt>
                <c:pt idx="1560">
                  <c:v>1.2677199999999997</c:v>
                </c:pt>
                <c:pt idx="1561">
                  <c:v>1.2685327</c:v>
                </c:pt>
                <c:pt idx="1562">
                  <c:v>1.2693452999999997</c:v>
                </c:pt>
                <c:pt idx="1563">
                  <c:v>1.2701580000000001</c:v>
                </c:pt>
                <c:pt idx="1564">
                  <c:v>1.2709705999999998</c:v>
                </c:pt>
                <c:pt idx="1565">
                  <c:v>1.2717831999999998</c:v>
                </c:pt>
                <c:pt idx="1566">
                  <c:v>1.2725959</c:v>
                </c:pt>
                <c:pt idx="1567">
                  <c:v>1.2734084999999997</c:v>
                </c:pt>
                <c:pt idx="1568">
                  <c:v>1.2742211999999997</c:v>
                </c:pt>
                <c:pt idx="1569">
                  <c:v>1.2750337999999999</c:v>
                </c:pt>
                <c:pt idx="1570">
                  <c:v>1.2758464999999999</c:v>
                </c:pt>
                <c:pt idx="1571">
                  <c:v>1.2766591</c:v>
                </c:pt>
                <c:pt idx="1572">
                  <c:v>1.2774716999999998</c:v>
                </c:pt>
                <c:pt idx="1573">
                  <c:v>1.2782844</c:v>
                </c:pt>
                <c:pt idx="1574">
                  <c:v>1.2790969999999997</c:v>
                </c:pt>
                <c:pt idx="1575">
                  <c:v>1.2799096999999995</c:v>
                </c:pt>
                <c:pt idx="1576">
                  <c:v>1.2807222999999999</c:v>
                </c:pt>
                <c:pt idx="1577">
                  <c:v>1.2815348999999998</c:v>
                </c:pt>
                <c:pt idx="1578">
                  <c:v>1.2823476</c:v>
                </c:pt>
                <c:pt idx="1579">
                  <c:v>1.2831601999999998</c:v>
                </c:pt>
                <c:pt idx="1580">
                  <c:v>1.2839729</c:v>
                </c:pt>
                <c:pt idx="1581">
                  <c:v>1.2847854999999999</c:v>
                </c:pt>
                <c:pt idx="1582">
                  <c:v>1.2855980999999999</c:v>
                </c:pt>
                <c:pt idx="1583">
                  <c:v>1.2864108000000001</c:v>
                </c:pt>
                <c:pt idx="1584">
                  <c:v>1.2872233999999998</c:v>
                </c:pt>
                <c:pt idx="1585">
                  <c:v>1.2880361</c:v>
                </c:pt>
                <c:pt idx="1586">
                  <c:v>1.2888487</c:v>
                </c:pt>
                <c:pt idx="1587">
                  <c:v>1.2896613999999997</c:v>
                </c:pt>
                <c:pt idx="1588">
                  <c:v>1.2904739999999999</c:v>
                </c:pt>
                <c:pt idx="1589">
                  <c:v>1.2912865999999998</c:v>
                </c:pt>
                <c:pt idx="1590">
                  <c:v>1.2920992999999998</c:v>
                </c:pt>
                <c:pt idx="1591">
                  <c:v>1.2929119</c:v>
                </c:pt>
                <c:pt idx="1592">
                  <c:v>1.2937245999999996</c:v>
                </c:pt>
                <c:pt idx="1593">
                  <c:v>1.2945371999999999</c:v>
                </c:pt>
                <c:pt idx="1594">
                  <c:v>1.2953497999999999</c:v>
                </c:pt>
                <c:pt idx="1595">
                  <c:v>1.2961625000000001</c:v>
                </c:pt>
                <c:pt idx="1596">
                  <c:v>1.2969751</c:v>
                </c:pt>
                <c:pt idx="1597">
                  <c:v>1.2977878</c:v>
                </c:pt>
                <c:pt idx="1598">
                  <c:v>1.2986004</c:v>
                </c:pt>
                <c:pt idx="1599">
                  <c:v>1.2994129999999999</c:v>
                </c:pt>
                <c:pt idx="1600">
                  <c:v>1.3002256999999997</c:v>
                </c:pt>
                <c:pt idx="1601">
                  <c:v>1.3010382999999999</c:v>
                </c:pt>
                <c:pt idx="1602">
                  <c:v>1.3018509999999999</c:v>
                </c:pt>
                <c:pt idx="1603">
                  <c:v>1.3026635999999998</c:v>
                </c:pt>
                <c:pt idx="1604">
                  <c:v>1.3034762999999998</c:v>
                </c:pt>
                <c:pt idx="1605">
                  <c:v>1.3042889000000002</c:v>
                </c:pt>
                <c:pt idx="1606">
                  <c:v>1.3051014999999997</c:v>
                </c:pt>
                <c:pt idx="1607">
                  <c:v>1.3059141999999997</c:v>
                </c:pt>
                <c:pt idx="1608">
                  <c:v>1.3067267999999999</c:v>
                </c:pt>
                <c:pt idx="1609">
                  <c:v>1.3075394999999999</c:v>
                </c:pt>
                <c:pt idx="1610">
                  <c:v>1.3083521000000002</c:v>
                </c:pt>
                <c:pt idx="1611">
                  <c:v>1.3091646999999997</c:v>
                </c:pt>
                <c:pt idx="1612">
                  <c:v>1.3099774</c:v>
                </c:pt>
                <c:pt idx="1613">
                  <c:v>1.3107899999999999</c:v>
                </c:pt>
                <c:pt idx="1614">
                  <c:v>1.3116026999999997</c:v>
                </c:pt>
                <c:pt idx="1615">
                  <c:v>1.3124153000000001</c:v>
                </c:pt>
                <c:pt idx="1616">
                  <c:v>1.3132279</c:v>
                </c:pt>
                <c:pt idx="1617">
                  <c:v>1.3140406</c:v>
                </c:pt>
                <c:pt idx="1618">
                  <c:v>1.3148531999999999</c:v>
                </c:pt>
                <c:pt idx="1619">
                  <c:v>1.3156658999999997</c:v>
                </c:pt>
                <c:pt idx="1620">
                  <c:v>1.3164785000000001</c:v>
                </c:pt>
                <c:pt idx="1621">
                  <c:v>1.3172910999999998</c:v>
                </c:pt>
                <c:pt idx="1622">
                  <c:v>1.3181038</c:v>
                </c:pt>
                <c:pt idx="1623">
                  <c:v>1.3189164</c:v>
                </c:pt>
                <c:pt idx="1624">
                  <c:v>1.3197290999999998</c:v>
                </c:pt>
                <c:pt idx="1625">
                  <c:v>1.3205416999999997</c:v>
                </c:pt>
                <c:pt idx="1626">
                  <c:v>1.3213543999999997</c:v>
                </c:pt>
                <c:pt idx="1627">
                  <c:v>1.3221670000000001</c:v>
                </c:pt>
                <c:pt idx="1628">
                  <c:v>1.3229795999999998</c:v>
                </c:pt>
                <c:pt idx="1629">
                  <c:v>1.3237922999999998</c:v>
                </c:pt>
                <c:pt idx="1630">
                  <c:v>1.3246049</c:v>
                </c:pt>
                <c:pt idx="1631">
                  <c:v>1.3254176</c:v>
                </c:pt>
                <c:pt idx="1632">
                  <c:v>1.3262301999999999</c:v>
                </c:pt>
                <c:pt idx="1633">
                  <c:v>1.3270428000000001</c:v>
                </c:pt>
                <c:pt idx="1634">
                  <c:v>1.3278555000000001</c:v>
                </c:pt>
                <c:pt idx="1635">
                  <c:v>1.3286681</c:v>
                </c:pt>
                <c:pt idx="1636">
                  <c:v>1.3294808</c:v>
                </c:pt>
                <c:pt idx="1637">
                  <c:v>1.3302934</c:v>
                </c:pt>
                <c:pt idx="1638">
                  <c:v>1.3311059999999999</c:v>
                </c:pt>
                <c:pt idx="1639">
                  <c:v>1.3319186999999997</c:v>
                </c:pt>
                <c:pt idx="1640">
                  <c:v>1.3327312999999998</c:v>
                </c:pt>
                <c:pt idx="1641">
                  <c:v>1.3335439999999998</c:v>
                </c:pt>
                <c:pt idx="1642">
                  <c:v>1.3343566</c:v>
                </c:pt>
                <c:pt idx="1643">
                  <c:v>1.3351692999999998</c:v>
                </c:pt>
                <c:pt idx="1644">
                  <c:v>1.3359818999999997</c:v>
                </c:pt>
                <c:pt idx="1645">
                  <c:v>1.3367944999999999</c:v>
                </c:pt>
                <c:pt idx="1646">
                  <c:v>1.3376071999999999</c:v>
                </c:pt>
                <c:pt idx="1647">
                  <c:v>1.3384198</c:v>
                </c:pt>
                <c:pt idx="1648">
                  <c:v>1.3392325</c:v>
                </c:pt>
                <c:pt idx="1649">
                  <c:v>1.3400451000000002</c:v>
                </c:pt>
                <c:pt idx="1650">
                  <c:v>1.3408576999999999</c:v>
                </c:pt>
                <c:pt idx="1651">
                  <c:v>1.3416703999999997</c:v>
                </c:pt>
                <c:pt idx="1652">
                  <c:v>1.3424830000000001</c:v>
                </c:pt>
                <c:pt idx="1653">
                  <c:v>1.3432956999999999</c:v>
                </c:pt>
                <c:pt idx="1654">
                  <c:v>1.3441083</c:v>
                </c:pt>
                <c:pt idx="1655">
                  <c:v>1.3449209</c:v>
                </c:pt>
                <c:pt idx="1656">
                  <c:v>1.3457335999999998</c:v>
                </c:pt>
                <c:pt idx="1657">
                  <c:v>1.3465461999999999</c:v>
                </c:pt>
                <c:pt idx="1658">
                  <c:v>1.3473588999999999</c:v>
                </c:pt>
                <c:pt idx="1659">
                  <c:v>1.3481715000000001</c:v>
                </c:pt>
                <c:pt idx="1660">
                  <c:v>1.3489841</c:v>
                </c:pt>
                <c:pt idx="1661">
                  <c:v>1.3497967999999998</c:v>
                </c:pt>
                <c:pt idx="1662">
                  <c:v>1.3506094</c:v>
                </c:pt>
                <c:pt idx="1663">
                  <c:v>1.3514221</c:v>
                </c:pt>
                <c:pt idx="1664">
                  <c:v>1.3522346999999997</c:v>
                </c:pt>
                <c:pt idx="1665">
                  <c:v>1.3530473999999999</c:v>
                </c:pt>
                <c:pt idx="1666">
                  <c:v>1.3538599999999998</c:v>
                </c:pt>
                <c:pt idx="1667">
                  <c:v>1.3546726</c:v>
                </c:pt>
                <c:pt idx="1668">
                  <c:v>1.3554853</c:v>
                </c:pt>
                <c:pt idx="1669">
                  <c:v>1.3562978999999999</c:v>
                </c:pt>
                <c:pt idx="1670">
                  <c:v>1.3571105999999999</c:v>
                </c:pt>
                <c:pt idx="1671">
                  <c:v>1.3579231999999997</c:v>
                </c:pt>
                <c:pt idx="1672">
                  <c:v>1.3587358</c:v>
                </c:pt>
                <c:pt idx="1673">
                  <c:v>1.3595485</c:v>
                </c:pt>
                <c:pt idx="1674">
                  <c:v>1.3603611</c:v>
                </c:pt>
                <c:pt idx="1675">
                  <c:v>1.3611738</c:v>
                </c:pt>
                <c:pt idx="1676">
                  <c:v>1.3619863999999997</c:v>
                </c:pt>
                <c:pt idx="1677">
                  <c:v>1.3627989999999999</c:v>
                </c:pt>
                <c:pt idx="1678">
                  <c:v>1.3636116999999999</c:v>
                </c:pt>
                <c:pt idx="1679">
                  <c:v>1.3644242999999998</c:v>
                </c:pt>
                <c:pt idx="1680">
                  <c:v>1.365237</c:v>
                </c:pt>
                <c:pt idx="1681">
                  <c:v>1.3660496</c:v>
                </c:pt>
                <c:pt idx="1682">
                  <c:v>1.3668623</c:v>
                </c:pt>
                <c:pt idx="1683">
                  <c:v>1.3676748999999997</c:v>
                </c:pt>
                <c:pt idx="1684">
                  <c:v>1.3684875000000003</c:v>
                </c:pt>
                <c:pt idx="1685">
                  <c:v>1.3693001999999999</c:v>
                </c:pt>
                <c:pt idx="1686">
                  <c:v>1.3701128000000002</c:v>
                </c:pt>
                <c:pt idx="1687">
                  <c:v>1.3709255</c:v>
                </c:pt>
                <c:pt idx="1688">
                  <c:v>1.3717381</c:v>
                </c:pt>
                <c:pt idx="1689">
                  <c:v>1.3725506999999999</c:v>
                </c:pt>
                <c:pt idx="1690">
                  <c:v>1.3733633999999997</c:v>
                </c:pt>
                <c:pt idx="1691">
                  <c:v>1.3741760000000001</c:v>
                </c:pt>
                <c:pt idx="1692">
                  <c:v>1.3749887000000001</c:v>
                </c:pt>
                <c:pt idx="1693">
                  <c:v>1.3758012999999998</c:v>
                </c:pt>
                <c:pt idx="1694">
                  <c:v>1.3766138999999999</c:v>
                </c:pt>
                <c:pt idx="1695">
                  <c:v>1.3774265999999997</c:v>
                </c:pt>
                <c:pt idx="1696">
                  <c:v>1.3782391999999999</c:v>
                </c:pt>
                <c:pt idx="1697">
                  <c:v>1.3790519000000001</c:v>
                </c:pt>
                <c:pt idx="1698">
                  <c:v>1.3798644999999998</c:v>
                </c:pt>
                <c:pt idx="1699">
                  <c:v>1.3806772</c:v>
                </c:pt>
                <c:pt idx="1700">
                  <c:v>1.3814898</c:v>
                </c:pt>
                <c:pt idx="1701">
                  <c:v>1.3823023999999999</c:v>
                </c:pt>
                <c:pt idx="1702">
                  <c:v>1.3831150999999999</c:v>
                </c:pt>
                <c:pt idx="1703">
                  <c:v>1.3839276999999999</c:v>
                </c:pt>
                <c:pt idx="1704">
                  <c:v>1.3847404000000001</c:v>
                </c:pt>
                <c:pt idx="1705">
                  <c:v>1.385553</c:v>
                </c:pt>
                <c:pt idx="1706">
                  <c:v>1.3863656</c:v>
                </c:pt>
                <c:pt idx="1707">
                  <c:v>1.3871783</c:v>
                </c:pt>
                <c:pt idx="1708">
                  <c:v>1.3879908999999997</c:v>
                </c:pt>
                <c:pt idx="1709">
                  <c:v>1.3888035999999999</c:v>
                </c:pt>
                <c:pt idx="1710">
                  <c:v>1.3896161999999999</c:v>
                </c:pt>
                <c:pt idx="1711">
                  <c:v>1.3904288</c:v>
                </c:pt>
                <c:pt idx="1712">
                  <c:v>1.3912415</c:v>
                </c:pt>
                <c:pt idx="1713">
                  <c:v>1.3920541000000002</c:v>
                </c:pt>
                <c:pt idx="1714">
                  <c:v>1.3928668</c:v>
                </c:pt>
                <c:pt idx="1715">
                  <c:v>1.3936793999999997</c:v>
                </c:pt>
                <c:pt idx="1716">
                  <c:v>1.3944920000000001</c:v>
                </c:pt>
                <c:pt idx="1717">
                  <c:v>1.3953046999999998</c:v>
                </c:pt>
                <c:pt idx="1718">
                  <c:v>1.3961173000000002</c:v>
                </c:pt>
                <c:pt idx="1719">
                  <c:v>1.39693</c:v>
                </c:pt>
                <c:pt idx="1720">
                  <c:v>1.3977425999999999</c:v>
                </c:pt>
                <c:pt idx="1721">
                  <c:v>1.3985552999999999</c:v>
                </c:pt>
                <c:pt idx="1722">
                  <c:v>1.3993679000000001</c:v>
                </c:pt>
                <c:pt idx="1723">
                  <c:v>1.4001805000000001</c:v>
                </c:pt>
                <c:pt idx="1724">
                  <c:v>1.4009931999999996</c:v>
                </c:pt>
                <c:pt idx="1725">
                  <c:v>1.4018057999999998</c:v>
                </c:pt>
                <c:pt idx="1726">
                  <c:v>1.4026185</c:v>
                </c:pt>
                <c:pt idx="1727">
                  <c:v>1.4034310999999995</c:v>
                </c:pt>
                <c:pt idx="1728">
                  <c:v>1.4042436999999999</c:v>
                </c:pt>
                <c:pt idx="1729">
                  <c:v>1.4050563999999999</c:v>
                </c:pt>
                <c:pt idx="1730">
                  <c:v>1.4058689999999996</c:v>
                </c:pt>
                <c:pt idx="1731">
                  <c:v>1.4066816999999998</c:v>
                </c:pt>
                <c:pt idx="1732">
                  <c:v>1.4074942999999995</c:v>
                </c:pt>
                <c:pt idx="1733">
                  <c:v>1.4083068999999997</c:v>
                </c:pt>
                <c:pt idx="1734">
                  <c:v>1.4091195999999997</c:v>
                </c:pt>
                <c:pt idx="1735">
                  <c:v>1.4099321999999996</c:v>
                </c:pt>
                <c:pt idx="1736">
                  <c:v>1.4107448999999999</c:v>
                </c:pt>
                <c:pt idx="1737">
                  <c:v>1.4115575</c:v>
                </c:pt>
                <c:pt idx="1738">
                  <c:v>1.4123701999999998</c:v>
                </c:pt>
                <c:pt idx="1739">
                  <c:v>1.4131828</c:v>
                </c:pt>
                <c:pt idx="1740">
                  <c:v>1.4139953999999995</c:v>
                </c:pt>
                <c:pt idx="1741">
                  <c:v>1.4148080999999997</c:v>
                </c:pt>
                <c:pt idx="1742">
                  <c:v>1.4156206999999996</c:v>
                </c:pt>
                <c:pt idx="1743">
                  <c:v>1.4164333999999998</c:v>
                </c:pt>
                <c:pt idx="1744">
                  <c:v>1.4172459999999998</c:v>
                </c:pt>
                <c:pt idx="1745">
                  <c:v>1.4180585999999999</c:v>
                </c:pt>
                <c:pt idx="1746">
                  <c:v>1.4188712999999995</c:v>
                </c:pt>
                <c:pt idx="1747">
                  <c:v>1.4196838999999999</c:v>
                </c:pt>
                <c:pt idx="1748">
                  <c:v>1.4204965999999997</c:v>
                </c:pt>
                <c:pt idx="1749">
                  <c:v>1.4213091999999996</c:v>
                </c:pt>
                <c:pt idx="1750">
                  <c:v>1.4221217999999998</c:v>
                </c:pt>
                <c:pt idx="1751">
                  <c:v>1.4229344999999998</c:v>
                </c:pt>
                <c:pt idx="1752">
                  <c:v>1.4237470999999997</c:v>
                </c:pt>
                <c:pt idx="1753">
                  <c:v>1.4245597999999997</c:v>
                </c:pt>
                <c:pt idx="1754">
                  <c:v>1.4253723999999999</c:v>
                </c:pt>
                <c:pt idx="1755">
                  <c:v>1.426185</c:v>
                </c:pt>
                <c:pt idx="1756">
                  <c:v>1.4269976999999998</c:v>
                </c:pt>
                <c:pt idx="1757">
                  <c:v>1.4278102999999998</c:v>
                </c:pt>
                <c:pt idx="1758">
                  <c:v>1.4286229999999998</c:v>
                </c:pt>
                <c:pt idx="1759">
                  <c:v>1.4294355999999997</c:v>
                </c:pt>
                <c:pt idx="1760">
                  <c:v>1.4302482999999997</c:v>
                </c:pt>
                <c:pt idx="1761">
                  <c:v>1.4310608999999999</c:v>
                </c:pt>
                <c:pt idx="1762">
                  <c:v>1.4318734999999998</c:v>
                </c:pt>
                <c:pt idx="1763">
                  <c:v>1.4326861999999998</c:v>
                </c:pt>
                <c:pt idx="1764">
                  <c:v>1.4334987999999997</c:v>
                </c:pt>
                <c:pt idx="1765">
                  <c:v>1.4343115</c:v>
                </c:pt>
                <c:pt idx="1766">
                  <c:v>1.4351240999999995</c:v>
                </c:pt>
                <c:pt idx="1767">
                  <c:v>1.4359366999999996</c:v>
                </c:pt>
                <c:pt idx="1768">
                  <c:v>1.4367493999999998</c:v>
                </c:pt>
                <c:pt idx="1769">
                  <c:v>1.4375619999999998</c:v>
                </c:pt>
                <c:pt idx="1770">
                  <c:v>1.4383746999999998</c:v>
                </c:pt>
                <c:pt idx="1771">
                  <c:v>1.4391872999999997</c:v>
                </c:pt>
                <c:pt idx="1772">
                  <c:v>1.4399998999999997</c:v>
                </c:pt>
                <c:pt idx="1773">
                  <c:v>1.4408125999999999</c:v>
                </c:pt>
                <c:pt idx="1774">
                  <c:v>1.4416251999999996</c:v>
                </c:pt>
                <c:pt idx="1775">
                  <c:v>1.4424379000000001</c:v>
                </c:pt>
                <c:pt idx="1776">
                  <c:v>1.4432505</c:v>
                </c:pt>
                <c:pt idx="1777">
                  <c:v>1.4440631999999998</c:v>
                </c:pt>
                <c:pt idx="1778">
                  <c:v>1.4448757999999997</c:v>
                </c:pt>
                <c:pt idx="1779">
                  <c:v>1.4456883999999999</c:v>
                </c:pt>
                <c:pt idx="1780">
                  <c:v>1.4465010999999999</c:v>
                </c:pt>
                <c:pt idx="1781">
                  <c:v>1.4473136999999998</c:v>
                </c:pt>
                <c:pt idx="1782">
                  <c:v>1.4481263999999998</c:v>
                </c:pt>
                <c:pt idx="1783">
                  <c:v>1.4489389999999998</c:v>
                </c:pt>
                <c:pt idx="1784">
                  <c:v>1.4497515999999997</c:v>
                </c:pt>
                <c:pt idx="1785">
                  <c:v>1.4505642999999995</c:v>
                </c:pt>
                <c:pt idx="1786">
                  <c:v>1.4513768999999999</c:v>
                </c:pt>
                <c:pt idx="1787">
                  <c:v>1.4521895999999999</c:v>
                </c:pt>
                <c:pt idx="1788">
                  <c:v>1.4530021999999998</c:v>
                </c:pt>
                <c:pt idx="1789">
                  <c:v>1.4538147999999997</c:v>
                </c:pt>
                <c:pt idx="1790">
                  <c:v>1.4546275</c:v>
                </c:pt>
                <c:pt idx="1791">
                  <c:v>1.4554400999999997</c:v>
                </c:pt>
                <c:pt idx="1792">
                  <c:v>1.4562527999999999</c:v>
                </c:pt>
                <c:pt idx="1793">
                  <c:v>1.4570653999999998</c:v>
                </c:pt>
                <c:pt idx="1794">
                  <c:v>1.4578780999999998</c:v>
                </c:pt>
                <c:pt idx="1795">
                  <c:v>1.4586906999999998</c:v>
                </c:pt>
                <c:pt idx="1796">
                  <c:v>1.4595032999999995</c:v>
                </c:pt>
                <c:pt idx="1797">
                  <c:v>1.4603159999999999</c:v>
                </c:pt>
                <c:pt idx="1798">
                  <c:v>1.4611285999999997</c:v>
                </c:pt>
                <c:pt idx="1799">
                  <c:v>1.4619412999999997</c:v>
                </c:pt>
                <c:pt idx="1800">
                  <c:v>1.4627539000000001</c:v>
                </c:pt>
                <c:pt idx="1801">
                  <c:v>1.4635664999999998</c:v>
                </c:pt>
                <c:pt idx="1802">
                  <c:v>1.4643791999999998</c:v>
                </c:pt>
                <c:pt idx="1803">
                  <c:v>1.4651917999999995</c:v>
                </c:pt>
                <c:pt idx="1804">
                  <c:v>1.4660044999999997</c:v>
                </c:pt>
                <c:pt idx="1805">
                  <c:v>1.4668171000000001</c:v>
                </c:pt>
                <c:pt idx="1806">
                  <c:v>1.4676296999999996</c:v>
                </c:pt>
                <c:pt idx="1807">
                  <c:v>1.4684424</c:v>
                </c:pt>
                <c:pt idx="1808">
                  <c:v>1.469255</c:v>
                </c:pt>
                <c:pt idx="1809">
                  <c:v>1.4700677</c:v>
                </c:pt>
                <c:pt idx="1810">
                  <c:v>1.4708802999999997</c:v>
                </c:pt>
                <c:pt idx="1811">
                  <c:v>1.4716928999999999</c:v>
                </c:pt>
                <c:pt idx="1812">
                  <c:v>1.4725055999999999</c:v>
                </c:pt>
                <c:pt idx="1813">
                  <c:v>1.4733181999999998</c:v>
                </c:pt>
                <c:pt idx="1814">
                  <c:v>1.4741309</c:v>
                </c:pt>
                <c:pt idx="1815">
                  <c:v>1.4749435</c:v>
                </c:pt>
                <c:pt idx="1816">
                  <c:v>1.4757561999999997</c:v>
                </c:pt>
                <c:pt idx="1817">
                  <c:v>1.4765687999999997</c:v>
                </c:pt>
                <c:pt idx="1818">
                  <c:v>1.4773813999999998</c:v>
                </c:pt>
                <c:pt idx="1819">
                  <c:v>1.4781940999999998</c:v>
                </c:pt>
                <c:pt idx="1820">
                  <c:v>1.4790066999999998</c:v>
                </c:pt>
                <c:pt idx="1821">
                  <c:v>1.4798193999999998</c:v>
                </c:pt>
                <c:pt idx="1822">
                  <c:v>1.4806319999999997</c:v>
                </c:pt>
                <c:pt idx="1823">
                  <c:v>1.4814445999999997</c:v>
                </c:pt>
                <c:pt idx="1824">
                  <c:v>1.4822573000000001</c:v>
                </c:pt>
                <c:pt idx="1825">
                  <c:v>1.4830698999999998</c:v>
                </c:pt>
                <c:pt idx="1826">
                  <c:v>1.4838825999999998</c:v>
                </c:pt>
                <c:pt idx="1827">
                  <c:v>1.4846951999999998</c:v>
                </c:pt>
                <c:pt idx="1828">
                  <c:v>1.4855077999999997</c:v>
                </c:pt>
                <c:pt idx="1829">
                  <c:v>1.4863204999999997</c:v>
                </c:pt>
                <c:pt idx="1830">
                  <c:v>1.4871330999999999</c:v>
                </c:pt>
                <c:pt idx="1831">
                  <c:v>1.4879457999999999</c:v>
                </c:pt>
                <c:pt idx="1832">
                  <c:v>1.4887584</c:v>
                </c:pt>
                <c:pt idx="1833">
                  <c:v>1.4895710999999998</c:v>
                </c:pt>
                <c:pt idx="1834">
                  <c:v>1.4903837</c:v>
                </c:pt>
                <c:pt idx="1835">
                  <c:v>1.4911962999999995</c:v>
                </c:pt>
                <c:pt idx="1836">
                  <c:v>1.4920089999999999</c:v>
                </c:pt>
                <c:pt idx="1837">
                  <c:v>1.4928215999999996</c:v>
                </c:pt>
                <c:pt idx="1838">
                  <c:v>1.4936342999999996</c:v>
                </c:pt>
                <c:pt idx="1839">
                  <c:v>1.4944469</c:v>
                </c:pt>
                <c:pt idx="1840">
                  <c:v>1.4952595</c:v>
                </c:pt>
                <c:pt idx="1841">
                  <c:v>1.4960722</c:v>
                </c:pt>
                <c:pt idx="1842">
                  <c:v>1.4968847999999997</c:v>
                </c:pt>
                <c:pt idx="1843">
                  <c:v>1.4976974999999997</c:v>
                </c:pt>
                <c:pt idx="1844">
                  <c:v>1.4985101000000001</c:v>
                </c:pt>
                <c:pt idx="1845">
                  <c:v>1.4993226999999998</c:v>
                </c:pt>
                <c:pt idx="1846">
                  <c:v>1.5001354</c:v>
                </c:pt>
                <c:pt idx="1847">
                  <c:v>1.5009479999999999</c:v>
                </c:pt>
                <c:pt idx="1848">
                  <c:v>1.5017606999999995</c:v>
                </c:pt>
                <c:pt idx="1849">
                  <c:v>1.5025732999999997</c:v>
                </c:pt>
                <c:pt idx="1850">
                  <c:v>1.5033859000000001</c:v>
                </c:pt>
                <c:pt idx="1851">
                  <c:v>1.5041985999999998</c:v>
                </c:pt>
                <c:pt idx="1852">
                  <c:v>1.5050111999999998</c:v>
                </c:pt>
                <c:pt idx="1853">
                  <c:v>1.5058238999999998</c:v>
                </c:pt>
                <c:pt idx="1854">
                  <c:v>1.5066364999999997</c:v>
                </c:pt>
                <c:pt idx="1855">
                  <c:v>1.5074491999999997</c:v>
                </c:pt>
                <c:pt idx="1856">
                  <c:v>1.5082617999999999</c:v>
                </c:pt>
                <c:pt idx="1857">
                  <c:v>1.5090743999999998</c:v>
                </c:pt>
                <c:pt idx="1858">
                  <c:v>1.5098871</c:v>
                </c:pt>
                <c:pt idx="1859">
                  <c:v>1.5106996999999998</c:v>
                </c:pt>
                <c:pt idx="1860">
                  <c:v>1.5115124</c:v>
                </c:pt>
                <c:pt idx="1861">
                  <c:v>1.5123249999999997</c:v>
                </c:pt>
                <c:pt idx="1862">
                  <c:v>1.5131375999999999</c:v>
                </c:pt>
                <c:pt idx="1863">
                  <c:v>1.5139502999999999</c:v>
                </c:pt>
                <c:pt idx="1864">
                  <c:v>1.5147629</c:v>
                </c:pt>
                <c:pt idx="1865">
                  <c:v>1.5155755999999998</c:v>
                </c:pt>
                <c:pt idx="1866">
                  <c:v>1.5163882</c:v>
                </c:pt>
                <c:pt idx="1867">
                  <c:v>1.5172007999999997</c:v>
                </c:pt>
                <c:pt idx="1868">
                  <c:v>1.5180134999999999</c:v>
                </c:pt>
                <c:pt idx="1869">
                  <c:v>1.5188260999999998</c:v>
                </c:pt>
                <c:pt idx="1870">
                  <c:v>1.5196387999999998</c:v>
                </c:pt>
                <c:pt idx="1871">
                  <c:v>1.5204514</c:v>
                </c:pt>
                <c:pt idx="1872">
                  <c:v>1.5212640999999998</c:v>
                </c:pt>
                <c:pt idx="1873">
                  <c:v>1.5220766999999997</c:v>
                </c:pt>
                <c:pt idx="1874">
                  <c:v>1.5228892999999997</c:v>
                </c:pt>
                <c:pt idx="1875">
                  <c:v>1.5237019999999997</c:v>
                </c:pt>
                <c:pt idx="1876">
                  <c:v>1.5245145999999998</c:v>
                </c:pt>
                <c:pt idx="1877">
                  <c:v>1.5253272999999998</c:v>
                </c:pt>
                <c:pt idx="1878">
                  <c:v>1.5261399</c:v>
                </c:pt>
                <c:pt idx="1879">
                  <c:v>1.5269524999999999</c:v>
                </c:pt>
                <c:pt idx="1880">
                  <c:v>1.5277651999999997</c:v>
                </c:pt>
                <c:pt idx="1881">
                  <c:v>1.5285778000000001</c:v>
                </c:pt>
                <c:pt idx="1882">
                  <c:v>1.5293904999999999</c:v>
                </c:pt>
                <c:pt idx="1883">
                  <c:v>1.5302031</c:v>
                </c:pt>
                <c:pt idx="1884">
                  <c:v>1.5310157</c:v>
                </c:pt>
                <c:pt idx="1885">
                  <c:v>1.5318283999999998</c:v>
                </c:pt>
                <c:pt idx="1886">
                  <c:v>1.5326409999999999</c:v>
                </c:pt>
                <c:pt idx="1887">
                  <c:v>1.5334536999999997</c:v>
                </c:pt>
                <c:pt idx="1888">
                  <c:v>1.5342662999999999</c:v>
                </c:pt>
                <c:pt idx="1889">
                  <c:v>1.5350789999999999</c:v>
                </c:pt>
                <c:pt idx="1890">
                  <c:v>1.5358915999999996</c:v>
                </c:pt>
                <c:pt idx="1891">
                  <c:v>1.5367041999999997</c:v>
                </c:pt>
                <c:pt idx="1892">
                  <c:v>1.5375169</c:v>
                </c:pt>
                <c:pt idx="1893">
                  <c:v>1.5383294999999997</c:v>
                </c:pt>
                <c:pt idx="1894">
                  <c:v>1.5391421999999999</c:v>
                </c:pt>
                <c:pt idx="1895">
                  <c:v>1.5399547999999998</c:v>
                </c:pt>
                <c:pt idx="1896">
                  <c:v>1.5407674</c:v>
                </c:pt>
                <c:pt idx="1897">
                  <c:v>1.5415801</c:v>
                </c:pt>
                <c:pt idx="1898">
                  <c:v>1.5423926999999997</c:v>
                </c:pt>
                <c:pt idx="1899">
                  <c:v>1.5432053999999997</c:v>
                </c:pt>
                <c:pt idx="1900">
                  <c:v>1.5440180000000001</c:v>
                </c:pt>
                <c:pt idx="1901">
                  <c:v>1.5448305999999998</c:v>
                </c:pt>
                <c:pt idx="1902">
                  <c:v>1.5456432999999998</c:v>
                </c:pt>
                <c:pt idx="1903">
                  <c:v>1.5464559000000002</c:v>
                </c:pt>
                <c:pt idx="1904">
                  <c:v>1.5472685999999998</c:v>
                </c:pt>
                <c:pt idx="1905">
                  <c:v>1.5480811999999999</c:v>
                </c:pt>
                <c:pt idx="1906">
                  <c:v>1.5488937999999999</c:v>
                </c:pt>
                <c:pt idx="1907">
                  <c:v>1.5497064999999999</c:v>
                </c:pt>
                <c:pt idx="1908">
                  <c:v>1.5505191</c:v>
                </c:pt>
                <c:pt idx="1909">
                  <c:v>1.5513317999999998</c:v>
                </c:pt>
                <c:pt idx="1910">
                  <c:v>1.5521444</c:v>
                </c:pt>
                <c:pt idx="1911">
                  <c:v>1.5529571000000002</c:v>
                </c:pt>
                <c:pt idx="1912">
                  <c:v>1.5537696999999995</c:v>
                </c:pt>
                <c:pt idx="1913">
                  <c:v>1.5545823000000001</c:v>
                </c:pt>
                <c:pt idx="1914">
                  <c:v>1.5553949999999999</c:v>
                </c:pt>
                <c:pt idx="1915">
                  <c:v>1.5562076</c:v>
                </c:pt>
                <c:pt idx="1916">
                  <c:v>1.5570202999999998</c:v>
                </c:pt>
                <c:pt idx="1917">
                  <c:v>1.5578329</c:v>
                </c:pt>
                <c:pt idx="1918">
                  <c:v>1.5586454999999999</c:v>
                </c:pt>
                <c:pt idx="1919">
                  <c:v>1.5594581999999999</c:v>
                </c:pt>
                <c:pt idx="1920">
                  <c:v>1.5602708000000001</c:v>
                </c:pt>
                <c:pt idx="1921">
                  <c:v>1.5610835000000001</c:v>
                </c:pt>
                <c:pt idx="1922">
                  <c:v>1.5618960999999998</c:v>
                </c:pt>
                <c:pt idx="1923">
                  <c:v>1.5627087</c:v>
                </c:pt>
                <c:pt idx="1924">
                  <c:v>1.5635213999999997</c:v>
                </c:pt>
                <c:pt idx="1925">
                  <c:v>1.5643339999999999</c:v>
                </c:pt>
                <c:pt idx="1926">
                  <c:v>1.5651466999999997</c:v>
                </c:pt>
                <c:pt idx="1927">
                  <c:v>1.5659592999999998</c:v>
                </c:pt>
                <c:pt idx="1928">
                  <c:v>1.5667720000000001</c:v>
                </c:pt>
                <c:pt idx="1929">
                  <c:v>1.5675845999999998</c:v>
                </c:pt>
                <c:pt idx="1930">
                  <c:v>1.5683971999999999</c:v>
                </c:pt>
                <c:pt idx="1931">
                  <c:v>1.5692098999999997</c:v>
                </c:pt>
                <c:pt idx="1932">
                  <c:v>1.5700225000000001</c:v>
                </c:pt>
                <c:pt idx="1933">
                  <c:v>1.5708351999999999</c:v>
                </c:pt>
                <c:pt idx="1934">
                  <c:v>1.5716478</c:v>
                </c:pt>
                <c:pt idx="1935">
                  <c:v>1.5724604</c:v>
                </c:pt>
                <c:pt idx="1936">
                  <c:v>1.5732731</c:v>
                </c:pt>
                <c:pt idx="1937">
                  <c:v>1.5740856999999999</c:v>
                </c:pt>
                <c:pt idx="1938">
                  <c:v>1.5748983999999997</c:v>
                </c:pt>
                <c:pt idx="1939">
                  <c:v>1.5757109999999999</c:v>
                </c:pt>
                <c:pt idx="1940">
                  <c:v>1.5765235999999998</c:v>
                </c:pt>
                <c:pt idx="1941">
                  <c:v>1.5773362999999998</c:v>
                </c:pt>
                <c:pt idx="1942">
                  <c:v>1.5781489000000002</c:v>
                </c:pt>
                <c:pt idx="1943">
                  <c:v>1.5789615999999997</c:v>
                </c:pt>
                <c:pt idx="1944">
                  <c:v>1.5797741999999997</c:v>
                </c:pt>
                <c:pt idx="1945">
                  <c:v>1.5805868000000001</c:v>
                </c:pt>
                <c:pt idx="1946">
                  <c:v>1.5813994999999998</c:v>
                </c:pt>
                <c:pt idx="1947">
                  <c:v>1.5822121000000002</c:v>
                </c:pt>
                <c:pt idx="1948">
                  <c:v>1.5830247999999998</c:v>
                </c:pt>
                <c:pt idx="1949">
                  <c:v>1.5838374</c:v>
                </c:pt>
                <c:pt idx="1950">
                  <c:v>1.5846501000000002</c:v>
                </c:pt>
                <c:pt idx="1951">
                  <c:v>1.5854626999999997</c:v>
                </c:pt>
                <c:pt idx="1952">
                  <c:v>1.5862753000000001</c:v>
                </c:pt>
                <c:pt idx="1953">
                  <c:v>1.5870880000000001</c:v>
                </c:pt>
                <c:pt idx="1954">
                  <c:v>1.5879005999999998</c:v>
                </c:pt>
                <c:pt idx="1955">
                  <c:v>1.5887133</c:v>
                </c:pt>
                <c:pt idx="1956">
                  <c:v>1.5895258999999997</c:v>
                </c:pt>
                <c:pt idx="1957">
                  <c:v>1.5903385000000001</c:v>
                </c:pt>
                <c:pt idx="1958">
                  <c:v>1.5911511999999999</c:v>
                </c:pt>
                <c:pt idx="1959">
                  <c:v>1.5919637999999998</c:v>
                </c:pt>
                <c:pt idx="1960">
                  <c:v>1.5927765</c:v>
                </c:pt>
                <c:pt idx="1961">
                  <c:v>1.5935891</c:v>
                </c:pt>
                <c:pt idx="1962">
                  <c:v>1.5944016999999997</c:v>
                </c:pt>
                <c:pt idx="1963">
                  <c:v>1.5952143999999997</c:v>
                </c:pt>
                <c:pt idx="1964">
                  <c:v>1.5960270000000001</c:v>
                </c:pt>
                <c:pt idx="1965">
                  <c:v>1.5968396999999999</c:v>
                </c:pt>
                <c:pt idx="1966">
                  <c:v>1.5976523</c:v>
                </c:pt>
                <c:pt idx="1967">
                  <c:v>1.598465</c:v>
                </c:pt>
                <c:pt idx="1968">
                  <c:v>1.5992776</c:v>
                </c:pt>
                <c:pt idx="1969">
                  <c:v>1.6000901999999999</c:v>
                </c:pt>
                <c:pt idx="1970">
                  <c:v>1.6009028999999999</c:v>
                </c:pt>
                <c:pt idx="1971">
                  <c:v>1.6017155000000001</c:v>
                </c:pt>
                <c:pt idx="1972">
                  <c:v>1.6025281999999998</c:v>
                </c:pt>
                <c:pt idx="1973">
                  <c:v>1.6033408</c:v>
                </c:pt>
                <c:pt idx="1974">
                  <c:v>1.6041534000000002</c:v>
                </c:pt>
                <c:pt idx="1975">
                  <c:v>1.6049661</c:v>
                </c:pt>
                <c:pt idx="1976">
                  <c:v>1.6057786999999997</c:v>
                </c:pt>
                <c:pt idx="1977">
                  <c:v>1.6065913999999997</c:v>
                </c:pt>
                <c:pt idx="1978">
                  <c:v>1.6074039999999998</c:v>
                </c:pt>
                <c:pt idx="1979">
                  <c:v>1.6082166</c:v>
                </c:pt>
                <c:pt idx="1980">
                  <c:v>1.6090292999999998</c:v>
                </c:pt>
                <c:pt idx="1981">
                  <c:v>1.6098418999999997</c:v>
                </c:pt>
                <c:pt idx="1982">
                  <c:v>1.6106545999999999</c:v>
                </c:pt>
                <c:pt idx="1983">
                  <c:v>1.6114671999999999</c:v>
                </c:pt>
                <c:pt idx="1984">
                  <c:v>1.6122799000000001</c:v>
                </c:pt>
                <c:pt idx="1985">
                  <c:v>1.6130925</c:v>
                </c:pt>
                <c:pt idx="1986">
                  <c:v>1.6139051</c:v>
                </c:pt>
                <c:pt idx="1987">
                  <c:v>1.6147178000000002</c:v>
                </c:pt>
                <c:pt idx="1988">
                  <c:v>1.6155303999999997</c:v>
                </c:pt>
                <c:pt idx="1989">
                  <c:v>1.6163430999999999</c:v>
                </c:pt>
                <c:pt idx="1990">
                  <c:v>1.6171557000000001</c:v>
                </c:pt>
                <c:pt idx="1991">
                  <c:v>1.6179682999999998</c:v>
                </c:pt>
                <c:pt idx="1992">
                  <c:v>1.618781</c:v>
                </c:pt>
                <c:pt idx="1993">
                  <c:v>1.6195935999999997</c:v>
                </c:pt>
                <c:pt idx="1994">
                  <c:v>1.6204063</c:v>
                </c:pt>
                <c:pt idx="1995">
                  <c:v>1.6212188999999999</c:v>
                </c:pt>
                <c:pt idx="1996">
                  <c:v>1.6220315000000001</c:v>
                </c:pt>
                <c:pt idx="1997">
                  <c:v>1.6228441999999998</c:v>
                </c:pt>
                <c:pt idx="1998">
                  <c:v>1.6236568</c:v>
                </c:pt>
                <c:pt idx="1999">
                  <c:v>1.6244695</c:v>
                </c:pt>
                <c:pt idx="2000">
                  <c:v>1.6252821000000002</c:v>
                </c:pt>
                <c:pt idx="2001">
                  <c:v>1.6260946999999997</c:v>
                </c:pt>
                <c:pt idx="2002">
                  <c:v>1.6269073999999999</c:v>
                </c:pt>
                <c:pt idx="2003">
                  <c:v>1.6277199999999998</c:v>
                </c:pt>
                <c:pt idx="2004">
                  <c:v>1.6285327000000001</c:v>
                </c:pt>
                <c:pt idx="2005">
                  <c:v>1.6293453</c:v>
                </c:pt>
                <c:pt idx="2006">
                  <c:v>1.6301580000000002</c:v>
                </c:pt>
                <c:pt idx="2007">
                  <c:v>1.6309705999999999</c:v>
                </c:pt>
                <c:pt idx="2008">
                  <c:v>1.6317831999999999</c:v>
                </c:pt>
                <c:pt idx="2009">
                  <c:v>1.6325959000000001</c:v>
                </c:pt>
                <c:pt idx="2010">
                  <c:v>1.6334085</c:v>
                </c:pt>
                <c:pt idx="2011">
                  <c:v>1.6342211999999998</c:v>
                </c:pt>
                <c:pt idx="2012">
                  <c:v>1.6350338</c:v>
                </c:pt>
                <c:pt idx="2013">
                  <c:v>1.6358463999999997</c:v>
                </c:pt>
                <c:pt idx="2014">
                  <c:v>1.6366590999999999</c:v>
                </c:pt>
                <c:pt idx="2015">
                  <c:v>1.6374716999999999</c:v>
                </c:pt>
                <c:pt idx="2016">
                  <c:v>1.6382844000000001</c:v>
                </c:pt>
                <c:pt idx="2017">
                  <c:v>1.639097</c:v>
                </c:pt>
                <c:pt idx="2018">
                  <c:v>1.6399095999999997</c:v>
                </c:pt>
                <c:pt idx="2019">
                  <c:v>1.6407223</c:v>
                </c:pt>
                <c:pt idx="2020">
                  <c:v>1.6415348999999997</c:v>
                </c:pt>
                <c:pt idx="2021">
                  <c:v>1.6423476000000001</c:v>
                </c:pt>
                <c:pt idx="2022">
                  <c:v>1.6431601999999998</c:v>
                </c:pt>
                <c:pt idx="2023">
                  <c:v>1.6439729000000001</c:v>
                </c:pt>
                <c:pt idx="2024">
                  <c:v>1.6447855000000002</c:v>
                </c:pt>
                <c:pt idx="2025">
                  <c:v>1.6455981</c:v>
                </c:pt>
                <c:pt idx="2026">
                  <c:v>1.6464108000000002</c:v>
                </c:pt>
                <c:pt idx="2027">
                  <c:v>1.6472233999999997</c:v>
                </c:pt>
                <c:pt idx="2028">
                  <c:v>1.6480360999999999</c:v>
                </c:pt>
                <c:pt idx="2029">
                  <c:v>1.6488487000000001</c:v>
                </c:pt>
                <c:pt idx="2030">
                  <c:v>1.6496612999999998</c:v>
                </c:pt>
                <c:pt idx="2031">
                  <c:v>1.650474</c:v>
                </c:pt>
                <c:pt idx="2032">
                  <c:v>1.6512865999999999</c:v>
                </c:pt>
                <c:pt idx="2033">
                  <c:v>1.6520992999999997</c:v>
                </c:pt>
                <c:pt idx="2034">
                  <c:v>1.6529119000000001</c:v>
                </c:pt>
                <c:pt idx="2035">
                  <c:v>1.6537244999999998</c:v>
                </c:pt>
                <c:pt idx="2036">
                  <c:v>1.6545372</c:v>
                </c:pt>
                <c:pt idx="2037">
                  <c:v>1.6553498</c:v>
                </c:pt>
                <c:pt idx="2038">
                  <c:v>1.6561625000000002</c:v>
                </c:pt>
                <c:pt idx="2039">
                  <c:v>1.6569750999999999</c:v>
                </c:pt>
                <c:pt idx="2040">
                  <c:v>1.6577877000000001</c:v>
                </c:pt>
                <c:pt idx="2041">
                  <c:v>1.6586004000000001</c:v>
                </c:pt>
                <c:pt idx="2042">
                  <c:v>1.659413</c:v>
                </c:pt>
                <c:pt idx="2043">
                  <c:v>1.6602257</c:v>
                </c:pt>
                <c:pt idx="2044">
                  <c:v>1.6610383</c:v>
                </c:pt>
                <c:pt idx="2045">
                  <c:v>1.661851</c:v>
                </c:pt>
                <c:pt idx="2046">
                  <c:v>1.6626635999999999</c:v>
                </c:pt>
                <c:pt idx="2047">
                  <c:v>1.6634761999999998</c:v>
                </c:pt>
                <c:pt idx="2048">
                  <c:v>1.6642889000000003</c:v>
                </c:pt>
                <c:pt idx="2049">
                  <c:v>1.6651015</c:v>
                </c:pt>
                <c:pt idx="2050">
                  <c:v>1.6659141999999998</c:v>
                </c:pt>
                <c:pt idx="2051">
                  <c:v>1.6667268</c:v>
                </c:pt>
                <c:pt idx="2052">
                  <c:v>1.6675393999999997</c:v>
                </c:pt>
                <c:pt idx="2053">
                  <c:v>1.6683521000000001</c:v>
                </c:pt>
                <c:pt idx="2054">
                  <c:v>1.6691646999999998</c:v>
                </c:pt>
                <c:pt idx="2055">
                  <c:v>1.6699774000000001</c:v>
                </c:pt>
                <c:pt idx="2056">
                  <c:v>1.67079</c:v>
                </c:pt>
                <c:pt idx="2057">
                  <c:v>1.6716025999999999</c:v>
                </c:pt>
                <c:pt idx="2058">
                  <c:v>1.6724152999999999</c:v>
                </c:pt>
                <c:pt idx="2059">
                  <c:v>1.6732279000000001</c:v>
                </c:pt>
                <c:pt idx="2060">
                  <c:v>1.6740406000000001</c:v>
                </c:pt>
                <c:pt idx="2061">
                  <c:v>1.6748532</c:v>
                </c:pt>
                <c:pt idx="2062">
                  <c:v>1.6756659</c:v>
                </c:pt>
                <c:pt idx="2063">
                  <c:v>1.6764785000000002</c:v>
                </c:pt>
                <c:pt idx="2064">
                  <c:v>1.6772910999999997</c:v>
                </c:pt>
                <c:pt idx="2065">
                  <c:v>1.6781037999999999</c:v>
                </c:pt>
                <c:pt idx="2066">
                  <c:v>1.6789164000000001</c:v>
                </c:pt>
                <c:pt idx="2067">
                  <c:v>1.6797290999999999</c:v>
                </c:pt>
                <c:pt idx="2068">
                  <c:v>1.6805417</c:v>
                </c:pt>
                <c:pt idx="2069">
                  <c:v>1.6813543</c:v>
                </c:pt>
                <c:pt idx="2070">
                  <c:v>1.6821670000000002</c:v>
                </c:pt>
                <c:pt idx="2071">
                  <c:v>1.6829795999999999</c:v>
                </c:pt>
                <c:pt idx="2072">
                  <c:v>1.6837922999999997</c:v>
                </c:pt>
                <c:pt idx="2073">
                  <c:v>1.6846049000000001</c:v>
                </c:pt>
                <c:pt idx="2074">
                  <c:v>1.6854175000000002</c:v>
                </c:pt>
                <c:pt idx="2075">
                  <c:v>1.6862302</c:v>
                </c:pt>
                <c:pt idx="2076">
                  <c:v>1.6870428000000002</c:v>
                </c:pt>
                <c:pt idx="2077">
                  <c:v>1.6878555000000002</c:v>
                </c:pt>
                <c:pt idx="2078">
                  <c:v>1.6886680999999999</c:v>
                </c:pt>
                <c:pt idx="2079">
                  <c:v>1.6894807999999999</c:v>
                </c:pt>
                <c:pt idx="2080">
                  <c:v>1.6902934000000001</c:v>
                </c:pt>
                <c:pt idx="2081">
                  <c:v>1.691106</c:v>
                </c:pt>
                <c:pt idx="2082">
                  <c:v>1.6919187</c:v>
                </c:pt>
                <c:pt idx="2083">
                  <c:v>1.6927312999999997</c:v>
                </c:pt>
                <c:pt idx="2084">
                  <c:v>1.6935439999999999</c:v>
                </c:pt>
                <c:pt idx="2085">
                  <c:v>1.6943566000000001</c:v>
                </c:pt>
                <c:pt idx="2086">
                  <c:v>1.6951691999999998</c:v>
                </c:pt>
                <c:pt idx="2087">
                  <c:v>1.6959819</c:v>
                </c:pt>
                <c:pt idx="2088">
                  <c:v>1.6967945</c:v>
                </c:pt>
                <c:pt idx="2089">
                  <c:v>1.6976072</c:v>
                </c:pt>
                <c:pt idx="2090">
                  <c:v>1.6984197999999999</c:v>
                </c:pt>
                <c:pt idx="2091">
                  <c:v>1.6992324000000001</c:v>
                </c:pt>
                <c:pt idx="2092">
                  <c:v>1.7000451000000001</c:v>
                </c:pt>
                <c:pt idx="2093">
                  <c:v>1.7008577</c:v>
                </c:pt>
                <c:pt idx="2094">
                  <c:v>1.7016703999999998</c:v>
                </c:pt>
                <c:pt idx="2095">
                  <c:v>1.702483</c:v>
                </c:pt>
                <c:pt idx="2096">
                  <c:v>1.7032955999999997</c:v>
                </c:pt>
                <c:pt idx="2097">
                  <c:v>1.7041082999999997</c:v>
                </c:pt>
                <c:pt idx="2098">
                  <c:v>1.7049208999999999</c:v>
                </c:pt>
                <c:pt idx="2099">
                  <c:v>1.7057335999999996</c:v>
                </c:pt>
                <c:pt idx="2100">
                  <c:v>1.7065461999999998</c:v>
                </c:pt>
                <c:pt idx="2101">
                  <c:v>1.7073589</c:v>
                </c:pt>
                <c:pt idx="2102">
                  <c:v>1.7081715</c:v>
                </c:pt>
                <c:pt idx="2103">
                  <c:v>1.7089840999999997</c:v>
                </c:pt>
                <c:pt idx="2104">
                  <c:v>1.7097967999999995</c:v>
                </c:pt>
                <c:pt idx="2105">
                  <c:v>1.7106093999999998</c:v>
                </c:pt>
                <c:pt idx="2106">
                  <c:v>1.7114220999999998</c:v>
                </c:pt>
                <c:pt idx="2107">
                  <c:v>1.7122346999999998</c:v>
                </c:pt>
                <c:pt idx="2108">
                  <c:v>1.7130472999999997</c:v>
                </c:pt>
                <c:pt idx="2109">
                  <c:v>1.7138599999999997</c:v>
                </c:pt>
                <c:pt idx="2110">
                  <c:v>1.7146725999999999</c:v>
                </c:pt>
                <c:pt idx="2111">
                  <c:v>1.7154852999999999</c:v>
                </c:pt>
                <c:pt idx="2112">
                  <c:v>1.7162979</c:v>
                </c:pt>
                <c:pt idx="2113">
                  <c:v>1.7171105</c:v>
                </c:pt>
                <c:pt idx="2114">
                  <c:v>1.7179231999999995</c:v>
                </c:pt>
                <c:pt idx="2115">
                  <c:v>1.7187357999999997</c:v>
                </c:pt>
                <c:pt idx="2116">
                  <c:v>1.7195484999999997</c:v>
                </c:pt>
                <c:pt idx="2117">
                  <c:v>1.7203610999999999</c:v>
                </c:pt>
                <c:pt idx="2118">
                  <c:v>1.7211737999999999</c:v>
                </c:pt>
                <c:pt idx="2119">
                  <c:v>1.7219863999999998</c:v>
                </c:pt>
                <c:pt idx="2120">
                  <c:v>1.7227989999999997</c:v>
                </c:pt>
                <c:pt idx="2121">
                  <c:v>1.7236116999999997</c:v>
                </c:pt>
                <c:pt idx="2122">
                  <c:v>1.7244242999999995</c:v>
                </c:pt>
                <c:pt idx="2123">
                  <c:v>1.7252369999999997</c:v>
                </c:pt>
                <c:pt idx="2124">
                  <c:v>1.7260495999999999</c:v>
                </c:pt>
                <c:pt idx="2125">
                  <c:v>1.7268621999999998</c:v>
                </c:pt>
                <c:pt idx="2126">
                  <c:v>1.7276748999999998</c:v>
                </c:pt>
                <c:pt idx="2127">
                  <c:v>1.7284875000000002</c:v>
                </c:pt>
                <c:pt idx="2128">
                  <c:v>1.7293001999999997</c:v>
                </c:pt>
                <c:pt idx="2129">
                  <c:v>1.7301127999999999</c:v>
                </c:pt>
                <c:pt idx="2130">
                  <c:v>1.7309253999999998</c:v>
                </c:pt>
                <c:pt idx="2131">
                  <c:v>1.7317380999999998</c:v>
                </c:pt>
                <c:pt idx="2132">
                  <c:v>1.7325507</c:v>
                </c:pt>
                <c:pt idx="2133">
                  <c:v>1.7333633999999998</c:v>
                </c:pt>
                <c:pt idx="2134">
                  <c:v>1.7341759999999999</c:v>
                </c:pt>
                <c:pt idx="2135">
                  <c:v>1.7349885999999999</c:v>
                </c:pt>
                <c:pt idx="2136">
                  <c:v>1.7358012999999997</c:v>
                </c:pt>
                <c:pt idx="2137">
                  <c:v>1.7366139</c:v>
                </c:pt>
                <c:pt idx="2138">
                  <c:v>1.7374265999999996</c:v>
                </c:pt>
                <c:pt idx="2139">
                  <c:v>1.7382391999999998</c:v>
                </c:pt>
                <c:pt idx="2140">
                  <c:v>1.7390519</c:v>
                </c:pt>
                <c:pt idx="2141">
                  <c:v>1.7398644999999995</c:v>
                </c:pt>
                <c:pt idx="2142">
                  <c:v>1.7406771000000001</c:v>
                </c:pt>
                <c:pt idx="2143">
                  <c:v>1.7414897999999999</c:v>
                </c:pt>
                <c:pt idx="2144">
                  <c:v>1.7423024</c:v>
                </c:pt>
                <c:pt idx="2145">
                  <c:v>1.7431151</c:v>
                </c:pt>
                <c:pt idx="2146">
                  <c:v>1.7439276999999997</c:v>
                </c:pt>
                <c:pt idx="2147">
                  <c:v>1.7447402999999997</c:v>
                </c:pt>
                <c:pt idx="2148">
                  <c:v>1.7455529999999999</c:v>
                </c:pt>
                <c:pt idx="2149">
                  <c:v>1.7463655999999999</c:v>
                </c:pt>
                <c:pt idx="2150">
                  <c:v>1.7471782999999999</c:v>
                </c:pt>
                <c:pt idx="2151">
                  <c:v>1.7479908999999998</c:v>
                </c:pt>
                <c:pt idx="2152">
                  <c:v>1.7488035</c:v>
                </c:pt>
                <c:pt idx="2153">
                  <c:v>1.7496161999999997</c:v>
                </c:pt>
                <c:pt idx="2154">
                  <c:v>1.7504287999999997</c:v>
                </c:pt>
                <c:pt idx="2155">
                  <c:v>1.7512414999999997</c:v>
                </c:pt>
                <c:pt idx="2156">
                  <c:v>1.7520541000000001</c:v>
                </c:pt>
                <c:pt idx="2157">
                  <c:v>1.7528667999999998</c:v>
                </c:pt>
                <c:pt idx="2158">
                  <c:v>1.7536793999999998</c:v>
                </c:pt>
                <c:pt idx="2159">
                  <c:v>1.7544919999999997</c:v>
                </c:pt>
                <c:pt idx="2160">
                  <c:v>1.7553046999999995</c:v>
                </c:pt>
                <c:pt idx="2161">
                  <c:v>1.7561173000000001</c:v>
                </c:pt>
                <c:pt idx="2162">
                  <c:v>1.7569299999999999</c:v>
                </c:pt>
                <c:pt idx="2163">
                  <c:v>1.7577425999999998</c:v>
                </c:pt>
                <c:pt idx="2164">
                  <c:v>1.7585552</c:v>
                </c:pt>
                <c:pt idx="2165">
                  <c:v>1.7593679</c:v>
                </c:pt>
                <c:pt idx="2166">
                  <c:v>1.7601804999999999</c:v>
                </c:pt>
                <c:pt idx="2167">
                  <c:v>1.7609931999999997</c:v>
                </c:pt>
                <c:pt idx="2168">
                  <c:v>1.7618057999999999</c:v>
                </c:pt>
                <c:pt idx="2169">
                  <c:v>1.7626184</c:v>
                </c:pt>
                <c:pt idx="2170">
                  <c:v>1.7634310999999998</c:v>
                </c:pt>
                <c:pt idx="2171">
                  <c:v>1.7642437</c:v>
                </c:pt>
                <c:pt idx="2172">
                  <c:v>1.7650564</c:v>
                </c:pt>
                <c:pt idx="2173">
                  <c:v>1.7658689999999997</c:v>
                </c:pt>
                <c:pt idx="2174">
                  <c:v>1.7666816999999997</c:v>
                </c:pt>
                <c:pt idx="2175">
                  <c:v>1.7674942999999996</c:v>
                </c:pt>
                <c:pt idx="2176">
                  <c:v>1.7683069</c:v>
                </c:pt>
                <c:pt idx="2177">
                  <c:v>1.7691195999999998</c:v>
                </c:pt>
                <c:pt idx="2178">
                  <c:v>1.7699321999999997</c:v>
                </c:pt>
                <c:pt idx="2179">
                  <c:v>1.7707449</c:v>
                </c:pt>
                <c:pt idx="2180">
                  <c:v>1.7715574999999999</c:v>
                </c:pt>
                <c:pt idx="2181">
                  <c:v>1.7723701000000001</c:v>
                </c:pt>
                <c:pt idx="2182">
                  <c:v>1.7731828000000001</c:v>
                </c:pt>
                <c:pt idx="2183">
                  <c:v>1.7739953999999998</c:v>
                </c:pt>
                <c:pt idx="2184">
                  <c:v>1.7748081</c:v>
                </c:pt>
                <c:pt idx="2185">
                  <c:v>1.7756206999999995</c:v>
                </c:pt>
                <c:pt idx="2186">
                  <c:v>1.7764332999999999</c:v>
                </c:pt>
                <c:pt idx="2187">
                  <c:v>1.7772459999999999</c:v>
                </c:pt>
                <c:pt idx="2188">
                  <c:v>1.7780586</c:v>
                </c:pt>
                <c:pt idx="2189">
                  <c:v>1.7788712999999998</c:v>
                </c:pt>
                <c:pt idx="2190">
                  <c:v>1.7796839</c:v>
                </c:pt>
                <c:pt idx="2191">
                  <c:v>1.7804964999999997</c:v>
                </c:pt>
                <c:pt idx="2192">
                  <c:v>1.7813091999999997</c:v>
                </c:pt>
                <c:pt idx="2193">
                  <c:v>1.7821217999999999</c:v>
                </c:pt>
                <c:pt idx="2194">
                  <c:v>1.7829344999999999</c:v>
                </c:pt>
                <c:pt idx="2195">
                  <c:v>1.7837471</c:v>
                </c:pt>
                <c:pt idx="2196">
                  <c:v>1.7845598</c:v>
                </c:pt>
                <c:pt idx="2197">
                  <c:v>1.7853724</c:v>
                </c:pt>
                <c:pt idx="2198">
                  <c:v>1.7861849999999999</c:v>
                </c:pt>
                <c:pt idx="2199">
                  <c:v>1.7869976999999997</c:v>
                </c:pt>
                <c:pt idx="2200">
                  <c:v>1.7878102999999999</c:v>
                </c:pt>
                <c:pt idx="2201">
                  <c:v>1.7886229999999999</c:v>
                </c:pt>
                <c:pt idx="2202">
                  <c:v>1.7894355999999998</c:v>
                </c:pt>
                <c:pt idx="2203">
                  <c:v>1.7902482</c:v>
                </c:pt>
                <c:pt idx="2204">
                  <c:v>1.7910609</c:v>
                </c:pt>
                <c:pt idx="2205">
                  <c:v>1.7918734999999997</c:v>
                </c:pt>
                <c:pt idx="2206">
                  <c:v>1.7926861999999999</c:v>
                </c:pt>
                <c:pt idx="2207">
                  <c:v>1.7934987999999998</c:v>
                </c:pt>
                <c:pt idx="2208">
                  <c:v>1.7943114</c:v>
                </c:pt>
                <c:pt idx="2209">
                  <c:v>1.7951240999999998</c:v>
                </c:pt>
                <c:pt idx="2210">
                  <c:v>1.7959366999999995</c:v>
                </c:pt>
                <c:pt idx="2211">
                  <c:v>1.7967493999999997</c:v>
                </c:pt>
                <c:pt idx="2212">
                  <c:v>1.7975619999999999</c:v>
                </c:pt>
                <c:pt idx="2213">
                  <c:v>1.7983746999999999</c:v>
                </c:pt>
                <c:pt idx="2214">
                  <c:v>1.7991873</c:v>
                </c:pt>
                <c:pt idx="2215">
                  <c:v>1.7999998999999998</c:v>
                </c:pt>
                <c:pt idx="2216">
                  <c:v>1.8008126</c:v>
                </c:pt>
                <c:pt idx="2217">
                  <c:v>1.8016251999999997</c:v>
                </c:pt>
                <c:pt idx="2218">
                  <c:v>1.8024378999999999</c:v>
                </c:pt>
                <c:pt idx="2219">
                  <c:v>1.8032505000000001</c:v>
                </c:pt>
                <c:pt idx="2220">
                  <c:v>1.8040631</c:v>
                </c:pt>
                <c:pt idx="2221">
                  <c:v>1.8048758</c:v>
                </c:pt>
                <c:pt idx="2222">
                  <c:v>1.8056884</c:v>
                </c:pt>
                <c:pt idx="2223">
                  <c:v>1.8065011</c:v>
                </c:pt>
                <c:pt idx="2224">
                  <c:v>1.8073136999999997</c:v>
                </c:pt>
                <c:pt idx="2225">
                  <c:v>1.8081262999999999</c:v>
                </c:pt>
                <c:pt idx="2226">
                  <c:v>1.8089389999999999</c:v>
                </c:pt>
                <c:pt idx="2227">
                  <c:v>1.8097515999999998</c:v>
                </c:pt>
                <c:pt idx="2228">
                  <c:v>1.8105642999999998</c:v>
                </c:pt>
                <c:pt idx="2229">
                  <c:v>1.8113769</c:v>
                </c:pt>
                <c:pt idx="2230">
                  <c:v>1.8121894999999999</c:v>
                </c:pt>
                <c:pt idx="2231">
                  <c:v>1.8130021999999999</c:v>
                </c:pt>
                <c:pt idx="2232">
                  <c:v>1.8138147999999998</c:v>
                </c:pt>
                <c:pt idx="2233">
                  <c:v>1.8146275000000001</c:v>
                </c:pt>
                <c:pt idx="2234">
                  <c:v>1.8154401</c:v>
                </c:pt>
                <c:pt idx="2235">
                  <c:v>1.8162528000000002</c:v>
                </c:pt>
                <c:pt idx="2236">
                  <c:v>1.8170653999999997</c:v>
                </c:pt>
                <c:pt idx="2237">
                  <c:v>1.8178779999999999</c:v>
                </c:pt>
                <c:pt idx="2238">
                  <c:v>1.8186906999999999</c:v>
                </c:pt>
                <c:pt idx="2239">
                  <c:v>1.8195032999999998</c:v>
                </c:pt>
                <c:pt idx="2240">
                  <c:v>1.820316</c:v>
                </c:pt>
                <c:pt idx="2241">
                  <c:v>1.8211285999999998</c:v>
                </c:pt>
                <c:pt idx="2242">
                  <c:v>1.8219411999999997</c:v>
                </c:pt>
                <c:pt idx="2243">
                  <c:v>1.8227538999999999</c:v>
                </c:pt>
                <c:pt idx="2244">
                  <c:v>1.8235664999999999</c:v>
                </c:pt>
                <c:pt idx="2245">
                  <c:v>1.8243791999999999</c:v>
                </c:pt>
                <c:pt idx="2246">
                  <c:v>1.8251917999999998</c:v>
                </c:pt>
                <c:pt idx="2247">
                  <c:v>1.8260044</c:v>
                </c:pt>
                <c:pt idx="2248">
                  <c:v>1.8268171000000002</c:v>
                </c:pt>
                <c:pt idx="2249">
                  <c:v>1.8276296999999995</c:v>
                </c:pt>
                <c:pt idx="2250">
                  <c:v>1.8284423999999999</c:v>
                </c:pt>
                <c:pt idx="2251">
                  <c:v>1.8292550000000001</c:v>
                </c:pt>
                <c:pt idx="2252">
                  <c:v>1.8300677000000001</c:v>
                </c:pt>
                <c:pt idx="2253">
                  <c:v>1.8308803</c:v>
                </c:pt>
                <c:pt idx="2254">
                  <c:v>1.8316929</c:v>
                </c:pt>
                <c:pt idx="2255">
                  <c:v>1.8325056</c:v>
                </c:pt>
                <c:pt idx="2256">
                  <c:v>1.8333181999999999</c:v>
                </c:pt>
                <c:pt idx="2257">
                  <c:v>1.8341308999999999</c:v>
                </c:pt>
                <c:pt idx="2258">
                  <c:v>1.8349435000000001</c:v>
                </c:pt>
                <c:pt idx="2259">
                  <c:v>1.8357561</c:v>
                </c:pt>
                <c:pt idx="2260">
                  <c:v>1.8365688</c:v>
                </c:pt>
                <c:pt idx="2261">
                  <c:v>1.8373813999999997</c:v>
                </c:pt>
                <c:pt idx="2262">
                  <c:v>1.8381940999999997</c:v>
                </c:pt>
                <c:pt idx="2263">
                  <c:v>1.8390066999999999</c:v>
                </c:pt>
                <c:pt idx="2264">
                  <c:v>1.8398192999999998</c:v>
                </c:pt>
                <c:pt idx="2265">
                  <c:v>1.840632</c:v>
                </c:pt>
                <c:pt idx="2266">
                  <c:v>1.8414445999999998</c:v>
                </c:pt>
                <c:pt idx="2267">
                  <c:v>1.8422573000000002</c:v>
                </c:pt>
                <c:pt idx="2268">
                  <c:v>1.8430698999999997</c:v>
                </c:pt>
                <c:pt idx="2269">
                  <c:v>1.8438825999999999</c:v>
                </c:pt>
                <c:pt idx="2270">
                  <c:v>1.8446951999999999</c:v>
                </c:pt>
                <c:pt idx="2271">
                  <c:v>1.8455078</c:v>
                </c:pt>
                <c:pt idx="2272">
                  <c:v>1.8463205</c:v>
                </c:pt>
                <c:pt idx="2273">
                  <c:v>1.8471331</c:v>
                </c:pt>
                <c:pt idx="2274">
                  <c:v>1.8479458</c:v>
                </c:pt>
                <c:pt idx="2275">
                  <c:v>1.8487583999999999</c:v>
                </c:pt>
                <c:pt idx="2276">
                  <c:v>1.8495709999999999</c:v>
                </c:pt>
                <c:pt idx="2277">
                  <c:v>1.8503837000000001</c:v>
                </c:pt>
                <c:pt idx="2278">
                  <c:v>1.8511962999999998</c:v>
                </c:pt>
                <c:pt idx="2279">
                  <c:v>1.852009</c:v>
                </c:pt>
                <c:pt idx="2280">
                  <c:v>1.8528215999999997</c:v>
                </c:pt>
                <c:pt idx="2281">
                  <c:v>1.8536341999999997</c:v>
                </c:pt>
                <c:pt idx="2282">
                  <c:v>1.8544468999999999</c:v>
                </c:pt>
                <c:pt idx="2283">
                  <c:v>1.8552595000000001</c:v>
                </c:pt>
                <c:pt idx="2284">
                  <c:v>1.8560722000000001</c:v>
                </c:pt>
                <c:pt idx="2285">
                  <c:v>1.8568848</c:v>
                </c:pt>
                <c:pt idx="2286">
                  <c:v>1.8576973999999997</c:v>
                </c:pt>
                <c:pt idx="2287">
                  <c:v>1.8585100999999999</c:v>
                </c:pt>
                <c:pt idx="2288">
                  <c:v>1.8593226999999999</c:v>
                </c:pt>
                <c:pt idx="2289">
                  <c:v>1.8601354000000001</c:v>
                </c:pt>
                <c:pt idx="2290">
                  <c:v>1.860948</c:v>
                </c:pt>
                <c:pt idx="2291">
                  <c:v>1.8617606999999998</c:v>
                </c:pt>
                <c:pt idx="2292">
                  <c:v>1.8625733</c:v>
                </c:pt>
                <c:pt idx="2293">
                  <c:v>1.8633858999999999</c:v>
                </c:pt>
                <c:pt idx="2294">
                  <c:v>1.8641985999999999</c:v>
                </c:pt>
                <c:pt idx="2295">
                  <c:v>1.8650111999999999</c:v>
                </c:pt>
                <c:pt idx="2296">
                  <c:v>1.8658238999999999</c:v>
                </c:pt>
                <c:pt idx="2297">
                  <c:v>1.8666365</c:v>
                </c:pt>
                <c:pt idx="2298">
                  <c:v>1.8674491</c:v>
                </c:pt>
                <c:pt idx="2299">
                  <c:v>1.8682618</c:v>
                </c:pt>
                <c:pt idx="2300">
                  <c:v>1.8690743999999997</c:v>
                </c:pt>
                <c:pt idx="2301">
                  <c:v>1.8698870999999999</c:v>
                </c:pt>
                <c:pt idx="2302">
                  <c:v>1.8706996999999999</c:v>
                </c:pt>
                <c:pt idx="2303">
                  <c:v>1.8715123</c:v>
                </c:pt>
                <c:pt idx="2304">
                  <c:v>1.872325</c:v>
                </c:pt>
                <c:pt idx="2305">
                  <c:v>1.8731376</c:v>
                </c:pt>
                <c:pt idx="2306">
                  <c:v>1.8739503</c:v>
                </c:pt>
                <c:pt idx="2307">
                  <c:v>1.8747628999999999</c:v>
                </c:pt>
                <c:pt idx="2308">
                  <c:v>1.8755755999999999</c:v>
                </c:pt>
                <c:pt idx="2309">
                  <c:v>1.8763882000000001</c:v>
                </c:pt>
                <c:pt idx="2310">
                  <c:v>1.8772008</c:v>
                </c:pt>
                <c:pt idx="2311">
                  <c:v>1.8780135000000002</c:v>
                </c:pt>
                <c:pt idx="2312">
                  <c:v>1.8788260999999997</c:v>
                </c:pt>
                <c:pt idx="2313">
                  <c:v>1.8796387999999997</c:v>
                </c:pt>
                <c:pt idx="2314">
                  <c:v>1.8804514000000001</c:v>
                </c:pt>
                <c:pt idx="2315">
                  <c:v>1.8812639999999998</c:v>
                </c:pt>
                <c:pt idx="2316">
                  <c:v>1.8820767</c:v>
                </c:pt>
                <c:pt idx="2317">
                  <c:v>1.8828893</c:v>
                </c:pt>
                <c:pt idx="2318">
                  <c:v>1.883702</c:v>
                </c:pt>
                <c:pt idx="2319">
                  <c:v>1.8845145999999999</c:v>
                </c:pt>
                <c:pt idx="2320">
                  <c:v>1.8853271999999999</c:v>
                </c:pt>
                <c:pt idx="2321">
                  <c:v>1.8861399000000001</c:v>
                </c:pt>
                <c:pt idx="2322">
                  <c:v>1.8869525000000003</c:v>
                </c:pt>
                <c:pt idx="2323">
                  <c:v>1.8877651999999998</c:v>
                </c:pt>
                <c:pt idx="2324">
                  <c:v>1.8885778000000002</c:v>
                </c:pt>
                <c:pt idx="2325">
                  <c:v>1.8893903999999997</c:v>
                </c:pt>
                <c:pt idx="2326">
                  <c:v>1.8902030999999999</c:v>
                </c:pt>
                <c:pt idx="2327">
                  <c:v>1.8910157000000001</c:v>
                </c:pt>
                <c:pt idx="2328">
                  <c:v>1.8918283999999999</c:v>
                </c:pt>
                <c:pt idx="2329">
                  <c:v>1.892641</c:v>
                </c:pt>
                <c:pt idx="2330">
                  <c:v>1.8934537</c:v>
                </c:pt>
                <c:pt idx="2331">
                  <c:v>1.8942663</c:v>
                </c:pt>
                <c:pt idx="2332">
                  <c:v>1.8950788999999999</c:v>
                </c:pt>
                <c:pt idx="2333">
                  <c:v>1.8958915999999997</c:v>
                </c:pt>
                <c:pt idx="2334">
                  <c:v>1.8967041999999998</c:v>
                </c:pt>
                <c:pt idx="2335">
                  <c:v>1.8975169000000001</c:v>
                </c:pt>
                <c:pt idx="2336">
                  <c:v>1.8983295</c:v>
                </c:pt>
                <c:pt idx="2337">
                  <c:v>1.8991420999999999</c:v>
                </c:pt>
                <c:pt idx="2338">
                  <c:v>1.8999547999999997</c:v>
                </c:pt>
                <c:pt idx="2339">
                  <c:v>1.9007674000000001</c:v>
                </c:pt>
                <c:pt idx="2340">
                  <c:v>1.9015801000000001</c:v>
                </c:pt>
                <c:pt idx="2341">
                  <c:v>1.9023927</c:v>
                </c:pt>
                <c:pt idx="2342">
                  <c:v>1.9032053</c:v>
                </c:pt>
                <c:pt idx="2343">
                  <c:v>1.9040180000000002</c:v>
                </c:pt>
                <c:pt idx="2344">
                  <c:v>1.9048305999999999</c:v>
                </c:pt>
                <c:pt idx="2345">
                  <c:v>1.9056432999999997</c:v>
                </c:pt>
                <c:pt idx="2346">
                  <c:v>1.9064559000000003</c:v>
                </c:pt>
                <c:pt idx="2347">
                  <c:v>1.9072685999999999</c:v>
                </c:pt>
                <c:pt idx="2348">
                  <c:v>1.9080812</c:v>
                </c:pt>
                <c:pt idx="2349">
                  <c:v>1.9088938</c:v>
                </c:pt>
                <c:pt idx="2350">
                  <c:v>1.9097065</c:v>
                </c:pt>
                <c:pt idx="2351">
                  <c:v>1.9105190999999999</c:v>
                </c:pt>
                <c:pt idx="2352">
                  <c:v>1.9113317999999997</c:v>
                </c:pt>
                <c:pt idx="2353">
                  <c:v>1.9121444000000001</c:v>
                </c:pt>
                <c:pt idx="2354">
                  <c:v>1.9129570000000002</c:v>
                </c:pt>
                <c:pt idx="2355">
                  <c:v>1.9137696999999998</c:v>
                </c:pt>
                <c:pt idx="2356">
                  <c:v>1.9145823000000002</c:v>
                </c:pt>
                <c:pt idx="2357">
                  <c:v>1.915395</c:v>
                </c:pt>
                <c:pt idx="2358">
                  <c:v>1.9162076000000001</c:v>
                </c:pt>
                <c:pt idx="2359">
                  <c:v>1.9170201999999998</c:v>
                </c:pt>
                <c:pt idx="2360">
                  <c:v>1.9178329000000001</c:v>
                </c:pt>
                <c:pt idx="2361">
                  <c:v>1.9186455000000002</c:v>
                </c:pt>
                <c:pt idx="2362">
                  <c:v>1.9194582</c:v>
                </c:pt>
                <c:pt idx="2363">
                  <c:v>1.9202707999999999</c:v>
                </c:pt>
                <c:pt idx="2364">
                  <c:v>1.9210834999999999</c:v>
                </c:pt>
                <c:pt idx="2365">
                  <c:v>1.9218960999999999</c:v>
                </c:pt>
                <c:pt idx="2366">
                  <c:v>1.9227087</c:v>
                </c:pt>
                <c:pt idx="2367">
                  <c:v>1.9235213999999998</c:v>
                </c:pt>
                <c:pt idx="2368">
                  <c:v>1.924334</c:v>
                </c:pt>
                <c:pt idx="2369">
                  <c:v>1.9251467</c:v>
                </c:pt>
                <c:pt idx="2370">
                  <c:v>1.9259592999999997</c:v>
                </c:pt>
                <c:pt idx="2371">
                  <c:v>1.9267719000000001</c:v>
                </c:pt>
                <c:pt idx="2372">
                  <c:v>1.9275845999999999</c:v>
                </c:pt>
                <c:pt idx="2373">
                  <c:v>1.9283972</c:v>
                </c:pt>
                <c:pt idx="2374">
                  <c:v>1.9292099</c:v>
                </c:pt>
                <c:pt idx="2375">
                  <c:v>1.9300225000000002</c:v>
                </c:pt>
                <c:pt idx="2376">
                  <c:v>1.9308350999999999</c:v>
                </c:pt>
                <c:pt idx="2377">
                  <c:v>1.9316477999999999</c:v>
                </c:pt>
                <c:pt idx="2378">
                  <c:v>1.9324604000000001</c:v>
                </c:pt>
                <c:pt idx="2379">
                  <c:v>1.9332731000000001</c:v>
                </c:pt>
                <c:pt idx="2380">
                  <c:v>1.9340857000000002</c:v>
                </c:pt>
                <c:pt idx="2381">
                  <c:v>1.9348983</c:v>
                </c:pt>
                <c:pt idx="2382">
                  <c:v>1.935711</c:v>
                </c:pt>
                <c:pt idx="2383">
                  <c:v>1.9365235999999999</c:v>
                </c:pt>
                <c:pt idx="2384">
                  <c:v>1.9373362999999997</c:v>
                </c:pt>
                <c:pt idx="2385">
                  <c:v>1.9381489000000003</c:v>
                </c:pt>
                <c:pt idx="2386">
                  <c:v>1.9389615999999998</c:v>
                </c:pt>
                <c:pt idx="2387">
                  <c:v>1.9397741999999998</c:v>
                </c:pt>
                <c:pt idx="2388">
                  <c:v>1.9405867999999999</c:v>
                </c:pt>
                <c:pt idx="2389">
                  <c:v>1.9413994999999997</c:v>
                </c:pt>
                <c:pt idx="2390">
                  <c:v>1.9422121000000003</c:v>
                </c:pt>
                <c:pt idx="2391">
                  <c:v>1.9430247999999999</c:v>
                </c:pt>
                <c:pt idx="2392">
                  <c:v>1.9438374</c:v>
                </c:pt>
                <c:pt idx="2393">
                  <c:v>1.9446500000000002</c:v>
                </c:pt>
                <c:pt idx="2394">
                  <c:v>1.9454627</c:v>
                </c:pt>
                <c:pt idx="2395">
                  <c:v>1.9462752999999999</c:v>
                </c:pt>
                <c:pt idx="2396">
                  <c:v>1.9470880000000002</c:v>
                </c:pt>
                <c:pt idx="2397">
                  <c:v>1.9479005999999999</c:v>
                </c:pt>
                <c:pt idx="2398">
                  <c:v>1.9487132</c:v>
                </c:pt>
                <c:pt idx="2399">
                  <c:v>1.9495259</c:v>
                </c:pt>
                <c:pt idx="2400">
                  <c:v>1.9503385000000002</c:v>
                </c:pt>
                <c:pt idx="2401">
                  <c:v>1.9511512</c:v>
                </c:pt>
                <c:pt idx="2402">
                  <c:v>1.9519637999999997</c:v>
                </c:pt>
                <c:pt idx="2403">
                  <c:v>1.9527764999999999</c:v>
                </c:pt>
                <c:pt idx="2404">
                  <c:v>1.9535891000000001</c:v>
                </c:pt>
                <c:pt idx="2405">
                  <c:v>1.9544017</c:v>
                </c:pt>
                <c:pt idx="2406">
                  <c:v>1.9552144</c:v>
                </c:pt>
                <c:pt idx="2407">
                  <c:v>1.9560270000000002</c:v>
                </c:pt>
                <c:pt idx="2408">
                  <c:v>1.9568397</c:v>
                </c:pt>
                <c:pt idx="2409">
                  <c:v>1.9576522999999999</c:v>
                </c:pt>
                <c:pt idx="2410">
                  <c:v>1.9584649000000001</c:v>
                </c:pt>
                <c:pt idx="2411">
                  <c:v>1.9592776000000001</c:v>
                </c:pt>
                <c:pt idx="2412">
                  <c:v>1.9600902</c:v>
                </c:pt>
                <c:pt idx="2413">
                  <c:v>1.9609029000000002</c:v>
                </c:pt>
                <c:pt idx="2414">
                  <c:v>1.9617154999999999</c:v>
                </c:pt>
                <c:pt idx="2415">
                  <c:v>1.9625281000000001</c:v>
                </c:pt>
                <c:pt idx="2416">
                  <c:v>1.9633408000000001</c:v>
                </c:pt>
                <c:pt idx="2417">
                  <c:v>1.9641534000000003</c:v>
                </c:pt>
                <c:pt idx="2418">
                  <c:v>1.9649661</c:v>
                </c:pt>
                <c:pt idx="2419">
                  <c:v>1.9657787</c:v>
                </c:pt>
                <c:pt idx="2420">
                  <c:v>1.9665914</c:v>
                </c:pt>
                <c:pt idx="2421">
                  <c:v>1.9674039999999999</c:v>
                </c:pt>
                <c:pt idx="2422">
                  <c:v>1.9682166000000001</c:v>
                </c:pt>
                <c:pt idx="2423">
                  <c:v>1.9690292999999999</c:v>
                </c:pt>
                <c:pt idx="2424">
                  <c:v>1.9698419</c:v>
                </c:pt>
                <c:pt idx="2425">
                  <c:v>1.9706546</c:v>
                </c:pt>
                <c:pt idx="2426">
                  <c:v>1.9714672</c:v>
                </c:pt>
                <c:pt idx="2427">
                  <c:v>1.9722797999999999</c:v>
                </c:pt>
                <c:pt idx="2428">
                  <c:v>1.9730924999999999</c:v>
                </c:pt>
                <c:pt idx="2429">
                  <c:v>1.9739051000000001</c:v>
                </c:pt>
                <c:pt idx="2430">
                  <c:v>1.9747178000000003</c:v>
                </c:pt>
                <c:pt idx="2431">
                  <c:v>1.9755304</c:v>
                </c:pt>
                <c:pt idx="2432">
                  <c:v>1.9763430000000002</c:v>
                </c:pt>
                <c:pt idx="2433">
                  <c:v>1.9771557000000002</c:v>
                </c:pt>
                <c:pt idx="2434">
                  <c:v>1.9779682999999997</c:v>
                </c:pt>
                <c:pt idx="2435">
                  <c:v>1.9787810000000001</c:v>
                </c:pt>
                <c:pt idx="2436">
                  <c:v>1.9795935999999998</c:v>
                </c:pt>
                <c:pt idx="2437">
                  <c:v>1.9804062</c:v>
                </c:pt>
                <c:pt idx="2438">
                  <c:v>1.9812189000000002</c:v>
                </c:pt>
                <c:pt idx="2439">
                  <c:v>1.9820314999999999</c:v>
                </c:pt>
                <c:pt idx="2440">
                  <c:v>1.9828441999999999</c:v>
                </c:pt>
                <c:pt idx="2441">
                  <c:v>1.9836568000000001</c:v>
                </c:pt>
                <c:pt idx="2442">
                  <c:v>1.9844695000000001</c:v>
                </c:pt>
                <c:pt idx="2443">
                  <c:v>1.9852821000000003</c:v>
                </c:pt>
                <c:pt idx="2444">
                  <c:v>1.9860947</c:v>
                </c:pt>
                <c:pt idx="2445">
                  <c:v>1.9869074000000002</c:v>
                </c:pt>
                <c:pt idx="2446">
                  <c:v>1.9877199999999999</c:v>
                </c:pt>
                <c:pt idx="2447">
                  <c:v>1.9885326999999999</c:v>
                </c:pt>
                <c:pt idx="2448">
                  <c:v>1.9893453000000001</c:v>
                </c:pt>
                <c:pt idx="2449">
                  <c:v>1.9901579000000005</c:v>
                </c:pt>
                <c:pt idx="2450">
                  <c:v>1.9909706</c:v>
                </c:pt>
                <c:pt idx="2451">
                  <c:v>1.9917832</c:v>
                </c:pt>
                <c:pt idx="2452">
                  <c:v>1.9925959000000002</c:v>
                </c:pt>
                <c:pt idx="2453">
                  <c:v>1.9934084999999999</c:v>
                </c:pt>
                <c:pt idx="2454">
                  <c:v>1.9942211000000001</c:v>
                </c:pt>
                <c:pt idx="2455">
                  <c:v>1.9950338000000001</c:v>
                </c:pt>
                <c:pt idx="2456">
                  <c:v>1.9958464</c:v>
                </c:pt>
                <c:pt idx="2457">
                  <c:v>1.9966591000000002</c:v>
                </c:pt>
                <c:pt idx="2458">
                  <c:v>1.9974717</c:v>
                </c:pt>
                <c:pt idx="2459">
                  <c:v>1.9982844000000002</c:v>
                </c:pt>
                <c:pt idx="2460">
                  <c:v>1.9990969999999999</c:v>
                </c:pt>
                <c:pt idx="2461">
                  <c:v>1.9999095999999998</c:v>
                </c:pt>
                <c:pt idx="2462">
                  <c:v>2.0007223000000001</c:v>
                </c:pt>
                <c:pt idx="2463">
                  <c:v>2.0015349000000002</c:v>
                </c:pt>
                <c:pt idx="2464">
                  <c:v>2.0023475999999998</c:v>
                </c:pt>
                <c:pt idx="2465">
                  <c:v>2.0031601999999999</c:v>
                </c:pt>
                <c:pt idx="2466">
                  <c:v>2.0039728000000001</c:v>
                </c:pt>
                <c:pt idx="2467">
                  <c:v>2.0047855000000001</c:v>
                </c:pt>
                <c:pt idx="2468">
                  <c:v>2.0055980999999998</c:v>
                </c:pt>
                <c:pt idx="2469">
                  <c:v>2.0064107999999998</c:v>
                </c:pt>
                <c:pt idx="2470">
                  <c:v>2.0072234</c:v>
                </c:pt>
                <c:pt idx="2471">
                  <c:v>2.0080360000000002</c:v>
                </c:pt>
                <c:pt idx="2472">
                  <c:v>2.0088486999999997</c:v>
                </c:pt>
                <c:pt idx="2473">
                  <c:v>2.0096612999999999</c:v>
                </c:pt>
                <c:pt idx="2474">
                  <c:v>2.0104739999999994</c:v>
                </c:pt>
                <c:pt idx="2475">
                  <c:v>2.0112865999999996</c:v>
                </c:pt>
                <c:pt idx="2476">
                  <c:v>2.0120991999999998</c:v>
                </c:pt>
                <c:pt idx="2477">
                  <c:v>2.0129118999999998</c:v>
                </c:pt>
                <c:pt idx="2478">
                  <c:v>2.0137244999999999</c:v>
                </c:pt>
                <c:pt idx="2479">
                  <c:v>2.0145371999999999</c:v>
                </c:pt>
                <c:pt idx="2480">
                  <c:v>2.0153497999999996</c:v>
                </c:pt>
                <c:pt idx="2481">
                  <c:v>2.0161624999999996</c:v>
                </c:pt>
                <c:pt idx="2482">
                  <c:v>2.0169750999999994</c:v>
                </c:pt>
                <c:pt idx="2483">
                  <c:v>2.0177877000000004</c:v>
                </c:pt>
                <c:pt idx="2484">
                  <c:v>2.0186003999999995</c:v>
                </c:pt>
                <c:pt idx="2485">
                  <c:v>2.0194129999999997</c:v>
                </c:pt>
                <c:pt idx="2486">
                  <c:v>2.0202257000000001</c:v>
                </c:pt>
                <c:pt idx="2487">
                  <c:v>2.0210382999999998</c:v>
                </c:pt>
                <c:pt idx="2488">
                  <c:v>2.0218508999999996</c:v>
                </c:pt>
                <c:pt idx="2489">
                  <c:v>2.0226635999999996</c:v>
                </c:pt>
                <c:pt idx="2490">
                  <c:v>2.0234762000000002</c:v>
                </c:pt>
                <c:pt idx="2491">
                  <c:v>2.0242888999999997</c:v>
                </c:pt>
                <c:pt idx="2492">
                  <c:v>2.0251014999999999</c:v>
                </c:pt>
                <c:pt idx="2493">
                  <c:v>2.0259141000000001</c:v>
                </c:pt>
                <c:pt idx="2494">
                  <c:v>2.0267268000000001</c:v>
                </c:pt>
                <c:pt idx="2495">
                  <c:v>2.0275394000000002</c:v>
                </c:pt>
                <c:pt idx="2496">
                  <c:v>2.0283520999999998</c:v>
                </c:pt>
                <c:pt idx="2497">
                  <c:v>2.0291646999999999</c:v>
                </c:pt>
                <c:pt idx="2498">
                  <c:v>2.0299773999999999</c:v>
                </c:pt>
                <c:pt idx="2499">
                  <c:v>2.0307900000000001</c:v>
                </c:pt>
                <c:pt idx="2500">
                  <c:v>2.0316025999999994</c:v>
                </c:pt>
                <c:pt idx="2501">
                  <c:v>2.0324152999999994</c:v>
                </c:pt>
                <c:pt idx="2502">
                  <c:v>2.0332279</c:v>
                </c:pt>
                <c:pt idx="2503">
                  <c:v>2.0340405999999995</c:v>
                </c:pt>
                <c:pt idx="2504">
                  <c:v>2.0348531999999997</c:v>
                </c:pt>
                <c:pt idx="2505">
                  <c:v>2.0356657999999994</c:v>
                </c:pt>
                <c:pt idx="2506">
                  <c:v>2.036478499999999</c:v>
                </c:pt>
                <c:pt idx="2507">
                  <c:v>2.0372911</c:v>
                </c:pt>
                <c:pt idx="2508">
                  <c:v>2.0381038</c:v>
                </c:pt>
                <c:pt idx="2509">
                  <c:v>2.0389163999999997</c:v>
                </c:pt>
                <c:pt idx="2510">
                  <c:v>2.0397289999999995</c:v>
                </c:pt>
                <c:pt idx="2511">
                  <c:v>2.0405416999999999</c:v>
                </c:pt>
                <c:pt idx="2512">
                  <c:v>2.0413543000000001</c:v>
                </c:pt>
                <c:pt idx="2513">
                  <c:v>2.0421670000000001</c:v>
                </c:pt>
                <c:pt idx="2514">
                  <c:v>2.0429795999999998</c:v>
                </c:pt>
                <c:pt idx="2515">
                  <c:v>2.0437923000000002</c:v>
                </c:pt>
                <c:pt idx="2516">
                  <c:v>2.0446048999999999</c:v>
                </c:pt>
                <c:pt idx="2517">
                  <c:v>2.0454175000000001</c:v>
                </c:pt>
                <c:pt idx="2518">
                  <c:v>2.0462302000000001</c:v>
                </c:pt>
                <c:pt idx="2519">
                  <c:v>2.0470427999999998</c:v>
                </c:pt>
                <c:pt idx="2520">
                  <c:v>2.0478554999999994</c:v>
                </c:pt>
                <c:pt idx="2521">
                  <c:v>2.0486680999999995</c:v>
                </c:pt>
                <c:pt idx="2522">
                  <c:v>2.0494807000000002</c:v>
                </c:pt>
                <c:pt idx="2523">
                  <c:v>2.0502933999999997</c:v>
                </c:pt>
                <c:pt idx="2524">
                  <c:v>2.0511059999999994</c:v>
                </c:pt>
                <c:pt idx="2525">
                  <c:v>2.0519186999999994</c:v>
                </c:pt>
                <c:pt idx="2526">
                  <c:v>2.0527313</c:v>
                </c:pt>
                <c:pt idx="2527">
                  <c:v>2.0535438999999998</c:v>
                </c:pt>
                <c:pt idx="2528">
                  <c:v>2.0543565999999998</c:v>
                </c:pt>
                <c:pt idx="2529">
                  <c:v>2.0551691999999995</c:v>
                </c:pt>
                <c:pt idx="2530">
                  <c:v>2.0559818999999999</c:v>
                </c:pt>
                <c:pt idx="2531">
                  <c:v>2.0567945000000001</c:v>
                </c:pt>
                <c:pt idx="2532">
                  <c:v>2.0576070999999998</c:v>
                </c:pt>
                <c:pt idx="2533">
                  <c:v>2.0584197999999998</c:v>
                </c:pt>
                <c:pt idx="2534">
                  <c:v>2.0592323999999995</c:v>
                </c:pt>
                <c:pt idx="2535">
                  <c:v>2.0600450999999995</c:v>
                </c:pt>
                <c:pt idx="2536">
                  <c:v>2.0608577000000001</c:v>
                </c:pt>
                <c:pt idx="2537">
                  <c:v>2.0616703999999997</c:v>
                </c:pt>
                <c:pt idx="2538">
                  <c:v>2.0624829999999994</c:v>
                </c:pt>
                <c:pt idx="2539">
                  <c:v>2.0632956</c:v>
                </c:pt>
                <c:pt idx="2540">
                  <c:v>2.0641083</c:v>
                </c:pt>
                <c:pt idx="2541">
                  <c:v>2.0649209000000002</c:v>
                </c:pt>
                <c:pt idx="2542">
                  <c:v>2.0657336000000002</c:v>
                </c:pt>
                <c:pt idx="2543">
                  <c:v>2.0665461999999994</c:v>
                </c:pt>
                <c:pt idx="2544">
                  <c:v>2.0673588000000001</c:v>
                </c:pt>
                <c:pt idx="2545">
                  <c:v>2.0681715000000005</c:v>
                </c:pt>
                <c:pt idx="2546">
                  <c:v>2.0689841000000002</c:v>
                </c:pt>
                <c:pt idx="2547">
                  <c:v>2.0697968000000002</c:v>
                </c:pt>
                <c:pt idx="2548">
                  <c:v>2.0706093999999995</c:v>
                </c:pt>
                <c:pt idx="2549">
                  <c:v>2.0714219999999997</c:v>
                </c:pt>
                <c:pt idx="2550">
                  <c:v>2.0722347000000001</c:v>
                </c:pt>
                <c:pt idx="2551">
                  <c:v>2.0730472999999998</c:v>
                </c:pt>
                <c:pt idx="2552">
                  <c:v>2.0738599999999994</c:v>
                </c:pt>
                <c:pt idx="2553">
                  <c:v>2.0746725999999995</c:v>
                </c:pt>
                <c:pt idx="2554">
                  <c:v>2.0754852999999995</c:v>
                </c:pt>
                <c:pt idx="2555">
                  <c:v>2.0762978999999997</c:v>
                </c:pt>
                <c:pt idx="2556">
                  <c:v>2.0771104999999999</c:v>
                </c:pt>
                <c:pt idx="2557">
                  <c:v>2.0779231999999999</c:v>
                </c:pt>
                <c:pt idx="2558">
                  <c:v>2.0787358</c:v>
                </c:pt>
                <c:pt idx="2559">
                  <c:v>2.0795484999999996</c:v>
                </c:pt>
                <c:pt idx="2560">
                  <c:v>2.0803611000000002</c:v>
                </c:pt>
                <c:pt idx="2561">
                  <c:v>2.0811736999999999</c:v>
                </c:pt>
                <c:pt idx="2562">
                  <c:v>2.0819863999999999</c:v>
                </c:pt>
                <c:pt idx="2563">
                  <c:v>2.0827990000000001</c:v>
                </c:pt>
                <c:pt idx="2564">
                  <c:v>2.0836117000000005</c:v>
                </c:pt>
                <c:pt idx="2565">
                  <c:v>2.0844243000000002</c:v>
                </c:pt>
                <c:pt idx="2566">
                  <c:v>2.0852368999999999</c:v>
                </c:pt>
                <c:pt idx="2567">
                  <c:v>2.0860495999999995</c:v>
                </c:pt>
                <c:pt idx="2568">
                  <c:v>2.0868621999999997</c:v>
                </c:pt>
                <c:pt idx="2569">
                  <c:v>2.0876749000000001</c:v>
                </c:pt>
                <c:pt idx="2570">
                  <c:v>2.0884874999999998</c:v>
                </c:pt>
                <c:pt idx="2571">
                  <c:v>2.0893001</c:v>
                </c:pt>
                <c:pt idx="2572">
                  <c:v>2.0901128</c:v>
                </c:pt>
                <c:pt idx="2573">
                  <c:v>2.0909253999999997</c:v>
                </c:pt>
                <c:pt idx="2574">
                  <c:v>2.0917380999999997</c:v>
                </c:pt>
                <c:pt idx="2575">
                  <c:v>2.0925506999999994</c:v>
                </c:pt>
                <c:pt idx="2576">
                  <c:v>2.0933633999999999</c:v>
                </c:pt>
                <c:pt idx="2577">
                  <c:v>2.094176</c:v>
                </c:pt>
                <c:pt idx="2578">
                  <c:v>2.0949885999999998</c:v>
                </c:pt>
                <c:pt idx="2579">
                  <c:v>2.0958012999999998</c:v>
                </c:pt>
                <c:pt idx="2580">
                  <c:v>2.0966138999999995</c:v>
                </c:pt>
                <c:pt idx="2581">
                  <c:v>2.0974265999999999</c:v>
                </c:pt>
                <c:pt idx="2582">
                  <c:v>2.0982392000000001</c:v>
                </c:pt>
                <c:pt idx="2583">
                  <c:v>2.0990517999999998</c:v>
                </c:pt>
                <c:pt idx="2584">
                  <c:v>2.0998644999999994</c:v>
                </c:pt>
                <c:pt idx="2585">
                  <c:v>2.1006771</c:v>
                </c:pt>
                <c:pt idx="2586">
                  <c:v>2.1014898</c:v>
                </c:pt>
                <c:pt idx="2587">
                  <c:v>2.1023023999999997</c:v>
                </c:pt>
                <c:pt idx="2588">
                  <c:v>2.1031150000000003</c:v>
                </c:pt>
                <c:pt idx="2589">
                  <c:v>2.1039277000000003</c:v>
                </c:pt>
                <c:pt idx="2590">
                  <c:v>2.1047403</c:v>
                </c:pt>
                <c:pt idx="2591">
                  <c:v>2.105553</c:v>
                </c:pt>
                <c:pt idx="2592">
                  <c:v>2.1063655999999997</c:v>
                </c:pt>
                <c:pt idx="2593">
                  <c:v>2.1071783000000002</c:v>
                </c:pt>
                <c:pt idx="2594">
                  <c:v>2.1079909000000003</c:v>
                </c:pt>
                <c:pt idx="2595">
                  <c:v>2.1088035000000001</c:v>
                </c:pt>
                <c:pt idx="2596">
                  <c:v>2.1096162000000001</c:v>
                </c:pt>
                <c:pt idx="2597">
                  <c:v>2.1104287999999998</c:v>
                </c:pt>
                <c:pt idx="2598">
                  <c:v>2.1112414999999998</c:v>
                </c:pt>
                <c:pt idx="2599">
                  <c:v>2.1120540999999995</c:v>
                </c:pt>
                <c:pt idx="2600">
                  <c:v>2.1128666999999997</c:v>
                </c:pt>
                <c:pt idx="2601">
                  <c:v>2.1136793999999997</c:v>
                </c:pt>
                <c:pt idx="2602">
                  <c:v>2.1144919999999998</c:v>
                </c:pt>
                <c:pt idx="2603">
                  <c:v>2.1153046999999998</c:v>
                </c:pt>
                <c:pt idx="2604">
                  <c:v>2.1161173</c:v>
                </c:pt>
                <c:pt idx="2605">
                  <c:v>2.1169298999999997</c:v>
                </c:pt>
                <c:pt idx="2606">
                  <c:v>2.1177425999999997</c:v>
                </c:pt>
                <c:pt idx="2607">
                  <c:v>2.1185551999999994</c:v>
                </c:pt>
                <c:pt idx="2608">
                  <c:v>2.1193678999999999</c:v>
                </c:pt>
                <c:pt idx="2609">
                  <c:v>2.1201805000000005</c:v>
                </c:pt>
                <c:pt idx="2610">
                  <c:v>2.1209932000000005</c:v>
                </c:pt>
                <c:pt idx="2611">
                  <c:v>2.1218057999999997</c:v>
                </c:pt>
                <c:pt idx="2612">
                  <c:v>2.1226183999999995</c:v>
                </c:pt>
                <c:pt idx="2613">
                  <c:v>2.1234311000000003</c:v>
                </c:pt>
                <c:pt idx="2614">
                  <c:v>2.1242437000000001</c:v>
                </c:pt>
                <c:pt idx="2615">
                  <c:v>2.1250563999999996</c:v>
                </c:pt>
                <c:pt idx="2616">
                  <c:v>2.1258689999999993</c:v>
                </c:pt>
                <c:pt idx="2617">
                  <c:v>2.1266815999999999</c:v>
                </c:pt>
                <c:pt idx="2618">
                  <c:v>2.1274943000000004</c:v>
                </c:pt>
                <c:pt idx="2619">
                  <c:v>2.1283069000000001</c:v>
                </c:pt>
                <c:pt idx="2620">
                  <c:v>2.1291196000000001</c:v>
                </c:pt>
                <c:pt idx="2621">
                  <c:v>2.1299321999999998</c:v>
                </c:pt>
                <c:pt idx="2622">
                  <c:v>2.1307448</c:v>
                </c:pt>
                <c:pt idx="2623">
                  <c:v>2.1315575</c:v>
                </c:pt>
                <c:pt idx="2624">
                  <c:v>2.1323700999999997</c:v>
                </c:pt>
                <c:pt idx="2625">
                  <c:v>2.1331828000000002</c:v>
                </c:pt>
                <c:pt idx="2626">
                  <c:v>2.1339953999999999</c:v>
                </c:pt>
                <c:pt idx="2627">
                  <c:v>2.1348079999999996</c:v>
                </c:pt>
                <c:pt idx="2628">
                  <c:v>2.1356207</c:v>
                </c:pt>
                <c:pt idx="2629">
                  <c:v>2.1364332999999998</c:v>
                </c:pt>
                <c:pt idx="2630">
                  <c:v>2.1372459999999998</c:v>
                </c:pt>
                <c:pt idx="2631">
                  <c:v>2.1380585999999995</c:v>
                </c:pt>
                <c:pt idx="2632">
                  <c:v>2.1388712999999999</c:v>
                </c:pt>
                <c:pt idx="2633">
                  <c:v>2.1396838999999996</c:v>
                </c:pt>
                <c:pt idx="2634">
                  <c:v>2.1404964999999998</c:v>
                </c:pt>
                <c:pt idx="2635">
                  <c:v>2.1413091999999998</c:v>
                </c:pt>
                <c:pt idx="2636">
                  <c:v>2.1421218000000004</c:v>
                </c:pt>
                <c:pt idx="2637">
                  <c:v>2.1429345000000004</c:v>
                </c:pt>
                <c:pt idx="2638">
                  <c:v>2.1437471000000001</c:v>
                </c:pt>
                <c:pt idx="2639">
                  <c:v>2.1445596999999998</c:v>
                </c:pt>
                <c:pt idx="2640">
                  <c:v>2.1453723999999998</c:v>
                </c:pt>
                <c:pt idx="2641">
                  <c:v>2.146185</c:v>
                </c:pt>
                <c:pt idx="2642">
                  <c:v>2.1469977000000005</c:v>
                </c:pt>
                <c:pt idx="2643">
                  <c:v>2.1478103000000002</c:v>
                </c:pt>
                <c:pt idx="2644">
                  <c:v>2.1486228999999999</c:v>
                </c:pt>
                <c:pt idx="2645">
                  <c:v>2.1494355999999999</c:v>
                </c:pt>
                <c:pt idx="2646">
                  <c:v>2.1502481999999996</c:v>
                </c:pt>
                <c:pt idx="2647">
                  <c:v>2.1510608999999996</c:v>
                </c:pt>
                <c:pt idx="2648">
                  <c:v>2.1518734999999998</c:v>
                </c:pt>
                <c:pt idx="2649">
                  <c:v>2.1526861999999998</c:v>
                </c:pt>
                <c:pt idx="2650">
                  <c:v>2.1534987999999999</c:v>
                </c:pt>
                <c:pt idx="2651">
                  <c:v>2.1543114000000001</c:v>
                </c:pt>
                <c:pt idx="2652">
                  <c:v>2.1551241000000001</c:v>
                </c:pt>
                <c:pt idx="2653">
                  <c:v>2.1559366999999998</c:v>
                </c:pt>
                <c:pt idx="2654">
                  <c:v>2.1567493999999994</c:v>
                </c:pt>
                <c:pt idx="2655">
                  <c:v>2.157562</c:v>
                </c:pt>
                <c:pt idx="2656">
                  <c:v>2.1583746000000001</c:v>
                </c:pt>
                <c:pt idx="2657">
                  <c:v>2.1591873000000001</c:v>
                </c:pt>
                <c:pt idx="2658">
                  <c:v>2.1599998999999999</c:v>
                </c:pt>
                <c:pt idx="2659">
                  <c:v>2.1608125999999999</c:v>
                </c:pt>
                <c:pt idx="2660">
                  <c:v>2.1616252</c:v>
                </c:pt>
                <c:pt idx="2661">
                  <c:v>2.1624378000000002</c:v>
                </c:pt>
                <c:pt idx="2662">
                  <c:v>2.1632505000000002</c:v>
                </c:pt>
                <c:pt idx="2663">
                  <c:v>2.1640630999999999</c:v>
                </c:pt>
                <c:pt idx="2664">
                  <c:v>2.1648757999999999</c:v>
                </c:pt>
                <c:pt idx="2665">
                  <c:v>2.1656883999999996</c:v>
                </c:pt>
                <c:pt idx="2666">
                  <c:v>2.1665009999999998</c:v>
                </c:pt>
                <c:pt idx="2667">
                  <c:v>2.1673137000000002</c:v>
                </c:pt>
                <c:pt idx="2668">
                  <c:v>2.1681263000000004</c:v>
                </c:pt>
                <c:pt idx="2669">
                  <c:v>2.1689390000000004</c:v>
                </c:pt>
                <c:pt idx="2670">
                  <c:v>2.1697516000000001</c:v>
                </c:pt>
                <c:pt idx="2671">
                  <c:v>2.1705643000000001</c:v>
                </c:pt>
                <c:pt idx="2672">
                  <c:v>2.1713768999999998</c:v>
                </c:pt>
                <c:pt idx="2673">
                  <c:v>2.1721895</c:v>
                </c:pt>
                <c:pt idx="2674">
                  <c:v>2.1730022</c:v>
                </c:pt>
                <c:pt idx="2675">
                  <c:v>2.1738148000000002</c:v>
                </c:pt>
                <c:pt idx="2676">
                  <c:v>2.1746275000000002</c:v>
                </c:pt>
                <c:pt idx="2677">
                  <c:v>2.1754400999999994</c:v>
                </c:pt>
                <c:pt idx="2678">
                  <c:v>2.1762526999999996</c:v>
                </c:pt>
                <c:pt idx="2679">
                  <c:v>2.1770653999999996</c:v>
                </c:pt>
                <c:pt idx="2680">
                  <c:v>2.1778779999999998</c:v>
                </c:pt>
                <c:pt idx="2681">
                  <c:v>2.1786907000000002</c:v>
                </c:pt>
                <c:pt idx="2682">
                  <c:v>2.1795032999999999</c:v>
                </c:pt>
                <c:pt idx="2683">
                  <c:v>2.1803159000000001</c:v>
                </c:pt>
                <c:pt idx="2684">
                  <c:v>2.1811286000000001</c:v>
                </c:pt>
                <c:pt idx="2685">
                  <c:v>2.1819411999999998</c:v>
                </c:pt>
                <c:pt idx="2686">
                  <c:v>2.1827538999999998</c:v>
                </c:pt>
                <c:pt idx="2687">
                  <c:v>2.1835665000000004</c:v>
                </c:pt>
                <c:pt idx="2688">
                  <c:v>2.1843792000000004</c:v>
                </c:pt>
                <c:pt idx="2689">
                  <c:v>2.1851918000000006</c:v>
                </c:pt>
                <c:pt idx="2690">
                  <c:v>2.1860043999999998</c:v>
                </c:pt>
                <c:pt idx="2691">
                  <c:v>2.1868170999999998</c:v>
                </c:pt>
                <c:pt idx="2692">
                  <c:v>2.1876297000000005</c:v>
                </c:pt>
                <c:pt idx="2693">
                  <c:v>2.1884423999999996</c:v>
                </c:pt>
                <c:pt idx="2694">
                  <c:v>2.1892549999999997</c:v>
                </c:pt>
                <c:pt idx="2695">
                  <c:v>2.1900675999999999</c:v>
                </c:pt>
                <c:pt idx="2696">
                  <c:v>2.1908802999999999</c:v>
                </c:pt>
                <c:pt idx="2697">
                  <c:v>2.1916928999999996</c:v>
                </c:pt>
                <c:pt idx="2698">
                  <c:v>2.1925055999999996</c:v>
                </c:pt>
                <c:pt idx="2699">
                  <c:v>2.1933182000000002</c:v>
                </c:pt>
                <c:pt idx="2700">
                  <c:v>2.1941308000000004</c:v>
                </c:pt>
                <c:pt idx="2701">
                  <c:v>2.1949434999999995</c:v>
                </c:pt>
                <c:pt idx="2702">
                  <c:v>2.1957560999999997</c:v>
                </c:pt>
                <c:pt idx="2703">
                  <c:v>2.1965687999999997</c:v>
                </c:pt>
                <c:pt idx="2704">
                  <c:v>2.1973814000000003</c:v>
                </c:pt>
                <c:pt idx="2705">
                  <c:v>2.1981941000000003</c:v>
                </c:pt>
                <c:pt idx="2706">
                  <c:v>2.1990067</c:v>
                </c:pt>
                <c:pt idx="2707">
                  <c:v>2.1998192999999997</c:v>
                </c:pt>
                <c:pt idx="2708">
                  <c:v>2.2006320000000001</c:v>
                </c:pt>
                <c:pt idx="2709">
                  <c:v>2.2014445999999999</c:v>
                </c:pt>
                <c:pt idx="2710">
                  <c:v>2.2022572999999999</c:v>
                </c:pt>
                <c:pt idx="2711">
                  <c:v>2.2030699</c:v>
                </c:pt>
                <c:pt idx="2712">
                  <c:v>2.2038825000000002</c:v>
                </c:pt>
                <c:pt idx="2713">
                  <c:v>2.2046952000000002</c:v>
                </c:pt>
                <c:pt idx="2714">
                  <c:v>2.2055078000000004</c:v>
                </c:pt>
                <c:pt idx="2715">
                  <c:v>2.2063204999999999</c:v>
                </c:pt>
                <c:pt idx="2716">
                  <c:v>2.2071331000000005</c:v>
                </c:pt>
                <c:pt idx="2717">
                  <c:v>2.2079456999999998</c:v>
                </c:pt>
                <c:pt idx="2718">
                  <c:v>2.2087583999999998</c:v>
                </c:pt>
                <c:pt idx="2719">
                  <c:v>2.2095710000000004</c:v>
                </c:pt>
                <c:pt idx="2720">
                  <c:v>2.2103837000000004</c:v>
                </c:pt>
                <c:pt idx="2721">
                  <c:v>2.2111963000000001</c:v>
                </c:pt>
                <c:pt idx="2722">
                  <c:v>2.2120088999999994</c:v>
                </c:pt>
                <c:pt idx="2723">
                  <c:v>2.2128215999999998</c:v>
                </c:pt>
                <c:pt idx="2724">
                  <c:v>2.2136342000000004</c:v>
                </c:pt>
                <c:pt idx="2725">
                  <c:v>2.2144468999999996</c:v>
                </c:pt>
                <c:pt idx="2726">
                  <c:v>2.2152594999999997</c:v>
                </c:pt>
                <c:pt idx="2727">
                  <c:v>2.2160721999999997</c:v>
                </c:pt>
                <c:pt idx="2728">
                  <c:v>2.2168847999999999</c:v>
                </c:pt>
                <c:pt idx="2729">
                  <c:v>2.2176974</c:v>
                </c:pt>
                <c:pt idx="2730">
                  <c:v>2.2185101</c:v>
                </c:pt>
                <c:pt idx="2731">
                  <c:v>2.2193227000000002</c:v>
                </c:pt>
                <c:pt idx="2732">
                  <c:v>2.2201354000000002</c:v>
                </c:pt>
                <c:pt idx="2733">
                  <c:v>2.2209479999999999</c:v>
                </c:pt>
                <c:pt idx="2734">
                  <c:v>2.2217606000000001</c:v>
                </c:pt>
                <c:pt idx="2735">
                  <c:v>2.2225733000000001</c:v>
                </c:pt>
                <c:pt idx="2736">
                  <c:v>2.2233859000000002</c:v>
                </c:pt>
                <c:pt idx="2737">
                  <c:v>2.2241986000000002</c:v>
                </c:pt>
                <c:pt idx="2738">
                  <c:v>2.2250112000000004</c:v>
                </c:pt>
                <c:pt idx="2739">
                  <c:v>2.2258238000000001</c:v>
                </c:pt>
                <c:pt idx="2740">
                  <c:v>2.2266365000000001</c:v>
                </c:pt>
                <c:pt idx="2741">
                  <c:v>2.2274490999999998</c:v>
                </c:pt>
                <c:pt idx="2742">
                  <c:v>2.2282618000000003</c:v>
                </c:pt>
                <c:pt idx="2743">
                  <c:v>2.2290744</c:v>
                </c:pt>
                <c:pt idx="2744">
                  <c:v>2.2298871</c:v>
                </c:pt>
                <c:pt idx="2745">
                  <c:v>2.2306997000000002</c:v>
                </c:pt>
                <c:pt idx="2746">
                  <c:v>2.2315122999999999</c:v>
                </c:pt>
                <c:pt idx="2747">
                  <c:v>2.2323249999999999</c:v>
                </c:pt>
                <c:pt idx="2748">
                  <c:v>2.2331376000000005</c:v>
                </c:pt>
                <c:pt idx="2749">
                  <c:v>2.2339503000000001</c:v>
                </c:pt>
                <c:pt idx="2750">
                  <c:v>2.2347628999999998</c:v>
                </c:pt>
                <c:pt idx="2751">
                  <c:v>2.2355754999999995</c:v>
                </c:pt>
                <c:pt idx="2752">
                  <c:v>2.2363881999999995</c:v>
                </c:pt>
                <c:pt idx="2753">
                  <c:v>2.2372008000000001</c:v>
                </c:pt>
                <c:pt idx="2754">
                  <c:v>2.2380135000000001</c:v>
                </c:pt>
                <c:pt idx="2755">
                  <c:v>2.2388260999999998</c:v>
                </c:pt>
                <c:pt idx="2756">
                  <c:v>2.2396387</c:v>
                </c:pt>
                <c:pt idx="2757">
                  <c:v>2.2404514</c:v>
                </c:pt>
                <c:pt idx="2758">
                  <c:v>2.2412640000000001</c:v>
                </c:pt>
                <c:pt idx="2759">
                  <c:v>2.2420767000000001</c:v>
                </c:pt>
                <c:pt idx="2760">
                  <c:v>2.2428892999999999</c:v>
                </c:pt>
                <c:pt idx="2761">
                  <c:v>2.2437019000000005</c:v>
                </c:pt>
                <c:pt idx="2762">
                  <c:v>2.2445146000000005</c:v>
                </c:pt>
                <c:pt idx="2763">
                  <c:v>2.2453272000000006</c:v>
                </c:pt>
                <c:pt idx="2764">
                  <c:v>2.2461399000000002</c:v>
                </c:pt>
                <c:pt idx="2765">
                  <c:v>2.2469524999999995</c:v>
                </c:pt>
                <c:pt idx="2766">
                  <c:v>2.2477651999999999</c:v>
                </c:pt>
                <c:pt idx="2767">
                  <c:v>2.2485778000000005</c:v>
                </c:pt>
                <c:pt idx="2768">
                  <c:v>2.2493904000000002</c:v>
                </c:pt>
                <c:pt idx="2769">
                  <c:v>2.2502030999999998</c:v>
                </c:pt>
                <c:pt idx="2770">
                  <c:v>2.2510157</c:v>
                </c:pt>
                <c:pt idx="2771">
                  <c:v>2.2518283999999995</c:v>
                </c:pt>
                <c:pt idx="2772">
                  <c:v>2.2526409999999997</c:v>
                </c:pt>
                <c:pt idx="2773">
                  <c:v>2.2534535999999998</c:v>
                </c:pt>
                <c:pt idx="2774">
                  <c:v>2.2542662999999998</c:v>
                </c:pt>
                <c:pt idx="2775">
                  <c:v>2.2550788999999996</c:v>
                </c:pt>
                <c:pt idx="2776">
                  <c:v>2.2558916</c:v>
                </c:pt>
                <c:pt idx="2777">
                  <c:v>2.2567042000000002</c:v>
                </c:pt>
                <c:pt idx="2778">
                  <c:v>2.2575168000000003</c:v>
                </c:pt>
                <c:pt idx="2779">
                  <c:v>2.2583294999999999</c:v>
                </c:pt>
                <c:pt idx="2780">
                  <c:v>2.2591420999999996</c:v>
                </c:pt>
                <c:pt idx="2781">
                  <c:v>2.2599548</c:v>
                </c:pt>
                <c:pt idx="2782">
                  <c:v>2.2607674000000002</c:v>
                </c:pt>
                <c:pt idx="2783">
                  <c:v>2.2615801000000002</c:v>
                </c:pt>
                <c:pt idx="2784">
                  <c:v>2.2623926999999999</c:v>
                </c:pt>
                <c:pt idx="2785">
                  <c:v>2.2632053000000001</c:v>
                </c:pt>
                <c:pt idx="2786">
                  <c:v>2.2640180000000001</c:v>
                </c:pt>
                <c:pt idx="2787">
                  <c:v>2.2648306000000002</c:v>
                </c:pt>
                <c:pt idx="2788">
                  <c:v>2.2656432999999998</c:v>
                </c:pt>
                <c:pt idx="2789">
                  <c:v>2.2664558999999995</c:v>
                </c:pt>
                <c:pt idx="2790">
                  <c:v>2.2672685000000001</c:v>
                </c:pt>
                <c:pt idx="2791">
                  <c:v>2.2680812000000006</c:v>
                </c:pt>
                <c:pt idx="2792">
                  <c:v>2.2688938000000003</c:v>
                </c:pt>
                <c:pt idx="2793">
                  <c:v>2.2697064999999998</c:v>
                </c:pt>
                <c:pt idx="2794">
                  <c:v>2.2705191</c:v>
                </c:pt>
                <c:pt idx="2795">
                  <c:v>2.2713317000000006</c:v>
                </c:pt>
                <c:pt idx="2796">
                  <c:v>2.2721443999999997</c:v>
                </c:pt>
                <c:pt idx="2797">
                  <c:v>2.2729569999999995</c:v>
                </c:pt>
                <c:pt idx="2798">
                  <c:v>2.2737696999999999</c:v>
                </c:pt>
                <c:pt idx="2799">
                  <c:v>2.2745823000000001</c:v>
                </c:pt>
                <c:pt idx="2800">
                  <c:v>2.2753950000000001</c:v>
                </c:pt>
                <c:pt idx="2801">
                  <c:v>2.2762075999999998</c:v>
                </c:pt>
                <c:pt idx="2802">
                  <c:v>2.2770201999999999</c:v>
                </c:pt>
                <c:pt idx="2803">
                  <c:v>2.2778328999999999</c:v>
                </c:pt>
                <c:pt idx="2804">
                  <c:v>2.2786454999999997</c:v>
                </c:pt>
                <c:pt idx="2805">
                  <c:v>2.2794581999999997</c:v>
                </c:pt>
                <c:pt idx="2806">
                  <c:v>2.2802708000000003</c:v>
                </c:pt>
                <c:pt idx="2807">
                  <c:v>2.2810834</c:v>
                </c:pt>
                <c:pt idx="2808">
                  <c:v>2.2818961</c:v>
                </c:pt>
                <c:pt idx="2809">
                  <c:v>2.2827087000000001</c:v>
                </c:pt>
                <c:pt idx="2810">
                  <c:v>2.2835214000000006</c:v>
                </c:pt>
                <c:pt idx="2811">
                  <c:v>2.2843340000000003</c:v>
                </c:pt>
                <c:pt idx="2812">
                  <c:v>2.2851466</c:v>
                </c:pt>
                <c:pt idx="2813">
                  <c:v>2.2859593</c:v>
                </c:pt>
                <c:pt idx="2814">
                  <c:v>2.2867719000000002</c:v>
                </c:pt>
                <c:pt idx="2815">
                  <c:v>2.2875846000000006</c:v>
                </c:pt>
                <c:pt idx="2816">
                  <c:v>2.2883972000000004</c:v>
                </c:pt>
                <c:pt idx="2817">
                  <c:v>2.2892098000000001</c:v>
                </c:pt>
                <c:pt idx="2818">
                  <c:v>2.2900225000000001</c:v>
                </c:pt>
                <c:pt idx="2819">
                  <c:v>2.2908350999999998</c:v>
                </c:pt>
                <c:pt idx="2820">
                  <c:v>2.2916477999999998</c:v>
                </c:pt>
                <c:pt idx="2821">
                  <c:v>2.2924603999999995</c:v>
                </c:pt>
                <c:pt idx="2822">
                  <c:v>2.2932731</c:v>
                </c:pt>
                <c:pt idx="2823">
                  <c:v>2.2940857000000001</c:v>
                </c:pt>
                <c:pt idx="2824">
                  <c:v>2.2948982999999998</c:v>
                </c:pt>
                <c:pt idx="2825">
                  <c:v>2.2957109999999998</c:v>
                </c:pt>
                <c:pt idx="2826">
                  <c:v>2.2965236</c:v>
                </c:pt>
                <c:pt idx="2827">
                  <c:v>2.2973363000000004</c:v>
                </c:pt>
                <c:pt idx="2828">
                  <c:v>2.2981488999999997</c:v>
                </c:pt>
                <c:pt idx="2829">
                  <c:v>2.2989614999999999</c:v>
                </c:pt>
                <c:pt idx="2830">
                  <c:v>2.2997741999999999</c:v>
                </c:pt>
                <c:pt idx="2831">
                  <c:v>2.3005868</c:v>
                </c:pt>
                <c:pt idx="2832">
                  <c:v>2.3013995</c:v>
                </c:pt>
                <c:pt idx="2833">
                  <c:v>2.3022120999999993</c:v>
                </c:pt>
                <c:pt idx="2834">
                  <c:v>2.3030246999999999</c:v>
                </c:pt>
                <c:pt idx="2835">
                  <c:v>2.3038373999999999</c:v>
                </c:pt>
                <c:pt idx="2836">
                  <c:v>2.3046499999999996</c:v>
                </c:pt>
                <c:pt idx="2837">
                  <c:v>2.3054626999999996</c:v>
                </c:pt>
                <c:pt idx="2838">
                  <c:v>2.3062752999999994</c:v>
                </c:pt>
                <c:pt idx="2839">
                  <c:v>2.3070879999999998</c:v>
                </c:pt>
                <c:pt idx="2840">
                  <c:v>2.3079006</c:v>
                </c:pt>
                <c:pt idx="2841">
                  <c:v>2.3087132000000001</c:v>
                </c:pt>
                <c:pt idx="2842">
                  <c:v>2.3095258999999997</c:v>
                </c:pt>
                <c:pt idx="2843">
                  <c:v>2.3103384999999994</c:v>
                </c:pt>
                <c:pt idx="2844">
                  <c:v>2.3111511999999994</c:v>
                </c:pt>
                <c:pt idx="2845">
                  <c:v>2.3119637999999996</c:v>
                </c:pt>
                <c:pt idx="2846">
                  <c:v>2.3127763999999993</c:v>
                </c:pt>
                <c:pt idx="2847">
                  <c:v>2.3135890999999997</c:v>
                </c:pt>
                <c:pt idx="2848">
                  <c:v>2.3144016999999995</c:v>
                </c:pt>
                <c:pt idx="2849">
                  <c:v>2.3152143999999995</c:v>
                </c:pt>
                <c:pt idx="2850">
                  <c:v>2.3160269999999996</c:v>
                </c:pt>
                <c:pt idx="2851">
                  <c:v>2.3168395999999993</c:v>
                </c:pt>
                <c:pt idx="2852">
                  <c:v>2.3176522999999993</c:v>
                </c:pt>
                <c:pt idx="2853">
                  <c:v>2.3184648999999995</c:v>
                </c:pt>
                <c:pt idx="2854">
                  <c:v>2.3192775999999995</c:v>
                </c:pt>
                <c:pt idx="2855">
                  <c:v>2.3200902000000001</c:v>
                </c:pt>
                <c:pt idx="2856">
                  <c:v>2.3209027999999998</c:v>
                </c:pt>
                <c:pt idx="2857">
                  <c:v>2.3217154999999994</c:v>
                </c:pt>
                <c:pt idx="2858">
                  <c:v>2.3225280999999995</c:v>
                </c:pt>
                <c:pt idx="2859">
                  <c:v>2.3233408</c:v>
                </c:pt>
                <c:pt idx="2860">
                  <c:v>2.3241533999999997</c:v>
                </c:pt>
                <c:pt idx="2861">
                  <c:v>2.3249660999999997</c:v>
                </c:pt>
                <c:pt idx="2862">
                  <c:v>2.3257786999999994</c:v>
                </c:pt>
                <c:pt idx="2863">
                  <c:v>2.3265913</c:v>
                </c:pt>
                <c:pt idx="2864">
                  <c:v>2.327404</c:v>
                </c:pt>
                <c:pt idx="2865">
                  <c:v>2.3282165999999997</c:v>
                </c:pt>
                <c:pt idx="2866">
                  <c:v>2.3290292999999997</c:v>
                </c:pt>
                <c:pt idx="2867">
                  <c:v>2.3298418999999995</c:v>
                </c:pt>
                <c:pt idx="2868">
                  <c:v>2.3306544999999996</c:v>
                </c:pt>
                <c:pt idx="2869">
                  <c:v>2.3314671999999996</c:v>
                </c:pt>
                <c:pt idx="2870">
                  <c:v>2.3322797999999993</c:v>
                </c:pt>
                <c:pt idx="2871">
                  <c:v>2.3330924999999993</c:v>
                </c:pt>
                <c:pt idx="2872">
                  <c:v>2.3339050999999995</c:v>
                </c:pt>
                <c:pt idx="2873">
                  <c:v>2.3347177000000001</c:v>
                </c:pt>
                <c:pt idx="2874">
                  <c:v>2.3355303999999997</c:v>
                </c:pt>
                <c:pt idx="2875">
                  <c:v>2.3363429999999989</c:v>
                </c:pt>
                <c:pt idx="2876">
                  <c:v>2.3371556999999994</c:v>
                </c:pt>
                <c:pt idx="2877">
                  <c:v>2.3379682999999996</c:v>
                </c:pt>
                <c:pt idx="2878">
                  <c:v>2.338781</c:v>
                </c:pt>
                <c:pt idx="2879">
                  <c:v>2.3395935999999997</c:v>
                </c:pt>
                <c:pt idx="2880">
                  <c:v>2.3404061999999994</c:v>
                </c:pt>
                <c:pt idx="2881">
                  <c:v>2.3412188999999994</c:v>
                </c:pt>
                <c:pt idx="2882">
                  <c:v>2.3420315</c:v>
                </c:pt>
                <c:pt idx="2883">
                  <c:v>2.3428441999999996</c:v>
                </c:pt>
                <c:pt idx="2884">
                  <c:v>2.3436567999999998</c:v>
                </c:pt>
                <c:pt idx="2885">
                  <c:v>2.3444693999999995</c:v>
                </c:pt>
                <c:pt idx="2886">
                  <c:v>2.3452820999999995</c:v>
                </c:pt>
                <c:pt idx="2887">
                  <c:v>2.3460947000000001</c:v>
                </c:pt>
                <c:pt idx="2888">
                  <c:v>2.3469073999999996</c:v>
                </c:pt>
                <c:pt idx="2889">
                  <c:v>2.3477199999999998</c:v>
                </c:pt>
                <c:pt idx="2890">
                  <c:v>2.3485326</c:v>
                </c:pt>
                <c:pt idx="2891">
                  <c:v>2.3493452999999995</c:v>
                </c:pt>
                <c:pt idx="2892">
                  <c:v>2.3501578999999997</c:v>
                </c:pt>
                <c:pt idx="2893">
                  <c:v>2.3509705999999997</c:v>
                </c:pt>
                <c:pt idx="2894">
                  <c:v>2.3517831999999994</c:v>
                </c:pt>
                <c:pt idx="2895">
                  <c:v>2.3525958999999994</c:v>
                </c:pt>
                <c:pt idx="2896">
                  <c:v>2.3534084999999996</c:v>
                </c:pt>
                <c:pt idx="2897">
                  <c:v>2.3542210999999997</c:v>
                </c:pt>
                <c:pt idx="2898">
                  <c:v>2.3550337999999997</c:v>
                </c:pt>
                <c:pt idx="2899">
                  <c:v>2.355846399999999</c:v>
                </c:pt>
                <c:pt idx="2900">
                  <c:v>2.356659099999999</c:v>
                </c:pt>
                <c:pt idx="2901">
                  <c:v>2.3574717000000001</c:v>
                </c:pt>
                <c:pt idx="2902">
                  <c:v>2.3582842999999998</c:v>
                </c:pt>
                <c:pt idx="2903">
                  <c:v>2.3590969999999998</c:v>
                </c:pt>
                <c:pt idx="2904">
                  <c:v>2.3599095999999995</c:v>
                </c:pt>
                <c:pt idx="2905">
                  <c:v>2.3607222999999999</c:v>
                </c:pt>
                <c:pt idx="2906">
                  <c:v>2.3615349000000001</c:v>
                </c:pt>
                <c:pt idx="2907">
                  <c:v>2.3623474999999994</c:v>
                </c:pt>
                <c:pt idx="2908">
                  <c:v>2.3631601999999998</c:v>
                </c:pt>
                <c:pt idx="2909">
                  <c:v>2.3639728</c:v>
                </c:pt>
                <c:pt idx="2910">
                  <c:v>2.3647855</c:v>
                </c:pt>
                <c:pt idx="2911">
                  <c:v>2.3655980999999997</c:v>
                </c:pt>
                <c:pt idx="2912">
                  <c:v>2.3664106999999994</c:v>
                </c:pt>
                <c:pt idx="2913">
                  <c:v>2.3672233999999999</c:v>
                </c:pt>
                <c:pt idx="2914">
                  <c:v>2.368036</c:v>
                </c:pt>
                <c:pt idx="2915">
                  <c:v>2.3688486999999996</c:v>
                </c:pt>
                <c:pt idx="2916">
                  <c:v>2.3696612999999997</c:v>
                </c:pt>
                <c:pt idx="2917">
                  <c:v>2.3704739999999997</c:v>
                </c:pt>
                <c:pt idx="2918">
                  <c:v>2.3712865999999995</c:v>
                </c:pt>
                <c:pt idx="2919">
                  <c:v>2.3720991999999996</c:v>
                </c:pt>
                <c:pt idx="2920">
                  <c:v>2.3729118999999996</c:v>
                </c:pt>
                <c:pt idx="2921">
                  <c:v>2.3737244999999998</c:v>
                </c:pt>
                <c:pt idx="2922">
                  <c:v>2.3745371999999998</c:v>
                </c:pt>
                <c:pt idx="2923">
                  <c:v>2.3753497999999995</c:v>
                </c:pt>
                <c:pt idx="2924">
                  <c:v>2.3761623999999992</c:v>
                </c:pt>
                <c:pt idx="2925">
                  <c:v>2.3769750999999992</c:v>
                </c:pt>
                <c:pt idx="2926">
                  <c:v>2.3777876999999998</c:v>
                </c:pt>
                <c:pt idx="2927">
                  <c:v>2.3786003999999994</c:v>
                </c:pt>
                <c:pt idx="2928">
                  <c:v>2.3794129999999996</c:v>
                </c:pt>
                <c:pt idx="2929">
                  <c:v>2.3802255999999997</c:v>
                </c:pt>
                <c:pt idx="2930">
                  <c:v>2.3810382999999997</c:v>
                </c:pt>
                <c:pt idx="2931">
                  <c:v>2.3818508999999994</c:v>
                </c:pt>
                <c:pt idx="2932">
                  <c:v>2.3826635999999994</c:v>
                </c:pt>
                <c:pt idx="2933">
                  <c:v>2.3834762</c:v>
                </c:pt>
                <c:pt idx="2934">
                  <c:v>2.3842888999999996</c:v>
                </c:pt>
                <c:pt idx="2935">
                  <c:v>2.3851015000000002</c:v>
                </c:pt>
                <c:pt idx="2936">
                  <c:v>2.3859140999999999</c:v>
                </c:pt>
                <c:pt idx="2937">
                  <c:v>2.3867267999999999</c:v>
                </c:pt>
                <c:pt idx="2938">
                  <c:v>2.3875394000000001</c:v>
                </c:pt>
                <c:pt idx="2939">
                  <c:v>2.3883520999999996</c:v>
                </c:pt>
                <c:pt idx="2940">
                  <c:v>2.3891646999999998</c:v>
                </c:pt>
                <c:pt idx="2941">
                  <c:v>2.3899773</c:v>
                </c:pt>
                <c:pt idx="2942">
                  <c:v>2.39079</c:v>
                </c:pt>
                <c:pt idx="2943">
                  <c:v>2.3916025999999992</c:v>
                </c:pt>
                <c:pt idx="2944">
                  <c:v>2.3924152999999992</c:v>
                </c:pt>
                <c:pt idx="2945">
                  <c:v>2.3932278999999999</c:v>
                </c:pt>
                <c:pt idx="2946">
                  <c:v>2.3940404999999996</c:v>
                </c:pt>
                <c:pt idx="2947">
                  <c:v>2.3948531999999996</c:v>
                </c:pt>
                <c:pt idx="2948">
                  <c:v>2.3956657999999993</c:v>
                </c:pt>
                <c:pt idx="2949">
                  <c:v>2.3964784999999993</c:v>
                </c:pt>
                <c:pt idx="2950">
                  <c:v>2.3972910999999999</c:v>
                </c:pt>
                <c:pt idx="2951">
                  <c:v>2.3981037000000001</c:v>
                </c:pt>
                <c:pt idx="2952">
                  <c:v>2.3989163999999996</c:v>
                </c:pt>
                <c:pt idx="2953">
                  <c:v>2.3997289999999993</c:v>
                </c:pt>
                <c:pt idx="2954">
                  <c:v>2.4005416999999998</c:v>
                </c:pt>
                <c:pt idx="2955">
                  <c:v>2.4013542999999999</c:v>
                </c:pt>
                <c:pt idx="2956">
                  <c:v>2.4021669999999995</c:v>
                </c:pt>
                <c:pt idx="2957">
                  <c:v>2.4029795999999997</c:v>
                </c:pt>
                <c:pt idx="2958">
                  <c:v>2.4037921999999998</c:v>
                </c:pt>
                <c:pt idx="2959">
                  <c:v>2.4046048999999998</c:v>
                </c:pt>
                <c:pt idx="2960">
                  <c:v>2.4054175</c:v>
                </c:pt>
                <c:pt idx="2961">
                  <c:v>2.4062302</c:v>
                </c:pt>
                <c:pt idx="2962">
                  <c:v>2.4070427999999997</c:v>
                </c:pt>
                <c:pt idx="2963">
                  <c:v>2.4078553999999994</c:v>
                </c:pt>
                <c:pt idx="2964">
                  <c:v>2.4086680999999994</c:v>
                </c:pt>
                <c:pt idx="2965">
                  <c:v>2.4094807</c:v>
                </c:pt>
                <c:pt idx="2966">
                  <c:v>2.4102933999999996</c:v>
                </c:pt>
                <c:pt idx="2967">
                  <c:v>2.4111059999999997</c:v>
                </c:pt>
                <c:pt idx="2968">
                  <c:v>2.4119185999999995</c:v>
                </c:pt>
                <c:pt idx="2969">
                  <c:v>2.4127312999999999</c:v>
                </c:pt>
                <c:pt idx="2970">
                  <c:v>2.4135438999999996</c:v>
                </c:pt>
                <c:pt idx="2971">
                  <c:v>2.4143565999999996</c:v>
                </c:pt>
                <c:pt idx="2972">
                  <c:v>2.4151691999999993</c:v>
                </c:pt>
                <c:pt idx="2973">
                  <c:v>2.4159818999999998</c:v>
                </c:pt>
                <c:pt idx="2974">
                  <c:v>2.4167945</c:v>
                </c:pt>
                <c:pt idx="2975">
                  <c:v>2.4176070999999997</c:v>
                </c:pt>
                <c:pt idx="2976">
                  <c:v>2.4184197999999997</c:v>
                </c:pt>
                <c:pt idx="2977">
                  <c:v>2.4192323999999994</c:v>
                </c:pt>
                <c:pt idx="2978">
                  <c:v>2.4200450999999994</c:v>
                </c:pt>
                <c:pt idx="2979">
                  <c:v>2.4208577</c:v>
                </c:pt>
                <c:pt idx="2980">
                  <c:v>2.4216702999999997</c:v>
                </c:pt>
                <c:pt idx="2981">
                  <c:v>2.4224829999999997</c:v>
                </c:pt>
                <c:pt idx="2982">
                  <c:v>2.4232955999999999</c:v>
                </c:pt>
                <c:pt idx="2983">
                  <c:v>2.4241082999999999</c:v>
                </c:pt>
                <c:pt idx="2984">
                  <c:v>2.4249209</c:v>
                </c:pt>
                <c:pt idx="2985">
                  <c:v>2.4257335000000002</c:v>
                </c:pt>
                <c:pt idx="2986">
                  <c:v>2.4265461999999998</c:v>
                </c:pt>
                <c:pt idx="2987">
                  <c:v>2.4273587999999999</c:v>
                </c:pt>
                <c:pt idx="2988">
                  <c:v>2.4281714999999999</c:v>
                </c:pt>
                <c:pt idx="2989">
                  <c:v>2.4289841000000001</c:v>
                </c:pt>
                <c:pt idx="2990">
                  <c:v>2.4297968000000001</c:v>
                </c:pt>
                <c:pt idx="2991">
                  <c:v>2.4306093999999994</c:v>
                </c:pt>
                <c:pt idx="2992">
                  <c:v>2.4314219999999995</c:v>
                </c:pt>
                <c:pt idx="2993">
                  <c:v>2.4322347</c:v>
                </c:pt>
                <c:pt idx="2994">
                  <c:v>2.4330472999999997</c:v>
                </c:pt>
                <c:pt idx="2995">
                  <c:v>2.4338599999999997</c:v>
                </c:pt>
                <c:pt idx="2996">
                  <c:v>2.4346725999999994</c:v>
                </c:pt>
                <c:pt idx="2997">
                  <c:v>2.4354851999999996</c:v>
                </c:pt>
                <c:pt idx="2998">
                  <c:v>2.4362978999999996</c:v>
                </c:pt>
                <c:pt idx="2999">
                  <c:v>2.4371105000000002</c:v>
                </c:pt>
                <c:pt idx="3000">
                  <c:v>2.4379232000000002</c:v>
                </c:pt>
                <c:pt idx="3001">
                  <c:v>2.4387357999999999</c:v>
                </c:pt>
                <c:pt idx="3002">
                  <c:v>2.4395483999999992</c:v>
                </c:pt>
                <c:pt idx="3003">
                  <c:v>2.4403611000000001</c:v>
                </c:pt>
                <c:pt idx="3004">
                  <c:v>2.4411736999999998</c:v>
                </c:pt>
                <c:pt idx="3005">
                  <c:v>2.4419863999999998</c:v>
                </c:pt>
                <c:pt idx="3006">
                  <c:v>2.4427989999999995</c:v>
                </c:pt>
                <c:pt idx="3007">
                  <c:v>2.4436116000000001</c:v>
                </c:pt>
                <c:pt idx="3008">
                  <c:v>2.4444243000000001</c:v>
                </c:pt>
                <c:pt idx="3009">
                  <c:v>2.4452368999999998</c:v>
                </c:pt>
                <c:pt idx="3010">
                  <c:v>2.4460495999999994</c:v>
                </c:pt>
                <c:pt idx="3011">
                  <c:v>2.4468621999999995</c:v>
                </c:pt>
                <c:pt idx="3012">
                  <c:v>2.4476749</c:v>
                </c:pt>
                <c:pt idx="3013">
                  <c:v>2.4484875000000001</c:v>
                </c:pt>
                <c:pt idx="3014">
                  <c:v>2.4493000999999999</c:v>
                </c:pt>
                <c:pt idx="3015">
                  <c:v>2.4501127999999999</c:v>
                </c:pt>
                <c:pt idx="3016">
                  <c:v>2.4509253999999996</c:v>
                </c:pt>
                <c:pt idx="3017">
                  <c:v>2.4517380999999996</c:v>
                </c:pt>
                <c:pt idx="3018">
                  <c:v>2.4525506999999998</c:v>
                </c:pt>
                <c:pt idx="3019">
                  <c:v>2.4533632999999999</c:v>
                </c:pt>
                <c:pt idx="3020">
                  <c:v>2.4541759999999995</c:v>
                </c:pt>
                <c:pt idx="3021">
                  <c:v>2.4549885999999996</c:v>
                </c:pt>
                <c:pt idx="3022">
                  <c:v>2.4558012999999996</c:v>
                </c:pt>
                <c:pt idx="3023">
                  <c:v>2.4566138999999994</c:v>
                </c:pt>
                <c:pt idx="3024">
                  <c:v>2.4574265</c:v>
                </c:pt>
                <c:pt idx="3025">
                  <c:v>2.4582392</c:v>
                </c:pt>
                <c:pt idx="3026">
                  <c:v>2.4590517999999997</c:v>
                </c:pt>
                <c:pt idx="3027">
                  <c:v>2.4598644999999997</c:v>
                </c:pt>
                <c:pt idx="3028">
                  <c:v>2.4606770999999998</c:v>
                </c:pt>
                <c:pt idx="3029">
                  <c:v>2.4614897999999998</c:v>
                </c:pt>
                <c:pt idx="3030">
                  <c:v>2.4623023999999996</c:v>
                </c:pt>
                <c:pt idx="3031">
                  <c:v>2.4631150000000002</c:v>
                </c:pt>
                <c:pt idx="3032">
                  <c:v>2.4639277000000006</c:v>
                </c:pt>
                <c:pt idx="3033">
                  <c:v>2.4647402999999999</c:v>
                </c:pt>
                <c:pt idx="3034">
                  <c:v>2.4655529999999994</c:v>
                </c:pt>
                <c:pt idx="3035">
                  <c:v>2.4663655999999996</c:v>
                </c:pt>
                <c:pt idx="3036">
                  <c:v>2.4671782000000002</c:v>
                </c:pt>
                <c:pt idx="3037">
                  <c:v>2.4679909000000002</c:v>
                </c:pt>
                <c:pt idx="3038">
                  <c:v>2.4688034999999995</c:v>
                </c:pt>
                <c:pt idx="3039">
                  <c:v>2.4696161999999995</c:v>
                </c:pt>
                <c:pt idx="3040">
                  <c:v>2.4704287999999996</c:v>
                </c:pt>
                <c:pt idx="3041">
                  <c:v>2.4712413999999994</c:v>
                </c:pt>
                <c:pt idx="3042">
                  <c:v>2.4720540999999994</c:v>
                </c:pt>
                <c:pt idx="3043">
                  <c:v>2.4728666999999995</c:v>
                </c:pt>
                <c:pt idx="3044">
                  <c:v>2.4736793999999995</c:v>
                </c:pt>
                <c:pt idx="3045">
                  <c:v>2.4744919999999997</c:v>
                </c:pt>
                <c:pt idx="3046">
                  <c:v>2.4753045999999999</c:v>
                </c:pt>
                <c:pt idx="3047">
                  <c:v>2.4761172999999999</c:v>
                </c:pt>
                <c:pt idx="3048">
                  <c:v>2.4769298999999996</c:v>
                </c:pt>
                <c:pt idx="3049">
                  <c:v>2.4777425999999996</c:v>
                </c:pt>
                <c:pt idx="3050">
                  <c:v>2.4785551999999997</c:v>
                </c:pt>
                <c:pt idx="3051">
                  <c:v>2.4793678999999997</c:v>
                </c:pt>
                <c:pt idx="3052">
                  <c:v>2.4801804999999999</c:v>
                </c:pt>
                <c:pt idx="3053">
                  <c:v>2.4809931000000001</c:v>
                </c:pt>
                <c:pt idx="3054">
                  <c:v>2.4818057999999996</c:v>
                </c:pt>
                <c:pt idx="3055">
                  <c:v>2.4826183999999993</c:v>
                </c:pt>
                <c:pt idx="3056">
                  <c:v>2.4834311000000002</c:v>
                </c:pt>
                <c:pt idx="3057">
                  <c:v>2.4842436999999995</c:v>
                </c:pt>
                <c:pt idx="3058">
                  <c:v>2.4850562999999997</c:v>
                </c:pt>
                <c:pt idx="3059">
                  <c:v>2.4858689999999997</c:v>
                </c:pt>
                <c:pt idx="3060">
                  <c:v>2.4866815999999998</c:v>
                </c:pt>
                <c:pt idx="3061">
                  <c:v>2.4874943000000003</c:v>
                </c:pt>
                <c:pt idx="3062">
                  <c:v>2.4883069</c:v>
                </c:pt>
                <c:pt idx="3063">
                  <c:v>2.4891195000000002</c:v>
                </c:pt>
                <c:pt idx="3064">
                  <c:v>2.4899322000000002</c:v>
                </c:pt>
                <c:pt idx="3065">
                  <c:v>2.4907447999999999</c:v>
                </c:pt>
                <c:pt idx="3066">
                  <c:v>2.4915574999999994</c:v>
                </c:pt>
                <c:pt idx="3067">
                  <c:v>2.4923700999999996</c:v>
                </c:pt>
                <c:pt idx="3068">
                  <c:v>2.4931828</c:v>
                </c:pt>
                <c:pt idx="3069">
                  <c:v>2.4939953999999998</c:v>
                </c:pt>
                <c:pt idx="3070">
                  <c:v>2.4948079999999995</c:v>
                </c:pt>
                <c:pt idx="3071">
                  <c:v>2.4956206999999995</c:v>
                </c:pt>
                <c:pt idx="3072">
                  <c:v>2.4964332999999996</c:v>
                </c:pt>
                <c:pt idx="3073">
                  <c:v>2.4972459999999996</c:v>
                </c:pt>
                <c:pt idx="3074">
                  <c:v>2.4980585999999994</c:v>
                </c:pt>
                <c:pt idx="3075">
                  <c:v>2.4988712</c:v>
                </c:pt>
                <c:pt idx="3076">
                  <c:v>2.4996838999999995</c:v>
                </c:pt>
                <c:pt idx="3077">
                  <c:v>2.5004965000000001</c:v>
                </c:pt>
                <c:pt idx="3078">
                  <c:v>2.5013092000000001</c:v>
                </c:pt>
                <c:pt idx="3079">
                  <c:v>2.5021218000000003</c:v>
                </c:pt>
                <c:pt idx="3080">
                  <c:v>2.5029344</c:v>
                </c:pt>
                <c:pt idx="3081">
                  <c:v>2.5037471</c:v>
                </c:pt>
                <c:pt idx="3082">
                  <c:v>2.5045597000000002</c:v>
                </c:pt>
                <c:pt idx="3083">
                  <c:v>2.5053723999999997</c:v>
                </c:pt>
                <c:pt idx="3084">
                  <c:v>2.5061849999999999</c:v>
                </c:pt>
                <c:pt idx="3085">
                  <c:v>2.5069976999999999</c:v>
                </c:pt>
                <c:pt idx="3086">
                  <c:v>2.5078103</c:v>
                </c:pt>
                <c:pt idx="3087">
                  <c:v>2.5086228999999998</c:v>
                </c:pt>
                <c:pt idx="3088">
                  <c:v>2.5094355999999998</c:v>
                </c:pt>
                <c:pt idx="3089">
                  <c:v>2.510248199999999</c:v>
                </c:pt>
                <c:pt idx="3090">
                  <c:v>2.5110608999999995</c:v>
                </c:pt>
                <c:pt idx="3091">
                  <c:v>2.5118734999999996</c:v>
                </c:pt>
                <c:pt idx="3092">
                  <c:v>2.5126860999999994</c:v>
                </c:pt>
                <c:pt idx="3093">
                  <c:v>2.5134987999999998</c:v>
                </c:pt>
                <c:pt idx="3094">
                  <c:v>2.5143114</c:v>
                </c:pt>
                <c:pt idx="3095">
                  <c:v>2.5151241</c:v>
                </c:pt>
                <c:pt idx="3096">
                  <c:v>2.5159367000000001</c:v>
                </c:pt>
                <c:pt idx="3097">
                  <c:v>2.5167492999999994</c:v>
                </c:pt>
                <c:pt idx="3098">
                  <c:v>2.5175619999999999</c:v>
                </c:pt>
                <c:pt idx="3099">
                  <c:v>2.5183746</c:v>
                </c:pt>
                <c:pt idx="3100">
                  <c:v>2.5191873</c:v>
                </c:pt>
                <c:pt idx="3101">
                  <c:v>2.5199998999999997</c:v>
                </c:pt>
                <c:pt idx="3102">
                  <c:v>2.5208124999999995</c:v>
                </c:pt>
                <c:pt idx="3103">
                  <c:v>2.5216251999999995</c:v>
                </c:pt>
                <c:pt idx="3104">
                  <c:v>2.5224378000000001</c:v>
                </c:pt>
                <c:pt idx="3105">
                  <c:v>2.5232505000000001</c:v>
                </c:pt>
                <c:pt idx="3106">
                  <c:v>2.5240630999999998</c:v>
                </c:pt>
                <c:pt idx="3107">
                  <c:v>2.5248757999999998</c:v>
                </c:pt>
                <c:pt idx="3108">
                  <c:v>2.5256883999999995</c:v>
                </c:pt>
                <c:pt idx="3109">
                  <c:v>2.5265010000000001</c:v>
                </c:pt>
                <c:pt idx="3110">
                  <c:v>2.5273137000000006</c:v>
                </c:pt>
                <c:pt idx="3111">
                  <c:v>2.5281263000000003</c:v>
                </c:pt>
                <c:pt idx="3112">
                  <c:v>2.5289389999999998</c:v>
                </c:pt>
                <c:pt idx="3113">
                  <c:v>2.5297516</c:v>
                </c:pt>
                <c:pt idx="3114">
                  <c:v>2.5305642000000002</c:v>
                </c:pt>
                <c:pt idx="3115">
                  <c:v>2.5313768999999997</c:v>
                </c:pt>
                <c:pt idx="3116">
                  <c:v>2.5321894999999994</c:v>
                </c:pt>
                <c:pt idx="3117">
                  <c:v>2.5330021999999994</c:v>
                </c:pt>
                <c:pt idx="3118">
                  <c:v>2.5338148</c:v>
                </c:pt>
                <c:pt idx="3119">
                  <c:v>2.5346273999999998</c:v>
                </c:pt>
                <c:pt idx="3120">
                  <c:v>2.5354400999999993</c:v>
                </c:pt>
                <c:pt idx="3121">
                  <c:v>2.536252699999999</c:v>
                </c:pt>
                <c:pt idx="3122">
                  <c:v>2.5370653999999995</c:v>
                </c:pt>
                <c:pt idx="3123">
                  <c:v>2.5378779999999996</c:v>
                </c:pt>
                <c:pt idx="3124">
                  <c:v>2.5386907000000001</c:v>
                </c:pt>
                <c:pt idx="3125">
                  <c:v>2.5395032999999998</c:v>
                </c:pt>
                <c:pt idx="3126">
                  <c:v>2.5403159</c:v>
                </c:pt>
                <c:pt idx="3127">
                  <c:v>2.5411286</c:v>
                </c:pt>
                <c:pt idx="3128">
                  <c:v>2.5419412000000001</c:v>
                </c:pt>
                <c:pt idx="3129">
                  <c:v>2.5427538999999997</c:v>
                </c:pt>
                <c:pt idx="3130">
                  <c:v>2.5435664999999998</c:v>
                </c:pt>
                <c:pt idx="3131">
                  <c:v>2.5443791</c:v>
                </c:pt>
                <c:pt idx="3132">
                  <c:v>2.5451918000000004</c:v>
                </c:pt>
                <c:pt idx="3133">
                  <c:v>2.5460043999999997</c:v>
                </c:pt>
                <c:pt idx="3134">
                  <c:v>2.5468170999999997</c:v>
                </c:pt>
                <c:pt idx="3135">
                  <c:v>2.5476296999999999</c:v>
                </c:pt>
                <c:pt idx="3136">
                  <c:v>2.5484422999999996</c:v>
                </c:pt>
                <c:pt idx="3137">
                  <c:v>2.5492549999999996</c:v>
                </c:pt>
                <c:pt idx="3138">
                  <c:v>2.5500675999999998</c:v>
                </c:pt>
                <c:pt idx="3139">
                  <c:v>2.5508802999999998</c:v>
                </c:pt>
                <c:pt idx="3140">
                  <c:v>2.5516928999999995</c:v>
                </c:pt>
                <c:pt idx="3141">
                  <c:v>2.5525054999999996</c:v>
                </c:pt>
                <c:pt idx="3142">
                  <c:v>2.5533182000000001</c:v>
                </c:pt>
                <c:pt idx="3143">
                  <c:v>2.5541308000000003</c:v>
                </c:pt>
                <c:pt idx="3144">
                  <c:v>2.5549434999999994</c:v>
                </c:pt>
                <c:pt idx="3145">
                  <c:v>2.5557560999999995</c:v>
                </c:pt>
                <c:pt idx="3146">
                  <c:v>2.5565687999999995</c:v>
                </c:pt>
                <c:pt idx="3147">
                  <c:v>2.5573814000000001</c:v>
                </c:pt>
                <c:pt idx="3148">
                  <c:v>2.5581939999999999</c:v>
                </c:pt>
                <c:pt idx="3149">
                  <c:v>2.5590066999999994</c:v>
                </c:pt>
                <c:pt idx="3150">
                  <c:v>2.5598192999999996</c:v>
                </c:pt>
                <c:pt idx="3151">
                  <c:v>2.560632</c:v>
                </c:pt>
                <c:pt idx="3152">
                  <c:v>2.5614445999999997</c:v>
                </c:pt>
                <c:pt idx="3153">
                  <c:v>2.5622571999999995</c:v>
                </c:pt>
                <c:pt idx="3154">
                  <c:v>2.5630698999999999</c:v>
                </c:pt>
                <c:pt idx="3155">
                  <c:v>2.5638825000000001</c:v>
                </c:pt>
                <c:pt idx="3156">
                  <c:v>2.5646952000000001</c:v>
                </c:pt>
                <c:pt idx="3157">
                  <c:v>2.5655078000000002</c:v>
                </c:pt>
                <c:pt idx="3158">
                  <c:v>2.5663203999999999</c:v>
                </c:pt>
                <c:pt idx="3159">
                  <c:v>2.5671331000000004</c:v>
                </c:pt>
                <c:pt idx="3160">
                  <c:v>2.5679457000000001</c:v>
                </c:pt>
                <c:pt idx="3161">
                  <c:v>2.5687583999999997</c:v>
                </c:pt>
                <c:pt idx="3162">
                  <c:v>2.5695709999999998</c:v>
                </c:pt>
                <c:pt idx="3163">
                  <c:v>2.5703836999999998</c:v>
                </c:pt>
                <c:pt idx="3164">
                  <c:v>2.5711963</c:v>
                </c:pt>
                <c:pt idx="3165">
                  <c:v>2.5720088999999993</c:v>
                </c:pt>
                <c:pt idx="3166">
                  <c:v>2.5728215999999997</c:v>
                </c:pt>
                <c:pt idx="3167">
                  <c:v>2.5736341999999999</c:v>
                </c:pt>
                <c:pt idx="3168">
                  <c:v>2.5744468999999994</c:v>
                </c:pt>
                <c:pt idx="3169">
                  <c:v>2.5752594999999996</c:v>
                </c:pt>
                <c:pt idx="3170">
                  <c:v>2.5760720999999993</c:v>
                </c:pt>
                <c:pt idx="3171">
                  <c:v>2.5768847999999998</c:v>
                </c:pt>
                <c:pt idx="3172">
                  <c:v>2.5776973999999999</c:v>
                </c:pt>
                <c:pt idx="3173">
                  <c:v>2.5785100999999999</c:v>
                </c:pt>
                <c:pt idx="3174">
                  <c:v>2.5793227000000001</c:v>
                </c:pt>
                <c:pt idx="3175">
                  <c:v>2.5801353000000002</c:v>
                </c:pt>
                <c:pt idx="3176">
                  <c:v>2.5809479999999998</c:v>
                </c:pt>
                <c:pt idx="3177">
                  <c:v>2.5817606</c:v>
                </c:pt>
                <c:pt idx="3178">
                  <c:v>2.5825733</c:v>
                </c:pt>
                <c:pt idx="3179">
                  <c:v>2.5833859000000001</c:v>
                </c:pt>
                <c:pt idx="3180">
                  <c:v>2.5841986000000001</c:v>
                </c:pt>
                <c:pt idx="3181">
                  <c:v>2.5850111999999998</c:v>
                </c:pt>
                <c:pt idx="3182">
                  <c:v>2.5858238</c:v>
                </c:pt>
                <c:pt idx="3183">
                  <c:v>2.5866365</c:v>
                </c:pt>
                <c:pt idx="3184">
                  <c:v>2.5874490999999997</c:v>
                </c:pt>
                <c:pt idx="3185">
                  <c:v>2.5882618000000002</c:v>
                </c:pt>
                <c:pt idx="3186">
                  <c:v>2.5890743999999999</c:v>
                </c:pt>
                <c:pt idx="3187">
                  <c:v>2.5898870000000001</c:v>
                </c:pt>
                <c:pt idx="3188">
                  <c:v>2.5906997</c:v>
                </c:pt>
                <c:pt idx="3189">
                  <c:v>2.5915122999999998</c:v>
                </c:pt>
                <c:pt idx="3190">
                  <c:v>2.5923249999999998</c:v>
                </c:pt>
                <c:pt idx="3191">
                  <c:v>2.5931376000000004</c:v>
                </c:pt>
                <c:pt idx="3192">
                  <c:v>2.5939502000000001</c:v>
                </c:pt>
                <c:pt idx="3193">
                  <c:v>2.5947628999999997</c:v>
                </c:pt>
                <c:pt idx="3194">
                  <c:v>2.5955754999999994</c:v>
                </c:pt>
                <c:pt idx="3195">
                  <c:v>2.5963881999999994</c:v>
                </c:pt>
                <c:pt idx="3196">
                  <c:v>2.5972008</c:v>
                </c:pt>
                <c:pt idx="3197">
                  <c:v>2.5980133999999997</c:v>
                </c:pt>
                <c:pt idx="3198">
                  <c:v>2.5988260999999997</c:v>
                </c:pt>
                <c:pt idx="3199">
                  <c:v>2.5996386999999994</c:v>
                </c:pt>
                <c:pt idx="3200">
                  <c:v>2.6004513999999999</c:v>
                </c:pt>
                <c:pt idx="3201">
                  <c:v>2.601264</c:v>
                </c:pt>
                <c:pt idx="3202">
                  <c:v>2.6020767</c:v>
                </c:pt>
                <c:pt idx="3203">
                  <c:v>2.6028892999999997</c:v>
                </c:pt>
                <c:pt idx="3204">
                  <c:v>2.6037019000000003</c:v>
                </c:pt>
                <c:pt idx="3205">
                  <c:v>2.6045146000000003</c:v>
                </c:pt>
                <c:pt idx="3206">
                  <c:v>2.6053272000000005</c:v>
                </c:pt>
                <c:pt idx="3207">
                  <c:v>2.6061399000000001</c:v>
                </c:pt>
                <c:pt idx="3208">
                  <c:v>2.6069524999999993</c:v>
                </c:pt>
                <c:pt idx="3209">
                  <c:v>2.6077650999999999</c:v>
                </c:pt>
                <c:pt idx="3210">
                  <c:v>2.6085778000000004</c:v>
                </c:pt>
                <c:pt idx="3211">
                  <c:v>2.6093904000000001</c:v>
                </c:pt>
                <c:pt idx="3212">
                  <c:v>2.6102030999999997</c:v>
                </c:pt>
                <c:pt idx="3213">
                  <c:v>2.6110156999999994</c:v>
                </c:pt>
                <c:pt idx="3214">
                  <c:v>2.6118282999999995</c:v>
                </c:pt>
                <c:pt idx="3215">
                  <c:v>2.6126409999999995</c:v>
                </c:pt>
                <c:pt idx="3216">
                  <c:v>2.6134535999999997</c:v>
                </c:pt>
                <c:pt idx="3217">
                  <c:v>2.6142662999999997</c:v>
                </c:pt>
                <c:pt idx="3218">
                  <c:v>2.6150788999999994</c:v>
                </c:pt>
                <c:pt idx="3219">
                  <c:v>2.6158915999999999</c:v>
                </c:pt>
                <c:pt idx="3220">
                  <c:v>2.6167042</c:v>
                </c:pt>
                <c:pt idx="3221">
                  <c:v>2.6175168000000002</c:v>
                </c:pt>
                <c:pt idx="3222">
                  <c:v>2.6183295000000002</c:v>
                </c:pt>
                <c:pt idx="3223">
                  <c:v>2.6191420999999995</c:v>
                </c:pt>
                <c:pt idx="3224">
                  <c:v>2.6199547999999999</c:v>
                </c:pt>
                <c:pt idx="3225">
                  <c:v>2.6207674000000001</c:v>
                </c:pt>
                <c:pt idx="3226">
                  <c:v>2.6215799999999998</c:v>
                </c:pt>
                <c:pt idx="3227">
                  <c:v>2.6223926999999998</c:v>
                </c:pt>
                <c:pt idx="3228">
                  <c:v>2.6232053</c:v>
                </c:pt>
                <c:pt idx="3229">
                  <c:v>2.624018</c:v>
                </c:pt>
                <c:pt idx="3230">
                  <c:v>2.6248306000000001</c:v>
                </c:pt>
                <c:pt idx="3231">
                  <c:v>2.6256431999999994</c:v>
                </c:pt>
                <c:pt idx="3232">
                  <c:v>2.6264558999999994</c:v>
                </c:pt>
                <c:pt idx="3233">
                  <c:v>2.6272685</c:v>
                </c:pt>
                <c:pt idx="3234">
                  <c:v>2.6280812000000005</c:v>
                </c:pt>
                <c:pt idx="3235">
                  <c:v>2.6288938000000002</c:v>
                </c:pt>
                <c:pt idx="3236">
                  <c:v>2.6297063999999999</c:v>
                </c:pt>
                <c:pt idx="3237">
                  <c:v>2.6305190999999999</c:v>
                </c:pt>
                <c:pt idx="3238">
                  <c:v>2.6313317000000005</c:v>
                </c:pt>
                <c:pt idx="3239">
                  <c:v>2.6321443999999996</c:v>
                </c:pt>
                <c:pt idx="3240">
                  <c:v>2.6329569999999998</c:v>
                </c:pt>
                <c:pt idx="3241">
                  <c:v>2.6337697000000002</c:v>
                </c:pt>
                <c:pt idx="3242">
                  <c:v>2.6345822999999999</c:v>
                </c:pt>
                <c:pt idx="3243">
                  <c:v>2.6353949000000001</c:v>
                </c:pt>
                <c:pt idx="3244">
                  <c:v>2.6362075999999997</c:v>
                </c:pt>
                <c:pt idx="3245">
                  <c:v>2.6370201999999998</c:v>
                </c:pt>
                <c:pt idx="3246">
                  <c:v>2.6378328999999998</c:v>
                </c:pt>
                <c:pt idx="3247">
                  <c:v>2.6386454999999995</c:v>
                </c:pt>
                <c:pt idx="3248">
                  <c:v>2.6394580999999993</c:v>
                </c:pt>
                <c:pt idx="3249">
                  <c:v>2.6402708000000001</c:v>
                </c:pt>
                <c:pt idx="3250">
                  <c:v>2.6410833999999999</c:v>
                </c:pt>
                <c:pt idx="3251">
                  <c:v>2.6418960999999999</c:v>
                </c:pt>
                <c:pt idx="3252">
                  <c:v>2.6427087</c:v>
                </c:pt>
                <c:pt idx="3253">
                  <c:v>2.6435213000000006</c:v>
                </c:pt>
                <c:pt idx="3254">
                  <c:v>2.6443340000000006</c:v>
                </c:pt>
                <c:pt idx="3255">
                  <c:v>2.6451465999999999</c:v>
                </c:pt>
                <c:pt idx="3256">
                  <c:v>2.6459592999999999</c:v>
                </c:pt>
                <c:pt idx="3257">
                  <c:v>2.6467719000000001</c:v>
                </c:pt>
                <c:pt idx="3258">
                  <c:v>2.6475846000000005</c:v>
                </c:pt>
                <c:pt idx="3259">
                  <c:v>2.6483972000000002</c:v>
                </c:pt>
                <c:pt idx="3260">
                  <c:v>2.6492097999999999</c:v>
                </c:pt>
                <c:pt idx="3261">
                  <c:v>2.6500224999999995</c:v>
                </c:pt>
                <c:pt idx="3262">
                  <c:v>2.6508350999999997</c:v>
                </c:pt>
                <c:pt idx="3263">
                  <c:v>2.6516477999999997</c:v>
                </c:pt>
                <c:pt idx="3264">
                  <c:v>2.6524603999999994</c:v>
                </c:pt>
                <c:pt idx="3265">
                  <c:v>2.653273</c:v>
                </c:pt>
                <c:pt idx="3266">
                  <c:v>2.6540857</c:v>
                </c:pt>
                <c:pt idx="3267">
                  <c:v>2.6548982999999997</c:v>
                </c:pt>
                <c:pt idx="3268">
                  <c:v>2.6557110000000002</c:v>
                </c:pt>
                <c:pt idx="3269">
                  <c:v>2.6565235999999999</c:v>
                </c:pt>
                <c:pt idx="3270">
                  <c:v>2.6573362000000005</c:v>
                </c:pt>
                <c:pt idx="3271">
                  <c:v>2.6581488999999996</c:v>
                </c:pt>
                <c:pt idx="3272">
                  <c:v>2.6589615000000002</c:v>
                </c:pt>
                <c:pt idx="3273">
                  <c:v>2.6597742000000002</c:v>
                </c:pt>
                <c:pt idx="3274">
                  <c:v>2.6605868000000004</c:v>
                </c:pt>
                <c:pt idx="3275">
                  <c:v>2.6613994999999999</c:v>
                </c:pt>
                <c:pt idx="3276">
                  <c:v>2.6622120999999996</c:v>
                </c:pt>
                <c:pt idx="3277">
                  <c:v>2.6630247000000002</c:v>
                </c:pt>
                <c:pt idx="3278">
                  <c:v>2.6638374000000002</c:v>
                </c:pt>
                <c:pt idx="3279">
                  <c:v>2.66465</c:v>
                </c:pt>
                <c:pt idx="3280">
                  <c:v>2.6654627</c:v>
                </c:pt>
                <c:pt idx="3281">
                  <c:v>2.6662752999999997</c:v>
                </c:pt>
                <c:pt idx="3282">
                  <c:v>2.6670879000000003</c:v>
                </c:pt>
                <c:pt idx="3283">
                  <c:v>2.6679006000000003</c:v>
                </c:pt>
                <c:pt idx="3284">
                  <c:v>2.6687132000000005</c:v>
                </c:pt>
                <c:pt idx="3285">
                  <c:v>2.6695259</c:v>
                </c:pt>
                <c:pt idx="3286">
                  <c:v>2.6703385000000002</c:v>
                </c:pt>
                <c:pt idx="3287">
                  <c:v>2.6711510999999999</c:v>
                </c:pt>
                <c:pt idx="3288">
                  <c:v>2.6719637999999999</c:v>
                </c:pt>
                <c:pt idx="3289">
                  <c:v>2.6727763999999996</c:v>
                </c:pt>
                <c:pt idx="3290">
                  <c:v>2.6735891000000001</c:v>
                </c:pt>
                <c:pt idx="3291">
                  <c:v>2.6744017000000002</c:v>
                </c:pt>
                <c:pt idx="3292">
                  <c:v>2.6752142999999999</c:v>
                </c:pt>
                <c:pt idx="3293">
                  <c:v>2.6760269999999995</c:v>
                </c:pt>
                <c:pt idx="3294">
                  <c:v>2.6768395999999997</c:v>
                </c:pt>
                <c:pt idx="3295">
                  <c:v>2.6776522999999997</c:v>
                </c:pt>
                <c:pt idx="3296">
                  <c:v>2.6784648999999998</c:v>
                </c:pt>
                <c:pt idx="3297">
                  <c:v>2.6792775999999998</c:v>
                </c:pt>
                <c:pt idx="3298">
                  <c:v>2.6800902000000004</c:v>
                </c:pt>
                <c:pt idx="3299">
                  <c:v>2.6809028000000001</c:v>
                </c:pt>
                <c:pt idx="3300">
                  <c:v>2.6817155000000001</c:v>
                </c:pt>
                <c:pt idx="3301">
                  <c:v>2.6825280999999999</c:v>
                </c:pt>
                <c:pt idx="3302">
                  <c:v>2.6833408000000003</c:v>
                </c:pt>
                <c:pt idx="3303">
                  <c:v>2.6841534</c:v>
                </c:pt>
                <c:pt idx="3304">
                  <c:v>2.6849660000000002</c:v>
                </c:pt>
                <c:pt idx="3305">
                  <c:v>2.6857787000000002</c:v>
                </c:pt>
                <c:pt idx="3306">
                  <c:v>2.6865913000000003</c:v>
                </c:pt>
                <c:pt idx="3307">
                  <c:v>2.6874039999999999</c:v>
                </c:pt>
                <c:pt idx="3308">
                  <c:v>2.6882166000000001</c:v>
                </c:pt>
                <c:pt idx="3309">
                  <c:v>2.6890291999999998</c:v>
                </c:pt>
                <c:pt idx="3310">
                  <c:v>2.6898418999999998</c:v>
                </c:pt>
                <c:pt idx="3311">
                  <c:v>2.6906544999999995</c:v>
                </c:pt>
                <c:pt idx="3312">
                  <c:v>2.6914671999999995</c:v>
                </c:pt>
                <c:pt idx="3313">
                  <c:v>2.6922797999999997</c:v>
                </c:pt>
                <c:pt idx="3314">
                  <c:v>2.6930925000000001</c:v>
                </c:pt>
                <c:pt idx="3315">
                  <c:v>2.6939050999999998</c:v>
                </c:pt>
                <c:pt idx="3316">
                  <c:v>2.6947177000000004</c:v>
                </c:pt>
                <c:pt idx="3317">
                  <c:v>2.6955304</c:v>
                </c:pt>
                <c:pt idx="3318">
                  <c:v>2.6963429999999997</c:v>
                </c:pt>
                <c:pt idx="3319">
                  <c:v>2.6971557000000002</c:v>
                </c:pt>
                <c:pt idx="3320">
                  <c:v>2.6979682999999999</c:v>
                </c:pt>
                <c:pt idx="3321">
                  <c:v>2.6987809</c:v>
                </c:pt>
                <c:pt idx="3322">
                  <c:v>2.6995936</c:v>
                </c:pt>
                <c:pt idx="3323">
                  <c:v>2.7004062000000002</c:v>
                </c:pt>
                <c:pt idx="3324">
                  <c:v>2.7012188999999998</c:v>
                </c:pt>
                <c:pt idx="3325">
                  <c:v>2.7020314999999999</c:v>
                </c:pt>
                <c:pt idx="3326">
                  <c:v>2.7028440999999996</c:v>
                </c:pt>
                <c:pt idx="3327">
                  <c:v>2.7036568000000001</c:v>
                </c:pt>
                <c:pt idx="3328">
                  <c:v>2.7044693999999998</c:v>
                </c:pt>
                <c:pt idx="3329">
                  <c:v>2.7052820999999998</c:v>
                </c:pt>
                <c:pt idx="3330">
                  <c:v>2.7060947000000004</c:v>
                </c:pt>
                <c:pt idx="3331">
                  <c:v>2.7069073000000001</c:v>
                </c:pt>
                <c:pt idx="3332">
                  <c:v>2.7077200000000006</c:v>
                </c:pt>
                <c:pt idx="3333">
                  <c:v>2.7085326000000003</c:v>
                </c:pt>
                <c:pt idx="3334">
                  <c:v>2.7093452999999998</c:v>
                </c:pt>
                <c:pt idx="3335">
                  <c:v>2.7101579</c:v>
                </c:pt>
                <c:pt idx="3336">
                  <c:v>2.7109706</c:v>
                </c:pt>
                <c:pt idx="3337">
                  <c:v>2.7117832000000002</c:v>
                </c:pt>
                <c:pt idx="3338">
                  <c:v>2.7125957999999999</c:v>
                </c:pt>
                <c:pt idx="3339">
                  <c:v>2.7134084999999994</c:v>
                </c:pt>
                <c:pt idx="3340">
                  <c:v>2.7142211000000001</c:v>
                </c:pt>
                <c:pt idx="3341">
                  <c:v>2.7150338000000001</c:v>
                </c:pt>
                <c:pt idx="3342">
                  <c:v>2.7158463999999993</c:v>
                </c:pt>
                <c:pt idx="3343">
                  <c:v>2.716658999999999</c:v>
                </c:pt>
                <c:pt idx="3344">
                  <c:v>2.7174716999999999</c:v>
                </c:pt>
                <c:pt idx="3345">
                  <c:v>2.7182843000000001</c:v>
                </c:pt>
                <c:pt idx="3346">
                  <c:v>2.7190970000000001</c:v>
                </c:pt>
                <c:pt idx="3347">
                  <c:v>2.7199095999999998</c:v>
                </c:pt>
                <c:pt idx="3348">
                  <c:v>2.7207222000000004</c:v>
                </c:pt>
                <c:pt idx="3349">
                  <c:v>2.7215349000000004</c:v>
                </c:pt>
                <c:pt idx="3350">
                  <c:v>2.7223475000000001</c:v>
                </c:pt>
                <c:pt idx="3351">
                  <c:v>2.7231602000000006</c:v>
                </c:pt>
                <c:pt idx="3352">
                  <c:v>2.7239728000000003</c:v>
                </c:pt>
                <c:pt idx="3353">
                  <c:v>2.7247854999999999</c:v>
                </c:pt>
                <c:pt idx="3354">
                  <c:v>2.7255981</c:v>
                </c:pt>
                <c:pt idx="3355">
                  <c:v>2.7264107000000002</c:v>
                </c:pt>
                <c:pt idx="3356">
                  <c:v>2.7272234000000002</c:v>
                </c:pt>
                <c:pt idx="3357">
                  <c:v>2.7280359999999999</c:v>
                </c:pt>
                <c:pt idx="3358">
                  <c:v>2.7288486999999995</c:v>
                </c:pt>
                <c:pt idx="3359">
                  <c:v>2.7296613000000001</c:v>
                </c:pt>
                <c:pt idx="3360">
                  <c:v>2.7304738999999998</c:v>
                </c:pt>
                <c:pt idx="3361">
                  <c:v>2.7312865999999998</c:v>
                </c:pt>
                <c:pt idx="3362">
                  <c:v>2.7320991999999995</c:v>
                </c:pt>
                <c:pt idx="3363">
                  <c:v>2.7329118999999999</c:v>
                </c:pt>
                <c:pt idx="3364">
                  <c:v>2.7337245000000006</c:v>
                </c:pt>
                <c:pt idx="3365">
                  <c:v>2.7345371000000003</c:v>
                </c:pt>
                <c:pt idx="3366">
                  <c:v>2.7353497999999998</c:v>
                </c:pt>
                <c:pt idx="3367">
                  <c:v>2.7361623999999996</c:v>
                </c:pt>
                <c:pt idx="3368">
                  <c:v>2.7369750999999995</c:v>
                </c:pt>
                <c:pt idx="3369">
                  <c:v>2.7377877000000006</c:v>
                </c:pt>
                <c:pt idx="3370">
                  <c:v>2.7386003999999997</c:v>
                </c:pt>
                <c:pt idx="3371">
                  <c:v>2.7394129999999994</c:v>
                </c:pt>
                <c:pt idx="3372">
                  <c:v>2.7402256</c:v>
                </c:pt>
                <c:pt idx="3373">
                  <c:v>2.7410383</c:v>
                </c:pt>
                <c:pt idx="3374">
                  <c:v>2.7418508999999998</c:v>
                </c:pt>
                <c:pt idx="3375">
                  <c:v>2.7426635999999998</c:v>
                </c:pt>
                <c:pt idx="3376">
                  <c:v>2.7434761999999999</c:v>
                </c:pt>
                <c:pt idx="3377">
                  <c:v>2.7442888000000001</c:v>
                </c:pt>
                <c:pt idx="3378">
                  <c:v>2.7451015000000005</c:v>
                </c:pt>
                <c:pt idx="3379">
                  <c:v>2.7459141000000002</c:v>
                </c:pt>
                <c:pt idx="3380">
                  <c:v>2.7467268000000002</c:v>
                </c:pt>
                <c:pt idx="3381">
                  <c:v>2.7475394000000004</c:v>
                </c:pt>
                <c:pt idx="3382">
                  <c:v>2.7483520000000001</c:v>
                </c:pt>
                <c:pt idx="3383">
                  <c:v>2.7491647000000006</c:v>
                </c:pt>
                <c:pt idx="3384">
                  <c:v>2.7499773000000003</c:v>
                </c:pt>
                <c:pt idx="3385">
                  <c:v>2.7507899999999998</c:v>
                </c:pt>
                <c:pt idx="3386">
                  <c:v>2.7516025999999996</c:v>
                </c:pt>
                <c:pt idx="3387">
                  <c:v>2.7524151999999997</c:v>
                </c:pt>
                <c:pt idx="3388">
                  <c:v>2.7532279000000002</c:v>
                </c:pt>
                <c:pt idx="3389">
                  <c:v>2.7540404999999994</c:v>
                </c:pt>
                <c:pt idx="3390">
                  <c:v>2.7548531999999994</c:v>
                </c:pt>
                <c:pt idx="3391">
                  <c:v>2.7556657999999996</c:v>
                </c:pt>
                <c:pt idx="3392">
                  <c:v>2.7564784999999996</c:v>
                </c:pt>
                <c:pt idx="3393">
                  <c:v>2.7572911000000002</c:v>
                </c:pt>
                <c:pt idx="3394">
                  <c:v>2.7581036999999999</c:v>
                </c:pt>
                <c:pt idx="3395">
                  <c:v>2.7589163999999999</c:v>
                </c:pt>
                <c:pt idx="3396">
                  <c:v>2.7597290000000001</c:v>
                </c:pt>
                <c:pt idx="3397">
                  <c:v>2.7605417000000005</c:v>
                </c:pt>
                <c:pt idx="3398">
                  <c:v>2.7613543000000003</c:v>
                </c:pt>
                <c:pt idx="3399">
                  <c:v>2.7621669</c:v>
                </c:pt>
                <c:pt idx="3400">
                  <c:v>2.7629796</c:v>
                </c:pt>
                <c:pt idx="3401">
                  <c:v>2.7637922000000006</c:v>
                </c:pt>
                <c:pt idx="3402">
                  <c:v>2.7646049000000001</c:v>
                </c:pt>
                <c:pt idx="3403">
                  <c:v>2.7654174999999999</c:v>
                </c:pt>
                <c:pt idx="3404">
                  <c:v>2.7662301</c:v>
                </c:pt>
                <c:pt idx="3405">
                  <c:v>2.7670428</c:v>
                </c:pt>
                <c:pt idx="3406">
                  <c:v>2.7678553999999997</c:v>
                </c:pt>
                <c:pt idx="3407">
                  <c:v>2.7686680999999997</c:v>
                </c:pt>
                <c:pt idx="3408">
                  <c:v>2.7694806999999999</c:v>
                </c:pt>
                <c:pt idx="3409">
                  <c:v>2.7702933999999999</c:v>
                </c:pt>
                <c:pt idx="3410">
                  <c:v>2.7711060000000001</c:v>
                </c:pt>
                <c:pt idx="3411">
                  <c:v>2.7719185999999998</c:v>
                </c:pt>
                <c:pt idx="3412">
                  <c:v>2.7727313000000002</c:v>
                </c:pt>
                <c:pt idx="3413">
                  <c:v>2.7735439</c:v>
                </c:pt>
                <c:pt idx="3414">
                  <c:v>2.7743566</c:v>
                </c:pt>
                <c:pt idx="3415">
                  <c:v>2.7751692000000001</c:v>
                </c:pt>
                <c:pt idx="3416">
                  <c:v>2.7759818000000003</c:v>
                </c:pt>
                <c:pt idx="3417">
                  <c:v>2.7767944999999998</c:v>
                </c:pt>
                <c:pt idx="3418">
                  <c:v>2.7776071</c:v>
                </c:pt>
                <c:pt idx="3419">
                  <c:v>2.7784198</c:v>
                </c:pt>
                <c:pt idx="3420">
                  <c:v>2.7792323999999997</c:v>
                </c:pt>
                <c:pt idx="3421">
                  <c:v>2.7800449999999999</c:v>
                </c:pt>
                <c:pt idx="3422">
                  <c:v>2.7808576999999999</c:v>
                </c:pt>
                <c:pt idx="3423">
                  <c:v>2.7816703</c:v>
                </c:pt>
                <c:pt idx="3424">
                  <c:v>2.782483</c:v>
                </c:pt>
                <c:pt idx="3425">
                  <c:v>2.7832956000000002</c:v>
                </c:pt>
                <c:pt idx="3426">
                  <c:v>2.7841083000000002</c:v>
                </c:pt>
                <c:pt idx="3427">
                  <c:v>2.7849209000000004</c:v>
                </c:pt>
                <c:pt idx="3428">
                  <c:v>2.7857335000000005</c:v>
                </c:pt>
                <c:pt idx="3429">
                  <c:v>2.7865462000000001</c:v>
                </c:pt>
                <c:pt idx="3430">
                  <c:v>2.7873588000000002</c:v>
                </c:pt>
                <c:pt idx="3431">
                  <c:v>2.7881715000000002</c:v>
                </c:pt>
                <c:pt idx="3432">
                  <c:v>2.7889841000000004</c:v>
                </c:pt>
                <c:pt idx="3433">
                  <c:v>2.7897967000000006</c:v>
                </c:pt>
                <c:pt idx="3434">
                  <c:v>2.7906093999999997</c:v>
                </c:pt>
                <c:pt idx="3435">
                  <c:v>2.7914219999999998</c:v>
                </c:pt>
                <c:pt idx="3436">
                  <c:v>2.7922346999999998</c:v>
                </c:pt>
                <c:pt idx="3437">
                  <c:v>2.7930473</c:v>
                </c:pt>
                <c:pt idx="3438">
                  <c:v>2.7938598999999997</c:v>
                </c:pt>
                <c:pt idx="3439">
                  <c:v>2.7946725999999997</c:v>
                </c:pt>
                <c:pt idx="3440">
                  <c:v>2.7954851999999994</c:v>
                </c:pt>
                <c:pt idx="3441">
                  <c:v>2.7962978999999999</c:v>
                </c:pt>
                <c:pt idx="3442">
                  <c:v>2.7971105000000005</c:v>
                </c:pt>
                <c:pt idx="3443">
                  <c:v>2.7979231000000002</c:v>
                </c:pt>
                <c:pt idx="3444">
                  <c:v>2.7987358000000002</c:v>
                </c:pt>
                <c:pt idx="3445">
                  <c:v>2.7995483999999995</c:v>
                </c:pt>
                <c:pt idx="3446">
                  <c:v>2.8003610999999999</c:v>
                </c:pt>
                <c:pt idx="3447">
                  <c:v>2.8011737000000001</c:v>
                </c:pt>
                <c:pt idx="3448">
                  <c:v>2.8019863999999997</c:v>
                </c:pt>
                <c:pt idx="3449">
                  <c:v>2.8027989999999994</c:v>
                </c:pt>
                <c:pt idx="3450">
                  <c:v>2.8036116</c:v>
                </c:pt>
                <c:pt idx="3451">
                  <c:v>2.8044243</c:v>
                </c:pt>
                <c:pt idx="3452">
                  <c:v>2.8052368999999997</c:v>
                </c:pt>
                <c:pt idx="3453">
                  <c:v>2.8060495999999993</c:v>
                </c:pt>
                <c:pt idx="3454">
                  <c:v>2.806862199999999</c:v>
                </c:pt>
                <c:pt idx="3455">
                  <c:v>2.8076748</c:v>
                </c:pt>
                <c:pt idx="3456">
                  <c:v>2.8084875</c:v>
                </c:pt>
                <c:pt idx="3457">
                  <c:v>2.8093000999999997</c:v>
                </c:pt>
                <c:pt idx="3458">
                  <c:v>2.8101127999999997</c:v>
                </c:pt>
                <c:pt idx="3459">
                  <c:v>2.8109253999999995</c:v>
                </c:pt>
                <c:pt idx="3460">
                  <c:v>2.8117379999999996</c:v>
                </c:pt>
                <c:pt idx="3461">
                  <c:v>2.8125506999999996</c:v>
                </c:pt>
                <c:pt idx="3462">
                  <c:v>2.8133632999999998</c:v>
                </c:pt>
                <c:pt idx="3463">
                  <c:v>2.8141759999999993</c:v>
                </c:pt>
                <c:pt idx="3464">
                  <c:v>2.8149885999999995</c:v>
                </c:pt>
                <c:pt idx="3465">
                  <c:v>2.8158012999999995</c:v>
                </c:pt>
                <c:pt idx="3466">
                  <c:v>2.8166138999999992</c:v>
                </c:pt>
                <c:pt idx="3467">
                  <c:v>2.8174264999999994</c:v>
                </c:pt>
                <c:pt idx="3468">
                  <c:v>2.8182391999999994</c:v>
                </c:pt>
                <c:pt idx="3469">
                  <c:v>2.8190517999999996</c:v>
                </c:pt>
                <c:pt idx="3470">
                  <c:v>2.8198644999999996</c:v>
                </c:pt>
                <c:pt idx="3471">
                  <c:v>2.8206770999999997</c:v>
                </c:pt>
                <c:pt idx="3472">
                  <c:v>2.8214896999999994</c:v>
                </c:pt>
                <c:pt idx="3473">
                  <c:v>2.8223023999999994</c:v>
                </c:pt>
                <c:pt idx="3474">
                  <c:v>2.823115</c:v>
                </c:pt>
                <c:pt idx="3475">
                  <c:v>2.8239277000000005</c:v>
                </c:pt>
                <c:pt idx="3476">
                  <c:v>2.8247402999999998</c:v>
                </c:pt>
                <c:pt idx="3477">
                  <c:v>2.8255528999999995</c:v>
                </c:pt>
                <c:pt idx="3478">
                  <c:v>2.8263655999999995</c:v>
                </c:pt>
                <c:pt idx="3479">
                  <c:v>2.8271782000000001</c:v>
                </c:pt>
                <c:pt idx="3480">
                  <c:v>2.8279909000000001</c:v>
                </c:pt>
                <c:pt idx="3481">
                  <c:v>2.8288034999999994</c:v>
                </c:pt>
                <c:pt idx="3482">
                  <c:v>2.8296160999999995</c:v>
                </c:pt>
                <c:pt idx="3483">
                  <c:v>2.8304287999999995</c:v>
                </c:pt>
                <c:pt idx="3484">
                  <c:v>2.8312413999999992</c:v>
                </c:pt>
                <c:pt idx="3485">
                  <c:v>2.8320540999999992</c:v>
                </c:pt>
                <c:pt idx="3486">
                  <c:v>2.832866699999999</c:v>
                </c:pt>
                <c:pt idx="3487">
                  <c:v>2.8336793999999994</c:v>
                </c:pt>
                <c:pt idx="3488">
                  <c:v>2.8344919999999996</c:v>
                </c:pt>
                <c:pt idx="3489">
                  <c:v>2.8353045999999997</c:v>
                </c:pt>
                <c:pt idx="3490">
                  <c:v>2.8361172999999997</c:v>
                </c:pt>
                <c:pt idx="3491">
                  <c:v>2.8369298999999994</c:v>
                </c:pt>
                <c:pt idx="3492">
                  <c:v>2.8377425999999994</c:v>
                </c:pt>
                <c:pt idx="3493">
                  <c:v>2.8385551999999996</c:v>
                </c:pt>
                <c:pt idx="3494">
                  <c:v>2.8393677999999998</c:v>
                </c:pt>
                <c:pt idx="3495">
                  <c:v>2.8401805000000002</c:v>
                </c:pt>
                <c:pt idx="3496">
                  <c:v>2.8409930999999999</c:v>
                </c:pt>
                <c:pt idx="3497">
                  <c:v>2.8418057999999995</c:v>
                </c:pt>
                <c:pt idx="3498">
                  <c:v>2.8426183999999992</c:v>
                </c:pt>
                <c:pt idx="3499">
                  <c:v>2.8434309999999998</c:v>
                </c:pt>
                <c:pt idx="3500">
                  <c:v>2.8442436999999994</c:v>
                </c:pt>
                <c:pt idx="3501">
                  <c:v>2.8450562999999995</c:v>
                </c:pt>
                <c:pt idx="3502">
                  <c:v>2.8458689999999995</c:v>
                </c:pt>
                <c:pt idx="3503">
                  <c:v>2.8466815999999997</c:v>
                </c:pt>
                <c:pt idx="3504">
                  <c:v>2.8474943000000001</c:v>
                </c:pt>
                <c:pt idx="3505">
                  <c:v>2.8483068999999999</c:v>
                </c:pt>
                <c:pt idx="3506">
                  <c:v>2.8491195</c:v>
                </c:pt>
                <c:pt idx="3507">
                  <c:v>2.8499322</c:v>
                </c:pt>
                <c:pt idx="3508">
                  <c:v>2.8507447999999997</c:v>
                </c:pt>
                <c:pt idx="3509">
                  <c:v>2.8515574999999997</c:v>
                </c:pt>
                <c:pt idx="3510">
                  <c:v>2.8523700999999995</c:v>
                </c:pt>
                <c:pt idx="3511">
                  <c:v>2.8531827000000001</c:v>
                </c:pt>
                <c:pt idx="3512">
                  <c:v>2.8539953999999996</c:v>
                </c:pt>
                <c:pt idx="3513">
                  <c:v>2.8548079999999993</c:v>
                </c:pt>
                <c:pt idx="3514">
                  <c:v>2.8556206999999993</c:v>
                </c:pt>
                <c:pt idx="3515">
                  <c:v>2.8564332999999995</c:v>
                </c:pt>
                <c:pt idx="3516">
                  <c:v>2.8572458999999992</c:v>
                </c:pt>
                <c:pt idx="3517">
                  <c:v>2.8580585999999992</c:v>
                </c:pt>
                <c:pt idx="3518">
                  <c:v>2.8588711999999994</c:v>
                </c:pt>
                <c:pt idx="3519">
                  <c:v>2.8596838999999994</c:v>
                </c:pt>
                <c:pt idx="3520">
                  <c:v>2.8604965</c:v>
                </c:pt>
                <c:pt idx="3521">
                  <c:v>2.8613092</c:v>
                </c:pt>
                <c:pt idx="3522">
                  <c:v>2.8621218000000002</c:v>
                </c:pt>
                <c:pt idx="3523">
                  <c:v>2.8629343999999999</c:v>
                </c:pt>
                <c:pt idx="3524">
                  <c:v>2.8637470999999999</c:v>
                </c:pt>
                <c:pt idx="3525">
                  <c:v>2.8645597</c:v>
                </c:pt>
                <c:pt idx="3526">
                  <c:v>2.8653723999999996</c:v>
                </c:pt>
                <c:pt idx="3527">
                  <c:v>2.8661849999999998</c:v>
                </c:pt>
                <c:pt idx="3528">
                  <c:v>2.8669975999999999</c:v>
                </c:pt>
                <c:pt idx="3529">
                  <c:v>2.8678102999999999</c:v>
                </c:pt>
                <c:pt idx="3530">
                  <c:v>2.8686228999999996</c:v>
                </c:pt>
                <c:pt idx="3531">
                  <c:v>2.8694355999999996</c:v>
                </c:pt>
                <c:pt idx="3532">
                  <c:v>2.8702481999999989</c:v>
                </c:pt>
                <c:pt idx="3533">
                  <c:v>2.8710607999999995</c:v>
                </c:pt>
                <c:pt idx="3534">
                  <c:v>2.8718734999999995</c:v>
                </c:pt>
                <c:pt idx="3535">
                  <c:v>2.8726860999999992</c:v>
                </c:pt>
                <c:pt idx="3536">
                  <c:v>2.8734987999999997</c:v>
                </c:pt>
                <c:pt idx="3537">
                  <c:v>2.8743113999999998</c:v>
                </c:pt>
                <c:pt idx="3538">
                  <c:v>2.875124</c:v>
                </c:pt>
                <c:pt idx="3539">
                  <c:v>2.8759367</c:v>
                </c:pt>
                <c:pt idx="3540">
                  <c:v>2.8767492999999993</c:v>
                </c:pt>
                <c:pt idx="3541">
                  <c:v>2.8775619999999997</c:v>
                </c:pt>
                <c:pt idx="3542">
                  <c:v>2.8783745999999999</c:v>
                </c:pt>
                <c:pt idx="3543">
                  <c:v>2.8791872999999999</c:v>
                </c:pt>
                <c:pt idx="3544">
                  <c:v>2.8799998999999996</c:v>
                </c:pt>
                <c:pt idx="3545">
                  <c:v>2.8808124999999998</c:v>
                </c:pt>
                <c:pt idx="3546">
                  <c:v>2.8816251999999998</c:v>
                </c:pt>
                <c:pt idx="3547">
                  <c:v>2.8824377999999999</c:v>
                </c:pt>
                <c:pt idx="3548">
                  <c:v>2.8832504999999995</c:v>
                </c:pt>
                <c:pt idx="3549">
                  <c:v>2.8840630999999997</c:v>
                </c:pt>
                <c:pt idx="3550">
                  <c:v>2.8848756999999994</c:v>
                </c:pt>
                <c:pt idx="3551">
                  <c:v>2.8856883999999994</c:v>
                </c:pt>
                <c:pt idx="3552">
                  <c:v>2.886501</c:v>
                </c:pt>
                <c:pt idx="3553">
                  <c:v>2.8873137000000004</c:v>
                </c:pt>
                <c:pt idx="3554">
                  <c:v>2.8881263000000001</c:v>
                </c:pt>
                <c:pt idx="3555">
                  <c:v>2.8889388999999999</c:v>
                </c:pt>
                <c:pt idx="3556">
                  <c:v>2.8897515999999999</c:v>
                </c:pt>
                <c:pt idx="3557">
                  <c:v>2.8905642</c:v>
                </c:pt>
                <c:pt idx="3558">
                  <c:v>2.8913768999999996</c:v>
                </c:pt>
                <c:pt idx="3559">
                  <c:v>2.8921894999999997</c:v>
                </c:pt>
                <c:pt idx="3560">
                  <c:v>2.8930021999999997</c:v>
                </c:pt>
                <c:pt idx="3561">
                  <c:v>2.8938147999999999</c:v>
                </c:pt>
                <c:pt idx="3562">
                  <c:v>2.8946273999999996</c:v>
                </c:pt>
                <c:pt idx="3563">
                  <c:v>2.8954400999999992</c:v>
                </c:pt>
                <c:pt idx="3564">
                  <c:v>2.8962526999999989</c:v>
                </c:pt>
                <c:pt idx="3565">
                  <c:v>2.8970653999999993</c:v>
                </c:pt>
                <c:pt idx="3566">
                  <c:v>2.8978779999999995</c:v>
                </c:pt>
                <c:pt idx="3567">
                  <c:v>2.8986905999999997</c:v>
                </c:pt>
                <c:pt idx="3568">
                  <c:v>2.8995032999999997</c:v>
                </c:pt>
                <c:pt idx="3569">
                  <c:v>2.9003158999999998</c:v>
                </c:pt>
                <c:pt idx="3570">
                  <c:v>2.9011285999999998</c:v>
                </c:pt>
                <c:pt idx="3571">
                  <c:v>2.9019412</c:v>
                </c:pt>
                <c:pt idx="3572">
                  <c:v>2.9027537999999997</c:v>
                </c:pt>
                <c:pt idx="3573">
                  <c:v>2.9035665000000002</c:v>
                </c:pt>
                <c:pt idx="3574">
                  <c:v>2.9043790999999999</c:v>
                </c:pt>
                <c:pt idx="3575">
                  <c:v>2.9051918000000003</c:v>
                </c:pt>
                <c:pt idx="3576">
                  <c:v>2.9060043999999996</c:v>
                </c:pt>
                <c:pt idx="3577">
                  <c:v>2.9068169999999998</c:v>
                </c:pt>
                <c:pt idx="3578">
                  <c:v>2.9076297000000002</c:v>
                </c:pt>
                <c:pt idx="3579">
                  <c:v>2.9084422999999995</c:v>
                </c:pt>
                <c:pt idx="3580">
                  <c:v>2.9092549999999995</c:v>
                </c:pt>
                <c:pt idx="3581">
                  <c:v>2.9100675999999996</c:v>
                </c:pt>
                <c:pt idx="3582">
                  <c:v>2.9108802999999996</c:v>
                </c:pt>
                <c:pt idx="3583">
                  <c:v>2.9116928999999994</c:v>
                </c:pt>
                <c:pt idx="3584">
                  <c:v>2.9125054999999995</c:v>
                </c:pt>
                <c:pt idx="3585">
                  <c:v>2.9133182</c:v>
                </c:pt>
                <c:pt idx="3586">
                  <c:v>2.9141308000000001</c:v>
                </c:pt>
                <c:pt idx="3587">
                  <c:v>2.9149434999999997</c:v>
                </c:pt>
                <c:pt idx="3588">
                  <c:v>2.9157560999999994</c:v>
                </c:pt>
                <c:pt idx="3589">
                  <c:v>2.9165686999999996</c:v>
                </c:pt>
                <c:pt idx="3590">
                  <c:v>2.9173814</c:v>
                </c:pt>
                <c:pt idx="3591">
                  <c:v>2.9181940000000002</c:v>
                </c:pt>
                <c:pt idx="3592">
                  <c:v>2.9190066999999997</c:v>
                </c:pt>
                <c:pt idx="3593">
                  <c:v>2.9198192999999995</c:v>
                </c:pt>
                <c:pt idx="3594">
                  <c:v>2.9206319000000001</c:v>
                </c:pt>
                <c:pt idx="3595">
                  <c:v>2.9214445999999996</c:v>
                </c:pt>
                <c:pt idx="3596">
                  <c:v>2.9222571999999998</c:v>
                </c:pt>
                <c:pt idx="3597">
                  <c:v>2.9230698999999998</c:v>
                </c:pt>
                <c:pt idx="3598">
                  <c:v>2.9238824999999995</c:v>
                </c:pt>
                <c:pt idx="3599">
                  <c:v>2.9246951999999995</c:v>
                </c:pt>
                <c:pt idx="3600">
                  <c:v>2.9255078000000001</c:v>
                </c:pt>
                <c:pt idx="3601">
                  <c:v>2.9263203999999998</c:v>
                </c:pt>
                <c:pt idx="3602">
                  <c:v>2.9271331000000003</c:v>
                </c:pt>
                <c:pt idx="3603">
                  <c:v>2.9279457</c:v>
                </c:pt>
                <c:pt idx="3604">
                  <c:v>2.9287583999999995</c:v>
                </c:pt>
                <c:pt idx="3605">
                  <c:v>2.9295710000000001</c:v>
                </c:pt>
                <c:pt idx="3606">
                  <c:v>2.9303835999999999</c:v>
                </c:pt>
                <c:pt idx="3607">
                  <c:v>2.9311962999999999</c:v>
                </c:pt>
                <c:pt idx="3608">
                  <c:v>2.9320088999999991</c:v>
                </c:pt>
                <c:pt idx="3609">
                  <c:v>2.9328215999999996</c:v>
                </c:pt>
                <c:pt idx="3610">
                  <c:v>2.9336342000000002</c:v>
                </c:pt>
                <c:pt idx="3611">
                  <c:v>2.9344467999999995</c:v>
                </c:pt>
                <c:pt idx="3612">
                  <c:v>2.935259499999999</c:v>
                </c:pt>
                <c:pt idx="3613">
                  <c:v>2.9360720999999992</c:v>
                </c:pt>
                <c:pt idx="3614">
                  <c:v>2.9368847999999996</c:v>
                </c:pt>
                <c:pt idx="3615">
                  <c:v>2.9376973999999998</c:v>
                </c:pt>
                <c:pt idx="3616">
                  <c:v>2.9385100999999998</c:v>
                </c:pt>
                <c:pt idx="3617">
                  <c:v>2.9393227</c:v>
                </c:pt>
                <c:pt idx="3618">
                  <c:v>2.9401353000000001</c:v>
                </c:pt>
                <c:pt idx="3619">
                  <c:v>2.9409479999999997</c:v>
                </c:pt>
                <c:pt idx="3620">
                  <c:v>2.9417605999999998</c:v>
                </c:pt>
                <c:pt idx="3621">
                  <c:v>2.9425732999999998</c:v>
                </c:pt>
                <c:pt idx="3622">
                  <c:v>2.9433859</c:v>
                </c:pt>
                <c:pt idx="3623">
                  <c:v>2.9441985000000002</c:v>
                </c:pt>
                <c:pt idx="3624">
                  <c:v>2.9450112000000002</c:v>
                </c:pt>
                <c:pt idx="3625">
                  <c:v>2.9458237999999999</c:v>
                </c:pt>
                <c:pt idx="3626">
                  <c:v>2.9466364999999994</c:v>
                </c:pt>
                <c:pt idx="3627">
                  <c:v>2.9474490999999996</c:v>
                </c:pt>
                <c:pt idx="3628">
                  <c:v>2.9482617000000002</c:v>
                </c:pt>
                <c:pt idx="3629">
                  <c:v>2.9490743999999998</c:v>
                </c:pt>
                <c:pt idx="3630">
                  <c:v>2.9498869999999995</c:v>
                </c:pt>
                <c:pt idx="3631">
                  <c:v>2.9506996999999995</c:v>
                </c:pt>
                <c:pt idx="3632">
                  <c:v>2.9515122999999996</c:v>
                </c:pt>
                <c:pt idx="3633">
                  <c:v>2.9523248999999998</c:v>
                </c:pt>
                <c:pt idx="3634">
                  <c:v>2.9531376000000003</c:v>
                </c:pt>
                <c:pt idx="3635">
                  <c:v>2.9539502</c:v>
                </c:pt>
                <c:pt idx="3636">
                  <c:v>2.9547628999999995</c:v>
                </c:pt>
                <c:pt idx="3637">
                  <c:v>2.9555754999999997</c:v>
                </c:pt>
                <c:pt idx="3638">
                  <c:v>2.9563881999999997</c:v>
                </c:pt>
                <c:pt idx="3639">
                  <c:v>2.9572007999999999</c:v>
                </c:pt>
                <c:pt idx="3640">
                  <c:v>2.9580133999999996</c:v>
                </c:pt>
                <c:pt idx="3641">
                  <c:v>2.9588260999999996</c:v>
                </c:pt>
                <c:pt idx="3642">
                  <c:v>2.9596386999999997</c:v>
                </c:pt>
                <c:pt idx="3643">
                  <c:v>2.9604513999999997</c:v>
                </c:pt>
                <c:pt idx="3644">
                  <c:v>2.9612639999999995</c:v>
                </c:pt>
                <c:pt idx="3645">
                  <c:v>2.9620765999999996</c:v>
                </c:pt>
                <c:pt idx="3646">
                  <c:v>2.9628892999999996</c:v>
                </c:pt>
                <c:pt idx="3647">
                  <c:v>2.9637019000000002</c:v>
                </c:pt>
                <c:pt idx="3648">
                  <c:v>2.9645146000000002</c:v>
                </c:pt>
                <c:pt idx="3649">
                  <c:v>2.9653271999999999</c:v>
                </c:pt>
                <c:pt idx="3650">
                  <c:v>2.9661398000000001</c:v>
                </c:pt>
                <c:pt idx="3651">
                  <c:v>2.9669524999999997</c:v>
                </c:pt>
                <c:pt idx="3652">
                  <c:v>2.9677650999999998</c:v>
                </c:pt>
                <c:pt idx="3653">
                  <c:v>2.9685778000000003</c:v>
                </c:pt>
                <c:pt idx="3654">
                  <c:v>2.9693904</c:v>
                </c:pt>
                <c:pt idx="3655">
                  <c:v>2.9702030999999995</c:v>
                </c:pt>
                <c:pt idx="3656">
                  <c:v>2.9710156999999997</c:v>
                </c:pt>
                <c:pt idx="3657">
                  <c:v>2.9718282999999994</c:v>
                </c:pt>
                <c:pt idx="3658">
                  <c:v>2.972640999999999</c:v>
                </c:pt>
                <c:pt idx="3659">
                  <c:v>2.9734535999999996</c:v>
                </c:pt>
                <c:pt idx="3660">
                  <c:v>2.9742662999999996</c:v>
                </c:pt>
                <c:pt idx="3661">
                  <c:v>2.9750788999999993</c:v>
                </c:pt>
                <c:pt idx="3662">
                  <c:v>2.9758914999999995</c:v>
                </c:pt>
                <c:pt idx="3663">
                  <c:v>2.9767041999999995</c:v>
                </c:pt>
                <c:pt idx="3664">
                  <c:v>2.9775168000000001</c:v>
                </c:pt>
                <c:pt idx="3665">
                  <c:v>2.9783295000000001</c:v>
                </c:pt>
                <c:pt idx="3666">
                  <c:v>2.9791420999999993</c:v>
                </c:pt>
                <c:pt idx="3667">
                  <c:v>2.9799547</c:v>
                </c:pt>
                <c:pt idx="3668">
                  <c:v>2.9807674</c:v>
                </c:pt>
                <c:pt idx="3669">
                  <c:v>2.9815800000000001</c:v>
                </c:pt>
                <c:pt idx="3670">
                  <c:v>2.9823927000000001</c:v>
                </c:pt>
                <c:pt idx="3671">
                  <c:v>2.9832052999999998</c:v>
                </c:pt>
                <c:pt idx="3672">
                  <c:v>2.9840179</c:v>
                </c:pt>
                <c:pt idx="3673">
                  <c:v>2.9848306</c:v>
                </c:pt>
                <c:pt idx="3674">
                  <c:v>2.9856431999999997</c:v>
                </c:pt>
                <c:pt idx="3675">
                  <c:v>2.9864558999999993</c:v>
                </c:pt>
                <c:pt idx="3676">
                  <c:v>2.9872684999999994</c:v>
                </c:pt>
                <c:pt idx="3677">
                  <c:v>2.9880811999999999</c:v>
                </c:pt>
                <c:pt idx="3678">
                  <c:v>2.9888938</c:v>
                </c:pt>
                <c:pt idx="3679">
                  <c:v>2.9897063999999998</c:v>
                </c:pt>
                <c:pt idx="3680">
                  <c:v>2.9905190999999998</c:v>
                </c:pt>
                <c:pt idx="3681">
                  <c:v>2.9913316999999999</c:v>
                </c:pt>
                <c:pt idx="3682">
                  <c:v>2.9921443999999995</c:v>
                </c:pt>
                <c:pt idx="3683">
                  <c:v>2.9929569999999996</c:v>
                </c:pt>
                <c:pt idx="3684">
                  <c:v>2.9937695999999998</c:v>
                </c:pt>
                <c:pt idx="3685">
                  <c:v>2.9945822999999998</c:v>
                </c:pt>
                <c:pt idx="3686">
                  <c:v>2.9953949</c:v>
                </c:pt>
                <c:pt idx="3687">
                  <c:v>2.9962075999999995</c:v>
                </c:pt>
                <c:pt idx="3688">
                  <c:v>2.9970202000000001</c:v>
                </c:pt>
                <c:pt idx="3689">
                  <c:v>2.9978327999999999</c:v>
                </c:pt>
                <c:pt idx="3690">
                  <c:v>2.998645499999999</c:v>
                </c:pt>
                <c:pt idx="3691">
                  <c:v>2.9994580999999991</c:v>
                </c:pt>
                <c:pt idx="3692">
                  <c:v>3.0002708</c:v>
                </c:pt>
                <c:pt idx="3693">
                  <c:v>3.0010833999999997</c:v>
                </c:pt>
                <c:pt idx="3694">
                  <c:v>3.0018960999999997</c:v>
                </c:pt>
                <c:pt idx="3695">
                  <c:v>3.0027086999999995</c:v>
                </c:pt>
                <c:pt idx="3696">
                  <c:v>3.0035213000000005</c:v>
                </c:pt>
                <c:pt idx="3697">
                  <c:v>3.0043340000000005</c:v>
                </c:pt>
                <c:pt idx="3698">
                  <c:v>3.0051465999999998</c:v>
                </c:pt>
                <c:pt idx="3699">
                  <c:v>3.0059592999999998</c:v>
                </c:pt>
                <c:pt idx="3700">
                  <c:v>3.0067718999999999</c:v>
                </c:pt>
                <c:pt idx="3701">
                  <c:v>3.0075845000000005</c:v>
                </c:pt>
                <c:pt idx="3702">
                  <c:v>3.0083972000000005</c:v>
                </c:pt>
                <c:pt idx="3703">
                  <c:v>3.0092097999999998</c:v>
                </c:pt>
                <c:pt idx="3704">
                  <c:v>3.0100224999999994</c:v>
                </c:pt>
                <c:pt idx="3705">
                  <c:v>3.0108350999999995</c:v>
                </c:pt>
                <c:pt idx="3706">
                  <c:v>3.0116476999999997</c:v>
                </c:pt>
                <c:pt idx="3707">
                  <c:v>3.0124603999999993</c:v>
                </c:pt>
                <c:pt idx="3708">
                  <c:v>3.0132729999999994</c:v>
                </c:pt>
                <c:pt idx="3709">
                  <c:v>3.0140856999999994</c:v>
                </c:pt>
                <c:pt idx="3710">
                  <c:v>3.0148982999999996</c:v>
                </c:pt>
                <c:pt idx="3711">
                  <c:v>3.015711</c:v>
                </c:pt>
                <c:pt idx="3712">
                  <c:v>3.0165235999999997</c:v>
                </c:pt>
                <c:pt idx="3713">
                  <c:v>3.0173361999999999</c:v>
                </c:pt>
                <c:pt idx="3714">
                  <c:v>3.0181488999999995</c:v>
                </c:pt>
                <c:pt idx="3715">
                  <c:v>3.0189615000000001</c:v>
                </c:pt>
                <c:pt idx="3716">
                  <c:v>3.0197742000000001</c:v>
                </c:pt>
                <c:pt idx="3717">
                  <c:v>3.0205868000000002</c:v>
                </c:pt>
                <c:pt idx="3718">
                  <c:v>3.0213994</c:v>
                </c:pt>
                <c:pt idx="3719">
                  <c:v>3.0222120999999995</c:v>
                </c:pt>
                <c:pt idx="3720">
                  <c:v>3.0230247000000006</c:v>
                </c:pt>
                <c:pt idx="3721">
                  <c:v>3.0238374000000001</c:v>
                </c:pt>
                <c:pt idx="3722">
                  <c:v>3.0246499999999994</c:v>
                </c:pt>
                <c:pt idx="3723">
                  <c:v>3.0254625999999996</c:v>
                </c:pt>
                <c:pt idx="3724">
                  <c:v>3.0262752999999996</c:v>
                </c:pt>
                <c:pt idx="3725">
                  <c:v>3.0270879000000002</c:v>
                </c:pt>
                <c:pt idx="3726">
                  <c:v>3.0279006000000002</c:v>
                </c:pt>
                <c:pt idx="3727">
                  <c:v>3.0287131999999999</c:v>
                </c:pt>
                <c:pt idx="3728">
                  <c:v>3.0295258</c:v>
                </c:pt>
                <c:pt idx="3729">
                  <c:v>3.0303385</c:v>
                </c:pt>
                <c:pt idx="3730">
                  <c:v>3.0311510999999998</c:v>
                </c:pt>
                <c:pt idx="3731">
                  <c:v>3.0319637999999998</c:v>
                </c:pt>
                <c:pt idx="3732">
                  <c:v>3.0327763999999995</c:v>
                </c:pt>
                <c:pt idx="3733">
                  <c:v>3.0335890999999999</c:v>
                </c:pt>
                <c:pt idx="3734">
                  <c:v>3.0344017000000001</c:v>
                </c:pt>
                <c:pt idx="3735">
                  <c:v>3.0352142999999998</c:v>
                </c:pt>
                <c:pt idx="3736">
                  <c:v>3.0360269999999994</c:v>
                </c:pt>
                <c:pt idx="3737">
                  <c:v>3.0368395999999995</c:v>
                </c:pt>
                <c:pt idx="3738">
                  <c:v>3.0376522999999995</c:v>
                </c:pt>
                <c:pt idx="3739">
                  <c:v>3.0384648999999997</c:v>
                </c:pt>
                <c:pt idx="3740">
                  <c:v>3.0392774999999994</c:v>
                </c:pt>
                <c:pt idx="3741">
                  <c:v>3.0400901999999999</c:v>
                </c:pt>
                <c:pt idx="3742">
                  <c:v>3.0409028</c:v>
                </c:pt>
                <c:pt idx="3743">
                  <c:v>3.0417155</c:v>
                </c:pt>
                <c:pt idx="3744">
                  <c:v>3.0425280999999997</c:v>
                </c:pt>
                <c:pt idx="3745">
                  <c:v>3.0433406999999999</c:v>
                </c:pt>
                <c:pt idx="3746">
                  <c:v>3.0441533999999999</c:v>
                </c:pt>
                <c:pt idx="3747">
                  <c:v>3.0449660000000001</c:v>
                </c:pt>
                <c:pt idx="3748">
                  <c:v>3.0457787000000001</c:v>
                </c:pt>
                <c:pt idx="3749">
                  <c:v>3.0465913000000002</c:v>
                </c:pt>
                <c:pt idx="3750">
                  <c:v>3.0474039999999998</c:v>
                </c:pt>
                <c:pt idx="3751">
                  <c:v>3.0482165999999999</c:v>
                </c:pt>
                <c:pt idx="3752">
                  <c:v>3.0490292000000001</c:v>
                </c:pt>
                <c:pt idx="3753">
                  <c:v>3.0498418999999997</c:v>
                </c:pt>
                <c:pt idx="3754">
                  <c:v>3.0506544999999994</c:v>
                </c:pt>
                <c:pt idx="3755">
                  <c:v>3.0514671999999994</c:v>
                </c:pt>
                <c:pt idx="3756">
                  <c:v>3.0522797999999995</c:v>
                </c:pt>
                <c:pt idx="3757">
                  <c:v>3.0530923999999997</c:v>
                </c:pt>
                <c:pt idx="3758">
                  <c:v>3.0539050999999997</c:v>
                </c:pt>
                <c:pt idx="3759">
                  <c:v>3.0547176999999999</c:v>
                </c:pt>
                <c:pt idx="3760">
                  <c:v>3.0555303999999999</c:v>
                </c:pt>
                <c:pt idx="3761">
                  <c:v>3.0563429999999996</c:v>
                </c:pt>
                <c:pt idx="3762">
                  <c:v>3.0571555999999998</c:v>
                </c:pt>
                <c:pt idx="3763">
                  <c:v>3.0579682999999998</c:v>
                </c:pt>
                <c:pt idx="3764">
                  <c:v>3.0587808999999999</c:v>
                </c:pt>
                <c:pt idx="3765">
                  <c:v>3.0595935999999999</c:v>
                </c:pt>
                <c:pt idx="3766">
                  <c:v>3.0604062000000001</c:v>
                </c:pt>
                <c:pt idx="3767">
                  <c:v>3.0612187999999998</c:v>
                </c:pt>
                <c:pt idx="3768">
                  <c:v>3.0620314999999998</c:v>
                </c:pt>
                <c:pt idx="3769">
                  <c:v>3.0628440999999995</c:v>
                </c:pt>
                <c:pt idx="3770">
                  <c:v>3.0636568</c:v>
                </c:pt>
                <c:pt idx="3771">
                  <c:v>3.0644693999999997</c:v>
                </c:pt>
                <c:pt idx="3772">
                  <c:v>3.0652820999999997</c:v>
                </c:pt>
                <c:pt idx="3773">
                  <c:v>3.0660946999999998</c:v>
                </c:pt>
                <c:pt idx="3774">
                  <c:v>3.0669073</c:v>
                </c:pt>
                <c:pt idx="3775">
                  <c:v>3.0677200000000004</c:v>
                </c:pt>
                <c:pt idx="3776">
                  <c:v>3.0685326000000002</c:v>
                </c:pt>
                <c:pt idx="3777">
                  <c:v>3.0693452999999997</c:v>
                </c:pt>
                <c:pt idx="3778">
                  <c:v>3.0701578999999999</c:v>
                </c:pt>
                <c:pt idx="3779">
                  <c:v>3.0709705</c:v>
                </c:pt>
                <c:pt idx="3780">
                  <c:v>3.0717832</c:v>
                </c:pt>
                <c:pt idx="3781">
                  <c:v>3.0725957999999998</c:v>
                </c:pt>
                <c:pt idx="3782">
                  <c:v>3.0734084999999998</c:v>
                </c:pt>
                <c:pt idx="3783">
                  <c:v>3.0742210999999999</c:v>
                </c:pt>
                <c:pt idx="3784">
                  <c:v>3.0750337000000001</c:v>
                </c:pt>
                <c:pt idx="3785">
                  <c:v>3.0758463999999992</c:v>
                </c:pt>
                <c:pt idx="3786">
                  <c:v>3.0766589999999989</c:v>
                </c:pt>
                <c:pt idx="3787">
                  <c:v>3.0774716999999998</c:v>
                </c:pt>
                <c:pt idx="3788">
                  <c:v>3.0782843</c:v>
                </c:pt>
                <c:pt idx="3789">
                  <c:v>3.079097</c:v>
                </c:pt>
                <c:pt idx="3790">
                  <c:v>3.0799095999999997</c:v>
                </c:pt>
                <c:pt idx="3791">
                  <c:v>3.0807221999999999</c:v>
                </c:pt>
                <c:pt idx="3792">
                  <c:v>3.0815349000000003</c:v>
                </c:pt>
                <c:pt idx="3793">
                  <c:v>3.0823475</c:v>
                </c:pt>
                <c:pt idx="3794">
                  <c:v>3.0831602000000005</c:v>
                </c:pt>
                <c:pt idx="3795">
                  <c:v>3.0839728000000002</c:v>
                </c:pt>
                <c:pt idx="3796">
                  <c:v>3.0847853999999999</c:v>
                </c:pt>
                <c:pt idx="3797">
                  <c:v>3.0855980999999999</c:v>
                </c:pt>
                <c:pt idx="3798">
                  <c:v>3.0864107000000001</c:v>
                </c:pt>
                <c:pt idx="3799">
                  <c:v>3.0872234000000001</c:v>
                </c:pt>
                <c:pt idx="3800">
                  <c:v>3.0880359999999998</c:v>
                </c:pt>
                <c:pt idx="3801">
                  <c:v>3.0888485999999995</c:v>
                </c:pt>
                <c:pt idx="3802">
                  <c:v>3.0896612999999999</c:v>
                </c:pt>
                <c:pt idx="3803">
                  <c:v>3.0904738999999997</c:v>
                </c:pt>
                <c:pt idx="3804">
                  <c:v>3.0912865999999997</c:v>
                </c:pt>
                <c:pt idx="3805">
                  <c:v>3.0920991999999994</c:v>
                </c:pt>
                <c:pt idx="3806">
                  <c:v>3.0929118999999998</c:v>
                </c:pt>
                <c:pt idx="3807">
                  <c:v>3.0937245000000004</c:v>
                </c:pt>
                <c:pt idx="3808">
                  <c:v>3.0945371000000002</c:v>
                </c:pt>
                <c:pt idx="3809">
                  <c:v>3.0953497999999997</c:v>
                </c:pt>
                <c:pt idx="3810">
                  <c:v>3.0961623999999994</c:v>
                </c:pt>
                <c:pt idx="3811">
                  <c:v>3.0969750999999994</c:v>
                </c:pt>
                <c:pt idx="3812">
                  <c:v>3.0977877000000005</c:v>
                </c:pt>
                <c:pt idx="3813">
                  <c:v>3.0986002999999998</c:v>
                </c:pt>
                <c:pt idx="3814">
                  <c:v>3.0994129999999998</c:v>
                </c:pt>
                <c:pt idx="3815">
                  <c:v>3.1002255999999999</c:v>
                </c:pt>
                <c:pt idx="3816">
                  <c:v>3.1010382999999999</c:v>
                </c:pt>
                <c:pt idx="3817">
                  <c:v>3.1018508999999996</c:v>
                </c:pt>
                <c:pt idx="3818">
                  <c:v>3.1026634999999994</c:v>
                </c:pt>
                <c:pt idx="3819">
                  <c:v>3.1034761999999998</c:v>
                </c:pt>
                <c:pt idx="3820">
                  <c:v>3.1042888</c:v>
                </c:pt>
                <c:pt idx="3821">
                  <c:v>3.1051015000000004</c:v>
                </c:pt>
                <c:pt idx="3822">
                  <c:v>3.1059141000000001</c:v>
                </c:pt>
                <c:pt idx="3823">
                  <c:v>3.1067266999999998</c:v>
                </c:pt>
                <c:pt idx="3824">
                  <c:v>3.1075394000000003</c:v>
                </c:pt>
                <c:pt idx="3825">
                  <c:v>3.108352</c:v>
                </c:pt>
                <c:pt idx="3826">
                  <c:v>3.1091647000000004</c:v>
                </c:pt>
                <c:pt idx="3827">
                  <c:v>3.1099773000000002</c:v>
                </c:pt>
                <c:pt idx="3828">
                  <c:v>3.1107900000000002</c:v>
                </c:pt>
                <c:pt idx="3829">
                  <c:v>3.1116025999999994</c:v>
                </c:pt>
                <c:pt idx="3830">
                  <c:v>3.1124151999999996</c:v>
                </c:pt>
                <c:pt idx="3831">
                  <c:v>3.1132279</c:v>
                </c:pt>
                <c:pt idx="3832">
                  <c:v>3.1140404999999998</c:v>
                </c:pt>
                <c:pt idx="3833">
                  <c:v>3.1148531999999998</c:v>
                </c:pt>
                <c:pt idx="3834">
                  <c:v>3.1156657999999995</c:v>
                </c:pt>
                <c:pt idx="3835">
                  <c:v>3.1164783999999992</c:v>
                </c:pt>
                <c:pt idx="3836">
                  <c:v>3.1172911000000001</c:v>
                </c:pt>
                <c:pt idx="3837">
                  <c:v>3.1181036999999998</c:v>
                </c:pt>
                <c:pt idx="3838">
                  <c:v>3.1189163999999998</c:v>
                </c:pt>
                <c:pt idx="3839">
                  <c:v>3.119729</c:v>
                </c:pt>
                <c:pt idx="3840">
                  <c:v>3.1205416000000001</c:v>
                </c:pt>
                <c:pt idx="3841">
                  <c:v>3.1213543000000001</c:v>
                </c:pt>
                <c:pt idx="3842">
                  <c:v>3.1221668999999999</c:v>
                </c:pt>
                <c:pt idx="3843">
                  <c:v>3.1229795999999999</c:v>
                </c:pt>
                <c:pt idx="3844">
                  <c:v>3.1237922000000005</c:v>
                </c:pt>
                <c:pt idx="3845">
                  <c:v>3.1246049</c:v>
                </c:pt>
                <c:pt idx="3846">
                  <c:v>3.1254175000000002</c:v>
                </c:pt>
                <c:pt idx="3847">
                  <c:v>3.1262300999999999</c:v>
                </c:pt>
                <c:pt idx="3848">
                  <c:v>3.1270427999999999</c:v>
                </c:pt>
                <c:pt idx="3849">
                  <c:v>3.1278553999999996</c:v>
                </c:pt>
                <c:pt idx="3850">
                  <c:v>3.1286680999999996</c:v>
                </c:pt>
                <c:pt idx="3851">
                  <c:v>3.1294806999999998</c:v>
                </c:pt>
                <c:pt idx="3852">
                  <c:v>3.1302932999999999</c:v>
                </c:pt>
                <c:pt idx="3853">
                  <c:v>3.1311059999999995</c:v>
                </c:pt>
                <c:pt idx="3854">
                  <c:v>3.1319185999999997</c:v>
                </c:pt>
                <c:pt idx="3855">
                  <c:v>3.1327313000000001</c:v>
                </c:pt>
                <c:pt idx="3856">
                  <c:v>3.1335438999999998</c:v>
                </c:pt>
                <c:pt idx="3857">
                  <c:v>3.1343565</c:v>
                </c:pt>
                <c:pt idx="3858">
                  <c:v>3.1351692</c:v>
                </c:pt>
                <c:pt idx="3859">
                  <c:v>3.1359818000000002</c:v>
                </c:pt>
                <c:pt idx="3860">
                  <c:v>3.1367945000000002</c:v>
                </c:pt>
                <c:pt idx="3861">
                  <c:v>3.1376070999999999</c:v>
                </c:pt>
                <c:pt idx="3862">
                  <c:v>3.1384197</c:v>
                </c:pt>
                <c:pt idx="3863">
                  <c:v>3.1392323999999996</c:v>
                </c:pt>
                <c:pt idx="3864">
                  <c:v>3.1400449999999998</c:v>
                </c:pt>
                <c:pt idx="3865">
                  <c:v>3.1408577000000002</c:v>
                </c:pt>
                <c:pt idx="3866">
                  <c:v>3.1416702999999999</c:v>
                </c:pt>
                <c:pt idx="3867">
                  <c:v>3.1424829999999995</c:v>
                </c:pt>
                <c:pt idx="3868">
                  <c:v>3.1432956000000001</c:v>
                </c:pt>
                <c:pt idx="3869">
                  <c:v>3.1441081999999998</c:v>
                </c:pt>
                <c:pt idx="3870">
                  <c:v>3.1449209000000002</c:v>
                </c:pt>
                <c:pt idx="3871">
                  <c:v>3.1457335000000004</c:v>
                </c:pt>
                <c:pt idx="3872">
                  <c:v>3.1465462</c:v>
                </c:pt>
                <c:pt idx="3873">
                  <c:v>3.1473588000000001</c:v>
                </c:pt>
                <c:pt idx="3874">
                  <c:v>3.1481714000000003</c:v>
                </c:pt>
                <c:pt idx="3875">
                  <c:v>3.1489841000000003</c:v>
                </c:pt>
                <c:pt idx="3876">
                  <c:v>3.1497967000000004</c:v>
                </c:pt>
                <c:pt idx="3877">
                  <c:v>3.1506093999999996</c:v>
                </c:pt>
                <c:pt idx="3878">
                  <c:v>3.1514219999999997</c:v>
                </c:pt>
                <c:pt idx="3879">
                  <c:v>3.1522345999999999</c:v>
                </c:pt>
                <c:pt idx="3880">
                  <c:v>3.1530472999999999</c:v>
                </c:pt>
                <c:pt idx="3881">
                  <c:v>3.1538598999999996</c:v>
                </c:pt>
                <c:pt idx="3882">
                  <c:v>3.1546725999999996</c:v>
                </c:pt>
                <c:pt idx="3883">
                  <c:v>3.1554851999999998</c:v>
                </c:pt>
                <c:pt idx="3884">
                  <c:v>3.1562978999999998</c:v>
                </c:pt>
                <c:pt idx="3885">
                  <c:v>3.1571104999999999</c:v>
                </c:pt>
                <c:pt idx="3886">
                  <c:v>3.1579231000000001</c:v>
                </c:pt>
                <c:pt idx="3887">
                  <c:v>3.1587358000000001</c:v>
                </c:pt>
                <c:pt idx="3888">
                  <c:v>3.1595483999999994</c:v>
                </c:pt>
                <c:pt idx="3889">
                  <c:v>3.1603611000000003</c:v>
                </c:pt>
                <c:pt idx="3890">
                  <c:v>3.1611737000000004</c:v>
                </c:pt>
                <c:pt idx="3891">
                  <c:v>3.1619863000000001</c:v>
                </c:pt>
                <c:pt idx="3892">
                  <c:v>3.1627990000000001</c:v>
                </c:pt>
                <c:pt idx="3893">
                  <c:v>3.1636116000000003</c:v>
                </c:pt>
                <c:pt idx="3894">
                  <c:v>3.1644243000000003</c:v>
                </c:pt>
                <c:pt idx="3895">
                  <c:v>3.1652369</c:v>
                </c:pt>
                <c:pt idx="3896">
                  <c:v>3.1660494999999997</c:v>
                </c:pt>
                <c:pt idx="3897">
                  <c:v>3.1668621999999997</c:v>
                </c:pt>
                <c:pt idx="3898">
                  <c:v>3.1676748000000003</c:v>
                </c:pt>
                <c:pt idx="3899">
                  <c:v>3.1684874999999999</c:v>
                </c:pt>
                <c:pt idx="3900">
                  <c:v>3.1693001000000001</c:v>
                </c:pt>
                <c:pt idx="3901">
                  <c:v>3.1701128000000001</c:v>
                </c:pt>
                <c:pt idx="3902">
                  <c:v>3.1709253999999998</c:v>
                </c:pt>
                <c:pt idx="3903">
                  <c:v>3.1717379999999999</c:v>
                </c:pt>
                <c:pt idx="3904">
                  <c:v>3.1725506999999995</c:v>
                </c:pt>
                <c:pt idx="3905">
                  <c:v>3.1733633000000001</c:v>
                </c:pt>
                <c:pt idx="3906">
                  <c:v>3.1741760000000001</c:v>
                </c:pt>
                <c:pt idx="3907">
                  <c:v>3.1749885999999998</c:v>
                </c:pt>
                <c:pt idx="3908">
                  <c:v>3.1758012</c:v>
                </c:pt>
                <c:pt idx="3909">
                  <c:v>3.1766138999999995</c:v>
                </c:pt>
                <c:pt idx="3910">
                  <c:v>3.1774265000000002</c:v>
                </c:pt>
                <c:pt idx="3911">
                  <c:v>3.1782392000000002</c:v>
                </c:pt>
                <c:pt idx="3912">
                  <c:v>3.1790517999999999</c:v>
                </c:pt>
                <c:pt idx="3913">
                  <c:v>3.1798643999999996</c:v>
                </c:pt>
                <c:pt idx="3914">
                  <c:v>3.1806771</c:v>
                </c:pt>
                <c:pt idx="3915">
                  <c:v>3.1814897000000002</c:v>
                </c:pt>
                <c:pt idx="3916">
                  <c:v>3.1823023999999998</c:v>
                </c:pt>
                <c:pt idx="3917">
                  <c:v>3.1831150000000004</c:v>
                </c:pt>
                <c:pt idx="3918">
                  <c:v>3.1839276000000005</c:v>
                </c:pt>
                <c:pt idx="3919">
                  <c:v>3.1847403000000001</c:v>
                </c:pt>
                <c:pt idx="3920">
                  <c:v>3.1855528999999998</c:v>
                </c:pt>
                <c:pt idx="3921">
                  <c:v>3.1863655999999998</c:v>
                </c:pt>
                <c:pt idx="3922">
                  <c:v>3.1871782000000004</c:v>
                </c:pt>
                <c:pt idx="3923">
                  <c:v>3.1879909000000004</c:v>
                </c:pt>
                <c:pt idx="3924">
                  <c:v>3.1888035000000001</c:v>
                </c:pt>
                <c:pt idx="3925">
                  <c:v>3.1896160999999998</c:v>
                </c:pt>
                <c:pt idx="3926">
                  <c:v>3.1904287999999998</c:v>
                </c:pt>
                <c:pt idx="3927">
                  <c:v>3.1912413999999996</c:v>
                </c:pt>
                <c:pt idx="3928">
                  <c:v>3.1920540999999996</c:v>
                </c:pt>
                <c:pt idx="3929">
                  <c:v>3.1928666999999997</c:v>
                </c:pt>
                <c:pt idx="3930">
                  <c:v>3.1936792999999999</c:v>
                </c:pt>
                <c:pt idx="3931">
                  <c:v>3.1944919999999999</c:v>
                </c:pt>
                <c:pt idx="3932">
                  <c:v>3.1953046000000001</c:v>
                </c:pt>
                <c:pt idx="3933">
                  <c:v>3.1961173</c:v>
                </c:pt>
                <c:pt idx="3934">
                  <c:v>3.1969298999999998</c:v>
                </c:pt>
                <c:pt idx="3935">
                  <c:v>3.1977424999999995</c:v>
                </c:pt>
                <c:pt idx="3936">
                  <c:v>3.1985551999999995</c:v>
                </c:pt>
                <c:pt idx="3937">
                  <c:v>3.1993678000000001</c:v>
                </c:pt>
                <c:pt idx="3938">
                  <c:v>3.2001805000000005</c:v>
                </c:pt>
                <c:pt idx="3939">
                  <c:v>3.2009931000000003</c:v>
                </c:pt>
                <c:pt idx="3940">
                  <c:v>3.2018057999999998</c:v>
                </c:pt>
                <c:pt idx="3941">
                  <c:v>3.2026183999999995</c:v>
                </c:pt>
                <c:pt idx="3942">
                  <c:v>3.2034310000000006</c:v>
                </c:pt>
                <c:pt idx="3943">
                  <c:v>3.2042437000000001</c:v>
                </c:pt>
                <c:pt idx="3944">
                  <c:v>3.2050562999999999</c:v>
                </c:pt>
                <c:pt idx="3945">
                  <c:v>3.2058689999999994</c:v>
                </c:pt>
                <c:pt idx="3946">
                  <c:v>3.2066816</c:v>
                </c:pt>
                <c:pt idx="3947">
                  <c:v>3.2074942000000006</c:v>
                </c:pt>
                <c:pt idx="3948">
                  <c:v>3.2083069000000002</c:v>
                </c:pt>
                <c:pt idx="3949">
                  <c:v>3.2091194999999999</c:v>
                </c:pt>
                <c:pt idx="3950">
                  <c:v>3.2099321999999999</c:v>
                </c:pt>
                <c:pt idx="3951">
                  <c:v>3.2107448000000001</c:v>
                </c:pt>
                <c:pt idx="3952">
                  <c:v>3.2115573999999998</c:v>
                </c:pt>
                <c:pt idx="3953">
                  <c:v>3.2123700999999998</c:v>
                </c:pt>
                <c:pt idx="3954">
                  <c:v>3.2131826999999999</c:v>
                </c:pt>
                <c:pt idx="3955">
                  <c:v>3.2139953999999999</c:v>
                </c:pt>
                <c:pt idx="3956">
                  <c:v>3.2148079999999997</c:v>
                </c:pt>
                <c:pt idx="3957">
                  <c:v>3.2156205999999998</c:v>
                </c:pt>
                <c:pt idx="3958">
                  <c:v>3.2164332999999998</c:v>
                </c:pt>
                <c:pt idx="3959">
                  <c:v>3.2172458999999995</c:v>
                </c:pt>
                <c:pt idx="3960">
                  <c:v>3.2180585999999995</c:v>
                </c:pt>
                <c:pt idx="3961">
                  <c:v>3.2188712000000002</c:v>
                </c:pt>
                <c:pt idx="3962">
                  <c:v>3.2196838999999997</c:v>
                </c:pt>
                <c:pt idx="3963">
                  <c:v>3.2204964999999999</c:v>
                </c:pt>
                <c:pt idx="3964">
                  <c:v>3.2213091</c:v>
                </c:pt>
                <c:pt idx="3965">
                  <c:v>3.2221218000000005</c:v>
                </c:pt>
                <c:pt idx="3966">
                  <c:v>3.2229344000000002</c:v>
                </c:pt>
                <c:pt idx="3967">
                  <c:v>3.2237471000000002</c:v>
                </c:pt>
                <c:pt idx="3968">
                  <c:v>3.2245596999999999</c:v>
                </c:pt>
                <c:pt idx="3969">
                  <c:v>3.2253723000000001</c:v>
                </c:pt>
                <c:pt idx="3970">
                  <c:v>3.2261850000000001</c:v>
                </c:pt>
                <c:pt idx="3971">
                  <c:v>3.2269976000000002</c:v>
                </c:pt>
                <c:pt idx="3972">
                  <c:v>3.2278103000000002</c:v>
                </c:pt>
                <c:pt idx="3973">
                  <c:v>3.2286229</c:v>
                </c:pt>
                <c:pt idx="3974">
                  <c:v>3.2294355000000001</c:v>
                </c:pt>
                <c:pt idx="3975">
                  <c:v>3.2302481999999997</c:v>
                </c:pt>
                <c:pt idx="3976">
                  <c:v>3.2310607999999998</c:v>
                </c:pt>
                <c:pt idx="3977">
                  <c:v>3.2318734999999994</c:v>
                </c:pt>
                <c:pt idx="3978">
                  <c:v>3.2326860999999996</c:v>
                </c:pt>
                <c:pt idx="3979">
                  <c:v>3.2334988</c:v>
                </c:pt>
                <c:pt idx="3980">
                  <c:v>3.2343114000000002</c:v>
                </c:pt>
                <c:pt idx="3981">
                  <c:v>3.2351239999999999</c:v>
                </c:pt>
                <c:pt idx="3982">
                  <c:v>3.2359366999999999</c:v>
                </c:pt>
                <c:pt idx="3983">
                  <c:v>3.2367492999999996</c:v>
                </c:pt>
                <c:pt idx="3984">
                  <c:v>3.2375620000000001</c:v>
                </c:pt>
                <c:pt idx="3985">
                  <c:v>3.2383746000000002</c:v>
                </c:pt>
                <c:pt idx="3986">
                  <c:v>3.2391871999999999</c:v>
                </c:pt>
                <c:pt idx="3987">
                  <c:v>3.2399998999999999</c:v>
                </c:pt>
                <c:pt idx="3988">
                  <c:v>3.2408125000000001</c:v>
                </c:pt>
                <c:pt idx="3989">
                  <c:v>3.2416252000000001</c:v>
                </c:pt>
                <c:pt idx="3990">
                  <c:v>3.2424378000000003</c:v>
                </c:pt>
                <c:pt idx="3991">
                  <c:v>3.2432504</c:v>
                </c:pt>
                <c:pt idx="3992">
                  <c:v>3.2440631</c:v>
                </c:pt>
                <c:pt idx="3993">
                  <c:v>3.2448757000000001</c:v>
                </c:pt>
                <c:pt idx="3994">
                  <c:v>3.2456883999999997</c:v>
                </c:pt>
                <c:pt idx="3995">
                  <c:v>3.2465009999999999</c:v>
                </c:pt>
                <c:pt idx="3996">
                  <c:v>3.2473137000000003</c:v>
                </c:pt>
                <c:pt idx="3997">
                  <c:v>3.2481263000000005</c:v>
                </c:pt>
                <c:pt idx="3998">
                  <c:v>3.2489389000000002</c:v>
                </c:pt>
                <c:pt idx="3999">
                  <c:v>3.2497516000000002</c:v>
                </c:pt>
                <c:pt idx="4000">
                  <c:v>3.2505641999999999</c:v>
                </c:pt>
                <c:pt idx="4001">
                  <c:v>3.2513768999999999</c:v>
                </c:pt>
                <c:pt idx="4002">
                  <c:v>3.2521895000000001</c:v>
                </c:pt>
                <c:pt idx="4003">
                  <c:v>3.2530020999999998</c:v>
                </c:pt>
                <c:pt idx="4004">
                  <c:v>3.2538148000000002</c:v>
                </c:pt>
                <c:pt idx="4005">
                  <c:v>3.2546273999999999</c:v>
                </c:pt>
                <c:pt idx="4006">
                  <c:v>3.2554400999999995</c:v>
                </c:pt>
                <c:pt idx="4007">
                  <c:v>3.2562526999999997</c:v>
                </c:pt>
                <c:pt idx="4008">
                  <c:v>3.2570652999999998</c:v>
                </c:pt>
                <c:pt idx="4009">
                  <c:v>3.2578779999999998</c:v>
                </c:pt>
                <c:pt idx="4010">
                  <c:v>3.2586906</c:v>
                </c:pt>
                <c:pt idx="4011">
                  <c:v>3.2595033</c:v>
                </c:pt>
                <c:pt idx="4012">
                  <c:v>3.2603159000000002</c:v>
                </c:pt>
                <c:pt idx="4013">
                  <c:v>3.2611284999999999</c:v>
                </c:pt>
                <c:pt idx="4014">
                  <c:v>3.2619411999999999</c:v>
                </c:pt>
                <c:pt idx="4015">
                  <c:v>3.2627538</c:v>
                </c:pt>
                <c:pt idx="4016">
                  <c:v>3.2635665000000005</c:v>
                </c:pt>
                <c:pt idx="4017">
                  <c:v>3.2643791000000002</c:v>
                </c:pt>
                <c:pt idx="4018">
                  <c:v>3.2651918000000006</c:v>
                </c:pt>
                <c:pt idx="4019">
                  <c:v>3.2660043999999999</c:v>
                </c:pt>
                <c:pt idx="4020">
                  <c:v>3.2668170000000001</c:v>
                </c:pt>
                <c:pt idx="4021">
                  <c:v>3.2676297000000005</c:v>
                </c:pt>
                <c:pt idx="4022">
                  <c:v>3.2684422999999998</c:v>
                </c:pt>
                <c:pt idx="4023">
                  <c:v>3.2692549999999998</c:v>
                </c:pt>
                <c:pt idx="4024">
                  <c:v>3.2700676</c:v>
                </c:pt>
                <c:pt idx="4025">
                  <c:v>3.2708802000000001</c:v>
                </c:pt>
                <c:pt idx="4026">
                  <c:v>3.2716928999999997</c:v>
                </c:pt>
                <c:pt idx="4027">
                  <c:v>3.2725054999999994</c:v>
                </c:pt>
                <c:pt idx="4028">
                  <c:v>3.2733181999999998</c:v>
                </c:pt>
                <c:pt idx="4029">
                  <c:v>3.2741308000000005</c:v>
                </c:pt>
                <c:pt idx="4030">
                  <c:v>3.2749433999999997</c:v>
                </c:pt>
                <c:pt idx="4031">
                  <c:v>3.2757560999999997</c:v>
                </c:pt>
                <c:pt idx="4032">
                  <c:v>3.2765686999999994</c:v>
                </c:pt>
                <c:pt idx="4033">
                  <c:v>3.2773814000000003</c:v>
                </c:pt>
                <c:pt idx="4034">
                  <c:v>3.2781940000000005</c:v>
                </c:pt>
                <c:pt idx="4035">
                  <c:v>3.2790067000000001</c:v>
                </c:pt>
                <c:pt idx="4036">
                  <c:v>3.2798192999999998</c:v>
                </c:pt>
                <c:pt idx="4037">
                  <c:v>3.2806319000000004</c:v>
                </c:pt>
                <c:pt idx="4038">
                  <c:v>3.2814445999999999</c:v>
                </c:pt>
                <c:pt idx="4039">
                  <c:v>3.2822572000000001</c:v>
                </c:pt>
                <c:pt idx="4040">
                  <c:v>3.2830699000000001</c:v>
                </c:pt>
                <c:pt idx="4041">
                  <c:v>3.2838824999999998</c:v>
                </c:pt>
                <c:pt idx="4042">
                  <c:v>3.2846951</c:v>
                </c:pt>
                <c:pt idx="4043">
                  <c:v>3.2855078000000004</c:v>
                </c:pt>
                <c:pt idx="4044">
                  <c:v>3.2863204000000001</c:v>
                </c:pt>
                <c:pt idx="4045">
                  <c:v>3.2871331000000006</c:v>
                </c:pt>
                <c:pt idx="4046">
                  <c:v>3.2879456999999999</c:v>
                </c:pt>
                <c:pt idx="4047">
                  <c:v>3.2887583</c:v>
                </c:pt>
                <c:pt idx="4048">
                  <c:v>3.2895710000000005</c:v>
                </c:pt>
                <c:pt idx="4049">
                  <c:v>3.2903836000000002</c:v>
                </c:pt>
                <c:pt idx="4050">
                  <c:v>3.2911963000000002</c:v>
                </c:pt>
                <c:pt idx="4051">
                  <c:v>3.2920088999999995</c:v>
                </c:pt>
                <c:pt idx="4052">
                  <c:v>3.2928215000000001</c:v>
                </c:pt>
                <c:pt idx="4053">
                  <c:v>3.2936342000000005</c:v>
                </c:pt>
                <c:pt idx="4054">
                  <c:v>3.2944467999999998</c:v>
                </c:pt>
                <c:pt idx="4055">
                  <c:v>3.2952594999999993</c:v>
                </c:pt>
                <c:pt idx="4056">
                  <c:v>3.2960720999999995</c:v>
                </c:pt>
                <c:pt idx="4057">
                  <c:v>3.2968847999999999</c:v>
                </c:pt>
                <c:pt idx="4058">
                  <c:v>3.2976974000000001</c:v>
                </c:pt>
                <c:pt idx="4059">
                  <c:v>3.2985099999999998</c:v>
                </c:pt>
                <c:pt idx="4060">
                  <c:v>3.2993226999999998</c:v>
                </c:pt>
                <c:pt idx="4061">
                  <c:v>3.3001353</c:v>
                </c:pt>
                <c:pt idx="4062">
                  <c:v>3.3009479999999995</c:v>
                </c:pt>
                <c:pt idx="4063">
                  <c:v>3.3017605999999997</c:v>
                </c:pt>
                <c:pt idx="4064">
                  <c:v>3.3025731999999994</c:v>
                </c:pt>
                <c:pt idx="4065">
                  <c:v>3.3033858999999999</c:v>
                </c:pt>
                <c:pt idx="4066">
                  <c:v>3.3041985</c:v>
                </c:pt>
                <c:pt idx="4067">
                  <c:v>3.3050112</c:v>
                </c:pt>
                <c:pt idx="4068">
                  <c:v>3.3058237999999998</c:v>
                </c:pt>
                <c:pt idx="4069">
                  <c:v>3.3066363999999995</c:v>
                </c:pt>
                <c:pt idx="4070">
                  <c:v>3.3074490999999995</c:v>
                </c:pt>
                <c:pt idx="4071">
                  <c:v>3.3082617000000001</c:v>
                </c:pt>
                <c:pt idx="4072">
                  <c:v>3.3090743999999996</c:v>
                </c:pt>
                <c:pt idx="4073">
                  <c:v>3.3098869999999994</c:v>
                </c:pt>
                <c:pt idx="4074">
                  <c:v>3.3106996999999994</c:v>
                </c:pt>
                <c:pt idx="4075">
                  <c:v>3.3115122999999995</c:v>
                </c:pt>
                <c:pt idx="4076">
                  <c:v>3.3123248999999997</c:v>
                </c:pt>
                <c:pt idx="4077">
                  <c:v>3.3131376000000001</c:v>
                </c:pt>
                <c:pt idx="4078">
                  <c:v>3.3139501999999994</c:v>
                </c:pt>
                <c:pt idx="4079">
                  <c:v>3.3147628999999994</c:v>
                </c:pt>
                <c:pt idx="4080">
                  <c:v>3.3155754999999996</c:v>
                </c:pt>
                <c:pt idx="4081">
                  <c:v>3.3163880999999993</c:v>
                </c:pt>
                <c:pt idx="4082">
                  <c:v>3.3172007999999997</c:v>
                </c:pt>
                <c:pt idx="4083">
                  <c:v>3.3180133999999994</c:v>
                </c:pt>
                <c:pt idx="4084">
                  <c:v>3.3188260999999994</c:v>
                </c:pt>
                <c:pt idx="4085">
                  <c:v>3.3196386999999996</c:v>
                </c:pt>
                <c:pt idx="4086">
                  <c:v>3.3204512999999998</c:v>
                </c:pt>
                <c:pt idx="4087">
                  <c:v>3.3212639999999998</c:v>
                </c:pt>
                <c:pt idx="4088">
                  <c:v>3.3220765999999995</c:v>
                </c:pt>
                <c:pt idx="4089">
                  <c:v>3.3228892999999995</c:v>
                </c:pt>
                <c:pt idx="4090">
                  <c:v>3.3237019000000001</c:v>
                </c:pt>
                <c:pt idx="4091">
                  <c:v>3.3245146000000001</c:v>
                </c:pt>
                <c:pt idx="4092">
                  <c:v>3.3253271999999998</c:v>
                </c:pt>
                <c:pt idx="4093">
                  <c:v>3.3261398</c:v>
                </c:pt>
                <c:pt idx="4094">
                  <c:v>3.3269524999999995</c:v>
                </c:pt>
                <c:pt idx="4095">
                  <c:v>3.3277650999999997</c:v>
                </c:pt>
                <c:pt idx="4096">
                  <c:v>3.3285778000000001</c:v>
                </c:pt>
                <c:pt idx="4097">
                  <c:v>3.3293903999999999</c:v>
                </c:pt>
                <c:pt idx="4098">
                  <c:v>3.3302029999999996</c:v>
                </c:pt>
                <c:pt idx="4099">
                  <c:v>3.3310156999999996</c:v>
                </c:pt>
                <c:pt idx="4100">
                  <c:v>3.3318282999999993</c:v>
                </c:pt>
                <c:pt idx="4101">
                  <c:v>3.3326409999999993</c:v>
                </c:pt>
                <c:pt idx="4102">
                  <c:v>3.3334535999999995</c:v>
                </c:pt>
                <c:pt idx="4103">
                  <c:v>3.3342661999999996</c:v>
                </c:pt>
                <c:pt idx="4104">
                  <c:v>3.3350788999999992</c:v>
                </c:pt>
                <c:pt idx="4105">
                  <c:v>3.3358914999999993</c:v>
                </c:pt>
                <c:pt idx="4106">
                  <c:v>3.3367041999999993</c:v>
                </c:pt>
                <c:pt idx="4107">
                  <c:v>3.3375168</c:v>
                </c:pt>
                <c:pt idx="4108">
                  <c:v>3.3383293999999997</c:v>
                </c:pt>
                <c:pt idx="4109">
                  <c:v>3.3391420999999992</c:v>
                </c:pt>
                <c:pt idx="4110">
                  <c:v>3.3399546999999994</c:v>
                </c:pt>
                <c:pt idx="4111">
                  <c:v>3.3407673999999998</c:v>
                </c:pt>
                <c:pt idx="4112">
                  <c:v>3.34158</c:v>
                </c:pt>
                <c:pt idx="4113">
                  <c:v>3.3423927</c:v>
                </c:pt>
                <c:pt idx="4114">
                  <c:v>3.3432052999999997</c:v>
                </c:pt>
                <c:pt idx="4115">
                  <c:v>3.3440178999999999</c:v>
                </c:pt>
                <c:pt idx="4116">
                  <c:v>3.3448305999999999</c:v>
                </c:pt>
                <c:pt idx="4117">
                  <c:v>3.3456431999999996</c:v>
                </c:pt>
                <c:pt idx="4118">
                  <c:v>3.3464558999999992</c:v>
                </c:pt>
                <c:pt idx="4119">
                  <c:v>3.3472684999999998</c:v>
                </c:pt>
                <c:pt idx="4120">
                  <c:v>3.3480810999999999</c:v>
                </c:pt>
                <c:pt idx="4121">
                  <c:v>3.3488937999999999</c:v>
                </c:pt>
                <c:pt idx="4122">
                  <c:v>3.3497063999999996</c:v>
                </c:pt>
                <c:pt idx="4123">
                  <c:v>3.3505190999999996</c:v>
                </c:pt>
                <c:pt idx="4124">
                  <c:v>3.3513316999999998</c:v>
                </c:pt>
                <c:pt idx="4125">
                  <c:v>3.3521442999999995</c:v>
                </c:pt>
                <c:pt idx="4126">
                  <c:v>3.3529569999999995</c:v>
                </c:pt>
                <c:pt idx="4127">
                  <c:v>3.3537695999999997</c:v>
                </c:pt>
                <c:pt idx="4128">
                  <c:v>3.3545822999999997</c:v>
                </c:pt>
                <c:pt idx="4129">
                  <c:v>3.3553948999999998</c:v>
                </c:pt>
                <c:pt idx="4130">
                  <c:v>3.3562075999999994</c:v>
                </c:pt>
                <c:pt idx="4131">
                  <c:v>3.3570202</c:v>
                </c:pt>
                <c:pt idx="4132">
                  <c:v>3.3578327999999997</c:v>
                </c:pt>
                <c:pt idx="4133">
                  <c:v>3.3586454999999993</c:v>
                </c:pt>
                <c:pt idx="4134">
                  <c:v>3.359458099999999</c:v>
                </c:pt>
                <c:pt idx="4135">
                  <c:v>3.3602707999999999</c:v>
                </c:pt>
                <c:pt idx="4136">
                  <c:v>3.3610833999999996</c:v>
                </c:pt>
                <c:pt idx="4137">
                  <c:v>3.3618959999999998</c:v>
                </c:pt>
                <c:pt idx="4138">
                  <c:v>3.3627086999999998</c:v>
                </c:pt>
                <c:pt idx="4139">
                  <c:v>3.3635213000000004</c:v>
                </c:pt>
                <c:pt idx="4140">
                  <c:v>3.3643339999999999</c:v>
                </c:pt>
                <c:pt idx="4141">
                  <c:v>3.3651465999999997</c:v>
                </c:pt>
                <c:pt idx="4142">
                  <c:v>3.3659591999999994</c:v>
                </c:pt>
                <c:pt idx="4143">
                  <c:v>3.3667718999999998</c:v>
                </c:pt>
                <c:pt idx="4144">
                  <c:v>3.3675845000000004</c:v>
                </c:pt>
                <c:pt idx="4145">
                  <c:v>3.3683972000000004</c:v>
                </c:pt>
                <c:pt idx="4146">
                  <c:v>3.3692097999999997</c:v>
                </c:pt>
                <c:pt idx="4147">
                  <c:v>3.3700223999999994</c:v>
                </c:pt>
                <c:pt idx="4148">
                  <c:v>3.3708350999999994</c:v>
                </c:pt>
                <c:pt idx="4149">
                  <c:v>3.3716476999999996</c:v>
                </c:pt>
                <c:pt idx="4150">
                  <c:v>3.3724603999999991</c:v>
                </c:pt>
                <c:pt idx="4151">
                  <c:v>3.3732729999999997</c:v>
                </c:pt>
                <c:pt idx="4152">
                  <c:v>3.3740856999999997</c:v>
                </c:pt>
                <c:pt idx="4153">
                  <c:v>3.3748982999999995</c:v>
                </c:pt>
                <c:pt idx="4154">
                  <c:v>3.3757108999999996</c:v>
                </c:pt>
                <c:pt idx="4155">
                  <c:v>3.3765235999999996</c:v>
                </c:pt>
                <c:pt idx="4156">
                  <c:v>3.3773361999999998</c:v>
                </c:pt>
                <c:pt idx="4157">
                  <c:v>3.3781488999999993</c:v>
                </c:pt>
                <c:pt idx="4158">
                  <c:v>3.3789615</c:v>
                </c:pt>
                <c:pt idx="4159">
                  <c:v>3.3797740999999997</c:v>
                </c:pt>
                <c:pt idx="4160">
                  <c:v>3.3805868000000001</c:v>
                </c:pt>
                <c:pt idx="4161">
                  <c:v>3.3813993999999998</c:v>
                </c:pt>
                <c:pt idx="4162">
                  <c:v>3.3822120999999994</c:v>
                </c:pt>
                <c:pt idx="4163">
                  <c:v>3.3830247000000004</c:v>
                </c:pt>
                <c:pt idx="4164">
                  <c:v>3.3838373000000002</c:v>
                </c:pt>
                <c:pt idx="4165">
                  <c:v>3.3846499999999997</c:v>
                </c:pt>
                <c:pt idx="4166">
                  <c:v>3.3854625999999994</c:v>
                </c:pt>
                <c:pt idx="4167">
                  <c:v>3.3862752999999994</c:v>
                </c:pt>
                <c:pt idx="4168">
                  <c:v>3.3870879</c:v>
                </c:pt>
                <c:pt idx="4169">
                  <c:v>3.3879006</c:v>
                </c:pt>
                <c:pt idx="4170">
                  <c:v>3.3887132000000002</c:v>
                </c:pt>
                <c:pt idx="4171">
                  <c:v>3.3895257999999999</c:v>
                </c:pt>
                <c:pt idx="4172">
                  <c:v>3.3903384999999995</c:v>
                </c:pt>
                <c:pt idx="4173">
                  <c:v>3.3911510999999996</c:v>
                </c:pt>
                <c:pt idx="4174">
                  <c:v>3.3919637999999996</c:v>
                </c:pt>
                <c:pt idx="4175">
                  <c:v>3.3927763999999994</c:v>
                </c:pt>
                <c:pt idx="4176">
                  <c:v>3.393589</c:v>
                </c:pt>
                <c:pt idx="4177">
                  <c:v>3.3944017</c:v>
                </c:pt>
                <c:pt idx="4178">
                  <c:v>3.3952142999999997</c:v>
                </c:pt>
                <c:pt idx="4179">
                  <c:v>3.3960269999999997</c:v>
                </c:pt>
                <c:pt idx="4180">
                  <c:v>3.3968395999999994</c:v>
                </c:pt>
                <c:pt idx="4181">
                  <c:v>3.3976521999999996</c:v>
                </c:pt>
                <c:pt idx="4182">
                  <c:v>3.3984648999999996</c:v>
                </c:pt>
                <c:pt idx="4183">
                  <c:v>3.3992774999999997</c:v>
                </c:pt>
                <c:pt idx="4184">
                  <c:v>3.4000902000000002</c:v>
                </c:pt>
                <c:pt idx="4185">
                  <c:v>3.4009027999999999</c:v>
                </c:pt>
                <c:pt idx="4186">
                  <c:v>3.4017154999999994</c:v>
                </c:pt>
                <c:pt idx="4187">
                  <c:v>3.4025280999999996</c:v>
                </c:pt>
                <c:pt idx="4188">
                  <c:v>3.4033407000000002</c:v>
                </c:pt>
                <c:pt idx="4189">
                  <c:v>3.4041533999999998</c:v>
                </c:pt>
                <c:pt idx="4190">
                  <c:v>3.4049659999999995</c:v>
                </c:pt>
                <c:pt idx="4191">
                  <c:v>3.4057786999999995</c:v>
                </c:pt>
                <c:pt idx="4192">
                  <c:v>3.4065913000000001</c:v>
                </c:pt>
                <c:pt idx="4193">
                  <c:v>3.4074038999999998</c:v>
                </c:pt>
                <c:pt idx="4194">
                  <c:v>3.4082165999999998</c:v>
                </c:pt>
                <c:pt idx="4195">
                  <c:v>3.4090292</c:v>
                </c:pt>
                <c:pt idx="4196">
                  <c:v>3.4098418999999995</c:v>
                </c:pt>
                <c:pt idx="4197">
                  <c:v>3.4106544999999997</c:v>
                </c:pt>
                <c:pt idx="4198">
                  <c:v>3.4114670999999994</c:v>
                </c:pt>
                <c:pt idx="4199">
                  <c:v>3.4122797999999994</c:v>
                </c:pt>
                <c:pt idx="4200">
                  <c:v>3.4130923999999996</c:v>
                </c:pt>
                <c:pt idx="4201">
                  <c:v>3.4139050999999996</c:v>
                </c:pt>
                <c:pt idx="4202">
                  <c:v>3.4147177000000002</c:v>
                </c:pt>
                <c:pt idx="4203">
                  <c:v>3.4155302999999999</c:v>
                </c:pt>
                <c:pt idx="4204">
                  <c:v>3.416342999999999</c:v>
                </c:pt>
                <c:pt idx="4205">
                  <c:v>3.4171555999999996</c:v>
                </c:pt>
                <c:pt idx="4206">
                  <c:v>3.4179682999999996</c:v>
                </c:pt>
                <c:pt idx="4207">
                  <c:v>3.4187808999999998</c:v>
                </c:pt>
                <c:pt idx="4208">
                  <c:v>3.4195935999999998</c:v>
                </c:pt>
                <c:pt idx="4209">
                  <c:v>3.4204062</c:v>
                </c:pt>
                <c:pt idx="4210">
                  <c:v>3.4212187999999997</c:v>
                </c:pt>
                <c:pt idx="4211">
                  <c:v>3.4220315000000001</c:v>
                </c:pt>
                <c:pt idx="4212">
                  <c:v>3.4228440999999994</c:v>
                </c:pt>
                <c:pt idx="4213">
                  <c:v>3.4236567999999998</c:v>
                </c:pt>
                <c:pt idx="4214">
                  <c:v>3.4244693999999996</c:v>
                </c:pt>
                <c:pt idx="4215">
                  <c:v>3.4252819999999997</c:v>
                </c:pt>
                <c:pt idx="4216">
                  <c:v>3.4260947000000002</c:v>
                </c:pt>
                <c:pt idx="4217">
                  <c:v>3.4269072999999999</c:v>
                </c:pt>
                <c:pt idx="4218">
                  <c:v>3.4277199999999999</c:v>
                </c:pt>
                <c:pt idx="4219">
                  <c:v>3.4285326</c:v>
                </c:pt>
                <c:pt idx="4220">
                  <c:v>3.4293451999999998</c:v>
                </c:pt>
                <c:pt idx="4221">
                  <c:v>3.4301578999999998</c:v>
                </c:pt>
                <c:pt idx="4222">
                  <c:v>3.4309704999999995</c:v>
                </c:pt>
                <c:pt idx="4223">
                  <c:v>3.4317831999999995</c:v>
                </c:pt>
                <c:pt idx="4224">
                  <c:v>3.4325957999999996</c:v>
                </c:pt>
                <c:pt idx="4225">
                  <c:v>3.4334084999999996</c:v>
                </c:pt>
                <c:pt idx="4226">
                  <c:v>3.4342210999999998</c:v>
                </c:pt>
                <c:pt idx="4227">
                  <c:v>3.4350337</c:v>
                </c:pt>
                <c:pt idx="4228">
                  <c:v>3.4358463999999991</c:v>
                </c:pt>
                <c:pt idx="4229">
                  <c:v>3.4366589999999992</c:v>
                </c:pt>
                <c:pt idx="4230">
                  <c:v>3.4374717000000001</c:v>
                </c:pt>
                <c:pt idx="4231">
                  <c:v>3.4382842999999998</c:v>
                </c:pt>
                <c:pt idx="4232">
                  <c:v>3.4390968999999996</c:v>
                </c:pt>
                <c:pt idx="4233">
                  <c:v>3.4399095999999996</c:v>
                </c:pt>
                <c:pt idx="4234">
                  <c:v>3.4407222000000002</c:v>
                </c:pt>
                <c:pt idx="4235">
                  <c:v>3.4415349000000002</c:v>
                </c:pt>
                <c:pt idx="4236">
                  <c:v>3.4423474999999994</c:v>
                </c:pt>
                <c:pt idx="4237">
                  <c:v>3.4431601000000001</c:v>
                </c:pt>
                <c:pt idx="4238">
                  <c:v>3.4439728000000001</c:v>
                </c:pt>
                <c:pt idx="4239">
                  <c:v>3.4447853999999998</c:v>
                </c:pt>
                <c:pt idx="4240">
                  <c:v>3.4455980999999998</c:v>
                </c:pt>
                <c:pt idx="4241">
                  <c:v>3.4464106999999995</c:v>
                </c:pt>
                <c:pt idx="4242">
                  <c:v>3.4472233000000001</c:v>
                </c:pt>
                <c:pt idx="4243">
                  <c:v>3.4480360000000001</c:v>
                </c:pt>
                <c:pt idx="4244">
                  <c:v>3.4488485999999994</c:v>
                </c:pt>
                <c:pt idx="4245">
                  <c:v>3.4496612999999998</c:v>
                </c:pt>
                <c:pt idx="4246">
                  <c:v>3.4504738999999995</c:v>
                </c:pt>
                <c:pt idx="4247">
                  <c:v>3.4512865999999995</c:v>
                </c:pt>
                <c:pt idx="4248">
                  <c:v>3.4520991999999997</c:v>
                </c:pt>
                <c:pt idx="4249">
                  <c:v>3.4529117999999999</c:v>
                </c:pt>
                <c:pt idx="4250">
                  <c:v>3.4537244999999999</c:v>
                </c:pt>
                <c:pt idx="4251">
                  <c:v>3.4545371</c:v>
                </c:pt>
                <c:pt idx="4252">
                  <c:v>3.4553497999999996</c:v>
                </c:pt>
                <c:pt idx="4253">
                  <c:v>3.4561623999999993</c:v>
                </c:pt>
                <c:pt idx="4254">
                  <c:v>3.4569749999999995</c:v>
                </c:pt>
                <c:pt idx="4255">
                  <c:v>3.4577876999999999</c:v>
                </c:pt>
                <c:pt idx="4256">
                  <c:v>3.4586002999999996</c:v>
                </c:pt>
                <c:pt idx="4257">
                  <c:v>3.4594129999999996</c:v>
                </c:pt>
                <c:pt idx="4258">
                  <c:v>3.4602255999999998</c:v>
                </c:pt>
                <c:pt idx="4259">
                  <c:v>3.4610382</c:v>
                </c:pt>
                <c:pt idx="4260">
                  <c:v>3.4618508999999995</c:v>
                </c:pt>
                <c:pt idx="4261">
                  <c:v>3.4626634999999997</c:v>
                </c:pt>
                <c:pt idx="4262">
                  <c:v>3.4634762000000001</c:v>
                </c:pt>
                <c:pt idx="4263">
                  <c:v>3.4642887999999998</c:v>
                </c:pt>
                <c:pt idx="4264">
                  <c:v>3.4651014999999998</c:v>
                </c:pt>
                <c:pt idx="4265">
                  <c:v>3.4659141</c:v>
                </c:pt>
                <c:pt idx="4266">
                  <c:v>3.4667267000000002</c:v>
                </c:pt>
                <c:pt idx="4267">
                  <c:v>3.4675394000000002</c:v>
                </c:pt>
                <c:pt idx="4268">
                  <c:v>3.4683519999999999</c:v>
                </c:pt>
                <c:pt idx="4269">
                  <c:v>3.4691646999999999</c:v>
                </c:pt>
                <c:pt idx="4270">
                  <c:v>3.4699773</c:v>
                </c:pt>
                <c:pt idx="4271">
                  <c:v>3.4707898999999998</c:v>
                </c:pt>
                <c:pt idx="4272">
                  <c:v>3.4716025999999993</c:v>
                </c:pt>
                <c:pt idx="4273">
                  <c:v>3.472415199999999</c:v>
                </c:pt>
                <c:pt idx="4274">
                  <c:v>3.4732278999999999</c:v>
                </c:pt>
                <c:pt idx="4275">
                  <c:v>3.4740404999999996</c:v>
                </c:pt>
                <c:pt idx="4276">
                  <c:v>3.4748530999999994</c:v>
                </c:pt>
                <c:pt idx="4277">
                  <c:v>3.4756657999999994</c:v>
                </c:pt>
                <c:pt idx="4278">
                  <c:v>3.4764783999999991</c:v>
                </c:pt>
                <c:pt idx="4279">
                  <c:v>3.4772911</c:v>
                </c:pt>
                <c:pt idx="4280">
                  <c:v>3.4781037000000001</c:v>
                </c:pt>
                <c:pt idx="4281">
                  <c:v>3.4789163999999997</c:v>
                </c:pt>
                <c:pt idx="4282">
                  <c:v>3.4797289999999994</c:v>
                </c:pt>
                <c:pt idx="4283">
                  <c:v>3.4805416</c:v>
                </c:pt>
                <c:pt idx="4284">
                  <c:v>3.4813543</c:v>
                </c:pt>
                <c:pt idx="4285">
                  <c:v>3.4821668999999997</c:v>
                </c:pt>
                <c:pt idx="4286">
                  <c:v>3.4829795999999997</c:v>
                </c:pt>
                <c:pt idx="4287">
                  <c:v>3.4837921999999999</c:v>
                </c:pt>
                <c:pt idx="4288">
                  <c:v>3.4846048000000001</c:v>
                </c:pt>
                <c:pt idx="4289">
                  <c:v>3.4854175000000001</c:v>
                </c:pt>
                <c:pt idx="4290">
                  <c:v>3.4862300999999998</c:v>
                </c:pt>
                <c:pt idx="4291">
                  <c:v>3.4870427999999998</c:v>
                </c:pt>
                <c:pt idx="4292">
                  <c:v>3.4878553999999995</c:v>
                </c:pt>
                <c:pt idx="4293">
                  <c:v>3.4886679999999997</c:v>
                </c:pt>
                <c:pt idx="4294">
                  <c:v>3.4894807000000001</c:v>
                </c:pt>
                <c:pt idx="4295">
                  <c:v>3.4902932999999998</c:v>
                </c:pt>
                <c:pt idx="4296">
                  <c:v>3.4911059999999994</c:v>
                </c:pt>
                <c:pt idx="4297">
                  <c:v>3.4919185999999995</c:v>
                </c:pt>
                <c:pt idx="4298">
                  <c:v>3.4927312000000001</c:v>
                </c:pt>
                <c:pt idx="4299">
                  <c:v>3.4935438999999997</c:v>
                </c:pt>
                <c:pt idx="4300">
                  <c:v>3.4943564999999994</c:v>
                </c:pt>
                <c:pt idx="4301">
                  <c:v>3.4951691999999994</c:v>
                </c:pt>
                <c:pt idx="4302">
                  <c:v>3.4959818</c:v>
                </c:pt>
                <c:pt idx="4303">
                  <c:v>3.4967945</c:v>
                </c:pt>
                <c:pt idx="4304">
                  <c:v>3.4976070999999997</c:v>
                </c:pt>
                <c:pt idx="4305">
                  <c:v>3.4984196999999995</c:v>
                </c:pt>
                <c:pt idx="4306">
                  <c:v>3.4992323999999995</c:v>
                </c:pt>
                <c:pt idx="4307">
                  <c:v>3.5000449999999996</c:v>
                </c:pt>
                <c:pt idx="4308">
                  <c:v>3.5008577000000001</c:v>
                </c:pt>
                <c:pt idx="4309">
                  <c:v>3.5016702999999998</c:v>
                </c:pt>
                <c:pt idx="4310">
                  <c:v>3.5024828999999995</c:v>
                </c:pt>
                <c:pt idx="4311">
                  <c:v>3.5032956</c:v>
                </c:pt>
                <c:pt idx="4312">
                  <c:v>3.5041082000000001</c:v>
                </c:pt>
                <c:pt idx="4313">
                  <c:v>3.5049209000000001</c:v>
                </c:pt>
                <c:pt idx="4314">
                  <c:v>3.5057334999999998</c:v>
                </c:pt>
                <c:pt idx="4315">
                  <c:v>3.5065460999999996</c:v>
                </c:pt>
                <c:pt idx="4316">
                  <c:v>3.5073588</c:v>
                </c:pt>
                <c:pt idx="4317">
                  <c:v>3.5081714000000002</c:v>
                </c:pt>
                <c:pt idx="4318">
                  <c:v>3.5089841000000002</c:v>
                </c:pt>
                <c:pt idx="4319">
                  <c:v>3.5097966999999999</c:v>
                </c:pt>
                <c:pt idx="4320">
                  <c:v>3.5106093999999994</c:v>
                </c:pt>
                <c:pt idx="4321">
                  <c:v>3.5114219999999996</c:v>
                </c:pt>
                <c:pt idx="4322">
                  <c:v>3.5122345999999998</c:v>
                </c:pt>
                <c:pt idx="4323">
                  <c:v>3.5130472999999998</c:v>
                </c:pt>
                <c:pt idx="4324">
                  <c:v>3.5138598999999995</c:v>
                </c:pt>
                <c:pt idx="4325">
                  <c:v>3.5146725999999995</c:v>
                </c:pt>
                <c:pt idx="4326">
                  <c:v>3.5154851999999996</c:v>
                </c:pt>
                <c:pt idx="4327">
                  <c:v>3.5162977999999998</c:v>
                </c:pt>
                <c:pt idx="4328">
                  <c:v>3.5171104999999998</c:v>
                </c:pt>
                <c:pt idx="4329">
                  <c:v>3.5179231</c:v>
                </c:pt>
                <c:pt idx="4330">
                  <c:v>3.5187358</c:v>
                </c:pt>
                <c:pt idx="4331">
                  <c:v>3.5195483999999992</c:v>
                </c:pt>
                <c:pt idx="4332">
                  <c:v>3.5203609999999999</c:v>
                </c:pt>
                <c:pt idx="4333">
                  <c:v>3.5211736999999999</c:v>
                </c:pt>
                <c:pt idx="4334">
                  <c:v>3.5219863</c:v>
                </c:pt>
                <c:pt idx="4335">
                  <c:v>3.522799</c:v>
                </c:pt>
                <c:pt idx="4336">
                  <c:v>3.5236116000000002</c:v>
                </c:pt>
                <c:pt idx="4337">
                  <c:v>3.5244241999999999</c:v>
                </c:pt>
                <c:pt idx="4338">
                  <c:v>3.5252368999999999</c:v>
                </c:pt>
                <c:pt idx="4339">
                  <c:v>3.5260494999999996</c:v>
                </c:pt>
                <c:pt idx="4340">
                  <c:v>3.5268621999999996</c:v>
                </c:pt>
                <c:pt idx="4341">
                  <c:v>3.5276748000000002</c:v>
                </c:pt>
                <c:pt idx="4342">
                  <c:v>3.5284875000000002</c:v>
                </c:pt>
                <c:pt idx="4343">
                  <c:v>3.5293000999999999</c:v>
                </c:pt>
                <c:pt idx="4344">
                  <c:v>3.5301127000000001</c:v>
                </c:pt>
                <c:pt idx="4345">
                  <c:v>3.5309253999999997</c:v>
                </c:pt>
                <c:pt idx="4346">
                  <c:v>3.5317379999999998</c:v>
                </c:pt>
                <c:pt idx="4347">
                  <c:v>3.5325506999999994</c:v>
                </c:pt>
                <c:pt idx="4348">
                  <c:v>3.5333633</c:v>
                </c:pt>
                <c:pt idx="4349">
                  <c:v>3.5341758999999997</c:v>
                </c:pt>
                <c:pt idx="4350">
                  <c:v>3.5349885999999997</c:v>
                </c:pt>
                <c:pt idx="4351">
                  <c:v>3.5358011999999994</c:v>
                </c:pt>
                <c:pt idx="4352">
                  <c:v>3.5366138999999994</c:v>
                </c:pt>
                <c:pt idx="4353">
                  <c:v>3.5374265</c:v>
                </c:pt>
                <c:pt idx="4354">
                  <c:v>3.5382390999999997</c:v>
                </c:pt>
                <c:pt idx="4355">
                  <c:v>3.5390517999999997</c:v>
                </c:pt>
                <c:pt idx="4356">
                  <c:v>3.5398643999999995</c:v>
                </c:pt>
                <c:pt idx="4357">
                  <c:v>3.5406770999999999</c:v>
                </c:pt>
                <c:pt idx="4358">
                  <c:v>3.5414897000000001</c:v>
                </c:pt>
                <c:pt idx="4359">
                  <c:v>3.5423023999999996</c:v>
                </c:pt>
                <c:pt idx="4360">
                  <c:v>3.5431150000000002</c:v>
                </c:pt>
                <c:pt idx="4361">
                  <c:v>3.5439276000000004</c:v>
                </c:pt>
                <c:pt idx="4362">
                  <c:v>3.5447403</c:v>
                </c:pt>
                <c:pt idx="4363">
                  <c:v>3.5455528999999997</c:v>
                </c:pt>
                <c:pt idx="4364">
                  <c:v>3.5463655999999997</c:v>
                </c:pt>
                <c:pt idx="4365">
                  <c:v>3.5471781999999998</c:v>
                </c:pt>
                <c:pt idx="4366">
                  <c:v>3.5479908000000004</c:v>
                </c:pt>
                <c:pt idx="4367">
                  <c:v>3.5488035</c:v>
                </c:pt>
                <c:pt idx="4368">
                  <c:v>3.5496160999999997</c:v>
                </c:pt>
                <c:pt idx="4369">
                  <c:v>3.5504287999999997</c:v>
                </c:pt>
                <c:pt idx="4370">
                  <c:v>3.5512413999999994</c:v>
                </c:pt>
                <c:pt idx="4371">
                  <c:v>3.5520539999999996</c:v>
                </c:pt>
                <c:pt idx="4372">
                  <c:v>3.5528666999999996</c:v>
                </c:pt>
                <c:pt idx="4373">
                  <c:v>3.5536792999999998</c:v>
                </c:pt>
                <c:pt idx="4374">
                  <c:v>3.5544919999999998</c:v>
                </c:pt>
                <c:pt idx="4375">
                  <c:v>3.5553045999999999</c:v>
                </c:pt>
                <c:pt idx="4376">
                  <c:v>3.5561172999999999</c:v>
                </c:pt>
                <c:pt idx="4377">
                  <c:v>3.5569298999999996</c:v>
                </c:pt>
                <c:pt idx="4378">
                  <c:v>3.5577424999999994</c:v>
                </c:pt>
                <c:pt idx="4379">
                  <c:v>3.5585551999999994</c:v>
                </c:pt>
                <c:pt idx="4380">
                  <c:v>3.5593678</c:v>
                </c:pt>
                <c:pt idx="4381">
                  <c:v>3.5601805000000004</c:v>
                </c:pt>
                <c:pt idx="4382">
                  <c:v>3.5609931000000001</c:v>
                </c:pt>
                <c:pt idx="4383">
                  <c:v>3.5618056999999994</c:v>
                </c:pt>
                <c:pt idx="4384">
                  <c:v>3.5626183999999994</c:v>
                </c:pt>
                <c:pt idx="4385">
                  <c:v>3.5634310000000005</c:v>
                </c:pt>
                <c:pt idx="4386">
                  <c:v>3.5642437</c:v>
                </c:pt>
                <c:pt idx="4387">
                  <c:v>3.5650562999999997</c:v>
                </c:pt>
                <c:pt idx="4388">
                  <c:v>3.5658688999999995</c:v>
                </c:pt>
                <c:pt idx="4389">
                  <c:v>3.5666815999999999</c:v>
                </c:pt>
                <c:pt idx="4390">
                  <c:v>3.5674942000000005</c:v>
                </c:pt>
                <c:pt idx="4391">
                  <c:v>3.5683069000000001</c:v>
                </c:pt>
                <c:pt idx="4392">
                  <c:v>3.5691194999999998</c:v>
                </c:pt>
                <c:pt idx="4393">
                  <c:v>3.5699320999999999</c:v>
                </c:pt>
                <c:pt idx="4394">
                  <c:v>3.5707447999999999</c:v>
                </c:pt>
                <c:pt idx="4395">
                  <c:v>3.5715573999999997</c:v>
                </c:pt>
                <c:pt idx="4396">
                  <c:v>3.5723700999999997</c:v>
                </c:pt>
                <c:pt idx="4397">
                  <c:v>3.5731826999999998</c:v>
                </c:pt>
                <c:pt idx="4398">
                  <c:v>3.5739953999999998</c:v>
                </c:pt>
                <c:pt idx="4399">
                  <c:v>3.5748079999999995</c:v>
                </c:pt>
                <c:pt idx="4400">
                  <c:v>3.5756205999999997</c:v>
                </c:pt>
                <c:pt idx="4401">
                  <c:v>3.5764332999999997</c:v>
                </c:pt>
                <c:pt idx="4402">
                  <c:v>3.5772458999999994</c:v>
                </c:pt>
                <c:pt idx="4403">
                  <c:v>3.5780585999999994</c:v>
                </c:pt>
                <c:pt idx="4404">
                  <c:v>3.5788712</c:v>
                </c:pt>
                <c:pt idx="4405">
                  <c:v>3.5796837999999997</c:v>
                </c:pt>
                <c:pt idx="4406">
                  <c:v>3.5804965000000002</c:v>
                </c:pt>
                <c:pt idx="4407">
                  <c:v>3.5813090999999999</c:v>
                </c:pt>
                <c:pt idx="4408">
                  <c:v>3.5821218000000004</c:v>
                </c:pt>
                <c:pt idx="4409">
                  <c:v>3.5829344000000001</c:v>
                </c:pt>
                <c:pt idx="4410">
                  <c:v>3.5837469999999998</c:v>
                </c:pt>
                <c:pt idx="4411">
                  <c:v>3.5845596999999998</c:v>
                </c:pt>
                <c:pt idx="4412">
                  <c:v>3.5853723</c:v>
                </c:pt>
                <c:pt idx="4413">
                  <c:v>3.586185</c:v>
                </c:pt>
                <c:pt idx="4414">
                  <c:v>3.5869976000000001</c:v>
                </c:pt>
                <c:pt idx="4415">
                  <c:v>3.5878103000000001</c:v>
                </c:pt>
                <c:pt idx="4416">
                  <c:v>3.5886228999999998</c:v>
                </c:pt>
                <c:pt idx="4417">
                  <c:v>3.5894355</c:v>
                </c:pt>
                <c:pt idx="4418">
                  <c:v>3.5902481999999996</c:v>
                </c:pt>
                <c:pt idx="4419">
                  <c:v>3.5910607999999997</c:v>
                </c:pt>
                <c:pt idx="4420">
                  <c:v>3.5918734999999997</c:v>
                </c:pt>
                <c:pt idx="4421">
                  <c:v>3.5926860999999994</c:v>
                </c:pt>
                <c:pt idx="4422">
                  <c:v>3.5934987</c:v>
                </c:pt>
                <c:pt idx="4423">
                  <c:v>3.5943114</c:v>
                </c:pt>
                <c:pt idx="4424">
                  <c:v>3.5951240000000002</c:v>
                </c:pt>
                <c:pt idx="4425">
                  <c:v>3.5959367000000002</c:v>
                </c:pt>
                <c:pt idx="4426">
                  <c:v>3.5967492999999995</c:v>
                </c:pt>
                <c:pt idx="4427">
                  <c:v>3.5975619000000001</c:v>
                </c:pt>
                <c:pt idx="4428">
                  <c:v>3.5983746000000001</c:v>
                </c:pt>
                <c:pt idx="4429">
                  <c:v>3.5991871999999998</c:v>
                </c:pt>
                <c:pt idx="4430">
                  <c:v>3.5999998999999998</c:v>
                </c:pt>
                <c:pt idx="4431">
                  <c:v>3.6008125</c:v>
                </c:pt>
                <c:pt idx="4432">
                  <c:v>3.6016252</c:v>
                </c:pt>
                <c:pt idx="4433">
                  <c:v>3.6024378000000001</c:v>
                </c:pt>
                <c:pt idx="4434">
                  <c:v>3.6032503999999999</c:v>
                </c:pt>
                <c:pt idx="4435">
                  <c:v>3.6040630999999999</c:v>
                </c:pt>
                <c:pt idx="4436">
                  <c:v>3.6048757</c:v>
                </c:pt>
                <c:pt idx="4437">
                  <c:v>3.6056883999999996</c:v>
                </c:pt>
                <c:pt idx="4438">
                  <c:v>3.6065010000000002</c:v>
                </c:pt>
                <c:pt idx="4439">
                  <c:v>3.6073136000000003</c:v>
                </c:pt>
                <c:pt idx="4440">
                  <c:v>3.6081263000000003</c:v>
                </c:pt>
                <c:pt idx="4441">
                  <c:v>3.6089389000000001</c:v>
                </c:pt>
                <c:pt idx="4442">
                  <c:v>3.6097516000000001</c:v>
                </c:pt>
                <c:pt idx="4443">
                  <c:v>3.6105641999999998</c:v>
                </c:pt>
                <c:pt idx="4444">
                  <c:v>3.6113767999999999</c:v>
                </c:pt>
                <c:pt idx="4445">
                  <c:v>3.6121894999999995</c:v>
                </c:pt>
                <c:pt idx="4446">
                  <c:v>3.6130020999999997</c:v>
                </c:pt>
                <c:pt idx="4447">
                  <c:v>3.6138148000000001</c:v>
                </c:pt>
                <c:pt idx="4448">
                  <c:v>3.6146273999999998</c:v>
                </c:pt>
                <c:pt idx="4449">
                  <c:v>3.6154399999999995</c:v>
                </c:pt>
                <c:pt idx="4450">
                  <c:v>3.6162526999999995</c:v>
                </c:pt>
                <c:pt idx="4451">
                  <c:v>3.6170652999999997</c:v>
                </c:pt>
                <c:pt idx="4452">
                  <c:v>3.6178779999999997</c:v>
                </c:pt>
                <c:pt idx="4453">
                  <c:v>3.6186905999999999</c:v>
                </c:pt>
                <c:pt idx="4454">
                  <c:v>3.6195032999999999</c:v>
                </c:pt>
                <c:pt idx="4455">
                  <c:v>3.6203159</c:v>
                </c:pt>
                <c:pt idx="4456">
                  <c:v>3.6211285000000002</c:v>
                </c:pt>
                <c:pt idx="4457">
                  <c:v>3.6219412000000002</c:v>
                </c:pt>
                <c:pt idx="4458">
                  <c:v>3.6227537999999999</c:v>
                </c:pt>
                <c:pt idx="4459">
                  <c:v>3.6235664999999999</c:v>
                </c:pt>
                <c:pt idx="4460">
                  <c:v>3.6243791000000001</c:v>
                </c:pt>
                <c:pt idx="4461">
                  <c:v>3.6251917000000002</c:v>
                </c:pt>
                <c:pt idx="4462">
                  <c:v>3.6260043999999998</c:v>
                </c:pt>
                <c:pt idx="4463">
                  <c:v>3.626817</c:v>
                </c:pt>
                <c:pt idx="4464">
                  <c:v>3.6276297000000004</c:v>
                </c:pt>
                <c:pt idx="4465">
                  <c:v>3.6284422999999997</c:v>
                </c:pt>
                <c:pt idx="4466">
                  <c:v>3.6292548999999998</c:v>
                </c:pt>
                <c:pt idx="4467">
                  <c:v>3.6300675999999998</c:v>
                </c:pt>
                <c:pt idx="4468">
                  <c:v>3.6308802</c:v>
                </c:pt>
                <c:pt idx="4469">
                  <c:v>3.6316928999999996</c:v>
                </c:pt>
                <c:pt idx="4470">
                  <c:v>3.6325054999999997</c:v>
                </c:pt>
                <c:pt idx="4471">
                  <c:v>3.6333182000000002</c:v>
                </c:pt>
                <c:pt idx="4472">
                  <c:v>3.6341308000000003</c:v>
                </c:pt>
                <c:pt idx="4473">
                  <c:v>3.6349433999999996</c:v>
                </c:pt>
                <c:pt idx="4474">
                  <c:v>3.6357560999999996</c:v>
                </c:pt>
                <c:pt idx="4475">
                  <c:v>3.6365686999999998</c:v>
                </c:pt>
                <c:pt idx="4476">
                  <c:v>3.6373814000000002</c:v>
                </c:pt>
                <c:pt idx="4477">
                  <c:v>3.6381939999999999</c:v>
                </c:pt>
                <c:pt idx="4478">
                  <c:v>3.6390065999999996</c:v>
                </c:pt>
                <c:pt idx="4479">
                  <c:v>3.6398192999999996</c:v>
                </c:pt>
                <c:pt idx="4480">
                  <c:v>3.6406319000000003</c:v>
                </c:pt>
                <c:pt idx="4481">
                  <c:v>3.6414445999999998</c:v>
                </c:pt>
                <c:pt idx="4482">
                  <c:v>3.6422572</c:v>
                </c:pt>
                <c:pt idx="4483">
                  <c:v>3.6430698000000001</c:v>
                </c:pt>
                <c:pt idx="4484">
                  <c:v>3.6438825000000001</c:v>
                </c:pt>
                <c:pt idx="4485">
                  <c:v>3.6446950999999999</c:v>
                </c:pt>
                <c:pt idx="4486">
                  <c:v>3.6455078000000003</c:v>
                </c:pt>
                <c:pt idx="4487">
                  <c:v>3.6463204</c:v>
                </c:pt>
                <c:pt idx="4488">
                  <c:v>3.6471330000000006</c:v>
                </c:pt>
                <c:pt idx="4489">
                  <c:v>3.6479457000000002</c:v>
                </c:pt>
                <c:pt idx="4490">
                  <c:v>3.6487582999999999</c:v>
                </c:pt>
                <c:pt idx="4491">
                  <c:v>3.6495709999999999</c:v>
                </c:pt>
                <c:pt idx="4492">
                  <c:v>3.6503836000000001</c:v>
                </c:pt>
                <c:pt idx="4493">
                  <c:v>3.6511963000000001</c:v>
                </c:pt>
                <c:pt idx="4494">
                  <c:v>3.6520088999999993</c:v>
                </c:pt>
                <c:pt idx="4495">
                  <c:v>3.6528214999999995</c:v>
                </c:pt>
                <c:pt idx="4496">
                  <c:v>3.6536341999999999</c:v>
                </c:pt>
                <c:pt idx="4497">
                  <c:v>3.6544467999999997</c:v>
                </c:pt>
                <c:pt idx="4498">
                  <c:v>3.6552594999999997</c:v>
                </c:pt>
                <c:pt idx="4499">
                  <c:v>3.6560720999999994</c:v>
                </c:pt>
                <c:pt idx="4500">
                  <c:v>3.6568847</c:v>
                </c:pt>
                <c:pt idx="4501">
                  <c:v>3.6576974</c:v>
                </c:pt>
                <c:pt idx="4502">
                  <c:v>3.6585100000000002</c:v>
                </c:pt>
                <c:pt idx="4503">
                  <c:v>3.6593227000000002</c:v>
                </c:pt>
                <c:pt idx="4504">
                  <c:v>3.6601353000000003</c:v>
                </c:pt>
                <c:pt idx="4505">
                  <c:v>3.6609479</c:v>
                </c:pt>
                <c:pt idx="4506">
                  <c:v>3.6617606</c:v>
                </c:pt>
                <c:pt idx="4507">
                  <c:v>3.6625732000000002</c:v>
                </c:pt>
                <c:pt idx="4508">
                  <c:v>3.6633859000000002</c:v>
                </c:pt>
                <c:pt idx="4509">
                  <c:v>3.6641984999999999</c:v>
                </c:pt>
                <c:pt idx="4510">
                  <c:v>3.6650111999999999</c:v>
                </c:pt>
                <c:pt idx="4511">
                  <c:v>3.6658238000000001</c:v>
                </c:pt>
                <c:pt idx="4512">
                  <c:v>3.6666363999999998</c:v>
                </c:pt>
                <c:pt idx="4513">
                  <c:v>3.6674490999999998</c:v>
                </c:pt>
                <c:pt idx="4514">
                  <c:v>3.6682617000000004</c:v>
                </c:pt>
                <c:pt idx="4515">
                  <c:v>3.6690744</c:v>
                </c:pt>
                <c:pt idx="4516">
                  <c:v>3.6698870000000001</c:v>
                </c:pt>
                <c:pt idx="4517">
                  <c:v>3.6706995999999998</c:v>
                </c:pt>
                <c:pt idx="4518">
                  <c:v>3.6715122999999998</c:v>
                </c:pt>
                <c:pt idx="4519">
                  <c:v>3.6723249</c:v>
                </c:pt>
                <c:pt idx="4520">
                  <c:v>3.6731376000000004</c:v>
                </c:pt>
                <c:pt idx="4521">
                  <c:v>3.6739502000000002</c:v>
                </c:pt>
                <c:pt idx="4522">
                  <c:v>3.6747627999999999</c:v>
                </c:pt>
                <c:pt idx="4523">
                  <c:v>3.6755754999999994</c:v>
                </c:pt>
                <c:pt idx="4524">
                  <c:v>3.6763880999999996</c:v>
                </c:pt>
                <c:pt idx="4525">
                  <c:v>3.6772008</c:v>
                </c:pt>
                <c:pt idx="4526">
                  <c:v>3.6780133999999998</c:v>
                </c:pt>
                <c:pt idx="4527">
                  <c:v>3.6788260999999998</c:v>
                </c:pt>
                <c:pt idx="4528">
                  <c:v>3.6796386999999995</c:v>
                </c:pt>
                <c:pt idx="4529">
                  <c:v>3.6804513000000001</c:v>
                </c:pt>
                <c:pt idx="4530">
                  <c:v>3.6812640000000001</c:v>
                </c:pt>
                <c:pt idx="4531">
                  <c:v>3.6820765999999998</c:v>
                </c:pt>
                <c:pt idx="4532">
                  <c:v>3.6828892999999998</c:v>
                </c:pt>
                <c:pt idx="4533">
                  <c:v>3.6837019000000004</c:v>
                </c:pt>
                <c:pt idx="4534">
                  <c:v>3.6845145000000006</c:v>
                </c:pt>
                <c:pt idx="4535">
                  <c:v>3.6853272000000006</c:v>
                </c:pt>
                <c:pt idx="4536">
                  <c:v>3.6861398000000003</c:v>
                </c:pt>
                <c:pt idx="4537">
                  <c:v>3.6869524999999994</c:v>
                </c:pt>
                <c:pt idx="4538">
                  <c:v>3.6877651</c:v>
                </c:pt>
                <c:pt idx="4539">
                  <c:v>3.6885777000000006</c:v>
                </c:pt>
                <c:pt idx="4540">
                  <c:v>3.6893904000000002</c:v>
                </c:pt>
                <c:pt idx="4541">
                  <c:v>3.6902029999999995</c:v>
                </c:pt>
                <c:pt idx="4542">
                  <c:v>3.6910156999999995</c:v>
                </c:pt>
                <c:pt idx="4543">
                  <c:v>3.6918282999999996</c:v>
                </c:pt>
                <c:pt idx="4544">
                  <c:v>3.6926408999999993</c:v>
                </c:pt>
                <c:pt idx="4545">
                  <c:v>3.6934535999999998</c:v>
                </c:pt>
                <c:pt idx="4546">
                  <c:v>3.6942661999999995</c:v>
                </c:pt>
                <c:pt idx="4547">
                  <c:v>3.6950788999999995</c:v>
                </c:pt>
                <c:pt idx="4548">
                  <c:v>3.6958915000000001</c:v>
                </c:pt>
                <c:pt idx="4549">
                  <c:v>3.6967042000000001</c:v>
                </c:pt>
                <c:pt idx="4550">
                  <c:v>3.6975168000000003</c:v>
                </c:pt>
                <c:pt idx="4551">
                  <c:v>3.6983294</c:v>
                </c:pt>
                <c:pt idx="4552">
                  <c:v>3.6991420999999995</c:v>
                </c:pt>
                <c:pt idx="4553">
                  <c:v>3.6999547000000002</c:v>
                </c:pt>
                <c:pt idx="4554">
                  <c:v>3.7007674000000002</c:v>
                </c:pt>
                <c:pt idx="4555">
                  <c:v>3.7015799999999999</c:v>
                </c:pt>
                <c:pt idx="4556">
                  <c:v>3.7023926</c:v>
                </c:pt>
                <c:pt idx="4557">
                  <c:v>3.7032053</c:v>
                </c:pt>
                <c:pt idx="4558">
                  <c:v>3.7040179000000002</c:v>
                </c:pt>
                <c:pt idx="4559">
                  <c:v>3.7048306000000002</c:v>
                </c:pt>
                <c:pt idx="4560">
                  <c:v>3.7056431999999995</c:v>
                </c:pt>
                <c:pt idx="4561">
                  <c:v>3.7064557999999996</c:v>
                </c:pt>
                <c:pt idx="4562">
                  <c:v>3.7072685000000001</c:v>
                </c:pt>
                <c:pt idx="4563">
                  <c:v>3.7080811000000002</c:v>
                </c:pt>
                <c:pt idx="4564">
                  <c:v>3.7088938000000002</c:v>
                </c:pt>
                <c:pt idx="4565">
                  <c:v>3.7097064</c:v>
                </c:pt>
                <c:pt idx="4566">
                  <c:v>3.7105191</c:v>
                </c:pt>
                <c:pt idx="4567">
                  <c:v>3.7113317000000006</c:v>
                </c:pt>
                <c:pt idx="4568">
                  <c:v>3.7121442999999998</c:v>
                </c:pt>
                <c:pt idx="4569">
                  <c:v>3.7129569999999994</c:v>
                </c:pt>
                <c:pt idx="4570">
                  <c:v>3.7137696</c:v>
                </c:pt>
                <c:pt idx="4571">
                  <c:v>3.7145823</c:v>
                </c:pt>
                <c:pt idx="4572">
                  <c:v>3.7153949000000002</c:v>
                </c:pt>
                <c:pt idx="4573">
                  <c:v>3.7162074999999994</c:v>
                </c:pt>
                <c:pt idx="4574">
                  <c:v>3.7170201999999999</c:v>
                </c:pt>
                <c:pt idx="4575">
                  <c:v>3.7178328</c:v>
                </c:pt>
                <c:pt idx="4576">
                  <c:v>3.7186454999999996</c:v>
                </c:pt>
                <c:pt idx="4577">
                  <c:v>3.7194580999999993</c:v>
                </c:pt>
                <c:pt idx="4578">
                  <c:v>3.7202706999999999</c:v>
                </c:pt>
                <c:pt idx="4579">
                  <c:v>3.7210833999999999</c:v>
                </c:pt>
                <c:pt idx="4580">
                  <c:v>3.7218960000000001</c:v>
                </c:pt>
                <c:pt idx="4581">
                  <c:v>3.7227087000000001</c:v>
                </c:pt>
                <c:pt idx="4582">
                  <c:v>3.7235213000000007</c:v>
                </c:pt>
                <c:pt idx="4583">
                  <c:v>3.7243339000000004</c:v>
                </c:pt>
                <c:pt idx="4584">
                  <c:v>3.7251466</c:v>
                </c:pt>
                <c:pt idx="4585">
                  <c:v>3.7259592000000001</c:v>
                </c:pt>
                <c:pt idx="4586">
                  <c:v>3.7267719000000001</c:v>
                </c:pt>
                <c:pt idx="4587">
                  <c:v>3.7275845000000003</c:v>
                </c:pt>
                <c:pt idx="4588">
                  <c:v>3.7283972000000003</c:v>
                </c:pt>
                <c:pt idx="4589">
                  <c:v>3.7292098</c:v>
                </c:pt>
                <c:pt idx="4590">
                  <c:v>3.7300223999999997</c:v>
                </c:pt>
                <c:pt idx="4591">
                  <c:v>3.7308350999999997</c:v>
                </c:pt>
                <c:pt idx="4592">
                  <c:v>3.7316476999999995</c:v>
                </c:pt>
                <c:pt idx="4593">
                  <c:v>3.7324603999999995</c:v>
                </c:pt>
                <c:pt idx="4594">
                  <c:v>3.7332730000000001</c:v>
                </c:pt>
                <c:pt idx="4595">
                  <c:v>3.7340855999999998</c:v>
                </c:pt>
                <c:pt idx="4596">
                  <c:v>3.7348982999999998</c:v>
                </c:pt>
                <c:pt idx="4597">
                  <c:v>3.7357108999999999</c:v>
                </c:pt>
                <c:pt idx="4598">
                  <c:v>3.7365235999999999</c:v>
                </c:pt>
                <c:pt idx="4599">
                  <c:v>3.7373362000000006</c:v>
                </c:pt>
                <c:pt idx="4600">
                  <c:v>3.7381487999999998</c:v>
                </c:pt>
                <c:pt idx="4601">
                  <c:v>3.7389614999999998</c:v>
                </c:pt>
                <c:pt idx="4602">
                  <c:v>3.7397741</c:v>
                </c:pt>
                <c:pt idx="4603">
                  <c:v>3.7405868000000004</c:v>
                </c:pt>
                <c:pt idx="4604">
                  <c:v>3.7413994000000002</c:v>
                </c:pt>
                <c:pt idx="4605">
                  <c:v>3.7422120999999997</c:v>
                </c:pt>
                <c:pt idx="4606">
                  <c:v>3.7430247000000003</c:v>
                </c:pt>
                <c:pt idx="4607">
                  <c:v>3.7438373000000005</c:v>
                </c:pt>
                <c:pt idx="4608">
                  <c:v>3.74465</c:v>
                </c:pt>
                <c:pt idx="4609">
                  <c:v>3.7454625999999998</c:v>
                </c:pt>
                <c:pt idx="4610">
                  <c:v>3.7462752999999998</c:v>
                </c:pt>
                <c:pt idx="4611">
                  <c:v>3.7470879000000004</c:v>
                </c:pt>
                <c:pt idx="4612">
                  <c:v>3.7479005000000005</c:v>
                </c:pt>
                <c:pt idx="4613">
                  <c:v>3.7487132000000005</c:v>
                </c:pt>
                <c:pt idx="4614">
                  <c:v>3.7495258000000002</c:v>
                </c:pt>
                <c:pt idx="4615">
                  <c:v>3.7503384999999998</c:v>
                </c:pt>
                <c:pt idx="4616">
                  <c:v>3.7511511</c:v>
                </c:pt>
                <c:pt idx="4617">
                  <c:v>3.7519637000000001</c:v>
                </c:pt>
                <c:pt idx="4618">
                  <c:v>3.7527763999999997</c:v>
                </c:pt>
                <c:pt idx="4619">
                  <c:v>3.7535889999999998</c:v>
                </c:pt>
                <c:pt idx="4620">
                  <c:v>3.7544016999999998</c:v>
                </c:pt>
                <c:pt idx="4621">
                  <c:v>3.7552143</c:v>
                </c:pt>
                <c:pt idx="4622">
                  <c:v>3.756027</c:v>
                </c:pt>
                <c:pt idx="4623">
                  <c:v>3.7568395999999997</c:v>
                </c:pt>
                <c:pt idx="4624">
                  <c:v>3.7576521999999994</c:v>
                </c:pt>
                <c:pt idx="4625">
                  <c:v>3.7584648999999999</c:v>
                </c:pt>
                <c:pt idx="4626">
                  <c:v>3.7592775</c:v>
                </c:pt>
                <c:pt idx="4627">
                  <c:v>3.7600902000000005</c:v>
                </c:pt>
                <c:pt idx="4628">
                  <c:v>3.7609028000000002</c:v>
                </c:pt>
                <c:pt idx="4629">
                  <c:v>3.7617153999999999</c:v>
                </c:pt>
                <c:pt idx="4630">
                  <c:v>3.7625280999999999</c:v>
                </c:pt>
                <c:pt idx="4631">
                  <c:v>3.7633407000000005</c:v>
                </c:pt>
                <c:pt idx="4632">
                  <c:v>3.7641534000000001</c:v>
                </c:pt>
                <c:pt idx="4633">
                  <c:v>3.7649659999999998</c:v>
                </c:pt>
                <c:pt idx="4634">
                  <c:v>3.7657786</c:v>
                </c:pt>
                <c:pt idx="4635">
                  <c:v>3.7665913000000004</c:v>
                </c:pt>
                <c:pt idx="4636">
                  <c:v>3.7674039000000001</c:v>
                </c:pt>
                <c:pt idx="4637">
                  <c:v>3.7682166000000001</c:v>
                </c:pt>
                <c:pt idx="4638">
                  <c:v>3.7690291999999999</c:v>
                </c:pt>
                <c:pt idx="4639">
                  <c:v>3.7698418</c:v>
                </c:pt>
                <c:pt idx="4640">
                  <c:v>3.7706545</c:v>
                </c:pt>
                <c:pt idx="4641">
                  <c:v>3.7714670999999997</c:v>
                </c:pt>
                <c:pt idx="4642">
                  <c:v>3.7722797999999997</c:v>
                </c:pt>
                <c:pt idx="4643">
                  <c:v>3.7730923999999999</c:v>
                </c:pt>
                <c:pt idx="4644">
                  <c:v>3.7739050999999999</c:v>
                </c:pt>
                <c:pt idx="4645">
                  <c:v>3.7747177000000005</c:v>
                </c:pt>
                <c:pt idx="4646">
                  <c:v>3.7755303000000002</c:v>
                </c:pt>
                <c:pt idx="4647">
                  <c:v>3.7763429999999993</c:v>
                </c:pt>
                <c:pt idx="4648">
                  <c:v>3.7771555999999999</c:v>
                </c:pt>
                <c:pt idx="4649">
                  <c:v>3.7779682999999999</c:v>
                </c:pt>
                <c:pt idx="4650">
                  <c:v>3.7787809000000001</c:v>
                </c:pt>
                <c:pt idx="4651">
                  <c:v>3.7795934999999998</c:v>
                </c:pt>
                <c:pt idx="4652">
                  <c:v>3.7804061999999998</c:v>
                </c:pt>
                <c:pt idx="4653">
                  <c:v>3.7812188</c:v>
                </c:pt>
                <c:pt idx="4654">
                  <c:v>3.7820315000000004</c:v>
                </c:pt>
                <c:pt idx="4655">
                  <c:v>3.7828440999999997</c:v>
                </c:pt>
                <c:pt idx="4656">
                  <c:v>3.7836566999999999</c:v>
                </c:pt>
                <c:pt idx="4657">
                  <c:v>3.7844693999999999</c:v>
                </c:pt>
                <c:pt idx="4658">
                  <c:v>3.785282</c:v>
                </c:pt>
                <c:pt idx="4659">
                  <c:v>3.7860947000000005</c:v>
                </c:pt>
                <c:pt idx="4660">
                  <c:v>3.7869073000000002</c:v>
                </c:pt>
                <c:pt idx="4661">
                  <c:v>3.7877200000000006</c:v>
                </c:pt>
                <c:pt idx="4662">
                  <c:v>3.7885326000000004</c:v>
                </c:pt>
                <c:pt idx="4663">
                  <c:v>3.7893452000000001</c:v>
                </c:pt>
                <c:pt idx="4664">
                  <c:v>3.7901579000000001</c:v>
                </c:pt>
                <c:pt idx="4665">
                  <c:v>3.7909704999999998</c:v>
                </c:pt>
                <c:pt idx="4666">
                  <c:v>3.7917831999999998</c:v>
                </c:pt>
                <c:pt idx="4667">
                  <c:v>3.7925958</c:v>
                </c:pt>
                <c:pt idx="4668">
                  <c:v>3.7934083999999997</c:v>
                </c:pt>
                <c:pt idx="4669">
                  <c:v>3.7942211000000001</c:v>
                </c:pt>
                <c:pt idx="4670">
                  <c:v>3.7950336999999998</c:v>
                </c:pt>
                <c:pt idx="4671">
                  <c:v>3.7958463999999994</c:v>
                </c:pt>
                <c:pt idx="4672">
                  <c:v>3.7966589999999996</c:v>
                </c:pt>
                <c:pt idx="4673">
                  <c:v>3.7974716000000002</c:v>
                </c:pt>
                <c:pt idx="4674">
                  <c:v>3.7982843000000002</c:v>
                </c:pt>
                <c:pt idx="4675">
                  <c:v>3.7990968999999999</c:v>
                </c:pt>
                <c:pt idx="4676">
                  <c:v>3.7999095999999999</c:v>
                </c:pt>
                <c:pt idx="4677">
                  <c:v>3.8007222000000001</c:v>
                </c:pt>
                <c:pt idx="4678">
                  <c:v>3.8015348000000002</c:v>
                </c:pt>
                <c:pt idx="4679">
                  <c:v>3.8023474999999998</c:v>
                </c:pt>
                <c:pt idx="4680">
                  <c:v>3.8031600999999999</c:v>
                </c:pt>
                <c:pt idx="4681">
                  <c:v>3.8039727999999999</c:v>
                </c:pt>
                <c:pt idx="4682">
                  <c:v>3.8047853999999997</c:v>
                </c:pt>
                <c:pt idx="4683">
                  <c:v>3.8055980999999997</c:v>
                </c:pt>
                <c:pt idx="4684">
                  <c:v>3.8064106999999994</c:v>
                </c:pt>
                <c:pt idx="4685">
                  <c:v>3.8072233</c:v>
                </c:pt>
                <c:pt idx="4686">
                  <c:v>3.808036</c:v>
                </c:pt>
                <c:pt idx="4687">
                  <c:v>3.8088485999999993</c:v>
                </c:pt>
                <c:pt idx="4688">
                  <c:v>3.8096612999999997</c:v>
                </c:pt>
                <c:pt idx="4689">
                  <c:v>3.8104738999999994</c:v>
                </c:pt>
                <c:pt idx="4690">
                  <c:v>3.8112864999999996</c:v>
                </c:pt>
                <c:pt idx="4691">
                  <c:v>3.8120991999999996</c:v>
                </c:pt>
                <c:pt idx="4692">
                  <c:v>3.8129117999999997</c:v>
                </c:pt>
                <c:pt idx="4693">
                  <c:v>3.8137245000000002</c:v>
                </c:pt>
                <c:pt idx="4694">
                  <c:v>3.8145370999999999</c:v>
                </c:pt>
                <c:pt idx="4695">
                  <c:v>3.8153496999999996</c:v>
                </c:pt>
                <c:pt idx="4696">
                  <c:v>3.8161623999999992</c:v>
                </c:pt>
                <c:pt idx="4697">
                  <c:v>3.8169749999999993</c:v>
                </c:pt>
                <c:pt idx="4698">
                  <c:v>3.8177876999999998</c:v>
                </c:pt>
                <c:pt idx="4699">
                  <c:v>3.8186002999999995</c:v>
                </c:pt>
                <c:pt idx="4700">
                  <c:v>3.8194129999999991</c:v>
                </c:pt>
                <c:pt idx="4701">
                  <c:v>3.8202255999999997</c:v>
                </c:pt>
                <c:pt idx="4702">
                  <c:v>3.8210381999999994</c:v>
                </c:pt>
                <c:pt idx="4703">
                  <c:v>3.8218508999999994</c:v>
                </c:pt>
                <c:pt idx="4704">
                  <c:v>3.8226634999999995</c:v>
                </c:pt>
                <c:pt idx="4705">
                  <c:v>3.8234762</c:v>
                </c:pt>
                <c:pt idx="4706">
                  <c:v>3.8242887999999997</c:v>
                </c:pt>
                <c:pt idx="4707">
                  <c:v>3.8251013999999999</c:v>
                </c:pt>
                <c:pt idx="4708">
                  <c:v>3.8259140999999999</c:v>
                </c:pt>
                <c:pt idx="4709">
                  <c:v>3.8267267</c:v>
                </c:pt>
                <c:pt idx="4710">
                  <c:v>3.8275394</c:v>
                </c:pt>
                <c:pt idx="4711">
                  <c:v>3.8283519999999998</c:v>
                </c:pt>
                <c:pt idx="4712">
                  <c:v>3.8291645999999999</c:v>
                </c:pt>
                <c:pt idx="4713">
                  <c:v>3.8299772999999999</c:v>
                </c:pt>
                <c:pt idx="4714">
                  <c:v>3.8307898999999996</c:v>
                </c:pt>
                <c:pt idx="4715">
                  <c:v>3.8316025999999992</c:v>
                </c:pt>
                <c:pt idx="4716">
                  <c:v>3.8324151999999989</c:v>
                </c:pt>
                <c:pt idx="4717">
                  <c:v>3.8332278999999998</c:v>
                </c:pt>
                <c:pt idx="4718">
                  <c:v>3.8340404999999995</c:v>
                </c:pt>
                <c:pt idx="4719">
                  <c:v>3.8348530999999992</c:v>
                </c:pt>
                <c:pt idx="4720">
                  <c:v>3.8356657999999992</c:v>
                </c:pt>
                <c:pt idx="4721">
                  <c:v>3.836478399999999</c:v>
                </c:pt>
                <c:pt idx="4722">
                  <c:v>3.8372910999999998</c:v>
                </c:pt>
                <c:pt idx="4723">
                  <c:v>3.8381037</c:v>
                </c:pt>
                <c:pt idx="4724">
                  <c:v>3.8389162999999997</c:v>
                </c:pt>
                <c:pt idx="4725">
                  <c:v>3.8397289999999997</c:v>
                </c:pt>
                <c:pt idx="4726">
                  <c:v>3.8405415999999999</c:v>
                </c:pt>
                <c:pt idx="4727">
                  <c:v>3.8413542999999999</c:v>
                </c:pt>
                <c:pt idx="4728">
                  <c:v>3.8421668999999996</c:v>
                </c:pt>
                <c:pt idx="4729">
                  <c:v>3.8429794999999998</c:v>
                </c:pt>
                <c:pt idx="4730">
                  <c:v>3.8437922000000002</c:v>
                </c:pt>
                <c:pt idx="4731">
                  <c:v>3.8446047999999999</c:v>
                </c:pt>
                <c:pt idx="4732">
                  <c:v>3.8454174999999995</c:v>
                </c:pt>
                <c:pt idx="4733">
                  <c:v>3.8462300999999997</c:v>
                </c:pt>
                <c:pt idx="4734">
                  <c:v>3.8470426999999994</c:v>
                </c:pt>
                <c:pt idx="4735">
                  <c:v>3.8478553999999994</c:v>
                </c:pt>
                <c:pt idx="4736">
                  <c:v>3.8486679999999995</c:v>
                </c:pt>
                <c:pt idx="4737">
                  <c:v>3.8494807</c:v>
                </c:pt>
                <c:pt idx="4738">
                  <c:v>3.8502932999999997</c:v>
                </c:pt>
                <c:pt idx="4739">
                  <c:v>3.8511059999999997</c:v>
                </c:pt>
                <c:pt idx="4740">
                  <c:v>3.8519185999999994</c:v>
                </c:pt>
                <c:pt idx="4741">
                  <c:v>3.8527312</c:v>
                </c:pt>
                <c:pt idx="4742">
                  <c:v>3.8535438999999996</c:v>
                </c:pt>
                <c:pt idx="4743">
                  <c:v>3.8543564999999997</c:v>
                </c:pt>
                <c:pt idx="4744">
                  <c:v>3.8551691999999997</c:v>
                </c:pt>
                <c:pt idx="4745">
                  <c:v>3.8559817999999999</c:v>
                </c:pt>
                <c:pt idx="4746">
                  <c:v>3.8567943999999996</c:v>
                </c:pt>
                <c:pt idx="4747">
                  <c:v>3.8576070999999996</c:v>
                </c:pt>
                <c:pt idx="4748">
                  <c:v>3.8584196999999993</c:v>
                </c:pt>
                <c:pt idx="4749">
                  <c:v>3.8592323999999993</c:v>
                </c:pt>
                <c:pt idx="4750">
                  <c:v>3.8600449999999995</c:v>
                </c:pt>
                <c:pt idx="4751">
                  <c:v>3.8608575999999997</c:v>
                </c:pt>
                <c:pt idx="4752">
                  <c:v>3.8616702999999997</c:v>
                </c:pt>
                <c:pt idx="4753">
                  <c:v>3.8624828999999994</c:v>
                </c:pt>
                <c:pt idx="4754">
                  <c:v>3.8632955999999998</c:v>
                </c:pt>
                <c:pt idx="4755">
                  <c:v>3.8641082</c:v>
                </c:pt>
                <c:pt idx="4756">
                  <c:v>3.8649209</c:v>
                </c:pt>
                <c:pt idx="4757">
                  <c:v>3.8657335000000002</c:v>
                </c:pt>
                <c:pt idx="4758">
                  <c:v>3.8665460999999994</c:v>
                </c:pt>
                <c:pt idx="4759">
                  <c:v>3.8673587999999999</c:v>
                </c:pt>
                <c:pt idx="4760">
                  <c:v>3.8681714</c:v>
                </c:pt>
                <c:pt idx="4761">
                  <c:v>3.8689841</c:v>
                </c:pt>
                <c:pt idx="4762">
                  <c:v>3.8697967000000002</c:v>
                </c:pt>
                <c:pt idx="4763">
                  <c:v>3.8706092999999995</c:v>
                </c:pt>
                <c:pt idx="4764">
                  <c:v>3.8714219999999995</c:v>
                </c:pt>
                <c:pt idx="4765">
                  <c:v>3.8722345999999996</c:v>
                </c:pt>
                <c:pt idx="4766">
                  <c:v>3.8730472999999996</c:v>
                </c:pt>
                <c:pt idx="4767">
                  <c:v>3.8738598999999994</c:v>
                </c:pt>
                <c:pt idx="4768">
                  <c:v>3.8746724999999995</c:v>
                </c:pt>
                <c:pt idx="4769">
                  <c:v>3.8754851999999995</c:v>
                </c:pt>
                <c:pt idx="4770">
                  <c:v>3.8762977999999997</c:v>
                </c:pt>
                <c:pt idx="4771">
                  <c:v>3.8771105000000001</c:v>
                </c:pt>
                <c:pt idx="4772">
                  <c:v>3.8779230999999998</c:v>
                </c:pt>
                <c:pt idx="4773">
                  <c:v>3.8787357</c:v>
                </c:pt>
                <c:pt idx="4774">
                  <c:v>3.8795483999999991</c:v>
                </c:pt>
                <c:pt idx="4775">
                  <c:v>3.8803610000000002</c:v>
                </c:pt>
                <c:pt idx="4776">
                  <c:v>3.8811737000000002</c:v>
                </c:pt>
                <c:pt idx="4777">
                  <c:v>3.8819862999999999</c:v>
                </c:pt>
                <c:pt idx="4778">
                  <c:v>3.8827989999999994</c:v>
                </c:pt>
                <c:pt idx="4779">
                  <c:v>3.8836116000000001</c:v>
                </c:pt>
                <c:pt idx="4780">
                  <c:v>3.8844242000000002</c:v>
                </c:pt>
                <c:pt idx="4781">
                  <c:v>3.8852368999999998</c:v>
                </c:pt>
                <c:pt idx="4782">
                  <c:v>3.886049499999999</c:v>
                </c:pt>
                <c:pt idx="4783">
                  <c:v>3.886862199999999</c:v>
                </c:pt>
                <c:pt idx="4784">
                  <c:v>3.8876748000000001</c:v>
                </c:pt>
                <c:pt idx="4785">
                  <c:v>3.8884873999999998</c:v>
                </c:pt>
                <c:pt idx="4786">
                  <c:v>3.8893000999999998</c:v>
                </c:pt>
                <c:pt idx="4787">
                  <c:v>3.8901127</c:v>
                </c:pt>
                <c:pt idx="4788">
                  <c:v>3.8909253999999995</c:v>
                </c:pt>
                <c:pt idx="4789">
                  <c:v>3.8917379999999997</c:v>
                </c:pt>
                <c:pt idx="4790">
                  <c:v>3.8925505999999994</c:v>
                </c:pt>
                <c:pt idx="4791">
                  <c:v>3.8933632999999999</c:v>
                </c:pt>
                <c:pt idx="4792">
                  <c:v>3.8941758999999996</c:v>
                </c:pt>
                <c:pt idx="4793">
                  <c:v>3.8949885999999996</c:v>
                </c:pt>
                <c:pt idx="4794">
                  <c:v>3.8958011999999997</c:v>
                </c:pt>
                <c:pt idx="4795">
                  <c:v>3.8966138999999993</c:v>
                </c:pt>
                <c:pt idx="4796">
                  <c:v>3.8974264999999995</c:v>
                </c:pt>
                <c:pt idx="4797">
                  <c:v>3.8982390999999996</c:v>
                </c:pt>
                <c:pt idx="4798">
                  <c:v>3.8990517999999996</c:v>
                </c:pt>
                <c:pt idx="4799">
                  <c:v>3.8998643999999993</c:v>
                </c:pt>
                <c:pt idx="4800">
                  <c:v>3.9006770999999998</c:v>
                </c:pt>
                <c:pt idx="4801">
                  <c:v>3.9014896999999995</c:v>
                </c:pt>
                <c:pt idx="4802">
                  <c:v>3.9023022999999997</c:v>
                </c:pt>
                <c:pt idx="4803">
                  <c:v>3.9031150000000001</c:v>
                </c:pt>
                <c:pt idx="4804">
                  <c:v>3.9039276000000003</c:v>
                </c:pt>
                <c:pt idx="4805">
                  <c:v>3.9047402999999998</c:v>
                </c:pt>
                <c:pt idx="4806">
                  <c:v>3.9055528999999995</c:v>
                </c:pt>
                <c:pt idx="4807">
                  <c:v>3.9063654999999997</c:v>
                </c:pt>
                <c:pt idx="4808">
                  <c:v>3.9071782000000002</c:v>
                </c:pt>
                <c:pt idx="4809">
                  <c:v>3.9079908000000003</c:v>
                </c:pt>
                <c:pt idx="4810">
                  <c:v>3.9088034999999994</c:v>
                </c:pt>
                <c:pt idx="4811">
                  <c:v>3.9096160999999996</c:v>
                </c:pt>
                <c:pt idx="4812">
                  <c:v>3.9104287999999996</c:v>
                </c:pt>
                <c:pt idx="4813">
                  <c:v>3.9112413999999993</c:v>
                </c:pt>
                <c:pt idx="4814">
                  <c:v>3.912053999999999</c:v>
                </c:pt>
                <c:pt idx="4815">
                  <c:v>3.912866699999999</c:v>
                </c:pt>
                <c:pt idx="4816">
                  <c:v>3.9136792999999996</c:v>
                </c:pt>
                <c:pt idx="4817">
                  <c:v>3.9144919999999996</c:v>
                </c:pt>
                <c:pt idx="4818">
                  <c:v>3.9153045999999998</c:v>
                </c:pt>
                <c:pt idx="4819">
                  <c:v>3.9161172</c:v>
                </c:pt>
                <c:pt idx="4820">
                  <c:v>3.9169298999999995</c:v>
                </c:pt>
                <c:pt idx="4821">
                  <c:v>3.9177424999999997</c:v>
                </c:pt>
                <c:pt idx="4822">
                  <c:v>3.9185551999999997</c:v>
                </c:pt>
                <c:pt idx="4823">
                  <c:v>3.9193677999999998</c:v>
                </c:pt>
                <c:pt idx="4824">
                  <c:v>3.9201804</c:v>
                </c:pt>
                <c:pt idx="4825">
                  <c:v>3.9209931</c:v>
                </c:pt>
                <c:pt idx="4826">
                  <c:v>3.9218056999999997</c:v>
                </c:pt>
                <c:pt idx="4827">
                  <c:v>3.9226183999999993</c:v>
                </c:pt>
                <c:pt idx="4828">
                  <c:v>3.9234309999999999</c:v>
                </c:pt>
                <c:pt idx="4829">
                  <c:v>3.9242435999999996</c:v>
                </c:pt>
                <c:pt idx="4830">
                  <c:v>3.9250562999999996</c:v>
                </c:pt>
                <c:pt idx="4831">
                  <c:v>3.9258688999999993</c:v>
                </c:pt>
                <c:pt idx="4832">
                  <c:v>3.9266815999999998</c:v>
                </c:pt>
                <c:pt idx="4833">
                  <c:v>3.9274941999999999</c:v>
                </c:pt>
                <c:pt idx="4834">
                  <c:v>3.9283068999999999</c:v>
                </c:pt>
                <c:pt idx="4835">
                  <c:v>3.9291195000000001</c:v>
                </c:pt>
                <c:pt idx="4836">
                  <c:v>3.9299320999999998</c:v>
                </c:pt>
                <c:pt idx="4837">
                  <c:v>3.9307447999999998</c:v>
                </c:pt>
                <c:pt idx="4838">
                  <c:v>3.9315573999999995</c:v>
                </c:pt>
                <c:pt idx="4839">
                  <c:v>3.9323700999999995</c:v>
                </c:pt>
                <c:pt idx="4840">
                  <c:v>3.9331827000000001</c:v>
                </c:pt>
                <c:pt idx="4841">
                  <c:v>3.9339952999999999</c:v>
                </c:pt>
                <c:pt idx="4842">
                  <c:v>3.9348079999999994</c:v>
                </c:pt>
                <c:pt idx="4843">
                  <c:v>3.9356205999999996</c:v>
                </c:pt>
                <c:pt idx="4844">
                  <c:v>3.9364332999999996</c:v>
                </c:pt>
                <c:pt idx="4845">
                  <c:v>3.9372458999999993</c:v>
                </c:pt>
                <c:pt idx="4846">
                  <c:v>3.938058499999999</c:v>
                </c:pt>
                <c:pt idx="4847">
                  <c:v>3.9388711999999995</c:v>
                </c:pt>
                <c:pt idx="4848">
                  <c:v>3.9396837999999996</c:v>
                </c:pt>
                <c:pt idx="4849">
                  <c:v>3.9404965000000001</c:v>
                </c:pt>
                <c:pt idx="4850">
                  <c:v>3.9413090999999998</c:v>
                </c:pt>
                <c:pt idx="4851">
                  <c:v>3.9421218000000002</c:v>
                </c:pt>
                <c:pt idx="4852">
                  <c:v>3.9429344</c:v>
                </c:pt>
                <c:pt idx="4853">
                  <c:v>3.9437470000000001</c:v>
                </c:pt>
                <c:pt idx="4854">
                  <c:v>3.9445597000000001</c:v>
                </c:pt>
                <c:pt idx="4855">
                  <c:v>3.9453722999999998</c:v>
                </c:pt>
                <c:pt idx="4856">
                  <c:v>3.9461849999999998</c:v>
                </c:pt>
                <c:pt idx="4857">
                  <c:v>3.9469976</c:v>
                </c:pt>
                <c:pt idx="4858">
                  <c:v>3.9478102000000002</c:v>
                </c:pt>
                <c:pt idx="4859">
                  <c:v>3.9486228999999997</c:v>
                </c:pt>
                <c:pt idx="4860">
                  <c:v>3.9494354999999994</c:v>
                </c:pt>
                <c:pt idx="4861">
                  <c:v>3.950248199999999</c:v>
                </c:pt>
                <c:pt idx="4862">
                  <c:v>3.9510607999999996</c:v>
                </c:pt>
                <c:pt idx="4863">
                  <c:v>3.9518733999999993</c:v>
                </c:pt>
                <c:pt idx="4864">
                  <c:v>3.9526860999999993</c:v>
                </c:pt>
                <c:pt idx="4865">
                  <c:v>3.9534986999999995</c:v>
                </c:pt>
                <c:pt idx="4866">
                  <c:v>3.9543113999999999</c:v>
                </c:pt>
                <c:pt idx="4867">
                  <c:v>3.9551240000000001</c:v>
                </c:pt>
                <c:pt idx="4868">
                  <c:v>3.9559365999999998</c:v>
                </c:pt>
                <c:pt idx="4869">
                  <c:v>3.9567492999999994</c:v>
                </c:pt>
                <c:pt idx="4870">
                  <c:v>3.9575619</c:v>
                </c:pt>
                <c:pt idx="4871">
                  <c:v>3.9583746</c:v>
                </c:pt>
                <c:pt idx="4872">
                  <c:v>3.9591872000000001</c:v>
                </c:pt>
                <c:pt idx="4873">
                  <c:v>3.9599998999999997</c:v>
                </c:pt>
                <c:pt idx="4874">
                  <c:v>3.9608124999999994</c:v>
                </c:pt>
                <c:pt idx="4875">
                  <c:v>3.9616250999999996</c:v>
                </c:pt>
                <c:pt idx="4876">
                  <c:v>3.9624378</c:v>
                </c:pt>
                <c:pt idx="4877">
                  <c:v>3.9632503999999997</c:v>
                </c:pt>
                <c:pt idx="4878">
                  <c:v>3.9640630999999997</c:v>
                </c:pt>
                <c:pt idx="4879">
                  <c:v>3.9648756999999994</c:v>
                </c:pt>
                <c:pt idx="4880">
                  <c:v>3.9656882999999996</c:v>
                </c:pt>
                <c:pt idx="4881">
                  <c:v>3.9665010000000001</c:v>
                </c:pt>
                <c:pt idx="4882">
                  <c:v>3.9673136000000002</c:v>
                </c:pt>
                <c:pt idx="4883">
                  <c:v>3.9681263000000002</c:v>
                </c:pt>
                <c:pt idx="4884">
                  <c:v>3.9689388999999999</c:v>
                </c:pt>
                <c:pt idx="4885">
                  <c:v>3.9697515000000001</c:v>
                </c:pt>
                <c:pt idx="4886">
                  <c:v>3.9705642000000001</c:v>
                </c:pt>
                <c:pt idx="4887">
                  <c:v>3.9713767999999998</c:v>
                </c:pt>
                <c:pt idx="4888">
                  <c:v>3.9721894999999994</c:v>
                </c:pt>
                <c:pt idx="4889">
                  <c:v>3.9730020999999995</c:v>
                </c:pt>
                <c:pt idx="4890">
                  <c:v>3.9738148</c:v>
                </c:pt>
                <c:pt idx="4891">
                  <c:v>3.9746273999999997</c:v>
                </c:pt>
                <c:pt idx="4892">
                  <c:v>3.9754399999999994</c:v>
                </c:pt>
                <c:pt idx="4893">
                  <c:v>3.976252699999999</c:v>
                </c:pt>
                <c:pt idx="4894">
                  <c:v>3.9770652999999996</c:v>
                </c:pt>
                <c:pt idx="4895">
                  <c:v>3.9778779999999996</c:v>
                </c:pt>
                <c:pt idx="4896">
                  <c:v>3.9786905999999997</c:v>
                </c:pt>
                <c:pt idx="4897">
                  <c:v>3.9795031999999995</c:v>
                </c:pt>
                <c:pt idx="4898">
                  <c:v>3.9803158999999999</c:v>
                </c:pt>
                <c:pt idx="4899">
                  <c:v>3.9811285000000001</c:v>
                </c:pt>
                <c:pt idx="4900">
                  <c:v>3.9819412000000001</c:v>
                </c:pt>
                <c:pt idx="4901">
                  <c:v>3.9827537999999998</c:v>
                </c:pt>
                <c:pt idx="4902">
                  <c:v>3.9835664</c:v>
                </c:pt>
                <c:pt idx="4903">
                  <c:v>3.9843791</c:v>
                </c:pt>
                <c:pt idx="4904">
                  <c:v>3.9851917000000006</c:v>
                </c:pt>
                <c:pt idx="4905">
                  <c:v>3.9860043999999997</c:v>
                </c:pt>
                <c:pt idx="4906">
                  <c:v>3.9868169999999994</c:v>
                </c:pt>
                <c:pt idx="4907">
                  <c:v>3.9876296999999998</c:v>
                </c:pt>
                <c:pt idx="4908">
                  <c:v>3.9884422999999996</c:v>
                </c:pt>
                <c:pt idx="4909">
                  <c:v>3.9892548999999997</c:v>
                </c:pt>
                <c:pt idx="4910">
                  <c:v>3.9900675999999997</c:v>
                </c:pt>
                <c:pt idx="4911">
                  <c:v>3.9908801999999994</c:v>
                </c:pt>
                <c:pt idx="4912">
                  <c:v>3.9916928999999994</c:v>
                </c:pt>
                <c:pt idx="4913">
                  <c:v>3.9925054999999996</c:v>
                </c:pt>
                <c:pt idx="4914">
                  <c:v>3.9933180999999998</c:v>
                </c:pt>
                <c:pt idx="4915">
                  <c:v>3.9941308000000002</c:v>
                </c:pt>
                <c:pt idx="4916">
                  <c:v>3.9949433999999995</c:v>
                </c:pt>
                <c:pt idx="4917">
                  <c:v>3.9957560999999995</c:v>
                </c:pt>
                <c:pt idx="4918">
                  <c:v>3.9965686999999996</c:v>
                </c:pt>
                <c:pt idx="4919">
                  <c:v>3.9973813000000002</c:v>
                </c:pt>
                <c:pt idx="4920">
                  <c:v>3.9981939999999998</c:v>
                </c:pt>
                <c:pt idx="4921">
                  <c:v>3.9990065999999995</c:v>
                </c:pt>
                <c:pt idx="4922">
                  <c:v>3.9998192999999995</c:v>
                </c:pt>
                <c:pt idx="4923">
                  <c:v>4.0006319000000001</c:v>
                </c:pt>
                <c:pt idx="4924">
                  <c:v>4.0014444999999998</c:v>
                </c:pt>
                <c:pt idx="4925">
                  <c:v>4.0022571999999998</c:v>
                </c:pt>
                <c:pt idx="4926">
                  <c:v>4.0030698000000005</c:v>
                </c:pt>
                <c:pt idx="4927">
                  <c:v>4.0038824999999996</c:v>
                </c:pt>
                <c:pt idx="4928">
                  <c:v>4.0046951000000002</c:v>
                </c:pt>
                <c:pt idx="4929">
                  <c:v>4.0055077999999993</c:v>
                </c:pt>
                <c:pt idx="4930">
                  <c:v>4.0063203999999999</c:v>
                </c:pt>
                <c:pt idx="4931">
                  <c:v>4.0071329999999987</c:v>
                </c:pt>
                <c:pt idx="4932">
                  <c:v>4.0079456999999987</c:v>
                </c:pt>
                <c:pt idx="4933">
                  <c:v>4.0087583000000002</c:v>
                </c:pt>
                <c:pt idx="4934">
                  <c:v>4.0095710000000002</c:v>
                </c:pt>
                <c:pt idx="4935">
                  <c:v>4.010383599999999</c:v>
                </c:pt>
                <c:pt idx="4936">
                  <c:v>4.0111961999999997</c:v>
                </c:pt>
                <c:pt idx="4937">
                  <c:v>4.0120088999999988</c:v>
                </c:pt>
                <c:pt idx="4938">
                  <c:v>4.0128214999999994</c:v>
                </c:pt>
                <c:pt idx="4939">
                  <c:v>4.0136341999999994</c:v>
                </c:pt>
                <c:pt idx="4940">
                  <c:v>4.0144467999999991</c:v>
                </c:pt>
                <c:pt idx="4941">
                  <c:v>4.0152593999999997</c:v>
                </c:pt>
                <c:pt idx="4942">
                  <c:v>4.0160720999999997</c:v>
                </c:pt>
                <c:pt idx="4943">
                  <c:v>4.0168846999999994</c:v>
                </c:pt>
                <c:pt idx="4944">
                  <c:v>4.0176974000000003</c:v>
                </c:pt>
                <c:pt idx="4945">
                  <c:v>4.0185099999999991</c:v>
                </c:pt>
                <c:pt idx="4946">
                  <c:v>4.0193227000000009</c:v>
                </c:pt>
                <c:pt idx="4947">
                  <c:v>4.020135299999998</c:v>
                </c:pt>
                <c:pt idx="4948">
                  <c:v>4.0209478999999995</c:v>
                </c:pt>
                <c:pt idx="4949">
                  <c:v>4.0217606000000004</c:v>
                </c:pt>
                <c:pt idx="4950">
                  <c:v>4.0225731999999992</c:v>
                </c:pt>
                <c:pt idx="4951">
                  <c:v>4.0233858999999992</c:v>
                </c:pt>
                <c:pt idx="4952">
                  <c:v>4.0241984999999989</c:v>
                </c:pt>
                <c:pt idx="4953">
                  <c:v>4.0250110999999995</c:v>
                </c:pt>
                <c:pt idx="4954">
                  <c:v>4.0258237999999995</c:v>
                </c:pt>
                <c:pt idx="4955">
                  <c:v>4.0266364000000001</c:v>
                </c:pt>
                <c:pt idx="4956">
                  <c:v>4.0274491000000001</c:v>
                </c:pt>
                <c:pt idx="4957">
                  <c:v>4.0282616999999998</c:v>
                </c:pt>
                <c:pt idx="4958">
                  <c:v>4.0290742999999996</c:v>
                </c:pt>
                <c:pt idx="4959">
                  <c:v>4.0298869999999996</c:v>
                </c:pt>
                <c:pt idx="4960">
                  <c:v>4.030699600000001</c:v>
                </c:pt>
                <c:pt idx="4961">
                  <c:v>4.0315123000000002</c:v>
                </c:pt>
                <c:pt idx="4962">
                  <c:v>4.032324899999999</c:v>
                </c:pt>
                <c:pt idx="4963">
                  <c:v>4.0331374999999996</c:v>
                </c:pt>
                <c:pt idx="4964">
                  <c:v>4.0339501999999996</c:v>
                </c:pt>
                <c:pt idx="4965">
                  <c:v>4.0347628000000002</c:v>
                </c:pt>
                <c:pt idx="4966">
                  <c:v>4.0355754999999993</c:v>
                </c:pt>
                <c:pt idx="4967">
                  <c:v>4.0363880999999999</c:v>
                </c:pt>
                <c:pt idx="4968">
                  <c:v>4.0372007999999999</c:v>
                </c:pt>
                <c:pt idx="4969">
                  <c:v>4.0380133999999996</c:v>
                </c:pt>
                <c:pt idx="4970">
                  <c:v>4.0388260000000002</c:v>
                </c:pt>
                <c:pt idx="4971">
                  <c:v>4.0396387000000011</c:v>
                </c:pt>
                <c:pt idx="4972">
                  <c:v>4.0404513</c:v>
                </c:pt>
                <c:pt idx="4973">
                  <c:v>4.0412640000000009</c:v>
                </c:pt>
                <c:pt idx="4974">
                  <c:v>4.0420765999999988</c:v>
                </c:pt>
                <c:pt idx="4975">
                  <c:v>4.0428891999999994</c:v>
                </c:pt>
                <c:pt idx="4976">
                  <c:v>4.0437019000000003</c:v>
                </c:pt>
                <c:pt idx="4977">
                  <c:v>4.0445144999999982</c:v>
                </c:pt>
                <c:pt idx="4978">
                  <c:v>4.0453272</c:v>
                </c:pt>
                <c:pt idx="4979">
                  <c:v>4.0461397999999997</c:v>
                </c:pt>
                <c:pt idx="4980">
                  <c:v>4.0469524000000003</c:v>
                </c:pt>
                <c:pt idx="4981">
                  <c:v>4.0477651000000003</c:v>
                </c:pt>
                <c:pt idx="4982">
                  <c:v>4.0485777000000001</c:v>
                </c:pt>
                <c:pt idx="4983">
                  <c:v>4.0493904000000009</c:v>
                </c:pt>
                <c:pt idx="4984">
                  <c:v>4.0502029999999998</c:v>
                </c:pt>
                <c:pt idx="4985">
                  <c:v>4.0510156999999989</c:v>
                </c:pt>
                <c:pt idx="4986">
                  <c:v>4.0518283000000004</c:v>
                </c:pt>
                <c:pt idx="4987">
                  <c:v>4.0526409000000001</c:v>
                </c:pt>
                <c:pt idx="4988">
                  <c:v>4.0534536000000001</c:v>
                </c:pt>
                <c:pt idx="4989">
                  <c:v>4.0542661999999998</c:v>
                </c:pt>
                <c:pt idx="4990">
                  <c:v>4.0550788999999989</c:v>
                </c:pt>
                <c:pt idx="4991">
                  <c:v>4.0558914999999995</c:v>
                </c:pt>
                <c:pt idx="4992">
                  <c:v>4.0567041000000001</c:v>
                </c:pt>
                <c:pt idx="4993">
                  <c:v>4.0575167999999984</c:v>
                </c:pt>
                <c:pt idx="4994">
                  <c:v>4.0583293999999999</c:v>
                </c:pt>
                <c:pt idx="4995">
                  <c:v>4.0591420999999999</c:v>
                </c:pt>
                <c:pt idx="4996">
                  <c:v>4.0599546999999987</c:v>
                </c:pt>
                <c:pt idx="4997">
                  <c:v>4.0607673000000002</c:v>
                </c:pt>
                <c:pt idx="4998">
                  <c:v>4.0615799999999993</c:v>
                </c:pt>
                <c:pt idx="4999">
                  <c:v>4.062392599999999</c:v>
                </c:pt>
                <c:pt idx="5000">
                  <c:v>4.063205299999999</c:v>
                </c:pt>
                <c:pt idx="5001">
                  <c:v>4.0640178999999979</c:v>
                </c:pt>
                <c:pt idx="5002">
                  <c:v>4.0648305999999979</c:v>
                </c:pt>
                <c:pt idx="5003">
                  <c:v>4.0656432000000002</c:v>
                </c:pt>
                <c:pt idx="5004">
                  <c:v>4.0664557999999991</c:v>
                </c:pt>
                <c:pt idx="5005">
                  <c:v>4.0672685</c:v>
                </c:pt>
                <c:pt idx="5006">
                  <c:v>4.0680810999999988</c:v>
                </c:pt>
                <c:pt idx="5007">
                  <c:v>4.0688937999999997</c:v>
                </c:pt>
                <c:pt idx="5008">
                  <c:v>4.0697064000000003</c:v>
                </c:pt>
                <c:pt idx="5009">
                  <c:v>4.070519</c:v>
                </c:pt>
                <c:pt idx="5010">
                  <c:v>4.0713317000000009</c:v>
                </c:pt>
                <c:pt idx="5011">
                  <c:v>4.0721442999999988</c:v>
                </c:pt>
                <c:pt idx="5012">
                  <c:v>4.0729569999999988</c:v>
                </c:pt>
                <c:pt idx="5013">
                  <c:v>4.0737696000000012</c:v>
                </c:pt>
                <c:pt idx="5014">
                  <c:v>4.0745821999999992</c:v>
                </c:pt>
                <c:pt idx="5015">
                  <c:v>4.0753949</c:v>
                </c:pt>
                <c:pt idx="5016">
                  <c:v>4.0762075000000006</c:v>
                </c:pt>
                <c:pt idx="5017">
                  <c:v>4.0770201999999998</c:v>
                </c:pt>
                <c:pt idx="5018">
                  <c:v>4.0778327999999995</c:v>
                </c:pt>
                <c:pt idx="5019">
                  <c:v>4.078645400000001</c:v>
                </c:pt>
                <c:pt idx="5020">
                  <c:v>4.079458100000001</c:v>
                </c:pt>
                <c:pt idx="5021">
                  <c:v>4.0802706999999998</c:v>
                </c:pt>
                <c:pt idx="5022">
                  <c:v>4.0810833999999998</c:v>
                </c:pt>
                <c:pt idx="5023">
                  <c:v>4.0818960000000004</c:v>
                </c:pt>
                <c:pt idx="5024">
                  <c:v>4.0827087000000004</c:v>
                </c:pt>
                <c:pt idx="5025">
                  <c:v>4.0835213000000001</c:v>
                </c:pt>
                <c:pt idx="5026">
                  <c:v>4.084333899999999</c:v>
                </c:pt>
                <c:pt idx="5027">
                  <c:v>4.085146599999999</c:v>
                </c:pt>
                <c:pt idx="5028">
                  <c:v>4.0859591999999996</c:v>
                </c:pt>
                <c:pt idx="5029">
                  <c:v>4.0867718999999996</c:v>
                </c:pt>
                <c:pt idx="5030">
                  <c:v>4.0875844999999984</c:v>
                </c:pt>
                <c:pt idx="5031">
                  <c:v>4.0883970999999999</c:v>
                </c:pt>
                <c:pt idx="5032">
                  <c:v>4.0892098000000008</c:v>
                </c:pt>
                <c:pt idx="5033">
                  <c:v>4.0900223999999996</c:v>
                </c:pt>
                <c:pt idx="5034">
                  <c:v>4.0908350999999987</c:v>
                </c:pt>
                <c:pt idx="5035">
                  <c:v>4.0916477000000011</c:v>
                </c:pt>
                <c:pt idx="5036">
                  <c:v>4.0924602999999991</c:v>
                </c:pt>
                <c:pt idx="5037">
                  <c:v>4.0932729999999999</c:v>
                </c:pt>
                <c:pt idx="5038">
                  <c:v>4.0940855999999979</c:v>
                </c:pt>
                <c:pt idx="5039">
                  <c:v>4.0948982999999988</c:v>
                </c:pt>
                <c:pt idx="5040">
                  <c:v>4.0957108999999994</c:v>
                </c:pt>
                <c:pt idx="5041">
                  <c:v>4.0965236000000003</c:v>
                </c:pt>
                <c:pt idx="5042">
                  <c:v>4.0973361999999991</c:v>
                </c:pt>
                <c:pt idx="5043">
                  <c:v>4.0981487999999997</c:v>
                </c:pt>
                <c:pt idx="5044">
                  <c:v>4.0989614999999997</c:v>
                </c:pt>
                <c:pt idx="5045">
                  <c:v>4.0997741000000003</c:v>
                </c:pt>
                <c:pt idx="5046">
                  <c:v>4.1005867999999985</c:v>
                </c:pt>
                <c:pt idx="5047">
                  <c:v>4.1013994000000009</c:v>
                </c:pt>
                <c:pt idx="5048">
                  <c:v>4.1022119999999989</c:v>
                </c:pt>
                <c:pt idx="5049">
                  <c:v>4.1030246999999989</c:v>
                </c:pt>
                <c:pt idx="5050">
                  <c:v>4.1038372999999995</c:v>
                </c:pt>
                <c:pt idx="5051">
                  <c:v>4.1046499999999995</c:v>
                </c:pt>
                <c:pt idx="5052">
                  <c:v>4.1054626000000001</c:v>
                </c:pt>
                <c:pt idx="5053">
                  <c:v>4.1062751999999998</c:v>
                </c:pt>
                <c:pt idx="5054">
                  <c:v>4.107087899999998</c:v>
                </c:pt>
                <c:pt idx="5055">
                  <c:v>4.1079004999999986</c:v>
                </c:pt>
                <c:pt idx="5056">
                  <c:v>4.1087131999999995</c:v>
                </c:pt>
                <c:pt idx="5057">
                  <c:v>4.1095257999999992</c:v>
                </c:pt>
                <c:pt idx="5058">
                  <c:v>4.1103383999999989</c:v>
                </c:pt>
                <c:pt idx="5059">
                  <c:v>4.1111510999999989</c:v>
                </c:pt>
                <c:pt idx="5060">
                  <c:v>4.1119637000000004</c:v>
                </c:pt>
                <c:pt idx="5061">
                  <c:v>4.1127763999999996</c:v>
                </c:pt>
                <c:pt idx="5062">
                  <c:v>4.1135889999999993</c:v>
                </c:pt>
                <c:pt idx="5063">
                  <c:v>4.1144016999999993</c:v>
                </c:pt>
                <c:pt idx="5064">
                  <c:v>4.1152142999999981</c:v>
                </c:pt>
                <c:pt idx="5065">
                  <c:v>4.1160268999999987</c:v>
                </c:pt>
                <c:pt idx="5066">
                  <c:v>4.1168395999999987</c:v>
                </c:pt>
                <c:pt idx="5067">
                  <c:v>4.1176521999999993</c:v>
                </c:pt>
                <c:pt idx="5068">
                  <c:v>4.1184648999999993</c:v>
                </c:pt>
                <c:pt idx="5069">
                  <c:v>4.1192774999999999</c:v>
                </c:pt>
                <c:pt idx="5070">
                  <c:v>4.1200900999999988</c:v>
                </c:pt>
                <c:pt idx="5071">
                  <c:v>4.1209027999999988</c:v>
                </c:pt>
                <c:pt idx="5072">
                  <c:v>4.1217153999999994</c:v>
                </c:pt>
                <c:pt idx="5073">
                  <c:v>4.1225280999999994</c:v>
                </c:pt>
                <c:pt idx="5074">
                  <c:v>4.1233407</c:v>
                </c:pt>
                <c:pt idx="5075">
                  <c:v>4.1241532999999979</c:v>
                </c:pt>
                <c:pt idx="5076">
                  <c:v>4.1249659999999979</c:v>
                </c:pt>
                <c:pt idx="5077">
                  <c:v>4.1257785999999994</c:v>
                </c:pt>
                <c:pt idx="5078">
                  <c:v>4.1265912999999994</c:v>
                </c:pt>
                <c:pt idx="5079">
                  <c:v>4.1274038999999991</c:v>
                </c:pt>
                <c:pt idx="5080">
                  <c:v>4.1282165999999991</c:v>
                </c:pt>
                <c:pt idx="5081">
                  <c:v>4.1290291999999997</c:v>
                </c:pt>
                <c:pt idx="5082">
                  <c:v>4.1298417999999995</c:v>
                </c:pt>
                <c:pt idx="5083">
                  <c:v>4.1306544999999995</c:v>
                </c:pt>
                <c:pt idx="5084">
                  <c:v>4.1314671000000009</c:v>
                </c:pt>
                <c:pt idx="5085">
                  <c:v>4.1322798000000001</c:v>
                </c:pt>
                <c:pt idx="5086">
                  <c:v>4.1330923999999998</c:v>
                </c:pt>
                <c:pt idx="5087">
                  <c:v>4.1339049999999995</c:v>
                </c:pt>
                <c:pt idx="5088">
                  <c:v>4.1347176999999995</c:v>
                </c:pt>
                <c:pt idx="5089">
                  <c:v>4.1355302999999992</c:v>
                </c:pt>
                <c:pt idx="5090">
                  <c:v>4.136343000000001</c:v>
                </c:pt>
                <c:pt idx="5091">
                  <c:v>4.137155599999998</c:v>
                </c:pt>
                <c:pt idx="5092">
                  <c:v>4.1379681999999995</c:v>
                </c:pt>
                <c:pt idx="5093">
                  <c:v>4.1387808999999995</c:v>
                </c:pt>
                <c:pt idx="5094">
                  <c:v>4.1395935000000001</c:v>
                </c:pt>
                <c:pt idx="5095">
                  <c:v>4.1404061999999993</c:v>
                </c:pt>
                <c:pt idx="5096">
                  <c:v>4.1412187999999999</c:v>
                </c:pt>
                <c:pt idx="5097">
                  <c:v>4.142031499999999</c:v>
                </c:pt>
                <c:pt idx="5098">
                  <c:v>4.1428440999999987</c:v>
                </c:pt>
                <c:pt idx="5099">
                  <c:v>4.1436567000000002</c:v>
                </c:pt>
                <c:pt idx="5100">
                  <c:v>4.1444694000000002</c:v>
                </c:pt>
                <c:pt idx="5101">
                  <c:v>4.145281999999999</c:v>
                </c:pt>
                <c:pt idx="5102">
                  <c:v>4.146094699999999</c:v>
                </c:pt>
                <c:pt idx="5103">
                  <c:v>4.1469072999999987</c:v>
                </c:pt>
                <c:pt idx="5104">
                  <c:v>4.1477198999999993</c:v>
                </c:pt>
                <c:pt idx="5105">
                  <c:v>4.1485325999999993</c:v>
                </c:pt>
                <c:pt idx="5106">
                  <c:v>4.1493452</c:v>
                </c:pt>
                <c:pt idx="5107">
                  <c:v>4.1501578999999991</c:v>
                </c:pt>
                <c:pt idx="5108">
                  <c:v>4.1509704999999988</c:v>
                </c:pt>
                <c:pt idx="5109">
                  <c:v>4.1517831000000003</c:v>
                </c:pt>
                <c:pt idx="5110">
                  <c:v>4.1525957999999985</c:v>
                </c:pt>
                <c:pt idx="5111">
                  <c:v>4.1534084</c:v>
                </c:pt>
                <c:pt idx="5112">
                  <c:v>4.1542211</c:v>
                </c:pt>
                <c:pt idx="5113">
                  <c:v>4.1550336999999988</c:v>
                </c:pt>
                <c:pt idx="5114">
                  <c:v>4.1558462999999994</c:v>
                </c:pt>
                <c:pt idx="5115">
                  <c:v>4.1566590000000003</c:v>
                </c:pt>
                <c:pt idx="5116">
                  <c:v>4.1574715999999992</c:v>
                </c:pt>
                <c:pt idx="5117">
                  <c:v>4.1582842999999992</c:v>
                </c:pt>
                <c:pt idx="5118">
                  <c:v>4.1590968999999989</c:v>
                </c:pt>
                <c:pt idx="5119">
                  <c:v>4.1599095999999989</c:v>
                </c:pt>
                <c:pt idx="5120">
                  <c:v>4.1607221999999995</c:v>
                </c:pt>
                <c:pt idx="5121">
                  <c:v>4.1615347999999983</c:v>
                </c:pt>
                <c:pt idx="5122">
                  <c:v>4.1623474999999992</c:v>
                </c:pt>
                <c:pt idx="5123">
                  <c:v>4.1631600999999989</c:v>
                </c:pt>
                <c:pt idx="5124">
                  <c:v>4.1639727999999989</c:v>
                </c:pt>
                <c:pt idx="5125">
                  <c:v>4.1647853999999986</c:v>
                </c:pt>
                <c:pt idx="5126">
                  <c:v>4.1655979999999992</c:v>
                </c:pt>
                <c:pt idx="5127">
                  <c:v>4.1664106999999992</c:v>
                </c:pt>
                <c:pt idx="5128">
                  <c:v>4.167223299999999</c:v>
                </c:pt>
                <c:pt idx="5129">
                  <c:v>4.1680359999999981</c:v>
                </c:pt>
                <c:pt idx="5130">
                  <c:v>4.1688485999999987</c:v>
                </c:pt>
                <c:pt idx="5131">
                  <c:v>4.1696612000000002</c:v>
                </c:pt>
                <c:pt idx="5132">
                  <c:v>4.1704739000000002</c:v>
                </c:pt>
                <c:pt idx="5133">
                  <c:v>4.1712864999999999</c:v>
                </c:pt>
                <c:pt idx="5134">
                  <c:v>4.1720991999999999</c:v>
                </c:pt>
                <c:pt idx="5135">
                  <c:v>4.1729117999999987</c:v>
                </c:pt>
                <c:pt idx="5136">
                  <c:v>4.1737244999999996</c:v>
                </c:pt>
                <c:pt idx="5137">
                  <c:v>4.1745370999999993</c:v>
                </c:pt>
                <c:pt idx="5138">
                  <c:v>4.1753496999999999</c:v>
                </c:pt>
                <c:pt idx="5139">
                  <c:v>4.1761623999999999</c:v>
                </c:pt>
                <c:pt idx="5140">
                  <c:v>4.1769749999999988</c:v>
                </c:pt>
                <c:pt idx="5141">
                  <c:v>4.1777876999999988</c:v>
                </c:pt>
                <c:pt idx="5142">
                  <c:v>4.1786003000000003</c:v>
                </c:pt>
                <c:pt idx="5143">
                  <c:v>4.1794129</c:v>
                </c:pt>
                <c:pt idx="5144">
                  <c:v>4.1802256</c:v>
                </c:pt>
                <c:pt idx="5145">
                  <c:v>4.1810381999999997</c:v>
                </c:pt>
                <c:pt idx="5146">
                  <c:v>4.1818508999999988</c:v>
                </c:pt>
                <c:pt idx="5147">
                  <c:v>4.1826635000000003</c:v>
                </c:pt>
                <c:pt idx="5148">
                  <c:v>4.1834761</c:v>
                </c:pt>
                <c:pt idx="5149">
                  <c:v>4.1842887999999991</c:v>
                </c:pt>
                <c:pt idx="5150">
                  <c:v>4.1851013999999989</c:v>
                </c:pt>
                <c:pt idx="5151">
                  <c:v>4.185914099999998</c:v>
                </c:pt>
                <c:pt idx="5152">
                  <c:v>4.1867267000000004</c:v>
                </c:pt>
                <c:pt idx="5153">
                  <c:v>4.1875392999999992</c:v>
                </c:pt>
                <c:pt idx="5154">
                  <c:v>4.1883520000000001</c:v>
                </c:pt>
                <c:pt idx="5155">
                  <c:v>4.1891645999999989</c:v>
                </c:pt>
                <c:pt idx="5156">
                  <c:v>4.1899772999999989</c:v>
                </c:pt>
                <c:pt idx="5157">
                  <c:v>4.1907898999999995</c:v>
                </c:pt>
                <c:pt idx="5158">
                  <c:v>4.1916026000000004</c:v>
                </c:pt>
                <c:pt idx="5159">
                  <c:v>4.1924151999999983</c:v>
                </c:pt>
                <c:pt idx="5160">
                  <c:v>4.1932277999999998</c:v>
                </c:pt>
                <c:pt idx="5161">
                  <c:v>4.1940404999999989</c:v>
                </c:pt>
                <c:pt idx="5162">
                  <c:v>4.1948530999999987</c:v>
                </c:pt>
                <c:pt idx="5163">
                  <c:v>4.1956657999999996</c:v>
                </c:pt>
                <c:pt idx="5164">
                  <c:v>4.1964784000000002</c:v>
                </c:pt>
                <c:pt idx="5165">
                  <c:v>4.197290999999999</c:v>
                </c:pt>
                <c:pt idx="5166">
                  <c:v>4.198103699999999</c:v>
                </c:pt>
                <c:pt idx="5167">
                  <c:v>4.1989162999999978</c:v>
                </c:pt>
                <c:pt idx="5168">
                  <c:v>4.1997289999999996</c:v>
                </c:pt>
                <c:pt idx="5169">
                  <c:v>4.2005416000000002</c:v>
                </c:pt>
                <c:pt idx="5170">
                  <c:v>4.2013541999999999</c:v>
                </c:pt>
                <c:pt idx="5171">
                  <c:v>4.202166899999999</c:v>
                </c:pt>
                <c:pt idx="5172">
                  <c:v>4.2029794999999996</c:v>
                </c:pt>
                <c:pt idx="5173">
                  <c:v>4.2037922000000005</c:v>
                </c:pt>
                <c:pt idx="5174">
                  <c:v>4.2046047999999994</c:v>
                </c:pt>
                <c:pt idx="5175">
                  <c:v>4.2054174999999994</c:v>
                </c:pt>
                <c:pt idx="5176">
                  <c:v>4.2062301000000009</c:v>
                </c:pt>
                <c:pt idx="5177">
                  <c:v>4.2070426999999997</c:v>
                </c:pt>
                <c:pt idx="5178">
                  <c:v>4.2078553999999988</c:v>
                </c:pt>
                <c:pt idx="5179">
                  <c:v>4.2086680000000012</c:v>
                </c:pt>
                <c:pt idx="5180">
                  <c:v>4.2094807000000003</c:v>
                </c:pt>
                <c:pt idx="5181">
                  <c:v>4.2102933000000009</c:v>
                </c:pt>
                <c:pt idx="5182">
                  <c:v>4.2111058999999988</c:v>
                </c:pt>
                <c:pt idx="5183">
                  <c:v>4.2119185999999988</c:v>
                </c:pt>
                <c:pt idx="5184">
                  <c:v>4.2127311999999995</c:v>
                </c:pt>
                <c:pt idx="5185">
                  <c:v>4.2135439000000003</c:v>
                </c:pt>
                <c:pt idx="5186">
                  <c:v>4.2143564999999992</c:v>
                </c:pt>
                <c:pt idx="5187">
                  <c:v>4.2151690999999998</c:v>
                </c:pt>
                <c:pt idx="5188">
                  <c:v>4.2159817999999989</c:v>
                </c:pt>
                <c:pt idx="5189">
                  <c:v>4.2167944000000004</c:v>
                </c:pt>
                <c:pt idx="5190">
                  <c:v>4.2176071000000004</c:v>
                </c:pt>
                <c:pt idx="5191">
                  <c:v>4.2184197000000001</c:v>
                </c:pt>
                <c:pt idx="5192">
                  <c:v>4.219232400000001</c:v>
                </c:pt>
                <c:pt idx="5193">
                  <c:v>4.2200449999999989</c:v>
                </c:pt>
                <c:pt idx="5194">
                  <c:v>4.2208575999999995</c:v>
                </c:pt>
                <c:pt idx="5195">
                  <c:v>4.2216703000000004</c:v>
                </c:pt>
                <c:pt idx="5196">
                  <c:v>4.2224828999999993</c:v>
                </c:pt>
                <c:pt idx="5197">
                  <c:v>4.2232956000000001</c:v>
                </c:pt>
                <c:pt idx="5198">
                  <c:v>4.224108199999999</c:v>
                </c:pt>
                <c:pt idx="5199">
                  <c:v>4.2249207999999987</c:v>
                </c:pt>
                <c:pt idx="5200">
                  <c:v>4.2257334999999996</c:v>
                </c:pt>
                <c:pt idx="5201">
                  <c:v>4.2265461000000002</c:v>
                </c:pt>
                <c:pt idx="5202">
                  <c:v>4.2273587999999993</c:v>
                </c:pt>
                <c:pt idx="5203">
                  <c:v>4.228171399999999</c:v>
                </c:pt>
                <c:pt idx="5204">
                  <c:v>4.2289839999999987</c:v>
                </c:pt>
                <c:pt idx="5205">
                  <c:v>4.2297966999999996</c:v>
                </c:pt>
                <c:pt idx="5206">
                  <c:v>4.2306093000000011</c:v>
                </c:pt>
                <c:pt idx="5207">
                  <c:v>4.2314220000000011</c:v>
                </c:pt>
                <c:pt idx="5208">
                  <c:v>4.2322346</c:v>
                </c:pt>
                <c:pt idx="5209">
                  <c:v>4.2330472000000006</c:v>
                </c:pt>
                <c:pt idx="5210">
                  <c:v>4.2338598999999997</c:v>
                </c:pt>
                <c:pt idx="5211">
                  <c:v>4.2346725000000003</c:v>
                </c:pt>
                <c:pt idx="5212">
                  <c:v>4.2354851999999994</c:v>
                </c:pt>
                <c:pt idx="5213">
                  <c:v>4.2362978000000009</c:v>
                </c:pt>
                <c:pt idx="5214">
                  <c:v>4.2371104999999991</c:v>
                </c:pt>
                <c:pt idx="5215">
                  <c:v>4.2379230999999997</c:v>
                </c:pt>
                <c:pt idx="5216">
                  <c:v>4.2387357000000003</c:v>
                </c:pt>
                <c:pt idx="5217">
                  <c:v>4.2395484000000012</c:v>
                </c:pt>
                <c:pt idx="5218">
                  <c:v>4.2403610000000009</c:v>
                </c:pt>
                <c:pt idx="5219">
                  <c:v>4.2411737000000009</c:v>
                </c:pt>
                <c:pt idx="5220">
                  <c:v>4.2419862999999989</c:v>
                </c:pt>
                <c:pt idx="5221">
                  <c:v>4.2427989000000004</c:v>
                </c:pt>
                <c:pt idx="5222">
                  <c:v>4.2436116000000004</c:v>
                </c:pt>
                <c:pt idx="5223">
                  <c:v>4.2444241999999992</c:v>
                </c:pt>
                <c:pt idx="5224">
                  <c:v>4.2452369000000001</c:v>
                </c:pt>
                <c:pt idx="5225">
                  <c:v>4.2460495000000007</c:v>
                </c:pt>
                <c:pt idx="5226">
                  <c:v>4.2468621000000013</c:v>
                </c:pt>
                <c:pt idx="5227">
                  <c:v>4.2476747999999995</c:v>
                </c:pt>
                <c:pt idx="5228">
                  <c:v>4.2484874000000001</c:v>
                </c:pt>
                <c:pt idx="5229">
                  <c:v>4.249300100000001</c:v>
                </c:pt>
                <c:pt idx="5230">
                  <c:v>4.250112699999999</c:v>
                </c:pt>
                <c:pt idx="5231">
                  <c:v>4.250925399999999</c:v>
                </c:pt>
                <c:pt idx="5232">
                  <c:v>4.2517379999999996</c:v>
                </c:pt>
                <c:pt idx="5233">
                  <c:v>4.2525505999999993</c:v>
                </c:pt>
                <c:pt idx="5234">
                  <c:v>4.2533633000000011</c:v>
                </c:pt>
                <c:pt idx="5235">
                  <c:v>4.2541758999999981</c:v>
                </c:pt>
                <c:pt idx="5236">
                  <c:v>4.2549885999999981</c:v>
                </c:pt>
                <c:pt idx="5237">
                  <c:v>4.2558011999999996</c:v>
                </c:pt>
                <c:pt idx="5238">
                  <c:v>4.2566138000000002</c:v>
                </c:pt>
                <c:pt idx="5239">
                  <c:v>4.2574264999999993</c:v>
                </c:pt>
                <c:pt idx="5240">
                  <c:v>4.2582390999999999</c:v>
                </c:pt>
                <c:pt idx="5241">
                  <c:v>4.2590517999999999</c:v>
                </c:pt>
                <c:pt idx="5242">
                  <c:v>4.2598643999999997</c:v>
                </c:pt>
                <c:pt idx="5243">
                  <c:v>4.2606770000000003</c:v>
                </c:pt>
                <c:pt idx="5244">
                  <c:v>4.2614897000000003</c:v>
                </c:pt>
                <c:pt idx="5245">
                  <c:v>4.2623023</c:v>
                </c:pt>
                <c:pt idx="5246">
                  <c:v>4.2631149999999991</c:v>
                </c:pt>
                <c:pt idx="5247">
                  <c:v>4.2639275999999988</c:v>
                </c:pt>
                <c:pt idx="5248">
                  <c:v>4.2647401999999994</c:v>
                </c:pt>
                <c:pt idx="5249">
                  <c:v>4.2655528999999994</c:v>
                </c:pt>
                <c:pt idx="5250">
                  <c:v>4.2663655</c:v>
                </c:pt>
                <c:pt idx="5251">
                  <c:v>4.2671781999999991</c:v>
                </c:pt>
                <c:pt idx="5252">
                  <c:v>4.2679907999999989</c:v>
                </c:pt>
                <c:pt idx="5253">
                  <c:v>4.2688034999999998</c:v>
                </c:pt>
                <c:pt idx="5254">
                  <c:v>4.2696161000000004</c:v>
                </c:pt>
                <c:pt idx="5255">
                  <c:v>4.270428700000001</c:v>
                </c:pt>
                <c:pt idx="5256">
                  <c:v>4.2712414000000019</c:v>
                </c:pt>
                <c:pt idx="5257">
                  <c:v>4.2720539999999998</c:v>
                </c:pt>
                <c:pt idx="5258">
                  <c:v>4.2728666999999998</c:v>
                </c:pt>
                <c:pt idx="5259">
                  <c:v>4.2736793000000013</c:v>
                </c:pt>
                <c:pt idx="5260">
                  <c:v>4.2744919000000001</c:v>
                </c:pt>
                <c:pt idx="5261">
                  <c:v>4.2753046000000001</c:v>
                </c:pt>
                <c:pt idx="5262">
                  <c:v>4.2761171999999998</c:v>
                </c:pt>
                <c:pt idx="5263">
                  <c:v>4.2769298999999998</c:v>
                </c:pt>
                <c:pt idx="5264">
                  <c:v>4.2777425000000004</c:v>
                </c:pt>
                <c:pt idx="5265">
                  <c:v>4.2785551000000002</c:v>
                </c:pt>
                <c:pt idx="5266">
                  <c:v>4.2793678000000011</c:v>
                </c:pt>
                <c:pt idx="5267">
                  <c:v>4.280180399999999</c:v>
                </c:pt>
                <c:pt idx="5268">
                  <c:v>4.2809930999999999</c:v>
                </c:pt>
                <c:pt idx="5269">
                  <c:v>4.2818056999999996</c:v>
                </c:pt>
                <c:pt idx="5270">
                  <c:v>4.2826183999999996</c:v>
                </c:pt>
                <c:pt idx="5271">
                  <c:v>4.2834310000000002</c:v>
                </c:pt>
                <c:pt idx="5272">
                  <c:v>4.2842435999999999</c:v>
                </c:pt>
                <c:pt idx="5273">
                  <c:v>4.285056299999999</c:v>
                </c:pt>
                <c:pt idx="5274">
                  <c:v>4.2858688999999996</c:v>
                </c:pt>
                <c:pt idx="5275">
                  <c:v>4.2866815999999996</c:v>
                </c:pt>
                <c:pt idx="5276">
                  <c:v>4.2874941999999994</c:v>
                </c:pt>
                <c:pt idx="5277">
                  <c:v>4.2883068</c:v>
                </c:pt>
                <c:pt idx="5278">
                  <c:v>4.2891195</c:v>
                </c:pt>
                <c:pt idx="5279">
                  <c:v>4.2899320999999997</c:v>
                </c:pt>
                <c:pt idx="5280">
                  <c:v>4.2907447999999997</c:v>
                </c:pt>
                <c:pt idx="5281">
                  <c:v>4.2915574000000003</c:v>
                </c:pt>
                <c:pt idx="5282">
                  <c:v>4.29237</c:v>
                </c:pt>
                <c:pt idx="5283">
                  <c:v>4.2931827</c:v>
                </c:pt>
                <c:pt idx="5284">
                  <c:v>4.2939952999999988</c:v>
                </c:pt>
                <c:pt idx="5285">
                  <c:v>4.2948079999999988</c:v>
                </c:pt>
                <c:pt idx="5286">
                  <c:v>4.2956206000000003</c:v>
                </c:pt>
                <c:pt idx="5287">
                  <c:v>4.2964333000000003</c:v>
                </c:pt>
                <c:pt idx="5288">
                  <c:v>4.2972459000000001</c:v>
                </c:pt>
                <c:pt idx="5289">
                  <c:v>4.2980584999999998</c:v>
                </c:pt>
                <c:pt idx="5290">
                  <c:v>4.2988711999999998</c:v>
                </c:pt>
                <c:pt idx="5291">
                  <c:v>4.2996838000000004</c:v>
                </c:pt>
                <c:pt idx="5292">
                  <c:v>4.3004964999999995</c:v>
                </c:pt>
                <c:pt idx="5293">
                  <c:v>4.301309100000001</c:v>
                </c:pt>
                <c:pt idx="5294">
                  <c:v>4.3021216999999989</c:v>
                </c:pt>
                <c:pt idx="5295">
                  <c:v>4.302934399999998</c:v>
                </c:pt>
                <c:pt idx="5296">
                  <c:v>4.3037470000000004</c:v>
                </c:pt>
                <c:pt idx="5297">
                  <c:v>4.3045596999999995</c:v>
                </c:pt>
                <c:pt idx="5298">
                  <c:v>4.3053723000000002</c:v>
                </c:pt>
                <c:pt idx="5299">
                  <c:v>4.3061848999999981</c:v>
                </c:pt>
                <c:pt idx="5300">
                  <c:v>4.306997599999999</c:v>
                </c:pt>
                <c:pt idx="5301">
                  <c:v>4.3078101999999987</c:v>
                </c:pt>
                <c:pt idx="5302">
                  <c:v>4.3086228999999996</c:v>
                </c:pt>
                <c:pt idx="5303">
                  <c:v>4.3094354999999993</c:v>
                </c:pt>
                <c:pt idx="5304">
                  <c:v>4.3102480999999999</c:v>
                </c:pt>
                <c:pt idx="5305">
                  <c:v>4.3110607999999999</c:v>
                </c:pt>
                <c:pt idx="5306">
                  <c:v>4.3118733999999996</c:v>
                </c:pt>
                <c:pt idx="5307">
                  <c:v>4.3126860999999987</c:v>
                </c:pt>
                <c:pt idx="5308">
                  <c:v>4.3134987000000002</c:v>
                </c:pt>
                <c:pt idx="5309">
                  <c:v>4.3143113999999994</c:v>
                </c:pt>
                <c:pt idx="5310">
                  <c:v>4.3151239999999991</c:v>
                </c:pt>
                <c:pt idx="5311">
                  <c:v>4.3159365999999979</c:v>
                </c:pt>
                <c:pt idx="5312">
                  <c:v>4.3167492999999997</c:v>
                </c:pt>
                <c:pt idx="5313">
                  <c:v>4.3175618999999994</c:v>
                </c:pt>
                <c:pt idx="5314">
                  <c:v>4.3183745999999994</c:v>
                </c:pt>
                <c:pt idx="5315">
                  <c:v>4.3191871999999991</c:v>
                </c:pt>
                <c:pt idx="5316">
                  <c:v>4.3199997999999997</c:v>
                </c:pt>
                <c:pt idx="5317">
                  <c:v>4.3208124999999988</c:v>
                </c:pt>
                <c:pt idx="5318">
                  <c:v>4.3216251000000003</c:v>
                </c:pt>
                <c:pt idx="5319">
                  <c:v>4.3224377999999986</c:v>
                </c:pt>
                <c:pt idx="5320">
                  <c:v>4.3232504</c:v>
                </c:pt>
                <c:pt idx="5321">
                  <c:v>4.3240629999999989</c:v>
                </c:pt>
                <c:pt idx="5322">
                  <c:v>4.324875699999998</c:v>
                </c:pt>
                <c:pt idx="5323">
                  <c:v>4.3256882999999995</c:v>
                </c:pt>
                <c:pt idx="5324">
                  <c:v>4.3265009999999995</c:v>
                </c:pt>
                <c:pt idx="5325">
                  <c:v>4.3273135999999992</c:v>
                </c:pt>
                <c:pt idx="5326">
                  <c:v>4.3281262999999992</c:v>
                </c:pt>
                <c:pt idx="5327">
                  <c:v>4.328938899999998</c:v>
                </c:pt>
                <c:pt idx="5328">
                  <c:v>4.3297514999999995</c:v>
                </c:pt>
                <c:pt idx="5329">
                  <c:v>4.3305641999999995</c:v>
                </c:pt>
                <c:pt idx="5330">
                  <c:v>4.3313768000000001</c:v>
                </c:pt>
                <c:pt idx="5331">
                  <c:v>4.3321894999999992</c:v>
                </c:pt>
                <c:pt idx="5332">
                  <c:v>4.3330020999999999</c:v>
                </c:pt>
                <c:pt idx="5333">
                  <c:v>4.3338146999999987</c:v>
                </c:pt>
                <c:pt idx="5334">
                  <c:v>4.3346273999999996</c:v>
                </c:pt>
                <c:pt idx="5335">
                  <c:v>4.3354400000000002</c:v>
                </c:pt>
                <c:pt idx="5336">
                  <c:v>4.3362527000000011</c:v>
                </c:pt>
                <c:pt idx="5337">
                  <c:v>4.337065299999999</c:v>
                </c:pt>
                <c:pt idx="5338">
                  <c:v>4.3378778999999987</c:v>
                </c:pt>
                <c:pt idx="5339">
                  <c:v>4.3386905999999996</c:v>
                </c:pt>
                <c:pt idx="5340">
                  <c:v>4.3395032000000002</c:v>
                </c:pt>
                <c:pt idx="5341">
                  <c:v>4.3403158999999993</c:v>
                </c:pt>
                <c:pt idx="5342">
                  <c:v>4.3411284999999999</c:v>
                </c:pt>
                <c:pt idx="5343">
                  <c:v>4.3419411999999999</c:v>
                </c:pt>
                <c:pt idx="5344">
                  <c:v>4.3427537999999997</c:v>
                </c:pt>
                <c:pt idx="5345">
                  <c:v>4.3435664000000003</c:v>
                </c:pt>
                <c:pt idx="5346">
                  <c:v>4.3443791000000003</c:v>
                </c:pt>
                <c:pt idx="5347">
                  <c:v>4.3451917</c:v>
                </c:pt>
                <c:pt idx="5348">
                  <c:v>4.3460044</c:v>
                </c:pt>
                <c:pt idx="5349">
                  <c:v>4.3468169999999988</c:v>
                </c:pt>
                <c:pt idx="5350">
                  <c:v>4.3476296000000003</c:v>
                </c:pt>
                <c:pt idx="5351">
                  <c:v>4.3484423000000003</c:v>
                </c:pt>
                <c:pt idx="5352">
                  <c:v>4.3492549</c:v>
                </c:pt>
                <c:pt idx="5353">
                  <c:v>4.3500676</c:v>
                </c:pt>
                <c:pt idx="5354">
                  <c:v>4.3508801999999989</c:v>
                </c:pt>
                <c:pt idx="5355">
                  <c:v>4.3516928000000004</c:v>
                </c:pt>
                <c:pt idx="5356">
                  <c:v>4.3525054999999986</c:v>
                </c:pt>
                <c:pt idx="5357">
                  <c:v>4.3533181000000001</c:v>
                </c:pt>
                <c:pt idx="5358">
                  <c:v>4.3541307999999983</c:v>
                </c:pt>
                <c:pt idx="5359">
                  <c:v>4.3549433999999989</c:v>
                </c:pt>
                <c:pt idx="5360">
                  <c:v>4.3557559999999995</c:v>
                </c:pt>
                <c:pt idx="5361">
                  <c:v>4.3565687000000004</c:v>
                </c:pt>
                <c:pt idx="5362">
                  <c:v>4.3573812999999992</c:v>
                </c:pt>
                <c:pt idx="5363">
                  <c:v>4.3581939999999992</c:v>
                </c:pt>
                <c:pt idx="5364">
                  <c:v>4.359006599999999</c:v>
                </c:pt>
                <c:pt idx="5365">
                  <c:v>4.359819299999999</c:v>
                </c:pt>
                <c:pt idx="5366">
                  <c:v>4.3606318999999987</c:v>
                </c:pt>
                <c:pt idx="5367">
                  <c:v>4.3614444999999993</c:v>
                </c:pt>
                <c:pt idx="5368">
                  <c:v>4.3622571999999993</c:v>
                </c:pt>
                <c:pt idx="5369">
                  <c:v>4.3630697999999999</c:v>
                </c:pt>
                <c:pt idx="5370">
                  <c:v>4.363882499999999</c:v>
                </c:pt>
                <c:pt idx="5371">
                  <c:v>4.3646950999999987</c:v>
                </c:pt>
                <c:pt idx="5372">
                  <c:v>4.3655076999999993</c:v>
                </c:pt>
                <c:pt idx="5373">
                  <c:v>4.3663204000000002</c:v>
                </c:pt>
                <c:pt idx="5374">
                  <c:v>4.3671329999999982</c:v>
                </c:pt>
                <c:pt idx="5375">
                  <c:v>4.3679456999999982</c:v>
                </c:pt>
                <c:pt idx="5376">
                  <c:v>4.3687582999999988</c:v>
                </c:pt>
                <c:pt idx="5377">
                  <c:v>4.3695708999999994</c:v>
                </c:pt>
                <c:pt idx="5378">
                  <c:v>4.3703836000000003</c:v>
                </c:pt>
                <c:pt idx="5379">
                  <c:v>4.3711962</c:v>
                </c:pt>
                <c:pt idx="5380">
                  <c:v>4.3720089</c:v>
                </c:pt>
                <c:pt idx="5381">
                  <c:v>4.3728214999999997</c:v>
                </c:pt>
                <c:pt idx="5382">
                  <c:v>4.3736341999999997</c:v>
                </c:pt>
                <c:pt idx="5383">
                  <c:v>4.3744467999999994</c:v>
                </c:pt>
                <c:pt idx="5384">
                  <c:v>4.3752594000000009</c:v>
                </c:pt>
                <c:pt idx="5385">
                  <c:v>4.3760721000000009</c:v>
                </c:pt>
                <c:pt idx="5386">
                  <c:v>4.3768846999999989</c:v>
                </c:pt>
                <c:pt idx="5387">
                  <c:v>4.3776973999999997</c:v>
                </c:pt>
                <c:pt idx="5388">
                  <c:v>4.3785099999999995</c:v>
                </c:pt>
                <c:pt idx="5389">
                  <c:v>4.379322600000001</c:v>
                </c:pt>
                <c:pt idx="5390">
                  <c:v>4.3801352999999992</c:v>
                </c:pt>
                <c:pt idx="5391">
                  <c:v>4.3809478999999989</c:v>
                </c:pt>
                <c:pt idx="5392">
                  <c:v>4.3817605999999998</c:v>
                </c:pt>
                <c:pt idx="5393">
                  <c:v>4.3825731999999995</c:v>
                </c:pt>
                <c:pt idx="5394">
                  <c:v>4.3833857999999992</c:v>
                </c:pt>
                <c:pt idx="5395">
                  <c:v>4.3841984999999992</c:v>
                </c:pt>
                <c:pt idx="5396">
                  <c:v>4.3850110999999989</c:v>
                </c:pt>
                <c:pt idx="5397">
                  <c:v>4.3858237999999998</c:v>
                </c:pt>
                <c:pt idx="5398">
                  <c:v>4.3866364000000004</c:v>
                </c:pt>
                <c:pt idx="5399">
                  <c:v>4.3874490000000002</c:v>
                </c:pt>
                <c:pt idx="5400">
                  <c:v>4.388261700000001</c:v>
                </c:pt>
                <c:pt idx="5401">
                  <c:v>4.389074299999999</c:v>
                </c:pt>
                <c:pt idx="5402">
                  <c:v>4.389886999999999</c:v>
                </c:pt>
                <c:pt idx="5403">
                  <c:v>4.3906995999999996</c:v>
                </c:pt>
                <c:pt idx="5404">
                  <c:v>4.3915122999999987</c:v>
                </c:pt>
                <c:pt idx="5405">
                  <c:v>4.3923248999999993</c:v>
                </c:pt>
                <c:pt idx="5406">
                  <c:v>4.393137499999999</c:v>
                </c:pt>
                <c:pt idx="5407">
                  <c:v>4.393950199999999</c:v>
                </c:pt>
                <c:pt idx="5408">
                  <c:v>4.3947627999999996</c:v>
                </c:pt>
                <c:pt idx="5409">
                  <c:v>4.3955754999999987</c:v>
                </c:pt>
                <c:pt idx="5410">
                  <c:v>4.3963881000000002</c:v>
                </c:pt>
                <c:pt idx="5411">
                  <c:v>4.3972007</c:v>
                </c:pt>
                <c:pt idx="5412">
                  <c:v>4.3980134</c:v>
                </c:pt>
                <c:pt idx="5413">
                  <c:v>4.3988259999999988</c:v>
                </c:pt>
                <c:pt idx="5414">
                  <c:v>4.3996386999999997</c:v>
                </c:pt>
                <c:pt idx="5415">
                  <c:v>4.4004513000000003</c:v>
                </c:pt>
                <c:pt idx="5416">
                  <c:v>4.4012639000000018</c:v>
                </c:pt>
                <c:pt idx="5417">
                  <c:v>4.4020766</c:v>
                </c:pt>
                <c:pt idx="5418">
                  <c:v>4.4028891999999997</c:v>
                </c:pt>
                <c:pt idx="5419">
                  <c:v>4.4037018999999997</c:v>
                </c:pt>
                <c:pt idx="5420">
                  <c:v>4.4045144999999986</c:v>
                </c:pt>
                <c:pt idx="5421">
                  <c:v>4.4053272000000003</c:v>
                </c:pt>
                <c:pt idx="5422">
                  <c:v>4.4061398000000001</c:v>
                </c:pt>
                <c:pt idx="5423">
                  <c:v>4.4069523999999998</c:v>
                </c:pt>
                <c:pt idx="5424">
                  <c:v>4.4077650999999998</c:v>
                </c:pt>
                <c:pt idx="5425">
                  <c:v>4.4085777000000004</c:v>
                </c:pt>
                <c:pt idx="5426">
                  <c:v>4.4093904000000013</c:v>
                </c:pt>
                <c:pt idx="5427">
                  <c:v>4.410203000000001</c:v>
                </c:pt>
                <c:pt idx="5428">
                  <c:v>4.4110155999999989</c:v>
                </c:pt>
                <c:pt idx="5429">
                  <c:v>4.4118282999999998</c:v>
                </c:pt>
                <c:pt idx="5430">
                  <c:v>4.4126409000000004</c:v>
                </c:pt>
                <c:pt idx="5431">
                  <c:v>4.4134536000000004</c:v>
                </c:pt>
                <c:pt idx="5432">
                  <c:v>4.4142662000000001</c:v>
                </c:pt>
                <c:pt idx="5433">
                  <c:v>4.4150787999999999</c:v>
                </c:pt>
                <c:pt idx="5434">
                  <c:v>4.4158914999999999</c:v>
                </c:pt>
                <c:pt idx="5435">
                  <c:v>4.4167040999999996</c:v>
                </c:pt>
                <c:pt idx="5436">
                  <c:v>4.4175167999999987</c:v>
                </c:pt>
                <c:pt idx="5437">
                  <c:v>4.4183294000000011</c:v>
                </c:pt>
                <c:pt idx="5438">
                  <c:v>4.4191421000000011</c:v>
                </c:pt>
                <c:pt idx="5439">
                  <c:v>4.419954699999999</c:v>
                </c:pt>
                <c:pt idx="5440">
                  <c:v>4.4207672999999996</c:v>
                </c:pt>
                <c:pt idx="5441">
                  <c:v>4.4215799999999996</c:v>
                </c:pt>
                <c:pt idx="5442">
                  <c:v>4.4223926000000002</c:v>
                </c:pt>
                <c:pt idx="5443">
                  <c:v>4.4232053000000002</c:v>
                </c:pt>
                <c:pt idx="5444">
                  <c:v>4.4240178999999982</c:v>
                </c:pt>
                <c:pt idx="5445">
                  <c:v>4.4248304999999988</c:v>
                </c:pt>
                <c:pt idx="5446">
                  <c:v>4.4256432000000006</c:v>
                </c:pt>
                <c:pt idx="5447">
                  <c:v>4.4264557999999994</c:v>
                </c:pt>
                <c:pt idx="5448">
                  <c:v>4.4272685000000003</c:v>
                </c:pt>
                <c:pt idx="5449">
                  <c:v>4.4280811</c:v>
                </c:pt>
                <c:pt idx="5450">
                  <c:v>4.4288936999999997</c:v>
                </c:pt>
                <c:pt idx="5451">
                  <c:v>4.4297063999999997</c:v>
                </c:pt>
                <c:pt idx="5452">
                  <c:v>4.4305190000000003</c:v>
                </c:pt>
                <c:pt idx="5453">
                  <c:v>4.4313317000000012</c:v>
                </c:pt>
                <c:pt idx="5454">
                  <c:v>4.4321443</c:v>
                </c:pt>
                <c:pt idx="5455">
                  <c:v>4.4329568999999989</c:v>
                </c:pt>
                <c:pt idx="5456">
                  <c:v>4.4337696000000006</c:v>
                </c:pt>
                <c:pt idx="5457">
                  <c:v>4.4345821999999995</c:v>
                </c:pt>
                <c:pt idx="5458">
                  <c:v>4.4353949000000004</c:v>
                </c:pt>
                <c:pt idx="5459">
                  <c:v>4.436207500000001</c:v>
                </c:pt>
                <c:pt idx="5460">
                  <c:v>4.4370202000000001</c:v>
                </c:pt>
                <c:pt idx="5461">
                  <c:v>4.4378327999999998</c:v>
                </c:pt>
                <c:pt idx="5462">
                  <c:v>4.4386454000000013</c:v>
                </c:pt>
                <c:pt idx="5463">
                  <c:v>4.4394581000000013</c:v>
                </c:pt>
                <c:pt idx="5464">
                  <c:v>4.440270700000001</c:v>
                </c:pt>
                <c:pt idx="5465">
                  <c:v>4.441083400000001</c:v>
                </c:pt>
                <c:pt idx="5466">
                  <c:v>4.4418959999999998</c:v>
                </c:pt>
                <c:pt idx="5467">
                  <c:v>4.4427085999999996</c:v>
                </c:pt>
                <c:pt idx="5468">
                  <c:v>4.4435212999999996</c:v>
                </c:pt>
                <c:pt idx="5469">
                  <c:v>4.4443339000000002</c:v>
                </c:pt>
                <c:pt idx="5470">
                  <c:v>4.4451466000000002</c:v>
                </c:pt>
                <c:pt idx="5471">
                  <c:v>4.4459591999999999</c:v>
                </c:pt>
                <c:pt idx="5472">
                  <c:v>4.4467718000000005</c:v>
                </c:pt>
                <c:pt idx="5473">
                  <c:v>4.4475844999999987</c:v>
                </c:pt>
                <c:pt idx="5474">
                  <c:v>4.4483971000000011</c:v>
                </c:pt>
                <c:pt idx="5475">
                  <c:v>4.4492098000000011</c:v>
                </c:pt>
                <c:pt idx="5476">
                  <c:v>4.4500223999999999</c:v>
                </c:pt>
                <c:pt idx="5477">
                  <c:v>4.450835099999999</c:v>
                </c:pt>
                <c:pt idx="5478">
                  <c:v>4.4516477000000005</c:v>
                </c:pt>
                <c:pt idx="5479">
                  <c:v>4.4524603000000003</c:v>
                </c:pt>
                <c:pt idx="5480">
                  <c:v>4.4532730000000011</c:v>
                </c:pt>
                <c:pt idx="5481">
                  <c:v>4.4540855999999991</c:v>
                </c:pt>
                <c:pt idx="5482">
                  <c:v>4.4548983</c:v>
                </c:pt>
                <c:pt idx="5483">
                  <c:v>4.4557108999999988</c:v>
                </c:pt>
                <c:pt idx="5484">
                  <c:v>4.4565235000000003</c:v>
                </c:pt>
                <c:pt idx="5485">
                  <c:v>4.4573361999999994</c:v>
                </c:pt>
                <c:pt idx="5486">
                  <c:v>4.4581488</c:v>
                </c:pt>
                <c:pt idx="5487">
                  <c:v>4.4589615</c:v>
                </c:pt>
                <c:pt idx="5488">
                  <c:v>4.4597740999999997</c:v>
                </c:pt>
                <c:pt idx="5489">
                  <c:v>4.4605866999999995</c:v>
                </c:pt>
                <c:pt idx="5490">
                  <c:v>4.4613994000000012</c:v>
                </c:pt>
                <c:pt idx="5491">
                  <c:v>4.4622120000000001</c:v>
                </c:pt>
                <c:pt idx="5492">
                  <c:v>4.4630247000000001</c:v>
                </c:pt>
                <c:pt idx="5493">
                  <c:v>4.4638372999999989</c:v>
                </c:pt>
                <c:pt idx="5494">
                  <c:v>4.4646499000000004</c:v>
                </c:pt>
                <c:pt idx="5495">
                  <c:v>4.4654626000000004</c:v>
                </c:pt>
                <c:pt idx="5496">
                  <c:v>4.4662752000000001</c:v>
                </c:pt>
                <c:pt idx="5497">
                  <c:v>4.4670878999999992</c:v>
                </c:pt>
                <c:pt idx="5498">
                  <c:v>4.4679004999999989</c:v>
                </c:pt>
                <c:pt idx="5499">
                  <c:v>4.4687131999999998</c:v>
                </c:pt>
                <c:pt idx="5500">
                  <c:v>4.4695257999999995</c:v>
                </c:pt>
                <c:pt idx="5501">
                  <c:v>4.470338400000001</c:v>
                </c:pt>
                <c:pt idx="5502">
                  <c:v>4.471151100000001</c:v>
                </c:pt>
                <c:pt idx="5503">
                  <c:v>4.4719637000000008</c:v>
                </c:pt>
                <c:pt idx="5504">
                  <c:v>4.4727763999999999</c:v>
                </c:pt>
                <c:pt idx="5505">
                  <c:v>4.4735889999999996</c:v>
                </c:pt>
                <c:pt idx="5506">
                  <c:v>4.4744016000000002</c:v>
                </c:pt>
                <c:pt idx="5507">
                  <c:v>4.4752143000000002</c:v>
                </c:pt>
                <c:pt idx="5508">
                  <c:v>4.4760268999999999</c:v>
                </c:pt>
                <c:pt idx="5509">
                  <c:v>4.4768395999999999</c:v>
                </c:pt>
                <c:pt idx="5510">
                  <c:v>4.4776522000000005</c:v>
                </c:pt>
                <c:pt idx="5511">
                  <c:v>4.4784648000000002</c:v>
                </c:pt>
                <c:pt idx="5512">
                  <c:v>4.4792775000000011</c:v>
                </c:pt>
                <c:pt idx="5513">
                  <c:v>4.4800901000000009</c:v>
                </c:pt>
                <c:pt idx="5514">
                  <c:v>4.4809028</c:v>
                </c:pt>
                <c:pt idx="5515">
                  <c:v>4.4817153999999997</c:v>
                </c:pt>
                <c:pt idx="5516">
                  <c:v>4.4825280999999997</c:v>
                </c:pt>
                <c:pt idx="5517">
                  <c:v>4.4833407000000012</c:v>
                </c:pt>
                <c:pt idx="5518">
                  <c:v>4.4841533</c:v>
                </c:pt>
                <c:pt idx="5519">
                  <c:v>4.484966</c:v>
                </c:pt>
                <c:pt idx="5520">
                  <c:v>4.4857785999999997</c:v>
                </c:pt>
                <c:pt idx="5521">
                  <c:v>4.4865912999999997</c:v>
                </c:pt>
                <c:pt idx="5522">
                  <c:v>4.4874039000000003</c:v>
                </c:pt>
                <c:pt idx="5523">
                  <c:v>4.4882165000000001</c:v>
                </c:pt>
                <c:pt idx="5524">
                  <c:v>4.4890292000000009</c:v>
                </c:pt>
                <c:pt idx="5525">
                  <c:v>4.4898418000000007</c:v>
                </c:pt>
                <c:pt idx="5526">
                  <c:v>4.4906544999999998</c:v>
                </c:pt>
                <c:pt idx="5527">
                  <c:v>4.4914671000000013</c:v>
                </c:pt>
                <c:pt idx="5528">
                  <c:v>4.492279700000001</c:v>
                </c:pt>
                <c:pt idx="5529">
                  <c:v>4.493092400000001</c:v>
                </c:pt>
                <c:pt idx="5530">
                  <c:v>4.4939049999999989</c:v>
                </c:pt>
                <c:pt idx="5531">
                  <c:v>4.4947176999999989</c:v>
                </c:pt>
                <c:pt idx="5532">
                  <c:v>4.4955302999999995</c:v>
                </c:pt>
                <c:pt idx="5533">
                  <c:v>4.4963430000000013</c:v>
                </c:pt>
                <c:pt idx="5534">
                  <c:v>4.4971555999999993</c:v>
                </c:pt>
                <c:pt idx="5535">
                  <c:v>4.4979681999999999</c:v>
                </c:pt>
                <c:pt idx="5536">
                  <c:v>4.498780899999999</c:v>
                </c:pt>
                <c:pt idx="5537">
                  <c:v>4.4995935000000005</c:v>
                </c:pt>
                <c:pt idx="5538">
                  <c:v>4.5004061999999996</c:v>
                </c:pt>
                <c:pt idx="5539">
                  <c:v>4.5012188000000002</c:v>
                </c:pt>
                <c:pt idx="5540">
                  <c:v>4.502031399999999</c:v>
                </c:pt>
                <c:pt idx="5541">
                  <c:v>4.502844099999999</c:v>
                </c:pt>
                <c:pt idx="5542">
                  <c:v>4.5036566999999996</c:v>
                </c:pt>
                <c:pt idx="5543">
                  <c:v>4.5044693999999996</c:v>
                </c:pt>
                <c:pt idx="5544">
                  <c:v>4.5052820000000002</c:v>
                </c:pt>
                <c:pt idx="5545">
                  <c:v>4.5060946</c:v>
                </c:pt>
                <c:pt idx="5546">
                  <c:v>4.5069072999999991</c:v>
                </c:pt>
                <c:pt idx="5547">
                  <c:v>4.5077198999999988</c:v>
                </c:pt>
                <c:pt idx="5548">
                  <c:v>4.5085325999999988</c:v>
                </c:pt>
                <c:pt idx="5549">
                  <c:v>4.5093452000000003</c:v>
                </c:pt>
                <c:pt idx="5550">
                  <c:v>4.5101577999999991</c:v>
                </c:pt>
                <c:pt idx="5551">
                  <c:v>4.5109704999999991</c:v>
                </c:pt>
                <c:pt idx="5552">
                  <c:v>4.5117830999999997</c:v>
                </c:pt>
                <c:pt idx="5553">
                  <c:v>4.5125957999999988</c:v>
                </c:pt>
                <c:pt idx="5554">
                  <c:v>4.5134084000000003</c:v>
                </c:pt>
                <c:pt idx="5555">
                  <c:v>4.5142211000000003</c:v>
                </c:pt>
                <c:pt idx="5556">
                  <c:v>4.5150337</c:v>
                </c:pt>
                <c:pt idx="5557">
                  <c:v>4.5158462999999989</c:v>
                </c:pt>
                <c:pt idx="5558">
                  <c:v>4.5166589999999998</c:v>
                </c:pt>
                <c:pt idx="5559">
                  <c:v>4.5174715999999995</c:v>
                </c:pt>
                <c:pt idx="5560">
                  <c:v>4.5182842999999995</c:v>
                </c:pt>
                <c:pt idx="5561">
                  <c:v>4.5190969000000001</c:v>
                </c:pt>
                <c:pt idx="5562">
                  <c:v>4.5199094999999998</c:v>
                </c:pt>
                <c:pt idx="5563">
                  <c:v>4.5207221999999998</c:v>
                </c:pt>
                <c:pt idx="5564">
                  <c:v>4.5215347999999986</c:v>
                </c:pt>
                <c:pt idx="5565">
                  <c:v>4.5223474999999995</c:v>
                </c:pt>
                <c:pt idx="5566">
                  <c:v>4.5231601000000001</c:v>
                </c:pt>
                <c:pt idx="5567">
                  <c:v>4.523972699999999</c:v>
                </c:pt>
                <c:pt idx="5568">
                  <c:v>4.5247853999999981</c:v>
                </c:pt>
                <c:pt idx="5569">
                  <c:v>4.5255979999999987</c:v>
                </c:pt>
                <c:pt idx="5570">
                  <c:v>4.5264106999999987</c:v>
                </c:pt>
                <c:pt idx="5571">
                  <c:v>4.5272233000000002</c:v>
                </c:pt>
                <c:pt idx="5572">
                  <c:v>4.5280359999999993</c:v>
                </c:pt>
                <c:pt idx="5573">
                  <c:v>4.528848599999999</c:v>
                </c:pt>
                <c:pt idx="5574">
                  <c:v>4.5296612000000005</c:v>
                </c:pt>
                <c:pt idx="5575">
                  <c:v>4.5304738999999996</c:v>
                </c:pt>
                <c:pt idx="5576">
                  <c:v>4.5312865000000002</c:v>
                </c:pt>
                <c:pt idx="5577">
                  <c:v>4.5320992000000002</c:v>
                </c:pt>
                <c:pt idx="5578">
                  <c:v>4.532911799999999</c:v>
                </c:pt>
                <c:pt idx="5579">
                  <c:v>4.5337243999999997</c:v>
                </c:pt>
                <c:pt idx="5580">
                  <c:v>4.5345370999999988</c:v>
                </c:pt>
                <c:pt idx="5581">
                  <c:v>4.5353497000000011</c:v>
                </c:pt>
                <c:pt idx="5582">
                  <c:v>4.5361624000000011</c:v>
                </c:pt>
                <c:pt idx="5583">
                  <c:v>4.536975</c:v>
                </c:pt>
                <c:pt idx="5584">
                  <c:v>4.5377875999999988</c:v>
                </c:pt>
                <c:pt idx="5585">
                  <c:v>4.5386002999999997</c:v>
                </c:pt>
                <c:pt idx="5586">
                  <c:v>4.5394129000000003</c:v>
                </c:pt>
                <c:pt idx="5587">
                  <c:v>4.5402256000000003</c:v>
                </c:pt>
                <c:pt idx="5588">
                  <c:v>4.5410382</c:v>
                </c:pt>
                <c:pt idx="5589">
                  <c:v>4.5418507999999997</c:v>
                </c:pt>
                <c:pt idx="5590">
                  <c:v>4.5426635000000006</c:v>
                </c:pt>
                <c:pt idx="5591">
                  <c:v>4.5434761000000004</c:v>
                </c:pt>
                <c:pt idx="5592">
                  <c:v>4.5442887999999995</c:v>
                </c:pt>
                <c:pt idx="5593">
                  <c:v>4.5451014000000001</c:v>
                </c:pt>
                <c:pt idx="5594">
                  <c:v>4.5459140999999992</c:v>
                </c:pt>
                <c:pt idx="5595">
                  <c:v>4.5467266999999998</c:v>
                </c:pt>
                <c:pt idx="5596">
                  <c:v>4.5475392999999995</c:v>
                </c:pt>
                <c:pt idx="5597">
                  <c:v>4.5483520000000004</c:v>
                </c:pt>
                <c:pt idx="5598">
                  <c:v>4.5491646000000001</c:v>
                </c:pt>
                <c:pt idx="5599">
                  <c:v>4.5499773000000001</c:v>
                </c:pt>
                <c:pt idx="5600">
                  <c:v>4.5507898999999989</c:v>
                </c:pt>
                <c:pt idx="5601">
                  <c:v>4.5516025000000004</c:v>
                </c:pt>
                <c:pt idx="5602">
                  <c:v>4.5524151999999987</c:v>
                </c:pt>
                <c:pt idx="5603">
                  <c:v>4.5532278000000002</c:v>
                </c:pt>
                <c:pt idx="5604">
                  <c:v>4.5540404999999993</c:v>
                </c:pt>
                <c:pt idx="5605">
                  <c:v>4.554853099999999</c:v>
                </c:pt>
                <c:pt idx="5606">
                  <c:v>4.5556656999999996</c:v>
                </c:pt>
                <c:pt idx="5607">
                  <c:v>4.5564783999999996</c:v>
                </c:pt>
                <c:pt idx="5608">
                  <c:v>4.5572910000000002</c:v>
                </c:pt>
                <c:pt idx="5609">
                  <c:v>4.5581037000000002</c:v>
                </c:pt>
                <c:pt idx="5610">
                  <c:v>4.5589162999999981</c:v>
                </c:pt>
                <c:pt idx="5611">
                  <c:v>4.5597289999999999</c:v>
                </c:pt>
                <c:pt idx="5612">
                  <c:v>4.5605415999999988</c:v>
                </c:pt>
                <c:pt idx="5613">
                  <c:v>4.5613541999999994</c:v>
                </c:pt>
                <c:pt idx="5614">
                  <c:v>4.5621668999999994</c:v>
                </c:pt>
                <c:pt idx="5615">
                  <c:v>4.5629794999999991</c:v>
                </c:pt>
                <c:pt idx="5616">
                  <c:v>4.5637922</c:v>
                </c:pt>
                <c:pt idx="5617">
                  <c:v>4.5646047999999988</c:v>
                </c:pt>
                <c:pt idx="5618">
                  <c:v>4.5654173999999994</c:v>
                </c:pt>
                <c:pt idx="5619">
                  <c:v>4.5662301000000003</c:v>
                </c:pt>
                <c:pt idx="5620">
                  <c:v>4.5670427</c:v>
                </c:pt>
                <c:pt idx="5621">
                  <c:v>4.5678553999999991</c:v>
                </c:pt>
                <c:pt idx="5622">
                  <c:v>4.5686679999999997</c:v>
                </c:pt>
                <c:pt idx="5623">
                  <c:v>4.5694805999999994</c:v>
                </c:pt>
                <c:pt idx="5624">
                  <c:v>4.5702933000000012</c:v>
                </c:pt>
                <c:pt idx="5625">
                  <c:v>4.5711059000000001</c:v>
                </c:pt>
                <c:pt idx="5626">
                  <c:v>4.5719186000000001</c:v>
                </c:pt>
                <c:pt idx="5627">
                  <c:v>4.5727311999999998</c:v>
                </c:pt>
                <c:pt idx="5628">
                  <c:v>4.5735438999999998</c:v>
                </c:pt>
                <c:pt idx="5629">
                  <c:v>4.5743564999999995</c:v>
                </c:pt>
                <c:pt idx="5630">
                  <c:v>4.575169100000001</c:v>
                </c:pt>
                <c:pt idx="5631">
                  <c:v>4.5759817999999992</c:v>
                </c:pt>
                <c:pt idx="5632">
                  <c:v>4.5767943999999998</c:v>
                </c:pt>
                <c:pt idx="5633">
                  <c:v>4.5776070999999998</c:v>
                </c:pt>
                <c:pt idx="5634">
                  <c:v>4.5784197000000004</c:v>
                </c:pt>
                <c:pt idx="5635">
                  <c:v>4.579232300000001</c:v>
                </c:pt>
                <c:pt idx="5636">
                  <c:v>4.5800450000000001</c:v>
                </c:pt>
                <c:pt idx="5637">
                  <c:v>4.580857599999999</c:v>
                </c:pt>
                <c:pt idx="5638">
                  <c:v>4.5816702999999999</c:v>
                </c:pt>
                <c:pt idx="5639">
                  <c:v>4.5824828999999987</c:v>
                </c:pt>
                <c:pt idx="5640">
                  <c:v>4.5832955000000002</c:v>
                </c:pt>
                <c:pt idx="5641">
                  <c:v>4.5841081999999993</c:v>
                </c:pt>
                <c:pt idx="5642">
                  <c:v>4.584920799999999</c:v>
                </c:pt>
                <c:pt idx="5643">
                  <c:v>4.5857334999999999</c:v>
                </c:pt>
                <c:pt idx="5644">
                  <c:v>4.5865460999999996</c:v>
                </c:pt>
                <c:pt idx="5645">
                  <c:v>4.5873587000000002</c:v>
                </c:pt>
                <c:pt idx="5646">
                  <c:v>4.5881714000000002</c:v>
                </c:pt>
                <c:pt idx="5647">
                  <c:v>4.5889839999999991</c:v>
                </c:pt>
                <c:pt idx="5648">
                  <c:v>4.5897967000000008</c:v>
                </c:pt>
                <c:pt idx="5649">
                  <c:v>4.5906092999999997</c:v>
                </c:pt>
                <c:pt idx="5650">
                  <c:v>4.5914219999999997</c:v>
                </c:pt>
                <c:pt idx="5651">
                  <c:v>4.5922345999999994</c:v>
                </c:pt>
                <c:pt idx="5652">
                  <c:v>4.5930472</c:v>
                </c:pt>
                <c:pt idx="5653">
                  <c:v>4.5938599</c:v>
                </c:pt>
                <c:pt idx="5654">
                  <c:v>4.5946724999999997</c:v>
                </c:pt>
                <c:pt idx="5655">
                  <c:v>4.5954851999999988</c:v>
                </c:pt>
                <c:pt idx="5656">
                  <c:v>4.5962978000000003</c:v>
                </c:pt>
                <c:pt idx="5657">
                  <c:v>4.5971103999999992</c:v>
                </c:pt>
                <c:pt idx="5658">
                  <c:v>4.5979231</c:v>
                </c:pt>
                <c:pt idx="5659">
                  <c:v>4.5987356999999989</c:v>
                </c:pt>
                <c:pt idx="5660">
                  <c:v>4.5995483999999998</c:v>
                </c:pt>
                <c:pt idx="5661">
                  <c:v>4.6003610000000004</c:v>
                </c:pt>
                <c:pt idx="5662">
                  <c:v>4.6011736000000001</c:v>
                </c:pt>
                <c:pt idx="5663">
                  <c:v>4.6019862999999992</c:v>
                </c:pt>
                <c:pt idx="5664">
                  <c:v>4.6027988999999989</c:v>
                </c:pt>
                <c:pt idx="5665">
                  <c:v>4.6036115999999989</c:v>
                </c:pt>
                <c:pt idx="5666">
                  <c:v>4.6044241999999986</c:v>
                </c:pt>
                <c:pt idx="5667">
                  <c:v>4.6052368999999995</c:v>
                </c:pt>
                <c:pt idx="5668">
                  <c:v>4.6060495000000001</c:v>
                </c:pt>
                <c:pt idx="5669">
                  <c:v>4.6068620999999998</c:v>
                </c:pt>
                <c:pt idx="5670">
                  <c:v>4.607674799999999</c:v>
                </c:pt>
                <c:pt idx="5671">
                  <c:v>4.6084873999999987</c:v>
                </c:pt>
                <c:pt idx="5672">
                  <c:v>4.6093000999999996</c:v>
                </c:pt>
                <c:pt idx="5673">
                  <c:v>4.6101126999999993</c:v>
                </c:pt>
                <c:pt idx="5674">
                  <c:v>4.6109252999999981</c:v>
                </c:pt>
                <c:pt idx="5675">
                  <c:v>4.611737999999999</c:v>
                </c:pt>
                <c:pt idx="5676">
                  <c:v>4.6125505999999978</c:v>
                </c:pt>
                <c:pt idx="5677">
                  <c:v>4.6133632999999996</c:v>
                </c:pt>
                <c:pt idx="5678">
                  <c:v>4.6141758999999984</c:v>
                </c:pt>
                <c:pt idx="5679">
                  <c:v>4.6149884999999982</c:v>
                </c:pt>
                <c:pt idx="5680">
                  <c:v>4.615801199999999</c:v>
                </c:pt>
                <c:pt idx="5681">
                  <c:v>4.6166137999999997</c:v>
                </c:pt>
                <c:pt idx="5682">
                  <c:v>4.6174264999999988</c:v>
                </c:pt>
                <c:pt idx="5683">
                  <c:v>4.6182391000000003</c:v>
                </c:pt>
                <c:pt idx="5684">
                  <c:v>4.6190517</c:v>
                </c:pt>
                <c:pt idx="5685">
                  <c:v>4.6198644</c:v>
                </c:pt>
                <c:pt idx="5686">
                  <c:v>4.6206769999999988</c:v>
                </c:pt>
                <c:pt idx="5687">
                  <c:v>4.6214896999999988</c:v>
                </c:pt>
                <c:pt idx="5688">
                  <c:v>4.6223022999999994</c:v>
                </c:pt>
                <c:pt idx="5689">
                  <c:v>4.6231149999999985</c:v>
                </c:pt>
                <c:pt idx="5690">
                  <c:v>4.6239275999999991</c:v>
                </c:pt>
                <c:pt idx="5691">
                  <c:v>4.6247401999999989</c:v>
                </c:pt>
                <c:pt idx="5692">
                  <c:v>4.625552899999998</c:v>
                </c:pt>
                <c:pt idx="5693">
                  <c:v>4.6263654999999995</c:v>
                </c:pt>
                <c:pt idx="5694">
                  <c:v>4.6271781999999986</c:v>
                </c:pt>
                <c:pt idx="5695">
                  <c:v>4.6279907999999983</c:v>
                </c:pt>
                <c:pt idx="5696">
                  <c:v>4.6288033999999989</c:v>
                </c:pt>
                <c:pt idx="5697">
                  <c:v>4.6296160999999989</c:v>
                </c:pt>
                <c:pt idx="5698">
                  <c:v>4.6304287000000004</c:v>
                </c:pt>
                <c:pt idx="5699">
                  <c:v>4.6312414000000013</c:v>
                </c:pt>
                <c:pt idx="5700">
                  <c:v>4.6320539999999992</c:v>
                </c:pt>
                <c:pt idx="5701">
                  <c:v>4.6328665999999989</c:v>
                </c:pt>
                <c:pt idx="5702">
                  <c:v>4.6336792999999998</c:v>
                </c:pt>
                <c:pt idx="5703">
                  <c:v>4.6344918999999996</c:v>
                </c:pt>
                <c:pt idx="5704">
                  <c:v>4.6353045999999996</c:v>
                </c:pt>
                <c:pt idx="5705">
                  <c:v>4.6361171999999993</c:v>
                </c:pt>
                <c:pt idx="5706">
                  <c:v>4.6369299000000002</c:v>
                </c:pt>
                <c:pt idx="5707">
                  <c:v>4.6377424999999999</c:v>
                </c:pt>
                <c:pt idx="5708">
                  <c:v>4.6385550999999987</c:v>
                </c:pt>
                <c:pt idx="5709">
                  <c:v>4.6393678000000005</c:v>
                </c:pt>
                <c:pt idx="5710">
                  <c:v>4.6401803999999993</c:v>
                </c:pt>
                <c:pt idx="5711">
                  <c:v>4.6409931000000002</c:v>
                </c:pt>
                <c:pt idx="5712">
                  <c:v>4.641805699999999</c:v>
                </c:pt>
                <c:pt idx="5713">
                  <c:v>4.6426182999999988</c:v>
                </c:pt>
                <c:pt idx="5714">
                  <c:v>4.6434309999999988</c:v>
                </c:pt>
                <c:pt idx="5715">
                  <c:v>4.6442436000000002</c:v>
                </c:pt>
                <c:pt idx="5716">
                  <c:v>4.6450562999999994</c:v>
                </c:pt>
                <c:pt idx="5717">
                  <c:v>4.6458689</c:v>
                </c:pt>
                <c:pt idx="5718">
                  <c:v>4.6466814999999997</c:v>
                </c:pt>
                <c:pt idx="5719">
                  <c:v>4.6474941999999988</c:v>
                </c:pt>
                <c:pt idx="5720">
                  <c:v>4.6483067999999994</c:v>
                </c:pt>
                <c:pt idx="5721">
                  <c:v>4.6491194999999994</c:v>
                </c:pt>
                <c:pt idx="5722">
                  <c:v>4.6499321</c:v>
                </c:pt>
                <c:pt idx="5723">
                  <c:v>4.6507447999999991</c:v>
                </c:pt>
                <c:pt idx="5724">
                  <c:v>4.6515573999999988</c:v>
                </c:pt>
                <c:pt idx="5725">
                  <c:v>4.6523699999999995</c:v>
                </c:pt>
                <c:pt idx="5726">
                  <c:v>4.6531826999999994</c:v>
                </c:pt>
                <c:pt idx="5727">
                  <c:v>4.6539952999999992</c:v>
                </c:pt>
                <c:pt idx="5728">
                  <c:v>4.6548079999999992</c:v>
                </c:pt>
                <c:pt idx="5729">
                  <c:v>4.6556205999999989</c:v>
                </c:pt>
                <c:pt idx="5730">
                  <c:v>4.6564331999999995</c:v>
                </c:pt>
                <c:pt idx="5731">
                  <c:v>4.6572458999999995</c:v>
                </c:pt>
                <c:pt idx="5732">
                  <c:v>4.6580584999999992</c:v>
                </c:pt>
                <c:pt idx="5733">
                  <c:v>4.6588711999999992</c:v>
                </c:pt>
                <c:pt idx="5734">
                  <c:v>4.6596837999999998</c:v>
                </c:pt>
                <c:pt idx="5735">
                  <c:v>4.6604963999999995</c:v>
                </c:pt>
                <c:pt idx="5736">
                  <c:v>4.6613091000000004</c:v>
                </c:pt>
                <c:pt idx="5737">
                  <c:v>4.6621216999999993</c:v>
                </c:pt>
                <c:pt idx="5738">
                  <c:v>4.6629343999999984</c:v>
                </c:pt>
                <c:pt idx="5739">
                  <c:v>4.663746999999999</c:v>
                </c:pt>
                <c:pt idx="5740">
                  <c:v>4.6645595999999978</c:v>
                </c:pt>
                <c:pt idx="5741">
                  <c:v>4.6653722999999987</c:v>
                </c:pt>
                <c:pt idx="5742">
                  <c:v>4.6661848999999984</c:v>
                </c:pt>
                <c:pt idx="5743">
                  <c:v>4.6669975999999993</c:v>
                </c:pt>
                <c:pt idx="5744">
                  <c:v>4.6678101999999981</c:v>
                </c:pt>
                <c:pt idx="5745">
                  <c:v>4.668622899999999</c:v>
                </c:pt>
                <c:pt idx="5746">
                  <c:v>4.6694354999999987</c:v>
                </c:pt>
                <c:pt idx="5747">
                  <c:v>4.6702481000000011</c:v>
                </c:pt>
                <c:pt idx="5748">
                  <c:v>4.6710608000000002</c:v>
                </c:pt>
                <c:pt idx="5749">
                  <c:v>4.6718734000000008</c:v>
                </c:pt>
                <c:pt idx="5750">
                  <c:v>4.6726861</c:v>
                </c:pt>
                <c:pt idx="5751">
                  <c:v>4.6734986999999997</c:v>
                </c:pt>
                <c:pt idx="5752">
                  <c:v>4.6743112999999994</c:v>
                </c:pt>
                <c:pt idx="5753">
                  <c:v>4.6751239999999994</c:v>
                </c:pt>
                <c:pt idx="5754">
                  <c:v>4.6759365999999991</c:v>
                </c:pt>
                <c:pt idx="5755">
                  <c:v>4.6767493000000009</c:v>
                </c:pt>
                <c:pt idx="5756">
                  <c:v>4.6775618999999988</c:v>
                </c:pt>
                <c:pt idx="5757">
                  <c:v>4.6783744999999994</c:v>
                </c:pt>
                <c:pt idx="5758">
                  <c:v>4.6791871999999994</c:v>
                </c:pt>
                <c:pt idx="5759">
                  <c:v>4.6799998</c:v>
                </c:pt>
                <c:pt idx="5760">
                  <c:v>4.6808124999999992</c:v>
                </c:pt>
                <c:pt idx="5761">
                  <c:v>4.6816250999999998</c:v>
                </c:pt>
                <c:pt idx="5762">
                  <c:v>4.6824377999999989</c:v>
                </c:pt>
                <c:pt idx="5763">
                  <c:v>4.6832504000000004</c:v>
                </c:pt>
                <c:pt idx="5764">
                  <c:v>4.6840630000000001</c:v>
                </c:pt>
                <c:pt idx="5765">
                  <c:v>4.6848756999999992</c:v>
                </c:pt>
                <c:pt idx="5766">
                  <c:v>4.6856882999999989</c:v>
                </c:pt>
                <c:pt idx="5767">
                  <c:v>4.6865009999999989</c:v>
                </c:pt>
                <c:pt idx="5768">
                  <c:v>4.6873135999999995</c:v>
                </c:pt>
                <c:pt idx="5769">
                  <c:v>4.6881261999999992</c:v>
                </c:pt>
                <c:pt idx="5770">
                  <c:v>4.6889388999999992</c:v>
                </c:pt>
                <c:pt idx="5771">
                  <c:v>4.6897514999999999</c:v>
                </c:pt>
                <c:pt idx="5772">
                  <c:v>4.690564199999999</c:v>
                </c:pt>
                <c:pt idx="5773">
                  <c:v>4.6913767999999996</c:v>
                </c:pt>
                <c:pt idx="5774">
                  <c:v>4.6921893999999993</c:v>
                </c:pt>
                <c:pt idx="5775">
                  <c:v>4.6930021000000002</c:v>
                </c:pt>
                <c:pt idx="5776">
                  <c:v>4.6938146999999981</c:v>
                </c:pt>
                <c:pt idx="5777">
                  <c:v>4.694627399999999</c:v>
                </c:pt>
                <c:pt idx="5778">
                  <c:v>4.6954399999999987</c:v>
                </c:pt>
                <c:pt idx="5779">
                  <c:v>4.6962526000000002</c:v>
                </c:pt>
                <c:pt idx="5780">
                  <c:v>4.6970652999999993</c:v>
                </c:pt>
                <c:pt idx="5781">
                  <c:v>4.6978778999999982</c:v>
                </c:pt>
                <c:pt idx="5782">
                  <c:v>4.6986905999999991</c:v>
                </c:pt>
                <c:pt idx="5783">
                  <c:v>4.6995031999999997</c:v>
                </c:pt>
                <c:pt idx="5784">
                  <c:v>4.7003158999999988</c:v>
                </c:pt>
                <c:pt idx="5785">
                  <c:v>4.7011285000000003</c:v>
                </c:pt>
                <c:pt idx="5786">
                  <c:v>4.7019411000000009</c:v>
                </c:pt>
                <c:pt idx="5787">
                  <c:v>4.7027538</c:v>
                </c:pt>
                <c:pt idx="5788">
                  <c:v>4.7035663999999997</c:v>
                </c:pt>
                <c:pt idx="5789">
                  <c:v>4.7043790999999997</c:v>
                </c:pt>
                <c:pt idx="5790">
                  <c:v>4.7051917000000003</c:v>
                </c:pt>
                <c:pt idx="5791">
                  <c:v>4.7060043</c:v>
                </c:pt>
                <c:pt idx="5792">
                  <c:v>4.706817</c:v>
                </c:pt>
                <c:pt idx="5793">
                  <c:v>4.7076295999999997</c:v>
                </c:pt>
                <c:pt idx="5794">
                  <c:v>4.7084422999999997</c:v>
                </c:pt>
                <c:pt idx="5795">
                  <c:v>4.7092549000000004</c:v>
                </c:pt>
                <c:pt idx="5796">
                  <c:v>4.7100675000000001</c:v>
                </c:pt>
                <c:pt idx="5797">
                  <c:v>4.7108801999999992</c:v>
                </c:pt>
                <c:pt idx="5798">
                  <c:v>4.7116928000000007</c:v>
                </c:pt>
                <c:pt idx="5799">
                  <c:v>4.7125054999999989</c:v>
                </c:pt>
                <c:pt idx="5800">
                  <c:v>4.7133181000000004</c:v>
                </c:pt>
                <c:pt idx="5801">
                  <c:v>4.7141307999999986</c:v>
                </c:pt>
                <c:pt idx="5802">
                  <c:v>4.7149434000000001</c:v>
                </c:pt>
                <c:pt idx="5803">
                  <c:v>4.7157559999999989</c:v>
                </c:pt>
                <c:pt idx="5804">
                  <c:v>4.7165686999999998</c:v>
                </c:pt>
                <c:pt idx="5805">
                  <c:v>4.7173812999999996</c:v>
                </c:pt>
                <c:pt idx="5806">
                  <c:v>4.7181939999999996</c:v>
                </c:pt>
                <c:pt idx="5807">
                  <c:v>4.7190066000000002</c:v>
                </c:pt>
                <c:pt idx="5808">
                  <c:v>4.7198191999999999</c:v>
                </c:pt>
                <c:pt idx="5809">
                  <c:v>4.720631899999999</c:v>
                </c:pt>
                <c:pt idx="5810">
                  <c:v>4.7214444999999996</c:v>
                </c:pt>
                <c:pt idx="5811">
                  <c:v>4.7222571999999996</c:v>
                </c:pt>
                <c:pt idx="5812">
                  <c:v>4.7230698000000002</c:v>
                </c:pt>
                <c:pt idx="5813">
                  <c:v>4.723882399999999</c:v>
                </c:pt>
                <c:pt idx="5814">
                  <c:v>4.724695099999999</c:v>
                </c:pt>
                <c:pt idx="5815">
                  <c:v>4.7255076999999988</c:v>
                </c:pt>
                <c:pt idx="5816">
                  <c:v>4.7263203999999996</c:v>
                </c:pt>
                <c:pt idx="5817">
                  <c:v>4.7271329999999994</c:v>
                </c:pt>
                <c:pt idx="5818">
                  <c:v>4.7279456999999994</c:v>
                </c:pt>
                <c:pt idx="5819">
                  <c:v>4.7287583</c:v>
                </c:pt>
                <c:pt idx="5820">
                  <c:v>4.7295708999999988</c:v>
                </c:pt>
                <c:pt idx="5821">
                  <c:v>4.7303835999999997</c:v>
                </c:pt>
                <c:pt idx="5822">
                  <c:v>4.7311962000000003</c:v>
                </c:pt>
                <c:pt idx="5823">
                  <c:v>4.7320089000000003</c:v>
                </c:pt>
                <c:pt idx="5824">
                  <c:v>4.7328215</c:v>
                </c:pt>
                <c:pt idx="5825">
                  <c:v>4.7336340999999997</c:v>
                </c:pt>
                <c:pt idx="5826">
                  <c:v>4.7344467999999997</c:v>
                </c:pt>
                <c:pt idx="5827">
                  <c:v>4.7352594000000012</c:v>
                </c:pt>
                <c:pt idx="5828">
                  <c:v>4.7360721000000012</c:v>
                </c:pt>
                <c:pt idx="5829">
                  <c:v>4.7368847000000001</c:v>
                </c:pt>
                <c:pt idx="5830">
                  <c:v>4.7376972999999998</c:v>
                </c:pt>
                <c:pt idx="5831">
                  <c:v>4.7385099999999998</c:v>
                </c:pt>
                <c:pt idx="5832">
                  <c:v>4.7393226000000013</c:v>
                </c:pt>
                <c:pt idx="5833">
                  <c:v>4.7401352999999995</c:v>
                </c:pt>
                <c:pt idx="5834">
                  <c:v>4.7409479000000001</c:v>
                </c:pt>
                <c:pt idx="5835">
                  <c:v>4.7417605000000007</c:v>
                </c:pt>
                <c:pt idx="5836">
                  <c:v>4.7425731999999998</c:v>
                </c:pt>
                <c:pt idx="5837">
                  <c:v>4.7433857999999995</c:v>
                </c:pt>
                <c:pt idx="5838">
                  <c:v>4.7441984999999995</c:v>
                </c:pt>
                <c:pt idx="5839">
                  <c:v>4.7450111000000001</c:v>
                </c:pt>
                <c:pt idx="5840">
                  <c:v>4.7458238000000001</c:v>
                </c:pt>
                <c:pt idx="5841">
                  <c:v>4.7466363999999999</c:v>
                </c:pt>
                <c:pt idx="5842">
                  <c:v>4.7474489999999996</c:v>
                </c:pt>
                <c:pt idx="5843">
                  <c:v>4.7482617000000005</c:v>
                </c:pt>
                <c:pt idx="5844">
                  <c:v>4.7490743000000002</c:v>
                </c:pt>
                <c:pt idx="5845">
                  <c:v>4.7498870000000002</c:v>
                </c:pt>
                <c:pt idx="5846">
                  <c:v>4.7506995999999999</c:v>
                </c:pt>
                <c:pt idx="5847">
                  <c:v>4.7515121999999996</c:v>
                </c:pt>
                <c:pt idx="5848">
                  <c:v>4.7523248999999987</c:v>
                </c:pt>
                <c:pt idx="5849">
                  <c:v>4.7531374999999993</c:v>
                </c:pt>
                <c:pt idx="5850">
                  <c:v>4.7539501999999993</c:v>
                </c:pt>
                <c:pt idx="5851">
                  <c:v>4.7547628</c:v>
                </c:pt>
                <c:pt idx="5852">
                  <c:v>4.7555753999999988</c:v>
                </c:pt>
                <c:pt idx="5853">
                  <c:v>4.7563880999999997</c:v>
                </c:pt>
                <c:pt idx="5854">
                  <c:v>4.7572007000000003</c:v>
                </c:pt>
                <c:pt idx="5855">
                  <c:v>4.7580134000000003</c:v>
                </c:pt>
                <c:pt idx="5856">
                  <c:v>4.758826</c:v>
                </c:pt>
                <c:pt idx="5857">
                  <c:v>4.7596387000000009</c:v>
                </c:pt>
                <c:pt idx="5858">
                  <c:v>4.7604512999999988</c:v>
                </c:pt>
                <c:pt idx="5859">
                  <c:v>4.7612639000000012</c:v>
                </c:pt>
                <c:pt idx="5860">
                  <c:v>4.7620765999999994</c:v>
                </c:pt>
                <c:pt idx="5861">
                  <c:v>4.7628891999999992</c:v>
                </c:pt>
                <c:pt idx="5862">
                  <c:v>4.7637019</c:v>
                </c:pt>
                <c:pt idx="5863">
                  <c:v>4.764514499999998</c:v>
                </c:pt>
                <c:pt idx="5864">
                  <c:v>4.7653271000000004</c:v>
                </c:pt>
                <c:pt idx="5865">
                  <c:v>4.7661397999999995</c:v>
                </c:pt>
                <c:pt idx="5866">
                  <c:v>4.7669524000000001</c:v>
                </c:pt>
                <c:pt idx="5867">
                  <c:v>4.7677651000000001</c:v>
                </c:pt>
                <c:pt idx="5868">
                  <c:v>4.7685776999999989</c:v>
                </c:pt>
                <c:pt idx="5869">
                  <c:v>4.7693903000000004</c:v>
                </c:pt>
                <c:pt idx="5870">
                  <c:v>4.7702030000000013</c:v>
                </c:pt>
                <c:pt idx="5871">
                  <c:v>4.7710156000000001</c:v>
                </c:pt>
                <c:pt idx="5872">
                  <c:v>4.771828300000001</c:v>
                </c:pt>
                <c:pt idx="5873">
                  <c:v>4.7726408999999999</c:v>
                </c:pt>
                <c:pt idx="5874">
                  <c:v>4.7734535000000005</c:v>
                </c:pt>
                <c:pt idx="5875">
                  <c:v>4.7742662000000005</c:v>
                </c:pt>
                <c:pt idx="5876">
                  <c:v>4.7750788000000002</c:v>
                </c:pt>
                <c:pt idx="5877">
                  <c:v>4.7758915000000002</c:v>
                </c:pt>
                <c:pt idx="5878">
                  <c:v>4.7767040999999999</c:v>
                </c:pt>
                <c:pt idx="5879">
                  <c:v>4.777516799999999</c:v>
                </c:pt>
                <c:pt idx="5880">
                  <c:v>4.7783294000000005</c:v>
                </c:pt>
                <c:pt idx="5881">
                  <c:v>4.7791420000000011</c:v>
                </c:pt>
                <c:pt idx="5882">
                  <c:v>4.7799547000000002</c:v>
                </c:pt>
                <c:pt idx="5883">
                  <c:v>4.7807672999999999</c:v>
                </c:pt>
                <c:pt idx="5884">
                  <c:v>4.7815799999999999</c:v>
                </c:pt>
                <c:pt idx="5885">
                  <c:v>4.7823925999999997</c:v>
                </c:pt>
                <c:pt idx="5886">
                  <c:v>4.7832052000000003</c:v>
                </c:pt>
                <c:pt idx="5887">
                  <c:v>4.7840178999999994</c:v>
                </c:pt>
                <c:pt idx="5888">
                  <c:v>4.7848304999999991</c:v>
                </c:pt>
                <c:pt idx="5889">
                  <c:v>4.7856432000000009</c:v>
                </c:pt>
                <c:pt idx="5890">
                  <c:v>4.7864557999999997</c:v>
                </c:pt>
                <c:pt idx="5891">
                  <c:v>4.7872684000000012</c:v>
                </c:pt>
                <c:pt idx="5892">
                  <c:v>4.7880811000000003</c:v>
                </c:pt>
                <c:pt idx="5893">
                  <c:v>4.7888937000000009</c:v>
                </c:pt>
                <c:pt idx="5894">
                  <c:v>4.7897064000000009</c:v>
                </c:pt>
                <c:pt idx="5895">
                  <c:v>4.7905189999999989</c:v>
                </c:pt>
                <c:pt idx="5896">
                  <c:v>4.7913316999999997</c:v>
                </c:pt>
                <c:pt idx="5897">
                  <c:v>4.7921442999999995</c:v>
                </c:pt>
                <c:pt idx="5898">
                  <c:v>4.7929568999999992</c:v>
                </c:pt>
                <c:pt idx="5899">
                  <c:v>4.793769600000001</c:v>
                </c:pt>
                <c:pt idx="5900">
                  <c:v>4.7945821999999989</c:v>
                </c:pt>
                <c:pt idx="5901">
                  <c:v>4.7953948999999989</c:v>
                </c:pt>
                <c:pt idx="5902">
                  <c:v>4.7962075000000004</c:v>
                </c:pt>
                <c:pt idx="5903">
                  <c:v>4.7970201000000001</c:v>
                </c:pt>
                <c:pt idx="5904">
                  <c:v>4.7978327999999992</c:v>
                </c:pt>
                <c:pt idx="5905">
                  <c:v>4.7986453999999998</c:v>
                </c:pt>
                <c:pt idx="5906">
                  <c:v>4.7994580999999998</c:v>
                </c:pt>
                <c:pt idx="5907">
                  <c:v>4.8002706999999996</c:v>
                </c:pt>
                <c:pt idx="5908">
                  <c:v>4.8010833000000002</c:v>
                </c:pt>
                <c:pt idx="5909">
                  <c:v>4.8018960000000002</c:v>
                </c:pt>
                <c:pt idx="5910">
                  <c:v>4.802708599999999</c:v>
                </c:pt>
                <c:pt idx="5911">
                  <c:v>4.803521299999999</c:v>
                </c:pt>
                <c:pt idx="5912">
                  <c:v>4.8043338999999987</c:v>
                </c:pt>
                <c:pt idx="5913">
                  <c:v>4.8051465999999987</c:v>
                </c:pt>
                <c:pt idx="5914">
                  <c:v>4.8059591999999993</c:v>
                </c:pt>
                <c:pt idx="5915">
                  <c:v>4.8067717999999999</c:v>
                </c:pt>
                <c:pt idx="5916">
                  <c:v>4.8075844999999982</c:v>
                </c:pt>
                <c:pt idx="5917">
                  <c:v>4.8083970999999996</c:v>
                </c:pt>
                <c:pt idx="5918">
                  <c:v>4.8092098000000005</c:v>
                </c:pt>
                <c:pt idx="5919">
                  <c:v>4.8100224000000003</c:v>
                </c:pt>
                <c:pt idx="5920">
                  <c:v>4.8108349999999991</c:v>
                </c:pt>
                <c:pt idx="5921">
                  <c:v>4.8116477000000009</c:v>
                </c:pt>
                <c:pt idx="5922">
                  <c:v>4.8124602999999988</c:v>
                </c:pt>
                <c:pt idx="5923">
                  <c:v>4.8132729999999997</c:v>
                </c:pt>
                <c:pt idx="5924">
                  <c:v>4.8140855999999985</c:v>
                </c:pt>
                <c:pt idx="5925">
                  <c:v>4.8148981999999991</c:v>
                </c:pt>
                <c:pt idx="5926">
                  <c:v>4.8157108999999991</c:v>
                </c:pt>
                <c:pt idx="5927">
                  <c:v>4.8165234999999997</c:v>
                </c:pt>
                <c:pt idx="5928">
                  <c:v>4.8173361999999988</c:v>
                </c:pt>
                <c:pt idx="5929">
                  <c:v>4.8181487999999995</c:v>
                </c:pt>
                <c:pt idx="5930">
                  <c:v>4.8189614000000001</c:v>
                </c:pt>
                <c:pt idx="5931">
                  <c:v>4.8197741000000001</c:v>
                </c:pt>
                <c:pt idx="5932">
                  <c:v>4.820586699999998</c:v>
                </c:pt>
                <c:pt idx="5933">
                  <c:v>4.8213993999999998</c:v>
                </c:pt>
                <c:pt idx="5934">
                  <c:v>4.8222119999999995</c:v>
                </c:pt>
                <c:pt idx="5935">
                  <c:v>4.8230246999999995</c:v>
                </c:pt>
                <c:pt idx="5936">
                  <c:v>4.8238372999999992</c:v>
                </c:pt>
                <c:pt idx="5937">
                  <c:v>4.8246498999999989</c:v>
                </c:pt>
                <c:pt idx="5938">
                  <c:v>4.8254625999999989</c:v>
                </c:pt>
                <c:pt idx="5939">
                  <c:v>4.8262751999999995</c:v>
                </c:pt>
                <c:pt idx="5940">
                  <c:v>4.8270878999999987</c:v>
                </c:pt>
                <c:pt idx="5941">
                  <c:v>4.8279004999999984</c:v>
                </c:pt>
                <c:pt idx="5942">
                  <c:v>4.828713099999999</c:v>
                </c:pt>
                <c:pt idx="5943">
                  <c:v>4.829525799999999</c:v>
                </c:pt>
                <c:pt idx="5944">
                  <c:v>4.8303383999999996</c:v>
                </c:pt>
                <c:pt idx="5945">
                  <c:v>4.8311510999999996</c:v>
                </c:pt>
                <c:pt idx="5946">
                  <c:v>4.8319637000000011</c:v>
                </c:pt>
                <c:pt idx="5947">
                  <c:v>4.832776299999999</c:v>
                </c:pt>
                <c:pt idx="5948">
                  <c:v>4.833588999999999</c:v>
                </c:pt>
                <c:pt idx="5949">
                  <c:v>4.8344015999999987</c:v>
                </c:pt>
                <c:pt idx="5950">
                  <c:v>4.8352142999999987</c:v>
                </c:pt>
                <c:pt idx="5951">
                  <c:v>4.8360269000000002</c:v>
                </c:pt>
                <c:pt idx="5952">
                  <c:v>4.8368396000000002</c:v>
                </c:pt>
                <c:pt idx="5953">
                  <c:v>4.8376522</c:v>
                </c:pt>
                <c:pt idx="5954">
                  <c:v>4.8384647999999997</c:v>
                </c:pt>
                <c:pt idx="5955">
                  <c:v>4.8392775000000006</c:v>
                </c:pt>
                <c:pt idx="5956">
                  <c:v>4.8400901000000003</c:v>
                </c:pt>
                <c:pt idx="5957">
                  <c:v>4.8409027999999994</c:v>
                </c:pt>
                <c:pt idx="5958">
                  <c:v>4.8417154</c:v>
                </c:pt>
                <c:pt idx="5959">
                  <c:v>4.8425279999999988</c:v>
                </c:pt>
                <c:pt idx="5960">
                  <c:v>4.8433406999999997</c:v>
                </c:pt>
                <c:pt idx="5961">
                  <c:v>4.8441532999999994</c:v>
                </c:pt>
                <c:pt idx="5962">
                  <c:v>4.8449659999999994</c:v>
                </c:pt>
                <c:pt idx="5963">
                  <c:v>4.8457786</c:v>
                </c:pt>
                <c:pt idx="5964">
                  <c:v>4.8465911999999998</c:v>
                </c:pt>
                <c:pt idx="5965">
                  <c:v>4.8474038999999989</c:v>
                </c:pt>
                <c:pt idx="5966">
                  <c:v>4.8482164999999995</c:v>
                </c:pt>
                <c:pt idx="5967">
                  <c:v>4.8490292000000004</c:v>
                </c:pt>
                <c:pt idx="5968">
                  <c:v>4.8498418000000001</c:v>
                </c:pt>
                <c:pt idx="5969">
                  <c:v>4.8506543999999989</c:v>
                </c:pt>
                <c:pt idx="5970">
                  <c:v>4.8514670999999998</c:v>
                </c:pt>
                <c:pt idx="5971">
                  <c:v>4.8522797000000004</c:v>
                </c:pt>
                <c:pt idx="5972">
                  <c:v>4.8530924000000004</c:v>
                </c:pt>
                <c:pt idx="5973">
                  <c:v>4.8539049999999992</c:v>
                </c:pt>
                <c:pt idx="5974">
                  <c:v>4.8547176999999992</c:v>
                </c:pt>
                <c:pt idx="5975">
                  <c:v>4.8555302999999981</c:v>
                </c:pt>
                <c:pt idx="5976">
                  <c:v>4.8563428999999996</c:v>
                </c:pt>
                <c:pt idx="5977">
                  <c:v>4.8571555999999978</c:v>
                </c:pt>
                <c:pt idx="5978">
                  <c:v>4.8579681999999993</c:v>
                </c:pt>
                <c:pt idx="5979">
                  <c:v>4.8587808999999993</c:v>
                </c:pt>
                <c:pt idx="5980">
                  <c:v>4.8595934999999999</c:v>
                </c:pt>
                <c:pt idx="5981">
                  <c:v>4.8604060999999987</c:v>
                </c:pt>
                <c:pt idx="5982">
                  <c:v>4.8612187999999996</c:v>
                </c:pt>
                <c:pt idx="5983">
                  <c:v>4.8620313999999993</c:v>
                </c:pt>
                <c:pt idx="5984">
                  <c:v>4.8628440999999993</c:v>
                </c:pt>
                <c:pt idx="5985">
                  <c:v>4.8636566999999991</c:v>
                </c:pt>
                <c:pt idx="5986">
                  <c:v>4.8644692999999988</c:v>
                </c:pt>
                <c:pt idx="5987">
                  <c:v>4.8652819999999988</c:v>
                </c:pt>
                <c:pt idx="5988">
                  <c:v>4.8660945999999994</c:v>
                </c:pt>
                <c:pt idx="5989">
                  <c:v>4.8669072999999994</c:v>
                </c:pt>
                <c:pt idx="5990">
                  <c:v>4.8677198999999991</c:v>
                </c:pt>
                <c:pt idx="5991">
                  <c:v>4.8685325999999991</c:v>
                </c:pt>
                <c:pt idx="5992">
                  <c:v>4.8693451999999997</c:v>
                </c:pt>
                <c:pt idx="5993">
                  <c:v>4.8701577999999994</c:v>
                </c:pt>
                <c:pt idx="5994">
                  <c:v>4.8709704999999994</c:v>
                </c:pt>
                <c:pt idx="5995">
                  <c:v>4.8717831000000009</c:v>
                </c:pt>
                <c:pt idx="5996">
                  <c:v>4.8725957999999991</c:v>
                </c:pt>
                <c:pt idx="5997">
                  <c:v>4.8734083999999998</c:v>
                </c:pt>
                <c:pt idx="5998">
                  <c:v>4.8742210000000004</c:v>
                </c:pt>
                <c:pt idx="5999">
                  <c:v>4.8750337000000004</c:v>
                </c:pt>
                <c:pt idx="6000">
                  <c:v>4.8758463000000001</c:v>
                </c:pt>
                <c:pt idx="6001">
                  <c:v>4.876659000000001</c:v>
                </c:pt>
                <c:pt idx="6002">
                  <c:v>4.8774715999999989</c:v>
                </c:pt>
                <c:pt idx="6003">
                  <c:v>4.8782841999999995</c:v>
                </c:pt>
                <c:pt idx="6004">
                  <c:v>4.8790969000000004</c:v>
                </c:pt>
                <c:pt idx="6005">
                  <c:v>4.8799095000000001</c:v>
                </c:pt>
                <c:pt idx="6006">
                  <c:v>4.8807222000000001</c:v>
                </c:pt>
                <c:pt idx="6007">
                  <c:v>4.881534799999999</c:v>
                </c:pt>
                <c:pt idx="6008">
                  <c:v>4.8823474999999998</c:v>
                </c:pt>
                <c:pt idx="6009">
                  <c:v>4.8831600999999996</c:v>
                </c:pt>
                <c:pt idx="6010">
                  <c:v>4.8839727000000002</c:v>
                </c:pt>
                <c:pt idx="6011">
                  <c:v>4.8847853999999993</c:v>
                </c:pt>
                <c:pt idx="6012">
                  <c:v>4.885597999999999</c:v>
                </c:pt>
                <c:pt idx="6013">
                  <c:v>4.886410699999999</c:v>
                </c:pt>
                <c:pt idx="6014">
                  <c:v>4.8872232999999996</c:v>
                </c:pt>
                <c:pt idx="6015">
                  <c:v>4.8880358999999993</c:v>
                </c:pt>
                <c:pt idx="6016">
                  <c:v>4.8888486000000002</c:v>
                </c:pt>
                <c:pt idx="6017">
                  <c:v>4.8896612000000008</c:v>
                </c:pt>
                <c:pt idx="6018">
                  <c:v>4.890473899999999</c:v>
                </c:pt>
                <c:pt idx="6019">
                  <c:v>4.8912864999999996</c:v>
                </c:pt>
                <c:pt idx="6020">
                  <c:v>4.8920991000000003</c:v>
                </c:pt>
                <c:pt idx="6021">
                  <c:v>4.8929117999999985</c:v>
                </c:pt>
                <c:pt idx="6022">
                  <c:v>4.8937244</c:v>
                </c:pt>
                <c:pt idx="6023">
                  <c:v>4.8945370999999991</c:v>
                </c:pt>
                <c:pt idx="6024">
                  <c:v>4.8953496999999997</c:v>
                </c:pt>
                <c:pt idx="6025">
                  <c:v>4.8961623000000003</c:v>
                </c:pt>
                <c:pt idx="6026">
                  <c:v>4.8969749999999994</c:v>
                </c:pt>
                <c:pt idx="6027">
                  <c:v>4.8977875999999991</c:v>
                </c:pt>
                <c:pt idx="6028">
                  <c:v>4.8986003</c:v>
                </c:pt>
                <c:pt idx="6029">
                  <c:v>4.8994128999999988</c:v>
                </c:pt>
                <c:pt idx="6030">
                  <c:v>4.9002255999999997</c:v>
                </c:pt>
                <c:pt idx="6031">
                  <c:v>4.9010382000000003</c:v>
                </c:pt>
                <c:pt idx="6032">
                  <c:v>4.9018508000000001</c:v>
                </c:pt>
                <c:pt idx="6033">
                  <c:v>4.902663500000001</c:v>
                </c:pt>
                <c:pt idx="6034">
                  <c:v>4.9034760999999998</c:v>
                </c:pt>
                <c:pt idx="6035">
                  <c:v>4.9042887999999998</c:v>
                </c:pt>
                <c:pt idx="6036">
                  <c:v>4.9051014000000004</c:v>
                </c:pt>
                <c:pt idx="6037">
                  <c:v>4.9059139999999992</c:v>
                </c:pt>
                <c:pt idx="6038">
                  <c:v>4.906726700000001</c:v>
                </c:pt>
                <c:pt idx="6039">
                  <c:v>4.9075392999999989</c:v>
                </c:pt>
                <c:pt idx="6040">
                  <c:v>4.9083519999999998</c:v>
                </c:pt>
                <c:pt idx="6041">
                  <c:v>4.9091646000000004</c:v>
                </c:pt>
                <c:pt idx="6042">
                  <c:v>4.9099772000000002</c:v>
                </c:pt>
                <c:pt idx="6043">
                  <c:v>4.9107899000000002</c:v>
                </c:pt>
                <c:pt idx="6044">
                  <c:v>4.9116025000000008</c:v>
                </c:pt>
                <c:pt idx="6045">
                  <c:v>4.912415199999999</c:v>
                </c:pt>
                <c:pt idx="6046">
                  <c:v>4.9132278000000005</c:v>
                </c:pt>
                <c:pt idx="6047">
                  <c:v>4.9140404999999996</c:v>
                </c:pt>
                <c:pt idx="6048">
                  <c:v>4.9148531000000002</c:v>
                </c:pt>
                <c:pt idx="6049">
                  <c:v>4.9156656999999999</c:v>
                </c:pt>
                <c:pt idx="6050">
                  <c:v>4.9164783999999999</c:v>
                </c:pt>
                <c:pt idx="6051">
                  <c:v>4.9172909999999996</c:v>
                </c:pt>
                <c:pt idx="6052">
                  <c:v>4.9181036999999996</c:v>
                </c:pt>
                <c:pt idx="6053">
                  <c:v>4.9189162999999994</c:v>
                </c:pt>
                <c:pt idx="6054">
                  <c:v>4.9197289000000008</c:v>
                </c:pt>
                <c:pt idx="6055">
                  <c:v>4.9205416</c:v>
                </c:pt>
                <c:pt idx="6056">
                  <c:v>4.9213541999999997</c:v>
                </c:pt>
                <c:pt idx="6057">
                  <c:v>4.9221668999999988</c:v>
                </c:pt>
                <c:pt idx="6058">
                  <c:v>4.9229794999999994</c:v>
                </c:pt>
                <c:pt idx="6059">
                  <c:v>4.9237921000000009</c:v>
                </c:pt>
                <c:pt idx="6060">
                  <c:v>4.9246047999999991</c:v>
                </c:pt>
                <c:pt idx="6061">
                  <c:v>4.9254173999999988</c:v>
                </c:pt>
                <c:pt idx="6062">
                  <c:v>4.9262300999999997</c:v>
                </c:pt>
                <c:pt idx="6063">
                  <c:v>4.9270427000000003</c:v>
                </c:pt>
                <c:pt idx="6064">
                  <c:v>4.9278552999999992</c:v>
                </c:pt>
                <c:pt idx="6065">
                  <c:v>4.9286680000000009</c:v>
                </c:pt>
                <c:pt idx="6066">
                  <c:v>4.9294805999999989</c:v>
                </c:pt>
                <c:pt idx="6067">
                  <c:v>4.9302933000000007</c:v>
                </c:pt>
                <c:pt idx="6068">
                  <c:v>4.9311059000000004</c:v>
                </c:pt>
                <c:pt idx="6069">
                  <c:v>4.9319186000000004</c:v>
                </c:pt>
                <c:pt idx="6070">
                  <c:v>4.9327312000000001</c:v>
                </c:pt>
                <c:pt idx="6071">
                  <c:v>4.9335438000000007</c:v>
                </c:pt>
                <c:pt idx="6072">
                  <c:v>4.9343564999999998</c:v>
                </c:pt>
                <c:pt idx="6073">
                  <c:v>4.9351691000000013</c:v>
                </c:pt>
                <c:pt idx="6074">
                  <c:v>4.9359817999999995</c:v>
                </c:pt>
                <c:pt idx="6075">
                  <c:v>4.936794400000001</c:v>
                </c:pt>
                <c:pt idx="6076">
                  <c:v>4.9376069999999999</c:v>
                </c:pt>
                <c:pt idx="6077">
                  <c:v>4.9384196999999999</c:v>
                </c:pt>
                <c:pt idx="6078">
                  <c:v>4.9392323000000005</c:v>
                </c:pt>
                <c:pt idx="6079">
                  <c:v>4.9400449999999996</c:v>
                </c:pt>
                <c:pt idx="6080">
                  <c:v>4.9408576000000002</c:v>
                </c:pt>
                <c:pt idx="6081">
                  <c:v>4.9416702000000008</c:v>
                </c:pt>
                <c:pt idx="6082">
                  <c:v>4.942482899999999</c:v>
                </c:pt>
                <c:pt idx="6083">
                  <c:v>4.9432955000000005</c:v>
                </c:pt>
                <c:pt idx="6084">
                  <c:v>4.9441081999999996</c:v>
                </c:pt>
                <c:pt idx="6085">
                  <c:v>4.9449207999999993</c:v>
                </c:pt>
                <c:pt idx="6086">
                  <c:v>4.9457335000000002</c:v>
                </c:pt>
                <c:pt idx="6087">
                  <c:v>4.9465460999999999</c:v>
                </c:pt>
                <c:pt idx="6088">
                  <c:v>4.9473586999999997</c:v>
                </c:pt>
                <c:pt idx="6089">
                  <c:v>4.9481713999999997</c:v>
                </c:pt>
                <c:pt idx="6090">
                  <c:v>4.9489839999999994</c:v>
                </c:pt>
                <c:pt idx="6091">
                  <c:v>4.9497967000000012</c:v>
                </c:pt>
                <c:pt idx="6092">
                  <c:v>4.9506093000000009</c:v>
                </c:pt>
                <c:pt idx="6093">
                  <c:v>4.9514218999999997</c:v>
                </c:pt>
                <c:pt idx="6094">
                  <c:v>4.9522345999999988</c:v>
                </c:pt>
                <c:pt idx="6095">
                  <c:v>4.9530472000000003</c:v>
                </c:pt>
                <c:pt idx="6096">
                  <c:v>4.9538599000000003</c:v>
                </c:pt>
                <c:pt idx="6097">
                  <c:v>4.9546725</c:v>
                </c:pt>
                <c:pt idx="6098">
                  <c:v>4.9554850999999989</c:v>
                </c:pt>
                <c:pt idx="6099">
                  <c:v>4.9562978000000006</c:v>
                </c:pt>
                <c:pt idx="6100">
                  <c:v>4.9571103999999995</c:v>
                </c:pt>
                <c:pt idx="6101">
                  <c:v>4.9579231000000004</c:v>
                </c:pt>
                <c:pt idx="6102">
                  <c:v>4.9587357000000001</c:v>
                </c:pt>
                <c:pt idx="6103">
                  <c:v>4.959548400000001</c:v>
                </c:pt>
                <c:pt idx="6104">
                  <c:v>4.9603609999999998</c:v>
                </c:pt>
                <c:pt idx="6105">
                  <c:v>4.9611736000000004</c:v>
                </c:pt>
                <c:pt idx="6106">
                  <c:v>4.9619862999999995</c:v>
                </c:pt>
                <c:pt idx="6107">
                  <c:v>4.9627989000000001</c:v>
                </c:pt>
                <c:pt idx="6108">
                  <c:v>4.9636116000000001</c:v>
                </c:pt>
                <c:pt idx="6109">
                  <c:v>4.964424199999999</c:v>
                </c:pt>
                <c:pt idx="6110">
                  <c:v>4.9652367999999996</c:v>
                </c:pt>
                <c:pt idx="6111">
                  <c:v>4.9660495000000004</c:v>
                </c:pt>
                <c:pt idx="6112">
                  <c:v>4.9668621000000011</c:v>
                </c:pt>
                <c:pt idx="6113">
                  <c:v>4.9676747999999993</c:v>
                </c:pt>
                <c:pt idx="6114">
                  <c:v>4.968487399999999</c:v>
                </c:pt>
                <c:pt idx="6115">
                  <c:v>4.9693000000000005</c:v>
                </c:pt>
                <c:pt idx="6116">
                  <c:v>4.9701126999999996</c:v>
                </c:pt>
                <c:pt idx="6117">
                  <c:v>4.9709253000000002</c:v>
                </c:pt>
                <c:pt idx="6118">
                  <c:v>4.9717380000000011</c:v>
                </c:pt>
                <c:pt idx="6119">
                  <c:v>4.972550599999999</c:v>
                </c:pt>
                <c:pt idx="6120">
                  <c:v>4.9733632000000014</c:v>
                </c:pt>
                <c:pt idx="6121">
                  <c:v>4.9741758999999988</c:v>
                </c:pt>
                <c:pt idx="6122">
                  <c:v>4.9749884999999994</c:v>
                </c:pt>
                <c:pt idx="6123">
                  <c:v>4.9758012000000003</c:v>
                </c:pt>
                <c:pt idx="6124">
                  <c:v>4.9766138000000009</c:v>
                </c:pt>
                <c:pt idx="6125">
                  <c:v>4.9774265</c:v>
                </c:pt>
                <c:pt idx="6126">
                  <c:v>4.9782391000000006</c:v>
                </c:pt>
                <c:pt idx="6127">
                  <c:v>4.9790517000000012</c:v>
                </c:pt>
                <c:pt idx="6128">
                  <c:v>4.9798644000000012</c:v>
                </c:pt>
                <c:pt idx="6129">
                  <c:v>4.9806770000000009</c:v>
                </c:pt>
                <c:pt idx="6130">
                  <c:v>4.9814897000000009</c:v>
                </c:pt>
                <c:pt idx="6131">
                  <c:v>4.9823022999999997</c:v>
                </c:pt>
                <c:pt idx="6132">
                  <c:v>4.9831148999999995</c:v>
                </c:pt>
                <c:pt idx="6133">
                  <c:v>4.9839276000000003</c:v>
                </c:pt>
                <c:pt idx="6134">
                  <c:v>4.9847402000000001</c:v>
                </c:pt>
                <c:pt idx="6135">
                  <c:v>4.9855529000000001</c:v>
                </c:pt>
                <c:pt idx="6136">
                  <c:v>4.9863655000000007</c:v>
                </c:pt>
                <c:pt idx="6137">
                  <c:v>4.9871781000000004</c:v>
                </c:pt>
                <c:pt idx="6138">
                  <c:v>4.9879907999999995</c:v>
                </c:pt>
                <c:pt idx="6139">
                  <c:v>4.988803400000001</c:v>
                </c:pt>
                <c:pt idx="6140">
                  <c:v>4.989616100000001</c:v>
                </c:pt>
                <c:pt idx="6141">
                  <c:v>4.9904286999999998</c:v>
                </c:pt>
                <c:pt idx="6142">
                  <c:v>4.9912414000000007</c:v>
                </c:pt>
                <c:pt idx="6143">
                  <c:v>4.9920539999999995</c:v>
                </c:pt>
                <c:pt idx="6144">
                  <c:v>4.9928666000000002</c:v>
                </c:pt>
                <c:pt idx="6145">
                  <c:v>4.993679300000001</c:v>
                </c:pt>
                <c:pt idx="6146">
                  <c:v>4.994491899999999</c:v>
                </c:pt>
                <c:pt idx="6147">
                  <c:v>4.995304599999999</c:v>
                </c:pt>
                <c:pt idx="6148">
                  <c:v>4.9961171999999996</c:v>
                </c:pt>
                <c:pt idx="6149">
                  <c:v>4.9969298000000002</c:v>
                </c:pt>
                <c:pt idx="6150">
                  <c:v>4.9977425000000002</c:v>
                </c:pt>
                <c:pt idx="6151">
                  <c:v>4.998555099999999</c:v>
                </c:pt>
                <c:pt idx="6152">
                  <c:v>4.9993678000000008</c:v>
                </c:pt>
                <c:pt idx="6153">
                  <c:v>5.0001803999999987</c:v>
                </c:pt>
                <c:pt idx="6154">
                  <c:v>5.0009930000000002</c:v>
                </c:pt>
                <c:pt idx="6155">
                  <c:v>5.0018057000000002</c:v>
                </c:pt>
                <c:pt idx="6156">
                  <c:v>5.0026183</c:v>
                </c:pt>
                <c:pt idx="6157">
                  <c:v>5.003431</c:v>
                </c:pt>
                <c:pt idx="6158">
                  <c:v>5.0042435999999997</c:v>
                </c:pt>
                <c:pt idx="6159">
                  <c:v>5.0050561999999994</c:v>
                </c:pt>
                <c:pt idx="6160">
                  <c:v>5.0058689000000003</c:v>
                </c:pt>
                <c:pt idx="6161">
                  <c:v>5.0066815</c:v>
                </c:pt>
                <c:pt idx="6162">
                  <c:v>5.0074941999999991</c:v>
                </c:pt>
                <c:pt idx="6163">
                  <c:v>5.0083067999999997</c:v>
                </c:pt>
                <c:pt idx="6164">
                  <c:v>5.0091194999999997</c:v>
                </c:pt>
                <c:pt idx="6165">
                  <c:v>5.0099321000000003</c:v>
                </c:pt>
                <c:pt idx="6166">
                  <c:v>5.0107447000000001</c:v>
                </c:pt>
                <c:pt idx="6167">
                  <c:v>5.0115574000000001</c:v>
                </c:pt>
                <c:pt idx="6168">
                  <c:v>5.0123699999999998</c:v>
                </c:pt>
                <c:pt idx="6169">
                  <c:v>5.0131826999999989</c:v>
                </c:pt>
                <c:pt idx="6170">
                  <c:v>5.0139952999999995</c:v>
                </c:pt>
                <c:pt idx="6171">
                  <c:v>5.0148078999999992</c:v>
                </c:pt>
                <c:pt idx="6172">
                  <c:v>5.0156206000000001</c:v>
                </c:pt>
                <c:pt idx="6173">
                  <c:v>5.0164331999999998</c:v>
                </c:pt>
                <c:pt idx="6174">
                  <c:v>5.0172458999999989</c:v>
                </c:pt>
                <c:pt idx="6175">
                  <c:v>5.0180584999999995</c:v>
                </c:pt>
                <c:pt idx="6176">
                  <c:v>5.0188711000000001</c:v>
                </c:pt>
                <c:pt idx="6177">
                  <c:v>5.0196838000000001</c:v>
                </c:pt>
                <c:pt idx="6178">
                  <c:v>5.020496399999999</c:v>
                </c:pt>
                <c:pt idx="6179">
                  <c:v>5.0213090999999999</c:v>
                </c:pt>
                <c:pt idx="6180">
                  <c:v>5.0221216999999987</c:v>
                </c:pt>
                <c:pt idx="6181">
                  <c:v>5.0229343999999978</c:v>
                </c:pt>
                <c:pt idx="6182">
                  <c:v>5.0237470000000002</c:v>
                </c:pt>
                <c:pt idx="6183">
                  <c:v>5.0245595999999981</c:v>
                </c:pt>
                <c:pt idx="6184">
                  <c:v>5.025372299999999</c:v>
                </c:pt>
                <c:pt idx="6185">
                  <c:v>5.0261848999999978</c:v>
                </c:pt>
                <c:pt idx="6186">
                  <c:v>5.0269975999999987</c:v>
                </c:pt>
                <c:pt idx="6187">
                  <c:v>5.0278101999999985</c:v>
                </c:pt>
                <c:pt idx="6188">
                  <c:v>5.0286227999999999</c:v>
                </c:pt>
                <c:pt idx="6189">
                  <c:v>5.0294354999999991</c:v>
                </c:pt>
                <c:pt idx="6190">
                  <c:v>5.0302481000000006</c:v>
                </c:pt>
                <c:pt idx="6191">
                  <c:v>5.0310608000000006</c:v>
                </c:pt>
                <c:pt idx="6192">
                  <c:v>5.0318734000000012</c:v>
                </c:pt>
                <c:pt idx="6193">
                  <c:v>5.032686</c:v>
                </c:pt>
                <c:pt idx="6194">
                  <c:v>5.0334987000000009</c:v>
                </c:pt>
                <c:pt idx="6195">
                  <c:v>5.0343112999999988</c:v>
                </c:pt>
                <c:pt idx="6196">
                  <c:v>5.0351239999999997</c:v>
                </c:pt>
                <c:pt idx="6197">
                  <c:v>5.0359365999999994</c:v>
                </c:pt>
                <c:pt idx="6198">
                  <c:v>5.0367493000000012</c:v>
                </c:pt>
                <c:pt idx="6199">
                  <c:v>5.0375619</c:v>
                </c:pt>
                <c:pt idx="6200">
                  <c:v>5.0383744999999998</c:v>
                </c:pt>
                <c:pt idx="6201">
                  <c:v>5.0391871999999998</c:v>
                </c:pt>
                <c:pt idx="6202">
                  <c:v>5.0399998000000004</c:v>
                </c:pt>
                <c:pt idx="6203">
                  <c:v>5.0408124999999995</c:v>
                </c:pt>
                <c:pt idx="6204">
                  <c:v>5.041625100000001</c:v>
                </c:pt>
                <c:pt idx="6205">
                  <c:v>5.0424376999999989</c:v>
                </c:pt>
                <c:pt idx="6206">
                  <c:v>5.0432503999999998</c:v>
                </c:pt>
                <c:pt idx="6207">
                  <c:v>5.0440630000000004</c:v>
                </c:pt>
                <c:pt idx="6208">
                  <c:v>5.0448756999999995</c:v>
                </c:pt>
                <c:pt idx="6209">
                  <c:v>5.0456883000000001</c:v>
                </c:pt>
                <c:pt idx="6210">
                  <c:v>5.046500899999999</c:v>
                </c:pt>
                <c:pt idx="6211">
                  <c:v>5.047313599999999</c:v>
                </c:pt>
                <c:pt idx="6212">
                  <c:v>5.0481261999999996</c:v>
                </c:pt>
                <c:pt idx="6213">
                  <c:v>5.0489388999999987</c:v>
                </c:pt>
                <c:pt idx="6214">
                  <c:v>5.0497515000000002</c:v>
                </c:pt>
                <c:pt idx="6215">
                  <c:v>5.050564099999999</c:v>
                </c:pt>
                <c:pt idx="6216">
                  <c:v>5.0513767999999999</c:v>
                </c:pt>
                <c:pt idx="6217">
                  <c:v>5.0521893999999987</c:v>
                </c:pt>
                <c:pt idx="6218">
                  <c:v>5.0530020999999996</c:v>
                </c:pt>
                <c:pt idx="6219">
                  <c:v>5.0538146999999993</c:v>
                </c:pt>
                <c:pt idx="6220">
                  <c:v>5.0546274000000002</c:v>
                </c:pt>
                <c:pt idx="6221">
                  <c:v>5.055439999999999</c:v>
                </c:pt>
                <c:pt idx="6222">
                  <c:v>5.0562525999999997</c:v>
                </c:pt>
                <c:pt idx="6223">
                  <c:v>5.0570652999999988</c:v>
                </c:pt>
                <c:pt idx="6224">
                  <c:v>5.0578778999999994</c:v>
                </c:pt>
                <c:pt idx="6225">
                  <c:v>5.0586906000000003</c:v>
                </c:pt>
                <c:pt idx="6226">
                  <c:v>5.0595032</c:v>
                </c:pt>
                <c:pt idx="6227">
                  <c:v>5.0603157999999988</c:v>
                </c:pt>
                <c:pt idx="6228">
                  <c:v>5.0611284999999997</c:v>
                </c:pt>
                <c:pt idx="6229">
                  <c:v>5.0619411000000003</c:v>
                </c:pt>
                <c:pt idx="6230">
                  <c:v>5.0627537999999994</c:v>
                </c:pt>
                <c:pt idx="6231">
                  <c:v>5.0635664</c:v>
                </c:pt>
                <c:pt idx="6232">
                  <c:v>5.0643789999999989</c:v>
                </c:pt>
                <c:pt idx="6233">
                  <c:v>5.0651916999999989</c:v>
                </c:pt>
                <c:pt idx="6234">
                  <c:v>5.0660042999999995</c:v>
                </c:pt>
                <c:pt idx="6235">
                  <c:v>5.0668169999999995</c:v>
                </c:pt>
                <c:pt idx="6236">
                  <c:v>5.0676296000000001</c:v>
                </c:pt>
                <c:pt idx="6237">
                  <c:v>5.0684423000000001</c:v>
                </c:pt>
                <c:pt idx="6238">
                  <c:v>5.0692548999999989</c:v>
                </c:pt>
                <c:pt idx="6239">
                  <c:v>5.0700675000000004</c:v>
                </c:pt>
                <c:pt idx="6240">
                  <c:v>5.0708801999999995</c:v>
                </c:pt>
                <c:pt idx="6241">
                  <c:v>5.071692800000001</c:v>
                </c:pt>
                <c:pt idx="6242">
                  <c:v>5.0725054999999992</c:v>
                </c:pt>
                <c:pt idx="6243">
                  <c:v>5.0733180999999998</c:v>
                </c:pt>
                <c:pt idx="6244">
                  <c:v>5.0741306999999995</c:v>
                </c:pt>
                <c:pt idx="6245">
                  <c:v>5.0749434000000004</c:v>
                </c:pt>
                <c:pt idx="6246">
                  <c:v>5.0757560000000002</c:v>
                </c:pt>
                <c:pt idx="6247">
                  <c:v>5.076568700000001</c:v>
                </c:pt>
                <c:pt idx="6248">
                  <c:v>5.077381299999999</c:v>
                </c:pt>
                <c:pt idx="6249">
                  <c:v>5.0781938999999996</c:v>
                </c:pt>
                <c:pt idx="6250">
                  <c:v>5.0790065999999996</c:v>
                </c:pt>
                <c:pt idx="6251">
                  <c:v>5.0798192000000002</c:v>
                </c:pt>
                <c:pt idx="6252">
                  <c:v>5.0806319000000002</c:v>
                </c:pt>
                <c:pt idx="6253">
                  <c:v>5.0814444999999999</c:v>
                </c:pt>
                <c:pt idx="6254">
                  <c:v>5.0822570999999996</c:v>
                </c:pt>
                <c:pt idx="6255">
                  <c:v>5.0830698000000005</c:v>
                </c:pt>
                <c:pt idx="6256">
                  <c:v>5.0838824000000002</c:v>
                </c:pt>
                <c:pt idx="6257">
                  <c:v>5.0846951000000002</c:v>
                </c:pt>
                <c:pt idx="6258">
                  <c:v>5.0855077</c:v>
                </c:pt>
                <c:pt idx="6259">
                  <c:v>5.0863204000000009</c:v>
                </c:pt>
                <c:pt idx="6260">
                  <c:v>5.0871329999999988</c:v>
                </c:pt>
                <c:pt idx="6261">
                  <c:v>5.0879455999999994</c:v>
                </c:pt>
                <c:pt idx="6262">
                  <c:v>5.0887583000000003</c:v>
                </c:pt>
                <c:pt idx="6263">
                  <c:v>5.0895709</c:v>
                </c:pt>
                <c:pt idx="6264">
                  <c:v>5.0903836</c:v>
                </c:pt>
                <c:pt idx="6265">
                  <c:v>5.0911961999999997</c:v>
                </c:pt>
                <c:pt idx="6266">
                  <c:v>5.0920087999999994</c:v>
                </c:pt>
                <c:pt idx="6267">
                  <c:v>5.0928214999999994</c:v>
                </c:pt>
                <c:pt idx="6268">
                  <c:v>5.0936341000000001</c:v>
                </c:pt>
                <c:pt idx="6269">
                  <c:v>5.0944467999999992</c:v>
                </c:pt>
                <c:pt idx="6270">
                  <c:v>5.0952593999999998</c:v>
                </c:pt>
                <c:pt idx="6271">
                  <c:v>5.0960720000000004</c:v>
                </c:pt>
                <c:pt idx="6272">
                  <c:v>5.0968846999999995</c:v>
                </c:pt>
                <c:pt idx="6273">
                  <c:v>5.0976973000000001</c:v>
                </c:pt>
                <c:pt idx="6274">
                  <c:v>5.0985099999999992</c:v>
                </c:pt>
                <c:pt idx="6275">
                  <c:v>5.0993225999999998</c:v>
                </c:pt>
                <c:pt idx="6276">
                  <c:v>5.100135299999998</c:v>
                </c:pt>
                <c:pt idx="6277">
                  <c:v>5.1009478999999995</c:v>
                </c:pt>
                <c:pt idx="6278">
                  <c:v>5.1017605000000001</c:v>
                </c:pt>
                <c:pt idx="6279">
                  <c:v>5.1025731999999993</c:v>
                </c:pt>
                <c:pt idx="6280">
                  <c:v>5.103385799999999</c:v>
                </c:pt>
                <c:pt idx="6281">
                  <c:v>5.104198499999999</c:v>
                </c:pt>
                <c:pt idx="6282">
                  <c:v>5.1050110999999987</c:v>
                </c:pt>
                <c:pt idx="6283">
                  <c:v>5.1058237000000002</c:v>
                </c:pt>
                <c:pt idx="6284">
                  <c:v>5.1066364000000002</c:v>
                </c:pt>
                <c:pt idx="6285">
                  <c:v>5.107448999999999</c:v>
                </c:pt>
                <c:pt idx="6286">
                  <c:v>5.1082616999999999</c:v>
                </c:pt>
                <c:pt idx="6287">
                  <c:v>5.1090742999999987</c:v>
                </c:pt>
                <c:pt idx="6288">
                  <c:v>5.1098868999999993</c:v>
                </c:pt>
                <c:pt idx="6289">
                  <c:v>5.1106996000000002</c:v>
                </c:pt>
                <c:pt idx="6290">
                  <c:v>5.1115121999999991</c:v>
                </c:pt>
                <c:pt idx="6291">
                  <c:v>5.1123248999999982</c:v>
                </c:pt>
                <c:pt idx="6292">
                  <c:v>5.1131374999999988</c:v>
                </c:pt>
                <c:pt idx="6293">
                  <c:v>5.1139501999999988</c:v>
                </c:pt>
                <c:pt idx="6294">
                  <c:v>5.1147627999999994</c:v>
                </c:pt>
                <c:pt idx="6295">
                  <c:v>5.1155753999999991</c:v>
                </c:pt>
                <c:pt idx="6296">
                  <c:v>5.1163881</c:v>
                </c:pt>
                <c:pt idx="6297">
                  <c:v>5.1172006999999988</c:v>
                </c:pt>
                <c:pt idx="6298">
                  <c:v>5.1180133999999988</c:v>
                </c:pt>
                <c:pt idx="6299">
                  <c:v>5.1188259999999994</c:v>
                </c:pt>
                <c:pt idx="6300">
                  <c:v>5.1196386</c:v>
                </c:pt>
                <c:pt idx="6301">
                  <c:v>5.1204512999999992</c:v>
                </c:pt>
                <c:pt idx="6302">
                  <c:v>5.1212638999999998</c:v>
                </c:pt>
                <c:pt idx="6303">
                  <c:v>5.122076599999998</c:v>
                </c:pt>
                <c:pt idx="6304">
                  <c:v>5.1228891999999986</c:v>
                </c:pt>
                <c:pt idx="6305">
                  <c:v>5.1237017999999992</c:v>
                </c:pt>
                <c:pt idx="6306">
                  <c:v>5.1245144999999974</c:v>
                </c:pt>
                <c:pt idx="6307">
                  <c:v>5.1253270999999989</c:v>
                </c:pt>
                <c:pt idx="6308">
                  <c:v>5.1261397999999989</c:v>
                </c:pt>
                <c:pt idx="6309">
                  <c:v>5.1269523999999995</c:v>
                </c:pt>
                <c:pt idx="6310">
                  <c:v>5.1277649999999992</c:v>
                </c:pt>
                <c:pt idx="6311">
                  <c:v>5.1285776999999992</c:v>
                </c:pt>
                <c:pt idx="6312">
                  <c:v>5.129390299999999</c:v>
                </c:pt>
                <c:pt idx="6313">
                  <c:v>5.1302029999999998</c:v>
                </c:pt>
                <c:pt idx="6314">
                  <c:v>5.1310155999999987</c:v>
                </c:pt>
                <c:pt idx="6315">
                  <c:v>5.1318282999999996</c:v>
                </c:pt>
                <c:pt idx="6316">
                  <c:v>5.1326409000000002</c:v>
                </c:pt>
                <c:pt idx="6317">
                  <c:v>5.1334534999999999</c:v>
                </c:pt>
                <c:pt idx="6318">
                  <c:v>5.1342661999999999</c:v>
                </c:pt>
                <c:pt idx="6319">
                  <c:v>5.1350787999999996</c:v>
                </c:pt>
                <c:pt idx="6320">
                  <c:v>5.1358914999999996</c:v>
                </c:pt>
                <c:pt idx="6321">
                  <c:v>5.1367041000000002</c:v>
                </c:pt>
                <c:pt idx="6322">
                  <c:v>5.1375166999999982</c:v>
                </c:pt>
                <c:pt idx="6323">
                  <c:v>5.1383293999999999</c:v>
                </c:pt>
                <c:pt idx="6324">
                  <c:v>5.1391419999999997</c:v>
                </c:pt>
                <c:pt idx="6325">
                  <c:v>5.1399546999999988</c:v>
                </c:pt>
                <c:pt idx="6326">
                  <c:v>5.1407673000000003</c:v>
                </c:pt>
                <c:pt idx="6327">
                  <c:v>5.1415799</c:v>
                </c:pt>
                <c:pt idx="6328">
                  <c:v>5.1423926</c:v>
                </c:pt>
                <c:pt idx="6329">
                  <c:v>5.1432051999999997</c:v>
                </c:pt>
                <c:pt idx="6330">
                  <c:v>5.1440178999999979</c:v>
                </c:pt>
                <c:pt idx="6331">
                  <c:v>5.1448304999999985</c:v>
                </c:pt>
                <c:pt idx="6332">
                  <c:v>5.1456432000000003</c:v>
                </c:pt>
                <c:pt idx="6333">
                  <c:v>5.1464557999999991</c:v>
                </c:pt>
                <c:pt idx="6334">
                  <c:v>5.1472683999999997</c:v>
                </c:pt>
                <c:pt idx="6335">
                  <c:v>5.1480810999999989</c:v>
                </c:pt>
                <c:pt idx="6336">
                  <c:v>5.1488937000000004</c:v>
                </c:pt>
                <c:pt idx="6337">
                  <c:v>5.1497064000000004</c:v>
                </c:pt>
                <c:pt idx="6338">
                  <c:v>5.1505189999999992</c:v>
                </c:pt>
                <c:pt idx="6339">
                  <c:v>5.1513315999999989</c:v>
                </c:pt>
                <c:pt idx="6340">
                  <c:v>5.152144299999998</c:v>
                </c:pt>
                <c:pt idx="6341">
                  <c:v>5.1529568999999986</c:v>
                </c:pt>
                <c:pt idx="6342">
                  <c:v>5.1537696000000004</c:v>
                </c:pt>
                <c:pt idx="6343">
                  <c:v>5.1545821999999983</c:v>
                </c:pt>
                <c:pt idx="6344">
                  <c:v>5.1553947999999989</c:v>
                </c:pt>
                <c:pt idx="6345">
                  <c:v>5.1562074999999998</c:v>
                </c:pt>
                <c:pt idx="6346">
                  <c:v>5.1570200999999996</c:v>
                </c:pt>
                <c:pt idx="6347">
                  <c:v>5.1578327999999987</c:v>
                </c:pt>
                <c:pt idx="6348">
                  <c:v>5.1586454000000002</c:v>
                </c:pt>
                <c:pt idx="6349">
                  <c:v>5.1594581000000002</c:v>
                </c:pt>
                <c:pt idx="6350">
                  <c:v>5.160270699999999</c:v>
                </c:pt>
                <c:pt idx="6351">
                  <c:v>5.1610832999999987</c:v>
                </c:pt>
                <c:pt idx="6352">
                  <c:v>5.1618959999999987</c:v>
                </c:pt>
                <c:pt idx="6353">
                  <c:v>5.1627085999999993</c:v>
                </c:pt>
                <c:pt idx="6354">
                  <c:v>5.1635212999999993</c:v>
                </c:pt>
                <c:pt idx="6355">
                  <c:v>5.1643338999999981</c:v>
                </c:pt>
                <c:pt idx="6356">
                  <c:v>5.1651464999999988</c:v>
                </c:pt>
                <c:pt idx="6357">
                  <c:v>5.1659591999999988</c:v>
                </c:pt>
                <c:pt idx="6358">
                  <c:v>5.1667717999999994</c:v>
                </c:pt>
                <c:pt idx="6359">
                  <c:v>5.1675844999999976</c:v>
                </c:pt>
                <c:pt idx="6360">
                  <c:v>5.1683971</c:v>
                </c:pt>
                <c:pt idx="6361">
                  <c:v>5.1692096999999997</c:v>
                </c:pt>
                <c:pt idx="6362">
                  <c:v>5.1700223999999997</c:v>
                </c:pt>
                <c:pt idx="6363">
                  <c:v>5.1708349999999994</c:v>
                </c:pt>
                <c:pt idx="6364">
                  <c:v>5.1716477000000012</c:v>
                </c:pt>
                <c:pt idx="6365">
                  <c:v>5.1724603</c:v>
                </c:pt>
                <c:pt idx="6366">
                  <c:v>5.1732728999999997</c:v>
                </c:pt>
                <c:pt idx="6367">
                  <c:v>5.174085599999998</c:v>
                </c:pt>
                <c:pt idx="6368">
                  <c:v>5.1748981999999994</c:v>
                </c:pt>
                <c:pt idx="6369">
                  <c:v>5.1757108999999994</c:v>
                </c:pt>
                <c:pt idx="6370">
                  <c:v>5.1765235000000001</c:v>
                </c:pt>
                <c:pt idx="6371">
                  <c:v>5.1773361999999992</c:v>
                </c:pt>
                <c:pt idx="6372">
                  <c:v>5.1781487999999998</c:v>
                </c:pt>
                <c:pt idx="6373">
                  <c:v>5.1789614000000004</c:v>
                </c:pt>
                <c:pt idx="6374">
                  <c:v>5.1797741000000004</c:v>
                </c:pt>
                <c:pt idx="6375">
                  <c:v>5.1805866999999992</c:v>
                </c:pt>
                <c:pt idx="6376">
                  <c:v>5.181399400000001</c:v>
                </c:pt>
                <c:pt idx="6377">
                  <c:v>5.1822119999999989</c:v>
                </c:pt>
                <c:pt idx="6378">
                  <c:v>5.1830245999999995</c:v>
                </c:pt>
                <c:pt idx="6379">
                  <c:v>5.1838372999999995</c:v>
                </c:pt>
                <c:pt idx="6380">
                  <c:v>5.1846499000000001</c:v>
                </c:pt>
                <c:pt idx="6381">
                  <c:v>5.1854626000000001</c:v>
                </c:pt>
                <c:pt idx="6382">
                  <c:v>5.1862751999999999</c:v>
                </c:pt>
                <c:pt idx="6383">
                  <c:v>5.1870877999999987</c:v>
                </c:pt>
                <c:pt idx="6384">
                  <c:v>5.1879004999999987</c:v>
                </c:pt>
                <c:pt idx="6385">
                  <c:v>5.1887131000000002</c:v>
                </c:pt>
                <c:pt idx="6386">
                  <c:v>5.1895257999999993</c:v>
                </c:pt>
                <c:pt idx="6387">
                  <c:v>5.190338399999999</c:v>
                </c:pt>
                <c:pt idx="6388">
                  <c:v>5.191151099999999</c:v>
                </c:pt>
                <c:pt idx="6389">
                  <c:v>5.1919636999999996</c:v>
                </c:pt>
                <c:pt idx="6390">
                  <c:v>5.1927762999999993</c:v>
                </c:pt>
                <c:pt idx="6391">
                  <c:v>5.1935889999999993</c:v>
                </c:pt>
                <c:pt idx="6392">
                  <c:v>5.1944015999999991</c:v>
                </c:pt>
                <c:pt idx="6393">
                  <c:v>5.1952142999999991</c:v>
                </c:pt>
                <c:pt idx="6394">
                  <c:v>5.1960268999999988</c:v>
                </c:pt>
                <c:pt idx="6395">
                  <c:v>5.1968394999999994</c:v>
                </c:pt>
                <c:pt idx="6396">
                  <c:v>5.1976521999999994</c:v>
                </c:pt>
                <c:pt idx="6397">
                  <c:v>5.1984647999999991</c:v>
                </c:pt>
                <c:pt idx="6398">
                  <c:v>5.1992775</c:v>
                </c:pt>
                <c:pt idx="6399">
                  <c:v>5.2000900999999997</c:v>
                </c:pt>
                <c:pt idx="6400">
                  <c:v>5.2009027000000003</c:v>
                </c:pt>
                <c:pt idx="6401">
                  <c:v>5.2017154000000003</c:v>
                </c:pt>
                <c:pt idx="6402">
                  <c:v>5.202528</c:v>
                </c:pt>
                <c:pt idx="6403">
                  <c:v>5.2033407000000009</c:v>
                </c:pt>
                <c:pt idx="6404">
                  <c:v>5.2041532999999989</c:v>
                </c:pt>
                <c:pt idx="6405">
                  <c:v>5.2049658999999995</c:v>
                </c:pt>
                <c:pt idx="6406">
                  <c:v>5.2057786000000004</c:v>
                </c:pt>
                <c:pt idx="6407">
                  <c:v>5.2065912000000001</c:v>
                </c:pt>
                <c:pt idx="6408">
                  <c:v>5.2074039000000001</c:v>
                </c:pt>
                <c:pt idx="6409">
                  <c:v>5.2082164999999998</c:v>
                </c:pt>
                <c:pt idx="6410">
                  <c:v>5.2090292000000007</c:v>
                </c:pt>
                <c:pt idx="6411">
                  <c:v>5.2098418000000004</c:v>
                </c:pt>
                <c:pt idx="6412">
                  <c:v>5.2106544000000001</c:v>
                </c:pt>
                <c:pt idx="6413">
                  <c:v>5.211467100000001</c:v>
                </c:pt>
                <c:pt idx="6414">
                  <c:v>5.2122796999999998</c:v>
                </c:pt>
                <c:pt idx="6415">
                  <c:v>5.2130923999999998</c:v>
                </c:pt>
                <c:pt idx="6416">
                  <c:v>5.2139049999999987</c:v>
                </c:pt>
                <c:pt idx="6417">
                  <c:v>5.2147175999999993</c:v>
                </c:pt>
                <c:pt idx="6418">
                  <c:v>5.2155302999999993</c:v>
                </c:pt>
                <c:pt idx="6419">
                  <c:v>5.2163428999999999</c:v>
                </c:pt>
                <c:pt idx="6420">
                  <c:v>5.2171555999999981</c:v>
                </c:pt>
                <c:pt idx="6421">
                  <c:v>5.2179681999999996</c:v>
                </c:pt>
                <c:pt idx="6422">
                  <c:v>5.2187807999999993</c:v>
                </c:pt>
                <c:pt idx="6423">
                  <c:v>5.2195935000000002</c:v>
                </c:pt>
                <c:pt idx="6424">
                  <c:v>5.220406099999999</c:v>
                </c:pt>
                <c:pt idx="6425">
                  <c:v>5.2212187999999999</c:v>
                </c:pt>
                <c:pt idx="6426">
                  <c:v>5.2220313999999988</c:v>
                </c:pt>
                <c:pt idx="6427">
                  <c:v>5.2228440999999988</c:v>
                </c:pt>
                <c:pt idx="6428">
                  <c:v>5.2236567000000003</c:v>
                </c:pt>
                <c:pt idx="6429">
                  <c:v>5.2244693</c:v>
                </c:pt>
                <c:pt idx="6430">
                  <c:v>5.225282</c:v>
                </c:pt>
                <c:pt idx="6431">
                  <c:v>5.2260945999999988</c:v>
                </c:pt>
                <c:pt idx="6432">
                  <c:v>5.2269072999999988</c:v>
                </c:pt>
                <c:pt idx="6433">
                  <c:v>5.2277198999999994</c:v>
                </c:pt>
                <c:pt idx="6434">
                  <c:v>5.2285324999999991</c:v>
                </c:pt>
                <c:pt idx="6435">
                  <c:v>5.2293452</c:v>
                </c:pt>
                <c:pt idx="6436">
                  <c:v>5.2301577999999997</c:v>
                </c:pt>
                <c:pt idx="6437">
                  <c:v>5.2309704999999997</c:v>
                </c:pt>
                <c:pt idx="6438">
                  <c:v>5.2317831000000012</c:v>
                </c:pt>
                <c:pt idx="6439">
                  <c:v>5.2325957000000001</c:v>
                </c:pt>
                <c:pt idx="6440">
                  <c:v>5.233408400000001</c:v>
                </c:pt>
                <c:pt idx="6441">
                  <c:v>5.2342209999999998</c:v>
                </c:pt>
                <c:pt idx="6442">
                  <c:v>5.2350336999999998</c:v>
                </c:pt>
                <c:pt idx="6443">
                  <c:v>5.2358463000000004</c:v>
                </c:pt>
                <c:pt idx="6444">
                  <c:v>5.2366590000000013</c:v>
                </c:pt>
                <c:pt idx="6445">
                  <c:v>5.2374716000000001</c:v>
                </c:pt>
                <c:pt idx="6446">
                  <c:v>5.2382841999999998</c:v>
                </c:pt>
                <c:pt idx="6447">
                  <c:v>5.2390968999999998</c:v>
                </c:pt>
                <c:pt idx="6448">
                  <c:v>5.2399095000000004</c:v>
                </c:pt>
                <c:pt idx="6449">
                  <c:v>5.2407222000000004</c:v>
                </c:pt>
                <c:pt idx="6450">
                  <c:v>5.2415347999999993</c:v>
                </c:pt>
                <c:pt idx="6451">
                  <c:v>5.2423473999999999</c:v>
                </c:pt>
                <c:pt idx="6452">
                  <c:v>5.2431600999999999</c:v>
                </c:pt>
                <c:pt idx="6453">
                  <c:v>5.2439726999999996</c:v>
                </c:pt>
                <c:pt idx="6454">
                  <c:v>5.2447853999999987</c:v>
                </c:pt>
                <c:pt idx="6455">
                  <c:v>5.2455980000000002</c:v>
                </c:pt>
                <c:pt idx="6456">
                  <c:v>5.246410599999999</c:v>
                </c:pt>
                <c:pt idx="6457">
                  <c:v>5.2472232999999999</c:v>
                </c:pt>
                <c:pt idx="6458">
                  <c:v>5.2480358999999988</c:v>
                </c:pt>
                <c:pt idx="6459">
                  <c:v>5.2488485999999996</c:v>
                </c:pt>
                <c:pt idx="6460">
                  <c:v>5.2496612000000011</c:v>
                </c:pt>
                <c:pt idx="6461">
                  <c:v>5.2504738</c:v>
                </c:pt>
                <c:pt idx="6462">
                  <c:v>5.2512865</c:v>
                </c:pt>
                <c:pt idx="6463">
                  <c:v>5.2520990999999997</c:v>
                </c:pt>
                <c:pt idx="6464">
                  <c:v>5.2529117999999988</c:v>
                </c:pt>
                <c:pt idx="6465">
                  <c:v>5.2537244000000003</c:v>
                </c:pt>
                <c:pt idx="6466">
                  <c:v>5.2545370999999994</c:v>
                </c:pt>
                <c:pt idx="6467">
                  <c:v>5.2553497000000009</c:v>
                </c:pt>
                <c:pt idx="6468">
                  <c:v>5.2561622999999997</c:v>
                </c:pt>
                <c:pt idx="6469">
                  <c:v>5.2569749999999988</c:v>
                </c:pt>
                <c:pt idx="6470">
                  <c:v>5.2577875999999995</c:v>
                </c:pt>
                <c:pt idx="6471">
                  <c:v>5.2586003000000003</c:v>
                </c:pt>
                <c:pt idx="6472">
                  <c:v>5.2594129000000001</c:v>
                </c:pt>
                <c:pt idx="6473">
                  <c:v>5.2602254999999998</c:v>
                </c:pt>
                <c:pt idx="6474">
                  <c:v>5.2610381999999998</c:v>
                </c:pt>
                <c:pt idx="6475">
                  <c:v>5.2618507999999995</c:v>
                </c:pt>
                <c:pt idx="6476">
                  <c:v>5.2626635000000004</c:v>
                </c:pt>
                <c:pt idx="6477">
                  <c:v>5.2634761000000001</c:v>
                </c:pt>
                <c:pt idx="6478">
                  <c:v>5.2642886999999989</c:v>
                </c:pt>
                <c:pt idx="6479">
                  <c:v>5.2651013999999989</c:v>
                </c:pt>
                <c:pt idx="6480">
                  <c:v>5.2659139999999987</c:v>
                </c:pt>
                <c:pt idx="6481">
                  <c:v>5.2667267000000004</c:v>
                </c:pt>
                <c:pt idx="6482">
                  <c:v>5.2675392999999993</c:v>
                </c:pt>
                <c:pt idx="6483">
                  <c:v>5.2683520000000001</c:v>
                </c:pt>
                <c:pt idx="6484">
                  <c:v>5.269164599999999</c:v>
                </c:pt>
                <c:pt idx="6485">
                  <c:v>5.2699771999999996</c:v>
                </c:pt>
                <c:pt idx="6486">
                  <c:v>5.2707898999999996</c:v>
                </c:pt>
                <c:pt idx="6487">
                  <c:v>5.2716025000000011</c:v>
                </c:pt>
                <c:pt idx="6488">
                  <c:v>5.2724151999999993</c:v>
                </c:pt>
                <c:pt idx="6489">
                  <c:v>5.2732278000000008</c:v>
                </c:pt>
                <c:pt idx="6490">
                  <c:v>5.2740403999999996</c:v>
                </c:pt>
                <c:pt idx="6491">
                  <c:v>5.2748530999999996</c:v>
                </c:pt>
                <c:pt idx="6492">
                  <c:v>5.2756657000000011</c:v>
                </c:pt>
                <c:pt idx="6493">
                  <c:v>5.2764784000000011</c:v>
                </c:pt>
                <c:pt idx="6494">
                  <c:v>5.2772910000000008</c:v>
                </c:pt>
                <c:pt idx="6495">
                  <c:v>5.2781035999999997</c:v>
                </c:pt>
                <c:pt idx="6496">
                  <c:v>5.2789162999999988</c:v>
                </c:pt>
                <c:pt idx="6497">
                  <c:v>5.2797289000000012</c:v>
                </c:pt>
                <c:pt idx="6498">
                  <c:v>5.2805416000000003</c:v>
                </c:pt>
                <c:pt idx="6499">
                  <c:v>5.2813542</c:v>
                </c:pt>
                <c:pt idx="6500">
                  <c:v>5.2821667999999997</c:v>
                </c:pt>
                <c:pt idx="6501">
                  <c:v>5.2829794999999997</c:v>
                </c:pt>
                <c:pt idx="6502">
                  <c:v>5.2837921000000012</c:v>
                </c:pt>
                <c:pt idx="6503">
                  <c:v>5.2846047999999994</c:v>
                </c:pt>
                <c:pt idx="6504">
                  <c:v>5.2854174</c:v>
                </c:pt>
                <c:pt idx="6505">
                  <c:v>5.2862301000000009</c:v>
                </c:pt>
                <c:pt idx="6506">
                  <c:v>5.2870426999999998</c:v>
                </c:pt>
                <c:pt idx="6507">
                  <c:v>5.2878552999999995</c:v>
                </c:pt>
                <c:pt idx="6508">
                  <c:v>5.2886680000000013</c:v>
                </c:pt>
                <c:pt idx="6509">
                  <c:v>5.2894806000000001</c:v>
                </c:pt>
                <c:pt idx="6510">
                  <c:v>5.290293300000001</c:v>
                </c:pt>
                <c:pt idx="6511">
                  <c:v>5.2911058999999989</c:v>
                </c:pt>
                <c:pt idx="6512">
                  <c:v>5.2919184999999995</c:v>
                </c:pt>
                <c:pt idx="6513">
                  <c:v>5.2927311999999995</c:v>
                </c:pt>
                <c:pt idx="6514">
                  <c:v>5.2935438000000001</c:v>
                </c:pt>
                <c:pt idx="6515">
                  <c:v>5.2943564999999992</c:v>
                </c:pt>
                <c:pt idx="6516">
                  <c:v>5.2951690999999999</c:v>
                </c:pt>
                <c:pt idx="6517">
                  <c:v>5.2959816999999987</c:v>
                </c:pt>
                <c:pt idx="6518">
                  <c:v>5.2967943999999996</c:v>
                </c:pt>
                <c:pt idx="6519">
                  <c:v>5.2976070000000002</c:v>
                </c:pt>
                <c:pt idx="6520">
                  <c:v>5.2984197000000002</c:v>
                </c:pt>
                <c:pt idx="6521">
                  <c:v>5.2992322999999999</c:v>
                </c:pt>
                <c:pt idx="6522">
                  <c:v>5.300044999999999</c:v>
                </c:pt>
                <c:pt idx="6523">
                  <c:v>5.3008575999999987</c:v>
                </c:pt>
                <c:pt idx="6524">
                  <c:v>5.3016702000000002</c:v>
                </c:pt>
                <c:pt idx="6525">
                  <c:v>5.3024828999999993</c:v>
                </c:pt>
                <c:pt idx="6526">
                  <c:v>5.3032954999999999</c:v>
                </c:pt>
                <c:pt idx="6527">
                  <c:v>5.3041081999999991</c:v>
                </c:pt>
                <c:pt idx="6528">
                  <c:v>5.3049207999999988</c:v>
                </c:pt>
                <c:pt idx="6529">
                  <c:v>5.3057334000000003</c:v>
                </c:pt>
                <c:pt idx="6530">
                  <c:v>5.3065461000000003</c:v>
                </c:pt>
                <c:pt idx="6531">
                  <c:v>5.3073587</c:v>
                </c:pt>
                <c:pt idx="6532">
                  <c:v>5.3081714</c:v>
                </c:pt>
                <c:pt idx="6533">
                  <c:v>5.3089839999999988</c:v>
                </c:pt>
                <c:pt idx="6534">
                  <c:v>5.3097966000000003</c:v>
                </c:pt>
                <c:pt idx="6535">
                  <c:v>5.3106093000000003</c:v>
                </c:pt>
                <c:pt idx="6536">
                  <c:v>5.3114219</c:v>
                </c:pt>
                <c:pt idx="6537">
                  <c:v>5.3122345999999991</c:v>
                </c:pt>
                <c:pt idx="6538">
                  <c:v>5.3130471999999997</c:v>
                </c:pt>
                <c:pt idx="6539">
                  <c:v>5.3138598999999989</c:v>
                </c:pt>
                <c:pt idx="6540">
                  <c:v>5.3146724999999995</c:v>
                </c:pt>
                <c:pt idx="6541">
                  <c:v>5.3154850999999992</c:v>
                </c:pt>
                <c:pt idx="6542">
                  <c:v>5.3162978000000001</c:v>
                </c:pt>
                <c:pt idx="6543">
                  <c:v>5.317110399999998</c:v>
                </c:pt>
                <c:pt idx="6544">
                  <c:v>5.3179230999999989</c:v>
                </c:pt>
                <c:pt idx="6545">
                  <c:v>5.3187356999999995</c:v>
                </c:pt>
                <c:pt idx="6546">
                  <c:v>5.3195483000000001</c:v>
                </c:pt>
                <c:pt idx="6547">
                  <c:v>5.3203610000000001</c:v>
                </c:pt>
                <c:pt idx="6548">
                  <c:v>5.3211735999999989</c:v>
                </c:pt>
                <c:pt idx="6549">
                  <c:v>5.3219862999999981</c:v>
                </c:pt>
                <c:pt idx="6550">
                  <c:v>5.3227988999999996</c:v>
                </c:pt>
                <c:pt idx="6551">
                  <c:v>5.3236114999999993</c:v>
                </c:pt>
                <c:pt idx="6552">
                  <c:v>5.3244241999999984</c:v>
                </c:pt>
                <c:pt idx="6553">
                  <c:v>5.325236799999999</c:v>
                </c:pt>
                <c:pt idx="6554">
                  <c:v>5.3260494999999999</c:v>
                </c:pt>
                <c:pt idx="6555">
                  <c:v>5.3268620999999996</c:v>
                </c:pt>
                <c:pt idx="6556">
                  <c:v>5.3276746999999993</c:v>
                </c:pt>
                <c:pt idx="6557">
                  <c:v>5.3284873999999993</c:v>
                </c:pt>
                <c:pt idx="6558">
                  <c:v>5.3292999999999999</c:v>
                </c:pt>
                <c:pt idx="6559">
                  <c:v>5.330112699999999</c:v>
                </c:pt>
                <c:pt idx="6560">
                  <c:v>5.3309252999999988</c:v>
                </c:pt>
                <c:pt idx="6561">
                  <c:v>5.3317379999999996</c:v>
                </c:pt>
                <c:pt idx="6562">
                  <c:v>5.3325505999999994</c:v>
                </c:pt>
                <c:pt idx="6563">
                  <c:v>5.3333632000000009</c:v>
                </c:pt>
                <c:pt idx="6564">
                  <c:v>5.3341758999999991</c:v>
                </c:pt>
                <c:pt idx="6565">
                  <c:v>5.3349884999999988</c:v>
                </c:pt>
                <c:pt idx="6566">
                  <c:v>5.3358011999999997</c:v>
                </c:pt>
                <c:pt idx="6567">
                  <c:v>5.3366138000000003</c:v>
                </c:pt>
                <c:pt idx="6568">
                  <c:v>5.3374264</c:v>
                </c:pt>
                <c:pt idx="6569">
                  <c:v>5.3382391000000009</c:v>
                </c:pt>
                <c:pt idx="6570">
                  <c:v>5.3390516999999997</c:v>
                </c:pt>
                <c:pt idx="6571">
                  <c:v>5.3398643999999997</c:v>
                </c:pt>
                <c:pt idx="6572">
                  <c:v>5.3406770000000003</c:v>
                </c:pt>
                <c:pt idx="6573">
                  <c:v>5.3414896000000001</c:v>
                </c:pt>
                <c:pt idx="6574">
                  <c:v>5.3423023000000001</c:v>
                </c:pt>
                <c:pt idx="6575">
                  <c:v>5.343114899999998</c:v>
                </c:pt>
                <c:pt idx="6576">
                  <c:v>5.3439275999999989</c:v>
                </c:pt>
                <c:pt idx="6577">
                  <c:v>5.3447401999999995</c:v>
                </c:pt>
                <c:pt idx="6578">
                  <c:v>5.3455528999999995</c:v>
                </c:pt>
                <c:pt idx="6579">
                  <c:v>5.3463655000000001</c:v>
                </c:pt>
                <c:pt idx="6580">
                  <c:v>5.3471780999999989</c:v>
                </c:pt>
                <c:pt idx="6581">
                  <c:v>5.3479907999999989</c:v>
                </c:pt>
                <c:pt idx="6582">
                  <c:v>5.3488034000000004</c:v>
                </c:pt>
                <c:pt idx="6583">
                  <c:v>5.3496161000000004</c:v>
                </c:pt>
                <c:pt idx="6584">
                  <c:v>5.3504287000000001</c:v>
                </c:pt>
                <c:pt idx="6585">
                  <c:v>5.3512412999999999</c:v>
                </c:pt>
                <c:pt idx="6586">
                  <c:v>5.352053999999999</c:v>
                </c:pt>
                <c:pt idx="6587">
                  <c:v>5.3528665999999987</c:v>
                </c:pt>
                <c:pt idx="6588">
                  <c:v>5.3536792999999996</c:v>
                </c:pt>
                <c:pt idx="6589">
                  <c:v>5.3544918999999993</c:v>
                </c:pt>
                <c:pt idx="6590">
                  <c:v>5.355304499999999</c:v>
                </c:pt>
                <c:pt idx="6591">
                  <c:v>5.356117199999999</c:v>
                </c:pt>
                <c:pt idx="6592">
                  <c:v>5.3569297999999996</c:v>
                </c:pt>
                <c:pt idx="6593">
                  <c:v>5.3577424999999996</c:v>
                </c:pt>
                <c:pt idx="6594">
                  <c:v>5.3585550999999993</c:v>
                </c:pt>
                <c:pt idx="6595">
                  <c:v>5.3593677000000008</c:v>
                </c:pt>
                <c:pt idx="6596">
                  <c:v>5.3601803999999991</c:v>
                </c:pt>
                <c:pt idx="6597">
                  <c:v>5.3609929999999988</c:v>
                </c:pt>
                <c:pt idx="6598">
                  <c:v>5.3618056999999988</c:v>
                </c:pt>
                <c:pt idx="6599">
                  <c:v>5.3626182999999994</c:v>
                </c:pt>
                <c:pt idx="6600">
                  <c:v>5.3634309999999994</c:v>
                </c:pt>
                <c:pt idx="6601">
                  <c:v>5.3642436</c:v>
                </c:pt>
                <c:pt idx="6602">
                  <c:v>5.3650561999999988</c:v>
                </c:pt>
                <c:pt idx="6603">
                  <c:v>5.3658688999999988</c:v>
                </c:pt>
                <c:pt idx="6604">
                  <c:v>5.3666814999999994</c:v>
                </c:pt>
                <c:pt idx="6605">
                  <c:v>5.3674941999999985</c:v>
                </c:pt>
                <c:pt idx="6606">
                  <c:v>5.3683067999999992</c:v>
                </c:pt>
                <c:pt idx="6607">
                  <c:v>5.3691193999999989</c:v>
                </c:pt>
                <c:pt idx="6608">
                  <c:v>5.3699320999999989</c:v>
                </c:pt>
                <c:pt idx="6609">
                  <c:v>5.3707447000000004</c:v>
                </c:pt>
                <c:pt idx="6610">
                  <c:v>5.3715574000000004</c:v>
                </c:pt>
                <c:pt idx="6611">
                  <c:v>5.3723700000000001</c:v>
                </c:pt>
                <c:pt idx="6612">
                  <c:v>5.3731825999999989</c:v>
                </c:pt>
                <c:pt idx="6613">
                  <c:v>5.3739952999999989</c:v>
                </c:pt>
                <c:pt idx="6614">
                  <c:v>5.3748078999999995</c:v>
                </c:pt>
                <c:pt idx="6615">
                  <c:v>5.3756206000000004</c:v>
                </c:pt>
                <c:pt idx="6616">
                  <c:v>5.3764332000000001</c:v>
                </c:pt>
                <c:pt idx="6617">
                  <c:v>5.3772459000000001</c:v>
                </c:pt>
                <c:pt idx="6618">
                  <c:v>5.3780584999999999</c:v>
                </c:pt>
                <c:pt idx="6619">
                  <c:v>5.3788710999999996</c:v>
                </c:pt>
                <c:pt idx="6620">
                  <c:v>5.3796838000000005</c:v>
                </c:pt>
                <c:pt idx="6621">
                  <c:v>5.3804964000000002</c:v>
                </c:pt>
                <c:pt idx="6622">
                  <c:v>5.3813091000000011</c:v>
                </c:pt>
                <c:pt idx="6623">
                  <c:v>5.382121699999999</c:v>
                </c:pt>
                <c:pt idx="6624">
                  <c:v>5.3829342999999978</c:v>
                </c:pt>
                <c:pt idx="6625">
                  <c:v>5.3837469999999996</c:v>
                </c:pt>
                <c:pt idx="6626">
                  <c:v>5.3845595999999993</c:v>
                </c:pt>
                <c:pt idx="6627">
                  <c:v>5.3853723000000002</c:v>
                </c:pt>
                <c:pt idx="6628">
                  <c:v>5.3861848999999982</c:v>
                </c:pt>
                <c:pt idx="6629">
                  <c:v>5.3869974999999997</c:v>
                </c:pt>
                <c:pt idx="6630">
                  <c:v>5.3878101999999988</c:v>
                </c:pt>
                <c:pt idx="6631">
                  <c:v>5.3886228000000003</c:v>
                </c:pt>
                <c:pt idx="6632">
                  <c:v>5.3894354999999994</c:v>
                </c:pt>
                <c:pt idx="6633">
                  <c:v>5.3902481000000009</c:v>
                </c:pt>
                <c:pt idx="6634">
                  <c:v>5.3910608</c:v>
                </c:pt>
                <c:pt idx="6635">
                  <c:v>5.3918733999999997</c:v>
                </c:pt>
                <c:pt idx="6636">
                  <c:v>5.3926859999999994</c:v>
                </c:pt>
                <c:pt idx="6637">
                  <c:v>5.3934987000000003</c:v>
                </c:pt>
                <c:pt idx="6638">
                  <c:v>5.3943112999999991</c:v>
                </c:pt>
                <c:pt idx="6639">
                  <c:v>5.3951239999999991</c:v>
                </c:pt>
                <c:pt idx="6640">
                  <c:v>5.395936599999998</c:v>
                </c:pt>
                <c:pt idx="6641">
                  <c:v>5.3967492000000004</c:v>
                </c:pt>
                <c:pt idx="6642">
                  <c:v>5.3975618999999995</c:v>
                </c:pt>
                <c:pt idx="6643">
                  <c:v>5.3983744999999992</c:v>
                </c:pt>
                <c:pt idx="6644">
                  <c:v>5.3991871999999992</c:v>
                </c:pt>
                <c:pt idx="6645">
                  <c:v>5.3999997999999998</c:v>
                </c:pt>
                <c:pt idx="6646">
                  <c:v>5.4008124000000004</c:v>
                </c:pt>
                <c:pt idx="6647">
                  <c:v>5.4016251000000013</c:v>
                </c:pt>
                <c:pt idx="6648">
                  <c:v>5.4024377000000001</c:v>
                </c:pt>
                <c:pt idx="6649">
                  <c:v>5.403250400000001</c:v>
                </c:pt>
                <c:pt idx="6650">
                  <c:v>5.4040629999999998</c:v>
                </c:pt>
                <c:pt idx="6651">
                  <c:v>5.4048755999999987</c:v>
                </c:pt>
                <c:pt idx="6652">
                  <c:v>5.4056882999999996</c:v>
                </c:pt>
                <c:pt idx="6653">
                  <c:v>5.4065009000000002</c:v>
                </c:pt>
                <c:pt idx="6654">
                  <c:v>5.4073136000000002</c:v>
                </c:pt>
                <c:pt idx="6655">
                  <c:v>5.4081261999999999</c:v>
                </c:pt>
                <c:pt idx="6656">
                  <c:v>5.408938899999999</c:v>
                </c:pt>
                <c:pt idx="6657">
                  <c:v>5.4097515000000005</c:v>
                </c:pt>
                <c:pt idx="6658">
                  <c:v>5.4105641000000002</c:v>
                </c:pt>
                <c:pt idx="6659">
                  <c:v>5.4113768000000002</c:v>
                </c:pt>
                <c:pt idx="6660">
                  <c:v>5.412189399999999</c:v>
                </c:pt>
                <c:pt idx="6661">
                  <c:v>5.4130020999999999</c:v>
                </c:pt>
                <c:pt idx="6662">
                  <c:v>5.4138146999999988</c:v>
                </c:pt>
                <c:pt idx="6663">
                  <c:v>5.4146273000000003</c:v>
                </c:pt>
                <c:pt idx="6664">
                  <c:v>5.4154400000000003</c:v>
                </c:pt>
                <c:pt idx="6665">
                  <c:v>5.4162526000000009</c:v>
                </c:pt>
                <c:pt idx="6666">
                  <c:v>5.4170653</c:v>
                </c:pt>
                <c:pt idx="6667">
                  <c:v>5.4178778999999988</c:v>
                </c:pt>
                <c:pt idx="6668">
                  <c:v>5.4186905000000003</c:v>
                </c:pt>
                <c:pt idx="6669">
                  <c:v>5.4195032000000003</c:v>
                </c:pt>
                <c:pt idx="6670">
                  <c:v>5.4203157999999991</c:v>
                </c:pt>
                <c:pt idx="6671">
                  <c:v>5.4211285</c:v>
                </c:pt>
                <c:pt idx="6672">
                  <c:v>5.4219410999999997</c:v>
                </c:pt>
                <c:pt idx="6673">
                  <c:v>5.4227537999999997</c:v>
                </c:pt>
                <c:pt idx="6674">
                  <c:v>5.4235664000000003</c:v>
                </c:pt>
                <c:pt idx="6675">
                  <c:v>5.4243790000000001</c:v>
                </c:pt>
                <c:pt idx="6676">
                  <c:v>5.4251917000000001</c:v>
                </c:pt>
                <c:pt idx="6677">
                  <c:v>5.4260042999999989</c:v>
                </c:pt>
                <c:pt idx="6678">
                  <c:v>5.4268169999999989</c:v>
                </c:pt>
                <c:pt idx="6679">
                  <c:v>5.4276296000000004</c:v>
                </c:pt>
                <c:pt idx="6680">
                  <c:v>5.4284422000000001</c:v>
                </c:pt>
                <c:pt idx="6681">
                  <c:v>5.4292549000000001</c:v>
                </c:pt>
                <c:pt idx="6682">
                  <c:v>5.4300675000000007</c:v>
                </c:pt>
                <c:pt idx="6683">
                  <c:v>5.4308801999999998</c:v>
                </c:pt>
                <c:pt idx="6684">
                  <c:v>5.4316928000000013</c:v>
                </c:pt>
                <c:pt idx="6685">
                  <c:v>5.4325054000000002</c:v>
                </c:pt>
                <c:pt idx="6686">
                  <c:v>5.433318100000001</c:v>
                </c:pt>
                <c:pt idx="6687">
                  <c:v>5.434130699999999</c:v>
                </c:pt>
                <c:pt idx="6688">
                  <c:v>5.4349433999999999</c:v>
                </c:pt>
                <c:pt idx="6689">
                  <c:v>5.4357559999999996</c:v>
                </c:pt>
                <c:pt idx="6690">
                  <c:v>5.4365686000000011</c:v>
                </c:pt>
                <c:pt idx="6691">
                  <c:v>5.4373813000000002</c:v>
                </c:pt>
                <c:pt idx="6692">
                  <c:v>5.4381938999999999</c:v>
                </c:pt>
                <c:pt idx="6693">
                  <c:v>5.4390065999999999</c:v>
                </c:pt>
                <c:pt idx="6694">
                  <c:v>5.4398192000000005</c:v>
                </c:pt>
                <c:pt idx="6695">
                  <c:v>5.4406318999999996</c:v>
                </c:pt>
                <c:pt idx="6696">
                  <c:v>5.4414445000000002</c:v>
                </c:pt>
                <c:pt idx="6697">
                  <c:v>5.4422571000000008</c:v>
                </c:pt>
                <c:pt idx="6698">
                  <c:v>5.4430698000000008</c:v>
                </c:pt>
                <c:pt idx="6699">
                  <c:v>5.4438823999999997</c:v>
                </c:pt>
                <c:pt idx="6700">
                  <c:v>5.4446950999999997</c:v>
                </c:pt>
                <c:pt idx="6701">
                  <c:v>5.4455077000000003</c:v>
                </c:pt>
                <c:pt idx="6702">
                  <c:v>5.4463203000000009</c:v>
                </c:pt>
                <c:pt idx="6703">
                  <c:v>5.447133</c:v>
                </c:pt>
                <c:pt idx="6704">
                  <c:v>5.4479455999999988</c:v>
                </c:pt>
                <c:pt idx="6705">
                  <c:v>5.4487582999999997</c:v>
                </c:pt>
                <c:pt idx="6706">
                  <c:v>5.4495709000000003</c:v>
                </c:pt>
                <c:pt idx="6707">
                  <c:v>5.4503835</c:v>
                </c:pt>
                <c:pt idx="6708">
                  <c:v>5.4511962</c:v>
                </c:pt>
                <c:pt idx="6709">
                  <c:v>5.4520087999999998</c:v>
                </c:pt>
                <c:pt idx="6710">
                  <c:v>5.4528214999999998</c:v>
                </c:pt>
                <c:pt idx="6711">
                  <c:v>5.4536341000000004</c:v>
                </c:pt>
                <c:pt idx="6712">
                  <c:v>5.4544467999999995</c:v>
                </c:pt>
                <c:pt idx="6713">
                  <c:v>5.455259400000001</c:v>
                </c:pt>
                <c:pt idx="6714">
                  <c:v>5.4560719999999998</c:v>
                </c:pt>
                <c:pt idx="6715">
                  <c:v>5.4568846999999989</c:v>
                </c:pt>
                <c:pt idx="6716">
                  <c:v>5.4576973000000004</c:v>
                </c:pt>
                <c:pt idx="6717">
                  <c:v>5.4585099999999995</c:v>
                </c:pt>
                <c:pt idx="6718">
                  <c:v>5.459322600000001</c:v>
                </c:pt>
                <c:pt idx="6719">
                  <c:v>5.460135199999999</c:v>
                </c:pt>
                <c:pt idx="6720">
                  <c:v>5.460947899999999</c:v>
                </c:pt>
                <c:pt idx="6721">
                  <c:v>5.4617605000000005</c:v>
                </c:pt>
                <c:pt idx="6722">
                  <c:v>5.4625731999999996</c:v>
                </c:pt>
                <c:pt idx="6723">
                  <c:v>5.4633857999999993</c:v>
                </c:pt>
                <c:pt idx="6724">
                  <c:v>5.464198399999999</c:v>
                </c:pt>
                <c:pt idx="6725">
                  <c:v>5.465011099999999</c:v>
                </c:pt>
                <c:pt idx="6726">
                  <c:v>5.4658236999999996</c:v>
                </c:pt>
                <c:pt idx="6727">
                  <c:v>5.4666363999999996</c:v>
                </c:pt>
                <c:pt idx="6728">
                  <c:v>5.4674490000000002</c:v>
                </c:pt>
                <c:pt idx="6729">
                  <c:v>5.4682617000000011</c:v>
                </c:pt>
                <c:pt idx="6730">
                  <c:v>5.4690742999999991</c:v>
                </c:pt>
                <c:pt idx="6731">
                  <c:v>5.4698868999999988</c:v>
                </c:pt>
                <c:pt idx="6732">
                  <c:v>5.4706996000000006</c:v>
                </c:pt>
                <c:pt idx="6733">
                  <c:v>5.4715122000000003</c:v>
                </c:pt>
                <c:pt idx="6734">
                  <c:v>5.4723249000000003</c:v>
                </c:pt>
                <c:pt idx="6735">
                  <c:v>5.4731375</c:v>
                </c:pt>
                <c:pt idx="6736">
                  <c:v>5.4739500999999997</c:v>
                </c:pt>
                <c:pt idx="6737">
                  <c:v>5.4747628000000006</c:v>
                </c:pt>
                <c:pt idx="6738">
                  <c:v>5.4755754000000003</c:v>
                </c:pt>
                <c:pt idx="6739">
                  <c:v>5.4763881000000012</c:v>
                </c:pt>
                <c:pt idx="6740">
                  <c:v>5.4772007000000009</c:v>
                </c:pt>
                <c:pt idx="6741">
                  <c:v>5.4780132999999998</c:v>
                </c:pt>
                <c:pt idx="6742">
                  <c:v>5.4788259999999998</c:v>
                </c:pt>
                <c:pt idx="6743">
                  <c:v>5.4796386000000012</c:v>
                </c:pt>
                <c:pt idx="6744">
                  <c:v>5.4804513000000004</c:v>
                </c:pt>
                <c:pt idx="6745">
                  <c:v>5.4812639000000019</c:v>
                </c:pt>
                <c:pt idx="6746">
                  <c:v>5.4820764999999998</c:v>
                </c:pt>
                <c:pt idx="6747">
                  <c:v>5.4828891999999998</c:v>
                </c:pt>
                <c:pt idx="6748">
                  <c:v>5.4837018000000004</c:v>
                </c:pt>
                <c:pt idx="6749">
                  <c:v>5.4845144999999986</c:v>
                </c:pt>
                <c:pt idx="6750">
                  <c:v>5.485327100000001</c:v>
                </c:pt>
                <c:pt idx="6751">
                  <c:v>5.4861398000000001</c:v>
                </c:pt>
                <c:pt idx="6752">
                  <c:v>5.4869523999999998</c:v>
                </c:pt>
                <c:pt idx="6753">
                  <c:v>5.4877649999999996</c:v>
                </c:pt>
                <c:pt idx="6754">
                  <c:v>5.4885776999999996</c:v>
                </c:pt>
                <c:pt idx="6755">
                  <c:v>5.4893903000000011</c:v>
                </c:pt>
                <c:pt idx="6756">
                  <c:v>5.4902030000000011</c:v>
                </c:pt>
                <c:pt idx="6757">
                  <c:v>5.491015599999999</c:v>
                </c:pt>
                <c:pt idx="6758">
                  <c:v>5.4918282000000005</c:v>
                </c:pt>
                <c:pt idx="6759">
                  <c:v>5.4926408999999996</c:v>
                </c:pt>
                <c:pt idx="6760">
                  <c:v>5.4934535000000002</c:v>
                </c:pt>
                <c:pt idx="6761">
                  <c:v>5.4942662000000002</c:v>
                </c:pt>
                <c:pt idx="6762">
                  <c:v>5.4950787999999999</c:v>
                </c:pt>
                <c:pt idx="6763">
                  <c:v>5.4958913999999996</c:v>
                </c:pt>
                <c:pt idx="6764">
                  <c:v>5.4967040999999996</c:v>
                </c:pt>
                <c:pt idx="6765">
                  <c:v>5.4975166999999994</c:v>
                </c:pt>
                <c:pt idx="6766">
                  <c:v>5.4983294000000011</c:v>
                </c:pt>
                <c:pt idx="6767">
                  <c:v>5.4991420000000009</c:v>
                </c:pt>
                <c:pt idx="6768">
                  <c:v>5.4999547</c:v>
                </c:pt>
                <c:pt idx="6769">
                  <c:v>5.5007672999999997</c:v>
                </c:pt>
                <c:pt idx="6770">
                  <c:v>5.5015799000000003</c:v>
                </c:pt>
                <c:pt idx="6771">
                  <c:v>5.5023926000000003</c:v>
                </c:pt>
                <c:pt idx="6772">
                  <c:v>5.5032052</c:v>
                </c:pt>
                <c:pt idx="6773">
                  <c:v>5.5040178999999991</c:v>
                </c:pt>
                <c:pt idx="6774">
                  <c:v>5.5048304999999988</c:v>
                </c:pt>
                <c:pt idx="6775">
                  <c:v>5.5056431000000012</c:v>
                </c:pt>
                <c:pt idx="6776">
                  <c:v>5.5064557999999995</c:v>
                </c:pt>
                <c:pt idx="6777">
                  <c:v>5.507268400000001</c:v>
                </c:pt>
                <c:pt idx="6778">
                  <c:v>5.5080811000000001</c:v>
                </c:pt>
                <c:pt idx="6779">
                  <c:v>5.5088936999999998</c:v>
                </c:pt>
                <c:pt idx="6780">
                  <c:v>5.5097063000000004</c:v>
                </c:pt>
                <c:pt idx="6781">
                  <c:v>5.5105189999999995</c:v>
                </c:pt>
                <c:pt idx="6782">
                  <c:v>5.5113316000000001</c:v>
                </c:pt>
                <c:pt idx="6783">
                  <c:v>5.5121442999999992</c:v>
                </c:pt>
                <c:pt idx="6784">
                  <c:v>5.5129568999999981</c:v>
                </c:pt>
                <c:pt idx="6785">
                  <c:v>5.5137695000000004</c:v>
                </c:pt>
                <c:pt idx="6786">
                  <c:v>5.5145821999999987</c:v>
                </c:pt>
                <c:pt idx="6787">
                  <c:v>5.5153947999999993</c:v>
                </c:pt>
                <c:pt idx="6788">
                  <c:v>5.5162075000000002</c:v>
                </c:pt>
                <c:pt idx="6789">
                  <c:v>5.517020099999999</c:v>
                </c:pt>
                <c:pt idx="6790">
                  <c:v>5.517832799999999</c:v>
                </c:pt>
                <c:pt idx="6791">
                  <c:v>5.5186453999999996</c:v>
                </c:pt>
                <c:pt idx="6792">
                  <c:v>5.5194580000000002</c:v>
                </c:pt>
                <c:pt idx="6793">
                  <c:v>5.5202707000000002</c:v>
                </c:pt>
                <c:pt idx="6794">
                  <c:v>5.521083299999999</c:v>
                </c:pt>
                <c:pt idx="6795">
                  <c:v>5.521895999999999</c:v>
                </c:pt>
                <c:pt idx="6796">
                  <c:v>5.5227085999999987</c:v>
                </c:pt>
                <c:pt idx="6797">
                  <c:v>5.5235211999999994</c:v>
                </c:pt>
                <c:pt idx="6798">
                  <c:v>5.5243338999999994</c:v>
                </c:pt>
                <c:pt idx="6799">
                  <c:v>5.5251464999999991</c:v>
                </c:pt>
                <c:pt idx="6800">
                  <c:v>5.5259591999999991</c:v>
                </c:pt>
                <c:pt idx="6801">
                  <c:v>5.5267717999999997</c:v>
                </c:pt>
                <c:pt idx="6802">
                  <c:v>5.5275843999999985</c:v>
                </c:pt>
                <c:pt idx="6803">
                  <c:v>5.5283971000000003</c:v>
                </c:pt>
                <c:pt idx="6804">
                  <c:v>5.5292097000000009</c:v>
                </c:pt>
                <c:pt idx="6805">
                  <c:v>5.5300224000000009</c:v>
                </c:pt>
                <c:pt idx="6806">
                  <c:v>5.5308349999999988</c:v>
                </c:pt>
                <c:pt idx="6807">
                  <c:v>5.5316477000000006</c:v>
                </c:pt>
                <c:pt idx="6808">
                  <c:v>5.5324603000000003</c:v>
                </c:pt>
                <c:pt idx="6809">
                  <c:v>5.5332729000000009</c:v>
                </c:pt>
                <c:pt idx="6810">
                  <c:v>5.5340855999999992</c:v>
                </c:pt>
                <c:pt idx="6811">
                  <c:v>5.5348981999999998</c:v>
                </c:pt>
                <c:pt idx="6812">
                  <c:v>5.5357108999999989</c:v>
                </c:pt>
                <c:pt idx="6813">
                  <c:v>5.5365235000000004</c:v>
                </c:pt>
                <c:pt idx="6814">
                  <c:v>5.5373361000000001</c:v>
                </c:pt>
                <c:pt idx="6815">
                  <c:v>5.5381488000000001</c:v>
                </c:pt>
                <c:pt idx="6816">
                  <c:v>5.5389613999999998</c:v>
                </c:pt>
                <c:pt idx="6817">
                  <c:v>5.5397740999999998</c:v>
                </c:pt>
                <c:pt idx="6818">
                  <c:v>5.5405866999999995</c:v>
                </c:pt>
                <c:pt idx="6819">
                  <c:v>5.541399300000001</c:v>
                </c:pt>
                <c:pt idx="6820">
                  <c:v>5.5422120000000001</c:v>
                </c:pt>
                <c:pt idx="6821">
                  <c:v>5.543024599999999</c:v>
                </c:pt>
                <c:pt idx="6822">
                  <c:v>5.543837299999999</c:v>
                </c:pt>
                <c:pt idx="6823">
                  <c:v>5.5446498999999996</c:v>
                </c:pt>
                <c:pt idx="6824">
                  <c:v>5.5454625999999996</c:v>
                </c:pt>
                <c:pt idx="6825">
                  <c:v>5.5462752000000002</c:v>
                </c:pt>
                <c:pt idx="6826">
                  <c:v>5.547087799999999</c:v>
                </c:pt>
                <c:pt idx="6827">
                  <c:v>5.547900499999999</c:v>
                </c:pt>
                <c:pt idx="6828">
                  <c:v>5.5487130999999996</c:v>
                </c:pt>
                <c:pt idx="6829">
                  <c:v>5.5495257999999996</c:v>
                </c:pt>
                <c:pt idx="6830">
                  <c:v>5.5503384000000002</c:v>
                </c:pt>
                <c:pt idx="6831">
                  <c:v>5.5511509999999991</c:v>
                </c:pt>
                <c:pt idx="6832">
                  <c:v>5.5519636999999999</c:v>
                </c:pt>
                <c:pt idx="6833">
                  <c:v>5.5527762999999988</c:v>
                </c:pt>
                <c:pt idx="6834">
                  <c:v>5.5535889999999988</c:v>
                </c:pt>
                <c:pt idx="6835">
                  <c:v>5.5544015999999994</c:v>
                </c:pt>
                <c:pt idx="6836">
                  <c:v>5.5552141999999991</c:v>
                </c:pt>
                <c:pt idx="6837">
                  <c:v>5.5560269</c:v>
                </c:pt>
                <c:pt idx="6838">
                  <c:v>5.5568394999999997</c:v>
                </c:pt>
                <c:pt idx="6839">
                  <c:v>5.5576521999999997</c:v>
                </c:pt>
                <c:pt idx="6840">
                  <c:v>5.5584647999999994</c:v>
                </c:pt>
                <c:pt idx="6841">
                  <c:v>5.5592774000000009</c:v>
                </c:pt>
                <c:pt idx="6842">
                  <c:v>5.5600901</c:v>
                </c:pt>
                <c:pt idx="6843">
                  <c:v>5.5609026999999989</c:v>
                </c:pt>
                <c:pt idx="6844">
                  <c:v>5.5617153999999989</c:v>
                </c:pt>
                <c:pt idx="6845">
                  <c:v>5.5625279999999995</c:v>
                </c:pt>
                <c:pt idx="6846">
                  <c:v>5.5633407000000004</c:v>
                </c:pt>
                <c:pt idx="6847">
                  <c:v>5.5641532999999992</c:v>
                </c:pt>
                <c:pt idx="6848">
                  <c:v>5.564965899999998</c:v>
                </c:pt>
                <c:pt idx="6849">
                  <c:v>5.5657785999999989</c:v>
                </c:pt>
                <c:pt idx="6850">
                  <c:v>5.5665911999999995</c:v>
                </c:pt>
                <c:pt idx="6851">
                  <c:v>5.5674038999999995</c:v>
                </c:pt>
                <c:pt idx="6852">
                  <c:v>5.5682164999999992</c:v>
                </c:pt>
                <c:pt idx="6853">
                  <c:v>5.5690290999999998</c:v>
                </c:pt>
                <c:pt idx="6854">
                  <c:v>5.5698417999999998</c:v>
                </c:pt>
                <c:pt idx="6855">
                  <c:v>5.5706543999999996</c:v>
                </c:pt>
                <c:pt idx="6856">
                  <c:v>5.5714671000000004</c:v>
                </c:pt>
                <c:pt idx="6857">
                  <c:v>5.5722797000000011</c:v>
                </c:pt>
                <c:pt idx="6858">
                  <c:v>5.5730922999999999</c:v>
                </c:pt>
                <c:pt idx="6859">
                  <c:v>5.573904999999999</c:v>
                </c:pt>
                <c:pt idx="6860">
                  <c:v>5.5747175999999987</c:v>
                </c:pt>
                <c:pt idx="6861">
                  <c:v>5.5755302999999987</c:v>
                </c:pt>
                <c:pt idx="6862">
                  <c:v>5.5763429000000011</c:v>
                </c:pt>
                <c:pt idx="6863">
                  <c:v>5.5771555999999993</c:v>
                </c:pt>
                <c:pt idx="6864">
                  <c:v>5.5779681999999999</c:v>
                </c:pt>
                <c:pt idx="6865">
                  <c:v>5.5787807999999997</c:v>
                </c:pt>
                <c:pt idx="6866">
                  <c:v>5.5795935000000005</c:v>
                </c:pt>
                <c:pt idx="6867">
                  <c:v>5.5804061000000003</c:v>
                </c:pt>
                <c:pt idx="6868">
                  <c:v>5.5812188000000003</c:v>
                </c:pt>
                <c:pt idx="6869">
                  <c:v>5.5820314</c:v>
                </c:pt>
                <c:pt idx="6870">
                  <c:v>5.5828439999999997</c:v>
                </c:pt>
                <c:pt idx="6871">
                  <c:v>5.5836566999999997</c:v>
                </c:pt>
                <c:pt idx="6872">
                  <c:v>5.5844693000000003</c:v>
                </c:pt>
                <c:pt idx="6873">
                  <c:v>5.5852820000000003</c:v>
                </c:pt>
                <c:pt idx="6874">
                  <c:v>5.5860946</c:v>
                </c:pt>
                <c:pt idx="6875">
                  <c:v>5.5869071999999997</c:v>
                </c:pt>
                <c:pt idx="6876">
                  <c:v>5.5877198999999989</c:v>
                </c:pt>
                <c:pt idx="6877">
                  <c:v>5.5885324999999995</c:v>
                </c:pt>
                <c:pt idx="6878">
                  <c:v>5.5893452000000003</c:v>
                </c:pt>
                <c:pt idx="6879">
                  <c:v>5.5901577999999992</c:v>
                </c:pt>
                <c:pt idx="6880">
                  <c:v>5.5909703999999989</c:v>
                </c:pt>
                <c:pt idx="6881">
                  <c:v>5.5917830999999998</c:v>
                </c:pt>
                <c:pt idx="6882">
                  <c:v>5.5925956999999995</c:v>
                </c:pt>
                <c:pt idx="6883">
                  <c:v>5.5934084000000004</c:v>
                </c:pt>
                <c:pt idx="6884">
                  <c:v>5.5942210000000001</c:v>
                </c:pt>
                <c:pt idx="6885">
                  <c:v>5.5950337000000001</c:v>
                </c:pt>
                <c:pt idx="6886">
                  <c:v>5.5958462999999989</c:v>
                </c:pt>
                <c:pt idx="6887">
                  <c:v>5.5966589000000004</c:v>
                </c:pt>
                <c:pt idx="6888">
                  <c:v>5.5974715999999995</c:v>
                </c:pt>
                <c:pt idx="6889">
                  <c:v>5.5982841999999993</c:v>
                </c:pt>
                <c:pt idx="6890">
                  <c:v>5.5990969000000002</c:v>
                </c:pt>
                <c:pt idx="6891">
                  <c:v>5.5999094999999999</c:v>
                </c:pt>
                <c:pt idx="6892">
                  <c:v>5.6007220999999996</c:v>
                </c:pt>
                <c:pt idx="6893">
                  <c:v>5.6015347999999987</c:v>
                </c:pt>
                <c:pt idx="6894">
                  <c:v>5.6023474000000002</c:v>
                </c:pt>
                <c:pt idx="6895">
                  <c:v>5.6031601000000002</c:v>
                </c:pt>
                <c:pt idx="6896">
                  <c:v>5.603972699999999</c:v>
                </c:pt>
                <c:pt idx="6897">
                  <c:v>5.6047852999999979</c:v>
                </c:pt>
                <c:pt idx="6898">
                  <c:v>5.6055979999999987</c:v>
                </c:pt>
                <c:pt idx="6899">
                  <c:v>5.6064105999999994</c:v>
                </c:pt>
                <c:pt idx="6900">
                  <c:v>5.6072233000000002</c:v>
                </c:pt>
                <c:pt idx="6901">
                  <c:v>5.6080358999999991</c:v>
                </c:pt>
                <c:pt idx="6902">
                  <c:v>5.6088486</c:v>
                </c:pt>
                <c:pt idx="6903">
                  <c:v>5.6096612000000006</c:v>
                </c:pt>
                <c:pt idx="6904">
                  <c:v>5.6104737999999994</c:v>
                </c:pt>
                <c:pt idx="6905">
                  <c:v>5.6112864999999994</c:v>
                </c:pt>
                <c:pt idx="6906">
                  <c:v>5.6120991</c:v>
                </c:pt>
                <c:pt idx="6907">
                  <c:v>5.6129117999999982</c:v>
                </c:pt>
                <c:pt idx="6908">
                  <c:v>5.6137243999999988</c:v>
                </c:pt>
                <c:pt idx="6909">
                  <c:v>5.6145369999999986</c:v>
                </c:pt>
                <c:pt idx="6910">
                  <c:v>5.6153497000000003</c:v>
                </c:pt>
                <c:pt idx="6911">
                  <c:v>5.6161623000000001</c:v>
                </c:pt>
                <c:pt idx="6912">
                  <c:v>5.6169749999999992</c:v>
                </c:pt>
                <c:pt idx="6913">
                  <c:v>5.617787599999998</c:v>
                </c:pt>
                <c:pt idx="6914">
                  <c:v>5.6186001999999995</c:v>
                </c:pt>
                <c:pt idx="6915">
                  <c:v>5.6194128999999995</c:v>
                </c:pt>
                <c:pt idx="6916">
                  <c:v>5.6202254999999992</c:v>
                </c:pt>
                <c:pt idx="6917">
                  <c:v>5.6210381999999992</c:v>
                </c:pt>
                <c:pt idx="6918">
                  <c:v>5.6218507999999989</c:v>
                </c:pt>
                <c:pt idx="6919">
                  <c:v>5.6226634999999998</c:v>
                </c:pt>
                <c:pt idx="6920">
                  <c:v>5.6234760999999995</c:v>
                </c:pt>
                <c:pt idx="6921">
                  <c:v>5.6242886999999993</c:v>
                </c:pt>
                <c:pt idx="6922">
                  <c:v>5.6251013999999993</c:v>
                </c:pt>
                <c:pt idx="6923">
                  <c:v>5.6259139999999981</c:v>
                </c:pt>
                <c:pt idx="6924">
                  <c:v>5.626726699999999</c:v>
                </c:pt>
                <c:pt idx="6925">
                  <c:v>5.6275392999999978</c:v>
                </c:pt>
                <c:pt idx="6926">
                  <c:v>5.6283518999999993</c:v>
                </c:pt>
                <c:pt idx="6927">
                  <c:v>5.6291645999999993</c:v>
                </c:pt>
                <c:pt idx="6928">
                  <c:v>5.629977199999999</c:v>
                </c:pt>
                <c:pt idx="6929">
                  <c:v>5.630789899999999</c:v>
                </c:pt>
                <c:pt idx="6930">
                  <c:v>5.6316025000000005</c:v>
                </c:pt>
                <c:pt idx="6931">
                  <c:v>5.6324150999999993</c:v>
                </c:pt>
                <c:pt idx="6932">
                  <c:v>5.6332278000000002</c:v>
                </c:pt>
                <c:pt idx="6933">
                  <c:v>5.6340403999999991</c:v>
                </c:pt>
                <c:pt idx="6934">
                  <c:v>5.6348530999999991</c:v>
                </c:pt>
                <c:pt idx="6935">
                  <c:v>5.6356656999999997</c:v>
                </c:pt>
                <c:pt idx="6936">
                  <c:v>5.6364783000000003</c:v>
                </c:pt>
                <c:pt idx="6937">
                  <c:v>5.6372910000000003</c:v>
                </c:pt>
                <c:pt idx="6938">
                  <c:v>5.6381036</c:v>
                </c:pt>
                <c:pt idx="6939">
                  <c:v>5.6389162999999991</c:v>
                </c:pt>
                <c:pt idx="6940">
                  <c:v>5.6397288999999997</c:v>
                </c:pt>
                <c:pt idx="6941">
                  <c:v>5.6405415999999988</c:v>
                </c:pt>
                <c:pt idx="6942">
                  <c:v>5.6413541999999994</c:v>
                </c:pt>
                <c:pt idx="6943">
                  <c:v>5.6421667999999991</c:v>
                </c:pt>
                <c:pt idx="6944">
                  <c:v>5.6429794999999991</c:v>
                </c:pt>
                <c:pt idx="6945">
                  <c:v>5.6437920999999998</c:v>
                </c:pt>
                <c:pt idx="6946">
                  <c:v>5.6446047999999989</c:v>
                </c:pt>
                <c:pt idx="6947">
                  <c:v>5.6454173999999995</c:v>
                </c:pt>
                <c:pt idx="6948">
                  <c:v>5.6462300000000001</c:v>
                </c:pt>
                <c:pt idx="6949">
                  <c:v>5.6470427000000001</c:v>
                </c:pt>
                <c:pt idx="6950">
                  <c:v>5.647855299999998</c:v>
                </c:pt>
                <c:pt idx="6951">
                  <c:v>5.6486679999999998</c:v>
                </c:pt>
                <c:pt idx="6952">
                  <c:v>5.6494805999999995</c:v>
                </c:pt>
                <c:pt idx="6953">
                  <c:v>5.6502932000000001</c:v>
                </c:pt>
                <c:pt idx="6954">
                  <c:v>5.6511058999999992</c:v>
                </c:pt>
                <c:pt idx="6955">
                  <c:v>5.651918499999999</c:v>
                </c:pt>
                <c:pt idx="6956">
                  <c:v>5.652731199999999</c:v>
                </c:pt>
                <c:pt idx="6957">
                  <c:v>5.6535437999999996</c:v>
                </c:pt>
                <c:pt idx="6958">
                  <c:v>5.6543564999999987</c:v>
                </c:pt>
                <c:pt idx="6959">
                  <c:v>5.6551691000000002</c:v>
                </c:pt>
                <c:pt idx="6960">
                  <c:v>5.6559816999999981</c:v>
                </c:pt>
                <c:pt idx="6961">
                  <c:v>5.656794399999999</c:v>
                </c:pt>
                <c:pt idx="6962">
                  <c:v>5.6576069999999987</c:v>
                </c:pt>
                <c:pt idx="6963">
                  <c:v>5.6584196999999987</c:v>
                </c:pt>
                <c:pt idx="6964">
                  <c:v>5.6592323000000002</c:v>
                </c:pt>
                <c:pt idx="6965">
                  <c:v>5.6600448999999982</c:v>
                </c:pt>
                <c:pt idx="6966">
                  <c:v>5.6608575999999982</c:v>
                </c:pt>
                <c:pt idx="6967">
                  <c:v>5.6616701999999997</c:v>
                </c:pt>
                <c:pt idx="6968">
                  <c:v>5.6624828999999979</c:v>
                </c:pt>
                <c:pt idx="6969">
                  <c:v>5.6632954999999994</c:v>
                </c:pt>
                <c:pt idx="6970">
                  <c:v>5.6641080999999991</c:v>
                </c:pt>
                <c:pt idx="6971">
                  <c:v>5.6649207999999982</c:v>
                </c:pt>
                <c:pt idx="6972">
                  <c:v>5.6657333999999988</c:v>
                </c:pt>
                <c:pt idx="6973">
                  <c:v>5.6665460999999988</c:v>
                </c:pt>
                <c:pt idx="6974">
                  <c:v>5.6673586999999994</c:v>
                </c:pt>
                <c:pt idx="6975">
                  <c:v>5.6681712999999991</c:v>
                </c:pt>
                <c:pt idx="6976">
                  <c:v>5.6689839999999982</c:v>
                </c:pt>
                <c:pt idx="6977">
                  <c:v>5.6697965999999989</c:v>
                </c:pt>
                <c:pt idx="6978">
                  <c:v>5.6706092999999997</c:v>
                </c:pt>
                <c:pt idx="6979">
                  <c:v>5.6714219000000003</c:v>
                </c:pt>
                <c:pt idx="6980">
                  <c:v>5.6722345999999995</c:v>
                </c:pt>
                <c:pt idx="6981">
                  <c:v>5.6730472000000001</c:v>
                </c:pt>
                <c:pt idx="6982">
                  <c:v>5.6738597999999998</c:v>
                </c:pt>
                <c:pt idx="6983">
                  <c:v>5.6746724999999998</c:v>
                </c:pt>
                <c:pt idx="6984">
                  <c:v>5.6754850999999995</c:v>
                </c:pt>
                <c:pt idx="6985">
                  <c:v>5.6762978000000004</c:v>
                </c:pt>
                <c:pt idx="6986">
                  <c:v>5.6771103999999992</c:v>
                </c:pt>
                <c:pt idx="6987">
                  <c:v>5.6779229999999989</c:v>
                </c:pt>
                <c:pt idx="6988">
                  <c:v>5.6787356999999989</c:v>
                </c:pt>
                <c:pt idx="6989">
                  <c:v>5.6795483000000004</c:v>
                </c:pt>
                <c:pt idx="6990">
                  <c:v>5.6803610000000004</c:v>
                </c:pt>
                <c:pt idx="6991">
                  <c:v>5.6811736000000002</c:v>
                </c:pt>
                <c:pt idx="6992">
                  <c:v>5.681986199999999</c:v>
                </c:pt>
                <c:pt idx="6993">
                  <c:v>5.682798899999999</c:v>
                </c:pt>
                <c:pt idx="6994">
                  <c:v>5.6836114999999996</c:v>
                </c:pt>
                <c:pt idx="6995">
                  <c:v>5.6844241999999987</c:v>
                </c:pt>
                <c:pt idx="6996">
                  <c:v>5.6852367999999993</c:v>
                </c:pt>
                <c:pt idx="6997">
                  <c:v>5.6860495000000002</c:v>
                </c:pt>
                <c:pt idx="6998">
                  <c:v>5.6868620999999999</c:v>
                </c:pt>
                <c:pt idx="6999">
                  <c:v>5.6876746999999988</c:v>
                </c:pt>
                <c:pt idx="7000">
                  <c:v>5.6884873999999988</c:v>
                </c:pt>
                <c:pt idx="7001">
                  <c:v>5.6893000000000002</c:v>
                </c:pt>
                <c:pt idx="7002">
                  <c:v>5.6901126999999994</c:v>
                </c:pt>
                <c:pt idx="7003">
                  <c:v>5.6909252999999991</c:v>
                </c:pt>
                <c:pt idx="7004">
                  <c:v>5.6917378999999988</c:v>
                </c:pt>
                <c:pt idx="7005">
                  <c:v>5.6925505999999979</c:v>
                </c:pt>
                <c:pt idx="7006">
                  <c:v>5.6933632000000003</c:v>
                </c:pt>
                <c:pt idx="7007">
                  <c:v>5.6941758999999985</c:v>
                </c:pt>
                <c:pt idx="7008">
                  <c:v>5.6949884999999982</c:v>
                </c:pt>
                <c:pt idx="7009">
                  <c:v>5.6958010999999988</c:v>
                </c:pt>
                <c:pt idx="7010">
                  <c:v>5.6966137999999997</c:v>
                </c:pt>
                <c:pt idx="7011">
                  <c:v>5.6974263999999994</c:v>
                </c:pt>
                <c:pt idx="7012">
                  <c:v>5.6982391000000003</c:v>
                </c:pt>
                <c:pt idx="7013">
                  <c:v>5.6990517000000001</c:v>
                </c:pt>
                <c:pt idx="7014">
                  <c:v>5.6998644000000001</c:v>
                </c:pt>
                <c:pt idx="7015">
                  <c:v>5.7006769999999998</c:v>
                </c:pt>
                <c:pt idx="7016">
                  <c:v>5.7014896000000004</c:v>
                </c:pt>
                <c:pt idx="7017">
                  <c:v>5.7023023000000004</c:v>
                </c:pt>
                <c:pt idx="7018">
                  <c:v>5.7031148999999992</c:v>
                </c:pt>
                <c:pt idx="7019">
                  <c:v>5.7039276000000001</c:v>
                </c:pt>
                <c:pt idx="7020">
                  <c:v>5.7047401999999998</c:v>
                </c:pt>
                <c:pt idx="7021">
                  <c:v>5.7055527999999995</c:v>
                </c:pt>
                <c:pt idx="7022">
                  <c:v>5.7063655000000004</c:v>
                </c:pt>
                <c:pt idx="7023">
                  <c:v>5.7071781000000001</c:v>
                </c:pt>
                <c:pt idx="7024">
                  <c:v>5.7079907999999993</c:v>
                </c:pt>
                <c:pt idx="7025">
                  <c:v>5.7088033999999999</c:v>
                </c:pt>
                <c:pt idx="7026">
                  <c:v>5.7096159999999996</c:v>
                </c:pt>
                <c:pt idx="7027">
                  <c:v>5.7104286999999996</c:v>
                </c:pt>
                <c:pt idx="7028">
                  <c:v>5.7112413000000011</c:v>
                </c:pt>
                <c:pt idx="7029">
                  <c:v>5.7120539999999993</c:v>
                </c:pt>
                <c:pt idx="7030">
                  <c:v>5.712866599999999</c:v>
                </c:pt>
                <c:pt idx="7031">
                  <c:v>5.7136792000000005</c:v>
                </c:pt>
                <c:pt idx="7032">
                  <c:v>5.7144918999999987</c:v>
                </c:pt>
                <c:pt idx="7033">
                  <c:v>5.7153044999999993</c:v>
                </c:pt>
                <c:pt idx="7034">
                  <c:v>5.7161171999999993</c:v>
                </c:pt>
                <c:pt idx="7035">
                  <c:v>5.7169298</c:v>
                </c:pt>
                <c:pt idx="7036">
                  <c:v>5.7177424999999999</c:v>
                </c:pt>
                <c:pt idx="7037">
                  <c:v>5.7185550999999988</c:v>
                </c:pt>
                <c:pt idx="7038">
                  <c:v>5.7193677000000012</c:v>
                </c:pt>
                <c:pt idx="7039">
                  <c:v>5.7201803999999994</c:v>
                </c:pt>
                <c:pt idx="7040">
                  <c:v>5.720993</c:v>
                </c:pt>
                <c:pt idx="7041">
                  <c:v>5.7218057</c:v>
                </c:pt>
                <c:pt idx="7042">
                  <c:v>5.7226182999999988</c:v>
                </c:pt>
                <c:pt idx="7043">
                  <c:v>5.7234308999999994</c:v>
                </c:pt>
                <c:pt idx="7044">
                  <c:v>5.7242436000000003</c:v>
                </c:pt>
                <c:pt idx="7045">
                  <c:v>5.7250561999999992</c:v>
                </c:pt>
                <c:pt idx="7046">
                  <c:v>5.7258689</c:v>
                </c:pt>
                <c:pt idx="7047">
                  <c:v>5.7266814999999998</c:v>
                </c:pt>
                <c:pt idx="7048">
                  <c:v>5.7274940999999995</c:v>
                </c:pt>
                <c:pt idx="7049">
                  <c:v>5.7283067999999995</c:v>
                </c:pt>
                <c:pt idx="7050">
                  <c:v>5.7291194000000001</c:v>
                </c:pt>
                <c:pt idx="7051">
                  <c:v>5.7299321000000001</c:v>
                </c:pt>
                <c:pt idx="7052">
                  <c:v>5.7307446999999998</c:v>
                </c:pt>
                <c:pt idx="7053">
                  <c:v>5.7315573999999998</c:v>
                </c:pt>
                <c:pt idx="7054">
                  <c:v>5.7323700000000004</c:v>
                </c:pt>
                <c:pt idx="7055">
                  <c:v>5.7331826000000001</c:v>
                </c:pt>
                <c:pt idx="7056">
                  <c:v>5.7339953000000001</c:v>
                </c:pt>
                <c:pt idx="7057">
                  <c:v>5.734807899999999</c:v>
                </c:pt>
                <c:pt idx="7058">
                  <c:v>5.7356205999999998</c:v>
                </c:pt>
                <c:pt idx="7059">
                  <c:v>5.7364332000000005</c:v>
                </c:pt>
                <c:pt idx="7060">
                  <c:v>5.7372458000000002</c:v>
                </c:pt>
                <c:pt idx="7061">
                  <c:v>5.7380585000000002</c:v>
                </c:pt>
                <c:pt idx="7062">
                  <c:v>5.7388710999999999</c:v>
                </c:pt>
                <c:pt idx="7063">
                  <c:v>5.7396838000000008</c:v>
                </c:pt>
                <c:pt idx="7064">
                  <c:v>5.7404963999999996</c:v>
                </c:pt>
                <c:pt idx="7065">
                  <c:v>5.7413090000000011</c:v>
                </c:pt>
                <c:pt idx="7066">
                  <c:v>5.7421217000000002</c:v>
                </c:pt>
                <c:pt idx="7067">
                  <c:v>5.7429342999999982</c:v>
                </c:pt>
                <c:pt idx="7068">
                  <c:v>5.7437469999999999</c:v>
                </c:pt>
                <c:pt idx="7069">
                  <c:v>5.7445595999999988</c:v>
                </c:pt>
                <c:pt idx="7070">
                  <c:v>5.7453722000000003</c:v>
                </c:pt>
                <c:pt idx="7071">
                  <c:v>5.7461848999999994</c:v>
                </c:pt>
                <c:pt idx="7072">
                  <c:v>5.7469975</c:v>
                </c:pt>
                <c:pt idx="7073">
                  <c:v>5.7478101999999991</c:v>
                </c:pt>
                <c:pt idx="7074">
                  <c:v>5.7486228000000006</c:v>
                </c:pt>
                <c:pt idx="7075">
                  <c:v>5.7494354999999997</c:v>
                </c:pt>
                <c:pt idx="7076">
                  <c:v>5.7502481000000012</c:v>
                </c:pt>
                <c:pt idx="7077">
                  <c:v>5.7510607000000009</c:v>
                </c:pt>
                <c:pt idx="7078">
                  <c:v>5.7518734000000009</c:v>
                </c:pt>
                <c:pt idx="7079">
                  <c:v>5.7526859999999989</c:v>
                </c:pt>
                <c:pt idx="7080">
                  <c:v>5.7534986999999997</c:v>
                </c:pt>
                <c:pt idx="7081">
                  <c:v>5.7543112999999995</c:v>
                </c:pt>
                <c:pt idx="7082">
                  <c:v>5.7551239000000001</c:v>
                </c:pt>
                <c:pt idx="7083">
                  <c:v>5.7559365999999992</c:v>
                </c:pt>
                <c:pt idx="7084">
                  <c:v>5.7567492000000007</c:v>
                </c:pt>
                <c:pt idx="7085">
                  <c:v>5.7575618999999989</c:v>
                </c:pt>
                <c:pt idx="7086">
                  <c:v>5.7583744999999995</c:v>
                </c:pt>
                <c:pt idx="7087">
                  <c:v>5.7591871000000001</c:v>
                </c:pt>
                <c:pt idx="7088">
                  <c:v>5.7599998000000001</c:v>
                </c:pt>
                <c:pt idx="7089">
                  <c:v>5.7608123999999989</c:v>
                </c:pt>
                <c:pt idx="7090">
                  <c:v>5.7616250999999998</c:v>
                </c:pt>
                <c:pt idx="7091">
                  <c:v>5.7624376999999996</c:v>
                </c:pt>
                <c:pt idx="7092">
                  <c:v>5.7632504000000004</c:v>
                </c:pt>
                <c:pt idx="7093">
                  <c:v>5.7640630000000002</c:v>
                </c:pt>
                <c:pt idx="7094">
                  <c:v>5.7648755999999981</c:v>
                </c:pt>
                <c:pt idx="7095">
                  <c:v>5.765688299999999</c:v>
                </c:pt>
                <c:pt idx="7096">
                  <c:v>5.7665008999999987</c:v>
                </c:pt>
                <c:pt idx="7097">
                  <c:v>5.7673135999999987</c:v>
                </c:pt>
                <c:pt idx="7098">
                  <c:v>5.7681261999999993</c:v>
                </c:pt>
                <c:pt idx="7099">
                  <c:v>5.768938799999999</c:v>
                </c:pt>
                <c:pt idx="7100">
                  <c:v>5.7697514999999999</c:v>
                </c:pt>
                <c:pt idx="7101">
                  <c:v>5.7705640999999996</c:v>
                </c:pt>
                <c:pt idx="7102">
                  <c:v>5.7713768000000005</c:v>
                </c:pt>
                <c:pt idx="7103">
                  <c:v>5.7721894000000002</c:v>
                </c:pt>
                <c:pt idx="7104">
                  <c:v>5.7730020000000009</c:v>
                </c:pt>
                <c:pt idx="7105">
                  <c:v>5.7738147</c:v>
                </c:pt>
                <c:pt idx="7106">
                  <c:v>5.7746272999999997</c:v>
                </c:pt>
                <c:pt idx="7107">
                  <c:v>5.7754399999999997</c:v>
                </c:pt>
                <c:pt idx="7108">
                  <c:v>5.7762526000000012</c:v>
                </c:pt>
                <c:pt idx="7109">
                  <c:v>5.7770653000000003</c:v>
                </c:pt>
                <c:pt idx="7110">
                  <c:v>5.7778779</c:v>
                </c:pt>
                <c:pt idx="7111">
                  <c:v>5.7786905000000006</c:v>
                </c:pt>
                <c:pt idx="7112">
                  <c:v>5.7795032000000006</c:v>
                </c:pt>
                <c:pt idx="7113">
                  <c:v>5.7803157999999994</c:v>
                </c:pt>
                <c:pt idx="7114">
                  <c:v>5.7811285000000003</c:v>
                </c:pt>
                <c:pt idx="7115">
                  <c:v>5.7819411000000009</c:v>
                </c:pt>
                <c:pt idx="7116">
                  <c:v>5.7827536999999998</c:v>
                </c:pt>
                <c:pt idx="7117">
                  <c:v>5.7835663999999998</c:v>
                </c:pt>
                <c:pt idx="7118">
                  <c:v>5.7843790000000004</c:v>
                </c:pt>
                <c:pt idx="7119">
                  <c:v>5.7851917000000004</c:v>
                </c:pt>
                <c:pt idx="7120">
                  <c:v>5.7860043000000001</c:v>
                </c:pt>
                <c:pt idx="7121">
                  <c:v>5.7868168999999989</c:v>
                </c:pt>
                <c:pt idx="7122">
                  <c:v>5.7876295999999998</c:v>
                </c:pt>
                <c:pt idx="7123">
                  <c:v>5.7884422000000004</c:v>
                </c:pt>
                <c:pt idx="7124">
                  <c:v>5.7892549000000004</c:v>
                </c:pt>
                <c:pt idx="7125">
                  <c:v>5.7900675000000001</c:v>
                </c:pt>
                <c:pt idx="7126">
                  <c:v>5.790880099999999</c:v>
                </c:pt>
                <c:pt idx="7127">
                  <c:v>5.7916928000000008</c:v>
                </c:pt>
                <c:pt idx="7128">
                  <c:v>5.7925053999999987</c:v>
                </c:pt>
                <c:pt idx="7129">
                  <c:v>5.7933180999999996</c:v>
                </c:pt>
                <c:pt idx="7130">
                  <c:v>5.7941306999999993</c:v>
                </c:pt>
                <c:pt idx="7131">
                  <c:v>5.7949434000000002</c:v>
                </c:pt>
                <c:pt idx="7132">
                  <c:v>5.795755999999999</c:v>
                </c:pt>
                <c:pt idx="7133">
                  <c:v>5.7965685999999996</c:v>
                </c:pt>
                <c:pt idx="7134">
                  <c:v>5.7973812999999987</c:v>
                </c:pt>
                <c:pt idx="7135">
                  <c:v>5.7981939000000002</c:v>
                </c:pt>
                <c:pt idx="7136">
                  <c:v>5.7990066000000002</c:v>
                </c:pt>
                <c:pt idx="7137">
                  <c:v>5.7998192</c:v>
                </c:pt>
                <c:pt idx="7138">
                  <c:v>5.8006317999999997</c:v>
                </c:pt>
                <c:pt idx="7139">
                  <c:v>5.8014444999999997</c:v>
                </c:pt>
                <c:pt idx="7140">
                  <c:v>5.8022571000000003</c:v>
                </c:pt>
                <c:pt idx="7141">
                  <c:v>5.8030698000000003</c:v>
                </c:pt>
                <c:pt idx="7142">
                  <c:v>5.8038824</c:v>
                </c:pt>
                <c:pt idx="7143">
                  <c:v>5.8046949999999988</c:v>
                </c:pt>
                <c:pt idx="7144">
                  <c:v>5.8055076999999988</c:v>
                </c:pt>
                <c:pt idx="7145">
                  <c:v>5.8063203000000003</c:v>
                </c:pt>
                <c:pt idx="7146">
                  <c:v>5.8071329999999994</c:v>
                </c:pt>
                <c:pt idx="7147">
                  <c:v>5.8079455999999992</c:v>
                </c:pt>
                <c:pt idx="7148">
                  <c:v>5.8087583</c:v>
                </c:pt>
                <c:pt idx="7149">
                  <c:v>5.8095708999999989</c:v>
                </c:pt>
                <c:pt idx="7150">
                  <c:v>5.8103834999999995</c:v>
                </c:pt>
                <c:pt idx="7151">
                  <c:v>5.8111961999999995</c:v>
                </c:pt>
                <c:pt idx="7152">
                  <c:v>5.8120087999999992</c:v>
                </c:pt>
                <c:pt idx="7153">
                  <c:v>5.8128214999999992</c:v>
                </c:pt>
                <c:pt idx="7154">
                  <c:v>5.8136340999999989</c:v>
                </c:pt>
                <c:pt idx="7155">
                  <c:v>5.8144466999999995</c:v>
                </c:pt>
                <c:pt idx="7156">
                  <c:v>5.8152594000000004</c:v>
                </c:pt>
                <c:pt idx="7157">
                  <c:v>5.8160720000000001</c:v>
                </c:pt>
                <c:pt idx="7158">
                  <c:v>5.8168846999999992</c:v>
                </c:pt>
                <c:pt idx="7159">
                  <c:v>5.817697299999999</c:v>
                </c:pt>
                <c:pt idx="7160">
                  <c:v>5.8185098999999987</c:v>
                </c:pt>
                <c:pt idx="7161">
                  <c:v>5.8193225999999996</c:v>
                </c:pt>
                <c:pt idx="7162">
                  <c:v>5.8201351999999984</c:v>
                </c:pt>
                <c:pt idx="7163">
                  <c:v>5.8209478999999993</c:v>
                </c:pt>
                <c:pt idx="7164">
                  <c:v>5.8217604999999999</c:v>
                </c:pt>
                <c:pt idx="7165">
                  <c:v>5.8225730999999987</c:v>
                </c:pt>
                <c:pt idx="7166">
                  <c:v>5.8233857999999987</c:v>
                </c:pt>
                <c:pt idx="7167">
                  <c:v>5.8241983999999993</c:v>
                </c:pt>
                <c:pt idx="7168">
                  <c:v>5.8250110999999993</c:v>
                </c:pt>
                <c:pt idx="7169">
                  <c:v>5.8258236999999991</c:v>
                </c:pt>
                <c:pt idx="7170">
                  <c:v>5.826636399999999</c:v>
                </c:pt>
                <c:pt idx="7171">
                  <c:v>5.8274489999999988</c:v>
                </c:pt>
                <c:pt idx="7172">
                  <c:v>5.8282616000000003</c:v>
                </c:pt>
                <c:pt idx="7173">
                  <c:v>5.8290742999999994</c:v>
                </c:pt>
                <c:pt idx="7174">
                  <c:v>5.8298868999999991</c:v>
                </c:pt>
                <c:pt idx="7175">
                  <c:v>5.8306996000000009</c:v>
                </c:pt>
                <c:pt idx="7176">
                  <c:v>5.8315121999999997</c:v>
                </c:pt>
                <c:pt idx="7177">
                  <c:v>5.8323247999999994</c:v>
                </c:pt>
                <c:pt idx="7178">
                  <c:v>5.8331374999999994</c:v>
                </c:pt>
                <c:pt idx="7179">
                  <c:v>5.8339501</c:v>
                </c:pt>
                <c:pt idx="7180">
                  <c:v>5.8347628</c:v>
                </c:pt>
                <c:pt idx="7181">
                  <c:v>5.8355753999999989</c:v>
                </c:pt>
                <c:pt idx="7182">
                  <c:v>5.8363880000000004</c:v>
                </c:pt>
                <c:pt idx="7183">
                  <c:v>5.8372007000000004</c:v>
                </c:pt>
                <c:pt idx="7184">
                  <c:v>5.8380133000000001</c:v>
                </c:pt>
                <c:pt idx="7185">
                  <c:v>5.8388260000000001</c:v>
                </c:pt>
                <c:pt idx="7186">
                  <c:v>5.8396385999999998</c:v>
                </c:pt>
                <c:pt idx="7187">
                  <c:v>5.8404512999999989</c:v>
                </c:pt>
                <c:pt idx="7188">
                  <c:v>5.8412639000000013</c:v>
                </c:pt>
                <c:pt idx="7189">
                  <c:v>5.8420764999999992</c:v>
                </c:pt>
                <c:pt idx="7190">
                  <c:v>5.8428891999999992</c:v>
                </c:pt>
                <c:pt idx="7191">
                  <c:v>5.8437017999999998</c:v>
                </c:pt>
                <c:pt idx="7192">
                  <c:v>5.8445144999999981</c:v>
                </c:pt>
                <c:pt idx="7193">
                  <c:v>5.8453271000000004</c:v>
                </c:pt>
                <c:pt idx="7194">
                  <c:v>5.8461397000000002</c:v>
                </c:pt>
                <c:pt idx="7195">
                  <c:v>5.8469524000000002</c:v>
                </c:pt>
                <c:pt idx="7196">
                  <c:v>5.847764999999999</c:v>
                </c:pt>
                <c:pt idx="7197">
                  <c:v>5.848577699999999</c:v>
                </c:pt>
                <c:pt idx="7198">
                  <c:v>5.8493902999999996</c:v>
                </c:pt>
                <c:pt idx="7199">
                  <c:v>5.8502029000000002</c:v>
                </c:pt>
                <c:pt idx="7200">
                  <c:v>5.8510155999999993</c:v>
                </c:pt>
                <c:pt idx="7201">
                  <c:v>5.8518281999999999</c:v>
                </c:pt>
                <c:pt idx="7202">
                  <c:v>5.852640899999999</c:v>
                </c:pt>
                <c:pt idx="7203">
                  <c:v>5.8534534999999996</c:v>
                </c:pt>
                <c:pt idx="7204">
                  <c:v>5.8542661999999996</c:v>
                </c:pt>
                <c:pt idx="7205">
                  <c:v>5.8550787999999994</c:v>
                </c:pt>
                <c:pt idx="7206">
                  <c:v>5.8558914</c:v>
                </c:pt>
                <c:pt idx="7207">
                  <c:v>5.8567041</c:v>
                </c:pt>
                <c:pt idx="7208">
                  <c:v>5.8575166999999979</c:v>
                </c:pt>
                <c:pt idx="7209">
                  <c:v>5.8583293999999997</c:v>
                </c:pt>
                <c:pt idx="7210">
                  <c:v>5.8591420000000003</c:v>
                </c:pt>
                <c:pt idx="7211">
                  <c:v>5.8599545999999991</c:v>
                </c:pt>
                <c:pt idx="7212">
                  <c:v>5.8607673</c:v>
                </c:pt>
                <c:pt idx="7213">
                  <c:v>5.8615798999999988</c:v>
                </c:pt>
                <c:pt idx="7214">
                  <c:v>5.8623925999999988</c:v>
                </c:pt>
                <c:pt idx="7215">
                  <c:v>5.8632051999999995</c:v>
                </c:pt>
                <c:pt idx="7216">
                  <c:v>5.8640177999999983</c:v>
                </c:pt>
                <c:pt idx="7217">
                  <c:v>5.8648304999999983</c:v>
                </c:pt>
                <c:pt idx="7218">
                  <c:v>5.8656430999999998</c:v>
                </c:pt>
                <c:pt idx="7219">
                  <c:v>5.8664557999999989</c:v>
                </c:pt>
                <c:pt idx="7220">
                  <c:v>5.8672684000000004</c:v>
                </c:pt>
                <c:pt idx="7221">
                  <c:v>5.8680809999999992</c:v>
                </c:pt>
                <c:pt idx="7222">
                  <c:v>5.8688937000000001</c:v>
                </c:pt>
                <c:pt idx="7223">
                  <c:v>5.8697062999999989</c:v>
                </c:pt>
                <c:pt idx="7224">
                  <c:v>5.8705189999999989</c:v>
                </c:pt>
                <c:pt idx="7225">
                  <c:v>5.8713316000000004</c:v>
                </c:pt>
                <c:pt idx="7226">
                  <c:v>5.8721442999999995</c:v>
                </c:pt>
                <c:pt idx="7227">
                  <c:v>5.8729568999999993</c:v>
                </c:pt>
                <c:pt idx="7228">
                  <c:v>5.8737695000000008</c:v>
                </c:pt>
                <c:pt idx="7229">
                  <c:v>5.874582199999999</c:v>
                </c:pt>
                <c:pt idx="7230">
                  <c:v>5.8753947999999996</c:v>
                </c:pt>
                <c:pt idx="7231">
                  <c:v>5.8762075000000005</c:v>
                </c:pt>
                <c:pt idx="7232">
                  <c:v>5.8770201000000002</c:v>
                </c:pt>
                <c:pt idx="7233">
                  <c:v>5.877832699999999</c:v>
                </c:pt>
                <c:pt idx="7234">
                  <c:v>5.8786453999999999</c:v>
                </c:pt>
                <c:pt idx="7235">
                  <c:v>5.8794579999999996</c:v>
                </c:pt>
                <c:pt idx="7236">
                  <c:v>5.8802706999999996</c:v>
                </c:pt>
                <c:pt idx="7237">
                  <c:v>5.8810833000000002</c:v>
                </c:pt>
                <c:pt idx="7238">
                  <c:v>5.8818959</c:v>
                </c:pt>
                <c:pt idx="7239">
                  <c:v>5.8827086</c:v>
                </c:pt>
                <c:pt idx="7240">
                  <c:v>5.8835211999999997</c:v>
                </c:pt>
                <c:pt idx="7241">
                  <c:v>5.8843338999999988</c:v>
                </c:pt>
                <c:pt idx="7242">
                  <c:v>5.8851464999999994</c:v>
                </c:pt>
                <c:pt idx="7243">
                  <c:v>5.8859591999999994</c:v>
                </c:pt>
                <c:pt idx="7244">
                  <c:v>5.8867718</c:v>
                </c:pt>
                <c:pt idx="7245">
                  <c:v>5.8875843999999979</c:v>
                </c:pt>
                <c:pt idx="7246">
                  <c:v>5.8883970999999997</c:v>
                </c:pt>
                <c:pt idx="7247">
                  <c:v>5.8892097000000012</c:v>
                </c:pt>
                <c:pt idx="7248">
                  <c:v>5.8900224000000003</c:v>
                </c:pt>
                <c:pt idx="7249">
                  <c:v>5.8908349999999992</c:v>
                </c:pt>
                <c:pt idx="7250">
                  <c:v>5.8916475999999998</c:v>
                </c:pt>
                <c:pt idx="7251">
                  <c:v>5.8924602999999989</c:v>
                </c:pt>
                <c:pt idx="7252">
                  <c:v>5.8932729000000004</c:v>
                </c:pt>
                <c:pt idx="7253">
                  <c:v>5.8940855999999986</c:v>
                </c:pt>
                <c:pt idx="7254">
                  <c:v>5.8948981999999992</c:v>
                </c:pt>
                <c:pt idx="7255">
                  <c:v>5.8957107999999989</c:v>
                </c:pt>
                <c:pt idx="7256">
                  <c:v>5.8965234999999998</c:v>
                </c:pt>
                <c:pt idx="7257">
                  <c:v>5.8973360999999995</c:v>
                </c:pt>
                <c:pt idx="7258">
                  <c:v>5.8981487999999995</c:v>
                </c:pt>
                <c:pt idx="7259">
                  <c:v>5.8989614000000001</c:v>
                </c:pt>
                <c:pt idx="7260">
                  <c:v>5.8997741000000001</c:v>
                </c:pt>
                <c:pt idx="7261">
                  <c:v>5.900586699999999</c:v>
                </c:pt>
                <c:pt idx="7262">
                  <c:v>5.9013993000000005</c:v>
                </c:pt>
                <c:pt idx="7263">
                  <c:v>5.9022119999999996</c:v>
                </c:pt>
                <c:pt idx="7264">
                  <c:v>5.9030246000000002</c:v>
                </c:pt>
                <c:pt idx="7265">
                  <c:v>5.9038373000000002</c:v>
                </c:pt>
                <c:pt idx="7266">
                  <c:v>5.9046498999999999</c:v>
                </c:pt>
                <c:pt idx="7267">
                  <c:v>5.9054625000000005</c:v>
                </c:pt>
                <c:pt idx="7268">
                  <c:v>5.9062752000000005</c:v>
                </c:pt>
                <c:pt idx="7269">
                  <c:v>5.9070877999999993</c:v>
                </c:pt>
                <c:pt idx="7270">
                  <c:v>5.9079004999999993</c:v>
                </c:pt>
                <c:pt idx="7271">
                  <c:v>5.9087130999999999</c:v>
                </c:pt>
                <c:pt idx="7272">
                  <c:v>5.9095256999999997</c:v>
                </c:pt>
                <c:pt idx="7273">
                  <c:v>5.9103383999999997</c:v>
                </c:pt>
                <c:pt idx="7274">
                  <c:v>5.9111510000000003</c:v>
                </c:pt>
                <c:pt idx="7275">
                  <c:v>5.9119637000000012</c:v>
                </c:pt>
                <c:pt idx="7276">
                  <c:v>5.9127763</c:v>
                </c:pt>
                <c:pt idx="7277">
                  <c:v>5.9135888999999988</c:v>
                </c:pt>
                <c:pt idx="7278">
                  <c:v>5.9144015999999988</c:v>
                </c:pt>
                <c:pt idx="7279">
                  <c:v>5.9152141999999994</c:v>
                </c:pt>
                <c:pt idx="7280">
                  <c:v>5.9160269000000003</c:v>
                </c:pt>
                <c:pt idx="7281">
                  <c:v>5.9168395</c:v>
                </c:pt>
                <c:pt idx="7282">
                  <c:v>5.9176522</c:v>
                </c:pt>
                <c:pt idx="7283">
                  <c:v>5.9184647999999997</c:v>
                </c:pt>
                <c:pt idx="7284">
                  <c:v>5.9192774000000012</c:v>
                </c:pt>
                <c:pt idx="7285">
                  <c:v>5.9200901000000004</c:v>
                </c:pt>
                <c:pt idx="7286">
                  <c:v>5.9209027000000001</c:v>
                </c:pt>
                <c:pt idx="7287">
                  <c:v>5.9217154000000001</c:v>
                </c:pt>
                <c:pt idx="7288">
                  <c:v>5.9225279999999989</c:v>
                </c:pt>
                <c:pt idx="7289">
                  <c:v>5.9233406000000004</c:v>
                </c:pt>
                <c:pt idx="7290">
                  <c:v>5.9241532999999995</c:v>
                </c:pt>
                <c:pt idx="7291">
                  <c:v>5.9249658999999992</c:v>
                </c:pt>
                <c:pt idx="7292">
                  <c:v>5.9257786000000001</c:v>
                </c:pt>
                <c:pt idx="7293">
                  <c:v>5.9265911999999998</c:v>
                </c:pt>
                <c:pt idx="7294">
                  <c:v>5.9274037999999996</c:v>
                </c:pt>
                <c:pt idx="7295">
                  <c:v>5.9282164999999996</c:v>
                </c:pt>
                <c:pt idx="7296">
                  <c:v>5.9290291000000011</c:v>
                </c:pt>
                <c:pt idx="7297">
                  <c:v>5.9298418000000002</c:v>
                </c:pt>
                <c:pt idx="7298">
                  <c:v>5.9306543999999999</c:v>
                </c:pt>
                <c:pt idx="7299">
                  <c:v>5.9314671000000008</c:v>
                </c:pt>
                <c:pt idx="7300">
                  <c:v>5.9322797000000005</c:v>
                </c:pt>
                <c:pt idx="7301">
                  <c:v>5.9330923000000011</c:v>
                </c:pt>
                <c:pt idx="7302">
                  <c:v>5.9339050000000002</c:v>
                </c:pt>
                <c:pt idx="7303">
                  <c:v>5.934717599999999</c:v>
                </c:pt>
                <c:pt idx="7304">
                  <c:v>5.935530299999999</c:v>
                </c:pt>
                <c:pt idx="7305">
                  <c:v>5.9363429000000005</c:v>
                </c:pt>
                <c:pt idx="7306">
                  <c:v>5.9371554999999994</c:v>
                </c:pt>
                <c:pt idx="7307">
                  <c:v>5.9379682000000003</c:v>
                </c:pt>
                <c:pt idx="7308">
                  <c:v>5.9387808</c:v>
                </c:pt>
                <c:pt idx="7309">
                  <c:v>5.9395935000000009</c:v>
                </c:pt>
                <c:pt idx="7310">
                  <c:v>5.9404060999999997</c:v>
                </c:pt>
                <c:pt idx="7311">
                  <c:v>5.9412187000000012</c:v>
                </c:pt>
                <c:pt idx="7312">
                  <c:v>5.9420314000000003</c:v>
                </c:pt>
                <c:pt idx="7313">
                  <c:v>5.942844</c:v>
                </c:pt>
                <c:pt idx="7314">
                  <c:v>5.9436567000000009</c:v>
                </c:pt>
                <c:pt idx="7315">
                  <c:v>5.9444692999999997</c:v>
                </c:pt>
                <c:pt idx="7316">
                  <c:v>5.9452819000000003</c:v>
                </c:pt>
                <c:pt idx="7317">
                  <c:v>5.9460946000000003</c:v>
                </c:pt>
                <c:pt idx="7318">
                  <c:v>5.9469072000000001</c:v>
                </c:pt>
                <c:pt idx="7319">
                  <c:v>5.9477199000000001</c:v>
                </c:pt>
                <c:pt idx="7320">
                  <c:v>5.9485324999999998</c:v>
                </c:pt>
                <c:pt idx="7321">
                  <c:v>5.9493452000000007</c:v>
                </c:pt>
                <c:pt idx="7322">
                  <c:v>5.9501577999999995</c:v>
                </c:pt>
                <c:pt idx="7323">
                  <c:v>5.9509704000000001</c:v>
                </c:pt>
                <c:pt idx="7324">
                  <c:v>5.951783100000001</c:v>
                </c:pt>
                <c:pt idx="7325">
                  <c:v>5.9525956999999989</c:v>
                </c:pt>
                <c:pt idx="7326">
                  <c:v>5.9534083999999998</c:v>
                </c:pt>
                <c:pt idx="7327">
                  <c:v>5.9542210000000004</c:v>
                </c:pt>
                <c:pt idx="7328">
                  <c:v>5.9550336000000001</c:v>
                </c:pt>
                <c:pt idx="7329">
                  <c:v>5.9558463000000001</c:v>
                </c:pt>
                <c:pt idx="7330">
                  <c:v>5.9566588999999999</c:v>
                </c:pt>
                <c:pt idx="7331">
                  <c:v>5.957471599999999</c:v>
                </c:pt>
                <c:pt idx="7332">
                  <c:v>5.9582841999999996</c:v>
                </c:pt>
                <c:pt idx="7333">
                  <c:v>5.9590968000000002</c:v>
                </c:pt>
                <c:pt idx="7334">
                  <c:v>5.9599095000000002</c:v>
                </c:pt>
                <c:pt idx="7335">
                  <c:v>5.9607220999999999</c:v>
                </c:pt>
                <c:pt idx="7336">
                  <c:v>5.961534799999999</c:v>
                </c:pt>
                <c:pt idx="7337">
                  <c:v>5.9623473999999996</c:v>
                </c:pt>
                <c:pt idx="7338">
                  <c:v>5.9631600999999996</c:v>
                </c:pt>
                <c:pt idx="7339">
                  <c:v>5.9639727000000002</c:v>
                </c:pt>
                <c:pt idx="7340">
                  <c:v>5.9647852999999991</c:v>
                </c:pt>
                <c:pt idx="7341">
                  <c:v>5.965598</c:v>
                </c:pt>
                <c:pt idx="7342">
                  <c:v>5.9664105999999988</c:v>
                </c:pt>
                <c:pt idx="7343">
                  <c:v>5.9672232999999997</c:v>
                </c:pt>
                <c:pt idx="7344">
                  <c:v>5.9680358999999994</c:v>
                </c:pt>
                <c:pt idx="7345">
                  <c:v>5.9688485</c:v>
                </c:pt>
                <c:pt idx="7346">
                  <c:v>5.9696612000000009</c:v>
                </c:pt>
                <c:pt idx="7347">
                  <c:v>5.9704738000000006</c:v>
                </c:pt>
                <c:pt idx="7348">
                  <c:v>5.9712865000000006</c:v>
                </c:pt>
                <c:pt idx="7349">
                  <c:v>5.9720991000000012</c:v>
                </c:pt>
                <c:pt idx="7350">
                  <c:v>5.9729117</c:v>
                </c:pt>
                <c:pt idx="7351">
                  <c:v>5.9737244000000009</c:v>
                </c:pt>
                <c:pt idx="7352">
                  <c:v>5.9745369999999989</c:v>
                </c:pt>
                <c:pt idx="7353">
                  <c:v>5.9753497000000007</c:v>
                </c:pt>
                <c:pt idx="7354">
                  <c:v>5.9761623000000013</c:v>
                </c:pt>
                <c:pt idx="7355">
                  <c:v>5.9769750000000004</c:v>
                </c:pt>
                <c:pt idx="7356">
                  <c:v>5.9777876000000001</c:v>
                </c:pt>
                <c:pt idx="7357">
                  <c:v>5.9786002000000007</c:v>
                </c:pt>
                <c:pt idx="7358">
                  <c:v>5.9794128999999998</c:v>
                </c:pt>
                <c:pt idx="7359">
                  <c:v>5.9802255000000004</c:v>
                </c:pt>
                <c:pt idx="7360">
                  <c:v>5.9810382000000004</c:v>
                </c:pt>
                <c:pt idx="7361">
                  <c:v>5.9818508000000001</c:v>
                </c:pt>
                <c:pt idx="7362">
                  <c:v>5.9826634000000007</c:v>
                </c:pt>
                <c:pt idx="7363">
                  <c:v>5.9834760999999999</c:v>
                </c:pt>
                <c:pt idx="7364">
                  <c:v>5.9842886999999996</c:v>
                </c:pt>
                <c:pt idx="7365">
                  <c:v>5.9851013999999996</c:v>
                </c:pt>
                <c:pt idx="7366">
                  <c:v>5.9859139999999993</c:v>
                </c:pt>
                <c:pt idx="7367">
                  <c:v>5.9867265999999999</c:v>
                </c:pt>
                <c:pt idx="7368">
                  <c:v>5.987539299999999</c:v>
                </c:pt>
                <c:pt idx="7369">
                  <c:v>5.9883518999999996</c:v>
                </c:pt>
                <c:pt idx="7370">
                  <c:v>5.9891645999999996</c:v>
                </c:pt>
                <c:pt idx="7371">
                  <c:v>5.9899772000000002</c:v>
                </c:pt>
                <c:pt idx="7372">
                  <c:v>5.9907897999999999</c:v>
                </c:pt>
                <c:pt idx="7373">
                  <c:v>5.9916025000000008</c:v>
                </c:pt>
                <c:pt idx="7374">
                  <c:v>5.9924150999999988</c:v>
                </c:pt>
                <c:pt idx="7375">
                  <c:v>5.9932278000000005</c:v>
                </c:pt>
                <c:pt idx="7376">
                  <c:v>5.9940404000000003</c:v>
                </c:pt>
                <c:pt idx="7377">
                  <c:v>5.9948531000000003</c:v>
                </c:pt>
                <c:pt idx="7378">
                  <c:v>5.9956657000000009</c:v>
                </c:pt>
                <c:pt idx="7379">
                  <c:v>5.9964782999999997</c:v>
                </c:pt>
                <c:pt idx="7380">
                  <c:v>5.9972909999999997</c:v>
                </c:pt>
                <c:pt idx="7381">
                  <c:v>5.9981036000000003</c:v>
                </c:pt>
                <c:pt idx="7382">
                  <c:v>5.9989162999999994</c:v>
                </c:pt>
              </c:numCache>
            </c:numRef>
          </c:xVal>
          <c:yVal>
            <c:numRef>
              <c:f>eFieldY_0_0_10!$B$1:$B$7383</c:f>
              <c:numCache>
                <c:formatCode>General</c:formatCode>
                <c:ptCount val="738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4.3759066000000058E-31</c:v>
                </c:pt>
                <c:pt idx="78">
                  <c:v>9.7000628000000163E-30</c:v>
                </c:pt>
                <c:pt idx="79">
                  <c:v>1.8520922000000028E-28</c:v>
                </c:pt>
                <c:pt idx="80">
                  <c:v>3.2144493000000045E-27</c:v>
                </c:pt>
                <c:pt idx="81">
                  <c:v>5.0719969000000077E-26</c:v>
                </c:pt>
                <c:pt idx="82">
                  <c:v>7.2951051000000089E-25</c:v>
                </c:pt>
                <c:pt idx="83">
                  <c:v>9.5894933000000176E-24</c:v>
                </c:pt>
                <c:pt idx="84">
                  <c:v>1.1549325000000015E-22</c:v>
                </c:pt>
                <c:pt idx="85">
                  <c:v>1.2774893000000014E-21</c:v>
                </c:pt>
                <c:pt idx="86">
                  <c:v>1.3007724000000014E-20</c:v>
                </c:pt>
                <c:pt idx="87">
                  <c:v>1.2219585000000012E-19</c:v>
                </c:pt>
                <c:pt idx="88">
                  <c:v>1.061346900000001E-18</c:v>
                </c:pt>
                <c:pt idx="89">
                  <c:v>8.5409996000000101E-18</c:v>
                </c:pt>
                <c:pt idx="90">
                  <c:v>6.3809871000000051E-17</c:v>
                </c:pt>
                <c:pt idx="91">
                  <c:v>4.4345304000000028E-16</c:v>
                </c:pt>
                <c:pt idx="92">
                  <c:v>2.8722239000000016E-15</c:v>
                </c:pt>
                <c:pt idx="93">
                  <c:v>1.7370423000000012E-14</c:v>
                </c:pt>
                <c:pt idx="94">
                  <c:v>9.8269083000000077E-14</c:v>
                </c:pt>
                <c:pt idx="95">
                  <c:v>5.2097297000000051E-13</c:v>
                </c:pt>
                <c:pt idx="96">
                  <c:v>2.5928010000000014E-12</c:v>
                </c:pt>
                <c:pt idx="97">
                  <c:v>1.2134759000000007E-11</c:v>
                </c:pt>
                <c:pt idx="98">
                  <c:v>5.3498730000000039E-11</c:v>
                </c:pt>
                <c:pt idx="99">
                  <c:v>2.2255646000000016E-10</c:v>
                </c:pt>
                <c:pt idx="100">
                  <c:v>8.7508051000000035E-10</c:v>
                </c:pt>
                <c:pt idx="101">
                  <c:v>3.2575251000000018E-9</c:v>
                </c:pt>
                <c:pt idx="102">
                  <c:v>1.1499385000000005E-8</c:v>
                </c:pt>
                <c:pt idx="103">
                  <c:v>3.8558362000000016E-8</c:v>
                </c:pt>
                <c:pt idx="104">
                  <c:v>1.2300545000000005E-7</c:v>
                </c:pt>
                <c:pt idx="105">
                  <c:v>3.7393022000000012E-7</c:v>
                </c:pt>
                <c:pt idx="106">
                  <c:v>1.0849476000000003E-6</c:v>
                </c:pt>
                <c:pt idx="107">
                  <c:v>3.0092745000000012E-6</c:v>
                </c:pt>
                <c:pt idx="108">
                  <c:v>7.9913762000000037E-6</c:v>
                </c:pt>
                <c:pt idx="109">
                  <c:v>2.0349178000000008E-5</c:v>
                </c:pt>
                <c:pt idx="110">
                  <c:v>4.9759976000000006E-5</c:v>
                </c:pt>
                <c:pt idx="111">
                  <c:v>1.1701585000000006E-4</c:v>
                </c:pt>
                <c:pt idx="112">
                  <c:v>2.6499762000000007E-4</c:v>
                </c:pt>
                <c:pt idx="113">
                  <c:v>5.7869335000000014E-4</c:v>
                </c:pt>
                <c:pt idx="114">
                  <c:v>1.2201505000000003E-3</c:v>
                </c:pt>
                <c:pt idx="115">
                  <c:v>2.4868926999999999E-3</c:v>
                </c:pt>
                <c:pt idx="116">
                  <c:v>4.9053472000000009E-3</c:v>
                </c:pt>
                <c:pt idx="117">
                  <c:v>9.3737058000000033E-3</c:v>
                </c:pt>
                <c:pt idx="118">
                  <c:v>1.7370488E-2</c:v>
                </c:pt>
                <c:pt idx="119">
                  <c:v>3.1244484999999995E-2</c:v>
                </c:pt>
                <c:pt idx="120">
                  <c:v>5.4597236000000014E-2</c:v>
                </c:pt>
                <c:pt idx="121">
                  <c:v>9.2758775000000016E-2</c:v>
                </c:pt>
                <c:pt idx="122">
                  <c:v>0.15334040000000002</c:v>
                </c:pt>
                <c:pt idx="123">
                  <c:v>0.24682403000000003</c:v>
                </c:pt>
                <c:pt idx="124">
                  <c:v>0.38711905000000002</c:v>
                </c:pt>
                <c:pt idx="125">
                  <c:v>0.59198808999999986</c:v>
                </c:pt>
                <c:pt idx="126">
                  <c:v>0.88321911999999991</c:v>
                </c:pt>
                <c:pt idx="127">
                  <c:v>1.2864127999999999</c:v>
                </c:pt>
                <c:pt idx="128">
                  <c:v>1.8302643999999997</c:v>
                </c:pt>
                <c:pt idx="129">
                  <c:v>2.5452613999999998</c:v>
                </c:pt>
                <c:pt idx="130">
                  <c:v>3.4617871999999998</c:v>
                </c:pt>
                <c:pt idx="131">
                  <c:v>4.6077088999999996</c:v>
                </c:pt>
                <c:pt idx="132">
                  <c:v>6.0056453000000003</c:v>
                </c:pt>
                <c:pt idx="133">
                  <c:v>7.6701964999999994</c:v>
                </c:pt>
                <c:pt idx="134">
                  <c:v>9.6055040000000016</c:v>
                </c:pt>
                <c:pt idx="135">
                  <c:v>11.803525</c:v>
                </c:pt>
                <c:pt idx="136">
                  <c:v>14.243386999999998</c:v>
                </c:pt>
                <c:pt idx="137">
                  <c:v>16.892071000000001</c:v>
                </c:pt>
                <c:pt idx="138">
                  <c:v>19.706510999999995</c:v>
                </c:pt>
                <c:pt idx="139">
                  <c:v>22.636984000000009</c:v>
                </c:pt>
                <c:pt idx="140">
                  <c:v>25.631504000000003</c:v>
                </c:pt>
                <c:pt idx="141">
                  <c:v>28.640635999999997</c:v>
                </c:pt>
                <c:pt idx="142">
                  <c:v>31.622142999999998</c:v>
                </c:pt>
                <c:pt idx="143">
                  <c:v>34.544841999999996</c:v>
                </c:pt>
                <c:pt idx="144">
                  <c:v>37.391052000000002</c:v>
                </c:pt>
                <c:pt idx="145">
                  <c:v>40.157340999999995</c:v>
                </c:pt>
                <c:pt idx="146">
                  <c:v>42.853503999999994</c:v>
                </c:pt>
                <c:pt idx="147">
                  <c:v>45.499954000000002</c:v>
                </c:pt>
                <c:pt idx="148">
                  <c:v>48.124035000000006</c:v>
                </c:pt>
                <c:pt idx="149">
                  <c:v>50.755863000000005</c:v>
                </c:pt>
                <c:pt idx="150">
                  <c:v>53.42445</c:v>
                </c:pt>
                <c:pt idx="151">
                  <c:v>56.154407999999997</c:v>
                </c:pt>
                <c:pt idx="152">
                  <c:v>58.963928000000003</c:v>
                </c:pt>
                <c:pt idx="153">
                  <c:v>61.863853000000006</c:v>
                </c:pt>
                <c:pt idx="154">
                  <c:v>64.857665999999995</c:v>
                </c:pt>
                <c:pt idx="155">
                  <c:v>67.942352</c:v>
                </c:pt>
                <c:pt idx="156">
                  <c:v>71.109481999999986</c:v>
                </c:pt>
                <c:pt idx="157">
                  <c:v>74.346367000000001</c:v>
                </c:pt>
                <c:pt idx="158">
                  <c:v>77.637221999999994</c:v>
                </c:pt>
                <c:pt idx="159">
                  <c:v>80.963973999999993</c:v>
                </c:pt>
                <c:pt idx="160">
                  <c:v>84.307372999999984</c:v>
                </c:pt>
                <c:pt idx="161">
                  <c:v>87.647835000000001</c:v>
                </c:pt>
                <c:pt idx="162">
                  <c:v>90.966553000000019</c:v>
                </c:pt>
                <c:pt idx="163">
                  <c:v>94.246559000000019</c:v>
                </c:pt>
                <c:pt idx="164">
                  <c:v>97.473419000000007</c:v>
                </c:pt>
                <c:pt idx="165">
                  <c:v>100.636</c:v>
                </c:pt>
                <c:pt idx="166">
                  <c:v>103.72619</c:v>
                </c:pt>
                <c:pt idx="167">
                  <c:v>106.73858</c:v>
                </c:pt>
                <c:pt idx="168">
                  <c:v>109.66974999999998</c:v>
                </c:pt>
                <c:pt idx="169">
                  <c:v>112.51732000000001</c:v>
                </c:pt>
                <c:pt idx="170">
                  <c:v>115.27992</c:v>
                </c:pt>
                <c:pt idx="171">
                  <c:v>117.95676</c:v>
                </c:pt>
                <c:pt idx="172">
                  <c:v>120.54810000000002</c:v>
                </c:pt>
                <c:pt idx="173">
                  <c:v>123.05607999999998</c:v>
                </c:pt>
                <c:pt idx="174">
                  <c:v>125.48429000000002</c:v>
                </c:pt>
                <c:pt idx="175">
                  <c:v>127.8377</c:v>
                </c:pt>
                <c:pt idx="176">
                  <c:v>130.12119000000001</c:v>
                </c:pt>
                <c:pt idx="177">
                  <c:v>132.33760000000001</c:v>
                </c:pt>
                <c:pt idx="178">
                  <c:v>134.48538000000002</c:v>
                </c:pt>
                <c:pt idx="179">
                  <c:v>136.55754000000002</c:v>
                </c:pt>
                <c:pt idx="180">
                  <c:v>138.54109</c:v>
                </c:pt>
                <c:pt idx="181">
                  <c:v>140.41858999999999</c:v>
                </c:pt>
                <c:pt idx="182">
                  <c:v>142.17180999999999</c:v>
                </c:pt>
                <c:pt idx="183">
                  <c:v>143.786</c:v>
                </c:pt>
                <c:pt idx="184">
                  <c:v>145.25421</c:v>
                </c:pt>
                <c:pt idx="185">
                  <c:v>146.58162000000002</c:v>
                </c:pt>
                <c:pt idx="186">
                  <c:v>147.78593000000001</c:v>
                </c:pt>
                <c:pt idx="187">
                  <c:v>148.89722000000003</c:v>
                </c:pt>
                <c:pt idx="188">
                  <c:v>149.95354999999998</c:v>
                </c:pt>
                <c:pt idx="189">
                  <c:v>150.99609000000001</c:v>
                </c:pt>
                <c:pt idx="190">
                  <c:v>152.06353999999999</c:v>
                </c:pt>
                <c:pt idx="191">
                  <c:v>153.18695</c:v>
                </c:pt>
                <c:pt idx="192">
                  <c:v>154.38762000000003</c:v>
                </c:pt>
                <c:pt idx="193">
                  <c:v>155.67639</c:v>
                </c:pt>
                <c:pt idx="194">
                  <c:v>157.05516</c:v>
                </c:pt>
                <c:pt idx="195">
                  <c:v>158.52101000000002</c:v>
                </c:pt>
                <c:pt idx="196">
                  <c:v>160.06839000000002</c:v>
                </c:pt>
                <c:pt idx="197">
                  <c:v>161.69228000000001</c:v>
                </c:pt>
                <c:pt idx="198">
                  <c:v>163.38980000000001</c:v>
                </c:pt>
                <c:pt idx="199">
                  <c:v>165.15933000000001</c:v>
                </c:pt>
                <c:pt idx="200">
                  <c:v>167.00075999999999</c:v>
                </c:pt>
                <c:pt idx="201">
                  <c:v>168.91376999999997</c:v>
                </c:pt>
                <c:pt idx="202">
                  <c:v>170.89771000000002</c:v>
                </c:pt>
                <c:pt idx="203">
                  <c:v>172.95285000000001</c:v>
                </c:pt>
                <c:pt idx="204">
                  <c:v>175.08026000000001</c:v>
                </c:pt>
                <c:pt idx="205">
                  <c:v>177.28412</c:v>
                </c:pt>
                <c:pt idx="206">
                  <c:v>179.57109</c:v>
                </c:pt>
                <c:pt idx="207">
                  <c:v>181.94957999999997</c:v>
                </c:pt>
                <c:pt idx="208">
                  <c:v>184.42682000000002</c:v>
                </c:pt>
                <c:pt idx="209">
                  <c:v>187.00564999999997</c:v>
                </c:pt>
                <c:pt idx="210">
                  <c:v>189.68079</c:v>
                </c:pt>
                <c:pt idx="211">
                  <c:v>192.43752000000001</c:v>
                </c:pt>
                <c:pt idx="212">
                  <c:v>195.25220000000002</c:v>
                </c:pt>
                <c:pt idx="213">
                  <c:v>198.09511000000001</c:v>
                </c:pt>
                <c:pt idx="214">
                  <c:v>200.93690000000001</c:v>
                </c:pt>
                <c:pt idx="215">
                  <c:v>203.75451999999999</c:v>
                </c:pt>
                <c:pt idx="216">
                  <c:v>206.53671</c:v>
                </c:pt>
                <c:pt idx="217">
                  <c:v>209.28765999999999</c:v>
                </c:pt>
                <c:pt idx="218">
                  <c:v>212.02669</c:v>
                </c:pt>
                <c:pt idx="219">
                  <c:v>214.78455999999997</c:v>
                </c:pt>
                <c:pt idx="220">
                  <c:v>217.59871000000001</c:v>
                </c:pt>
                <c:pt idx="221">
                  <c:v>220.50615000000002</c:v>
                </c:pt>
                <c:pt idx="222">
                  <c:v>223.53882000000002</c:v>
                </c:pt>
                <c:pt idx="223">
                  <c:v>226.72040000000001</c:v>
                </c:pt>
                <c:pt idx="224">
                  <c:v>230.06612000000001</c:v>
                </c:pt>
                <c:pt idx="225">
                  <c:v>233.58412000000001</c:v>
                </c:pt>
                <c:pt idx="226">
                  <c:v>237.27811</c:v>
                </c:pt>
                <c:pt idx="227">
                  <c:v>241.14845</c:v>
                </c:pt>
                <c:pt idx="228">
                  <c:v>245.19228000000001</c:v>
                </c:pt>
                <c:pt idx="229">
                  <c:v>249.40039000000002</c:v>
                </c:pt>
                <c:pt idx="230">
                  <c:v>253.75457999999998</c:v>
                </c:pt>
                <c:pt idx="231">
                  <c:v>258.22381999999993</c:v>
                </c:pt>
                <c:pt idx="232">
                  <c:v>262.76369999999991</c:v>
                </c:pt>
                <c:pt idx="233">
                  <c:v>267.31732</c:v>
                </c:pt>
                <c:pt idx="234">
                  <c:v>271.82302999999996</c:v>
                </c:pt>
                <c:pt idx="235">
                  <c:v>276.22046</c:v>
                </c:pt>
                <c:pt idx="236">
                  <c:v>280.46071999999987</c:v>
                </c:pt>
                <c:pt idx="237">
                  <c:v>284.51288000000005</c:v>
                </c:pt>
                <c:pt idx="238">
                  <c:v>288.36649</c:v>
                </c:pt>
                <c:pt idx="239">
                  <c:v>292.03035999999986</c:v>
                </c:pt>
                <c:pt idx="240">
                  <c:v>295.52663999999993</c:v>
                </c:pt>
                <c:pt idx="241">
                  <c:v>298.88207999999992</c:v>
                </c:pt>
                <c:pt idx="242">
                  <c:v>302.12029999999999</c:v>
                </c:pt>
                <c:pt idx="243">
                  <c:v>305.25519000000003</c:v>
                </c:pt>
                <c:pt idx="244">
                  <c:v>308.29128999999995</c:v>
                </c:pt>
                <c:pt idx="245">
                  <c:v>311.22430000000003</c:v>
                </c:pt>
                <c:pt idx="246">
                  <c:v>314.04822000000001</c:v>
                </c:pt>
                <c:pt idx="247">
                  <c:v>316.75970000000001</c:v>
                </c:pt>
                <c:pt idx="248">
                  <c:v>319.36203</c:v>
                </c:pt>
                <c:pt idx="249">
                  <c:v>321.86327999999992</c:v>
                </c:pt>
                <c:pt idx="250">
                  <c:v>324.27202999999992</c:v>
                </c:pt>
                <c:pt idx="251">
                  <c:v>326.58780000000002</c:v>
                </c:pt>
                <c:pt idx="252">
                  <c:v>328.79372999999987</c:v>
                </c:pt>
                <c:pt idx="253">
                  <c:v>330.85120000000001</c:v>
                </c:pt>
                <c:pt idx="254">
                  <c:v>332.70211999999987</c:v>
                </c:pt>
                <c:pt idx="255">
                  <c:v>334.27535999999986</c:v>
                </c:pt>
                <c:pt idx="256">
                  <c:v>335.50194999999997</c:v>
                </c:pt>
                <c:pt idx="257">
                  <c:v>336.33053999999987</c:v>
                </c:pt>
                <c:pt idx="258">
                  <c:v>336.74212999999992</c:v>
                </c:pt>
                <c:pt idx="259">
                  <c:v>336.75887999999992</c:v>
                </c:pt>
                <c:pt idx="260">
                  <c:v>336.44387999999992</c:v>
                </c:pt>
                <c:pt idx="261">
                  <c:v>335.89220999999992</c:v>
                </c:pt>
                <c:pt idx="262">
                  <c:v>335.21679999999986</c:v>
                </c:pt>
                <c:pt idx="263">
                  <c:v>334.52782999999999</c:v>
                </c:pt>
                <c:pt idx="264">
                  <c:v>333.91949</c:v>
                </c:pt>
                <c:pt idx="265">
                  <c:v>333.45751999999993</c:v>
                </c:pt>
                <c:pt idx="266">
                  <c:v>333.17721999999992</c:v>
                </c:pt>
                <c:pt idx="267">
                  <c:v>333.08916999999997</c:v>
                </c:pt>
                <c:pt idx="268">
                  <c:v>333.18723</c:v>
                </c:pt>
                <c:pt idx="269">
                  <c:v>333.46008</c:v>
                </c:pt>
                <c:pt idx="270">
                  <c:v>333.89882999999992</c:v>
                </c:pt>
                <c:pt idx="271">
                  <c:v>334.49621999999988</c:v>
                </c:pt>
                <c:pt idx="272">
                  <c:v>335.24628000000001</c:v>
                </c:pt>
                <c:pt idx="273">
                  <c:v>336.13367</c:v>
                </c:pt>
                <c:pt idx="274">
                  <c:v>337.12808000000001</c:v>
                </c:pt>
                <c:pt idx="275">
                  <c:v>338.17937999999992</c:v>
                </c:pt>
                <c:pt idx="276">
                  <c:v>339.22094999999996</c:v>
                </c:pt>
                <c:pt idx="277">
                  <c:v>340.17849999999999</c:v>
                </c:pt>
                <c:pt idx="278">
                  <c:v>340.98546999999996</c:v>
                </c:pt>
                <c:pt idx="279">
                  <c:v>341.59755999999993</c:v>
                </c:pt>
                <c:pt idx="280">
                  <c:v>342.00371999999993</c:v>
                </c:pt>
                <c:pt idx="281">
                  <c:v>342.23003999999986</c:v>
                </c:pt>
                <c:pt idx="282">
                  <c:v>342.33355999999986</c:v>
                </c:pt>
                <c:pt idx="283">
                  <c:v>342.38808999999992</c:v>
                </c:pt>
                <c:pt idx="284">
                  <c:v>342.46541999999994</c:v>
                </c:pt>
                <c:pt idx="285">
                  <c:v>342.61806999999999</c:v>
                </c:pt>
                <c:pt idx="286">
                  <c:v>342.86757999999992</c:v>
                </c:pt>
                <c:pt idx="287">
                  <c:v>343.20312999999993</c:v>
                </c:pt>
                <c:pt idx="288">
                  <c:v>343.58960000000002</c:v>
                </c:pt>
                <c:pt idx="289">
                  <c:v>343.98397999999986</c:v>
                </c:pt>
                <c:pt idx="290">
                  <c:v>344.35214000000002</c:v>
                </c:pt>
                <c:pt idx="291">
                  <c:v>344.68466000000006</c:v>
                </c:pt>
                <c:pt idx="292">
                  <c:v>345.00130999999993</c:v>
                </c:pt>
                <c:pt idx="293">
                  <c:v>345.34969999999998</c:v>
                </c:pt>
                <c:pt idx="294">
                  <c:v>345.78914999999995</c:v>
                </c:pt>
                <c:pt idx="295">
                  <c:v>346.37533999999994</c:v>
                </c:pt>
                <c:pt idx="296">
                  <c:v>347.14166000000006</c:v>
                </c:pt>
                <c:pt idx="297">
                  <c:v>348.08889999999997</c:v>
                </c:pt>
                <c:pt idx="298">
                  <c:v>349.185</c:v>
                </c:pt>
                <c:pt idx="299">
                  <c:v>350.37360000000001</c:v>
                </c:pt>
                <c:pt idx="300">
                  <c:v>351.58886999999999</c:v>
                </c:pt>
                <c:pt idx="301">
                  <c:v>352.77697999999987</c:v>
                </c:pt>
                <c:pt idx="302">
                  <c:v>353.90535999999986</c:v>
                </c:pt>
                <c:pt idx="303">
                  <c:v>354.97152999999986</c:v>
                </c:pt>
                <c:pt idx="304">
                  <c:v>355.99788999999993</c:v>
                </c:pt>
                <c:pt idx="305">
                  <c:v>357.01763999999991</c:v>
                </c:pt>
                <c:pt idx="306">
                  <c:v>358.06142999999992</c:v>
                </c:pt>
                <c:pt idx="307">
                  <c:v>359.14078000000006</c:v>
                </c:pt>
                <c:pt idx="308">
                  <c:v>360.24334999999996</c:v>
                </c:pt>
                <c:pt idx="309">
                  <c:v>361.33362</c:v>
                </c:pt>
                <c:pt idx="310">
                  <c:v>362.36423000000002</c:v>
                </c:pt>
                <c:pt idx="311">
                  <c:v>363.29339999999996</c:v>
                </c:pt>
                <c:pt idx="312">
                  <c:v>364.09903000000003</c:v>
                </c:pt>
                <c:pt idx="313">
                  <c:v>364.78820999999994</c:v>
                </c:pt>
                <c:pt idx="314">
                  <c:v>365.39864999999992</c:v>
                </c:pt>
                <c:pt idx="315">
                  <c:v>365.98952999999995</c:v>
                </c:pt>
                <c:pt idx="316">
                  <c:v>366.62482000000006</c:v>
                </c:pt>
                <c:pt idx="317">
                  <c:v>367.35586999999998</c:v>
                </c:pt>
                <c:pt idx="318">
                  <c:v>368.21135999999996</c:v>
                </c:pt>
                <c:pt idx="319">
                  <c:v>369.18630999999993</c:v>
                </c:pt>
                <c:pt idx="320">
                  <c:v>370.24991</c:v>
                </c:pt>
                <c:pt idx="321">
                  <c:v>371.35634999999996</c:v>
                </c:pt>
                <c:pt idx="322">
                  <c:v>372.45728000000008</c:v>
                </c:pt>
                <c:pt idx="323">
                  <c:v>373.51848999999999</c:v>
                </c:pt>
                <c:pt idx="324">
                  <c:v>374.52447999999993</c:v>
                </c:pt>
                <c:pt idx="325">
                  <c:v>375.47866999999997</c:v>
                </c:pt>
                <c:pt idx="326">
                  <c:v>376.39657999999986</c:v>
                </c:pt>
                <c:pt idx="327">
                  <c:v>377.29397999999986</c:v>
                </c:pt>
                <c:pt idx="328">
                  <c:v>378.17648000000008</c:v>
                </c:pt>
                <c:pt idx="329">
                  <c:v>379.03557999999987</c:v>
                </c:pt>
                <c:pt idx="330">
                  <c:v>379.84866000000005</c:v>
                </c:pt>
                <c:pt idx="331">
                  <c:v>380.58947999999992</c:v>
                </c:pt>
                <c:pt idx="332">
                  <c:v>381.23696999999993</c:v>
                </c:pt>
                <c:pt idx="333">
                  <c:v>381.78922</c:v>
                </c:pt>
                <c:pt idx="334">
                  <c:v>382.26580999999999</c:v>
                </c:pt>
                <c:pt idx="335">
                  <c:v>382.70852999999994</c:v>
                </c:pt>
                <c:pt idx="336">
                  <c:v>383.17072000000002</c:v>
                </c:pt>
                <c:pt idx="337">
                  <c:v>383.70499000000001</c:v>
                </c:pt>
                <c:pt idx="338">
                  <c:v>384.35021999999992</c:v>
                </c:pt>
                <c:pt idx="339">
                  <c:v>385.12268000000006</c:v>
                </c:pt>
                <c:pt idx="340">
                  <c:v>386.0127</c:v>
                </c:pt>
                <c:pt idx="341">
                  <c:v>386.99038999999993</c:v>
                </c:pt>
                <c:pt idx="342">
                  <c:v>388.01662999999996</c:v>
                </c:pt>
                <c:pt idx="343">
                  <c:v>389.04921999999999</c:v>
                </c:pt>
                <c:pt idx="344">
                  <c:v>390.05579</c:v>
                </c:pt>
                <c:pt idx="345">
                  <c:v>391.00916000000001</c:v>
                </c:pt>
                <c:pt idx="346">
                  <c:v>391.89087000000001</c:v>
                </c:pt>
                <c:pt idx="347">
                  <c:v>392.67746000000005</c:v>
                </c:pt>
                <c:pt idx="348">
                  <c:v>393.33816999999993</c:v>
                </c:pt>
                <c:pt idx="349">
                  <c:v>393.83196999999996</c:v>
                </c:pt>
                <c:pt idx="350">
                  <c:v>394.11034999999993</c:v>
                </c:pt>
                <c:pt idx="351">
                  <c:v>394.12838999999997</c:v>
                </c:pt>
                <c:pt idx="352">
                  <c:v>393.86124000000001</c:v>
                </c:pt>
                <c:pt idx="353">
                  <c:v>393.31121999999993</c:v>
                </c:pt>
                <c:pt idx="354">
                  <c:v>392.52042</c:v>
                </c:pt>
                <c:pt idx="355">
                  <c:v>391.56615999999997</c:v>
                </c:pt>
                <c:pt idx="356">
                  <c:v>390.54788000000008</c:v>
                </c:pt>
                <c:pt idx="357">
                  <c:v>389.57422000000008</c:v>
                </c:pt>
                <c:pt idx="358">
                  <c:v>388.73928999999993</c:v>
                </c:pt>
                <c:pt idx="359">
                  <c:v>388.11086999999998</c:v>
                </c:pt>
                <c:pt idx="360">
                  <c:v>387.72252999999995</c:v>
                </c:pt>
                <c:pt idx="361">
                  <c:v>387.57578000000001</c:v>
                </c:pt>
                <c:pt idx="362">
                  <c:v>387.65273999999999</c:v>
                </c:pt>
                <c:pt idx="363">
                  <c:v>387.92818999999986</c:v>
                </c:pt>
                <c:pt idx="364">
                  <c:v>388.38405999999992</c:v>
                </c:pt>
                <c:pt idx="365">
                  <c:v>389.01656999999994</c:v>
                </c:pt>
                <c:pt idx="366">
                  <c:v>389.82932</c:v>
                </c:pt>
                <c:pt idx="367">
                  <c:v>390.83211999999986</c:v>
                </c:pt>
                <c:pt idx="368">
                  <c:v>392.02114999999986</c:v>
                </c:pt>
                <c:pt idx="369">
                  <c:v>393.37371999999993</c:v>
                </c:pt>
                <c:pt idx="370">
                  <c:v>394.84134</c:v>
                </c:pt>
                <c:pt idx="371">
                  <c:v>396.35953000000001</c:v>
                </c:pt>
                <c:pt idx="372">
                  <c:v>397.85372999999993</c:v>
                </c:pt>
                <c:pt idx="373">
                  <c:v>399.26830999999993</c:v>
                </c:pt>
                <c:pt idx="374">
                  <c:v>400.57302999999996</c:v>
                </c:pt>
                <c:pt idx="375">
                  <c:v>401.77715999999987</c:v>
                </c:pt>
                <c:pt idx="376">
                  <c:v>402.92864999999995</c:v>
                </c:pt>
                <c:pt idx="377">
                  <c:v>404.09946000000002</c:v>
                </c:pt>
                <c:pt idx="378">
                  <c:v>405.36815999999993</c:v>
                </c:pt>
                <c:pt idx="379">
                  <c:v>406.79577999999987</c:v>
                </c:pt>
                <c:pt idx="380">
                  <c:v>408.41533999999996</c:v>
                </c:pt>
                <c:pt idx="381">
                  <c:v>410.21670999999986</c:v>
                </c:pt>
                <c:pt idx="382">
                  <c:v>412.15848000000005</c:v>
                </c:pt>
                <c:pt idx="383">
                  <c:v>414.17786000000007</c:v>
                </c:pt>
                <c:pt idx="384">
                  <c:v>416.20925999999992</c:v>
                </c:pt>
                <c:pt idx="385">
                  <c:v>418.20366999999999</c:v>
                </c:pt>
                <c:pt idx="386">
                  <c:v>420.13574</c:v>
                </c:pt>
                <c:pt idx="387">
                  <c:v>422.00470000000001</c:v>
                </c:pt>
                <c:pt idx="388">
                  <c:v>423.82745</c:v>
                </c:pt>
                <c:pt idx="389">
                  <c:v>425.62042000000002</c:v>
                </c:pt>
                <c:pt idx="390">
                  <c:v>427.38718</c:v>
                </c:pt>
                <c:pt idx="391">
                  <c:v>429.10825</c:v>
                </c:pt>
                <c:pt idx="392">
                  <c:v>430.74108999999999</c:v>
                </c:pt>
                <c:pt idx="393">
                  <c:v>432.22888</c:v>
                </c:pt>
                <c:pt idx="394">
                  <c:v>433.517</c:v>
                </c:pt>
                <c:pt idx="395">
                  <c:v>434.56842</c:v>
                </c:pt>
                <c:pt idx="396">
                  <c:v>435.38046000000008</c:v>
                </c:pt>
                <c:pt idx="397">
                  <c:v>435.98510999999991</c:v>
                </c:pt>
                <c:pt idx="398">
                  <c:v>436.44954999999999</c:v>
                </c:pt>
                <c:pt idx="399">
                  <c:v>436.85437000000002</c:v>
                </c:pt>
                <c:pt idx="400">
                  <c:v>437.28356999999994</c:v>
                </c:pt>
                <c:pt idx="401">
                  <c:v>437.79748999999993</c:v>
                </c:pt>
                <c:pt idx="402">
                  <c:v>438.42934999999994</c:v>
                </c:pt>
                <c:pt idx="403">
                  <c:v>439.17435</c:v>
                </c:pt>
                <c:pt idx="404">
                  <c:v>440.00204000000002</c:v>
                </c:pt>
                <c:pt idx="405">
                  <c:v>440.86462000000006</c:v>
                </c:pt>
                <c:pt idx="406">
                  <c:v>441.71541999999994</c:v>
                </c:pt>
                <c:pt idx="407">
                  <c:v>442.52404999999999</c:v>
                </c:pt>
                <c:pt idx="408">
                  <c:v>443.27886999999993</c:v>
                </c:pt>
                <c:pt idx="409">
                  <c:v>443.99358999999987</c:v>
                </c:pt>
                <c:pt idx="410">
                  <c:v>444.69708000000008</c:v>
                </c:pt>
                <c:pt idx="411">
                  <c:v>445.42077999999987</c:v>
                </c:pt>
                <c:pt idx="412">
                  <c:v>446.19382000000002</c:v>
                </c:pt>
                <c:pt idx="413">
                  <c:v>447.02688999999992</c:v>
                </c:pt>
                <c:pt idx="414">
                  <c:v>447.91372999999993</c:v>
                </c:pt>
                <c:pt idx="415">
                  <c:v>448.83303999999987</c:v>
                </c:pt>
                <c:pt idx="416">
                  <c:v>449.75524999999999</c:v>
                </c:pt>
                <c:pt idx="417">
                  <c:v>450.64992999999998</c:v>
                </c:pt>
                <c:pt idx="418">
                  <c:v>451.49740999999995</c:v>
                </c:pt>
                <c:pt idx="419">
                  <c:v>452.28609999999986</c:v>
                </c:pt>
                <c:pt idx="420">
                  <c:v>453.02096999999992</c:v>
                </c:pt>
                <c:pt idx="421">
                  <c:v>453.71309999999994</c:v>
                </c:pt>
                <c:pt idx="422">
                  <c:v>454.37860000000001</c:v>
                </c:pt>
                <c:pt idx="423">
                  <c:v>455.03191999999996</c:v>
                </c:pt>
                <c:pt idx="424">
                  <c:v>455.68427000000008</c:v>
                </c:pt>
                <c:pt idx="425">
                  <c:v>456.34467000000006</c:v>
                </c:pt>
                <c:pt idx="426">
                  <c:v>457.02276999999992</c:v>
                </c:pt>
                <c:pt idx="427">
                  <c:v>457.73317999999995</c:v>
                </c:pt>
                <c:pt idx="428">
                  <c:v>458.50109999999995</c:v>
                </c:pt>
                <c:pt idx="429">
                  <c:v>459.35791</c:v>
                </c:pt>
                <c:pt idx="430">
                  <c:v>460.34280000000007</c:v>
                </c:pt>
                <c:pt idx="431">
                  <c:v>461.49206999999996</c:v>
                </c:pt>
                <c:pt idx="432">
                  <c:v>462.83120999999994</c:v>
                </c:pt>
                <c:pt idx="433">
                  <c:v>464.36248999999998</c:v>
                </c:pt>
                <c:pt idx="434">
                  <c:v>466.06609999999995</c:v>
                </c:pt>
                <c:pt idx="435">
                  <c:v>467.89184999999992</c:v>
                </c:pt>
                <c:pt idx="436">
                  <c:v>469.76949999999999</c:v>
                </c:pt>
                <c:pt idx="437">
                  <c:v>471.61876999999993</c:v>
                </c:pt>
                <c:pt idx="438">
                  <c:v>473.36077999999992</c:v>
                </c:pt>
                <c:pt idx="439">
                  <c:v>474.93123999999995</c:v>
                </c:pt>
                <c:pt idx="440">
                  <c:v>476.29415999999986</c:v>
                </c:pt>
                <c:pt idx="441">
                  <c:v>477.44027999999992</c:v>
                </c:pt>
                <c:pt idx="442">
                  <c:v>478.39016999999996</c:v>
                </c:pt>
                <c:pt idx="443">
                  <c:v>479.18639999999994</c:v>
                </c:pt>
                <c:pt idx="444">
                  <c:v>479.88528000000002</c:v>
                </c:pt>
                <c:pt idx="445">
                  <c:v>480.54253999999992</c:v>
                </c:pt>
                <c:pt idx="446">
                  <c:v>481.21514999999994</c:v>
                </c:pt>
                <c:pt idx="447">
                  <c:v>481.94756999999993</c:v>
                </c:pt>
                <c:pt idx="448">
                  <c:v>482.77686</c:v>
                </c:pt>
                <c:pt idx="449">
                  <c:v>483.73339999999996</c:v>
                </c:pt>
                <c:pt idx="450">
                  <c:v>484.84154999999993</c:v>
                </c:pt>
                <c:pt idx="451">
                  <c:v>486.12204000000008</c:v>
                </c:pt>
                <c:pt idx="452">
                  <c:v>487.58965999999992</c:v>
                </c:pt>
                <c:pt idx="453">
                  <c:v>489.25054999999992</c:v>
                </c:pt>
                <c:pt idx="454">
                  <c:v>491.09701999999993</c:v>
                </c:pt>
                <c:pt idx="455">
                  <c:v>493.1062</c:v>
                </c:pt>
                <c:pt idx="456">
                  <c:v>495.23971999999986</c:v>
                </c:pt>
                <c:pt idx="457">
                  <c:v>497.44668999999999</c:v>
                </c:pt>
                <c:pt idx="458">
                  <c:v>499.67574999999999</c:v>
                </c:pt>
                <c:pt idx="459">
                  <c:v>501.87747000000002</c:v>
                </c:pt>
                <c:pt idx="460">
                  <c:v>504.01740000000001</c:v>
                </c:pt>
                <c:pt idx="461">
                  <c:v>506.08294999999993</c:v>
                </c:pt>
                <c:pt idx="462">
                  <c:v>508.07116999999994</c:v>
                </c:pt>
                <c:pt idx="463">
                  <c:v>509.99923999999993</c:v>
                </c:pt>
                <c:pt idx="464">
                  <c:v>511.88274999999999</c:v>
                </c:pt>
                <c:pt idx="465">
                  <c:v>513.73137999999994</c:v>
                </c:pt>
                <c:pt idx="466">
                  <c:v>515.54381999999998</c:v>
                </c:pt>
                <c:pt idx="467">
                  <c:v>517.30457000000001</c:v>
                </c:pt>
                <c:pt idx="468">
                  <c:v>518.99120999999991</c:v>
                </c:pt>
                <c:pt idx="469">
                  <c:v>520.57952999999998</c:v>
                </c:pt>
                <c:pt idx="470">
                  <c:v>522.0612799999999</c:v>
                </c:pt>
                <c:pt idx="471">
                  <c:v>523.44500999999991</c:v>
                </c:pt>
                <c:pt idx="472">
                  <c:v>524.76446999999996</c:v>
                </c:pt>
                <c:pt idx="473">
                  <c:v>526.06963999999994</c:v>
                </c:pt>
                <c:pt idx="474">
                  <c:v>527.41974000000005</c:v>
                </c:pt>
                <c:pt idx="475">
                  <c:v>528.86822999999993</c:v>
                </c:pt>
                <c:pt idx="476">
                  <c:v>530.45177999999999</c:v>
                </c:pt>
                <c:pt idx="477">
                  <c:v>532.18151999999998</c:v>
                </c:pt>
                <c:pt idx="478">
                  <c:v>534.04113999999993</c:v>
                </c:pt>
                <c:pt idx="479">
                  <c:v>535.99811</c:v>
                </c:pt>
                <c:pt idx="480">
                  <c:v>538.00891000000001</c:v>
                </c:pt>
                <c:pt idx="481">
                  <c:v>540.03716999999972</c:v>
                </c:pt>
                <c:pt idx="482">
                  <c:v>542.05791999999985</c:v>
                </c:pt>
                <c:pt idx="483">
                  <c:v>544.06322999999986</c:v>
                </c:pt>
                <c:pt idx="484">
                  <c:v>546.05804000000001</c:v>
                </c:pt>
                <c:pt idx="485">
                  <c:v>548.05133000000001</c:v>
                </c:pt>
                <c:pt idx="486">
                  <c:v>550.04369999999983</c:v>
                </c:pt>
                <c:pt idx="487">
                  <c:v>552.02257999999983</c:v>
                </c:pt>
                <c:pt idx="488">
                  <c:v>553.9561799999999</c:v>
                </c:pt>
                <c:pt idx="489">
                  <c:v>555.79871000000014</c:v>
                </c:pt>
                <c:pt idx="490">
                  <c:v>557.50079000000005</c:v>
                </c:pt>
                <c:pt idx="491">
                  <c:v>559.02141999999992</c:v>
                </c:pt>
                <c:pt idx="492">
                  <c:v>560.33739999999989</c:v>
                </c:pt>
                <c:pt idx="493">
                  <c:v>561.45019999999988</c:v>
                </c:pt>
                <c:pt idx="494">
                  <c:v>562.38421999999991</c:v>
                </c:pt>
                <c:pt idx="495">
                  <c:v>563.17615000000001</c:v>
                </c:pt>
                <c:pt idx="496">
                  <c:v>563.86980999999992</c:v>
                </c:pt>
                <c:pt idx="497">
                  <c:v>564.49585000000002</c:v>
                </c:pt>
                <c:pt idx="498">
                  <c:v>565.06981999999994</c:v>
                </c:pt>
                <c:pt idx="499">
                  <c:v>565.59131000000002</c:v>
                </c:pt>
                <c:pt idx="500">
                  <c:v>566.04247999999984</c:v>
                </c:pt>
                <c:pt idx="501">
                  <c:v>566.40575999999999</c:v>
                </c:pt>
                <c:pt idx="502">
                  <c:v>566.66692999999987</c:v>
                </c:pt>
                <c:pt idx="503">
                  <c:v>566.82874000000004</c:v>
                </c:pt>
                <c:pt idx="504">
                  <c:v>566.90734999999984</c:v>
                </c:pt>
                <c:pt idx="505">
                  <c:v>566.93304000000001</c:v>
                </c:pt>
                <c:pt idx="506">
                  <c:v>566.93548999999996</c:v>
                </c:pt>
                <c:pt idx="507">
                  <c:v>566.94127999999989</c:v>
                </c:pt>
                <c:pt idx="508">
                  <c:v>566.95598999999993</c:v>
                </c:pt>
                <c:pt idx="509">
                  <c:v>566.96782999999994</c:v>
                </c:pt>
                <c:pt idx="510">
                  <c:v>566.94463999999994</c:v>
                </c:pt>
                <c:pt idx="511">
                  <c:v>566.84368999999992</c:v>
                </c:pt>
                <c:pt idx="512">
                  <c:v>566.62311</c:v>
                </c:pt>
                <c:pt idx="513">
                  <c:v>566.25323000000003</c:v>
                </c:pt>
                <c:pt idx="514">
                  <c:v>565.71857000000011</c:v>
                </c:pt>
                <c:pt idx="515">
                  <c:v>565.03368999999998</c:v>
                </c:pt>
                <c:pt idx="516">
                  <c:v>564.22728999999993</c:v>
                </c:pt>
                <c:pt idx="517">
                  <c:v>563.34649999999988</c:v>
                </c:pt>
                <c:pt idx="518">
                  <c:v>562.44603999999993</c:v>
                </c:pt>
                <c:pt idx="519">
                  <c:v>561.57983000000013</c:v>
                </c:pt>
                <c:pt idx="520">
                  <c:v>560.79828000000009</c:v>
                </c:pt>
                <c:pt idx="521">
                  <c:v>560.14544999999998</c:v>
                </c:pt>
                <c:pt idx="522">
                  <c:v>559.65166999999985</c:v>
                </c:pt>
                <c:pt idx="523">
                  <c:v>559.34514999999988</c:v>
                </c:pt>
                <c:pt idx="524">
                  <c:v>559.23877000000016</c:v>
                </c:pt>
                <c:pt idx="525">
                  <c:v>559.33972000000006</c:v>
                </c:pt>
                <c:pt idx="526">
                  <c:v>559.64165999999989</c:v>
                </c:pt>
                <c:pt idx="527">
                  <c:v>560.12585000000001</c:v>
                </c:pt>
                <c:pt idx="528">
                  <c:v>560.76641999999993</c:v>
                </c:pt>
                <c:pt idx="529">
                  <c:v>561.52154999999993</c:v>
                </c:pt>
                <c:pt idx="530">
                  <c:v>562.35540999999989</c:v>
                </c:pt>
                <c:pt idx="531">
                  <c:v>563.22113000000002</c:v>
                </c:pt>
                <c:pt idx="532">
                  <c:v>564.09039000000007</c:v>
                </c:pt>
                <c:pt idx="533">
                  <c:v>564.93933000000004</c:v>
                </c:pt>
                <c:pt idx="534">
                  <c:v>565.75494000000003</c:v>
                </c:pt>
                <c:pt idx="535">
                  <c:v>566.53765999999985</c:v>
                </c:pt>
                <c:pt idx="536">
                  <c:v>567.28876000000014</c:v>
                </c:pt>
                <c:pt idx="537">
                  <c:v>568.01500999999996</c:v>
                </c:pt>
                <c:pt idx="538">
                  <c:v>568.71520999999996</c:v>
                </c:pt>
                <c:pt idx="539">
                  <c:v>569.38824</c:v>
                </c:pt>
                <c:pt idx="540">
                  <c:v>570.03063999999983</c:v>
                </c:pt>
                <c:pt idx="541">
                  <c:v>570.6356199999999</c:v>
                </c:pt>
                <c:pt idx="542">
                  <c:v>571.20905000000005</c:v>
                </c:pt>
                <c:pt idx="543">
                  <c:v>571.76367000000005</c:v>
                </c:pt>
                <c:pt idx="544">
                  <c:v>572.32506999999987</c:v>
                </c:pt>
                <c:pt idx="545">
                  <c:v>572.93102999999985</c:v>
                </c:pt>
                <c:pt idx="546">
                  <c:v>573.62505999999996</c:v>
                </c:pt>
                <c:pt idx="547">
                  <c:v>574.45171999999991</c:v>
                </c:pt>
                <c:pt idx="548">
                  <c:v>575.44530999999984</c:v>
                </c:pt>
                <c:pt idx="549">
                  <c:v>576.62988000000007</c:v>
                </c:pt>
                <c:pt idx="550">
                  <c:v>578.00842</c:v>
                </c:pt>
                <c:pt idx="551">
                  <c:v>579.56920999999988</c:v>
                </c:pt>
                <c:pt idx="552">
                  <c:v>581.28204000000005</c:v>
                </c:pt>
                <c:pt idx="553">
                  <c:v>583.10999000000004</c:v>
                </c:pt>
                <c:pt idx="554">
                  <c:v>585.01440000000002</c:v>
                </c:pt>
                <c:pt idx="555">
                  <c:v>586.9613599999999</c:v>
                </c:pt>
                <c:pt idx="556">
                  <c:v>588.92534999999998</c:v>
                </c:pt>
                <c:pt idx="557">
                  <c:v>590.90246999999988</c:v>
                </c:pt>
                <c:pt idx="558">
                  <c:v>592.89422999999988</c:v>
                </c:pt>
                <c:pt idx="559">
                  <c:v>594.91998000000001</c:v>
                </c:pt>
                <c:pt idx="560">
                  <c:v>596.99938999999995</c:v>
                </c:pt>
                <c:pt idx="561">
                  <c:v>599.14861999999994</c:v>
                </c:pt>
                <c:pt idx="562">
                  <c:v>601.37438999999995</c:v>
                </c:pt>
                <c:pt idx="563">
                  <c:v>603.66387999999995</c:v>
                </c:pt>
                <c:pt idx="564">
                  <c:v>605.98914000000002</c:v>
                </c:pt>
                <c:pt idx="565">
                  <c:v>608.29779000000008</c:v>
                </c:pt>
                <c:pt idx="566">
                  <c:v>610.53467000000001</c:v>
                </c:pt>
                <c:pt idx="567">
                  <c:v>612.63396999999998</c:v>
                </c:pt>
                <c:pt idx="568">
                  <c:v>614.54503999999997</c:v>
                </c:pt>
                <c:pt idx="569">
                  <c:v>616.22271999999998</c:v>
                </c:pt>
                <c:pt idx="570">
                  <c:v>617.64935000000003</c:v>
                </c:pt>
                <c:pt idx="571">
                  <c:v>618.81511999999987</c:v>
                </c:pt>
                <c:pt idx="572">
                  <c:v>619.72919000000002</c:v>
                </c:pt>
                <c:pt idx="573">
                  <c:v>620.40093999999999</c:v>
                </c:pt>
                <c:pt idx="574">
                  <c:v>620.83838000000003</c:v>
                </c:pt>
                <c:pt idx="575">
                  <c:v>621.0420499999999</c:v>
                </c:pt>
                <c:pt idx="576">
                  <c:v>621.00879000000009</c:v>
                </c:pt>
                <c:pt idx="577">
                  <c:v>620.73723999999993</c:v>
                </c:pt>
                <c:pt idx="578">
                  <c:v>620.23175000000003</c:v>
                </c:pt>
                <c:pt idx="579">
                  <c:v>619.52197000000001</c:v>
                </c:pt>
                <c:pt idx="580">
                  <c:v>618.65490999999997</c:v>
                </c:pt>
                <c:pt idx="581">
                  <c:v>617.69976999999994</c:v>
                </c:pt>
                <c:pt idx="582">
                  <c:v>616.74065999999993</c:v>
                </c:pt>
                <c:pt idx="583">
                  <c:v>615.85137999999984</c:v>
                </c:pt>
                <c:pt idx="584">
                  <c:v>615.09069999999997</c:v>
                </c:pt>
                <c:pt idx="585">
                  <c:v>614.48499000000004</c:v>
                </c:pt>
                <c:pt idx="586">
                  <c:v>614.0216099999999</c:v>
                </c:pt>
                <c:pt idx="587">
                  <c:v>613.65825999999993</c:v>
                </c:pt>
                <c:pt idx="588">
                  <c:v>613.3341099999999</c:v>
                </c:pt>
                <c:pt idx="589">
                  <c:v>612.99212999999986</c:v>
                </c:pt>
                <c:pt idx="590">
                  <c:v>612.59289999999999</c:v>
                </c:pt>
                <c:pt idx="591">
                  <c:v>612.13336000000004</c:v>
                </c:pt>
                <c:pt idx="592">
                  <c:v>611.64197000000001</c:v>
                </c:pt>
                <c:pt idx="593">
                  <c:v>611.17499000000009</c:v>
                </c:pt>
                <c:pt idx="594">
                  <c:v>610.79388000000006</c:v>
                </c:pt>
                <c:pt idx="595">
                  <c:v>610.55260999999985</c:v>
                </c:pt>
                <c:pt idx="596">
                  <c:v>610.47113000000002</c:v>
                </c:pt>
                <c:pt idx="597">
                  <c:v>610.53594999999996</c:v>
                </c:pt>
                <c:pt idx="598">
                  <c:v>610.69983000000013</c:v>
                </c:pt>
                <c:pt idx="599">
                  <c:v>610.89386000000002</c:v>
                </c:pt>
                <c:pt idx="600">
                  <c:v>611.05401999999992</c:v>
                </c:pt>
                <c:pt idx="601">
                  <c:v>611.12885000000017</c:v>
                </c:pt>
                <c:pt idx="602">
                  <c:v>611.10228999999993</c:v>
                </c:pt>
                <c:pt idx="603">
                  <c:v>610.98553000000004</c:v>
                </c:pt>
                <c:pt idx="604">
                  <c:v>610.81841999999983</c:v>
                </c:pt>
                <c:pt idx="605">
                  <c:v>610.63953000000004</c:v>
                </c:pt>
                <c:pt idx="606">
                  <c:v>610.48717999999997</c:v>
                </c:pt>
                <c:pt idx="607">
                  <c:v>610.36632999999972</c:v>
                </c:pt>
                <c:pt idx="608">
                  <c:v>610.26690999999994</c:v>
                </c:pt>
                <c:pt idx="609">
                  <c:v>610.15624999999989</c:v>
                </c:pt>
                <c:pt idx="610">
                  <c:v>610.00213999999994</c:v>
                </c:pt>
                <c:pt idx="611">
                  <c:v>609.79218000000003</c:v>
                </c:pt>
                <c:pt idx="612">
                  <c:v>609.54327000000001</c:v>
                </c:pt>
                <c:pt idx="613">
                  <c:v>609.3064599999999</c:v>
                </c:pt>
                <c:pt idx="614">
                  <c:v>609.16840000000002</c:v>
                </c:pt>
                <c:pt idx="615">
                  <c:v>609.2184400000001</c:v>
                </c:pt>
                <c:pt idx="616">
                  <c:v>609.54210999999987</c:v>
                </c:pt>
                <c:pt idx="617">
                  <c:v>610.18835000000013</c:v>
                </c:pt>
                <c:pt idx="618">
                  <c:v>611.16547000000003</c:v>
                </c:pt>
                <c:pt idx="619">
                  <c:v>612.4282199999999</c:v>
                </c:pt>
                <c:pt idx="620">
                  <c:v>613.90485000000001</c:v>
                </c:pt>
                <c:pt idx="621">
                  <c:v>615.49829</c:v>
                </c:pt>
                <c:pt idx="622">
                  <c:v>617.12097000000017</c:v>
                </c:pt>
                <c:pt idx="623">
                  <c:v>618.70714999999996</c:v>
                </c:pt>
                <c:pt idx="624">
                  <c:v>620.22009000000003</c:v>
                </c:pt>
                <c:pt idx="625">
                  <c:v>621.65728999999988</c:v>
                </c:pt>
                <c:pt idx="626">
                  <c:v>623.03332999999998</c:v>
                </c:pt>
                <c:pt idx="627">
                  <c:v>624.37230999999997</c:v>
                </c:pt>
                <c:pt idx="628">
                  <c:v>625.69019000000003</c:v>
                </c:pt>
                <c:pt idx="629">
                  <c:v>626.99054000000001</c:v>
                </c:pt>
                <c:pt idx="630">
                  <c:v>628.26098999999999</c:v>
                </c:pt>
                <c:pt idx="631">
                  <c:v>629.48248000000001</c:v>
                </c:pt>
                <c:pt idx="632">
                  <c:v>630.64513999999997</c:v>
                </c:pt>
                <c:pt idx="633">
                  <c:v>631.74956999999984</c:v>
                </c:pt>
                <c:pt idx="634">
                  <c:v>632.81994999999984</c:v>
                </c:pt>
                <c:pt idx="635">
                  <c:v>633.90075999999999</c:v>
                </c:pt>
                <c:pt idx="636">
                  <c:v>635.0498</c:v>
                </c:pt>
                <c:pt idx="637">
                  <c:v>636.31908999999996</c:v>
                </c:pt>
                <c:pt idx="638">
                  <c:v>637.74890000000005</c:v>
                </c:pt>
                <c:pt idx="639">
                  <c:v>639.35314999999991</c:v>
                </c:pt>
                <c:pt idx="640">
                  <c:v>641.11078000000009</c:v>
                </c:pt>
                <c:pt idx="641">
                  <c:v>642.97339000000011</c:v>
                </c:pt>
                <c:pt idx="642">
                  <c:v>644.87354000000005</c:v>
                </c:pt>
                <c:pt idx="643">
                  <c:v>646.73082999999997</c:v>
                </c:pt>
                <c:pt idx="644">
                  <c:v>648.46758999999986</c:v>
                </c:pt>
                <c:pt idx="645">
                  <c:v>650.01940999999999</c:v>
                </c:pt>
                <c:pt idx="646">
                  <c:v>651.33623999999986</c:v>
                </c:pt>
                <c:pt idx="647">
                  <c:v>652.38867000000005</c:v>
                </c:pt>
                <c:pt idx="648">
                  <c:v>653.16570999999999</c:v>
                </c:pt>
                <c:pt idx="649">
                  <c:v>653.67371000000014</c:v>
                </c:pt>
                <c:pt idx="650">
                  <c:v>653.93700999999987</c:v>
                </c:pt>
                <c:pt idx="651">
                  <c:v>653.99267999999984</c:v>
                </c:pt>
                <c:pt idx="652">
                  <c:v>653.89586999999983</c:v>
                </c:pt>
                <c:pt idx="653">
                  <c:v>653.70800999999994</c:v>
                </c:pt>
                <c:pt idx="654">
                  <c:v>653.49590999999998</c:v>
                </c:pt>
                <c:pt idx="655">
                  <c:v>653.32549999999992</c:v>
                </c:pt>
                <c:pt idx="656">
                  <c:v>653.24212999999986</c:v>
                </c:pt>
                <c:pt idx="657">
                  <c:v>653.27625</c:v>
                </c:pt>
                <c:pt idx="658">
                  <c:v>653.42602999999986</c:v>
                </c:pt>
                <c:pt idx="659">
                  <c:v>653.66863999999998</c:v>
                </c:pt>
                <c:pt idx="660">
                  <c:v>653.96282999999994</c:v>
                </c:pt>
                <c:pt idx="661">
                  <c:v>654.25848000000008</c:v>
                </c:pt>
                <c:pt idx="662">
                  <c:v>654.51775999999984</c:v>
                </c:pt>
                <c:pt idx="663">
                  <c:v>654.71740999999997</c:v>
                </c:pt>
                <c:pt idx="664">
                  <c:v>654.85546999999985</c:v>
                </c:pt>
                <c:pt idx="665">
                  <c:v>654.95769999999993</c:v>
                </c:pt>
                <c:pt idx="666">
                  <c:v>655.05193999999983</c:v>
                </c:pt>
                <c:pt idx="667">
                  <c:v>655.17163000000005</c:v>
                </c:pt>
                <c:pt idx="668">
                  <c:v>655.33239999999989</c:v>
                </c:pt>
                <c:pt idx="669">
                  <c:v>655.53137000000004</c:v>
                </c:pt>
                <c:pt idx="670">
                  <c:v>655.7376099999999</c:v>
                </c:pt>
                <c:pt idx="671">
                  <c:v>655.90563999999983</c:v>
                </c:pt>
                <c:pt idx="672">
                  <c:v>655.98914000000002</c:v>
                </c:pt>
                <c:pt idx="673">
                  <c:v>655.94830000000002</c:v>
                </c:pt>
                <c:pt idx="674">
                  <c:v>655.76831000000004</c:v>
                </c:pt>
                <c:pt idx="675">
                  <c:v>655.46740999999986</c:v>
                </c:pt>
                <c:pt idx="676">
                  <c:v>655.08783000000005</c:v>
                </c:pt>
                <c:pt idx="677">
                  <c:v>654.68695000000002</c:v>
                </c:pt>
                <c:pt idx="678">
                  <c:v>654.32665999999972</c:v>
                </c:pt>
                <c:pt idx="679">
                  <c:v>654.05260999999985</c:v>
                </c:pt>
                <c:pt idx="680">
                  <c:v>653.88678000000004</c:v>
                </c:pt>
                <c:pt idx="681">
                  <c:v>653.82512999999972</c:v>
                </c:pt>
                <c:pt idx="682">
                  <c:v>653.84387000000004</c:v>
                </c:pt>
                <c:pt idx="683">
                  <c:v>653.91222999999991</c:v>
                </c:pt>
                <c:pt idx="684">
                  <c:v>654.01379000000009</c:v>
                </c:pt>
                <c:pt idx="685">
                  <c:v>654.15301999999997</c:v>
                </c:pt>
                <c:pt idx="686">
                  <c:v>654.36522999999988</c:v>
                </c:pt>
                <c:pt idx="687">
                  <c:v>654.71118000000001</c:v>
                </c:pt>
                <c:pt idx="688">
                  <c:v>655.26575000000003</c:v>
                </c:pt>
                <c:pt idx="689">
                  <c:v>656.09247000000005</c:v>
                </c:pt>
                <c:pt idx="690">
                  <c:v>657.23217999999997</c:v>
                </c:pt>
                <c:pt idx="691">
                  <c:v>658.68372000000011</c:v>
                </c:pt>
                <c:pt idx="692">
                  <c:v>660.39838000000009</c:v>
                </c:pt>
                <c:pt idx="693">
                  <c:v>662.29584000000011</c:v>
                </c:pt>
                <c:pt idx="694">
                  <c:v>664.27251999999999</c:v>
                </c:pt>
                <c:pt idx="695">
                  <c:v>666.22937000000013</c:v>
                </c:pt>
                <c:pt idx="696">
                  <c:v>668.09582999999998</c:v>
                </c:pt>
                <c:pt idx="697">
                  <c:v>669.83483999999999</c:v>
                </c:pt>
                <c:pt idx="698">
                  <c:v>671.45702999999992</c:v>
                </c:pt>
                <c:pt idx="699">
                  <c:v>673.00414999999998</c:v>
                </c:pt>
                <c:pt idx="700">
                  <c:v>674.53551999999991</c:v>
                </c:pt>
                <c:pt idx="701">
                  <c:v>676.10344999999995</c:v>
                </c:pt>
                <c:pt idx="702">
                  <c:v>677.73999000000003</c:v>
                </c:pt>
                <c:pt idx="703">
                  <c:v>679.44524999999987</c:v>
                </c:pt>
                <c:pt idx="704">
                  <c:v>681.18555000000003</c:v>
                </c:pt>
                <c:pt idx="705">
                  <c:v>682.90875000000005</c:v>
                </c:pt>
                <c:pt idx="706">
                  <c:v>684.56457999999998</c:v>
                </c:pt>
                <c:pt idx="707">
                  <c:v>686.11237000000017</c:v>
                </c:pt>
                <c:pt idx="708">
                  <c:v>687.54474000000005</c:v>
                </c:pt>
                <c:pt idx="709">
                  <c:v>688.88043000000005</c:v>
                </c:pt>
                <c:pt idx="710">
                  <c:v>690.16247999999996</c:v>
                </c:pt>
                <c:pt idx="711">
                  <c:v>691.44115999999985</c:v>
                </c:pt>
                <c:pt idx="712">
                  <c:v>692.75378000000012</c:v>
                </c:pt>
                <c:pt idx="713">
                  <c:v>694.11065999999994</c:v>
                </c:pt>
                <c:pt idx="714">
                  <c:v>695.49181999999996</c:v>
                </c:pt>
                <c:pt idx="715">
                  <c:v>696.84740999999985</c:v>
                </c:pt>
                <c:pt idx="716">
                  <c:v>698.11841000000004</c:v>
                </c:pt>
                <c:pt idx="717">
                  <c:v>699.24639999999999</c:v>
                </c:pt>
                <c:pt idx="718">
                  <c:v>700.20068000000003</c:v>
                </c:pt>
                <c:pt idx="719">
                  <c:v>700.98259999999993</c:v>
                </c:pt>
                <c:pt idx="720">
                  <c:v>701.62554999999998</c:v>
                </c:pt>
                <c:pt idx="721">
                  <c:v>702.18713000000002</c:v>
                </c:pt>
                <c:pt idx="722">
                  <c:v>702.72582999999997</c:v>
                </c:pt>
                <c:pt idx="723">
                  <c:v>703.28656000000001</c:v>
                </c:pt>
                <c:pt idx="724">
                  <c:v>703.88280999999984</c:v>
                </c:pt>
                <c:pt idx="725">
                  <c:v>704.49176</c:v>
                </c:pt>
                <c:pt idx="726">
                  <c:v>705.06652999999972</c:v>
                </c:pt>
                <c:pt idx="727">
                  <c:v>705.54271999999992</c:v>
                </c:pt>
                <c:pt idx="728">
                  <c:v>705.86699999999985</c:v>
                </c:pt>
                <c:pt idx="729">
                  <c:v>706.01331000000005</c:v>
                </c:pt>
                <c:pt idx="730">
                  <c:v>705.98688000000004</c:v>
                </c:pt>
                <c:pt idx="731">
                  <c:v>705.82384999999999</c:v>
                </c:pt>
                <c:pt idx="732">
                  <c:v>705.58356000000003</c:v>
                </c:pt>
                <c:pt idx="733">
                  <c:v>705.32103999999993</c:v>
                </c:pt>
                <c:pt idx="734">
                  <c:v>705.07227</c:v>
                </c:pt>
                <c:pt idx="735">
                  <c:v>704.8445999999999</c:v>
                </c:pt>
                <c:pt idx="736">
                  <c:v>704.60650999999996</c:v>
                </c:pt>
                <c:pt idx="737">
                  <c:v>704.30504999999994</c:v>
                </c:pt>
                <c:pt idx="738">
                  <c:v>703.87885000000017</c:v>
                </c:pt>
                <c:pt idx="739">
                  <c:v>703.27704000000017</c:v>
                </c:pt>
                <c:pt idx="740">
                  <c:v>702.48059000000001</c:v>
                </c:pt>
                <c:pt idx="741">
                  <c:v>701.50811999999996</c:v>
                </c:pt>
                <c:pt idx="742">
                  <c:v>700.40563999999983</c:v>
                </c:pt>
                <c:pt idx="743">
                  <c:v>699.25153</c:v>
                </c:pt>
                <c:pt idx="744">
                  <c:v>698.12476000000004</c:v>
                </c:pt>
                <c:pt idx="745">
                  <c:v>697.09558000000004</c:v>
                </c:pt>
                <c:pt idx="746">
                  <c:v>696.21221999999989</c:v>
                </c:pt>
                <c:pt idx="747">
                  <c:v>695.50396999999998</c:v>
                </c:pt>
                <c:pt idx="748">
                  <c:v>694.97362999999996</c:v>
                </c:pt>
                <c:pt idx="749">
                  <c:v>694.61871000000008</c:v>
                </c:pt>
                <c:pt idx="750">
                  <c:v>694.42944</c:v>
                </c:pt>
                <c:pt idx="751">
                  <c:v>694.40221999999994</c:v>
                </c:pt>
                <c:pt idx="752">
                  <c:v>694.53472999999997</c:v>
                </c:pt>
                <c:pt idx="753">
                  <c:v>694.82451999999989</c:v>
                </c:pt>
                <c:pt idx="754">
                  <c:v>695.25933999999995</c:v>
                </c:pt>
                <c:pt idx="755">
                  <c:v>695.8128099999999</c:v>
                </c:pt>
                <c:pt idx="756">
                  <c:v>696.45031999999992</c:v>
                </c:pt>
                <c:pt idx="757">
                  <c:v>697.11919999999998</c:v>
                </c:pt>
                <c:pt idx="758">
                  <c:v>697.78015000000005</c:v>
                </c:pt>
                <c:pt idx="759">
                  <c:v>698.3966099999999</c:v>
                </c:pt>
                <c:pt idx="760">
                  <c:v>698.95672999999988</c:v>
                </c:pt>
                <c:pt idx="761">
                  <c:v>699.47357000000011</c:v>
                </c:pt>
                <c:pt idx="762">
                  <c:v>699.97095000000002</c:v>
                </c:pt>
                <c:pt idx="763">
                  <c:v>700.48175000000003</c:v>
                </c:pt>
                <c:pt idx="764">
                  <c:v>701.03228999999988</c:v>
                </c:pt>
                <c:pt idx="765">
                  <c:v>701.62621999999988</c:v>
                </c:pt>
                <c:pt idx="766">
                  <c:v>702.25079000000005</c:v>
                </c:pt>
                <c:pt idx="767">
                  <c:v>702.87774999999999</c:v>
                </c:pt>
                <c:pt idx="768">
                  <c:v>703.46868999999992</c:v>
                </c:pt>
                <c:pt idx="769">
                  <c:v>704.00385000000017</c:v>
                </c:pt>
                <c:pt idx="770">
                  <c:v>704.48230000000001</c:v>
                </c:pt>
                <c:pt idx="771">
                  <c:v>704.93187999999998</c:v>
                </c:pt>
                <c:pt idx="772">
                  <c:v>705.39948000000004</c:v>
                </c:pt>
                <c:pt idx="773">
                  <c:v>705.94597999999996</c:v>
                </c:pt>
                <c:pt idx="774">
                  <c:v>706.62598000000003</c:v>
                </c:pt>
                <c:pt idx="775">
                  <c:v>707.46673999999996</c:v>
                </c:pt>
                <c:pt idx="776">
                  <c:v>708.47198000000003</c:v>
                </c:pt>
                <c:pt idx="777">
                  <c:v>709.61791999999991</c:v>
                </c:pt>
                <c:pt idx="778">
                  <c:v>710.86028999999985</c:v>
                </c:pt>
                <c:pt idx="779">
                  <c:v>712.16583000000003</c:v>
                </c:pt>
                <c:pt idx="780">
                  <c:v>713.50378000000012</c:v>
                </c:pt>
                <c:pt idx="781">
                  <c:v>714.87976000000003</c:v>
                </c:pt>
                <c:pt idx="782">
                  <c:v>716.31615999999985</c:v>
                </c:pt>
                <c:pt idx="783">
                  <c:v>717.84136999999987</c:v>
                </c:pt>
                <c:pt idx="784">
                  <c:v>719.48223999999993</c:v>
                </c:pt>
                <c:pt idx="785">
                  <c:v>721.23773000000017</c:v>
                </c:pt>
                <c:pt idx="786">
                  <c:v>723.06737999999996</c:v>
                </c:pt>
                <c:pt idx="787">
                  <c:v>724.90350000000001</c:v>
                </c:pt>
                <c:pt idx="788">
                  <c:v>726.65374999999995</c:v>
                </c:pt>
                <c:pt idx="789">
                  <c:v>728.22600999999997</c:v>
                </c:pt>
                <c:pt idx="790">
                  <c:v>729.56139999999994</c:v>
                </c:pt>
                <c:pt idx="791">
                  <c:v>730.63176999999996</c:v>
                </c:pt>
                <c:pt idx="792">
                  <c:v>731.46489999999983</c:v>
                </c:pt>
                <c:pt idx="793">
                  <c:v>732.11986999999999</c:v>
                </c:pt>
                <c:pt idx="794">
                  <c:v>732.6768800000001</c:v>
                </c:pt>
                <c:pt idx="795">
                  <c:v>733.20751999999993</c:v>
                </c:pt>
                <c:pt idx="796">
                  <c:v>733.75385000000017</c:v>
                </c:pt>
                <c:pt idx="797">
                  <c:v>734.31934000000001</c:v>
                </c:pt>
                <c:pt idx="798">
                  <c:v>734.86974999999984</c:v>
                </c:pt>
                <c:pt idx="799">
                  <c:v>735.34752999999989</c:v>
                </c:pt>
                <c:pt idx="800">
                  <c:v>735.69940000000008</c:v>
                </c:pt>
                <c:pt idx="801">
                  <c:v>735.88762999999972</c:v>
                </c:pt>
                <c:pt idx="802">
                  <c:v>735.91034000000002</c:v>
                </c:pt>
                <c:pt idx="803">
                  <c:v>735.79950000000008</c:v>
                </c:pt>
                <c:pt idx="804">
                  <c:v>735.61217999999997</c:v>
                </c:pt>
                <c:pt idx="805">
                  <c:v>735.40239999999983</c:v>
                </c:pt>
                <c:pt idx="806">
                  <c:v>735.21136000000001</c:v>
                </c:pt>
                <c:pt idx="807">
                  <c:v>735.04547000000002</c:v>
                </c:pt>
                <c:pt idx="808">
                  <c:v>734.86901999999986</c:v>
                </c:pt>
                <c:pt idx="809">
                  <c:v>734.63043000000005</c:v>
                </c:pt>
                <c:pt idx="810">
                  <c:v>734.25958000000003</c:v>
                </c:pt>
                <c:pt idx="811">
                  <c:v>733.70641999999998</c:v>
                </c:pt>
                <c:pt idx="812">
                  <c:v>732.95312999999987</c:v>
                </c:pt>
                <c:pt idx="813">
                  <c:v>732.01604999999984</c:v>
                </c:pt>
                <c:pt idx="814">
                  <c:v>730.9592899999999</c:v>
                </c:pt>
                <c:pt idx="815">
                  <c:v>729.85985999999991</c:v>
                </c:pt>
                <c:pt idx="816">
                  <c:v>728.80584999999996</c:v>
                </c:pt>
                <c:pt idx="817">
                  <c:v>727.8689599999999</c:v>
                </c:pt>
                <c:pt idx="818">
                  <c:v>727.10248000000001</c:v>
                </c:pt>
                <c:pt idx="819">
                  <c:v>726.52338000000009</c:v>
                </c:pt>
                <c:pt idx="820">
                  <c:v>726.13415999999984</c:v>
                </c:pt>
                <c:pt idx="821">
                  <c:v>725.92559999999992</c:v>
                </c:pt>
                <c:pt idx="822">
                  <c:v>725.88451999999984</c:v>
                </c:pt>
                <c:pt idx="823">
                  <c:v>726.00396999999998</c:v>
                </c:pt>
                <c:pt idx="824">
                  <c:v>726.28503000000012</c:v>
                </c:pt>
                <c:pt idx="825">
                  <c:v>726.71496999999999</c:v>
                </c:pt>
                <c:pt idx="826">
                  <c:v>727.28308000000015</c:v>
                </c:pt>
                <c:pt idx="827">
                  <c:v>727.94939999999997</c:v>
                </c:pt>
                <c:pt idx="828">
                  <c:v>728.66369999999984</c:v>
                </c:pt>
                <c:pt idx="829">
                  <c:v>729.36273000000006</c:v>
                </c:pt>
                <c:pt idx="830">
                  <c:v>729.98584000000005</c:v>
                </c:pt>
                <c:pt idx="831">
                  <c:v>730.48932000000002</c:v>
                </c:pt>
                <c:pt idx="832">
                  <c:v>730.86181999999985</c:v>
                </c:pt>
                <c:pt idx="833">
                  <c:v>731.1172499999999</c:v>
                </c:pt>
                <c:pt idx="834">
                  <c:v>731.30309999999997</c:v>
                </c:pt>
                <c:pt idx="835">
                  <c:v>731.47722999999985</c:v>
                </c:pt>
                <c:pt idx="836">
                  <c:v>731.69524999999999</c:v>
                </c:pt>
                <c:pt idx="837">
                  <c:v>731.99408000000005</c:v>
                </c:pt>
                <c:pt idx="838">
                  <c:v>732.38147000000004</c:v>
                </c:pt>
                <c:pt idx="839">
                  <c:v>732.84099999999989</c:v>
                </c:pt>
                <c:pt idx="840">
                  <c:v>733.3342899999999</c:v>
                </c:pt>
                <c:pt idx="841">
                  <c:v>733.81786999999986</c:v>
                </c:pt>
                <c:pt idx="842">
                  <c:v>734.25927999999999</c:v>
                </c:pt>
                <c:pt idx="843">
                  <c:v>734.64281999999992</c:v>
                </c:pt>
                <c:pt idx="844">
                  <c:v>734.97631999999999</c:v>
                </c:pt>
                <c:pt idx="845">
                  <c:v>735.28698999999995</c:v>
                </c:pt>
                <c:pt idx="846">
                  <c:v>735.60821999999996</c:v>
                </c:pt>
                <c:pt idx="847">
                  <c:v>735.97722999999985</c:v>
                </c:pt>
                <c:pt idx="848">
                  <c:v>736.42058999999983</c:v>
                </c:pt>
                <c:pt idx="849">
                  <c:v>736.95324999999991</c:v>
                </c:pt>
                <c:pt idx="850">
                  <c:v>737.58276000000001</c:v>
                </c:pt>
                <c:pt idx="851">
                  <c:v>738.30742999999973</c:v>
                </c:pt>
                <c:pt idx="852">
                  <c:v>739.12994000000003</c:v>
                </c:pt>
                <c:pt idx="853">
                  <c:v>740.05163999999991</c:v>
                </c:pt>
                <c:pt idx="854">
                  <c:v>741.07050000000004</c:v>
                </c:pt>
                <c:pt idx="855">
                  <c:v>742.18158000000005</c:v>
                </c:pt>
                <c:pt idx="856">
                  <c:v>743.36260999999979</c:v>
                </c:pt>
                <c:pt idx="857">
                  <c:v>744.57812999999999</c:v>
                </c:pt>
                <c:pt idx="858">
                  <c:v>745.77509000000009</c:v>
                </c:pt>
                <c:pt idx="859">
                  <c:v>746.89220999999986</c:v>
                </c:pt>
                <c:pt idx="860">
                  <c:v>747.87523999999996</c:v>
                </c:pt>
                <c:pt idx="861">
                  <c:v>748.68670999999995</c:v>
                </c:pt>
                <c:pt idx="862">
                  <c:v>749.31695999999988</c:v>
                </c:pt>
                <c:pt idx="863">
                  <c:v>749.78473000000008</c:v>
                </c:pt>
                <c:pt idx="864">
                  <c:v>750.13354000000004</c:v>
                </c:pt>
                <c:pt idx="865">
                  <c:v>750.42022999999972</c:v>
                </c:pt>
                <c:pt idx="866">
                  <c:v>750.69019000000003</c:v>
                </c:pt>
                <c:pt idx="867">
                  <c:v>750.97675000000004</c:v>
                </c:pt>
                <c:pt idx="868">
                  <c:v>751.27789000000007</c:v>
                </c:pt>
                <c:pt idx="869">
                  <c:v>751.57117000000005</c:v>
                </c:pt>
                <c:pt idx="870">
                  <c:v>751.80706999999973</c:v>
                </c:pt>
                <c:pt idx="871">
                  <c:v>751.94280999999989</c:v>
                </c:pt>
                <c:pt idx="872">
                  <c:v>751.94304999999997</c:v>
                </c:pt>
                <c:pt idx="873">
                  <c:v>751.79468000000008</c:v>
                </c:pt>
                <c:pt idx="874">
                  <c:v>751.52417000000003</c:v>
                </c:pt>
                <c:pt idx="875">
                  <c:v>751.17218000000003</c:v>
                </c:pt>
                <c:pt idx="876">
                  <c:v>750.80071999999996</c:v>
                </c:pt>
                <c:pt idx="877">
                  <c:v>750.47484999999995</c:v>
                </c:pt>
                <c:pt idx="878">
                  <c:v>750.23662999999988</c:v>
                </c:pt>
                <c:pt idx="879">
                  <c:v>750.11919999999998</c:v>
                </c:pt>
                <c:pt idx="880">
                  <c:v>750.12572999999998</c:v>
                </c:pt>
                <c:pt idx="881">
                  <c:v>750.24163999999996</c:v>
                </c:pt>
                <c:pt idx="882">
                  <c:v>750.44518999999991</c:v>
                </c:pt>
                <c:pt idx="883">
                  <c:v>750.70898000000011</c:v>
                </c:pt>
                <c:pt idx="884">
                  <c:v>751.01116999999988</c:v>
                </c:pt>
                <c:pt idx="885">
                  <c:v>751.34679999999992</c:v>
                </c:pt>
                <c:pt idx="886">
                  <c:v>751.70435000000009</c:v>
                </c:pt>
                <c:pt idx="887">
                  <c:v>752.10028</c:v>
                </c:pt>
                <c:pt idx="888">
                  <c:v>752.54155999999989</c:v>
                </c:pt>
                <c:pt idx="889">
                  <c:v>753.04119999999989</c:v>
                </c:pt>
                <c:pt idx="890">
                  <c:v>753.61963000000003</c:v>
                </c:pt>
                <c:pt idx="891">
                  <c:v>754.28491000000008</c:v>
                </c:pt>
                <c:pt idx="892">
                  <c:v>755.05382999999983</c:v>
                </c:pt>
                <c:pt idx="893">
                  <c:v>755.93401999999992</c:v>
                </c:pt>
                <c:pt idx="894">
                  <c:v>756.91747999999984</c:v>
                </c:pt>
                <c:pt idx="895">
                  <c:v>757.99561000000006</c:v>
                </c:pt>
                <c:pt idx="896">
                  <c:v>759.12988000000007</c:v>
                </c:pt>
                <c:pt idx="897">
                  <c:v>760.27466000000004</c:v>
                </c:pt>
                <c:pt idx="898">
                  <c:v>761.36364999999989</c:v>
                </c:pt>
                <c:pt idx="899">
                  <c:v>762.3341099999999</c:v>
                </c:pt>
                <c:pt idx="900">
                  <c:v>763.11901999999998</c:v>
                </c:pt>
                <c:pt idx="901">
                  <c:v>763.67267000000004</c:v>
                </c:pt>
                <c:pt idx="902">
                  <c:v>763.96387000000004</c:v>
                </c:pt>
                <c:pt idx="903">
                  <c:v>763.99511999999993</c:v>
                </c:pt>
                <c:pt idx="904">
                  <c:v>763.77856000000008</c:v>
                </c:pt>
                <c:pt idx="905">
                  <c:v>763.3516199999998</c:v>
                </c:pt>
                <c:pt idx="906">
                  <c:v>762.76031</c:v>
                </c:pt>
                <c:pt idx="907">
                  <c:v>762.04687999999999</c:v>
                </c:pt>
                <c:pt idx="908">
                  <c:v>761.26477000000011</c:v>
                </c:pt>
                <c:pt idx="909">
                  <c:v>760.45525999999973</c:v>
                </c:pt>
                <c:pt idx="910">
                  <c:v>759.67096000000004</c:v>
                </c:pt>
                <c:pt idx="911">
                  <c:v>758.95556999999985</c:v>
                </c:pt>
                <c:pt idx="912">
                  <c:v>758.36040999999989</c:v>
                </c:pt>
                <c:pt idx="913">
                  <c:v>757.93108999999993</c:v>
                </c:pt>
                <c:pt idx="914">
                  <c:v>757.70087000000012</c:v>
                </c:pt>
                <c:pt idx="915">
                  <c:v>757.68304000000012</c:v>
                </c:pt>
                <c:pt idx="916">
                  <c:v>757.87505999999996</c:v>
                </c:pt>
                <c:pt idx="917">
                  <c:v>758.24878000000012</c:v>
                </c:pt>
                <c:pt idx="918">
                  <c:v>758.75153</c:v>
                </c:pt>
                <c:pt idx="919">
                  <c:v>759.33807000000002</c:v>
                </c:pt>
                <c:pt idx="920">
                  <c:v>759.9628899999999</c:v>
                </c:pt>
                <c:pt idx="921">
                  <c:v>760.59436000000005</c:v>
                </c:pt>
                <c:pt idx="922">
                  <c:v>761.23766999999987</c:v>
                </c:pt>
                <c:pt idx="923">
                  <c:v>761.90485000000001</c:v>
                </c:pt>
                <c:pt idx="924">
                  <c:v>762.63031000000001</c:v>
                </c:pt>
                <c:pt idx="925">
                  <c:v>763.45409999999993</c:v>
                </c:pt>
                <c:pt idx="926">
                  <c:v>764.38811999999996</c:v>
                </c:pt>
                <c:pt idx="927">
                  <c:v>765.43493999999998</c:v>
                </c:pt>
                <c:pt idx="928">
                  <c:v>766.56115999999986</c:v>
                </c:pt>
                <c:pt idx="929">
                  <c:v>767.72076000000004</c:v>
                </c:pt>
                <c:pt idx="930">
                  <c:v>768.85143999999991</c:v>
                </c:pt>
                <c:pt idx="931">
                  <c:v>769.90448000000004</c:v>
                </c:pt>
                <c:pt idx="932">
                  <c:v>770.84813999999983</c:v>
                </c:pt>
                <c:pt idx="933">
                  <c:v>771.67651000000001</c:v>
                </c:pt>
                <c:pt idx="934">
                  <c:v>772.41021999999987</c:v>
                </c:pt>
                <c:pt idx="935">
                  <c:v>773.08636000000001</c:v>
                </c:pt>
                <c:pt idx="936">
                  <c:v>773.74963000000002</c:v>
                </c:pt>
                <c:pt idx="937">
                  <c:v>774.43529999999987</c:v>
                </c:pt>
                <c:pt idx="938">
                  <c:v>775.15819999999997</c:v>
                </c:pt>
                <c:pt idx="939">
                  <c:v>775.92016999999987</c:v>
                </c:pt>
                <c:pt idx="940">
                  <c:v>776.68982000000005</c:v>
                </c:pt>
                <c:pt idx="941">
                  <c:v>777.43792999999994</c:v>
                </c:pt>
                <c:pt idx="942">
                  <c:v>778.12982</c:v>
                </c:pt>
                <c:pt idx="943">
                  <c:v>778.73688000000004</c:v>
                </c:pt>
                <c:pt idx="944">
                  <c:v>779.25231999999994</c:v>
                </c:pt>
                <c:pt idx="945">
                  <c:v>779.68097000000012</c:v>
                </c:pt>
                <c:pt idx="946">
                  <c:v>780.03979000000004</c:v>
                </c:pt>
                <c:pt idx="947">
                  <c:v>780.3610799999999</c:v>
                </c:pt>
                <c:pt idx="948">
                  <c:v>780.67218000000003</c:v>
                </c:pt>
                <c:pt idx="949">
                  <c:v>780.99639999999999</c:v>
                </c:pt>
                <c:pt idx="950">
                  <c:v>781.35662999999988</c:v>
                </c:pt>
                <c:pt idx="951">
                  <c:v>781.76031</c:v>
                </c:pt>
                <c:pt idx="952">
                  <c:v>782.21160999999984</c:v>
                </c:pt>
                <c:pt idx="953">
                  <c:v>782.71056999999996</c:v>
                </c:pt>
                <c:pt idx="954">
                  <c:v>783.24634000000003</c:v>
                </c:pt>
                <c:pt idx="955">
                  <c:v>783.81817999999998</c:v>
                </c:pt>
                <c:pt idx="956">
                  <c:v>784.41376000000002</c:v>
                </c:pt>
                <c:pt idx="957">
                  <c:v>785.02550999999994</c:v>
                </c:pt>
                <c:pt idx="958">
                  <c:v>785.64824999999996</c:v>
                </c:pt>
                <c:pt idx="959">
                  <c:v>786.27734000000009</c:v>
                </c:pt>
                <c:pt idx="960">
                  <c:v>786.91198999999983</c:v>
                </c:pt>
                <c:pt idx="961">
                  <c:v>787.55248999999992</c:v>
                </c:pt>
                <c:pt idx="962">
                  <c:v>788.19897000000014</c:v>
                </c:pt>
                <c:pt idx="963">
                  <c:v>788.85003999999992</c:v>
                </c:pt>
                <c:pt idx="964">
                  <c:v>789.49878000000012</c:v>
                </c:pt>
                <c:pt idx="965">
                  <c:v>790.13292999999987</c:v>
                </c:pt>
                <c:pt idx="966">
                  <c:v>790.73424999999997</c:v>
                </c:pt>
                <c:pt idx="967">
                  <c:v>791.28369000000009</c:v>
                </c:pt>
                <c:pt idx="968">
                  <c:v>791.75977000000012</c:v>
                </c:pt>
                <c:pt idx="969">
                  <c:v>792.14648</c:v>
                </c:pt>
                <c:pt idx="970">
                  <c:v>792.42931999999996</c:v>
                </c:pt>
                <c:pt idx="971">
                  <c:v>792.60663</c:v>
                </c:pt>
                <c:pt idx="972">
                  <c:v>792.66118999999992</c:v>
                </c:pt>
                <c:pt idx="973">
                  <c:v>792.59528</c:v>
                </c:pt>
                <c:pt idx="974">
                  <c:v>792.39257999999984</c:v>
                </c:pt>
                <c:pt idx="975">
                  <c:v>792.03795999999988</c:v>
                </c:pt>
                <c:pt idx="976">
                  <c:v>791.52508999999998</c:v>
                </c:pt>
                <c:pt idx="977">
                  <c:v>790.84990999999991</c:v>
                </c:pt>
                <c:pt idx="978">
                  <c:v>790.02892999999983</c:v>
                </c:pt>
                <c:pt idx="979">
                  <c:v>789.10797000000002</c:v>
                </c:pt>
                <c:pt idx="980">
                  <c:v>788.14684999999997</c:v>
                </c:pt>
                <c:pt idx="981">
                  <c:v>787.23290999999983</c:v>
                </c:pt>
                <c:pt idx="982">
                  <c:v>786.4481199999999</c:v>
                </c:pt>
                <c:pt idx="983">
                  <c:v>785.86590999999987</c:v>
                </c:pt>
                <c:pt idx="984">
                  <c:v>785.53638000000001</c:v>
                </c:pt>
                <c:pt idx="985">
                  <c:v>785.4572099999998</c:v>
                </c:pt>
                <c:pt idx="986">
                  <c:v>785.59722999999985</c:v>
                </c:pt>
                <c:pt idx="987">
                  <c:v>785.89525999999989</c:v>
                </c:pt>
                <c:pt idx="988">
                  <c:v>786.26397999999995</c:v>
                </c:pt>
                <c:pt idx="989">
                  <c:v>786.62761999999987</c:v>
                </c:pt>
                <c:pt idx="990">
                  <c:v>786.93584999999996</c:v>
                </c:pt>
                <c:pt idx="991">
                  <c:v>787.15246999999988</c:v>
                </c:pt>
                <c:pt idx="992">
                  <c:v>787.28741000000002</c:v>
                </c:pt>
                <c:pt idx="993">
                  <c:v>787.36474999999996</c:v>
                </c:pt>
                <c:pt idx="994">
                  <c:v>787.41411999999991</c:v>
                </c:pt>
                <c:pt idx="995">
                  <c:v>787.46307000000002</c:v>
                </c:pt>
                <c:pt idx="996">
                  <c:v>787.52617999999984</c:v>
                </c:pt>
                <c:pt idx="997">
                  <c:v>787.59221999999988</c:v>
                </c:pt>
                <c:pt idx="998">
                  <c:v>787.64337000000012</c:v>
                </c:pt>
                <c:pt idx="999">
                  <c:v>787.65954999999997</c:v>
                </c:pt>
                <c:pt idx="1000">
                  <c:v>787.62567000000001</c:v>
                </c:pt>
                <c:pt idx="1001">
                  <c:v>787.54259999999988</c:v>
                </c:pt>
                <c:pt idx="1002">
                  <c:v>787.43073000000004</c:v>
                </c:pt>
                <c:pt idx="1003">
                  <c:v>787.31054999999992</c:v>
                </c:pt>
                <c:pt idx="1004">
                  <c:v>787.21454000000017</c:v>
                </c:pt>
                <c:pt idx="1005">
                  <c:v>787.15679999999998</c:v>
                </c:pt>
                <c:pt idx="1006">
                  <c:v>787.14599999999996</c:v>
                </c:pt>
                <c:pt idx="1007">
                  <c:v>787.16583000000003</c:v>
                </c:pt>
                <c:pt idx="1008">
                  <c:v>787.20074000000011</c:v>
                </c:pt>
                <c:pt idx="1009">
                  <c:v>787.23364000000004</c:v>
                </c:pt>
                <c:pt idx="1010">
                  <c:v>787.25164999999993</c:v>
                </c:pt>
                <c:pt idx="1011">
                  <c:v>787.26409999999998</c:v>
                </c:pt>
                <c:pt idx="1012">
                  <c:v>787.27997000000016</c:v>
                </c:pt>
                <c:pt idx="1013">
                  <c:v>787.32061999999985</c:v>
                </c:pt>
                <c:pt idx="1014">
                  <c:v>787.39654999999993</c:v>
                </c:pt>
                <c:pt idx="1015">
                  <c:v>787.5071999999999</c:v>
                </c:pt>
                <c:pt idx="1016">
                  <c:v>787.64098999999999</c:v>
                </c:pt>
                <c:pt idx="1017">
                  <c:v>787.77166999999997</c:v>
                </c:pt>
                <c:pt idx="1018">
                  <c:v>787.87982</c:v>
                </c:pt>
                <c:pt idx="1019">
                  <c:v>787.96454000000006</c:v>
                </c:pt>
                <c:pt idx="1020">
                  <c:v>788.04235999999992</c:v>
                </c:pt>
                <c:pt idx="1021">
                  <c:v>788.15930000000003</c:v>
                </c:pt>
                <c:pt idx="1022">
                  <c:v>788.3821999999999</c:v>
                </c:pt>
                <c:pt idx="1023">
                  <c:v>788.77399000000014</c:v>
                </c:pt>
                <c:pt idx="1024">
                  <c:v>789.38800000000003</c:v>
                </c:pt>
                <c:pt idx="1025">
                  <c:v>790.24774000000002</c:v>
                </c:pt>
                <c:pt idx="1026">
                  <c:v>791.33916999999985</c:v>
                </c:pt>
                <c:pt idx="1027">
                  <c:v>792.61945000000003</c:v>
                </c:pt>
                <c:pt idx="1028">
                  <c:v>794.0249</c:v>
                </c:pt>
                <c:pt idx="1029">
                  <c:v>795.49890000000005</c:v>
                </c:pt>
                <c:pt idx="1030">
                  <c:v>796.98883000000012</c:v>
                </c:pt>
                <c:pt idx="1031">
                  <c:v>798.47919000000002</c:v>
                </c:pt>
                <c:pt idx="1032">
                  <c:v>799.96612999999991</c:v>
                </c:pt>
                <c:pt idx="1033">
                  <c:v>801.45983999999999</c:v>
                </c:pt>
                <c:pt idx="1034">
                  <c:v>802.96685999999988</c:v>
                </c:pt>
                <c:pt idx="1035">
                  <c:v>804.47235000000001</c:v>
                </c:pt>
                <c:pt idx="1036">
                  <c:v>805.94164999999987</c:v>
                </c:pt>
                <c:pt idx="1037">
                  <c:v>807.31243999999992</c:v>
                </c:pt>
                <c:pt idx="1038">
                  <c:v>808.53692999999987</c:v>
                </c:pt>
                <c:pt idx="1039">
                  <c:v>809.56450999999993</c:v>
                </c:pt>
                <c:pt idx="1040">
                  <c:v>810.39226999999994</c:v>
                </c:pt>
                <c:pt idx="1041">
                  <c:v>811.05493000000001</c:v>
                </c:pt>
                <c:pt idx="1042">
                  <c:v>811.61774000000003</c:v>
                </c:pt>
                <c:pt idx="1043">
                  <c:v>812.16547000000003</c:v>
                </c:pt>
                <c:pt idx="1044">
                  <c:v>812.77026000000001</c:v>
                </c:pt>
                <c:pt idx="1045">
                  <c:v>813.47173999999995</c:v>
                </c:pt>
                <c:pt idx="1046">
                  <c:v>814.25885000000005</c:v>
                </c:pt>
                <c:pt idx="1047">
                  <c:v>815.07544000000007</c:v>
                </c:pt>
                <c:pt idx="1048">
                  <c:v>815.82995999999991</c:v>
                </c:pt>
                <c:pt idx="1049">
                  <c:v>816.42815999999993</c:v>
                </c:pt>
                <c:pt idx="1050">
                  <c:v>816.80138999999997</c:v>
                </c:pt>
                <c:pt idx="1051">
                  <c:v>816.91771999999992</c:v>
                </c:pt>
                <c:pt idx="1052">
                  <c:v>816.80517999999984</c:v>
                </c:pt>
                <c:pt idx="1053">
                  <c:v>816.52874999999995</c:v>
                </c:pt>
                <c:pt idx="1054">
                  <c:v>816.17499000000009</c:v>
                </c:pt>
                <c:pt idx="1055">
                  <c:v>815.82366999999988</c:v>
                </c:pt>
                <c:pt idx="1056">
                  <c:v>815.52777000000003</c:v>
                </c:pt>
                <c:pt idx="1057">
                  <c:v>815.29449000000011</c:v>
                </c:pt>
                <c:pt idx="1058">
                  <c:v>815.09276999999997</c:v>
                </c:pt>
                <c:pt idx="1059">
                  <c:v>814.87860000000001</c:v>
                </c:pt>
                <c:pt idx="1060">
                  <c:v>814.59502999999984</c:v>
                </c:pt>
                <c:pt idx="1061">
                  <c:v>814.21429000000001</c:v>
                </c:pt>
                <c:pt idx="1062">
                  <c:v>813.73705999999993</c:v>
                </c:pt>
                <c:pt idx="1063">
                  <c:v>813.1967800000001</c:v>
                </c:pt>
                <c:pt idx="1064">
                  <c:v>812.64508000000001</c:v>
                </c:pt>
                <c:pt idx="1065">
                  <c:v>812.12725999999986</c:v>
                </c:pt>
                <c:pt idx="1066">
                  <c:v>811.67719</c:v>
                </c:pt>
                <c:pt idx="1067">
                  <c:v>811.28705000000002</c:v>
                </c:pt>
                <c:pt idx="1068">
                  <c:v>810.92957000000001</c:v>
                </c:pt>
                <c:pt idx="1069">
                  <c:v>810.54607999999996</c:v>
                </c:pt>
                <c:pt idx="1070">
                  <c:v>810.08405000000005</c:v>
                </c:pt>
                <c:pt idx="1071">
                  <c:v>809.51024999999993</c:v>
                </c:pt>
                <c:pt idx="1072">
                  <c:v>808.80926999999986</c:v>
                </c:pt>
                <c:pt idx="1073">
                  <c:v>808.01306</c:v>
                </c:pt>
                <c:pt idx="1074">
                  <c:v>807.16345000000001</c:v>
                </c:pt>
                <c:pt idx="1075">
                  <c:v>806.31200999999987</c:v>
                </c:pt>
                <c:pt idx="1076">
                  <c:v>805.51122999999973</c:v>
                </c:pt>
                <c:pt idx="1077">
                  <c:v>804.78174000000013</c:v>
                </c:pt>
                <c:pt idx="1078">
                  <c:v>804.12603999999999</c:v>
                </c:pt>
                <c:pt idx="1079">
                  <c:v>803.5416899999999</c:v>
                </c:pt>
                <c:pt idx="1080">
                  <c:v>802.99536000000001</c:v>
                </c:pt>
                <c:pt idx="1081">
                  <c:v>802.48450000000003</c:v>
                </c:pt>
                <c:pt idx="1082">
                  <c:v>802.00725999999986</c:v>
                </c:pt>
                <c:pt idx="1083">
                  <c:v>801.57452000000001</c:v>
                </c:pt>
                <c:pt idx="1084">
                  <c:v>801.21660999999983</c:v>
                </c:pt>
                <c:pt idx="1085">
                  <c:v>800.95196999999985</c:v>
                </c:pt>
                <c:pt idx="1086">
                  <c:v>800.78833000000009</c:v>
                </c:pt>
                <c:pt idx="1087">
                  <c:v>800.72937000000013</c:v>
                </c:pt>
                <c:pt idx="1088">
                  <c:v>800.75427000000002</c:v>
                </c:pt>
                <c:pt idx="1089">
                  <c:v>800.84258999999986</c:v>
                </c:pt>
                <c:pt idx="1090">
                  <c:v>800.98145</c:v>
                </c:pt>
                <c:pt idx="1091">
                  <c:v>801.17450000000008</c:v>
                </c:pt>
                <c:pt idx="1092">
                  <c:v>801.43810999999994</c:v>
                </c:pt>
                <c:pt idx="1093">
                  <c:v>801.81359999999984</c:v>
                </c:pt>
                <c:pt idx="1094">
                  <c:v>802.34362999999985</c:v>
                </c:pt>
                <c:pt idx="1095">
                  <c:v>803.05811000000006</c:v>
                </c:pt>
                <c:pt idx="1096">
                  <c:v>803.97540000000004</c:v>
                </c:pt>
                <c:pt idx="1097">
                  <c:v>805.08582000000001</c:v>
                </c:pt>
                <c:pt idx="1098">
                  <c:v>806.34673999999984</c:v>
                </c:pt>
                <c:pt idx="1099">
                  <c:v>807.70971999999995</c:v>
                </c:pt>
                <c:pt idx="1100">
                  <c:v>809.11938000000009</c:v>
                </c:pt>
                <c:pt idx="1101">
                  <c:v>810.51459</c:v>
                </c:pt>
                <c:pt idx="1102">
                  <c:v>811.8662099999998</c:v>
                </c:pt>
                <c:pt idx="1103">
                  <c:v>813.14386000000002</c:v>
                </c:pt>
                <c:pt idx="1104">
                  <c:v>814.32885999999996</c:v>
                </c:pt>
                <c:pt idx="1105">
                  <c:v>815.41070999999999</c:v>
                </c:pt>
                <c:pt idx="1106">
                  <c:v>816.37194999999997</c:v>
                </c:pt>
                <c:pt idx="1107">
                  <c:v>817.19244000000003</c:v>
                </c:pt>
                <c:pt idx="1108">
                  <c:v>817.85821999999985</c:v>
                </c:pt>
                <c:pt idx="1109">
                  <c:v>818.3629199999998</c:v>
                </c:pt>
                <c:pt idx="1110">
                  <c:v>818.72113000000002</c:v>
                </c:pt>
                <c:pt idx="1111">
                  <c:v>818.97429999999997</c:v>
                </c:pt>
                <c:pt idx="1112">
                  <c:v>819.18005000000005</c:v>
                </c:pt>
                <c:pt idx="1113">
                  <c:v>819.41907000000003</c:v>
                </c:pt>
                <c:pt idx="1114">
                  <c:v>819.75647000000004</c:v>
                </c:pt>
                <c:pt idx="1115">
                  <c:v>820.25134000000003</c:v>
                </c:pt>
                <c:pt idx="1116">
                  <c:v>820.92565999999988</c:v>
                </c:pt>
                <c:pt idx="1117">
                  <c:v>821.7671499999999</c:v>
                </c:pt>
                <c:pt idx="1118">
                  <c:v>822.73999000000003</c:v>
                </c:pt>
                <c:pt idx="1119">
                  <c:v>823.78387000000009</c:v>
                </c:pt>
                <c:pt idx="1120">
                  <c:v>824.84417999999994</c:v>
                </c:pt>
                <c:pt idx="1121">
                  <c:v>825.87108999999998</c:v>
                </c:pt>
                <c:pt idx="1122">
                  <c:v>826.84020999999984</c:v>
                </c:pt>
                <c:pt idx="1123">
                  <c:v>827.74237000000005</c:v>
                </c:pt>
                <c:pt idx="1124">
                  <c:v>828.58172999999999</c:v>
                </c:pt>
                <c:pt idx="1125">
                  <c:v>829.36377000000005</c:v>
                </c:pt>
                <c:pt idx="1126">
                  <c:v>830.08812999999998</c:v>
                </c:pt>
                <c:pt idx="1127">
                  <c:v>830.73699999999997</c:v>
                </c:pt>
                <c:pt idx="1128">
                  <c:v>831.28778000000011</c:v>
                </c:pt>
                <c:pt idx="1129">
                  <c:v>831.70868000000007</c:v>
                </c:pt>
                <c:pt idx="1130">
                  <c:v>831.97613999999999</c:v>
                </c:pt>
                <c:pt idx="1131">
                  <c:v>832.07709</c:v>
                </c:pt>
                <c:pt idx="1132">
                  <c:v>832.01819</c:v>
                </c:pt>
                <c:pt idx="1133">
                  <c:v>831.82244999999989</c:v>
                </c:pt>
                <c:pt idx="1134">
                  <c:v>831.52637000000004</c:v>
                </c:pt>
                <c:pt idx="1135">
                  <c:v>831.1552099999999</c:v>
                </c:pt>
                <c:pt idx="1136">
                  <c:v>830.74248999999998</c:v>
                </c:pt>
                <c:pt idx="1137">
                  <c:v>830.30016999999987</c:v>
                </c:pt>
                <c:pt idx="1138">
                  <c:v>829.82947000000001</c:v>
                </c:pt>
                <c:pt idx="1139">
                  <c:v>829.32366999999988</c:v>
                </c:pt>
                <c:pt idx="1140">
                  <c:v>828.77454000000012</c:v>
                </c:pt>
                <c:pt idx="1141">
                  <c:v>828.17468000000008</c:v>
                </c:pt>
                <c:pt idx="1142">
                  <c:v>827.52039000000002</c:v>
                </c:pt>
                <c:pt idx="1143">
                  <c:v>826.81341999999984</c:v>
                </c:pt>
                <c:pt idx="1144">
                  <c:v>826.05438000000004</c:v>
                </c:pt>
                <c:pt idx="1145">
                  <c:v>825.24408000000005</c:v>
                </c:pt>
                <c:pt idx="1146">
                  <c:v>824.38244999999984</c:v>
                </c:pt>
                <c:pt idx="1147">
                  <c:v>823.46740999999986</c:v>
                </c:pt>
                <c:pt idx="1148">
                  <c:v>822.51238999999998</c:v>
                </c:pt>
                <c:pt idx="1149">
                  <c:v>821.53497000000004</c:v>
                </c:pt>
                <c:pt idx="1150">
                  <c:v>820.57330000000013</c:v>
                </c:pt>
                <c:pt idx="1151">
                  <c:v>819.68408000000011</c:v>
                </c:pt>
                <c:pt idx="1152">
                  <c:v>818.92656999999986</c:v>
                </c:pt>
                <c:pt idx="1153">
                  <c:v>818.3657199999999</c:v>
                </c:pt>
                <c:pt idx="1154">
                  <c:v>818.04491999999993</c:v>
                </c:pt>
                <c:pt idx="1155">
                  <c:v>817.98486000000003</c:v>
                </c:pt>
                <c:pt idx="1156">
                  <c:v>818.18053999999995</c:v>
                </c:pt>
                <c:pt idx="1157">
                  <c:v>818.59691999999984</c:v>
                </c:pt>
                <c:pt idx="1158">
                  <c:v>819.18053999999995</c:v>
                </c:pt>
                <c:pt idx="1159">
                  <c:v>819.88098000000002</c:v>
                </c:pt>
                <c:pt idx="1160">
                  <c:v>820.64594</c:v>
                </c:pt>
                <c:pt idx="1161">
                  <c:v>821.44195999999988</c:v>
                </c:pt>
                <c:pt idx="1162">
                  <c:v>822.25018</c:v>
                </c:pt>
                <c:pt idx="1163">
                  <c:v>823.06243999999992</c:v>
                </c:pt>
                <c:pt idx="1164">
                  <c:v>823.87085000000002</c:v>
                </c:pt>
                <c:pt idx="1165">
                  <c:v>824.66735999999992</c:v>
                </c:pt>
                <c:pt idx="1166">
                  <c:v>825.43249999999989</c:v>
                </c:pt>
                <c:pt idx="1167">
                  <c:v>826.14544999999998</c:v>
                </c:pt>
                <c:pt idx="1168">
                  <c:v>826.78661999999997</c:v>
                </c:pt>
                <c:pt idx="1169">
                  <c:v>827.34990999999991</c:v>
                </c:pt>
                <c:pt idx="1170">
                  <c:v>827.85149999999987</c:v>
                </c:pt>
                <c:pt idx="1171">
                  <c:v>828.33056999999985</c:v>
                </c:pt>
                <c:pt idx="1172">
                  <c:v>828.84429999999986</c:v>
                </c:pt>
                <c:pt idx="1173">
                  <c:v>829.46160999999972</c:v>
                </c:pt>
                <c:pt idx="1174">
                  <c:v>830.245</c:v>
                </c:pt>
                <c:pt idx="1175">
                  <c:v>831.23193000000003</c:v>
                </c:pt>
                <c:pt idx="1176">
                  <c:v>832.43169999999986</c:v>
                </c:pt>
                <c:pt idx="1177">
                  <c:v>833.82641999999987</c:v>
                </c:pt>
                <c:pt idx="1178">
                  <c:v>835.36364999999989</c:v>
                </c:pt>
                <c:pt idx="1179">
                  <c:v>836.98004000000003</c:v>
                </c:pt>
                <c:pt idx="1180">
                  <c:v>838.61237000000017</c:v>
                </c:pt>
                <c:pt idx="1181">
                  <c:v>840.21489999999994</c:v>
                </c:pt>
                <c:pt idx="1182">
                  <c:v>841.75348000000008</c:v>
                </c:pt>
                <c:pt idx="1183">
                  <c:v>843.21686</c:v>
                </c:pt>
                <c:pt idx="1184">
                  <c:v>844.61699999999996</c:v>
                </c:pt>
                <c:pt idx="1185">
                  <c:v>845.97289999999998</c:v>
                </c:pt>
                <c:pt idx="1186">
                  <c:v>847.29376000000013</c:v>
                </c:pt>
                <c:pt idx="1187">
                  <c:v>848.60051999999996</c:v>
                </c:pt>
                <c:pt idx="1188">
                  <c:v>849.88593000000003</c:v>
                </c:pt>
                <c:pt idx="1189">
                  <c:v>851.14355</c:v>
                </c:pt>
                <c:pt idx="1190">
                  <c:v>852.35077000000001</c:v>
                </c:pt>
                <c:pt idx="1191">
                  <c:v>853.48815999999999</c:v>
                </c:pt>
                <c:pt idx="1192">
                  <c:v>854.52324999999996</c:v>
                </c:pt>
                <c:pt idx="1193">
                  <c:v>855.43743999999992</c:v>
                </c:pt>
                <c:pt idx="1194">
                  <c:v>856.21349999999995</c:v>
                </c:pt>
                <c:pt idx="1195">
                  <c:v>856.83398</c:v>
                </c:pt>
                <c:pt idx="1196">
                  <c:v>857.30237</c:v>
                </c:pt>
                <c:pt idx="1197">
                  <c:v>857.62005999999997</c:v>
                </c:pt>
                <c:pt idx="1198">
                  <c:v>857.79729999999984</c:v>
                </c:pt>
                <c:pt idx="1199">
                  <c:v>857.85479999999984</c:v>
                </c:pt>
                <c:pt idx="1200">
                  <c:v>857.79407000000015</c:v>
                </c:pt>
                <c:pt idx="1201">
                  <c:v>857.62365999999997</c:v>
                </c:pt>
                <c:pt idx="1202">
                  <c:v>857.33465999999987</c:v>
                </c:pt>
                <c:pt idx="1203">
                  <c:v>856.90637000000004</c:v>
                </c:pt>
                <c:pt idx="1204">
                  <c:v>856.31420999999989</c:v>
                </c:pt>
                <c:pt idx="1205">
                  <c:v>855.53270999999984</c:v>
                </c:pt>
                <c:pt idx="1206">
                  <c:v>854.54864999999984</c:v>
                </c:pt>
                <c:pt idx="1207">
                  <c:v>853.38213999999994</c:v>
                </c:pt>
                <c:pt idx="1208">
                  <c:v>852.06481999999994</c:v>
                </c:pt>
                <c:pt idx="1209">
                  <c:v>850.66638</c:v>
                </c:pt>
                <c:pt idx="1210">
                  <c:v>849.26189999999997</c:v>
                </c:pt>
                <c:pt idx="1211">
                  <c:v>847.91638</c:v>
                </c:pt>
                <c:pt idx="1212">
                  <c:v>846.68011000000001</c:v>
                </c:pt>
                <c:pt idx="1213">
                  <c:v>845.55590999999993</c:v>
                </c:pt>
                <c:pt idx="1214">
                  <c:v>844.51238999999998</c:v>
                </c:pt>
                <c:pt idx="1215">
                  <c:v>843.48015999999996</c:v>
                </c:pt>
                <c:pt idx="1216">
                  <c:v>842.38324</c:v>
                </c:pt>
                <c:pt idx="1217">
                  <c:v>841.15173000000004</c:v>
                </c:pt>
                <c:pt idx="1218">
                  <c:v>839.75365999999997</c:v>
                </c:pt>
                <c:pt idx="1219">
                  <c:v>838.20025999999996</c:v>
                </c:pt>
                <c:pt idx="1220">
                  <c:v>836.54815999999994</c:v>
                </c:pt>
                <c:pt idx="1221">
                  <c:v>834.88500999999997</c:v>
                </c:pt>
                <c:pt idx="1222">
                  <c:v>833.3066399999999</c:v>
                </c:pt>
                <c:pt idx="1223">
                  <c:v>831.88659999999993</c:v>
                </c:pt>
                <c:pt idx="1224">
                  <c:v>830.67480000000012</c:v>
                </c:pt>
                <c:pt idx="1225">
                  <c:v>829.66985999999997</c:v>
                </c:pt>
                <c:pt idx="1226">
                  <c:v>828.84357</c:v>
                </c:pt>
                <c:pt idx="1227">
                  <c:v>828.17072000000007</c:v>
                </c:pt>
                <c:pt idx="1228">
                  <c:v>827.61632999999983</c:v>
                </c:pt>
                <c:pt idx="1229">
                  <c:v>827.19641000000001</c:v>
                </c:pt>
                <c:pt idx="1230">
                  <c:v>826.95336999999984</c:v>
                </c:pt>
                <c:pt idx="1231">
                  <c:v>826.94512999999972</c:v>
                </c:pt>
                <c:pt idx="1232">
                  <c:v>827.24114999999983</c:v>
                </c:pt>
                <c:pt idx="1233">
                  <c:v>827.87432999999999</c:v>
                </c:pt>
                <c:pt idx="1234">
                  <c:v>828.82555999999988</c:v>
                </c:pt>
                <c:pt idx="1235">
                  <c:v>830.01819</c:v>
                </c:pt>
                <c:pt idx="1236">
                  <c:v>831.33166999999992</c:v>
                </c:pt>
                <c:pt idx="1237">
                  <c:v>832.61211999999989</c:v>
                </c:pt>
                <c:pt idx="1238">
                  <c:v>833.72979999999995</c:v>
                </c:pt>
                <c:pt idx="1239">
                  <c:v>834.59765999999991</c:v>
                </c:pt>
                <c:pt idx="1240">
                  <c:v>835.19580000000008</c:v>
                </c:pt>
                <c:pt idx="1241">
                  <c:v>835.57299999999998</c:v>
                </c:pt>
                <c:pt idx="1242">
                  <c:v>835.83972000000006</c:v>
                </c:pt>
                <c:pt idx="1243">
                  <c:v>836.1071199999999</c:v>
                </c:pt>
                <c:pt idx="1244">
                  <c:v>836.49017000000003</c:v>
                </c:pt>
                <c:pt idx="1245">
                  <c:v>837.04693999999984</c:v>
                </c:pt>
                <c:pt idx="1246">
                  <c:v>837.77557000000013</c:v>
                </c:pt>
                <c:pt idx="1247">
                  <c:v>838.63348000000008</c:v>
                </c:pt>
                <c:pt idx="1248">
                  <c:v>839.53765999999985</c:v>
                </c:pt>
                <c:pt idx="1249">
                  <c:v>840.41741999999988</c:v>
                </c:pt>
                <c:pt idx="1250">
                  <c:v>841.23644999999999</c:v>
                </c:pt>
                <c:pt idx="1251">
                  <c:v>841.99030000000005</c:v>
                </c:pt>
                <c:pt idx="1252">
                  <c:v>842.74463000000003</c:v>
                </c:pt>
                <c:pt idx="1253">
                  <c:v>843.58459000000005</c:v>
                </c:pt>
                <c:pt idx="1254">
                  <c:v>844.59418000000005</c:v>
                </c:pt>
                <c:pt idx="1255">
                  <c:v>845.84813999999983</c:v>
                </c:pt>
                <c:pt idx="1256">
                  <c:v>847.36273000000006</c:v>
                </c:pt>
                <c:pt idx="1257">
                  <c:v>849.10675000000003</c:v>
                </c:pt>
                <c:pt idx="1258">
                  <c:v>851.01440000000002</c:v>
                </c:pt>
                <c:pt idx="1259">
                  <c:v>852.98914000000002</c:v>
                </c:pt>
                <c:pt idx="1260">
                  <c:v>854.94518999999991</c:v>
                </c:pt>
                <c:pt idx="1261">
                  <c:v>856.82256999999993</c:v>
                </c:pt>
                <c:pt idx="1262">
                  <c:v>858.59240999999997</c:v>
                </c:pt>
                <c:pt idx="1263">
                  <c:v>860.27655000000004</c:v>
                </c:pt>
                <c:pt idx="1264">
                  <c:v>861.90215999999987</c:v>
                </c:pt>
                <c:pt idx="1265">
                  <c:v>863.51391999999998</c:v>
                </c:pt>
                <c:pt idx="1266">
                  <c:v>865.13379000000009</c:v>
                </c:pt>
                <c:pt idx="1267">
                  <c:v>866.76147000000003</c:v>
                </c:pt>
                <c:pt idx="1268">
                  <c:v>868.36352999999986</c:v>
                </c:pt>
                <c:pt idx="1269">
                  <c:v>869.88049000000001</c:v>
                </c:pt>
                <c:pt idx="1270">
                  <c:v>871.23755000000006</c:v>
                </c:pt>
                <c:pt idx="1271">
                  <c:v>872.3679199999998</c:v>
                </c:pt>
                <c:pt idx="1272">
                  <c:v>873.20648000000017</c:v>
                </c:pt>
                <c:pt idx="1273">
                  <c:v>873.72735999999998</c:v>
                </c:pt>
                <c:pt idx="1274">
                  <c:v>873.91204999999991</c:v>
                </c:pt>
                <c:pt idx="1275">
                  <c:v>873.78186000000005</c:v>
                </c:pt>
                <c:pt idx="1276">
                  <c:v>873.36651999999981</c:v>
                </c:pt>
                <c:pt idx="1277">
                  <c:v>872.72020999999984</c:v>
                </c:pt>
                <c:pt idx="1278">
                  <c:v>871.89374000000009</c:v>
                </c:pt>
                <c:pt idx="1279">
                  <c:v>870.94915999999989</c:v>
                </c:pt>
                <c:pt idx="1280">
                  <c:v>869.94518999999991</c:v>
                </c:pt>
                <c:pt idx="1281">
                  <c:v>868.92474000000004</c:v>
                </c:pt>
                <c:pt idx="1282">
                  <c:v>867.9278599999999</c:v>
                </c:pt>
                <c:pt idx="1283">
                  <c:v>866.97131000000002</c:v>
                </c:pt>
                <c:pt idx="1284">
                  <c:v>866.05706999999973</c:v>
                </c:pt>
                <c:pt idx="1285">
                  <c:v>865.17798000000005</c:v>
                </c:pt>
                <c:pt idx="1286">
                  <c:v>864.32030999999984</c:v>
                </c:pt>
                <c:pt idx="1287">
                  <c:v>863.46898999999996</c:v>
                </c:pt>
                <c:pt idx="1288">
                  <c:v>862.63031000000001</c:v>
                </c:pt>
                <c:pt idx="1289">
                  <c:v>861.81926999999985</c:v>
                </c:pt>
                <c:pt idx="1290">
                  <c:v>861.05926999999986</c:v>
                </c:pt>
                <c:pt idx="1291">
                  <c:v>860.39080999999999</c:v>
                </c:pt>
                <c:pt idx="1292">
                  <c:v>859.82610999999986</c:v>
                </c:pt>
                <c:pt idx="1293">
                  <c:v>859.38036999999997</c:v>
                </c:pt>
                <c:pt idx="1294">
                  <c:v>859.02801999999997</c:v>
                </c:pt>
                <c:pt idx="1295">
                  <c:v>858.72295999999983</c:v>
                </c:pt>
                <c:pt idx="1296">
                  <c:v>858.40808000000004</c:v>
                </c:pt>
                <c:pt idx="1297">
                  <c:v>858.02721999999994</c:v>
                </c:pt>
                <c:pt idx="1298">
                  <c:v>857.53350999999998</c:v>
                </c:pt>
                <c:pt idx="1299">
                  <c:v>856.92394999999999</c:v>
                </c:pt>
                <c:pt idx="1300">
                  <c:v>856.21825999999999</c:v>
                </c:pt>
                <c:pt idx="1301">
                  <c:v>855.46819999999991</c:v>
                </c:pt>
                <c:pt idx="1302">
                  <c:v>854.73125999999991</c:v>
                </c:pt>
                <c:pt idx="1303">
                  <c:v>854.05975000000001</c:v>
                </c:pt>
                <c:pt idx="1304">
                  <c:v>853.47124999999994</c:v>
                </c:pt>
                <c:pt idx="1305">
                  <c:v>852.95885999999996</c:v>
                </c:pt>
                <c:pt idx="1306">
                  <c:v>852.47424000000001</c:v>
                </c:pt>
                <c:pt idx="1307">
                  <c:v>851.96020999999985</c:v>
                </c:pt>
                <c:pt idx="1308">
                  <c:v>851.36168999999973</c:v>
                </c:pt>
                <c:pt idx="1309">
                  <c:v>850.65143</c:v>
                </c:pt>
                <c:pt idx="1310">
                  <c:v>849.83465999999987</c:v>
                </c:pt>
                <c:pt idx="1311">
                  <c:v>848.96715999999981</c:v>
                </c:pt>
                <c:pt idx="1312">
                  <c:v>848.12476000000004</c:v>
                </c:pt>
                <c:pt idx="1313">
                  <c:v>847.39044000000001</c:v>
                </c:pt>
                <c:pt idx="1314">
                  <c:v>846.83880999999997</c:v>
                </c:pt>
                <c:pt idx="1315">
                  <c:v>846.50031000000001</c:v>
                </c:pt>
                <c:pt idx="1316">
                  <c:v>846.36937999999998</c:v>
                </c:pt>
                <c:pt idx="1317">
                  <c:v>846.41247999999996</c:v>
                </c:pt>
                <c:pt idx="1318">
                  <c:v>846.56048999999996</c:v>
                </c:pt>
                <c:pt idx="1319">
                  <c:v>846.75060999999994</c:v>
                </c:pt>
                <c:pt idx="1320">
                  <c:v>846.94805999999994</c:v>
                </c:pt>
                <c:pt idx="1321">
                  <c:v>847.13311999999996</c:v>
                </c:pt>
                <c:pt idx="1322">
                  <c:v>847.32403999999997</c:v>
                </c:pt>
                <c:pt idx="1323">
                  <c:v>847.5614599999999</c:v>
                </c:pt>
                <c:pt idx="1324">
                  <c:v>847.87927000000002</c:v>
                </c:pt>
                <c:pt idx="1325">
                  <c:v>848.30597</c:v>
                </c:pt>
                <c:pt idx="1326">
                  <c:v>848.85351999999989</c:v>
                </c:pt>
                <c:pt idx="1327">
                  <c:v>849.49700999999993</c:v>
                </c:pt>
                <c:pt idx="1328">
                  <c:v>850.20781999999997</c:v>
                </c:pt>
                <c:pt idx="1329">
                  <c:v>850.94872999999984</c:v>
                </c:pt>
                <c:pt idx="1330">
                  <c:v>851.68811000000005</c:v>
                </c:pt>
                <c:pt idx="1331">
                  <c:v>852.41576999999984</c:v>
                </c:pt>
                <c:pt idx="1332">
                  <c:v>853.13640999999996</c:v>
                </c:pt>
                <c:pt idx="1333">
                  <c:v>853.86699999999985</c:v>
                </c:pt>
                <c:pt idx="1334">
                  <c:v>854.62030000000004</c:v>
                </c:pt>
                <c:pt idx="1335">
                  <c:v>855.40954999999997</c:v>
                </c:pt>
                <c:pt idx="1336">
                  <c:v>856.22460999999998</c:v>
                </c:pt>
                <c:pt idx="1337">
                  <c:v>857.04076999999984</c:v>
                </c:pt>
                <c:pt idx="1338">
                  <c:v>857.82616999999993</c:v>
                </c:pt>
                <c:pt idx="1339">
                  <c:v>858.54455999999993</c:v>
                </c:pt>
                <c:pt idx="1340">
                  <c:v>859.16876000000002</c:v>
                </c:pt>
                <c:pt idx="1341">
                  <c:v>859.68903000000012</c:v>
                </c:pt>
                <c:pt idx="1342">
                  <c:v>860.10125999999991</c:v>
                </c:pt>
                <c:pt idx="1343">
                  <c:v>860.42444</c:v>
                </c:pt>
                <c:pt idx="1344">
                  <c:v>860.67223999999999</c:v>
                </c:pt>
                <c:pt idx="1345">
                  <c:v>860.86487</c:v>
                </c:pt>
                <c:pt idx="1346">
                  <c:v>861.01531999999997</c:v>
                </c:pt>
                <c:pt idx="1347">
                  <c:v>861.13904000000002</c:v>
                </c:pt>
                <c:pt idx="1348">
                  <c:v>861.25091999999984</c:v>
                </c:pt>
                <c:pt idx="1349">
                  <c:v>861.36809999999991</c:v>
                </c:pt>
                <c:pt idx="1350">
                  <c:v>861.51862000000006</c:v>
                </c:pt>
                <c:pt idx="1351">
                  <c:v>861.72717</c:v>
                </c:pt>
                <c:pt idx="1352">
                  <c:v>862.01122999999973</c:v>
                </c:pt>
                <c:pt idx="1353">
                  <c:v>862.37780999999984</c:v>
                </c:pt>
                <c:pt idx="1354">
                  <c:v>862.81713999999988</c:v>
                </c:pt>
                <c:pt idx="1355">
                  <c:v>863.29340000000013</c:v>
                </c:pt>
                <c:pt idx="1356">
                  <c:v>863.7663</c:v>
                </c:pt>
                <c:pt idx="1357">
                  <c:v>864.19610999999998</c:v>
                </c:pt>
                <c:pt idx="1358">
                  <c:v>864.56188999999983</c:v>
                </c:pt>
                <c:pt idx="1359">
                  <c:v>864.87108999999998</c:v>
                </c:pt>
                <c:pt idx="1360">
                  <c:v>865.16034000000002</c:v>
                </c:pt>
                <c:pt idx="1361">
                  <c:v>865.48943999999995</c:v>
                </c:pt>
                <c:pt idx="1362">
                  <c:v>865.92998999999998</c:v>
                </c:pt>
                <c:pt idx="1363">
                  <c:v>866.52814000000001</c:v>
                </c:pt>
                <c:pt idx="1364">
                  <c:v>867.30260999999985</c:v>
                </c:pt>
                <c:pt idx="1365">
                  <c:v>868.22118999999998</c:v>
                </c:pt>
                <c:pt idx="1366">
                  <c:v>869.21911999999998</c:v>
                </c:pt>
                <c:pt idx="1367">
                  <c:v>870.20032000000003</c:v>
                </c:pt>
                <c:pt idx="1368">
                  <c:v>871.07257000000004</c:v>
                </c:pt>
                <c:pt idx="1369">
                  <c:v>871.77130000000011</c:v>
                </c:pt>
                <c:pt idx="1370">
                  <c:v>872.26824999999997</c:v>
                </c:pt>
                <c:pt idx="1371">
                  <c:v>872.58678999999995</c:v>
                </c:pt>
                <c:pt idx="1372">
                  <c:v>872.78423999999995</c:v>
                </c:pt>
                <c:pt idx="1373">
                  <c:v>872.92180999999994</c:v>
                </c:pt>
                <c:pt idx="1374">
                  <c:v>873.06164999999987</c:v>
                </c:pt>
                <c:pt idx="1375">
                  <c:v>873.21436000000017</c:v>
                </c:pt>
                <c:pt idx="1376">
                  <c:v>873.35711999999978</c:v>
                </c:pt>
                <c:pt idx="1377">
                  <c:v>873.43279999999993</c:v>
                </c:pt>
                <c:pt idx="1378">
                  <c:v>873.35772999999972</c:v>
                </c:pt>
                <c:pt idx="1379">
                  <c:v>873.06658999999991</c:v>
                </c:pt>
                <c:pt idx="1380">
                  <c:v>872.52941999999996</c:v>
                </c:pt>
                <c:pt idx="1381">
                  <c:v>871.76074000000017</c:v>
                </c:pt>
                <c:pt idx="1382">
                  <c:v>870.82952999999986</c:v>
                </c:pt>
                <c:pt idx="1383">
                  <c:v>869.8322099999998</c:v>
                </c:pt>
                <c:pt idx="1384">
                  <c:v>868.86950999999988</c:v>
                </c:pt>
                <c:pt idx="1385">
                  <c:v>868.03240999999991</c:v>
                </c:pt>
                <c:pt idx="1386">
                  <c:v>867.35674999999992</c:v>
                </c:pt>
                <c:pt idx="1387">
                  <c:v>866.84685999999988</c:v>
                </c:pt>
                <c:pt idx="1388">
                  <c:v>866.47582999999997</c:v>
                </c:pt>
                <c:pt idx="1389">
                  <c:v>866.18700999999999</c:v>
                </c:pt>
                <c:pt idx="1390">
                  <c:v>865.95299999999986</c:v>
                </c:pt>
                <c:pt idx="1391">
                  <c:v>865.76293999999996</c:v>
                </c:pt>
                <c:pt idx="1392">
                  <c:v>865.64922999999987</c:v>
                </c:pt>
                <c:pt idx="1393">
                  <c:v>865.67163000000005</c:v>
                </c:pt>
                <c:pt idx="1394">
                  <c:v>865.89794999999992</c:v>
                </c:pt>
                <c:pt idx="1395">
                  <c:v>866.39331000000004</c:v>
                </c:pt>
                <c:pt idx="1396">
                  <c:v>867.17590000000007</c:v>
                </c:pt>
                <c:pt idx="1397">
                  <c:v>868.22491000000002</c:v>
                </c:pt>
                <c:pt idx="1398">
                  <c:v>869.46996999999988</c:v>
                </c:pt>
                <c:pt idx="1399">
                  <c:v>870.80590999999993</c:v>
                </c:pt>
                <c:pt idx="1400">
                  <c:v>872.12463000000002</c:v>
                </c:pt>
                <c:pt idx="1401">
                  <c:v>873.32103999999993</c:v>
                </c:pt>
                <c:pt idx="1402">
                  <c:v>874.33007999999984</c:v>
                </c:pt>
                <c:pt idx="1403">
                  <c:v>875.12414999999999</c:v>
                </c:pt>
                <c:pt idx="1404">
                  <c:v>875.71569999999997</c:v>
                </c:pt>
                <c:pt idx="1405">
                  <c:v>876.13964999999996</c:v>
                </c:pt>
                <c:pt idx="1406">
                  <c:v>876.4510499999999</c:v>
                </c:pt>
                <c:pt idx="1407">
                  <c:v>876.68706999999984</c:v>
                </c:pt>
                <c:pt idx="1408">
                  <c:v>876.87653</c:v>
                </c:pt>
                <c:pt idx="1409">
                  <c:v>877.03894000000003</c:v>
                </c:pt>
                <c:pt idx="1410">
                  <c:v>877.16003000000001</c:v>
                </c:pt>
                <c:pt idx="1411">
                  <c:v>877.23217999999997</c:v>
                </c:pt>
                <c:pt idx="1412">
                  <c:v>877.24738000000002</c:v>
                </c:pt>
                <c:pt idx="1413">
                  <c:v>877.19849000000011</c:v>
                </c:pt>
                <c:pt idx="1414">
                  <c:v>877.08582000000001</c:v>
                </c:pt>
                <c:pt idx="1415">
                  <c:v>876.92235999999991</c:v>
                </c:pt>
                <c:pt idx="1416">
                  <c:v>876.71735000000001</c:v>
                </c:pt>
                <c:pt idx="1417">
                  <c:v>876.47748000000001</c:v>
                </c:pt>
                <c:pt idx="1418">
                  <c:v>876.21411000000001</c:v>
                </c:pt>
                <c:pt idx="1419">
                  <c:v>875.92871000000002</c:v>
                </c:pt>
                <c:pt idx="1420">
                  <c:v>875.62505999999996</c:v>
                </c:pt>
                <c:pt idx="1421">
                  <c:v>875.30993999999998</c:v>
                </c:pt>
                <c:pt idx="1422">
                  <c:v>874.99341000000004</c:v>
                </c:pt>
                <c:pt idx="1423">
                  <c:v>874.69391000000007</c:v>
                </c:pt>
                <c:pt idx="1424">
                  <c:v>874.42461999999989</c:v>
                </c:pt>
                <c:pt idx="1425">
                  <c:v>874.20514000000003</c:v>
                </c:pt>
                <c:pt idx="1426">
                  <c:v>874.0465099999999</c:v>
                </c:pt>
                <c:pt idx="1427">
                  <c:v>873.95592999999985</c:v>
                </c:pt>
                <c:pt idx="1428">
                  <c:v>873.92364999999984</c:v>
                </c:pt>
                <c:pt idx="1429">
                  <c:v>873.94701999999972</c:v>
                </c:pt>
                <c:pt idx="1430">
                  <c:v>874.01562999999987</c:v>
                </c:pt>
                <c:pt idx="1431">
                  <c:v>874.10344999999995</c:v>
                </c:pt>
                <c:pt idx="1432">
                  <c:v>874.20050000000003</c:v>
                </c:pt>
                <c:pt idx="1433">
                  <c:v>874.28619000000003</c:v>
                </c:pt>
                <c:pt idx="1434">
                  <c:v>874.33568999999989</c:v>
                </c:pt>
                <c:pt idx="1435">
                  <c:v>874.33898999999997</c:v>
                </c:pt>
                <c:pt idx="1436">
                  <c:v>874.27562999999998</c:v>
                </c:pt>
                <c:pt idx="1437">
                  <c:v>874.12725999999986</c:v>
                </c:pt>
                <c:pt idx="1438">
                  <c:v>873.89708999999993</c:v>
                </c:pt>
                <c:pt idx="1439">
                  <c:v>873.58081000000004</c:v>
                </c:pt>
                <c:pt idx="1440">
                  <c:v>873.18841999999995</c:v>
                </c:pt>
                <c:pt idx="1441">
                  <c:v>872.73901000000001</c:v>
                </c:pt>
                <c:pt idx="1442">
                  <c:v>872.25067000000001</c:v>
                </c:pt>
                <c:pt idx="1443">
                  <c:v>871.74158</c:v>
                </c:pt>
                <c:pt idx="1444">
                  <c:v>871.22900000000004</c:v>
                </c:pt>
                <c:pt idx="1445">
                  <c:v>870.72826999999984</c:v>
                </c:pt>
                <c:pt idx="1446">
                  <c:v>870.24994000000004</c:v>
                </c:pt>
                <c:pt idx="1447">
                  <c:v>869.8114599999999</c:v>
                </c:pt>
                <c:pt idx="1448">
                  <c:v>869.41851999999983</c:v>
                </c:pt>
                <c:pt idx="1449">
                  <c:v>869.10631999999998</c:v>
                </c:pt>
                <c:pt idx="1450">
                  <c:v>868.8902599999999</c:v>
                </c:pt>
                <c:pt idx="1451">
                  <c:v>868.79351999999994</c:v>
                </c:pt>
                <c:pt idx="1452">
                  <c:v>868.83533</c:v>
                </c:pt>
                <c:pt idx="1453">
                  <c:v>869.02086999999983</c:v>
                </c:pt>
                <c:pt idx="1454">
                  <c:v>869.33013999999991</c:v>
                </c:pt>
                <c:pt idx="1455">
                  <c:v>869.74865999999997</c:v>
                </c:pt>
                <c:pt idx="1456">
                  <c:v>870.23999000000003</c:v>
                </c:pt>
                <c:pt idx="1457">
                  <c:v>870.76147000000003</c:v>
                </c:pt>
                <c:pt idx="1458">
                  <c:v>871.29852000000005</c:v>
                </c:pt>
                <c:pt idx="1459">
                  <c:v>871.82653999999991</c:v>
                </c:pt>
                <c:pt idx="1460">
                  <c:v>872.35192999999992</c:v>
                </c:pt>
                <c:pt idx="1461">
                  <c:v>872.88598999999999</c:v>
                </c:pt>
                <c:pt idx="1462">
                  <c:v>873.44830000000002</c:v>
                </c:pt>
                <c:pt idx="1463">
                  <c:v>874.05878000000007</c:v>
                </c:pt>
                <c:pt idx="1464">
                  <c:v>874.73235999999997</c:v>
                </c:pt>
                <c:pt idx="1465">
                  <c:v>875.47455000000002</c:v>
                </c:pt>
                <c:pt idx="1466">
                  <c:v>876.27509000000009</c:v>
                </c:pt>
                <c:pt idx="1467">
                  <c:v>877.13354000000004</c:v>
                </c:pt>
                <c:pt idx="1468">
                  <c:v>878.02593999999999</c:v>
                </c:pt>
                <c:pt idx="1469">
                  <c:v>878.94860999999992</c:v>
                </c:pt>
                <c:pt idx="1470">
                  <c:v>879.88360999999998</c:v>
                </c:pt>
                <c:pt idx="1471">
                  <c:v>880.81811999999991</c:v>
                </c:pt>
                <c:pt idx="1472">
                  <c:v>881.72661999999991</c:v>
                </c:pt>
                <c:pt idx="1473">
                  <c:v>882.58136000000002</c:v>
                </c:pt>
                <c:pt idx="1474">
                  <c:v>883.35077000000001</c:v>
                </c:pt>
                <c:pt idx="1475">
                  <c:v>884.00365999999997</c:v>
                </c:pt>
                <c:pt idx="1476">
                  <c:v>884.51331000000005</c:v>
                </c:pt>
                <c:pt idx="1477">
                  <c:v>884.88427999999999</c:v>
                </c:pt>
                <c:pt idx="1478">
                  <c:v>885.12347000000011</c:v>
                </c:pt>
                <c:pt idx="1479">
                  <c:v>885.27715999999998</c:v>
                </c:pt>
                <c:pt idx="1480">
                  <c:v>885.38995</c:v>
                </c:pt>
                <c:pt idx="1481">
                  <c:v>885.50896999999998</c:v>
                </c:pt>
                <c:pt idx="1482">
                  <c:v>885.66467</c:v>
                </c:pt>
                <c:pt idx="1483">
                  <c:v>885.8612099999998</c:v>
                </c:pt>
                <c:pt idx="1484">
                  <c:v>886.07941000000005</c:v>
                </c:pt>
                <c:pt idx="1485">
                  <c:v>886.27496000000008</c:v>
                </c:pt>
                <c:pt idx="1486">
                  <c:v>886.39861999999994</c:v>
                </c:pt>
                <c:pt idx="1487">
                  <c:v>886.41547000000003</c:v>
                </c:pt>
                <c:pt idx="1488">
                  <c:v>886.31848000000002</c:v>
                </c:pt>
                <c:pt idx="1489">
                  <c:v>886.12408000000005</c:v>
                </c:pt>
                <c:pt idx="1490">
                  <c:v>885.88348000000008</c:v>
                </c:pt>
                <c:pt idx="1491">
                  <c:v>885.65740999999991</c:v>
                </c:pt>
                <c:pt idx="1492">
                  <c:v>885.50292999999988</c:v>
                </c:pt>
                <c:pt idx="1493">
                  <c:v>885.45800999999983</c:v>
                </c:pt>
                <c:pt idx="1494">
                  <c:v>885.53148999999996</c:v>
                </c:pt>
                <c:pt idx="1495">
                  <c:v>885.70714999999996</c:v>
                </c:pt>
                <c:pt idx="1496">
                  <c:v>885.94109999999989</c:v>
                </c:pt>
                <c:pt idx="1497">
                  <c:v>886.20898000000011</c:v>
                </c:pt>
                <c:pt idx="1498">
                  <c:v>886.48859000000004</c:v>
                </c:pt>
                <c:pt idx="1499">
                  <c:v>886.77802000000008</c:v>
                </c:pt>
                <c:pt idx="1500">
                  <c:v>887.10504000000003</c:v>
                </c:pt>
                <c:pt idx="1501">
                  <c:v>887.49663999999996</c:v>
                </c:pt>
                <c:pt idx="1502">
                  <c:v>887.96947999999998</c:v>
                </c:pt>
                <c:pt idx="1503">
                  <c:v>888.52270999999996</c:v>
                </c:pt>
                <c:pt idx="1504">
                  <c:v>889.11078000000009</c:v>
                </c:pt>
                <c:pt idx="1505">
                  <c:v>889.67474000000016</c:v>
                </c:pt>
                <c:pt idx="1506">
                  <c:v>890.1413</c:v>
                </c:pt>
                <c:pt idx="1507">
                  <c:v>890.44909999999993</c:v>
                </c:pt>
                <c:pt idx="1508">
                  <c:v>890.58123999999998</c:v>
                </c:pt>
                <c:pt idx="1509">
                  <c:v>890.55401999999992</c:v>
                </c:pt>
                <c:pt idx="1510">
                  <c:v>890.42340000000002</c:v>
                </c:pt>
                <c:pt idx="1511">
                  <c:v>890.27325000000008</c:v>
                </c:pt>
                <c:pt idx="1512">
                  <c:v>890.16460999999993</c:v>
                </c:pt>
                <c:pt idx="1513">
                  <c:v>890.13531</c:v>
                </c:pt>
                <c:pt idx="1514">
                  <c:v>890.17296999999996</c:v>
                </c:pt>
                <c:pt idx="1515">
                  <c:v>890.21361999999999</c:v>
                </c:pt>
                <c:pt idx="1516">
                  <c:v>890.16638</c:v>
                </c:pt>
                <c:pt idx="1517">
                  <c:v>889.95398</c:v>
                </c:pt>
                <c:pt idx="1518">
                  <c:v>889.51787999999999</c:v>
                </c:pt>
                <c:pt idx="1519">
                  <c:v>888.86529999999993</c:v>
                </c:pt>
                <c:pt idx="1520">
                  <c:v>888.06817999999998</c:v>
                </c:pt>
                <c:pt idx="1521">
                  <c:v>887.22375000000011</c:v>
                </c:pt>
                <c:pt idx="1522">
                  <c:v>886.44988999999998</c:v>
                </c:pt>
                <c:pt idx="1523">
                  <c:v>885.84789999999987</c:v>
                </c:pt>
                <c:pt idx="1524">
                  <c:v>885.44879000000003</c:v>
                </c:pt>
                <c:pt idx="1525">
                  <c:v>885.23943999999995</c:v>
                </c:pt>
                <c:pt idx="1526">
                  <c:v>885.14038000000005</c:v>
                </c:pt>
                <c:pt idx="1527">
                  <c:v>885.05291999999986</c:v>
                </c:pt>
                <c:pt idx="1528">
                  <c:v>884.89197000000001</c:v>
                </c:pt>
                <c:pt idx="1529">
                  <c:v>884.60931000000005</c:v>
                </c:pt>
                <c:pt idx="1530">
                  <c:v>884.21088000000009</c:v>
                </c:pt>
                <c:pt idx="1531">
                  <c:v>883.76671999999996</c:v>
                </c:pt>
                <c:pt idx="1532">
                  <c:v>883.35149999999987</c:v>
                </c:pt>
                <c:pt idx="1533">
                  <c:v>883.04680999999994</c:v>
                </c:pt>
                <c:pt idx="1534">
                  <c:v>882.88811999999996</c:v>
                </c:pt>
                <c:pt idx="1535">
                  <c:v>882.85656999999992</c:v>
                </c:pt>
                <c:pt idx="1536">
                  <c:v>882.87543000000005</c:v>
                </c:pt>
                <c:pt idx="1537">
                  <c:v>882.83910999999989</c:v>
                </c:pt>
                <c:pt idx="1538">
                  <c:v>882.63921999999991</c:v>
                </c:pt>
                <c:pt idx="1539">
                  <c:v>882.21721999999988</c:v>
                </c:pt>
                <c:pt idx="1540">
                  <c:v>881.56084999999996</c:v>
                </c:pt>
                <c:pt idx="1541">
                  <c:v>880.72631999999999</c:v>
                </c:pt>
                <c:pt idx="1542">
                  <c:v>879.81177000000002</c:v>
                </c:pt>
                <c:pt idx="1543">
                  <c:v>878.92345999999998</c:v>
                </c:pt>
                <c:pt idx="1544">
                  <c:v>878.14313000000004</c:v>
                </c:pt>
                <c:pt idx="1545">
                  <c:v>877.49158</c:v>
                </c:pt>
                <c:pt idx="1546">
                  <c:v>876.94854999999984</c:v>
                </c:pt>
                <c:pt idx="1547">
                  <c:v>876.43633999999997</c:v>
                </c:pt>
                <c:pt idx="1548">
                  <c:v>875.87048000000004</c:v>
                </c:pt>
                <c:pt idx="1549">
                  <c:v>875.1887200000001</c:v>
                </c:pt>
                <c:pt idx="1550">
                  <c:v>874.37976000000003</c:v>
                </c:pt>
                <c:pt idx="1551">
                  <c:v>873.48559999999998</c:v>
                </c:pt>
                <c:pt idx="1552">
                  <c:v>872.60095000000001</c:v>
                </c:pt>
                <c:pt idx="1553">
                  <c:v>871.83374000000003</c:v>
                </c:pt>
                <c:pt idx="1554">
                  <c:v>871.28455000000008</c:v>
                </c:pt>
                <c:pt idx="1555">
                  <c:v>870.99005</c:v>
                </c:pt>
                <c:pt idx="1556">
                  <c:v>870.94671999999991</c:v>
                </c:pt>
                <c:pt idx="1557">
                  <c:v>871.08172999999999</c:v>
                </c:pt>
                <c:pt idx="1558">
                  <c:v>871.28589000000011</c:v>
                </c:pt>
                <c:pt idx="1559">
                  <c:v>871.47382000000005</c:v>
                </c:pt>
                <c:pt idx="1560">
                  <c:v>871.56695999999988</c:v>
                </c:pt>
                <c:pt idx="1561">
                  <c:v>871.55371000000002</c:v>
                </c:pt>
                <c:pt idx="1562">
                  <c:v>871.47888000000012</c:v>
                </c:pt>
                <c:pt idx="1563">
                  <c:v>871.40894000000003</c:v>
                </c:pt>
                <c:pt idx="1564">
                  <c:v>871.43212999999992</c:v>
                </c:pt>
                <c:pt idx="1565">
                  <c:v>871.61401000000001</c:v>
                </c:pt>
                <c:pt idx="1566">
                  <c:v>871.97991999999999</c:v>
                </c:pt>
                <c:pt idx="1567">
                  <c:v>872.51549999999997</c:v>
                </c:pt>
                <c:pt idx="1568">
                  <c:v>873.17340000000013</c:v>
                </c:pt>
                <c:pt idx="1569">
                  <c:v>873.89239999999984</c:v>
                </c:pt>
                <c:pt idx="1570">
                  <c:v>874.62408000000005</c:v>
                </c:pt>
                <c:pt idx="1571">
                  <c:v>875.34319999999991</c:v>
                </c:pt>
                <c:pt idx="1572">
                  <c:v>876.06335000000001</c:v>
                </c:pt>
                <c:pt idx="1573">
                  <c:v>876.79651000000001</c:v>
                </c:pt>
                <c:pt idx="1574">
                  <c:v>877.58514000000002</c:v>
                </c:pt>
                <c:pt idx="1575">
                  <c:v>878.44494999999984</c:v>
                </c:pt>
                <c:pt idx="1576">
                  <c:v>879.36132999999973</c:v>
                </c:pt>
                <c:pt idx="1577">
                  <c:v>880.31035999999983</c:v>
                </c:pt>
                <c:pt idx="1578">
                  <c:v>881.25176999999996</c:v>
                </c:pt>
                <c:pt idx="1579">
                  <c:v>882.14391999999998</c:v>
                </c:pt>
                <c:pt idx="1580">
                  <c:v>882.98101999999983</c:v>
                </c:pt>
                <c:pt idx="1581">
                  <c:v>883.77631000000008</c:v>
                </c:pt>
                <c:pt idx="1582">
                  <c:v>884.58043999999995</c:v>
                </c:pt>
                <c:pt idx="1583">
                  <c:v>885.45220999999981</c:v>
                </c:pt>
                <c:pt idx="1584">
                  <c:v>886.45391999999993</c:v>
                </c:pt>
                <c:pt idx="1585">
                  <c:v>887.60961999999984</c:v>
                </c:pt>
                <c:pt idx="1586">
                  <c:v>888.91759999999988</c:v>
                </c:pt>
                <c:pt idx="1587">
                  <c:v>890.33172999999988</c:v>
                </c:pt>
                <c:pt idx="1588">
                  <c:v>891.78112999999996</c:v>
                </c:pt>
                <c:pt idx="1589">
                  <c:v>893.19775000000004</c:v>
                </c:pt>
                <c:pt idx="1590">
                  <c:v>894.51946999999996</c:v>
                </c:pt>
                <c:pt idx="1591">
                  <c:v>895.72210999999993</c:v>
                </c:pt>
                <c:pt idx="1592">
                  <c:v>896.81237999999996</c:v>
                </c:pt>
                <c:pt idx="1593">
                  <c:v>897.81328999999994</c:v>
                </c:pt>
                <c:pt idx="1594">
                  <c:v>898.75933999999995</c:v>
                </c:pt>
                <c:pt idx="1595">
                  <c:v>899.66583000000003</c:v>
                </c:pt>
                <c:pt idx="1596">
                  <c:v>900.52941999999996</c:v>
                </c:pt>
                <c:pt idx="1597">
                  <c:v>901.30273</c:v>
                </c:pt>
                <c:pt idx="1598">
                  <c:v>901.93560999999988</c:v>
                </c:pt>
                <c:pt idx="1599">
                  <c:v>902.3591899999999</c:v>
                </c:pt>
                <c:pt idx="1600">
                  <c:v>902.53704999999991</c:v>
                </c:pt>
                <c:pt idx="1601">
                  <c:v>902.4572099999998</c:v>
                </c:pt>
                <c:pt idx="1602">
                  <c:v>902.14702999999986</c:v>
                </c:pt>
                <c:pt idx="1603">
                  <c:v>901.66485999999998</c:v>
                </c:pt>
                <c:pt idx="1604">
                  <c:v>901.08075000000008</c:v>
                </c:pt>
                <c:pt idx="1605">
                  <c:v>900.45836999999983</c:v>
                </c:pt>
                <c:pt idx="1606">
                  <c:v>899.83989999999983</c:v>
                </c:pt>
                <c:pt idx="1607">
                  <c:v>899.22997999999995</c:v>
                </c:pt>
                <c:pt idx="1608">
                  <c:v>898.62274000000002</c:v>
                </c:pt>
                <c:pt idx="1609">
                  <c:v>897.97210999999993</c:v>
                </c:pt>
                <c:pt idx="1610">
                  <c:v>897.25800000000004</c:v>
                </c:pt>
                <c:pt idx="1611">
                  <c:v>896.46593999999993</c:v>
                </c:pt>
                <c:pt idx="1612">
                  <c:v>895.59888000000012</c:v>
                </c:pt>
                <c:pt idx="1613">
                  <c:v>894.6967800000001</c:v>
                </c:pt>
                <c:pt idx="1614">
                  <c:v>893.79229999999984</c:v>
                </c:pt>
                <c:pt idx="1615">
                  <c:v>892.92559999999992</c:v>
                </c:pt>
                <c:pt idx="1616">
                  <c:v>892.11059999999998</c:v>
                </c:pt>
                <c:pt idx="1617">
                  <c:v>891.33251999999982</c:v>
                </c:pt>
                <c:pt idx="1618">
                  <c:v>890.56488000000002</c:v>
                </c:pt>
                <c:pt idx="1619">
                  <c:v>889.74511999999993</c:v>
                </c:pt>
                <c:pt idx="1620">
                  <c:v>888.84038999999996</c:v>
                </c:pt>
                <c:pt idx="1621">
                  <c:v>887.81743999999992</c:v>
                </c:pt>
                <c:pt idx="1622">
                  <c:v>886.68755999999996</c:v>
                </c:pt>
                <c:pt idx="1623">
                  <c:v>885.49700999999993</c:v>
                </c:pt>
                <c:pt idx="1624">
                  <c:v>884.31348000000003</c:v>
                </c:pt>
                <c:pt idx="1625">
                  <c:v>883.22613999999999</c:v>
                </c:pt>
                <c:pt idx="1626">
                  <c:v>882.31139999999994</c:v>
                </c:pt>
                <c:pt idx="1627">
                  <c:v>881.62518</c:v>
                </c:pt>
                <c:pt idx="1628">
                  <c:v>881.17711999999983</c:v>
                </c:pt>
                <c:pt idx="1629">
                  <c:v>880.95470999999998</c:v>
                </c:pt>
                <c:pt idx="1630">
                  <c:v>880.88427999999999</c:v>
                </c:pt>
                <c:pt idx="1631">
                  <c:v>880.89666999999986</c:v>
                </c:pt>
                <c:pt idx="1632">
                  <c:v>880.90764999999988</c:v>
                </c:pt>
                <c:pt idx="1633">
                  <c:v>880.84844999999996</c:v>
                </c:pt>
                <c:pt idx="1634">
                  <c:v>880.67755</c:v>
                </c:pt>
                <c:pt idx="1635">
                  <c:v>880.39148</c:v>
                </c:pt>
                <c:pt idx="1636">
                  <c:v>880.01459</c:v>
                </c:pt>
                <c:pt idx="1637">
                  <c:v>879.59174000000007</c:v>
                </c:pt>
                <c:pt idx="1638">
                  <c:v>879.19263000000001</c:v>
                </c:pt>
                <c:pt idx="1639">
                  <c:v>878.86455999999987</c:v>
                </c:pt>
                <c:pt idx="1640">
                  <c:v>878.65130999999997</c:v>
                </c:pt>
                <c:pt idx="1641">
                  <c:v>878.57483000000013</c:v>
                </c:pt>
                <c:pt idx="1642">
                  <c:v>878.61699999999996</c:v>
                </c:pt>
                <c:pt idx="1643">
                  <c:v>878.76140999999996</c:v>
                </c:pt>
                <c:pt idx="1644">
                  <c:v>878.97473000000014</c:v>
                </c:pt>
                <c:pt idx="1645">
                  <c:v>879.21605999999997</c:v>
                </c:pt>
                <c:pt idx="1646">
                  <c:v>879.47955000000002</c:v>
                </c:pt>
                <c:pt idx="1647">
                  <c:v>879.75848000000008</c:v>
                </c:pt>
                <c:pt idx="1648">
                  <c:v>880.08594000000005</c:v>
                </c:pt>
                <c:pt idx="1649">
                  <c:v>880.48401000000001</c:v>
                </c:pt>
                <c:pt idx="1650">
                  <c:v>880.99030000000005</c:v>
                </c:pt>
                <c:pt idx="1651">
                  <c:v>881.62518</c:v>
                </c:pt>
                <c:pt idx="1652">
                  <c:v>882.38451999999984</c:v>
                </c:pt>
                <c:pt idx="1653">
                  <c:v>883.24860000000001</c:v>
                </c:pt>
                <c:pt idx="1654">
                  <c:v>884.16851999999983</c:v>
                </c:pt>
                <c:pt idx="1655">
                  <c:v>885.10504000000003</c:v>
                </c:pt>
                <c:pt idx="1656">
                  <c:v>886.00323000000003</c:v>
                </c:pt>
                <c:pt idx="1657">
                  <c:v>886.85338999999999</c:v>
                </c:pt>
                <c:pt idx="1658">
                  <c:v>887.64623999999992</c:v>
                </c:pt>
                <c:pt idx="1659">
                  <c:v>888.41547000000003</c:v>
                </c:pt>
                <c:pt idx="1660">
                  <c:v>889.18805000000009</c:v>
                </c:pt>
                <c:pt idx="1661">
                  <c:v>890.00207999999998</c:v>
                </c:pt>
                <c:pt idx="1662">
                  <c:v>890.86522999999988</c:v>
                </c:pt>
                <c:pt idx="1663">
                  <c:v>891.77136000000007</c:v>
                </c:pt>
                <c:pt idx="1664">
                  <c:v>892.67656999999997</c:v>
                </c:pt>
                <c:pt idx="1665">
                  <c:v>893.53278</c:v>
                </c:pt>
                <c:pt idx="1666">
                  <c:v>894.2854000000001</c:v>
                </c:pt>
                <c:pt idx="1667">
                  <c:v>894.89727999999991</c:v>
                </c:pt>
                <c:pt idx="1668">
                  <c:v>895.35491999999988</c:v>
                </c:pt>
                <c:pt idx="1669">
                  <c:v>895.68506000000002</c:v>
                </c:pt>
                <c:pt idx="1670">
                  <c:v>895.92138999999997</c:v>
                </c:pt>
                <c:pt idx="1671">
                  <c:v>896.11315999999999</c:v>
                </c:pt>
                <c:pt idx="1672">
                  <c:v>896.29449000000011</c:v>
                </c:pt>
                <c:pt idx="1673">
                  <c:v>896.47728999999993</c:v>
                </c:pt>
                <c:pt idx="1674">
                  <c:v>896.64331000000004</c:v>
                </c:pt>
                <c:pt idx="1675">
                  <c:v>896.75873000000013</c:v>
                </c:pt>
                <c:pt idx="1676">
                  <c:v>896.78296</c:v>
                </c:pt>
                <c:pt idx="1677">
                  <c:v>896.69426999999996</c:v>
                </c:pt>
                <c:pt idx="1678">
                  <c:v>896.49352999999996</c:v>
                </c:pt>
                <c:pt idx="1679">
                  <c:v>896.21753000000001</c:v>
                </c:pt>
                <c:pt idx="1680">
                  <c:v>895.93670999999983</c:v>
                </c:pt>
                <c:pt idx="1681">
                  <c:v>895.72107000000005</c:v>
                </c:pt>
                <c:pt idx="1682">
                  <c:v>895.63250999999991</c:v>
                </c:pt>
                <c:pt idx="1683">
                  <c:v>895.71680000000003</c:v>
                </c:pt>
                <c:pt idx="1684">
                  <c:v>895.96154999999987</c:v>
                </c:pt>
                <c:pt idx="1685">
                  <c:v>896.33111999999994</c:v>
                </c:pt>
                <c:pt idx="1686">
                  <c:v>896.76214999999991</c:v>
                </c:pt>
                <c:pt idx="1687">
                  <c:v>897.18529999999998</c:v>
                </c:pt>
                <c:pt idx="1688">
                  <c:v>897.54864999999984</c:v>
                </c:pt>
                <c:pt idx="1689">
                  <c:v>897.82506999999987</c:v>
                </c:pt>
                <c:pt idx="1690">
                  <c:v>898.01318000000003</c:v>
                </c:pt>
                <c:pt idx="1691">
                  <c:v>898.13433999999995</c:v>
                </c:pt>
                <c:pt idx="1692">
                  <c:v>898.21130000000005</c:v>
                </c:pt>
                <c:pt idx="1693">
                  <c:v>898.25476000000003</c:v>
                </c:pt>
                <c:pt idx="1694">
                  <c:v>898.26837000000012</c:v>
                </c:pt>
                <c:pt idx="1695">
                  <c:v>898.22986000000003</c:v>
                </c:pt>
                <c:pt idx="1696">
                  <c:v>898.11176</c:v>
                </c:pt>
                <c:pt idx="1697">
                  <c:v>897.90277000000003</c:v>
                </c:pt>
                <c:pt idx="1698">
                  <c:v>897.58905000000004</c:v>
                </c:pt>
                <c:pt idx="1699">
                  <c:v>897.20410000000004</c:v>
                </c:pt>
                <c:pt idx="1700">
                  <c:v>896.77789000000007</c:v>
                </c:pt>
                <c:pt idx="1701">
                  <c:v>896.35430999999994</c:v>
                </c:pt>
                <c:pt idx="1702">
                  <c:v>895.96575999999993</c:v>
                </c:pt>
                <c:pt idx="1703">
                  <c:v>895.60906999999997</c:v>
                </c:pt>
                <c:pt idx="1704">
                  <c:v>895.27100000000007</c:v>
                </c:pt>
                <c:pt idx="1705">
                  <c:v>894.90105999999992</c:v>
                </c:pt>
                <c:pt idx="1706">
                  <c:v>894.46093999999994</c:v>
                </c:pt>
                <c:pt idx="1707">
                  <c:v>893.91399999999999</c:v>
                </c:pt>
                <c:pt idx="1708">
                  <c:v>893.28210000000001</c:v>
                </c:pt>
                <c:pt idx="1709">
                  <c:v>892.59002999999996</c:v>
                </c:pt>
                <c:pt idx="1710">
                  <c:v>891.92412999999988</c:v>
                </c:pt>
                <c:pt idx="1711">
                  <c:v>891.35845999999992</c:v>
                </c:pt>
                <c:pt idx="1712">
                  <c:v>890.95343000000003</c:v>
                </c:pt>
                <c:pt idx="1713">
                  <c:v>890.74030000000005</c:v>
                </c:pt>
                <c:pt idx="1714">
                  <c:v>890.70068000000003</c:v>
                </c:pt>
                <c:pt idx="1715">
                  <c:v>890.78210000000001</c:v>
                </c:pt>
                <c:pt idx="1716">
                  <c:v>890.91662999999994</c:v>
                </c:pt>
                <c:pt idx="1717">
                  <c:v>891.05291999999986</c:v>
                </c:pt>
                <c:pt idx="1718">
                  <c:v>891.17944000000011</c:v>
                </c:pt>
                <c:pt idx="1719">
                  <c:v>891.32024999999987</c:v>
                </c:pt>
                <c:pt idx="1720">
                  <c:v>891.54938000000004</c:v>
                </c:pt>
                <c:pt idx="1721">
                  <c:v>891.94927999999993</c:v>
                </c:pt>
                <c:pt idx="1722">
                  <c:v>892.59215999999992</c:v>
                </c:pt>
                <c:pt idx="1723">
                  <c:v>893.50261999999987</c:v>
                </c:pt>
                <c:pt idx="1724">
                  <c:v>894.64917000000003</c:v>
                </c:pt>
                <c:pt idx="1725">
                  <c:v>895.93694999999991</c:v>
                </c:pt>
                <c:pt idx="1726">
                  <c:v>897.25409000000002</c:v>
                </c:pt>
                <c:pt idx="1727">
                  <c:v>898.48028999999997</c:v>
                </c:pt>
                <c:pt idx="1728">
                  <c:v>899.53638000000001</c:v>
                </c:pt>
                <c:pt idx="1729">
                  <c:v>900.40173000000004</c:v>
                </c:pt>
                <c:pt idx="1730">
                  <c:v>901.11273000000017</c:v>
                </c:pt>
                <c:pt idx="1731">
                  <c:v>901.7525599999999</c:v>
                </c:pt>
                <c:pt idx="1732">
                  <c:v>902.40039000000002</c:v>
                </c:pt>
                <c:pt idx="1733">
                  <c:v>903.11028999999996</c:v>
                </c:pt>
                <c:pt idx="1734">
                  <c:v>903.89019999999994</c:v>
                </c:pt>
                <c:pt idx="1735">
                  <c:v>904.67236000000003</c:v>
                </c:pt>
                <c:pt idx="1736">
                  <c:v>905.36901999999986</c:v>
                </c:pt>
                <c:pt idx="1737">
                  <c:v>905.87567000000001</c:v>
                </c:pt>
                <c:pt idx="1738">
                  <c:v>906.12560999999994</c:v>
                </c:pt>
                <c:pt idx="1739">
                  <c:v>906.11841000000004</c:v>
                </c:pt>
                <c:pt idx="1740">
                  <c:v>905.9318199999999</c:v>
                </c:pt>
                <c:pt idx="1741">
                  <c:v>905.69159000000002</c:v>
                </c:pt>
                <c:pt idx="1742">
                  <c:v>905.55419999999992</c:v>
                </c:pt>
                <c:pt idx="1743">
                  <c:v>905.6421499999999</c:v>
                </c:pt>
                <c:pt idx="1744">
                  <c:v>906.01189999999997</c:v>
                </c:pt>
                <c:pt idx="1745">
                  <c:v>906.63396999999998</c:v>
                </c:pt>
                <c:pt idx="1746">
                  <c:v>907.39257999999984</c:v>
                </c:pt>
                <c:pt idx="1747">
                  <c:v>908.13500999999997</c:v>
                </c:pt>
                <c:pt idx="1748">
                  <c:v>908.6849400000001</c:v>
                </c:pt>
                <c:pt idx="1749">
                  <c:v>908.93065999999988</c:v>
                </c:pt>
                <c:pt idx="1750">
                  <c:v>908.82836999999984</c:v>
                </c:pt>
                <c:pt idx="1751">
                  <c:v>908.41820999999993</c:v>
                </c:pt>
                <c:pt idx="1752">
                  <c:v>907.81408999999996</c:v>
                </c:pt>
                <c:pt idx="1753">
                  <c:v>907.14684999999997</c:v>
                </c:pt>
                <c:pt idx="1754">
                  <c:v>906.54034000000001</c:v>
                </c:pt>
                <c:pt idx="1755">
                  <c:v>906.05401999999992</c:v>
                </c:pt>
                <c:pt idx="1756">
                  <c:v>905.67834000000016</c:v>
                </c:pt>
                <c:pt idx="1757">
                  <c:v>905.34801999999991</c:v>
                </c:pt>
                <c:pt idx="1758">
                  <c:v>904.94860999999992</c:v>
                </c:pt>
                <c:pt idx="1759">
                  <c:v>904.37872000000004</c:v>
                </c:pt>
                <c:pt idx="1760">
                  <c:v>903.57788000000005</c:v>
                </c:pt>
                <c:pt idx="1761">
                  <c:v>902.53747999999996</c:v>
                </c:pt>
                <c:pt idx="1762">
                  <c:v>901.3066399999999</c:v>
                </c:pt>
                <c:pt idx="1763">
                  <c:v>899.98723999999993</c:v>
                </c:pt>
                <c:pt idx="1764">
                  <c:v>898.65935999999999</c:v>
                </c:pt>
                <c:pt idx="1765">
                  <c:v>897.40258999999992</c:v>
                </c:pt>
                <c:pt idx="1766">
                  <c:v>896.22136999999998</c:v>
                </c:pt>
                <c:pt idx="1767">
                  <c:v>895.09325999999999</c:v>
                </c:pt>
                <c:pt idx="1768">
                  <c:v>893.93639999999994</c:v>
                </c:pt>
                <c:pt idx="1769">
                  <c:v>892.68060000000003</c:v>
                </c:pt>
                <c:pt idx="1770">
                  <c:v>891.26824999999997</c:v>
                </c:pt>
                <c:pt idx="1771">
                  <c:v>889.68646000000001</c:v>
                </c:pt>
                <c:pt idx="1772">
                  <c:v>887.99445000000003</c:v>
                </c:pt>
                <c:pt idx="1773">
                  <c:v>886.26575000000003</c:v>
                </c:pt>
                <c:pt idx="1774">
                  <c:v>884.6176099999999</c:v>
                </c:pt>
                <c:pt idx="1775">
                  <c:v>883.15575999999999</c:v>
                </c:pt>
                <c:pt idx="1776">
                  <c:v>881.93364999999983</c:v>
                </c:pt>
                <c:pt idx="1777">
                  <c:v>880.9694199999999</c:v>
                </c:pt>
                <c:pt idx="1778">
                  <c:v>880.24572999999998</c:v>
                </c:pt>
                <c:pt idx="1779">
                  <c:v>879.68573000000015</c:v>
                </c:pt>
                <c:pt idx="1780">
                  <c:v>879.23871000000008</c:v>
                </c:pt>
                <c:pt idx="1781">
                  <c:v>878.84966999999972</c:v>
                </c:pt>
                <c:pt idx="1782">
                  <c:v>878.50139999999999</c:v>
                </c:pt>
                <c:pt idx="1783">
                  <c:v>878.22418000000005</c:v>
                </c:pt>
                <c:pt idx="1784">
                  <c:v>878.05620999999985</c:v>
                </c:pt>
                <c:pt idx="1785">
                  <c:v>878.06914999999992</c:v>
                </c:pt>
                <c:pt idx="1786">
                  <c:v>878.31749999999988</c:v>
                </c:pt>
                <c:pt idx="1787">
                  <c:v>878.83001999999988</c:v>
                </c:pt>
                <c:pt idx="1788">
                  <c:v>879.62005999999997</c:v>
                </c:pt>
                <c:pt idx="1789">
                  <c:v>880.64550999999983</c:v>
                </c:pt>
                <c:pt idx="1790">
                  <c:v>881.87347000000011</c:v>
                </c:pt>
                <c:pt idx="1791">
                  <c:v>883.23046999999997</c:v>
                </c:pt>
                <c:pt idx="1792">
                  <c:v>884.67364999999995</c:v>
                </c:pt>
                <c:pt idx="1793">
                  <c:v>886.15685999999994</c:v>
                </c:pt>
                <c:pt idx="1794">
                  <c:v>887.66015999999991</c:v>
                </c:pt>
                <c:pt idx="1795">
                  <c:v>889.18695000000002</c:v>
                </c:pt>
                <c:pt idx="1796">
                  <c:v>890.74712999999986</c:v>
                </c:pt>
                <c:pt idx="1797">
                  <c:v>892.35802999999987</c:v>
                </c:pt>
                <c:pt idx="1798">
                  <c:v>894.04376000000002</c:v>
                </c:pt>
                <c:pt idx="1799">
                  <c:v>895.80438000000004</c:v>
                </c:pt>
                <c:pt idx="1800">
                  <c:v>897.63311999999996</c:v>
                </c:pt>
                <c:pt idx="1801">
                  <c:v>899.49639999999999</c:v>
                </c:pt>
                <c:pt idx="1802">
                  <c:v>901.35351999999989</c:v>
                </c:pt>
                <c:pt idx="1803">
                  <c:v>903.12823000000003</c:v>
                </c:pt>
                <c:pt idx="1804">
                  <c:v>904.76440000000002</c:v>
                </c:pt>
                <c:pt idx="1805">
                  <c:v>906.19542999999999</c:v>
                </c:pt>
                <c:pt idx="1806">
                  <c:v>907.37279999999998</c:v>
                </c:pt>
                <c:pt idx="1807">
                  <c:v>908.28088000000014</c:v>
                </c:pt>
                <c:pt idx="1808">
                  <c:v>908.93975999999998</c:v>
                </c:pt>
                <c:pt idx="1809">
                  <c:v>909.38518999999997</c:v>
                </c:pt>
                <c:pt idx="1810">
                  <c:v>909.6925</c:v>
                </c:pt>
                <c:pt idx="1811">
                  <c:v>909.93114999999989</c:v>
                </c:pt>
                <c:pt idx="1812">
                  <c:v>910.17656999999997</c:v>
                </c:pt>
                <c:pt idx="1813">
                  <c:v>910.47460999999998</c:v>
                </c:pt>
                <c:pt idx="1814">
                  <c:v>910.86237000000006</c:v>
                </c:pt>
                <c:pt idx="1815">
                  <c:v>911.32494999999983</c:v>
                </c:pt>
                <c:pt idx="1816">
                  <c:v>911.84655999999973</c:v>
                </c:pt>
                <c:pt idx="1817">
                  <c:v>912.40674000000001</c:v>
                </c:pt>
                <c:pt idx="1818">
                  <c:v>912.96307000000002</c:v>
                </c:pt>
                <c:pt idx="1819">
                  <c:v>913.51044000000002</c:v>
                </c:pt>
                <c:pt idx="1820">
                  <c:v>914.03985999999998</c:v>
                </c:pt>
                <c:pt idx="1821">
                  <c:v>914.55218999999988</c:v>
                </c:pt>
                <c:pt idx="1822">
                  <c:v>915.04827999999998</c:v>
                </c:pt>
                <c:pt idx="1823">
                  <c:v>915.52814000000001</c:v>
                </c:pt>
                <c:pt idx="1824">
                  <c:v>915.96190999999988</c:v>
                </c:pt>
                <c:pt idx="1825">
                  <c:v>916.32274999999993</c:v>
                </c:pt>
                <c:pt idx="1826">
                  <c:v>916.56853999999998</c:v>
                </c:pt>
                <c:pt idx="1827">
                  <c:v>916.66998000000001</c:v>
                </c:pt>
                <c:pt idx="1828">
                  <c:v>916.60846000000004</c:v>
                </c:pt>
                <c:pt idx="1829">
                  <c:v>916.39171999999996</c:v>
                </c:pt>
                <c:pt idx="1830">
                  <c:v>916.04199000000006</c:v>
                </c:pt>
                <c:pt idx="1831">
                  <c:v>915.59644000000003</c:v>
                </c:pt>
                <c:pt idx="1832">
                  <c:v>915.08978000000013</c:v>
                </c:pt>
                <c:pt idx="1833">
                  <c:v>914.53405999999984</c:v>
                </c:pt>
                <c:pt idx="1834">
                  <c:v>913.93224999999973</c:v>
                </c:pt>
                <c:pt idx="1835">
                  <c:v>913.25365999999997</c:v>
                </c:pt>
                <c:pt idx="1836">
                  <c:v>912.44750999999985</c:v>
                </c:pt>
                <c:pt idx="1837">
                  <c:v>911.47759999999994</c:v>
                </c:pt>
                <c:pt idx="1838">
                  <c:v>910.30700999999988</c:v>
                </c:pt>
                <c:pt idx="1839">
                  <c:v>908.93822999999986</c:v>
                </c:pt>
                <c:pt idx="1840">
                  <c:v>907.40137000000004</c:v>
                </c:pt>
                <c:pt idx="1841">
                  <c:v>905.74212999999986</c:v>
                </c:pt>
                <c:pt idx="1842">
                  <c:v>904.04491999999993</c:v>
                </c:pt>
                <c:pt idx="1843">
                  <c:v>902.36559999999986</c:v>
                </c:pt>
                <c:pt idx="1844">
                  <c:v>900.75005999999996</c:v>
                </c:pt>
                <c:pt idx="1845">
                  <c:v>899.23578000000009</c:v>
                </c:pt>
                <c:pt idx="1846">
                  <c:v>897.81310999999994</c:v>
                </c:pt>
                <c:pt idx="1847">
                  <c:v>896.4776599999999</c:v>
                </c:pt>
                <c:pt idx="1848">
                  <c:v>895.20258000000001</c:v>
                </c:pt>
                <c:pt idx="1849">
                  <c:v>893.99036000000001</c:v>
                </c:pt>
                <c:pt idx="1850">
                  <c:v>892.83904999999993</c:v>
                </c:pt>
                <c:pt idx="1851">
                  <c:v>891.76440000000002</c:v>
                </c:pt>
                <c:pt idx="1852">
                  <c:v>890.79327000000012</c:v>
                </c:pt>
                <c:pt idx="1853">
                  <c:v>889.9360999999999</c:v>
                </c:pt>
                <c:pt idx="1854">
                  <c:v>889.20056</c:v>
                </c:pt>
                <c:pt idx="1855">
                  <c:v>888.57391000000007</c:v>
                </c:pt>
                <c:pt idx="1856">
                  <c:v>888.03070000000002</c:v>
                </c:pt>
                <c:pt idx="1857">
                  <c:v>887.54083000000003</c:v>
                </c:pt>
                <c:pt idx="1858">
                  <c:v>887.09039000000007</c:v>
                </c:pt>
                <c:pt idx="1859">
                  <c:v>886.67511000000002</c:v>
                </c:pt>
                <c:pt idx="1860">
                  <c:v>886.29645000000005</c:v>
                </c:pt>
                <c:pt idx="1861">
                  <c:v>885.99567000000002</c:v>
                </c:pt>
                <c:pt idx="1862">
                  <c:v>885.79498000000012</c:v>
                </c:pt>
                <c:pt idx="1863">
                  <c:v>885.70905000000005</c:v>
                </c:pt>
                <c:pt idx="1864">
                  <c:v>885.73101999999983</c:v>
                </c:pt>
                <c:pt idx="1865">
                  <c:v>885.84289999999987</c:v>
                </c:pt>
                <c:pt idx="1866">
                  <c:v>885.99730999999997</c:v>
                </c:pt>
                <c:pt idx="1867">
                  <c:v>886.14666999999986</c:v>
                </c:pt>
                <c:pt idx="1868">
                  <c:v>886.26653999999996</c:v>
                </c:pt>
                <c:pt idx="1869">
                  <c:v>886.34899999999993</c:v>
                </c:pt>
                <c:pt idx="1870">
                  <c:v>886.42407000000003</c:v>
                </c:pt>
                <c:pt idx="1871">
                  <c:v>886.54381999999998</c:v>
                </c:pt>
                <c:pt idx="1872">
                  <c:v>886.78125</c:v>
                </c:pt>
                <c:pt idx="1873">
                  <c:v>887.19824000000017</c:v>
                </c:pt>
                <c:pt idx="1874">
                  <c:v>887.83001999999988</c:v>
                </c:pt>
                <c:pt idx="1875">
                  <c:v>888.68713000000002</c:v>
                </c:pt>
                <c:pt idx="1876">
                  <c:v>889.73565999999994</c:v>
                </c:pt>
                <c:pt idx="1877">
                  <c:v>890.92407000000003</c:v>
                </c:pt>
                <c:pt idx="1878">
                  <c:v>892.17418999999995</c:v>
                </c:pt>
                <c:pt idx="1879">
                  <c:v>893.43187999999998</c:v>
                </c:pt>
                <c:pt idx="1880">
                  <c:v>894.64654999999993</c:v>
                </c:pt>
                <c:pt idx="1881">
                  <c:v>895.80480999999997</c:v>
                </c:pt>
                <c:pt idx="1882">
                  <c:v>896.91283999999996</c:v>
                </c:pt>
                <c:pt idx="1883">
                  <c:v>897.98290999999983</c:v>
                </c:pt>
                <c:pt idx="1884">
                  <c:v>899.03704999999991</c:v>
                </c:pt>
                <c:pt idx="1885">
                  <c:v>900.09338000000014</c:v>
                </c:pt>
                <c:pt idx="1886">
                  <c:v>901.15008999999998</c:v>
                </c:pt>
                <c:pt idx="1887">
                  <c:v>902.19128000000001</c:v>
                </c:pt>
                <c:pt idx="1888">
                  <c:v>903.21851000000004</c:v>
                </c:pt>
                <c:pt idx="1889">
                  <c:v>904.21399000000008</c:v>
                </c:pt>
                <c:pt idx="1890">
                  <c:v>905.18542000000002</c:v>
                </c:pt>
                <c:pt idx="1891">
                  <c:v>906.14928999999984</c:v>
                </c:pt>
                <c:pt idx="1892">
                  <c:v>907.12543000000005</c:v>
                </c:pt>
                <c:pt idx="1893">
                  <c:v>908.13867000000005</c:v>
                </c:pt>
                <c:pt idx="1894">
                  <c:v>909.19739000000004</c:v>
                </c:pt>
                <c:pt idx="1895">
                  <c:v>910.29584000000011</c:v>
                </c:pt>
                <c:pt idx="1896">
                  <c:v>911.40044999999998</c:v>
                </c:pt>
                <c:pt idx="1897">
                  <c:v>912.46875</c:v>
                </c:pt>
                <c:pt idx="1898">
                  <c:v>913.45477000000005</c:v>
                </c:pt>
                <c:pt idx="1899">
                  <c:v>914.3051099999999</c:v>
                </c:pt>
                <c:pt idx="1900">
                  <c:v>914.99425999999994</c:v>
                </c:pt>
                <c:pt idx="1901">
                  <c:v>915.50879000000009</c:v>
                </c:pt>
                <c:pt idx="1902">
                  <c:v>915.84954999999991</c:v>
                </c:pt>
                <c:pt idx="1903">
                  <c:v>916.04407000000003</c:v>
                </c:pt>
                <c:pt idx="1904">
                  <c:v>916.10028</c:v>
                </c:pt>
                <c:pt idx="1905">
                  <c:v>916.05248999999992</c:v>
                </c:pt>
                <c:pt idx="1906">
                  <c:v>915.89386000000002</c:v>
                </c:pt>
                <c:pt idx="1907">
                  <c:v>915.63781999999992</c:v>
                </c:pt>
                <c:pt idx="1908">
                  <c:v>915.27478000000019</c:v>
                </c:pt>
                <c:pt idx="1909">
                  <c:v>914.80395999999996</c:v>
                </c:pt>
                <c:pt idx="1910">
                  <c:v>914.21966999999984</c:v>
                </c:pt>
                <c:pt idx="1911">
                  <c:v>913.53716999999972</c:v>
                </c:pt>
                <c:pt idx="1912">
                  <c:v>912.77008000000012</c:v>
                </c:pt>
                <c:pt idx="1913">
                  <c:v>911.93920999999989</c:v>
                </c:pt>
                <c:pt idx="1914">
                  <c:v>911.06635000000006</c:v>
                </c:pt>
                <c:pt idx="1915">
                  <c:v>910.17316000000005</c:v>
                </c:pt>
                <c:pt idx="1916">
                  <c:v>909.26958999999999</c:v>
                </c:pt>
                <c:pt idx="1917">
                  <c:v>908.36852999999985</c:v>
                </c:pt>
                <c:pt idx="1918">
                  <c:v>907.47582999999997</c:v>
                </c:pt>
                <c:pt idx="1919">
                  <c:v>906.59833000000015</c:v>
                </c:pt>
                <c:pt idx="1920">
                  <c:v>905.74329</c:v>
                </c:pt>
                <c:pt idx="1921">
                  <c:v>904.9278599999999</c:v>
                </c:pt>
                <c:pt idx="1922">
                  <c:v>904.16222999999991</c:v>
                </c:pt>
                <c:pt idx="1923">
                  <c:v>903.46454000000006</c:v>
                </c:pt>
                <c:pt idx="1924">
                  <c:v>902.85473999999999</c:v>
                </c:pt>
                <c:pt idx="1925">
                  <c:v>902.34533999999996</c:v>
                </c:pt>
                <c:pt idx="1926">
                  <c:v>901.95360999999991</c:v>
                </c:pt>
                <c:pt idx="1927">
                  <c:v>901.69219999999996</c:v>
                </c:pt>
                <c:pt idx="1928">
                  <c:v>901.57416000000001</c:v>
                </c:pt>
                <c:pt idx="1929">
                  <c:v>901.60784999999998</c:v>
                </c:pt>
                <c:pt idx="1930">
                  <c:v>901.79333000000008</c:v>
                </c:pt>
                <c:pt idx="1931">
                  <c:v>902.13176999999996</c:v>
                </c:pt>
                <c:pt idx="1932">
                  <c:v>902.59900000000005</c:v>
                </c:pt>
                <c:pt idx="1933">
                  <c:v>903.17108000000007</c:v>
                </c:pt>
                <c:pt idx="1934">
                  <c:v>903.80651999999986</c:v>
                </c:pt>
                <c:pt idx="1935">
                  <c:v>904.47540000000004</c:v>
                </c:pt>
                <c:pt idx="1936">
                  <c:v>905.12468999999999</c:v>
                </c:pt>
                <c:pt idx="1937">
                  <c:v>905.73193000000003</c:v>
                </c:pt>
                <c:pt idx="1938">
                  <c:v>906.27710000000002</c:v>
                </c:pt>
                <c:pt idx="1939">
                  <c:v>906.75023999999996</c:v>
                </c:pt>
                <c:pt idx="1940">
                  <c:v>907.15282999999988</c:v>
                </c:pt>
                <c:pt idx="1941">
                  <c:v>907.48925999999983</c:v>
                </c:pt>
                <c:pt idx="1942">
                  <c:v>907.76984000000004</c:v>
                </c:pt>
                <c:pt idx="1943">
                  <c:v>907.98943999999995</c:v>
                </c:pt>
                <c:pt idx="1944">
                  <c:v>908.15740999999991</c:v>
                </c:pt>
                <c:pt idx="1945">
                  <c:v>908.27850000000012</c:v>
                </c:pt>
                <c:pt idx="1946">
                  <c:v>908.35546999999985</c:v>
                </c:pt>
                <c:pt idx="1947">
                  <c:v>908.41814999999997</c:v>
                </c:pt>
                <c:pt idx="1948">
                  <c:v>908.48852999999997</c:v>
                </c:pt>
                <c:pt idx="1949">
                  <c:v>908.60161999999991</c:v>
                </c:pt>
                <c:pt idx="1950">
                  <c:v>908.77502000000004</c:v>
                </c:pt>
                <c:pt idx="1951">
                  <c:v>909.02166999999986</c:v>
                </c:pt>
                <c:pt idx="1952">
                  <c:v>909.32268999999985</c:v>
                </c:pt>
                <c:pt idx="1953">
                  <c:v>909.64331000000004</c:v>
                </c:pt>
                <c:pt idx="1954">
                  <c:v>909.93970000000002</c:v>
                </c:pt>
                <c:pt idx="1955">
                  <c:v>910.15778</c:v>
                </c:pt>
                <c:pt idx="1956">
                  <c:v>910.27422999999999</c:v>
                </c:pt>
                <c:pt idx="1957">
                  <c:v>910.29229999999984</c:v>
                </c:pt>
                <c:pt idx="1958">
                  <c:v>910.24384000000009</c:v>
                </c:pt>
                <c:pt idx="1959">
                  <c:v>910.21039000000007</c:v>
                </c:pt>
                <c:pt idx="1960">
                  <c:v>910.26917000000003</c:v>
                </c:pt>
                <c:pt idx="1961">
                  <c:v>910.49811</c:v>
                </c:pt>
                <c:pt idx="1962">
                  <c:v>910.94830000000002</c:v>
                </c:pt>
                <c:pt idx="1963">
                  <c:v>911.61737000000005</c:v>
                </c:pt>
                <c:pt idx="1964">
                  <c:v>912.45958999999993</c:v>
                </c:pt>
                <c:pt idx="1965">
                  <c:v>913.38849000000005</c:v>
                </c:pt>
                <c:pt idx="1966">
                  <c:v>914.30382999999983</c:v>
                </c:pt>
                <c:pt idx="1967">
                  <c:v>915.09784000000002</c:v>
                </c:pt>
                <c:pt idx="1968">
                  <c:v>915.70263999999997</c:v>
                </c:pt>
                <c:pt idx="1969">
                  <c:v>916.08234000000004</c:v>
                </c:pt>
                <c:pt idx="1970">
                  <c:v>916.24108999999999</c:v>
                </c:pt>
                <c:pt idx="1971">
                  <c:v>916.21264999999994</c:v>
                </c:pt>
                <c:pt idx="1972">
                  <c:v>916.04021999999986</c:v>
                </c:pt>
                <c:pt idx="1973">
                  <c:v>915.75171</c:v>
                </c:pt>
                <c:pt idx="1974">
                  <c:v>915.37945999999999</c:v>
                </c:pt>
                <c:pt idx="1975">
                  <c:v>914.91076999999996</c:v>
                </c:pt>
                <c:pt idx="1976">
                  <c:v>914.33849999999984</c:v>
                </c:pt>
                <c:pt idx="1977">
                  <c:v>913.65679999999998</c:v>
                </c:pt>
                <c:pt idx="1978">
                  <c:v>912.87689</c:v>
                </c:pt>
                <c:pt idx="1979">
                  <c:v>912.04064999999991</c:v>
                </c:pt>
                <c:pt idx="1980">
                  <c:v>911.21069</c:v>
                </c:pt>
                <c:pt idx="1981">
                  <c:v>910.47595000000001</c:v>
                </c:pt>
                <c:pt idx="1982">
                  <c:v>909.90039000000002</c:v>
                </c:pt>
                <c:pt idx="1983">
                  <c:v>909.54851999999994</c:v>
                </c:pt>
                <c:pt idx="1984">
                  <c:v>909.41918999999996</c:v>
                </c:pt>
                <c:pt idx="1985">
                  <c:v>909.49237000000005</c:v>
                </c:pt>
                <c:pt idx="1986">
                  <c:v>909.68475000000012</c:v>
                </c:pt>
                <c:pt idx="1987">
                  <c:v>909.9248</c:v>
                </c:pt>
                <c:pt idx="1988">
                  <c:v>910.11310000000003</c:v>
                </c:pt>
                <c:pt idx="1989">
                  <c:v>910.19617000000005</c:v>
                </c:pt>
                <c:pt idx="1990">
                  <c:v>910.14478000000008</c:v>
                </c:pt>
                <c:pt idx="1991">
                  <c:v>909.95232999999985</c:v>
                </c:pt>
                <c:pt idx="1992">
                  <c:v>909.66588999999999</c:v>
                </c:pt>
                <c:pt idx="1993">
                  <c:v>909.31970000000001</c:v>
                </c:pt>
                <c:pt idx="1994">
                  <c:v>908.95159999999987</c:v>
                </c:pt>
                <c:pt idx="1995">
                  <c:v>908.58698000000004</c:v>
                </c:pt>
                <c:pt idx="1996">
                  <c:v>908.23553000000004</c:v>
                </c:pt>
                <c:pt idx="1997">
                  <c:v>907.87427000000002</c:v>
                </c:pt>
                <c:pt idx="1998">
                  <c:v>907.50409000000002</c:v>
                </c:pt>
                <c:pt idx="1999">
                  <c:v>907.09833000000015</c:v>
                </c:pt>
                <c:pt idx="2000">
                  <c:v>906.66332999999997</c:v>
                </c:pt>
                <c:pt idx="2001">
                  <c:v>906.2247900000001</c:v>
                </c:pt>
                <c:pt idx="2002">
                  <c:v>905.80944999999997</c:v>
                </c:pt>
                <c:pt idx="2003">
                  <c:v>905.4690599999999</c:v>
                </c:pt>
                <c:pt idx="2004">
                  <c:v>905.23376000000007</c:v>
                </c:pt>
                <c:pt idx="2005">
                  <c:v>905.1413</c:v>
                </c:pt>
                <c:pt idx="2006">
                  <c:v>905.20281999999997</c:v>
                </c:pt>
                <c:pt idx="2007">
                  <c:v>905.41613999999993</c:v>
                </c:pt>
                <c:pt idx="2008">
                  <c:v>905.76477000000011</c:v>
                </c:pt>
                <c:pt idx="2009">
                  <c:v>906.21245999999996</c:v>
                </c:pt>
                <c:pt idx="2010">
                  <c:v>906.72655999999984</c:v>
                </c:pt>
                <c:pt idx="2011">
                  <c:v>907.26134999999999</c:v>
                </c:pt>
                <c:pt idx="2012">
                  <c:v>907.77399000000014</c:v>
                </c:pt>
                <c:pt idx="2013">
                  <c:v>908.23175000000003</c:v>
                </c:pt>
                <c:pt idx="2014">
                  <c:v>908.60082999999997</c:v>
                </c:pt>
                <c:pt idx="2015">
                  <c:v>908.87914999999998</c:v>
                </c:pt>
                <c:pt idx="2016">
                  <c:v>909.0628099999999</c:v>
                </c:pt>
                <c:pt idx="2017">
                  <c:v>909.17834000000016</c:v>
                </c:pt>
                <c:pt idx="2018">
                  <c:v>909.27820000000008</c:v>
                </c:pt>
                <c:pt idx="2019">
                  <c:v>909.40050999999994</c:v>
                </c:pt>
                <c:pt idx="2020">
                  <c:v>909.60808999999995</c:v>
                </c:pt>
                <c:pt idx="2021">
                  <c:v>909.93749999999989</c:v>
                </c:pt>
                <c:pt idx="2022">
                  <c:v>910.40430000000003</c:v>
                </c:pt>
                <c:pt idx="2023">
                  <c:v>910.99968999999999</c:v>
                </c:pt>
                <c:pt idx="2024">
                  <c:v>911.70183999999995</c:v>
                </c:pt>
                <c:pt idx="2025">
                  <c:v>912.4546499999999</c:v>
                </c:pt>
                <c:pt idx="2026">
                  <c:v>913.21960000000001</c:v>
                </c:pt>
                <c:pt idx="2027">
                  <c:v>913.96782999999994</c:v>
                </c:pt>
                <c:pt idx="2028">
                  <c:v>914.6889000000001</c:v>
                </c:pt>
                <c:pt idx="2029">
                  <c:v>915.40570000000002</c:v>
                </c:pt>
                <c:pt idx="2030">
                  <c:v>916.14000999999996</c:v>
                </c:pt>
                <c:pt idx="2031">
                  <c:v>916.93718999999987</c:v>
                </c:pt>
                <c:pt idx="2032">
                  <c:v>917.80358999999999</c:v>
                </c:pt>
                <c:pt idx="2033">
                  <c:v>918.73791999999992</c:v>
                </c:pt>
                <c:pt idx="2034">
                  <c:v>919.70087000000012</c:v>
                </c:pt>
                <c:pt idx="2035">
                  <c:v>920.62</c:v>
                </c:pt>
                <c:pt idx="2036">
                  <c:v>921.42663999999991</c:v>
                </c:pt>
                <c:pt idx="2037">
                  <c:v>922.05962999999986</c:v>
                </c:pt>
                <c:pt idx="2038">
                  <c:v>922.46685999999988</c:v>
                </c:pt>
                <c:pt idx="2039">
                  <c:v>922.65832999999998</c:v>
                </c:pt>
                <c:pt idx="2040">
                  <c:v>922.65868999999998</c:v>
                </c:pt>
                <c:pt idx="2041">
                  <c:v>922.51575000000003</c:v>
                </c:pt>
                <c:pt idx="2042">
                  <c:v>922.29474000000016</c:v>
                </c:pt>
                <c:pt idx="2043">
                  <c:v>922.03039999999999</c:v>
                </c:pt>
                <c:pt idx="2044">
                  <c:v>921.74254999999994</c:v>
                </c:pt>
                <c:pt idx="2045">
                  <c:v>921.40246999999988</c:v>
                </c:pt>
                <c:pt idx="2046">
                  <c:v>920.97741999999994</c:v>
                </c:pt>
                <c:pt idx="2047">
                  <c:v>920.4196199999999</c:v>
                </c:pt>
                <c:pt idx="2048">
                  <c:v>919.68469000000005</c:v>
                </c:pt>
                <c:pt idx="2049">
                  <c:v>918.79058999999995</c:v>
                </c:pt>
                <c:pt idx="2050">
                  <c:v>917.75164999999993</c:v>
                </c:pt>
                <c:pt idx="2051">
                  <c:v>916.65399000000002</c:v>
                </c:pt>
                <c:pt idx="2052">
                  <c:v>915.58289000000002</c:v>
                </c:pt>
                <c:pt idx="2053">
                  <c:v>914.62749999999994</c:v>
                </c:pt>
                <c:pt idx="2054">
                  <c:v>913.8627899999999</c:v>
                </c:pt>
                <c:pt idx="2055">
                  <c:v>913.31322999999986</c:v>
                </c:pt>
                <c:pt idx="2056">
                  <c:v>912.96563999999989</c:v>
                </c:pt>
                <c:pt idx="2057">
                  <c:v>912.78290000000004</c:v>
                </c:pt>
                <c:pt idx="2058">
                  <c:v>912.68866000000003</c:v>
                </c:pt>
                <c:pt idx="2059">
                  <c:v>912.61359000000004</c:v>
                </c:pt>
                <c:pt idx="2060">
                  <c:v>912.51671999999996</c:v>
                </c:pt>
                <c:pt idx="2061">
                  <c:v>912.36248999999987</c:v>
                </c:pt>
                <c:pt idx="2062">
                  <c:v>912.17139000000009</c:v>
                </c:pt>
                <c:pt idx="2063">
                  <c:v>911.97204999999997</c:v>
                </c:pt>
                <c:pt idx="2064">
                  <c:v>911.80742999999973</c:v>
                </c:pt>
                <c:pt idx="2065">
                  <c:v>911.72949000000017</c:v>
                </c:pt>
                <c:pt idx="2066">
                  <c:v>911.74621999999988</c:v>
                </c:pt>
                <c:pt idx="2067">
                  <c:v>911.87725999999986</c:v>
                </c:pt>
                <c:pt idx="2068">
                  <c:v>912.07506999999998</c:v>
                </c:pt>
                <c:pt idx="2069">
                  <c:v>912.30871999999999</c:v>
                </c:pt>
                <c:pt idx="2070">
                  <c:v>912.51446999999996</c:v>
                </c:pt>
                <c:pt idx="2071">
                  <c:v>912.64832000000001</c:v>
                </c:pt>
                <c:pt idx="2072">
                  <c:v>912.66131999999993</c:v>
                </c:pt>
                <c:pt idx="2073">
                  <c:v>912.54613999999992</c:v>
                </c:pt>
                <c:pt idx="2074">
                  <c:v>912.3001099999999</c:v>
                </c:pt>
                <c:pt idx="2075">
                  <c:v>911.96068999999989</c:v>
                </c:pt>
                <c:pt idx="2076">
                  <c:v>911.55639999999994</c:v>
                </c:pt>
                <c:pt idx="2077">
                  <c:v>911.13781999999992</c:v>
                </c:pt>
                <c:pt idx="2078">
                  <c:v>910.75628999999992</c:v>
                </c:pt>
                <c:pt idx="2079">
                  <c:v>910.43139999999994</c:v>
                </c:pt>
                <c:pt idx="2080">
                  <c:v>910.18591000000004</c:v>
                </c:pt>
                <c:pt idx="2081">
                  <c:v>910.01978000000008</c:v>
                </c:pt>
                <c:pt idx="2082">
                  <c:v>909.90703999999994</c:v>
                </c:pt>
                <c:pt idx="2083">
                  <c:v>909.83344</c:v>
                </c:pt>
                <c:pt idx="2084">
                  <c:v>909.75792999999987</c:v>
                </c:pt>
                <c:pt idx="2085">
                  <c:v>909.65795999999989</c:v>
                </c:pt>
                <c:pt idx="2086">
                  <c:v>909.51953000000003</c:v>
                </c:pt>
                <c:pt idx="2087">
                  <c:v>909.33148000000006</c:v>
                </c:pt>
                <c:pt idx="2088">
                  <c:v>909.11035000000004</c:v>
                </c:pt>
                <c:pt idx="2089">
                  <c:v>908.86803999999984</c:v>
                </c:pt>
                <c:pt idx="2090">
                  <c:v>908.63544000000002</c:v>
                </c:pt>
                <c:pt idx="2091">
                  <c:v>908.43903</c:v>
                </c:pt>
                <c:pt idx="2092">
                  <c:v>908.29779000000008</c:v>
                </c:pt>
                <c:pt idx="2093">
                  <c:v>908.23035000000004</c:v>
                </c:pt>
                <c:pt idx="2094">
                  <c:v>908.25043000000005</c:v>
                </c:pt>
                <c:pt idx="2095">
                  <c:v>908.35930999999994</c:v>
                </c:pt>
                <c:pt idx="2096">
                  <c:v>908.56359999999984</c:v>
                </c:pt>
                <c:pt idx="2097">
                  <c:v>908.85216999999989</c:v>
                </c:pt>
                <c:pt idx="2098">
                  <c:v>909.22582999999997</c:v>
                </c:pt>
                <c:pt idx="2099">
                  <c:v>909.66161999999986</c:v>
                </c:pt>
                <c:pt idx="2100">
                  <c:v>910.14257999999984</c:v>
                </c:pt>
                <c:pt idx="2101">
                  <c:v>910.62896999999998</c:v>
                </c:pt>
                <c:pt idx="2102">
                  <c:v>911.07921999999996</c:v>
                </c:pt>
                <c:pt idx="2103">
                  <c:v>911.44616999999994</c:v>
                </c:pt>
                <c:pt idx="2104">
                  <c:v>911.68744000000004</c:v>
                </c:pt>
                <c:pt idx="2105">
                  <c:v>911.7652599999999</c:v>
                </c:pt>
                <c:pt idx="2106">
                  <c:v>911.66131999999993</c:v>
                </c:pt>
                <c:pt idx="2107">
                  <c:v>911.38231999999994</c:v>
                </c:pt>
                <c:pt idx="2108">
                  <c:v>910.95025999999984</c:v>
                </c:pt>
                <c:pt idx="2109">
                  <c:v>910.41534000000001</c:v>
                </c:pt>
                <c:pt idx="2110">
                  <c:v>909.8279399999999</c:v>
                </c:pt>
                <c:pt idx="2111">
                  <c:v>909.24365</c:v>
                </c:pt>
                <c:pt idx="2112">
                  <c:v>908.70672999999999</c:v>
                </c:pt>
                <c:pt idx="2113">
                  <c:v>908.24890000000005</c:v>
                </c:pt>
                <c:pt idx="2114">
                  <c:v>907.88904000000002</c:v>
                </c:pt>
                <c:pt idx="2115">
                  <c:v>907.62627999999984</c:v>
                </c:pt>
                <c:pt idx="2116">
                  <c:v>907.4445199999999</c:v>
                </c:pt>
                <c:pt idx="2117">
                  <c:v>907.32940999999994</c:v>
                </c:pt>
                <c:pt idx="2118">
                  <c:v>907.2521999999999</c:v>
                </c:pt>
                <c:pt idx="2119">
                  <c:v>907.19745</c:v>
                </c:pt>
                <c:pt idx="2120">
                  <c:v>907.15186000000006</c:v>
                </c:pt>
                <c:pt idx="2121">
                  <c:v>907.10241999999994</c:v>
                </c:pt>
                <c:pt idx="2122">
                  <c:v>907.05871999999999</c:v>
                </c:pt>
                <c:pt idx="2123">
                  <c:v>907.03057999999999</c:v>
                </c:pt>
                <c:pt idx="2124">
                  <c:v>907.04680999999994</c:v>
                </c:pt>
                <c:pt idx="2125">
                  <c:v>907.14319</c:v>
                </c:pt>
                <c:pt idx="2126">
                  <c:v>907.35552999999993</c:v>
                </c:pt>
                <c:pt idx="2127">
                  <c:v>907.72375000000011</c:v>
                </c:pt>
                <c:pt idx="2128">
                  <c:v>908.25977000000012</c:v>
                </c:pt>
                <c:pt idx="2129">
                  <c:v>908.9690599999999</c:v>
                </c:pt>
                <c:pt idx="2130">
                  <c:v>909.82549999999992</c:v>
                </c:pt>
                <c:pt idx="2131">
                  <c:v>910.77533000000017</c:v>
                </c:pt>
                <c:pt idx="2132">
                  <c:v>911.75103999999999</c:v>
                </c:pt>
                <c:pt idx="2133">
                  <c:v>912.69213999999999</c:v>
                </c:pt>
                <c:pt idx="2134">
                  <c:v>913.53045999999983</c:v>
                </c:pt>
                <c:pt idx="2135">
                  <c:v>914.24230999999997</c:v>
                </c:pt>
                <c:pt idx="2136">
                  <c:v>914.8279399999999</c:v>
                </c:pt>
                <c:pt idx="2137">
                  <c:v>915.30559999999991</c:v>
                </c:pt>
                <c:pt idx="2138">
                  <c:v>915.72797000000003</c:v>
                </c:pt>
                <c:pt idx="2139">
                  <c:v>916.14202999999986</c:v>
                </c:pt>
                <c:pt idx="2140">
                  <c:v>916.56835999999998</c:v>
                </c:pt>
                <c:pt idx="2141">
                  <c:v>917.02294999999992</c:v>
                </c:pt>
                <c:pt idx="2142">
                  <c:v>917.47991999999999</c:v>
                </c:pt>
                <c:pt idx="2143">
                  <c:v>917.88707999999997</c:v>
                </c:pt>
                <c:pt idx="2144">
                  <c:v>918.2124</c:v>
                </c:pt>
                <c:pt idx="2145">
                  <c:v>918.40374999999995</c:v>
                </c:pt>
                <c:pt idx="2146">
                  <c:v>918.46184999999991</c:v>
                </c:pt>
                <c:pt idx="2147">
                  <c:v>918.40703999999994</c:v>
                </c:pt>
                <c:pt idx="2148">
                  <c:v>918.28784000000007</c:v>
                </c:pt>
                <c:pt idx="2149">
                  <c:v>918.16895</c:v>
                </c:pt>
                <c:pt idx="2150">
                  <c:v>918.10913000000005</c:v>
                </c:pt>
                <c:pt idx="2151">
                  <c:v>918.14019999999994</c:v>
                </c:pt>
                <c:pt idx="2152">
                  <c:v>918.26140999999996</c:v>
                </c:pt>
                <c:pt idx="2153">
                  <c:v>918.45403999999996</c:v>
                </c:pt>
                <c:pt idx="2154">
                  <c:v>918.66809000000001</c:v>
                </c:pt>
                <c:pt idx="2155">
                  <c:v>918.84710999999982</c:v>
                </c:pt>
                <c:pt idx="2156">
                  <c:v>918.98791999999992</c:v>
                </c:pt>
                <c:pt idx="2157">
                  <c:v>919.06139999999994</c:v>
                </c:pt>
                <c:pt idx="2158">
                  <c:v>919.12408000000005</c:v>
                </c:pt>
                <c:pt idx="2159">
                  <c:v>919.21660999999983</c:v>
                </c:pt>
                <c:pt idx="2160">
                  <c:v>919.38684000000001</c:v>
                </c:pt>
                <c:pt idx="2161">
                  <c:v>919.67950000000008</c:v>
                </c:pt>
                <c:pt idx="2162">
                  <c:v>920.08856000000003</c:v>
                </c:pt>
                <c:pt idx="2163">
                  <c:v>920.57556</c:v>
                </c:pt>
                <c:pt idx="2164">
                  <c:v>921.08501999999999</c:v>
                </c:pt>
                <c:pt idx="2165">
                  <c:v>921.53728999999987</c:v>
                </c:pt>
                <c:pt idx="2166">
                  <c:v>921.87323000000004</c:v>
                </c:pt>
                <c:pt idx="2167">
                  <c:v>922.06225999999981</c:v>
                </c:pt>
                <c:pt idx="2168">
                  <c:v>922.11150999999984</c:v>
                </c:pt>
                <c:pt idx="2169">
                  <c:v>922.05694999999992</c:v>
                </c:pt>
                <c:pt idx="2170">
                  <c:v>921.94897000000003</c:v>
                </c:pt>
                <c:pt idx="2171">
                  <c:v>921.84191999999985</c:v>
                </c:pt>
                <c:pt idx="2172">
                  <c:v>921.755</c:v>
                </c:pt>
                <c:pt idx="2173">
                  <c:v>921.6787700000001</c:v>
                </c:pt>
                <c:pt idx="2174">
                  <c:v>921.57416000000001</c:v>
                </c:pt>
                <c:pt idx="2175">
                  <c:v>921.37218999999993</c:v>
                </c:pt>
                <c:pt idx="2176">
                  <c:v>921.01928999999996</c:v>
                </c:pt>
                <c:pt idx="2177">
                  <c:v>920.46404999999993</c:v>
                </c:pt>
                <c:pt idx="2178">
                  <c:v>919.70959000000005</c:v>
                </c:pt>
                <c:pt idx="2179">
                  <c:v>918.77863000000013</c:v>
                </c:pt>
                <c:pt idx="2180">
                  <c:v>917.72960999999998</c:v>
                </c:pt>
                <c:pt idx="2181">
                  <c:v>916.62872000000004</c:v>
                </c:pt>
                <c:pt idx="2182">
                  <c:v>915.53624999999988</c:v>
                </c:pt>
                <c:pt idx="2183">
                  <c:v>914.49036000000001</c:v>
                </c:pt>
                <c:pt idx="2184">
                  <c:v>913.49988000000008</c:v>
                </c:pt>
                <c:pt idx="2185">
                  <c:v>912.55864999999983</c:v>
                </c:pt>
                <c:pt idx="2186">
                  <c:v>911.64349000000004</c:v>
                </c:pt>
                <c:pt idx="2187">
                  <c:v>910.74518</c:v>
                </c:pt>
                <c:pt idx="2188">
                  <c:v>909.8691399999999</c:v>
                </c:pt>
                <c:pt idx="2189">
                  <c:v>909.03618999999992</c:v>
                </c:pt>
                <c:pt idx="2190">
                  <c:v>908.29944000000012</c:v>
                </c:pt>
                <c:pt idx="2191">
                  <c:v>907.68469000000005</c:v>
                </c:pt>
                <c:pt idx="2192">
                  <c:v>907.24248999999998</c:v>
                </c:pt>
                <c:pt idx="2193">
                  <c:v>906.97345000000007</c:v>
                </c:pt>
                <c:pt idx="2194">
                  <c:v>906.87354000000005</c:v>
                </c:pt>
                <c:pt idx="2195">
                  <c:v>906.90630999999996</c:v>
                </c:pt>
                <c:pt idx="2196">
                  <c:v>907.04119999999989</c:v>
                </c:pt>
                <c:pt idx="2197">
                  <c:v>907.25249999999994</c:v>
                </c:pt>
                <c:pt idx="2198">
                  <c:v>907.53716999999972</c:v>
                </c:pt>
                <c:pt idx="2199">
                  <c:v>907.91003000000001</c:v>
                </c:pt>
                <c:pt idx="2200">
                  <c:v>908.39702999999986</c:v>
                </c:pt>
                <c:pt idx="2201">
                  <c:v>909.03905999999984</c:v>
                </c:pt>
                <c:pt idx="2202">
                  <c:v>909.84380999999996</c:v>
                </c:pt>
                <c:pt idx="2203">
                  <c:v>910.79094999999995</c:v>
                </c:pt>
                <c:pt idx="2204">
                  <c:v>911.84466999999972</c:v>
                </c:pt>
                <c:pt idx="2205">
                  <c:v>912.91655999999989</c:v>
                </c:pt>
                <c:pt idx="2206">
                  <c:v>913.93065999999988</c:v>
                </c:pt>
                <c:pt idx="2207">
                  <c:v>914.81231999999989</c:v>
                </c:pt>
                <c:pt idx="2208">
                  <c:v>915.52117999999996</c:v>
                </c:pt>
                <c:pt idx="2209">
                  <c:v>916.04925999999989</c:v>
                </c:pt>
                <c:pt idx="2210">
                  <c:v>916.44843000000003</c:v>
                </c:pt>
                <c:pt idx="2211">
                  <c:v>916.77422999999999</c:v>
                </c:pt>
                <c:pt idx="2212">
                  <c:v>917.10413000000005</c:v>
                </c:pt>
                <c:pt idx="2213">
                  <c:v>917.50482</c:v>
                </c:pt>
                <c:pt idx="2214">
                  <c:v>917.99841000000004</c:v>
                </c:pt>
                <c:pt idx="2215">
                  <c:v>918.58300999999994</c:v>
                </c:pt>
                <c:pt idx="2216">
                  <c:v>919.21411000000001</c:v>
                </c:pt>
                <c:pt idx="2217">
                  <c:v>919.8342899999999</c:v>
                </c:pt>
                <c:pt idx="2218">
                  <c:v>920.37511999999992</c:v>
                </c:pt>
                <c:pt idx="2219">
                  <c:v>920.80597</c:v>
                </c:pt>
                <c:pt idx="2220">
                  <c:v>921.10193000000004</c:v>
                </c:pt>
                <c:pt idx="2221">
                  <c:v>921.29150000000004</c:v>
                </c:pt>
                <c:pt idx="2222">
                  <c:v>921.42022999999972</c:v>
                </c:pt>
                <c:pt idx="2223">
                  <c:v>921.55071999999996</c:v>
                </c:pt>
                <c:pt idx="2224">
                  <c:v>921.73479999999995</c:v>
                </c:pt>
                <c:pt idx="2225">
                  <c:v>922.02301</c:v>
                </c:pt>
                <c:pt idx="2226">
                  <c:v>922.41741999999988</c:v>
                </c:pt>
                <c:pt idx="2227">
                  <c:v>922.91832999999997</c:v>
                </c:pt>
                <c:pt idx="2228">
                  <c:v>923.48791999999992</c:v>
                </c:pt>
                <c:pt idx="2229">
                  <c:v>924.07190000000003</c:v>
                </c:pt>
                <c:pt idx="2230">
                  <c:v>924.63164999999992</c:v>
                </c:pt>
                <c:pt idx="2231">
                  <c:v>925.12036000000001</c:v>
                </c:pt>
                <c:pt idx="2232">
                  <c:v>925.51038000000005</c:v>
                </c:pt>
                <c:pt idx="2233">
                  <c:v>925.78216999999984</c:v>
                </c:pt>
                <c:pt idx="2234">
                  <c:v>925.93457000000001</c:v>
                </c:pt>
                <c:pt idx="2235">
                  <c:v>925.96093999999994</c:v>
                </c:pt>
                <c:pt idx="2236">
                  <c:v>925.875</c:v>
                </c:pt>
                <c:pt idx="2237">
                  <c:v>925.67260999999996</c:v>
                </c:pt>
                <c:pt idx="2238">
                  <c:v>925.35875999999996</c:v>
                </c:pt>
                <c:pt idx="2239">
                  <c:v>924.94146999999987</c:v>
                </c:pt>
                <c:pt idx="2240">
                  <c:v>924.42523000000006</c:v>
                </c:pt>
                <c:pt idx="2241">
                  <c:v>923.82037000000003</c:v>
                </c:pt>
                <c:pt idx="2242">
                  <c:v>923.15441999999996</c:v>
                </c:pt>
                <c:pt idx="2243">
                  <c:v>922.45385999999996</c:v>
                </c:pt>
                <c:pt idx="2244">
                  <c:v>921.74158</c:v>
                </c:pt>
                <c:pt idx="2245">
                  <c:v>921.05988000000002</c:v>
                </c:pt>
                <c:pt idx="2246">
                  <c:v>920.41687000000002</c:v>
                </c:pt>
                <c:pt idx="2247">
                  <c:v>919.83080999999993</c:v>
                </c:pt>
                <c:pt idx="2248">
                  <c:v>919.28302000000008</c:v>
                </c:pt>
                <c:pt idx="2249">
                  <c:v>918.74884000000009</c:v>
                </c:pt>
                <c:pt idx="2250">
                  <c:v>918.19561999999996</c:v>
                </c:pt>
                <c:pt idx="2251">
                  <c:v>917.57366999999999</c:v>
                </c:pt>
                <c:pt idx="2252">
                  <c:v>916.85210999999981</c:v>
                </c:pt>
                <c:pt idx="2253">
                  <c:v>916.01720999999986</c:v>
                </c:pt>
                <c:pt idx="2254">
                  <c:v>915.07385000000011</c:v>
                </c:pt>
                <c:pt idx="2255">
                  <c:v>914.07245</c:v>
                </c:pt>
                <c:pt idx="2256">
                  <c:v>913.07391000000007</c:v>
                </c:pt>
                <c:pt idx="2257">
                  <c:v>912.17211999999984</c:v>
                </c:pt>
                <c:pt idx="2258">
                  <c:v>911.4481199999999</c:v>
                </c:pt>
                <c:pt idx="2259">
                  <c:v>910.96673999999996</c:v>
                </c:pt>
                <c:pt idx="2260">
                  <c:v>910.77356000000009</c:v>
                </c:pt>
                <c:pt idx="2261">
                  <c:v>910.85552999999993</c:v>
                </c:pt>
                <c:pt idx="2262">
                  <c:v>911.1785900000001</c:v>
                </c:pt>
                <c:pt idx="2263">
                  <c:v>911.65990999999997</c:v>
                </c:pt>
                <c:pt idx="2264">
                  <c:v>912.22625999999991</c:v>
                </c:pt>
                <c:pt idx="2265">
                  <c:v>912.78821000000005</c:v>
                </c:pt>
                <c:pt idx="2266">
                  <c:v>913.2888200000001</c:v>
                </c:pt>
                <c:pt idx="2267">
                  <c:v>913.70258000000001</c:v>
                </c:pt>
                <c:pt idx="2268">
                  <c:v>914.03674000000001</c:v>
                </c:pt>
                <c:pt idx="2269">
                  <c:v>914.32183999999984</c:v>
                </c:pt>
                <c:pt idx="2270">
                  <c:v>914.59142999999983</c:v>
                </c:pt>
                <c:pt idx="2271">
                  <c:v>914.89586999999983</c:v>
                </c:pt>
                <c:pt idx="2272">
                  <c:v>915.25127999999984</c:v>
                </c:pt>
                <c:pt idx="2273">
                  <c:v>915.65465999999992</c:v>
                </c:pt>
                <c:pt idx="2274">
                  <c:v>916.09484999999995</c:v>
                </c:pt>
                <c:pt idx="2275">
                  <c:v>916.53435999999999</c:v>
                </c:pt>
                <c:pt idx="2276">
                  <c:v>916.94732999999985</c:v>
                </c:pt>
                <c:pt idx="2277">
                  <c:v>917.30669999999986</c:v>
                </c:pt>
                <c:pt idx="2278">
                  <c:v>917.61658</c:v>
                </c:pt>
                <c:pt idx="2279">
                  <c:v>917.88225999999986</c:v>
                </c:pt>
                <c:pt idx="2280">
                  <c:v>918.13640999999996</c:v>
                </c:pt>
                <c:pt idx="2281">
                  <c:v>918.41222999999991</c:v>
                </c:pt>
                <c:pt idx="2282">
                  <c:v>918.72191999999984</c:v>
                </c:pt>
                <c:pt idx="2283">
                  <c:v>919.09209999999996</c:v>
                </c:pt>
                <c:pt idx="2284">
                  <c:v>919.49689000000001</c:v>
                </c:pt>
                <c:pt idx="2285">
                  <c:v>919.92748999999992</c:v>
                </c:pt>
                <c:pt idx="2286">
                  <c:v>920.34362999999985</c:v>
                </c:pt>
                <c:pt idx="2287">
                  <c:v>920.71654999999998</c:v>
                </c:pt>
                <c:pt idx="2288">
                  <c:v>921.02355999999997</c:v>
                </c:pt>
                <c:pt idx="2289">
                  <c:v>921.24425999999994</c:v>
                </c:pt>
                <c:pt idx="2290">
                  <c:v>921.39697000000001</c:v>
                </c:pt>
                <c:pt idx="2291">
                  <c:v>921.48981000000003</c:v>
                </c:pt>
                <c:pt idx="2292">
                  <c:v>921.55553999999984</c:v>
                </c:pt>
                <c:pt idx="2293">
                  <c:v>921.62902999999983</c:v>
                </c:pt>
                <c:pt idx="2294">
                  <c:v>921.73009999999999</c:v>
                </c:pt>
                <c:pt idx="2295">
                  <c:v>921.88714999999991</c:v>
                </c:pt>
                <c:pt idx="2296">
                  <c:v>922.10723999999993</c:v>
                </c:pt>
                <c:pt idx="2297">
                  <c:v>922.38849000000005</c:v>
                </c:pt>
                <c:pt idx="2298">
                  <c:v>922.72210999999993</c:v>
                </c:pt>
                <c:pt idx="2299">
                  <c:v>923.09369000000004</c:v>
                </c:pt>
                <c:pt idx="2300">
                  <c:v>923.47534000000007</c:v>
                </c:pt>
                <c:pt idx="2301">
                  <c:v>923.85814999999991</c:v>
                </c:pt>
                <c:pt idx="2302">
                  <c:v>924.22442999999998</c:v>
                </c:pt>
                <c:pt idx="2303">
                  <c:v>924.56157999999994</c:v>
                </c:pt>
                <c:pt idx="2304">
                  <c:v>924.87036000000001</c:v>
                </c:pt>
                <c:pt idx="2305">
                  <c:v>925.15093999999999</c:v>
                </c:pt>
                <c:pt idx="2306">
                  <c:v>925.39324999999997</c:v>
                </c:pt>
                <c:pt idx="2307">
                  <c:v>925.59160999999983</c:v>
                </c:pt>
                <c:pt idx="2308">
                  <c:v>925.72333000000015</c:v>
                </c:pt>
                <c:pt idx="2309">
                  <c:v>925.75018</c:v>
                </c:pt>
                <c:pt idx="2310">
                  <c:v>925.63409000000001</c:v>
                </c:pt>
                <c:pt idx="2311">
                  <c:v>925.32616999999993</c:v>
                </c:pt>
                <c:pt idx="2312">
                  <c:v>924.79279000000008</c:v>
                </c:pt>
                <c:pt idx="2313">
                  <c:v>924.02277000000004</c:v>
                </c:pt>
                <c:pt idx="2314">
                  <c:v>923.02990999999997</c:v>
                </c:pt>
                <c:pt idx="2315">
                  <c:v>921.86907999999994</c:v>
                </c:pt>
                <c:pt idx="2316">
                  <c:v>920.61072000000001</c:v>
                </c:pt>
                <c:pt idx="2317">
                  <c:v>919.3461299999999</c:v>
                </c:pt>
                <c:pt idx="2318">
                  <c:v>918.16339000000005</c:v>
                </c:pt>
                <c:pt idx="2319">
                  <c:v>917.12243999999998</c:v>
                </c:pt>
                <c:pt idx="2320">
                  <c:v>916.25591999999983</c:v>
                </c:pt>
                <c:pt idx="2321">
                  <c:v>915.54760999999985</c:v>
                </c:pt>
                <c:pt idx="2322">
                  <c:v>914.95507999999984</c:v>
                </c:pt>
                <c:pt idx="2323">
                  <c:v>914.40423999999996</c:v>
                </c:pt>
                <c:pt idx="2324">
                  <c:v>913.83690999999988</c:v>
                </c:pt>
                <c:pt idx="2325">
                  <c:v>913.19617000000005</c:v>
                </c:pt>
                <c:pt idx="2326">
                  <c:v>912.46679999999992</c:v>
                </c:pt>
                <c:pt idx="2327">
                  <c:v>911.66649999999993</c:v>
                </c:pt>
                <c:pt idx="2328">
                  <c:v>910.83458999999993</c:v>
                </c:pt>
                <c:pt idx="2329">
                  <c:v>910.02936</c:v>
                </c:pt>
                <c:pt idx="2330">
                  <c:v>909.29321000000004</c:v>
                </c:pt>
                <c:pt idx="2331">
                  <c:v>908.6570999999999</c:v>
                </c:pt>
                <c:pt idx="2332">
                  <c:v>908.12090999999998</c:v>
                </c:pt>
                <c:pt idx="2333">
                  <c:v>907.64751999999987</c:v>
                </c:pt>
                <c:pt idx="2334">
                  <c:v>907.21411000000001</c:v>
                </c:pt>
                <c:pt idx="2335">
                  <c:v>906.76726999999994</c:v>
                </c:pt>
                <c:pt idx="2336">
                  <c:v>906.29663000000005</c:v>
                </c:pt>
                <c:pt idx="2337">
                  <c:v>905.80791999999985</c:v>
                </c:pt>
                <c:pt idx="2338">
                  <c:v>905.3315399999999</c:v>
                </c:pt>
                <c:pt idx="2339">
                  <c:v>904.92229999999972</c:v>
                </c:pt>
                <c:pt idx="2340">
                  <c:v>904.63489000000004</c:v>
                </c:pt>
                <c:pt idx="2341">
                  <c:v>904.50787000000003</c:v>
                </c:pt>
                <c:pt idx="2342">
                  <c:v>904.55535999999984</c:v>
                </c:pt>
                <c:pt idx="2343">
                  <c:v>904.77209000000005</c:v>
                </c:pt>
                <c:pt idx="2344">
                  <c:v>905.11168999999984</c:v>
                </c:pt>
                <c:pt idx="2345">
                  <c:v>905.53339000000005</c:v>
                </c:pt>
                <c:pt idx="2346">
                  <c:v>905.99103000000002</c:v>
                </c:pt>
                <c:pt idx="2347">
                  <c:v>906.45128999999986</c:v>
                </c:pt>
                <c:pt idx="2348">
                  <c:v>906.90832999999998</c:v>
                </c:pt>
                <c:pt idx="2349">
                  <c:v>907.3574799999999</c:v>
                </c:pt>
                <c:pt idx="2350">
                  <c:v>907.83068999999989</c:v>
                </c:pt>
                <c:pt idx="2351">
                  <c:v>908.33478000000002</c:v>
                </c:pt>
                <c:pt idx="2352">
                  <c:v>908.87932999999998</c:v>
                </c:pt>
                <c:pt idx="2353">
                  <c:v>909.4572099999998</c:v>
                </c:pt>
                <c:pt idx="2354">
                  <c:v>910.06566999999973</c:v>
                </c:pt>
                <c:pt idx="2355">
                  <c:v>910.67853000000014</c:v>
                </c:pt>
                <c:pt idx="2356">
                  <c:v>911.2968800000001</c:v>
                </c:pt>
                <c:pt idx="2357">
                  <c:v>911.93073000000004</c:v>
                </c:pt>
                <c:pt idx="2358">
                  <c:v>912.60382000000004</c:v>
                </c:pt>
                <c:pt idx="2359">
                  <c:v>913.35070999999994</c:v>
                </c:pt>
                <c:pt idx="2360">
                  <c:v>914.2033100000001</c:v>
                </c:pt>
                <c:pt idx="2361">
                  <c:v>915.18359000000009</c:v>
                </c:pt>
                <c:pt idx="2362">
                  <c:v>916.26971000000003</c:v>
                </c:pt>
                <c:pt idx="2363">
                  <c:v>917.43139999999994</c:v>
                </c:pt>
                <c:pt idx="2364">
                  <c:v>918.58820000000003</c:v>
                </c:pt>
                <c:pt idx="2365">
                  <c:v>919.66332999999997</c:v>
                </c:pt>
                <c:pt idx="2366">
                  <c:v>920.57683999999995</c:v>
                </c:pt>
                <c:pt idx="2367">
                  <c:v>921.27313000000015</c:v>
                </c:pt>
                <c:pt idx="2368">
                  <c:v>921.72289999999998</c:v>
                </c:pt>
                <c:pt idx="2369">
                  <c:v>921.93541999999991</c:v>
                </c:pt>
                <c:pt idx="2370">
                  <c:v>921.95147999999983</c:v>
                </c:pt>
                <c:pt idx="2371">
                  <c:v>921.83556999999985</c:v>
                </c:pt>
                <c:pt idx="2372">
                  <c:v>921.64257999999984</c:v>
                </c:pt>
                <c:pt idx="2373">
                  <c:v>921.44494999999984</c:v>
                </c:pt>
                <c:pt idx="2374">
                  <c:v>921.27417000000014</c:v>
                </c:pt>
                <c:pt idx="2375">
                  <c:v>921.16974000000005</c:v>
                </c:pt>
                <c:pt idx="2376">
                  <c:v>921.14594</c:v>
                </c:pt>
                <c:pt idx="2377">
                  <c:v>921.21393000000012</c:v>
                </c:pt>
                <c:pt idx="2378">
                  <c:v>921.37634000000003</c:v>
                </c:pt>
                <c:pt idx="2379">
                  <c:v>921.64116999999987</c:v>
                </c:pt>
                <c:pt idx="2380">
                  <c:v>922.00079000000005</c:v>
                </c:pt>
                <c:pt idx="2381">
                  <c:v>922.4360999999999</c:v>
                </c:pt>
                <c:pt idx="2382">
                  <c:v>922.92394999999999</c:v>
                </c:pt>
                <c:pt idx="2383">
                  <c:v>923.41309000000001</c:v>
                </c:pt>
                <c:pt idx="2384">
                  <c:v>923.84215999999981</c:v>
                </c:pt>
                <c:pt idx="2385">
                  <c:v>924.16907000000003</c:v>
                </c:pt>
                <c:pt idx="2386">
                  <c:v>924.33831999999984</c:v>
                </c:pt>
                <c:pt idx="2387">
                  <c:v>924.33642999999972</c:v>
                </c:pt>
                <c:pt idx="2388">
                  <c:v>924.17487000000028</c:v>
                </c:pt>
                <c:pt idx="2389">
                  <c:v>923.87420999999983</c:v>
                </c:pt>
                <c:pt idx="2390">
                  <c:v>923.49718999999993</c:v>
                </c:pt>
                <c:pt idx="2391">
                  <c:v>923.09595000000002</c:v>
                </c:pt>
                <c:pt idx="2392">
                  <c:v>922.69983000000013</c:v>
                </c:pt>
                <c:pt idx="2393">
                  <c:v>922.3260499999999</c:v>
                </c:pt>
                <c:pt idx="2394">
                  <c:v>921.96398999999997</c:v>
                </c:pt>
                <c:pt idx="2395">
                  <c:v>921.55980999999997</c:v>
                </c:pt>
                <c:pt idx="2396">
                  <c:v>921.07843000000014</c:v>
                </c:pt>
                <c:pt idx="2397">
                  <c:v>920.45623999999987</c:v>
                </c:pt>
                <c:pt idx="2398">
                  <c:v>919.65508999999997</c:v>
                </c:pt>
                <c:pt idx="2399">
                  <c:v>918.68053999999995</c:v>
                </c:pt>
                <c:pt idx="2400">
                  <c:v>917.53510000000006</c:v>
                </c:pt>
                <c:pt idx="2401">
                  <c:v>916.26726999999994</c:v>
                </c:pt>
                <c:pt idx="2402">
                  <c:v>914.9282199999999</c:v>
                </c:pt>
                <c:pt idx="2403">
                  <c:v>913.56920999999988</c:v>
                </c:pt>
                <c:pt idx="2404">
                  <c:v>912.24432000000002</c:v>
                </c:pt>
                <c:pt idx="2405">
                  <c:v>910.98608000000002</c:v>
                </c:pt>
                <c:pt idx="2406">
                  <c:v>909.82519999999988</c:v>
                </c:pt>
                <c:pt idx="2407">
                  <c:v>908.78461000000004</c:v>
                </c:pt>
                <c:pt idx="2408">
                  <c:v>907.88831000000005</c:v>
                </c:pt>
                <c:pt idx="2409">
                  <c:v>907.15661999999986</c:v>
                </c:pt>
                <c:pt idx="2410">
                  <c:v>906.62157999999999</c:v>
                </c:pt>
                <c:pt idx="2411">
                  <c:v>906.30602999999985</c:v>
                </c:pt>
                <c:pt idx="2412">
                  <c:v>906.22247000000004</c:v>
                </c:pt>
                <c:pt idx="2413">
                  <c:v>906.35796999999991</c:v>
                </c:pt>
                <c:pt idx="2414">
                  <c:v>906.7017800000001</c:v>
                </c:pt>
                <c:pt idx="2415">
                  <c:v>907.19690000000003</c:v>
                </c:pt>
                <c:pt idx="2416">
                  <c:v>907.78638000000012</c:v>
                </c:pt>
                <c:pt idx="2417">
                  <c:v>908.40264999999988</c:v>
                </c:pt>
                <c:pt idx="2418">
                  <c:v>909.00139999999999</c:v>
                </c:pt>
                <c:pt idx="2419">
                  <c:v>909.53100999999992</c:v>
                </c:pt>
                <c:pt idx="2420">
                  <c:v>909.98035000000004</c:v>
                </c:pt>
                <c:pt idx="2421">
                  <c:v>910.35106999999994</c:v>
                </c:pt>
                <c:pt idx="2422">
                  <c:v>910.66765999999984</c:v>
                </c:pt>
                <c:pt idx="2423">
                  <c:v>910.94524999999987</c:v>
                </c:pt>
                <c:pt idx="2424">
                  <c:v>911.22418000000005</c:v>
                </c:pt>
                <c:pt idx="2425">
                  <c:v>911.51409999999998</c:v>
                </c:pt>
                <c:pt idx="2426">
                  <c:v>911.83947999999998</c:v>
                </c:pt>
                <c:pt idx="2427">
                  <c:v>912.1967800000001</c:v>
                </c:pt>
                <c:pt idx="2428">
                  <c:v>912.59124999999983</c:v>
                </c:pt>
                <c:pt idx="2429">
                  <c:v>913.01868000000002</c:v>
                </c:pt>
                <c:pt idx="2430">
                  <c:v>913.47521999999992</c:v>
                </c:pt>
                <c:pt idx="2431">
                  <c:v>913.96380999999997</c:v>
                </c:pt>
                <c:pt idx="2432">
                  <c:v>914.47473000000014</c:v>
                </c:pt>
                <c:pt idx="2433">
                  <c:v>915.00635</c:v>
                </c:pt>
                <c:pt idx="2434">
                  <c:v>915.54003999999998</c:v>
                </c:pt>
                <c:pt idx="2435">
                  <c:v>916.07227</c:v>
                </c:pt>
                <c:pt idx="2436">
                  <c:v>916.57983000000013</c:v>
                </c:pt>
                <c:pt idx="2437">
                  <c:v>917.04680999999994</c:v>
                </c:pt>
                <c:pt idx="2438">
                  <c:v>917.47931000000005</c:v>
                </c:pt>
                <c:pt idx="2439">
                  <c:v>917.86541999999986</c:v>
                </c:pt>
                <c:pt idx="2440">
                  <c:v>918.21520999999996</c:v>
                </c:pt>
                <c:pt idx="2441">
                  <c:v>918.55449999999996</c:v>
                </c:pt>
                <c:pt idx="2442">
                  <c:v>918.88391000000001</c:v>
                </c:pt>
                <c:pt idx="2443">
                  <c:v>919.21831999999995</c:v>
                </c:pt>
                <c:pt idx="2444">
                  <c:v>919.55761999999982</c:v>
                </c:pt>
                <c:pt idx="2445">
                  <c:v>919.88610999999992</c:v>
                </c:pt>
                <c:pt idx="2446">
                  <c:v>920.19641000000001</c:v>
                </c:pt>
                <c:pt idx="2447">
                  <c:v>920.46447999999998</c:v>
                </c:pt>
                <c:pt idx="2448">
                  <c:v>920.68732</c:v>
                </c:pt>
                <c:pt idx="2449">
                  <c:v>920.86406999999986</c:v>
                </c:pt>
                <c:pt idx="2450">
                  <c:v>921.00261999999987</c:v>
                </c:pt>
                <c:pt idx="2451">
                  <c:v>921.13373000000013</c:v>
                </c:pt>
                <c:pt idx="2452">
                  <c:v>921.28320000000008</c:v>
                </c:pt>
                <c:pt idx="2453">
                  <c:v>921.49158</c:v>
                </c:pt>
                <c:pt idx="2454">
                  <c:v>921.76489000000004</c:v>
                </c:pt>
                <c:pt idx="2455">
                  <c:v>922.11321999999996</c:v>
                </c:pt>
                <c:pt idx="2456">
                  <c:v>922.51342999999997</c:v>
                </c:pt>
                <c:pt idx="2457">
                  <c:v>922.93939</c:v>
                </c:pt>
                <c:pt idx="2458">
                  <c:v>923.34752999999989</c:v>
                </c:pt>
                <c:pt idx="2459">
                  <c:v>923.68341000000009</c:v>
                </c:pt>
                <c:pt idx="2460">
                  <c:v>923.92376999999999</c:v>
                </c:pt>
                <c:pt idx="2461">
                  <c:v>924.02679000000001</c:v>
                </c:pt>
                <c:pt idx="2462">
                  <c:v>923.98877000000016</c:v>
                </c:pt>
                <c:pt idx="2463">
                  <c:v>923.81518999999992</c:v>
                </c:pt>
                <c:pt idx="2464">
                  <c:v>923.51233000000002</c:v>
                </c:pt>
                <c:pt idx="2465">
                  <c:v>923.09973000000014</c:v>
                </c:pt>
                <c:pt idx="2466">
                  <c:v>922.58734000000004</c:v>
                </c:pt>
                <c:pt idx="2467">
                  <c:v>921.97728999999993</c:v>
                </c:pt>
                <c:pt idx="2468">
                  <c:v>921.27448000000015</c:v>
                </c:pt>
                <c:pt idx="2469">
                  <c:v>920.46996999999988</c:v>
                </c:pt>
                <c:pt idx="2470">
                  <c:v>919.5614599999999</c:v>
                </c:pt>
                <c:pt idx="2471">
                  <c:v>918.56218999999987</c:v>
                </c:pt>
                <c:pt idx="2472">
                  <c:v>917.49297999999999</c:v>
                </c:pt>
                <c:pt idx="2473">
                  <c:v>916.39702999999986</c:v>
                </c:pt>
                <c:pt idx="2474">
                  <c:v>915.33593999999994</c:v>
                </c:pt>
                <c:pt idx="2475">
                  <c:v>914.35772999999972</c:v>
                </c:pt>
                <c:pt idx="2476">
                  <c:v>913.53350999999998</c:v>
                </c:pt>
                <c:pt idx="2477">
                  <c:v>912.89165999999989</c:v>
                </c:pt>
                <c:pt idx="2478">
                  <c:v>912.44268999999986</c:v>
                </c:pt>
                <c:pt idx="2479">
                  <c:v>912.18164000000002</c:v>
                </c:pt>
                <c:pt idx="2480">
                  <c:v>912.05541999999991</c:v>
                </c:pt>
                <c:pt idx="2481">
                  <c:v>912.01355000000001</c:v>
                </c:pt>
                <c:pt idx="2482">
                  <c:v>911.99749999999983</c:v>
                </c:pt>
                <c:pt idx="2483">
                  <c:v>911.97217000000001</c:v>
                </c:pt>
                <c:pt idx="2484">
                  <c:v>911.9216899999999</c:v>
                </c:pt>
                <c:pt idx="2485">
                  <c:v>911.86797999999987</c:v>
                </c:pt>
                <c:pt idx="2486">
                  <c:v>911.87121999999988</c:v>
                </c:pt>
                <c:pt idx="2487">
                  <c:v>911.98064999999997</c:v>
                </c:pt>
                <c:pt idx="2488">
                  <c:v>912.28491000000008</c:v>
                </c:pt>
                <c:pt idx="2489">
                  <c:v>912.81926999999985</c:v>
                </c:pt>
                <c:pt idx="2490">
                  <c:v>913.59186</c:v>
                </c:pt>
                <c:pt idx="2491">
                  <c:v>914.59551999999996</c:v>
                </c:pt>
                <c:pt idx="2492">
                  <c:v>915.74329</c:v>
                </c:pt>
                <c:pt idx="2493">
                  <c:v>916.96789999999987</c:v>
                </c:pt>
                <c:pt idx="2494">
                  <c:v>918.16327000000001</c:v>
                </c:pt>
                <c:pt idx="2495">
                  <c:v>919.24712999999986</c:v>
                </c:pt>
                <c:pt idx="2496">
                  <c:v>920.16449</c:v>
                </c:pt>
                <c:pt idx="2497">
                  <c:v>920.89708999999993</c:v>
                </c:pt>
                <c:pt idx="2498">
                  <c:v>921.44060999999988</c:v>
                </c:pt>
                <c:pt idx="2499">
                  <c:v>921.82683999999983</c:v>
                </c:pt>
                <c:pt idx="2500">
                  <c:v>922.09105999999997</c:v>
                </c:pt>
                <c:pt idx="2501">
                  <c:v>922.24657999999999</c:v>
                </c:pt>
                <c:pt idx="2502">
                  <c:v>922.30389000000002</c:v>
                </c:pt>
                <c:pt idx="2503">
                  <c:v>922.25115999999991</c:v>
                </c:pt>
                <c:pt idx="2504">
                  <c:v>922.05944999999997</c:v>
                </c:pt>
                <c:pt idx="2505">
                  <c:v>921.71172999999999</c:v>
                </c:pt>
                <c:pt idx="2506">
                  <c:v>921.20159999999998</c:v>
                </c:pt>
                <c:pt idx="2507">
                  <c:v>920.54601999999988</c:v>
                </c:pt>
                <c:pt idx="2508">
                  <c:v>919.79980000000012</c:v>
                </c:pt>
                <c:pt idx="2509">
                  <c:v>919.02001999999993</c:v>
                </c:pt>
                <c:pt idx="2510">
                  <c:v>918.30218999999988</c:v>
                </c:pt>
                <c:pt idx="2511">
                  <c:v>917.70996000000002</c:v>
                </c:pt>
                <c:pt idx="2512">
                  <c:v>917.30053999999996</c:v>
                </c:pt>
                <c:pt idx="2513">
                  <c:v>917.09929999999997</c:v>
                </c:pt>
                <c:pt idx="2514">
                  <c:v>917.10064999999997</c:v>
                </c:pt>
                <c:pt idx="2515">
                  <c:v>917.27599999999995</c:v>
                </c:pt>
                <c:pt idx="2516">
                  <c:v>917.57935000000009</c:v>
                </c:pt>
                <c:pt idx="2517">
                  <c:v>917.98021999999992</c:v>
                </c:pt>
                <c:pt idx="2518">
                  <c:v>918.44689999999991</c:v>
                </c:pt>
                <c:pt idx="2519">
                  <c:v>918.98376000000007</c:v>
                </c:pt>
                <c:pt idx="2520">
                  <c:v>919.59820999999999</c:v>
                </c:pt>
                <c:pt idx="2521">
                  <c:v>920.31609999999989</c:v>
                </c:pt>
                <c:pt idx="2522">
                  <c:v>921.15948000000003</c:v>
                </c:pt>
                <c:pt idx="2523">
                  <c:v>922.13818000000003</c:v>
                </c:pt>
                <c:pt idx="2524">
                  <c:v>923.22974000000011</c:v>
                </c:pt>
                <c:pt idx="2525">
                  <c:v>924.38933999999995</c:v>
                </c:pt>
                <c:pt idx="2526">
                  <c:v>925.56439</c:v>
                </c:pt>
                <c:pt idx="2527">
                  <c:v>926.66216999999972</c:v>
                </c:pt>
                <c:pt idx="2528">
                  <c:v>927.61237000000017</c:v>
                </c:pt>
                <c:pt idx="2529">
                  <c:v>928.35821999999985</c:v>
                </c:pt>
                <c:pt idx="2530">
                  <c:v>928.85674999999992</c:v>
                </c:pt>
                <c:pt idx="2531">
                  <c:v>929.10284000000001</c:v>
                </c:pt>
                <c:pt idx="2532">
                  <c:v>929.11681999999996</c:v>
                </c:pt>
                <c:pt idx="2533">
                  <c:v>928.93822999999986</c:v>
                </c:pt>
                <c:pt idx="2534">
                  <c:v>928.62207000000001</c:v>
                </c:pt>
                <c:pt idx="2535">
                  <c:v>928.22437000000014</c:v>
                </c:pt>
                <c:pt idx="2536">
                  <c:v>927.78705000000002</c:v>
                </c:pt>
                <c:pt idx="2537">
                  <c:v>927.33344</c:v>
                </c:pt>
                <c:pt idx="2538">
                  <c:v>926.88311999999996</c:v>
                </c:pt>
                <c:pt idx="2539">
                  <c:v>926.42022999999972</c:v>
                </c:pt>
                <c:pt idx="2540">
                  <c:v>925.93639999999994</c:v>
                </c:pt>
                <c:pt idx="2541">
                  <c:v>925.41034000000002</c:v>
                </c:pt>
                <c:pt idx="2542">
                  <c:v>924.84527999999989</c:v>
                </c:pt>
                <c:pt idx="2543">
                  <c:v>924.23370000000011</c:v>
                </c:pt>
                <c:pt idx="2544">
                  <c:v>923.61310000000003</c:v>
                </c:pt>
                <c:pt idx="2545">
                  <c:v>923.00873000000013</c:v>
                </c:pt>
                <c:pt idx="2546">
                  <c:v>922.46013999999991</c:v>
                </c:pt>
                <c:pt idx="2547">
                  <c:v>922.00567999999998</c:v>
                </c:pt>
                <c:pt idx="2548">
                  <c:v>921.6570999999999</c:v>
                </c:pt>
                <c:pt idx="2549">
                  <c:v>921.40972999999997</c:v>
                </c:pt>
                <c:pt idx="2550">
                  <c:v>921.24341000000004</c:v>
                </c:pt>
                <c:pt idx="2551">
                  <c:v>921.09966999999983</c:v>
                </c:pt>
                <c:pt idx="2552">
                  <c:v>920.92766999999992</c:v>
                </c:pt>
                <c:pt idx="2553">
                  <c:v>920.6787700000001</c:v>
                </c:pt>
                <c:pt idx="2554">
                  <c:v>920.32555999999988</c:v>
                </c:pt>
                <c:pt idx="2555">
                  <c:v>919.8607199999999</c:v>
                </c:pt>
                <c:pt idx="2556">
                  <c:v>919.32677999999999</c:v>
                </c:pt>
                <c:pt idx="2557">
                  <c:v>918.77526999999998</c:v>
                </c:pt>
                <c:pt idx="2558">
                  <c:v>918.27533000000017</c:v>
                </c:pt>
                <c:pt idx="2559">
                  <c:v>917.89075000000003</c:v>
                </c:pt>
                <c:pt idx="2560">
                  <c:v>917.64539000000002</c:v>
                </c:pt>
                <c:pt idx="2561">
                  <c:v>917.55480999999997</c:v>
                </c:pt>
                <c:pt idx="2562">
                  <c:v>917.56548999999984</c:v>
                </c:pt>
                <c:pt idx="2563">
                  <c:v>917.61530000000005</c:v>
                </c:pt>
                <c:pt idx="2564">
                  <c:v>917.62030000000004</c:v>
                </c:pt>
                <c:pt idx="2565">
                  <c:v>917.49968999999999</c:v>
                </c:pt>
                <c:pt idx="2566">
                  <c:v>917.20410000000004</c:v>
                </c:pt>
                <c:pt idx="2567">
                  <c:v>916.72136999999998</c:v>
                </c:pt>
                <c:pt idx="2568">
                  <c:v>916.07898000000012</c:v>
                </c:pt>
                <c:pt idx="2569">
                  <c:v>915.33336999999983</c:v>
                </c:pt>
                <c:pt idx="2570">
                  <c:v>914.56737999999996</c:v>
                </c:pt>
                <c:pt idx="2571">
                  <c:v>913.84759999999994</c:v>
                </c:pt>
                <c:pt idx="2572">
                  <c:v>913.22437000000014</c:v>
                </c:pt>
                <c:pt idx="2573">
                  <c:v>912.71728999999993</c:v>
                </c:pt>
                <c:pt idx="2574">
                  <c:v>912.30144999999993</c:v>
                </c:pt>
                <c:pt idx="2575">
                  <c:v>911.94024999999988</c:v>
                </c:pt>
                <c:pt idx="2576">
                  <c:v>911.57483000000013</c:v>
                </c:pt>
                <c:pt idx="2577">
                  <c:v>911.15514999999994</c:v>
                </c:pt>
                <c:pt idx="2578">
                  <c:v>910.66271999999992</c:v>
                </c:pt>
                <c:pt idx="2579">
                  <c:v>910.09460000000001</c:v>
                </c:pt>
                <c:pt idx="2580">
                  <c:v>909.49438000000009</c:v>
                </c:pt>
                <c:pt idx="2581">
                  <c:v>908.90526999999986</c:v>
                </c:pt>
                <c:pt idx="2582">
                  <c:v>908.39319</c:v>
                </c:pt>
                <c:pt idx="2583">
                  <c:v>908.00329999999997</c:v>
                </c:pt>
                <c:pt idx="2584">
                  <c:v>907.76184000000001</c:v>
                </c:pt>
                <c:pt idx="2585">
                  <c:v>907.65557999999999</c:v>
                </c:pt>
                <c:pt idx="2586">
                  <c:v>907.67542000000003</c:v>
                </c:pt>
                <c:pt idx="2587">
                  <c:v>907.76555999999994</c:v>
                </c:pt>
                <c:pt idx="2588">
                  <c:v>907.89959999999996</c:v>
                </c:pt>
                <c:pt idx="2589">
                  <c:v>908.04711999999972</c:v>
                </c:pt>
                <c:pt idx="2590">
                  <c:v>908.22833000000014</c:v>
                </c:pt>
                <c:pt idx="2591">
                  <c:v>908.4588</c:v>
                </c:pt>
                <c:pt idx="2592">
                  <c:v>908.80273</c:v>
                </c:pt>
                <c:pt idx="2593">
                  <c:v>909.32037000000003</c:v>
                </c:pt>
                <c:pt idx="2594">
                  <c:v>910.05083999999999</c:v>
                </c:pt>
                <c:pt idx="2595">
                  <c:v>911.01953000000003</c:v>
                </c:pt>
                <c:pt idx="2596">
                  <c:v>912.21069</c:v>
                </c:pt>
                <c:pt idx="2597">
                  <c:v>913.56328999999994</c:v>
                </c:pt>
                <c:pt idx="2598">
                  <c:v>914.98340000000007</c:v>
                </c:pt>
                <c:pt idx="2599">
                  <c:v>916.38036999999997</c:v>
                </c:pt>
                <c:pt idx="2600">
                  <c:v>917.64171999999996</c:v>
                </c:pt>
                <c:pt idx="2601">
                  <c:v>918.70581000000004</c:v>
                </c:pt>
                <c:pt idx="2602">
                  <c:v>919.53857000000005</c:v>
                </c:pt>
                <c:pt idx="2603">
                  <c:v>920.14398000000017</c:v>
                </c:pt>
                <c:pt idx="2604">
                  <c:v>920.58527000000004</c:v>
                </c:pt>
                <c:pt idx="2605">
                  <c:v>920.92467999999997</c:v>
                </c:pt>
                <c:pt idx="2606">
                  <c:v>921.24700999999993</c:v>
                </c:pt>
                <c:pt idx="2607">
                  <c:v>921.60113999999999</c:v>
                </c:pt>
                <c:pt idx="2608">
                  <c:v>922.02459999999996</c:v>
                </c:pt>
                <c:pt idx="2609">
                  <c:v>922.50438999999994</c:v>
                </c:pt>
                <c:pt idx="2610">
                  <c:v>923.00445999999999</c:v>
                </c:pt>
                <c:pt idx="2611">
                  <c:v>923.46575999999993</c:v>
                </c:pt>
                <c:pt idx="2612">
                  <c:v>923.83349999999996</c:v>
                </c:pt>
                <c:pt idx="2613">
                  <c:v>924.07001000000002</c:v>
                </c:pt>
                <c:pt idx="2614">
                  <c:v>924.17724999999996</c:v>
                </c:pt>
                <c:pt idx="2615">
                  <c:v>924.1785900000001</c:v>
                </c:pt>
                <c:pt idx="2616">
                  <c:v>924.13964999999996</c:v>
                </c:pt>
                <c:pt idx="2617">
                  <c:v>924.12121999999988</c:v>
                </c:pt>
                <c:pt idx="2618">
                  <c:v>924.19537000000014</c:v>
                </c:pt>
                <c:pt idx="2619">
                  <c:v>924.41259999999988</c:v>
                </c:pt>
                <c:pt idx="2620">
                  <c:v>924.78045999999995</c:v>
                </c:pt>
                <c:pt idx="2621">
                  <c:v>925.27924000000007</c:v>
                </c:pt>
                <c:pt idx="2622">
                  <c:v>925.87420999999983</c:v>
                </c:pt>
                <c:pt idx="2623">
                  <c:v>926.50164999999993</c:v>
                </c:pt>
                <c:pt idx="2624">
                  <c:v>927.10468000000003</c:v>
                </c:pt>
                <c:pt idx="2625">
                  <c:v>927.65294999999992</c:v>
                </c:pt>
                <c:pt idx="2626">
                  <c:v>928.11632999999983</c:v>
                </c:pt>
                <c:pt idx="2627">
                  <c:v>928.50554999999997</c:v>
                </c:pt>
                <c:pt idx="2628">
                  <c:v>928.83031999999992</c:v>
                </c:pt>
                <c:pt idx="2629">
                  <c:v>929.11162999999988</c:v>
                </c:pt>
                <c:pt idx="2630">
                  <c:v>929.36315999999988</c:v>
                </c:pt>
                <c:pt idx="2631">
                  <c:v>929.58556999999996</c:v>
                </c:pt>
                <c:pt idx="2632">
                  <c:v>929.74651999999992</c:v>
                </c:pt>
                <c:pt idx="2633">
                  <c:v>929.83307000000002</c:v>
                </c:pt>
                <c:pt idx="2634">
                  <c:v>929.78527999999994</c:v>
                </c:pt>
                <c:pt idx="2635">
                  <c:v>929.57080000000008</c:v>
                </c:pt>
                <c:pt idx="2636">
                  <c:v>929.16350999999997</c:v>
                </c:pt>
                <c:pt idx="2637">
                  <c:v>928.53381000000002</c:v>
                </c:pt>
                <c:pt idx="2638">
                  <c:v>927.69006000000002</c:v>
                </c:pt>
                <c:pt idx="2639">
                  <c:v>926.65503000000001</c:v>
                </c:pt>
                <c:pt idx="2640">
                  <c:v>925.44665999999972</c:v>
                </c:pt>
                <c:pt idx="2641">
                  <c:v>924.11469</c:v>
                </c:pt>
                <c:pt idx="2642">
                  <c:v>922.70404000000008</c:v>
                </c:pt>
                <c:pt idx="2643">
                  <c:v>921.25603999999998</c:v>
                </c:pt>
                <c:pt idx="2644">
                  <c:v>919.81182999999987</c:v>
                </c:pt>
                <c:pt idx="2645">
                  <c:v>918.41131999999993</c:v>
                </c:pt>
                <c:pt idx="2646">
                  <c:v>917.06994999999984</c:v>
                </c:pt>
                <c:pt idx="2647">
                  <c:v>915.81218999999987</c:v>
                </c:pt>
                <c:pt idx="2648">
                  <c:v>914.64453000000003</c:v>
                </c:pt>
                <c:pt idx="2649">
                  <c:v>913.55840999999998</c:v>
                </c:pt>
                <c:pt idx="2650">
                  <c:v>912.56537000000003</c:v>
                </c:pt>
                <c:pt idx="2651">
                  <c:v>911.67487000000028</c:v>
                </c:pt>
                <c:pt idx="2652">
                  <c:v>910.88128999999992</c:v>
                </c:pt>
                <c:pt idx="2653">
                  <c:v>910.21338000000014</c:v>
                </c:pt>
                <c:pt idx="2654">
                  <c:v>909.68933000000015</c:v>
                </c:pt>
                <c:pt idx="2655">
                  <c:v>909.31848000000002</c:v>
                </c:pt>
                <c:pt idx="2656">
                  <c:v>909.11194</c:v>
                </c:pt>
                <c:pt idx="2657">
                  <c:v>909.04369999999983</c:v>
                </c:pt>
                <c:pt idx="2658">
                  <c:v>909.08043999999995</c:v>
                </c:pt>
                <c:pt idx="2659">
                  <c:v>909.16900999999996</c:v>
                </c:pt>
                <c:pt idx="2660">
                  <c:v>909.24474999999995</c:v>
                </c:pt>
                <c:pt idx="2661">
                  <c:v>909.25580000000002</c:v>
                </c:pt>
                <c:pt idx="2662">
                  <c:v>909.17114000000004</c:v>
                </c:pt>
                <c:pt idx="2663">
                  <c:v>909.00043000000005</c:v>
                </c:pt>
                <c:pt idx="2664">
                  <c:v>908.77850000000012</c:v>
                </c:pt>
                <c:pt idx="2665">
                  <c:v>908.5803800000001</c:v>
                </c:pt>
                <c:pt idx="2666">
                  <c:v>908.48328000000004</c:v>
                </c:pt>
                <c:pt idx="2667">
                  <c:v>908.56267999999989</c:v>
                </c:pt>
                <c:pt idx="2668">
                  <c:v>908.84496999999988</c:v>
                </c:pt>
                <c:pt idx="2669">
                  <c:v>909.3378899999999</c:v>
                </c:pt>
                <c:pt idx="2670">
                  <c:v>909.99036000000001</c:v>
                </c:pt>
                <c:pt idx="2671">
                  <c:v>910.72076000000004</c:v>
                </c:pt>
                <c:pt idx="2672">
                  <c:v>911.44665999999972</c:v>
                </c:pt>
                <c:pt idx="2673">
                  <c:v>912.09228999999993</c:v>
                </c:pt>
                <c:pt idx="2674">
                  <c:v>912.62731999999994</c:v>
                </c:pt>
                <c:pt idx="2675">
                  <c:v>913.06426999999985</c:v>
                </c:pt>
                <c:pt idx="2676">
                  <c:v>913.45501999999988</c:v>
                </c:pt>
                <c:pt idx="2677">
                  <c:v>913.87639999999999</c:v>
                </c:pt>
                <c:pt idx="2678">
                  <c:v>914.40239999999983</c:v>
                </c:pt>
                <c:pt idx="2679">
                  <c:v>915.08141999999998</c:v>
                </c:pt>
                <c:pt idx="2680">
                  <c:v>915.91357000000005</c:v>
                </c:pt>
                <c:pt idx="2681">
                  <c:v>916.84264999999982</c:v>
                </c:pt>
                <c:pt idx="2682">
                  <c:v>917.80547999999999</c:v>
                </c:pt>
                <c:pt idx="2683">
                  <c:v>918.67755</c:v>
                </c:pt>
                <c:pt idx="2684">
                  <c:v>919.39159999999993</c:v>
                </c:pt>
                <c:pt idx="2685">
                  <c:v>919.89617999999996</c:v>
                </c:pt>
                <c:pt idx="2686">
                  <c:v>920.19121999999993</c:v>
                </c:pt>
                <c:pt idx="2687">
                  <c:v>920.33367999999996</c:v>
                </c:pt>
                <c:pt idx="2688">
                  <c:v>920.41039999999998</c:v>
                </c:pt>
                <c:pt idx="2689">
                  <c:v>920.51421999999991</c:v>
                </c:pt>
                <c:pt idx="2690">
                  <c:v>920.73217999999997</c:v>
                </c:pt>
                <c:pt idx="2691">
                  <c:v>921.09789999999998</c:v>
                </c:pt>
                <c:pt idx="2692">
                  <c:v>921.60388000000012</c:v>
                </c:pt>
                <c:pt idx="2693">
                  <c:v>922.21198000000004</c:v>
                </c:pt>
                <c:pt idx="2694">
                  <c:v>922.84063999999989</c:v>
                </c:pt>
                <c:pt idx="2695">
                  <c:v>923.42889000000002</c:v>
                </c:pt>
                <c:pt idx="2696">
                  <c:v>923.91345000000001</c:v>
                </c:pt>
                <c:pt idx="2697">
                  <c:v>924.27997000000016</c:v>
                </c:pt>
                <c:pt idx="2698">
                  <c:v>924.54619999999989</c:v>
                </c:pt>
                <c:pt idx="2699">
                  <c:v>924.7525599999999</c:v>
                </c:pt>
                <c:pt idx="2700">
                  <c:v>924.9561799999999</c:v>
                </c:pt>
                <c:pt idx="2701">
                  <c:v>925.20270000000005</c:v>
                </c:pt>
                <c:pt idx="2702">
                  <c:v>925.51665999999989</c:v>
                </c:pt>
                <c:pt idx="2703">
                  <c:v>925.88855000000001</c:v>
                </c:pt>
                <c:pt idx="2704">
                  <c:v>926.28680000000008</c:v>
                </c:pt>
                <c:pt idx="2705">
                  <c:v>926.65930000000003</c:v>
                </c:pt>
                <c:pt idx="2706">
                  <c:v>926.94988999999998</c:v>
                </c:pt>
                <c:pt idx="2707">
                  <c:v>927.13122999999985</c:v>
                </c:pt>
                <c:pt idx="2708">
                  <c:v>927.18651999999997</c:v>
                </c:pt>
                <c:pt idx="2709">
                  <c:v>927.13897999999995</c:v>
                </c:pt>
                <c:pt idx="2710">
                  <c:v>927.03167999999994</c:v>
                </c:pt>
                <c:pt idx="2711">
                  <c:v>926.92876999999999</c:v>
                </c:pt>
                <c:pt idx="2712">
                  <c:v>926.85991999999987</c:v>
                </c:pt>
                <c:pt idx="2713">
                  <c:v>926.88684000000001</c:v>
                </c:pt>
                <c:pt idx="2714">
                  <c:v>926.98779000000002</c:v>
                </c:pt>
                <c:pt idx="2715">
                  <c:v>927.14525999999989</c:v>
                </c:pt>
                <c:pt idx="2716">
                  <c:v>927.30230999999992</c:v>
                </c:pt>
                <c:pt idx="2717">
                  <c:v>927.39031999999997</c:v>
                </c:pt>
                <c:pt idx="2718">
                  <c:v>927.34600999999986</c:v>
                </c:pt>
                <c:pt idx="2719">
                  <c:v>927.12885000000017</c:v>
                </c:pt>
                <c:pt idx="2720">
                  <c:v>926.72491000000002</c:v>
                </c:pt>
                <c:pt idx="2721">
                  <c:v>926.16187000000002</c:v>
                </c:pt>
                <c:pt idx="2722">
                  <c:v>925.50848000000008</c:v>
                </c:pt>
                <c:pt idx="2723">
                  <c:v>924.84478999999999</c:v>
                </c:pt>
                <c:pt idx="2724">
                  <c:v>924.26311999999996</c:v>
                </c:pt>
                <c:pt idx="2725">
                  <c:v>923.85515999999984</c:v>
                </c:pt>
                <c:pt idx="2726">
                  <c:v>923.65954999999997</c:v>
                </c:pt>
                <c:pt idx="2727">
                  <c:v>923.69011999999998</c:v>
                </c:pt>
                <c:pt idx="2728">
                  <c:v>923.92382999999984</c:v>
                </c:pt>
                <c:pt idx="2729">
                  <c:v>924.29150000000004</c:v>
                </c:pt>
                <c:pt idx="2730">
                  <c:v>924.71747000000005</c:v>
                </c:pt>
                <c:pt idx="2731">
                  <c:v>925.12108999999998</c:v>
                </c:pt>
                <c:pt idx="2732">
                  <c:v>925.43255999999985</c:v>
                </c:pt>
                <c:pt idx="2733">
                  <c:v>925.63024999999993</c:v>
                </c:pt>
                <c:pt idx="2734">
                  <c:v>925.69665999999984</c:v>
                </c:pt>
                <c:pt idx="2735">
                  <c:v>925.66980000000001</c:v>
                </c:pt>
                <c:pt idx="2736">
                  <c:v>925.57446000000004</c:v>
                </c:pt>
                <c:pt idx="2737">
                  <c:v>925.46190999999988</c:v>
                </c:pt>
                <c:pt idx="2738">
                  <c:v>925.3545499999999</c:v>
                </c:pt>
                <c:pt idx="2739">
                  <c:v>925.26819</c:v>
                </c:pt>
                <c:pt idx="2740">
                  <c:v>925.18372000000011</c:v>
                </c:pt>
                <c:pt idx="2741">
                  <c:v>925.08899000000008</c:v>
                </c:pt>
                <c:pt idx="2742">
                  <c:v>924.94292999999993</c:v>
                </c:pt>
                <c:pt idx="2743">
                  <c:v>924.73376000000007</c:v>
                </c:pt>
                <c:pt idx="2744">
                  <c:v>924.4561799999999</c:v>
                </c:pt>
                <c:pt idx="2745">
                  <c:v>924.10821999999996</c:v>
                </c:pt>
                <c:pt idx="2746">
                  <c:v>923.72271999999998</c:v>
                </c:pt>
                <c:pt idx="2747">
                  <c:v>923.32494999999983</c:v>
                </c:pt>
                <c:pt idx="2748">
                  <c:v>922.93884000000003</c:v>
                </c:pt>
                <c:pt idx="2749">
                  <c:v>922.58172999999999</c:v>
                </c:pt>
                <c:pt idx="2750">
                  <c:v>922.26623999999993</c:v>
                </c:pt>
                <c:pt idx="2751">
                  <c:v>921.99541999999997</c:v>
                </c:pt>
                <c:pt idx="2752">
                  <c:v>921.76604999999984</c:v>
                </c:pt>
                <c:pt idx="2753">
                  <c:v>921.58496000000002</c:v>
                </c:pt>
                <c:pt idx="2754">
                  <c:v>921.46996999999988</c:v>
                </c:pt>
                <c:pt idx="2755">
                  <c:v>921.43120999999985</c:v>
                </c:pt>
                <c:pt idx="2756">
                  <c:v>921.50909000000001</c:v>
                </c:pt>
                <c:pt idx="2757">
                  <c:v>921.71649000000002</c:v>
                </c:pt>
                <c:pt idx="2758">
                  <c:v>922.07880000000011</c:v>
                </c:pt>
                <c:pt idx="2759">
                  <c:v>922.59765999999991</c:v>
                </c:pt>
                <c:pt idx="2760">
                  <c:v>923.26293999999996</c:v>
                </c:pt>
                <c:pt idx="2761">
                  <c:v>924.03857000000005</c:v>
                </c:pt>
                <c:pt idx="2762">
                  <c:v>924.91485999999998</c:v>
                </c:pt>
                <c:pt idx="2763">
                  <c:v>925.83324999999991</c:v>
                </c:pt>
                <c:pt idx="2764">
                  <c:v>926.7809400000001</c:v>
                </c:pt>
                <c:pt idx="2765">
                  <c:v>927.72888000000012</c:v>
                </c:pt>
                <c:pt idx="2766">
                  <c:v>928.64519999999993</c:v>
                </c:pt>
                <c:pt idx="2767">
                  <c:v>929.51404000000002</c:v>
                </c:pt>
                <c:pt idx="2768">
                  <c:v>930.30005000000006</c:v>
                </c:pt>
                <c:pt idx="2769">
                  <c:v>930.98082999999997</c:v>
                </c:pt>
                <c:pt idx="2770">
                  <c:v>931.51128999999992</c:v>
                </c:pt>
                <c:pt idx="2771">
                  <c:v>931.87645999999984</c:v>
                </c:pt>
                <c:pt idx="2772">
                  <c:v>932.05822999999987</c:v>
                </c:pt>
                <c:pt idx="2773">
                  <c:v>932.05907999999999</c:v>
                </c:pt>
                <c:pt idx="2774">
                  <c:v>931.90186000000006</c:v>
                </c:pt>
                <c:pt idx="2775">
                  <c:v>931.62792999999988</c:v>
                </c:pt>
                <c:pt idx="2776">
                  <c:v>931.28216999999984</c:v>
                </c:pt>
                <c:pt idx="2777">
                  <c:v>930.90648999999996</c:v>
                </c:pt>
                <c:pt idx="2778">
                  <c:v>930.54418999999996</c:v>
                </c:pt>
                <c:pt idx="2779">
                  <c:v>930.20354999999995</c:v>
                </c:pt>
                <c:pt idx="2780">
                  <c:v>929.89611999999988</c:v>
                </c:pt>
                <c:pt idx="2781">
                  <c:v>929.61852999999996</c:v>
                </c:pt>
                <c:pt idx="2782">
                  <c:v>929.36431999999991</c:v>
                </c:pt>
                <c:pt idx="2783">
                  <c:v>929.12482</c:v>
                </c:pt>
                <c:pt idx="2784">
                  <c:v>928.91376000000002</c:v>
                </c:pt>
                <c:pt idx="2785">
                  <c:v>928.72198000000003</c:v>
                </c:pt>
                <c:pt idx="2786">
                  <c:v>928.56872999999996</c:v>
                </c:pt>
                <c:pt idx="2787">
                  <c:v>928.42084</c:v>
                </c:pt>
                <c:pt idx="2788">
                  <c:v>928.26909999999998</c:v>
                </c:pt>
                <c:pt idx="2789">
                  <c:v>928.04845999999998</c:v>
                </c:pt>
                <c:pt idx="2790">
                  <c:v>927.70459000000005</c:v>
                </c:pt>
                <c:pt idx="2791">
                  <c:v>927.17004000000009</c:v>
                </c:pt>
                <c:pt idx="2792">
                  <c:v>926.40630999999996</c:v>
                </c:pt>
                <c:pt idx="2793">
                  <c:v>925.39745999999991</c:v>
                </c:pt>
                <c:pt idx="2794">
                  <c:v>924.16723999999988</c:v>
                </c:pt>
                <c:pt idx="2795">
                  <c:v>922.77368000000013</c:v>
                </c:pt>
                <c:pt idx="2796">
                  <c:v>921.30639999999994</c:v>
                </c:pt>
                <c:pt idx="2797">
                  <c:v>919.85528999999985</c:v>
                </c:pt>
                <c:pt idx="2798">
                  <c:v>918.50451999999996</c:v>
                </c:pt>
                <c:pt idx="2799">
                  <c:v>917.30389000000002</c:v>
                </c:pt>
                <c:pt idx="2800">
                  <c:v>916.2783800000002</c:v>
                </c:pt>
                <c:pt idx="2801">
                  <c:v>915.41295999999988</c:v>
                </c:pt>
                <c:pt idx="2802">
                  <c:v>914.68134000000009</c:v>
                </c:pt>
                <c:pt idx="2803">
                  <c:v>914.04094999999984</c:v>
                </c:pt>
                <c:pt idx="2804">
                  <c:v>913.47411999999997</c:v>
                </c:pt>
                <c:pt idx="2805">
                  <c:v>912.96489999999983</c:v>
                </c:pt>
                <c:pt idx="2806">
                  <c:v>912.52215999999987</c:v>
                </c:pt>
                <c:pt idx="2807">
                  <c:v>912.16863999999998</c:v>
                </c:pt>
                <c:pt idx="2808">
                  <c:v>911.92853000000002</c:v>
                </c:pt>
                <c:pt idx="2809">
                  <c:v>911.80047999999999</c:v>
                </c:pt>
                <c:pt idx="2810">
                  <c:v>911.79058999999995</c:v>
                </c:pt>
                <c:pt idx="2811">
                  <c:v>911.87311</c:v>
                </c:pt>
                <c:pt idx="2812">
                  <c:v>912.02288999999996</c:v>
                </c:pt>
                <c:pt idx="2813">
                  <c:v>912.21276999999998</c:v>
                </c:pt>
                <c:pt idx="2814">
                  <c:v>912.43212999999992</c:v>
                </c:pt>
                <c:pt idx="2815">
                  <c:v>912.68499999999995</c:v>
                </c:pt>
                <c:pt idx="2816">
                  <c:v>913.00909000000001</c:v>
                </c:pt>
                <c:pt idx="2817">
                  <c:v>913.42669999999987</c:v>
                </c:pt>
                <c:pt idx="2818">
                  <c:v>913.98346000000004</c:v>
                </c:pt>
                <c:pt idx="2819">
                  <c:v>914.69086000000004</c:v>
                </c:pt>
                <c:pt idx="2820">
                  <c:v>915.54871000000003</c:v>
                </c:pt>
                <c:pt idx="2821">
                  <c:v>916.54070999999999</c:v>
                </c:pt>
                <c:pt idx="2822">
                  <c:v>917.60808999999995</c:v>
                </c:pt>
                <c:pt idx="2823">
                  <c:v>918.71227999999996</c:v>
                </c:pt>
                <c:pt idx="2824">
                  <c:v>919.82598999999993</c:v>
                </c:pt>
                <c:pt idx="2825">
                  <c:v>920.90886999999998</c:v>
                </c:pt>
                <c:pt idx="2826">
                  <c:v>921.97460999999998</c:v>
                </c:pt>
                <c:pt idx="2827">
                  <c:v>923.04784999999993</c:v>
                </c:pt>
                <c:pt idx="2828">
                  <c:v>924.13707999999997</c:v>
                </c:pt>
                <c:pt idx="2829">
                  <c:v>925.27985000000012</c:v>
                </c:pt>
                <c:pt idx="2830">
                  <c:v>926.46593999999993</c:v>
                </c:pt>
                <c:pt idx="2831">
                  <c:v>927.69213999999999</c:v>
                </c:pt>
                <c:pt idx="2832">
                  <c:v>928.90618999999992</c:v>
                </c:pt>
                <c:pt idx="2833">
                  <c:v>930.07977000000017</c:v>
                </c:pt>
                <c:pt idx="2834">
                  <c:v>931.15570000000002</c:v>
                </c:pt>
                <c:pt idx="2835">
                  <c:v>932.11487000000011</c:v>
                </c:pt>
                <c:pt idx="2836">
                  <c:v>932.93073000000004</c:v>
                </c:pt>
                <c:pt idx="2837">
                  <c:v>933.61754999999994</c:v>
                </c:pt>
                <c:pt idx="2838">
                  <c:v>934.19586000000004</c:v>
                </c:pt>
                <c:pt idx="2839">
                  <c:v>934.67279000000008</c:v>
                </c:pt>
                <c:pt idx="2840">
                  <c:v>935.07623000000001</c:v>
                </c:pt>
                <c:pt idx="2841">
                  <c:v>935.40075999999999</c:v>
                </c:pt>
                <c:pt idx="2842">
                  <c:v>935.63684000000001</c:v>
                </c:pt>
                <c:pt idx="2843">
                  <c:v>935.76806999999997</c:v>
                </c:pt>
                <c:pt idx="2844">
                  <c:v>935.7804000000001</c:v>
                </c:pt>
                <c:pt idx="2845">
                  <c:v>935.6696199999999</c:v>
                </c:pt>
                <c:pt idx="2846">
                  <c:v>935.4400599999999</c:v>
                </c:pt>
                <c:pt idx="2847">
                  <c:v>935.13367000000005</c:v>
                </c:pt>
                <c:pt idx="2848">
                  <c:v>934.76971000000003</c:v>
                </c:pt>
                <c:pt idx="2849">
                  <c:v>934.39159999999993</c:v>
                </c:pt>
                <c:pt idx="2850">
                  <c:v>934.01874000000009</c:v>
                </c:pt>
                <c:pt idx="2851">
                  <c:v>933.66472999999996</c:v>
                </c:pt>
                <c:pt idx="2852">
                  <c:v>933.30853000000002</c:v>
                </c:pt>
                <c:pt idx="2853">
                  <c:v>932.93914999999993</c:v>
                </c:pt>
                <c:pt idx="2854">
                  <c:v>932.52844000000005</c:v>
                </c:pt>
                <c:pt idx="2855">
                  <c:v>932.06426999999985</c:v>
                </c:pt>
                <c:pt idx="2856">
                  <c:v>931.55614999999989</c:v>
                </c:pt>
                <c:pt idx="2857">
                  <c:v>931.03363000000002</c:v>
                </c:pt>
                <c:pt idx="2858">
                  <c:v>930.54162999999994</c:v>
                </c:pt>
                <c:pt idx="2859">
                  <c:v>930.12627999999984</c:v>
                </c:pt>
                <c:pt idx="2860">
                  <c:v>929.84221999999977</c:v>
                </c:pt>
                <c:pt idx="2861">
                  <c:v>929.6948900000001</c:v>
                </c:pt>
                <c:pt idx="2862">
                  <c:v>929.67773000000011</c:v>
                </c:pt>
                <c:pt idx="2863">
                  <c:v>929.74315999999999</c:v>
                </c:pt>
                <c:pt idx="2864">
                  <c:v>929.82836999999984</c:v>
                </c:pt>
                <c:pt idx="2865">
                  <c:v>929.84343999999999</c:v>
                </c:pt>
                <c:pt idx="2866">
                  <c:v>929.73046999999997</c:v>
                </c:pt>
                <c:pt idx="2867">
                  <c:v>929.42534999999998</c:v>
                </c:pt>
                <c:pt idx="2868">
                  <c:v>928.92705999999987</c:v>
                </c:pt>
                <c:pt idx="2869">
                  <c:v>928.23395000000005</c:v>
                </c:pt>
                <c:pt idx="2870">
                  <c:v>927.39788999999996</c:v>
                </c:pt>
                <c:pt idx="2871">
                  <c:v>926.45807000000002</c:v>
                </c:pt>
                <c:pt idx="2872">
                  <c:v>925.46581999999989</c:v>
                </c:pt>
                <c:pt idx="2873">
                  <c:v>924.46294999999986</c:v>
                </c:pt>
                <c:pt idx="2874">
                  <c:v>923.45580999999993</c:v>
                </c:pt>
                <c:pt idx="2875">
                  <c:v>922.44434000000001</c:v>
                </c:pt>
                <c:pt idx="2876">
                  <c:v>921.42418999999984</c:v>
                </c:pt>
                <c:pt idx="2877">
                  <c:v>920.35723999999982</c:v>
                </c:pt>
                <c:pt idx="2878">
                  <c:v>919.25549000000001</c:v>
                </c:pt>
                <c:pt idx="2879">
                  <c:v>918.11205999999993</c:v>
                </c:pt>
                <c:pt idx="2880">
                  <c:v>916.95415999999989</c:v>
                </c:pt>
                <c:pt idx="2881">
                  <c:v>915.80712999999992</c:v>
                </c:pt>
                <c:pt idx="2882">
                  <c:v>914.72076000000004</c:v>
                </c:pt>
                <c:pt idx="2883">
                  <c:v>913.71558000000005</c:v>
                </c:pt>
                <c:pt idx="2884">
                  <c:v>912.82074</c:v>
                </c:pt>
                <c:pt idx="2885">
                  <c:v>912.04009999999994</c:v>
                </c:pt>
                <c:pt idx="2886">
                  <c:v>911.36919999999986</c:v>
                </c:pt>
                <c:pt idx="2887">
                  <c:v>910.78728999999998</c:v>
                </c:pt>
                <c:pt idx="2888">
                  <c:v>910.29083000000014</c:v>
                </c:pt>
                <c:pt idx="2889">
                  <c:v>909.8627899999999</c:v>
                </c:pt>
                <c:pt idx="2890">
                  <c:v>909.51726999999994</c:v>
                </c:pt>
                <c:pt idx="2891">
                  <c:v>909.26233000000002</c:v>
                </c:pt>
                <c:pt idx="2892">
                  <c:v>909.11767999999984</c:v>
                </c:pt>
                <c:pt idx="2893">
                  <c:v>909.11205999999993</c:v>
                </c:pt>
                <c:pt idx="2894">
                  <c:v>909.24456999999984</c:v>
                </c:pt>
                <c:pt idx="2895">
                  <c:v>909.51427999999999</c:v>
                </c:pt>
                <c:pt idx="2896">
                  <c:v>909.90154999999993</c:v>
                </c:pt>
                <c:pt idx="2897">
                  <c:v>910.36468999999988</c:v>
                </c:pt>
                <c:pt idx="2898">
                  <c:v>910.87836000000004</c:v>
                </c:pt>
                <c:pt idx="2899">
                  <c:v>911.39471000000003</c:v>
                </c:pt>
                <c:pt idx="2900">
                  <c:v>911.89374000000009</c:v>
                </c:pt>
                <c:pt idx="2901">
                  <c:v>912.3689599999999</c:v>
                </c:pt>
                <c:pt idx="2902">
                  <c:v>912.80742999999973</c:v>
                </c:pt>
                <c:pt idx="2903">
                  <c:v>913.22790999999984</c:v>
                </c:pt>
                <c:pt idx="2904">
                  <c:v>913.63500999999997</c:v>
                </c:pt>
                <c:pt idx="2905">
                  <c:v>914.03607</c:v>
                </c:pt>
                <c:pt idx="2906">
                  <c:v>914.43053999999984</c:v>
                </c:pt>
                <c:pt idx="2907">
                  <c:v>914.80724999999973</c:v>
                </c:pt>
                <c:pt idx="2908">
                  <c:v>915.16949</c:v>
                </c:pt>
                <c:pt idx="2909">
                  <c:v>915.51964999999996</c:v>
                </c:pt>
                <c:pt idx="2910">
                  <c:v>915.87341000000004</c:v>
                </c:pt>
                <c:pt idx="2911">
                  <c:v>916.26922999999988</c:v>
                </c:pt>
                <c:pt idx="2912">
                  <c:v>916.73737000000017</c:v>
                </c:pt>
                <c:pt idx="2913">
                  <c:v>917.33007999999984</c:v>
                </c:pt>
                <c:pt idx="2914">
                  <c:v>918.07544000000007</c:v>
                </c:pt>
                <c:pt idx="2915">
                  <c:v>918.97418000000005</c:v>
                </c:pt>
                <c:pt idx="2916">
                  <c:v>920.0269199999999</c:v>
                </c:pt>
                <c:pt idx="2917">
                  <c:v>921.17560000000003</c:v>
                </c:pt>
                <c:pt idx="2918">
                  <c:v>922.37488000000008</c:v>
                </c:pt>
                <c:pt idx="2919">
                  <c:v>923.55785999999989</c:v>
                </c:pt>
                <c:pt idx="2920">
                  <c:v>924.67328000000009</c:v>
                </c:pt>
                <c:pt idx="2921">
                  <c:v>925.70165999999983</c:v>
                </c:pt>
                <c:pt idx="2922">
                  <c:v>926.63292999999987</c:v>
                </c:pt>
                <c:pt idx="2923">
                  <c:v>927.48559999999998</c:v>
                </c:pt>
                <c:pt idx="2924">
                  <c:v>928.29547000000014</c:v>
                </c:pt>
                <c:pt idx="2925">
                  <c:v>929.07232999999997</c:v>
                </c:pt>
                <c:pt idx="2926">
                  <c:v>929.84520999999972</c:v>
                </c:pt>
                <c:pt idx="2927">
                  <c:v>930.57959000000005</c:v>
                </c:pt>
                <c:pt idx="2928">
                  <c:v>931.26648</c:v>
                </c:pt>
                <c:pt idx="2929">
                  <c:v>931.85650999999984</c:v>
                </c:pt>
                <c:pt idx="2930">
                  <c:v>932.3275799999999</c:v>
                </c:pt>
                <c:pt idx="2931">
                  <c:v>932.67084000000011</c:v>
                </c:pt>
                <c:pt idx="2932">
                  <c:v>932.89697000000001</c:v>
                </c:pt>
                <c:pt idx="2933">
                  <c:v>933.06066999999985</c:v>
                </c:pt>
                <c:pt idx="2934">
                  <c:v>933.20507999999995</c:v>
                </c:pt>
                <c:pt idx="2935">
                  <c:v>933.37653</c:v>
                </c:pt>
                <c:pt idx="2936">
                  <c:v>933.58942000000002</c:v>
                </c:pt>
                <c:pt idx="2937">
                  <c:v>933.83764999999983</c:v>
                </c:pt>
                <c:pt idx="2938">
                  <c:v>934.06566999999973</c:v>
                </c:pt>
                <c:pt idx="2939">
                  <c:v>934.18628000000001</c:v>
                </c:pt>
                <c:pt idx="2940">
                  <c:v>934.13933999999995</c:v>
                </c:pt>
                <c:pt idx="2941">
                  <c:v>933.85192999999992</c:v>
                </c:pt>
                <c:pt idx="2942">
                  <c:v>933.30767999999989</c:v>
                </c:pt>
                <c:pt idx="2943">
                  <c:v>932.54431</c:v>
                </c:pt>
                <c:pt idx="2944">
                  <c:v>931.63007000000005</c:v>
                </c:pt>
                <c:pt idx="2945">
                  <c:v>930.65503000000001</c:v>
                </c:pt>
                <c:pt idx="2946">
                  <c:v>929.72797000000003</c:v>
                </c:pt>
                <c:pt idx="2947">
                  <c:v>928.91161999999986</c:v>
                </c:pt>
                <c:pt idx="2948">
                  <c:v>928.22820999999999</c:v>
                </c:pt>
                <c:pt idx="2949">
                  <c:v>927.66699000000006</c:v>
                </c:pt>
                <c:pt idx="2950">
                  <c:v>927.16124999999988</c:v>
                </c:pt>
                <c:pt idx="2951">
                  <c:v>926.65239999999983</c:v>
                </c:pt>
                <c:pt idx="2952">
                  <c:v>926.08489999999995</c:v>
                </c:pt>
                <c:pt idx="2953">
                  <c:v>925.4364599999999</c:v>
                </c:pt>
                <c:pt idx="2954">
                  <c:v>924.72357000000011</c:v>
                </c:pt>
                <c:pt idx="2955">
                  <c:v>924.01306</c:v>
                </c:pt>
                <c:pt idx="2956">
                  <c:v>923.37218999999993</c:v>
                </c:pt>
                <c:pt idx="2957">
                  <c:v>922.88354000000004</c:v>
                </c:pt>
                <c:pt idx="2958">
                  <c:v>922.57391000000007</c:v>
                </c:pt>
                <c:pt idx="2959">
                  <c:v>922.4695999999999</c:v>
                </c:pt>
                <c:pt idx="2960">
                  <c:v>922.50958000000003</c:v>
                </c:pt>
                <c:pt idx="2961">
                  <c:v>922.65221999999994</c:v>
                </c:pt>
                <c:pt idx="2962">
                  <c:v>922.82207999999991</c:v>
                </c:pt>
                <c:pt idx="2963">
                  <c:v>922.96929999999986</c:v>
                </c:pt>
                <c:pt idx="2964">
                  <c:v>923.09325999999999</c:v>
                </c:pt>
                <c:pt idx="2965">
                  <c:v>923.21014000000002</c:v>
                </c:pt>
                <c:pt idx="2966">
                  <c:v>923.38622999999973</c:v>
                </c:pt>
                <c:pt idx="2967">
                  <c:v>923.67303000000015</c:v>
                </c:pt>
                <c:pt idx="2968">
                  <c:v>924.12676999999996</c:v>
                </c:pt>
                <c:pt idx="2969">
                  <c:v>924.74132999999983</c:v>
                </c:pt>
                <c:pt idx="2970">
                  <c:v>925.4873</c:v>
                </c:pt>
                <c:pt idx="2971">
                  <c:v>926.27649000000008</c:v>
                </c:pt>
                <c:pt idx="2972">
                  <c:v>927.00653</c:v>
                </c:pt>
                <c:pt idx="2973">
                  <c:v>927.57714999999996</c:v>
                </c:pt>
                <c:pt idx="2974">
                  <c:v>927.90607</c:v>
                </c:pt>
                <c:pt idx="2975">
                  <c:v>927.98041000000001</c:v>
                </c:pt>
                <c:pt idx="2976">
                  <c:v>927.80034999999998</c:v>
                </c:pt>
                <c:pt idx="2977">
                  <c:v>927.43053999999984</c:v>
                </c:pt>
                <c:pt idx="2978">
                  <c:v>926.94671999999991</c:v>
                </c:pt>
                <c:pt idx="2979">
                  <c:v>926.41809000000001</c:v>
                </c:pt>
                <c:pt idx="2980">
                  <c:v>925.8877</c:v>
                </c:pt>
                <c:pt idx="2981">
                  <c:v>925.36919999999986</c:v>
                </c:pt>
                <c:pt idx="2982">
                  <c:v>924.85552999999993</c:v>
                </c:pt>
                <c:pt idx="2983">
                  <c:v>924.2953500000001</c:v>
                </c:pt>
                <c:pt idx="2984">
                  <c:v>923.6768800000001</c:v>
                </c:pt>
                <c:pt idx="2985">
                  <c:v>922.96355999999992</c:v>
                </c:pt>
                <c:pt idx="2986">
                  <c:v>922.17889000000014</c:v>
                </c:pt>
                <c:pt idx="2987">
                  <c:v>921.3590099999999</c:v>
                </c:pt>
                <c:pt idx="2988">
                  <c:v>920.57538000000011</c:v>
                </c:pt>
                <c:pt idx="2989">
                  <c:v>919.89153999999996</c:v>
                </c:pt>
                <c:pt idx="2990">
                  <c:v>919.37274000000002</c:v>
                </c:pt>
                <c:pt idx="2991">
                  <c:v>919.04387999999994</c:v>
                </c:pt>
                <c:pt idx="2992">
                  <c:v>918.93488000000002</c:v>
                </c:pt>
                <c:pt idx="2993">
                  <c:v>919.00531000000001</c:v>
                </c:pt>
                <c:pt idx="2994">
                  <c:v>919.22949000000017</c:v>
                </c:pt>
                <c:pt idx="2995">
                  <c:v>919.55988000000002</c:v>
                </c:pt>
                <c:pt idx="2996">
                  <c:v>919.95507999999984</c:v>
                </c:pt>
                <c:pt idx="2997">
                  <c:v>920.39086999999984</c:v>
                </c:pt>
                <c:pt idx="2998">
                  <c:v>920.85442999999987</c:v>
                </c:pt>
                <c:pt idx="2999">
                  <c:v>921.33989999999983</c:v>
                </c:pt>
                <c:pt idx="3000">
                  <c:v>921.84807999999998</c:v>
                </c:pt>
                <c:pt idx="3001">
                  <c:v>922.38518999999997</c:v>
                </c:pt>
                <c:pt idx="3002">
                  <c:v>922.93853999999999</c:v>
                </c:pt>
                <c:pt idx="3003">
                  <c:v>923.49683000000005</c:v>
                </c:pt>
                <c:pt idx="3004">
                  <c:v>924.04235999999992</c:v>
                </c:pt>
                <c:pt idx="3005">
                  <c:v>924.54094999999984</c:v>
                </c:pt>
                <c:pt idx="3006">
                  <c:v>924.98565999999994</c:v>
                </c:pt>
                <c:pt idx="3007">
                  <c:v>925.3459499999999</c:v>
                </c:pt>
                <c:pt idx="3008">
                  <c:v>925.60895000000005</c:v>
                </c:pt>
                <c:pt idx="3009">
                  <c:v>925.77118000000007</c:v>
                </c:pt>
                <c:pt idx="3010">
                  <c:v>925.82012999999972</c:v>
                </c:pt>
                <c:pt idx="3011">
                  <c:v>925.75079000000005</c:v>
                </c:pt>
                <c:pt idx="3012">
                  <c:v>925.56530999999984</c:v>
                </c:pt>
                <c:pt idx="3013">
                  <c:v>925.26953000000003</c:v>
                </c:pt>
                <c:pt idx="3014">
                  <c:v>924.88250999999991</c:v>
                </c:pt>
                <c:pt idx="3015">
                  <c:v>924.43804999999998</c:v>
                </c:pt>
                <c:pt idx="3016">
                  <c:v>923.96850999999992</c:v>
                </c:pt>
                <c:pt idx="3017">
                  <c:v>923.52454</c:v>
                </c:pt>
                <c:pt idx="3018">
                  <c:v>923.15778</c:v>
                </c:pt>
                <c:pt idx="3019">
                  <c:v>922.89544999999998</c:v>
                </c:pt>
                <c:pt idx="3020">
                  <c:v>922.75261999999987</c:v>
                </c:pt>
                <c:pt idx="3021">
                  <c:v>922.73095999999998</c:v>
                </c:pt>
                <c:pt idx="3022">
                  <c:v>922.8032199999999</c:v>
                </c:pt>
                <c:pt idx="3023">
                  <c:v>922.92779999999993</c:v>
                </c:pt>
                <c:pt idx="3024">
                  <c:v>923.06188999999983</c:v>
                </c:pt>
                <c:pt idx="3025">
                  <c:v>923.16955999999993</c:v>
                </c:pt>
                <c:pt idx="3026">
                  <c:v>923.23383000000013</c:v>
                </c:pt>
                <c:pt idx="3027">
                  <c:v>923.25725999999986</c:v>
                </c:pt>
                <c:pt idx="3028">
                  <c:v>923.25744999999984</c:v>
                </c:pt>
                <c:pt idx="3029">
                  <c:v>923.27863000000013</c:v>
                </c:pt>
                <c:pt idx="3030">
                  <c:v>923.33996999999988</c:v>
                </c:pt>
                <c:pt idx="3031">
                  <c:v>923.48035000000004</c:v>
                </c:pt>
                <c:pt idx="3032">
                  <c:v>923.69104000000004</c:v>
                </c:pt>
                <c:pt idx="3033">
                  <c:v>923.96276999999986</c:v>
                </c:pt>
                <c:pt idx="3034">
                  <c:v>924.25927999999999</c:v>
                </c:pt>
                <c:pt idx="3035">
                  <c:v>924.53583000000003</c:v>
                </c:pt>
                <c:pt idx="3036">
                  <c:v>924.74841000000004</c:v>
                </c:pt>
                <c:pt idx="3037">
                  <c:v>924.87792999999988</c:v>
                </c:pt>
                <c:pt idx="3038">
                  <c:v>924.92340000000002</c:v>
                </c:pt>
                <c:pt idx="3039">
                  <c:v>924.90039000000002</c:v>
                </c:pt>
                <c:pt idx="3040">
                  <c:v>924.85003999999992</c:v>
                </c:pt>
                <c:pt idx="3041">
                  <c:v>924.80864999999983</c:v>
                </c:pt>
                <c:pt idx="3042">
                  <c:v>924.81348000000003</c:v>
                </c:pt>
                <c:pt idx="3043">
                  <c:v>924.88098000000002</c:v>
                </c:pt>
                <c:pt idx="3044">
                  <c:v>925.00194999999997</c:v>
                </c:pt>
                <c:pt idx="3045">
                  <c:v>925.13189999999997</c:v>
                </c:pt>
                <c:pt idx="3046">
                  <c:v>925.24419999999998</c:v>
                </c:pt>
                <c:pt idx="3047">
                  <c:v>925.29254000000003</c:v>
                </c:pt>
                <c:pt idx="3048">
                  <c:v>925.24651999999992</c:v>
                </c:pt>
                <c:pt idx="3049">
                  <c:v>925.12384000000009</c:v>
                </c:pt>
                <c:pt idx="3050">
                  <c:v>924.95220999999981</c:v>
                </c:pt>
                <c:pt idx="3051">
                  <c:v>924.79163000000005</c:v>
                </c:pt>
                <c:pt idx="3052">
                  <c:v>924.71215999999993</c:v>
                </c:pt>
                <c:pt idx="3053">
                  <c:v>924.77581999999995</c:v>
                </c:pt>
                <c:pt idx="3054">
                  <c:v>925.01928999999996</c:v>
                </c:pt>
                <c:pt idx="3055">
                  <c:v>925.44555999999989</c:v>
                </c:pt>
                <c:pt idx="3056">
                  <c:v>926.01337000000012</c:v>
                </c:pt>
                <c:pt idx="3057">
                  <c:v>926.66827000000001</c:v>
                </c:pt>
                <c:pt idx="3058">
                  <c:v>927.31853999999998</c:v>
                </c:pt>
                <c:pt idx="3059">
                  <c:v>927.91039999999998</c:v>
                </c:pt>
                <c:pt idx="3060">
                  <c:v>928.38513</c:v>
                </c:pt>
                <c:pt idx="3061">
                  <c:v>928.73865000000001</c:v>
                </c:pt>
                <c:pt idx="3062">
                  <c:v>928.99230999999997</c:v>
                </c:pt>
                <c:pt idx="3063">
                  <c:v>929.18255999999997</c:v>
                </c:pt>
                <c:pt idx="3064">
                  <c:v>929.37157999999999</c:v>
                </c:pt>
                <c:pt idx="3065">
                  <c:v>929.59546</c:v>
                </c:pt>
                <c:pt idx="3066">
                  <c:v>929.85509999999988</c:v>
                </c:pt>
                <c:pt idx="3067">
                  <c:v>930.15752999999972</c:v>
                </c:pt>
                <c:pt idx="3068">
                  <c:v>930.44109999999989</c:v>
                </c:pt>
                <c:pt idx="3069">
                  <c:v>930.66729999999973</c:v>
                </c:pt>
                <c:pt idx="3070">
                  <c:v>930.78619000000003</c:v>
                </c:pt>
                <c:pt idx="3071">
                  <c:v>930.77277000000015</c:v>
                </c:pt>
                <c:pt idx="3072">
                  <c:v>930.64184999999998</c:v>
                </c:pt>
                <c:pt idx="3073">
                  <c:v>930.4301099999999</c:v>
                </c:pt>
                <c:pt idx="3074">
                  <c:v>930.20636000000002</c:v>
                </c:pt>
                <c:pt idx="3075">
                  <c:v>930.02746999999988</c:v>
                </c:pt>
                <c:pt idx="3076">
                  <c:v>929.95055999999988</c:v>
                </c:pt>
                <c:pt idx="3077">
                  <c:v>930.00103999999999</c:v>
                </c:pt>
                <c:pt idx="3078">
                  <c:v>930.15868999999998</c:v>
                </c:pt>
                <c:pt idx="3079">
                  <c:v>930.39239999999984</c:v>
                </c:pt>
                <c:pt idx="3080">
                  <c:v>930.62927000000002</c:v>
                </c:pt>
                <c:pt idx="3081">
                  <c:v>930.82421999999985</c:v>
                </c:pt>
                <c:pt idx="3082">
                  <c:v>930.91411999999991</c:v>
                </c:pt>
                <c:pt idx="3083">
                  <c:v>930.88891999999998</c:v>
                </c:pt>
                <c:pt idx="3084">
                  <c:v>930.74718999999993</c:v>
                </c:pt>
                <c:pt idx="3085">
                  <c:v>930.52277000000004</c:v>
                </c:pt>
                <c:pt idx="3086">
                  <c:v>930.2376099999999</c:v>
                </c:pt>
                <c:pt idx="3087">
                  <c:v>929.93017999999984</c:v>
                </c:pt>
                <c:pt idx="3088">
                  <c:v>929.59875000000011</c:v>
                </c:pt>
                <c:pt idx="3089">
                  <c:v>929.25451999999996</c:v>
                </c:pt>
                <c:pt idx="3090">
                  <c:v>928.85491999999988</c:v>
                </c:pt>
                <c:pt idx="3091">
                  <c:v>928.36754999999982</c:v>
                </c:pt>
                <c:pt idx="3092">
                  <c:v>927.76995999999997</c:v>
                </c:pt>
                <c:pt idx="3093">
                  <c:v>927.03649999999993</c:v>
                </c:pt>
                <c:pt idx="3094">
                  <c:v>926.18109000000004</c:v>
                </c:pt>
                <c:pt idx="3095">
                  <c:v>925.24065999999993</c:v>
                </c:pt>
                <c:pt idx="3096">
                  <c:v>924.24847000000011</c:v>
                </c:pt>
                <c:pt idx="3097">
                  <c:v>923.2786900000001</c:v>
                </c:pt>
                <c:pt idx="3098">
                  <c:v>922.36962999999992</c:v>
                </c:pt>
                <c:pt idx="3099">
                  <c:v>921.56304999999998</c:v>
                </c:pt>
                <c:pt idx="3100">
                  <c:v>920.86736999999994</c:v>
                </c:pt>
                <c:pt idx="3101">
                  <c:v>920.2809400000001</c:v>
                </c:pt>
                <c:pt idx="3102">
                  <c:v>919.76147000000003</c:v>
                </c:pt>
                <c:pt idx="3103">
                  <c:v>919.28943000000015</c:v>
                </c:pt>
                <c:pt idx="3104">
                  <c:v>918.80975000000001</c:v>
                </c:pt>
                <c:pt idx="3105">
                  <c:v>918.29907000000014</c:v>
                </c:pt>
                <c:pt idx="3106">
                  <c:v>917.75054999999998</c:v>
                </c:pt>
                <c:pt idx="3107">
                  <c:v>917.15643</c:v>
                </c:pt>
                <c:pt idx="3108">
                  <c:v>916.54327000000001</c:v>
                </c:pt>
                <c:pt idx="3109">
                  <c:v>915.93743999999992</c:v>
                </c:pt>
                <c:pt idx="3110">
                  <c:v>915.37311</c:v>
                </c:pt>
                <c:pt idx="3111">
                  <c:v>914.86138999999991</c:v>
                </c:pt>
                <c:pt idx="3112">
                  <c:v>914.41887999999994</c:v>
                </c:pt>
                <c:pt idx="3113">
                  <c:v>914.03576999999996</c:v>
                </c:pt>
                <c:pt idx="3114">
                  <c:v>913.68169999999998</c:v>
                </c:pt>
                <c:pt idx="3115">
                  <c:v>913.33019999999988</c:v>
                </c:pt>
                <c:pt idx="3116">
                  <c:v>912.93505999999991</c:v>
                </c:pt>
                <c:pt idx="3117">
                  <c:v>912.47613999999999</c:v>
                </c:pt>
                <c:pt idx="3118">
                  <c:v>911.94549999999992</c:v>
                </c:pt>
                <c:pt idx="3119">
                  <c:v>911.35399999999993</c:v>
                </c:pt>
                <c:pt idx="3120">
                  <c:v>910.73791999999992</c:v>
                </c:pt>
                <c:pt idx="3121">
                  <c:v>910.16228999999987</c:v>
                </c:pt>
                <c:pt idx="3122">
                  <c:v>909.67255</c:v>
                </c:pt>
                <c:pt idx="3123">
                  <c:v>909.31646999999987</c:v>
                </c:pt>
                <c:pt idx="3124">
                  <c:v>909.14044000000001</c:v>
                </c:pt>
                <c:pt idx="3125">
                  <c:v>909.13463999999999</c:v>
                </c:pt>
                <c:pt idx="3126">
                  <c:v>909.27289000000007</c:v>
                </c:pt>
                <c:pt idx="3127">
                  <c:v>909.53003000000001</c:v>
                </c:pt>
                <c:pt idx="3128">
                  <c:v>909.85186999999985</c:v>
                </c:pt>
                <c:pt idx="3129">
                  <c:v>910.20947000000012</c:v>
                </c:pt>
                <c:pt idx="3130">
                  <c:v>910.59027000000003</c:v>
                </c:pt>
                <c:pt idx="3131">
                  <c:v>911.01207999999997</c:v>
                </c:pt>
                <c:pt idx="3132">
                  <c:v>911.49212999999986</c:v>
                </c:pt>
                <c:pt idx="3133">
                  <c:v>912.0833100000001</c:v>
                </c:pt>
                <c:pt idx="3134">
                  <c:v>912.8028599999999</c:v>
                </c:pt>
                <c:pt idx="3135">
                  <c:v>913.65783999999996</c:v>
                </c:pt>
                <c:pt idx="3136">
                  <c:v>914.63544000000002</c:v>
                </c:pt>
                <c:pt idx="3137">
                  <c:v>915.66717999999992</c:v>
                </c:pt>
                <c:pt idx="3138">
                  <c:v>916.69323999999995</c:v>
                </c:pt>
                <c:pt idx="3139">
                  <c:v>917.62798999999984</c:v>
                </c:pt>
                <c:pt idx="3140">
                  <c:v>918.4232199999999</c:v>
                </c:pt>
                <c:pt idx="3141">
                  <c:v>919.04027999999994</c:v>
                </c:pt>
                <c:pt idx="3142">
                  <c:v>919.48253999999997</c:v>
                </c:pt>
                <c:pt idx="3143">
                  <c:v>919.79944000000012</c:v>
                </c:pt>
                <c:pt idx="3144">
                  <c:v>920.02478000000008</c:v>
                </c:pt>
                <c:pt idx="3145">
                  <c:v>920.24323000000004</c:v>
                </c:pt>
                <c:pt idx="3146">
                  <c:v>920.49968999999999</c:v>
                </c:pt>
                <c:pt idx="3147">
                  <c:v>920.81934000000001</c:v>
                </c:pt>
                <c:pt idx="3148">
                  <c:v>921.22644000000003</c:v>
                </c:pt>
                <c:pt idx="3149">
                  <c:v>921.71149000000003</c:v>
                </c:pt>
                <c:pt idx="3150">
                  <c:v>922.25103999999999</c:v>
                </c:pt>
                <c:pt idx="3151">
                  <c:v>922.84667999999988</c:v>
                </c:pt>
                <c:pt idx="3152">
                  <c:v>923.47913000000005</c:v>
                </c:pt>
                <c:pt idx="3153">
                  <c:v>924.15514999999994</c:v>
                </c:pt>
                <c:pt idx="3154">
                  <c:v>924.87061000000006</c:v>
                </c:pt>
                <c:pt idx="3155">
                  <c:v>925.62554999999998</c:v>
                </c:pt>
                <c:pt idx="3156">
                  <c:v>926.41564999999991</c:v>
                </c:pt>
                <c:pt idx="3157">
                  <c:v>927.21338000000014</c:v>
                </c:pt>
                <c:pt idx="3158">
                  <c:v>927.9926099999999</c:v>
                </c:pt>
                <c:pt idx="3159">
                  <c:v>928.71172999999999</c:v>
                </c:pt>
                <c:pt idx="3160">
                  <c:v>929.34099999999989</c:v>
                </c:pt>
                <c:pt idx="3161">
                  <c:v>929.8674299999999</c:v>
                </c:pt>
                <c:pt idx="3162">
                  <c:v>930.27106000000003</c:v>
                </c:pt>
                <c:pt idx="3163">
                  <c:v>930.57818999999995</c:v>
                </c:pt>
                <c:pt idx="3164">
                  <c:v>930.79083000000014</c:v>
                </c:pt>
                <c:pt idx="3165">
                  <c:v>930.92644999999993</c:v>
                </c:pt>
                <c:pt idx="3166">
                  <c:v>930.99835000000007</c:v>
                </c:pt>
                <c:pt idx="3167">
                  <c:v>931.00298999999984</c:v>
                </c:pt>
                <c:pt idx="3168">
                  <c:v>930.93311000000006</c:v>
                </c:pt>
                <c:pt idx="3169">
                  <c:v>930.80597</c:v>
                </c:pt>
                <c:pt idx="3170">
                  <c:v>930.59235000000001</c:v>
                </c:pt>
                <c:pt idx="3171">
                  <c:v>930.33440999999993</c:v>
                </c:pt>
                <c:pt idx="3172">
                  <c:v>930.04717999999991</c:v>
                </c:pt>
                <c:pt idx="3173">
                  <c:v>929.75305000000003</c:v>
                </c:pt>
                <c:pt idx="3174">
                  <c:v>929.47631999999999</c:v>
                </c:pt>
                <c:pt idx="3175">
                  <c:v>929.22844999999995</c:v>
                </c:pt>
                <c:pt idx="3176">
                  <c:v>928.98486000000003</c:v>
                </c:pt>
                <c:pt idx="3177">
                  <c:v>928.71142999999984</c:v>
                </c:pt>
                <c:pt idx="3178">
                  <c:v>928.36986999999988</c:v>
                </c:pt>
                <c:pt idx="3179">
                  <c:v>927.92119999999989</c:v>
                </c:pt>
                <c:pt idx="3180">
                  <c:v>927.34520999999972</c:v>
                </c:pt>
                <c:pt idx="3181">
                  <c:v>926.67065000000002</c:v>
                </c:pt>
                <c:pt idx="3182">
                  <c:v>925.91931</c:v>
                </c:pt>
                <c:pt idx="3183">
                  <c:v>925.18206999999984</c:v>
                </c:pt>
                <c:pt idx="3184">
                  <c:v>924.50391000000002</c:v>
                </c:pt>
                <c:pt idx="3185">
                  <c:v>923.94879000000003</c:v>
                </c:pt>
                <c:pt idx="3186">
                  <c:v>923.52850000000001</c:v>
                </c:pt>
                <c:pt idx="3187">
                  <c:v>923.22728999999993</c:v>
                </c:pt>
                <c:pt idx="3188">
                  <c:v>922.99237000000005</c:v>
                </c:pt>
                <c:pt idx="3189">
                  <c:v>922.77277000000015</c:v>
                </c:pt>
                <c:pt idx="3190">
                  <c:v>922.50049000000001</c:v>
                </c:pt>
                <c:pt idx="3191">
                  <c:v>922.15154999999993</c:v>
                </c:pt>
                <c:pt idx="3192">
                  <c:v>921.7283900000001</c:v>
                </c:pt>
                <c:pt idx="3193">
                  <c:v>921.26593000000003</c:v>
                </c:pt>
                <c:pt idx="3194">
                  <c:v>920.80401999999992</c:v>
                </c:pt>
                <c:pt idx="3195">
                  <c:v>920.40819999999997</c:v>
                </c:pt>
                <c:pt idx="3196">
                  <c:v>920.06470000000002</c:v>
                </c:pt>
                <c:pt idx="3197">
                  <c:v>919.77472000000012</c:v>
                </c:pt>
                <c:pt idx="3198">
                  <c:v>919.47228999999993</c:v>
                </c:pt>
                <c:pt idx="3199">
                  <c:v>919.06792999999993</c:v>
                </c:pt>
                <c:pt idx="3200">
                  <c:v>918.48181</c:v>
                </c:pt>
                <c:pt idx="3201">
                  <c:v>917.67412999999999</c:v>
                </c:pt>
                <c:pt idx="3202">
                  <c:v>916.60479999999995</c:v>
                </c:pt>
                <c:pt idx="3203">
                  <c:v>915.35137999999984</c:v>
                </c:pt>
                <c:pt idx="3204">
                  <c:v>913.98987000000011</c:v>
                </c:pt>
                <c:pt idx="3205">
                  <c:v>912.61950999999999</c:v>
                </c:pt>
                <c:pt idx="3206">
                  <c:v>911.37878000000012</c:v>
                </c:pt>
                <c:pt idx="3207">
                  <c:v>910.32128999999986</c:v>
                </c:pt>
                <c:pt idx="3208">
                  <c:v>909.49724999999989</c:v>
                </c:pt>
                <c:pt idx="3209">
                  <c:v>908.87951999999996</c:v>
                </c:pt>
                <c:pt idx="3210">
                  <c:v>908.44188999999983</c:v>
                </c:pt>
                <c:pt idx="3211">
                  <c:v>908.11223999999993</c:v>
                </c:pt>
                <c:pt idx="3212">
                  <c:v>907.84582999999986</c:v>
                </c:pt>
                <c:pt idx="3213">
                  <c:v>907.61699999999996</c:v>
                </c:pt>
                <c:pt idx="3214">
                  <c:v>907.43017999999984</c:v>
                </c:pt>
                <c:pt idx="3215">
                  <c:v>907.3275799999999</c:v>
                </c:pt>
                <c:pt idx="3216">
                  <c:v>907.35021999999981</c:v>
                </c:pt>
                <c:pt idx="3217">
                  <c:v>907.53423999999984</c:v>
                </c:pt>
                <c:pt idx="3218">
                  <c:v>907.90985000000001</c:v>
                </c:pt>
                <c:pt idx="3219">
                  <c:v>908.46172999999987</c:v>
                </c:pt>
                <c:pt idx="3220">
                  <c:v>909.15643</c:v>
                </c:pt>
                <c:pt idx="3221">
                  <c:v>909.9628899999999</c:v>
                </c:pt>
                <c:pt idx="3222">
                  <c:v>910.81097</c:v>
                </c:pt>
                <c:pt idx="3223">
                  <c:v>911.69409000000007</c:v>
                </c:pt>
                <c:pt idx="3224">
                  <c:v>912.58611999999994</c:v>
                </c:pt>
                <c:pt idx="3225">
                  <c:v>913.50414999999998</c:v>
                </c:pt>
                <c:pt idx="3226">
                  <c:v>914.46514999999988</c:v>
                </c:pt>
                <c:pt idx="3227">
                  <c:v>915.49988000000008</c:v>
                </c:pt>
                <c:pt idx="3228">
                  <c:v>916.60735999999997</c:v>
                </c:pt>
                <c:pt idx="3229">
                  <c:v>917.77435000000014</c:v>
                </c:pt>
                <c:pt idx="3230">
                  <c:v>918.98259999999993</c:v>
                </c:pt>
                <c:pt idx="3231">
                  <c:v>920.16717999999992</c:v>
                </c:pt>
                <c:pt idx="3232">
                  <c:v>921.28112999999996</c:v>
                </c:pt>
                <c:pt idx="3233">
                  <c:v>922.29272000000003</c:v>
                </c:pt>
                <c:pt idx="3234">
                  <c:v>923.14263999999991</c:v>
                </c:pt>
                <c:pt idx="3235">
                  <c:v>923.85674999999992</c:v>
                </c:pt>
                <c:pt idx="3236">
                  <c:v>924.42815999999993</c:v>
                </c:pt>
                <c:pt idx="3237">
                  <c:v>924.89513999999997</c:v>
                </c:pt>
                <c:pt idx="3238">
                  <c:v>925.29846000000009</c:v>
                </c:pt>
                <c:pt idx="3239">
                  <c:v>925.68781000000001</c:v>
                </c:pt>
                <c:pt idx="3240">
                  <c:v>926.10059000000001</c:v>
                </c:pt>
                <c:pt idx="3241">
                  <c:v>926.57056</c:v>
                </c:pt>
                <c:pt idx="3242">
                  <c:v>927.12896999999998</c:v>
                </c:pt>
                <c:pt idx="3243">
                  <c:v>927.77386000000013</c:v>
                </c:pt>
                <c:pt idx="3244">
                  <c:v>928.50842</c:v>
                </c:pt>
                <c:pt idx="3245">
                  <c:v>929.29401000000007</c:v>
                </c:pt>
                <c:pt idx="3246">
                  <c:v>930.11150999999984</c:v>
                </c:pt>
                <c:pt idx="3247">
                  <c:v>930.89838000000009</c:v>
                </c:pt>
                <c:pt idx="3248">
                  <c:v>931.60193000000004</c:v>
                </c:pt>
                <c:pt idx="3249">
                  <c:v>932.19128000000001</c:v>
                </c:pt>
                <c:pt idx="3250">
                  <c:v>932.61297999999999</c:v>
                </c:pt>
                <c:pt idx="3251">
                  <c:v>932.88018999999997</c:v>
                </c:pt>
                <c:pt idx="3252">
                  <c:v>932.99036000000001</c:v>
                </c:pt>
                <c:pt idx="3253">
                  <c:v>932.98846000000003</c:v>
                </c:pt>
                <c:pt idx="3254">
                  <c:v>932.91411999999991</c:v>
                </c:pt>
                <c:pt idx="3255">
                  <c:v>932.81029999999987</c:v>
                </c:pt>
                <c:pt idx="3256">
                  <c:v>932.70227</c:v>
                </c:pt>
                <c:pt idx="3257">
                  <c:v>932.59039000000007</c:v>
                </c:pt>
                <c:pt idx="3258">
                  <c:v>932.47424000000001</c:v>
                </c:pt>
                <c:pt idx="3259">
                  <c:v>932.30933000000005</c:v>
                </c:pt>
                <c:pt idx="3260">
                  <c:v>932.06786999999986</c:v>
                </c:pt>
                <c:pt idx="3261">
                  <c:v>931.72833000000014</c:v>
                </c:pt>
                <c:pt idx="3262">
                  <c:v>931.29285000000004</c:v>
                </c:pt>
                <c:pt idx="3263">
                  <c:v>930.78479000000016</c:v>
                </c:pt>
                <c:pt idx="3264">
                  <c:v>930.25921999999991</c:v>
                </c:pt>
                <c:pt idx="3265">
                  <c:v>929.76635999999996</c:v>
                </c:pt>
                <c:pt idx="3266">
                  <c:v>929.36046999999985</c:v>
                </c:pt>
                <c:pt idx="3267">
                  <c:v>929.06695999999988</c:v>
                </c:pt>
                <c:pt idx="3268">
                  <c:v>928.86870999999996</c:v>
                </c:pt>
                <c:pt idx="3269">
                  <c:v>928.72876000000008</c:v>
                </c:pt>
                <c:pt idx="3270">
                  <c:v>928.56635000000006</c:v>
                </c:pt>
                <c:pt idx="3271">
                  <c:v>928.31603999999993</c:v>
                </c:pt>
                <c:pt idx="3272">
                  <c:v>927.90503000000001</c:v>
                </c:pt>
                <c:pt idx="3273">
                  <c:v>927.29816000000005</c:v>
                </c:pt>
                <c:pt idx="3274">
                  <c:v>926.50329999999997</c:v>
                </c:pt>
                <c:pt idx="3275">
                  <c:v>925.56499999999994</c:v>
                </c:pt>
                <c:pt idx="3276">
                  <c:v>924.56377999999995</c:v>
                </c:pt>
                <c:pt idx="3277">
                  <c:v>923.56914999999992</c:v>
                </c:pt>
                <c:pt idx="3278">
                  <c:v>922.67810000000009</c:v>
                </c:pt>
                <c:pt idx="3279">
                  <c:v>921.92235999999991</c:v>
                </c:pt>
                <c:pt idx="3280">
                  <c:v>921.32683999999983</c:v>
                </c:pt>
                <c:pt idx="3281">
                  <c:v>920.87390000000005</c:v>
                </c:pt>
                <c:pt idx="3282">
                  <c:v>920.51880000000017</c:v>
                </c:pt>
                <c:pt idx="3283">
                  <c:v>920.21649000000002</c:v>
                </c:pt>
                <c:pt idx="3284">
                  <c:v>919.93200999999988</c:v>
                </c:pt>
                <c:pt idx="3285">
                  <c:v>919.65894000000003</c:v>
                </c:pt>
                <c:pt idx="3286">
                  <c:v>919.41314999999997</c:v>
                </c:pt>
                <c:pt idx="3287">
                  <c:v>919.24474999999995</c:v>
                </c:pt>
                <c:pt idx="3288">
                  <c:v>919.21039000000007</c:v>
                </c:pt>
                <c:pt idx="3289">
                  <c:v>919.35528999999985</c:v>
                </c:pt>
                <c:pt idx="3290">
                  <c:v>919.72473000000014</c:v>
                </c:pt>
                <c:pt idx="3291">
                  <c:v>920.29602</c:v>
                </c:pt>
                <c:pt idx="3292">
                  <c:v>921.02739999999983</c:v>
                </c:pt>
                <c:pt idx="3293">
                  <c:v>921.84466999999972</c:v>
                </c:pt>
                <c:pt idx="3294">
                  <c:v>922.65392999999983</c:v>
                </c:pt>
                <c:pt idx="3295">
                  <c:v>923.36492999999984</c:v>
                </c:pt>
                <c:pt idx="3296">
                  <c:v>923.91662999999994</c:v>
                </c:pt>
                <c:pt idx="3297">
                  <c:v>924.28026999999997</c:v>
                </c:pt>
                <c:pt idx="3298">
                  <c:v>924.47076000000004</c:v>
                </c:pt>
                <c:pt idx="3299">
                  <c:v>924.52777000000003</c:v>
                </c:pt>
                <c:pt idx="3300">
                  <c:v>924.51855</c:v>
                </c:pt>
                <c:pt idx="3301">
                  <c:v>924.50243999999998</c:v>
                </c:pt>
                <c:pt idx="3302">
                  <c:v>924.51171999999997</c:v>
                </c:pt>
                <c:pt idx="3303">
                  <c:v>924.55438000000004</c:v>
                </c:pt>
                <c:pt idx="3304">
                  <c:v>924.60082999999997</c:v>
                </c:pt>
                <c:pt idx="3305">
                  <c:v>924.60613999999998</c:v>
                </c:pt>
                <c:pt idx="3306">
                  <c:v>924.50615999999991</c:v>
                </c:pt>
                <c:pt idx="3307">
                  <c:v>924.27948000000015</c:v>
                </c:pt>
                <c:pt idx="3308">
                  <c:v>923.90485000000001</c:v>
                </c:pt>
                <c:pt idx="3309">
                  <c:v>923.4170499999999</c:v>
                </c:pt>
                <c:pt idx="3310">
                  <c:v>922.89654999999993</c:v>
                </c:pt>
                <c:pt idx="3311">
                  <c:v>922.40258999999992</c:v>
                </c:pt>
                <c:pt idx="3312">
                  <c:v>922.03026999999986</c:v>
                </c:pt>
                <c:pt idx="3313">
                  <c:v>921.82708999999988</c:v>
                </c:pt>
                <c:pt idx="3314">
                  <c:v>921.80779999999993</c:v>
                </c:pt>
                <c:pt idx="3315">
                  <c:v>921.95189999999991</c:v>
                </c:pt>
                <c:pt idx="3316">
                  <c:v>922.20551</c:v>
                </c:pt>
                <c:pt idx="3317">
                  <c:v>922.50750999999991</c:v>
                </c:pt>
                <c:pt idx="3318">
                  <c:v>922.80353000000002</c:v>
                </c:pt>
                <c:pt idx="3319">
                  <c:v>923.07763999999997</c:v>
                </c:pt>
                <c:pt idx="3320">
                  <c:v>923.33416999999986</c:v>
                </c:pt>
                <c:pt idx="3321">
                  <c:v>923.62627999999984</c:v>
                </c:pt>
                <c:pt idx="3322">
                  <c:v>924.00573999999995</c:v>
                </c:pt>
                <c:pt idx="3323">
                  <c:v>924.51775999999984</c:v>
                </c:pt>
                <c:pt idx="3324">
                  <c:v>925.18347000000028</c:v>
                </c:pt>
                <c:pt idx="3325">
                  <c:v>925.97498000000007</c:v>
                </c:pt>
                <c:pt idx="3326">
                  <c:v>926.82110999999986</c:v>
                </c:pt>
                <c:pt idx="3327">
                  <c:v>927.64301</c:v>
                </c:pt>
                <c:pt idx="3328">
                  <c:v>928.30901999999992</c:v>
                </c:pt>
                <c:pt idx="3329">
                  <c:v>928.76891999999998</c:v>
                </c:pt>
                <c:pt idx="3330">
                  <c:v>928.95690999999988</c:v>
                </c:pt>
                <c:pt idx="3331">
                  <c:v>928.87816999999984</c:v>
                </c:pt>
                <c:pt idx="3332">
                  <c:v>928.57818999999995</c:v>
                </c:pt>
                <c:pt idx="3333">
                  <c:v>928.11950999999999</c:v>
                </c:pt>
                <c:pt idx="3334">
                  <c:v>927.5679899999999</c:v>
                </c:pt>
                <c:pt idx="3335">
                  <c:v>926.99054000000001</c:v>
                </c:pt>
                <c:pt idx="3336">
                  <c:v>926.40160999999989</c:v>
                </c:pt>
                <c:pt idx="3337">
                  <c:v>925.80804000000001</c:v>
                </c:pt>
                <c:pt idx="3338">
                  <c:v>925.1933600000001</c:v>
                </c:pt>
                <c:pt idx="3339">
                  <c:v>924.5252099999999</c:v>
                </c:pt>
                <c:pt idx="3340">
                  <c:v>923.80291999999986</c:v>
                </c:pt>
                <c:pt idx="3341">
                  <c:v>923.03363000000002</c:v>
                </c:pt>
                <c:pt idx="3342">
                  <c:v>922.23766999999987</c:v>
                </c:pt>
                <c:pt idx="3343">
                  <c:v>921.46813999999983</c:v>
                </c:pt>
                <c:pt idx="3344">
                  <c:v>920.76427999999999</c:v>
                </c:pt>
                <c:pt idx="3345">
                  <c:v>920.15355999999997</c:v>
                </c:pt>
                <c:pt idx="3346">
                  <c:v>919.65277000000003</c:v>
                </c:pt>
                <c:pt idx="3347">
                  <c:v>919.24785999999983</c:v>
                </c:pt>
                <c:pt idx="3348">
                  <c:v>918.90819999999997</c:v>
                </c:pt>
                <c:pt idx="3349">
                  <c:v>918.60297000000003</c:v>
                </c:pt>
                <c:pt idx="3350">
                  <c:v>918.31554999999992</c:v>
                </c:pt>
                <c:pt idx="3351">
                  <c:v>918.02094</c:v>
                </c:pt>
                <c:pt idx="3352">
                  <c:v>917.7321199999999</c:v>
                </c:pt>
                <c:pt idx="3353">
                  <c:v>917.46300999999994</c:v>
                </c:pt>
                <c:pt idx="3354">
                  <c:v>917.22191999999984</c:v>
                </c:pt>
                <c:pt idx="3355">
                  <c:v>917.02428999999984</c:v>
                </c:pt>
                <c:pt idx="3356">
                  <c:v>916.85582999999986</c:v>
                </c:pt>
                <c:pt idx="3357">
                  <c:v>916.72790999999984</c:v>
                </c:pt>
                <c:pt idx="3358">
                  <c:v>916.60631999999998</c:v>
                </c:pt>
                <c:pt idx="3359">
                  <c:v>916.50189</c:v>
                </c:pt>
                <c:pt idx="3360">
                  <c:v>916.41655999999989</c:v>
                </c:pt>
                <c:pt idx="3361">
                  <c:v>916.36992999999973</c:v>
                </c:pt>
                <c:pt idx="3362">
                  <c:v>916.39104999999984</c:v>
                </c:pt>
                <c:pt idx="3363">
                  <c:v>916.50005999999996</c:v>
                </c:pt>
                <c:pt idx="3364">
                  <c:v>916.69940000000008</c:v>
                </c:pt>
                <c:pt idx="3365">
                  <c:v>916.96483999999998</c:v>
                </c:pt>
                <c:pt idx="3366">
                  <c:v>917.26013</c:v>
                </c:pt>
                <c:pt idx="3367">
                  <c:v>917.53661999999986</c:v>
                </c:pt>
                <c:pt idx="3368">
                  <c:v>917.72466999999983</c:v>
                </c:pt>
                <c:pt idx="3369">
                  <c:v>917.80724999999973</c:v>
                </c:pt>
                <c:pt idx="3370">
                  <c:v>917.78716999999983</c:v>
                </c:pt>
                <c:pt idx="3371">
                  <c:v>917.68426999999997</c:v>
                </c:pt>
                <c:pt idx="3372">
                  <c:v>917.55975000000001</c:v>
                </c:pt>
                <c:pt idx="3373">
                  <c:v>917.48840000000007</c:v>
                </c:pt>
                <c:pt idx="3374">
                  <c:v>917.50603999999998</c:v>
                </c:pt>
                <c:pt idx="3375">
                  <c:v>917.65008999999998</c:v>
                </c:pt>
                <c:pt idx="3376">
                  <c:v>917.89777000000004</c:v>
                </c:pt>
                <c:pt idx="3377">
                  <c:v>918.22882000000004</c:v>
                </c:pt>
                <c:pt idx="3378">
                  <c:v>918.58227999999997</c:v>
                </c:pt>
                <c:pt idx="3379">
                  <c:v>918.9362799999999</c:v>
                </c:pt>
                <c:pt idx="3380">
                  <c:v>919.28308000000015</c:v>
                </c:pt>
                <c:pt idx="3381">
                  <c:v>919.65057000000002</c:v>
                </c:pt>
                <c:pt idx="3382">
                  <c:v>920.10846000000004</c:v>
                </c:pt>
                <c:pt idx="3383">
                  <c:v>920.70679000000007</c:v>
                </c:pt>
                <c:pt idx="3384">
                  <c:v>921.51385000000005</c:v>
                </c:pt>
                <c:pt idx="3385">
                  <c:v>922.53467000000001</c:v>
                </c:pt>
                <c:pt idx="3386">
                  <c:v>923.72265999999991</c:v>
                </c:pt>
                <c:pt idx="3387">
                  <c:v>925.01201999999989</c:v>
                </c:pt>
                <c:pt idx="3388">
                  <c:v>926.29351999999994</c:v>
                </c:pt>
                <c:pt idx="3389">
                  <c:v>927.45702999999992</c:v>
                </c:pt>
                <c:pt idx="3390">
                  <c:v>928.45763999999986</c:v>
                </c:pt>
                <c:pt idx="3391">
                  <c:v>929.24854000000005</c:v>
                </c:pt>
                <c:pt idx="3392">
                  <c:v>929.89055999999994</c:v>
                </c:pt>
                <c:pt idx="3393">
                  <c:v>930.44555999999989</c:v>
                </c:pt>
                <c:pt idx="3394">
                  <c:v>930.99774000000002</c:v>
                </c:pt>
                <c:pt idx="3395">
                  <c:v>931.61046999999996</c:v>
                </c:pt>
                <c:pt idx="3396">
                  <c:v>932.30675999999994</c:v>
                </c:pt>
                <c:pt idx="3397">
                  <c:v>933.03863999999999</c:v>
                </c:pt>
                <c:pt idx="3398">
                  <c:v>933.74096999999983</c:v>
                </c:pt>
                <c:pt idx="3399">
                  <c:v>934.30822999999987</c:v>
                </c:pt>
                <c:pt idx="3400">
                  <c:v>934.65057000000002</c:v>
                </c:pt>
                <c:pt idx="3401">
                  <c:v>934.71613000000002</c:v>
                </c:pt>
                <c:pt idx="3402">
                  <c:v>934.51751999999988</c:v>
                </c:pt>
                <c:pt idx="3403">
                  <c:v>934.09839000000011</c:v>
                </c:pt>
                <c:pt idx="3404">
                  <c:v>933.55419999999992</c:v>
                </c:pt>
                <c:pt idx="3405">
                  <c:v>932.97551999999996</c:v>
                </c:pt>
                <c:pt idx="3406">
                  <c:v>932.4318199999999</c:v>
                </c:pt>
                <c:pt idx="3407">
                  <c:v>931.96154999999987</c:v>
                </c:pt>
                <c:pt idx="3408">
                  <c:v>931.53887999999995</c:v>
                </c:pt>
                <c:pt idx="3409">
                  <c:v>931.11859000000004</c:v>
                </c:pt>
                <c:pt idx="3410">
                  <c:v>930.64702999999986</c:v>
                </c:pt>
                <c:pt idx="3411">
                  <c:v>930.06261999999981</c:v>
                </c:pt>
                <c:pt idx="3412">
                  <c:v>929.34496999999988</c:v>
                </c:pt>
                <c:pt idx="3413">
                  <c:v>928.51178000000004</c:v>
                </c:pt>
                <c:pt idx="3414">
                  <c:v>927.60535000000004</c:v>
                </c:pt>
                <c:pt idx="3415">
                  <c:v>926.65972999999997</c:v>
                </c:pt>
                <c:pt idx="3416">
                  <c:v>925.74207000000001</c:v>
                </c:pt>
                <c:pt idx="3417">
                  <c:v>924.8572999999999</c:v>
                </c:pt>
                <c:pt idx="3418">
                  <c:v>923.97858000000008</c:v>
                </c:pt>
                <c:pt idx="3419">
                  <c:v>923.08649000000003</c:v>
                </c:pt>
                <c:pt idx="3420">
                  <c:v>922.12909000000002</c:v>
                </c:pt>
                <c:pt idx="3421">
                  <c:v>921.06756999999993</c:v>
                </c:pt>
                <c:pt idx="3422">
                  <c:v>919.91594999999984</c:v>
                </c:pt>
                <c:pt idx="3423">
                  <c:v>918.70623999999998</c:v>
                </c:pt>
                <c:pt idx="3424">
                  <c:v>917.5071999999999</c:v>
                </c:pt>
                <c:pt idx="3425">
                  <c:v>916.40381000000002</c:v>
                </c:pt>
                <c:pt idx="3426">
                  <c:v>915.47240999999997</c:v>
                </c:pt>
                <c:pt idx="3427">
                  <c:v>914.76122999999973</c:v>
                </c:pt>
                <c:pt idx="3428">
                  <c:v>914.25915999999984</c:v>
                </c:pt>
                <c:pt idx="3429">
                  <c:v>913.94756999999993</c:v>
                </c:pt>
                <c:pt idx="3430">
                  <c:v>913.745</c:v>
                </c:pt>
                <c:pt idx="3431">
                  <c:v>913.58623999999998</c:v>
                </c:pt>
                <c:pt idx="3432">
                  <c:v>913.40886999999998</c:v>
                </c:pt>
                <c:pt idx="3433">
                  <c:v>913.18140000000005</c:v>
                </c:pt>
                <c:pt idx="3434">
                  <c:v>912.90075999999999</c:v>
                </c:pt>
                <c:pt idx="3435">
                  <c:v>912.60278000000005</c:v>
                </c:pt>
                <c:pt idx="3436">
                  <c:v>912.32799999999986</c:v>
                </c:pt>
                <c:pt idx="3437">
                  <c:v>912.11059999999998</c:v>
                </c:pt>
                <c:pt idx="3438">
                  <c:v>911.97455000000002</c:v>
                </c:pt>
                <c:pt idx="3439">
                  <c:v>911.90734999999984</c:v>
                </c:pt>
                <c:pt idx="3440">
                  <c:v>911.88379000000009</c:v>
                </c:pt>
                <c:pt idx="3441">
                  <c:v>911.85686999999984</c:v>
                </c:pt>
                <c:pt idx="3442">
                  <c:v>911.79540999999995</c:v>
                </c:pt>
                <c:pt idx="3443">
                  <c:v>911.66771999999992</c:v>
                </c:pt>
                <c:pt idx="3444">
                  <c:v>911.50658999999996</c:v>
                </c:pt>
                <c:pt idx="3445">
                  <c:v>911.32097999999996</c:v>
                </c:pt>
                <c:pt idx="3446">
                  <c:v>911.18774000000008</c:v>
                </c:pt>
                <c:pt idx="3447">
                  <c:v>911.17249000000004</c:v>
                </c:pt>
                <c:pt idx="3448">
                  <c:v>911.32995999999991</c:v>
                </c:pt>
                <c:pt idx="3449">
                  <c:v>911.70374000000015</c:v>
                </c:pt>
                <c:pt idx="3450">
                  <c:v>912.30822999999987</c:v>
                </c:pt>
                <c:pt idx="3451">
                  <c:v>913.13756999999987</c:v>
                </c:pt>
                <c:pt idx="3452">
                  <c:v>914.14165999999989</c:v>
                </c:pt>
                <c:pt idx="3453">
                  <c:v>915.28612999999996</c:v>
                </c:pt>
                <c:pt idx="3454">
                  <c:v>916.50989000000004</c:v>
                </c:pt>
                <c:pt idx="3455">
                  <c:v>917.77428999999995</c:v>
                </c:pt>
                <c:pt idx="3456">
                  <c:v>919.03185999999994</c:v>
                </c:pt>
                <c:pt idx="3457">
                  <c:v>920.26421999999991</c:v>
                </c:pt>
                <c:pt idx="3458">
                  <c:v>921.45470999999998</c:v>
                </c:pt>
                <c:pt idx="3459">
                  <c:v>922.59051999999997</c:v>
                </c:pt>
                <c:pt idx="3460">
                  <c:v>923.67914000000007</c:v>
                </c:pt>
                <c:pt idx="3461">
                  <c:v>924.71312999999998</c:v>
                </c:pt>
                <c:pt idx="3462">
                  <c:v>925.69843000000014</c:v>
                </c:pt>
                <c:pt idx="3463">
                  <c:v>926.62438999999995</c:v>
                </c:pt>
                <c:pt idx="3464">
                  <c:v>927.50072999999998</c:v>
                </c:pt>
                <c:pt idx="3465">
                  <c:v>928.31897000000004</c:v>
                </c:pt>
                <c:pt idx="3466">
                  <c:v>929.07183999999995</c:v>
                </c:pt>
                <c:pt idx="3467">
                  <c:v>929.77228000000002</c:v>
                </c:pt>
                <c:pt idx="3468">
                  <c:v>930.41155999999989</c:v>
                </c:pt>
                <c:pt idx="3469">
                  <c:v>930.99872000000005</c:v>
                </c:pt>
                <c:pt idx="3470">
                  <c:v>931.53643999999997</c:v>
                </c:pt>
                <c:pt idx="3471">
                  <c:v>932.04558999999983</c:v>
                </c:pt>
                <c:pt idx="3472">
                  <c:v>932.52288999999996</c:v>
                </c:pt>
                <c:pt idx="3473">
                  <c:v>932.97235000000001</c:v>
                </c:pt>
                <c:pt idx="3474">
                  <c:v>933.40703999999994</c:v>
                </c:pt>
                <c:pt idx="3475">
                  <c:v>933.80523999999991</c:v>
                </c:pt>
                <c:pt idx="3476">
                  <c:v>934.15752999999972</c:v>
                </c:pt>
                <c:pt idx="3477">
                  <c:v>934.45403999999996</c:v>
                </c:pt>
                <c:pt idx="3478">
                  <c:v>934.66900999999996</c:v>
                </c:pt>
                <c:pt idx="3479">
                  <c:v>934.79522999999983</c:v>
                </c:pt>
                <c:pt idx="3480">
                  <c:v>934.84820999999988</c:v>
                </c:pt>
                <c:pt idx="3481">
                  <c:v>934.81609999999989</c:v>
                </c:pt>
                <c:pt idx="3482">
                  <c:v>934.73546999999996</c:v>
                </c:pt>
                <c:pt idx="3483">
                  <c:v>934.62476000000004</c:v>
                </c:pt>
                <c:pt idx="3484">
                  <c:v>934.50829999999996</c:v>
                </c:pt>
                <c:pt idx="3485">
                  <c:v>934.40137000000004</c:v>
                </c:pt>
                <c:pt idx="3486">
                  <c:v>934.30163999999991</c:v>
                </c:pt>
                <c:pt idx="3487">
                  <c:v>934.18866000000003</c:v>
                </c:pt>
                <c:pt idx="3488">
                  <c:v>934.05047999999999</c:v>
                </c:pt>
                <c:pt idx="3489">
                  <c:v>933.83880999999997</c:v>
                </c:pt>
                <c:pt idx="3490">
                  <c:v>933.52948000000004</c:v>
                </c:pt>
                <c:pt idx="3491">
                  <c:v>933.09765999999991</c:v>
                </c:pt>
                <c:pt idx="3492">
                  <c:v>932.53728999999987</c:v>
                </c:pt>
                <c:pt idx="3493">
                  <c:v>931.85924999999986</c:v>
                </c:pt>
                <c:pt idx="3494">
                  <c:v>931.09973000000014</c:v>
                </c:pt>
                <c:pt idx="3495">
                  <c:v>930.29004000000009</c:v>
                </c:pt>
                <c:pt idx="3496">
                  <c:v>929.48559999999998</c:v>
                </c:pt>
                <c:pt idx="3497">
                  <c:v>928.72437000000014</c:v>
                </c:pt>
                <c:pt idx="3498">
                  <c:v>928.0532199999999</c:v>
                </c:pt>
                <c:pt idx="3499">
                  <c:v>927.47540000000004</c:v>
                </c:pt>
                <c:pt idx="3500">
                  <c:v>927.00635</c:v>
                </c:pt>
                <c:pt idx="3501">
                  <c:v>926.63043000000005</c:v>
                </c:pt>
                <c:pt idx="3502">
                  <c:v>926.32250999999985</c:v>
                </c:pt>
                <c:pt idx="3503">
                  <c:v>926.05353000000002</c:v>
                </c:pt>
                <c:pt idx="3504">
                  <c:v>925.79358000000013</c:v>
                </c:pt>
                <c:pt idx="3505">
                  <c:v>925.52215999999987</c:v>
                </c:pt>
                <c:pt idx="3506">
                  <c:v>925.23059000000001</c:v>
                </c:pt>
                <c:pt idx="3507">
                  <c:v>924.90954999999997</c:v>
                </c:pt>
                <c:pt idx="3508">
                  <c:v>924.58600000000001</c:v>
                </c:pt>
                <c:pt idx="3509">
                  <c:v>924.25598000000002</c:v>
                </c:pt>
                <c:pt idx="3510">
                  <c:v>923.94628999999986</c:v>
                </c:pt>
                <c:pt idx="3511">
                  <c:v>923.65801999999996</c:v>
                </c:pt>
                <c:pt idx="3512">
                  <c:v>923.39251999999988</c:v>
                </c:pt>
                <c:pt idx="3513">
                  <c:v>923.13225999999986</c:v>
                </c:pt>
                <c:pt idx="3514">
                  <c:v>922.86370999999997</c:v>
                </c:pt>
                <c:pt idx="3515">
                  <c:v>922.57312000000002</c:v>
                </c:pt>
                <c:pt idx="3516">
                  <c:v>922.24663999999996</c:v>
                </c:pt>
                <c:pt idx="3517">
                  <c:v>921.90819999999997</c:v>
                </c:pt>
                <c:pt idx="3518">
                  <c:v>921.57654000000002</c:v>
                </c:pt>
                <c:pt idx="3519">
                  <c:v>921.30266999999992</c:v>
                </c:pt>
                <c:pt idx="3520">
                  <c:v>921.13610999999992</c:v>
                </c:pt>
                <c:pt idx="3521">
                  <c:v>921.10943999999995</c:v>
                </c:pt>
                <c:pt idx="3522">
                  <c:v>921.26355000000001</c:v>
                </c:pt>
                <c:pt idx="3523">
                  <c:v>921.57587000000012</c:v>
                </c:pt>
                <c:pt idx="3524">
                  <c:v>922.02752999999984</c:v>
                </c:pt>
                <c:pt idx="3525">
                  <c:v>922.55761999999982</c:v>
                </c:pt>
                <c:pt idx="3526">
                  <c:v>923.10876000000007</c:v>
                </c:pt>
                <c:pt idx="3527">
                  <c:v>923.61181999999997</c:v>
                </c:pt>
                <c:pt idx="3528">
                  <c:v>924.04809999999998</c:v>
                </c:pt>
                <c:pt idx="3529">
                  <c:v>924.38873000000012</c:v>
                </c:pt>
                <c:pt idx="3530">
                  <c:v>924.64910999999984</c:v>
                </c:pt>
                <c:pt idx="3531">
                  <c:v>924.8657199999999</c:v>
                </c:pt>
                <c:pt idx="3532">
                  <c:v>925.05993999999998</c:v>
                </c:pt>
                <c:pt idx="3533">
                  <c:v>925.26159999999993</c:v>
                </c:pt>
                <c:pt idx="3534">
                  <c:v>925.47394000000008</c:v>
                </c:pt>
                <c:pt idx="3535">
                  <c:v>925.67656999999997</c:v>
                </c:pt>
                <c:pt idx="3536">
                  <c:v>925.84875</c:v>
                </c:pt>
                <c:pt idx="3537">
                  <c:v>925.9572099999998</c:v>
                </c:pt>
                <c:pt idx="3538">
                  <c:v>926.00653</c:v>
                </c:pt>
                <c:pt idx="3539">
                  <c:v>925.98779000000002</c:v>
                </c:pt>
                <c:pt idx="3540">
                  <c:v>925.96319999999992</c:v>
                </c:pt>
                <c:pt idx="3541">
                  <c:v>925.97400000000005</c:v>
                </c:pt>
                <c:pt idx="3542">
                  <c:v>926.08368000000007</c:v>
                </c:pt>
                <c:pt idx="3543">
                  <c:v>926.34881999999993</c:v>
                </c:pt>
                <c:pt idx="3544">
                  <c:v>926.76641999999993</c:v>
                </c:pt>
                <c:pt idx="3545">
                  <c:v>927.32500999999991</c:v>
                </c:pt>
                <c:pt idx="3546">
                  <c:v>927.97228999999993</c:v>
                </c:pt>
                <c:pt idx="3547">
                  <c:v>928.6126099999999</c:v>
                </c:pt>
                <c:pt idx="3548">
                  <c:v>929.18408000000011</c:v>
                </c:pt>
                <c:pt idx="3549">
                  <c:v>929.61517000000003</c:v>
                </c:pt>
                <c:pt idx="3550">
                  <c:v>929.87658999999996</c:v>
                </c:pt>
                <c:pt idx="3551">
                  <c:v>929.96691999999985</c:v>
                </c:pt>
                <c:pt idx="3552">
                  <c:v>929.92364999999984</c:v>
                </c:pt>
                <c:pt idx="3553">
                  <c:v>929.79912999999999</c:v>
                </c:pt>
                <c:pt idx="3554">
                  <c:v>929.63549999999998</c:v>
                </c:pt>
                <c:pt idx="3555">
                  <c:v>929.48773000000017</c:v>
                </c:pt>
                <c:pt idx="3556">
                  <c:v>929.35528999999985</c:v>
                </c:pt>
                <c:pt idx="3557">
                  <c:v>929.27325000000008</c:v>
                </c:pt>
                <c:pt idx="3558">
                  <c:v>929.19098000000008</c:v>
                </c:pt>
                <c:pt idx="3559">
                  <c:v>929.12860000000001</c:v>
                </c:pt>
                <c:pt idx="3560">
                  <c:v>929.05706999999973</c:v>
                </c:pt>
                <c:pt idx="3561">
                  <c:v>928.98175000000003</c:v>
                </c:pt>
                <c:pt idx="3562">
                  <c:v>928.90941999999984</c:v>
                </c:pt>
                <c:pt idx="3563">
                  <c:v>928.85515999999984</c:v>
                </c:pt>
                <c:pt idx="3564">
                  <c:v>928.81212999999991</c:v>
                </c:pt>
                <c:pt idx="3565">
                  <c:v>928.7934600000001</c:v>
                </c:pt>
                <c:pt idx="3566">
                  <c:v>928.75561999999991</c:v>
                </c:pt>
                <c:pt idx="3567">
                  <c:v>928.70886000000007</c:v>
                </c:pt>
                <c:pt idx="3568">
                  <c:v>928.60235999999998</c:v>
                </c:pt>
                <c:pt idx="3569">
                  <c:v>928.44158999999991</c:v>
                </c:pt>
                <c:pt idx="3570">
                  <c:v>928.21906000000001</c:v>
                </c:pt>
                <c:pt idx="3571">
                  <c:v>927.95580999999993</c:v>
                </c:pt>
                <c:pt idx="3572">
                  <c:v>927.67675999999994</c:v>
                </c:pt>
                <c:pt idx="3573">
                  <c:v>927.41753999999992</c:v>
                </c:pt>
                <c:pt idx="3574">
                  <c:v>927.19727</c:v>
                </c:pt>
                <c:pt idx="3575">
                  <c:v>927.02404999999999</c:v>
                </c:pt>
                <c:pt idx="3576">
                  <c:v>926.89880000000005</c:v>
                </c:pt>
                <c:pt idx="3577">
                  <c:v>926.80933000000005</c:v>
                </c:pt>
                <c:pt idx="3578">
                  <c:v>926.73413000000005</c:v>
                </c:pt>
                <c:pt idx="3579">
                  <c:v>926.67969000000005</c:v>
                </c:pt>
                <c:pt idx="3580">
                  <c:v>926.64666999999986</c:v>
                </c:pt>
                <c:pt idx="3581">
                  <c:v>926.65386999999998</c:v>
                </c:pt>
                <c:pt idx="3582">
                  <c:v>926.73717999999997</c:v>
                </c:pt>
                <c:pt idx="3583">
                  <c:v>926.89783</c:v>
                </c:pt>
                <c:pt idx="3584">
                  <c:v>927.1421499999999</c:v>
                </c:pt>
                <c:pt idx="3585">
                  <c:v>927.45427999999993</c:v>
                </c:pt>
                <c:pt idx="3586">
                  <c:v>927.77319000000011</c:v>
                </c:pt>
                <c:pt idx="3587">
                  <c:v>928.06688999999983</c:v>
                </c:pt>
                <c:pt idx="3588">
                  <c:v>928.26471000000004</c:v>
                </c:pt>
                <c:pt idx="3589">
                  <c:v>928.3359999999999</c:v>
                </c:pt>
                <c:pt idx="3590">
                  <c:v>928.27588000000014</c:v>
                </c:pt>
                <c:pt idx="3591">
                  <c:v>928.10424999999998</c:v>
                </c:pt>
                <c:pt idx="3592">
                  <c:v>927.86193999999989</c:v>
                </c:pt>
                <c:pt idx="3593">
                  <c:v>927.59667999999999</c:v>
                </c:pt>
                <c:pt idx="3594">
                  <c:v>927.35528999999985</c:v>
                </c:pt>
                <c:pt idx="3595">
                  <c:v>927.16034000000002</c:v>
                </c:pt>
                <c:pt idx="3596">
                  <c:v>926.99816999999996</c:v>
                </c:pt>
                <c:pt idx="3597">
                  <c:v>926.8610799999999</c:v>
                </c:pt>
                <c:pt idx="3598">
                  <c:v>926.70001000000002</c:v>
                </c:pt>
                <c:pt idx="3599">
                  <c:v>926.50567999999998</c:v>
                </c:pt>
                <c:pt idx="3600">
                  <c:v>926.25554999999997</c:v>
                </c:pt>
                <c:pt idx="3601">
                  <c:v>925.98694</c:v>
                </c:pt>
                <c:pt idx="3602">
                  <c:v>925.73491999999999</c:v>
                </c:pt>
                <c:pt idx="3603">
                  <c:v>925.55523999999991</c:v>
                </c:pt>
                <c:pt idx="3604">
                  <c:v>925.49590999999998</c:v>
                </c:pt>
                <c:pt idx="3605">
                  <c:v>925.58087000000012</c:v>
                </c:pt>
                <c:pt idx="3606">
                  <c:v>925.81035999999983</c:v>
                </c:pt>
                <c:pt idx="3607">
                  <c:v>926.13750999999991</c:v>
                </c:pt>
                <c:pt idx="3608">
                  <c:v>926.52215999999987</c:v>
                </c:pt>
                <c:pt idx="3609">
                  <c:v>926.89165999999989</c:v>
                </c:pt>
                <c:pt idx="3610">
                  <c:v>927.20428000000004</c:v>
                </c:pt>
                <c:pt idx="3611">
                  <c:v>927.44262999999989</c:v>
                </c:pt>
                <c:pt idx="3612">
                  <c:v>927.61754999999994</c:v>
                </c:pt>
                <c:pt idx="3613">
                  <c:v>927.76409999999998</c:v>
                </c:pt>
                <c:pt idx="3614">
                  <c:v>927.93677000000002</c:v>
                </c:pt>
                <c:pt idx="3615">
                  <c:v>928.18982000000005</c:v>
                </c:pt>
                <c:pt idx="3616">
                  <c:v>928.53704999999991</c:v>
                </c:pt>
                <c:pt idx="3617">
                  <c:v>928.99621999999988</c:v>
                </c:pt>
                <c:pt idx="3618">
                  <c:v>929.54443000000003</c:v>
                </c:pt>
                <c:pt idx="3619">
                  <c:v>930.12170000000003</c:v>
                </c:pt>
                <c:pt idx="3620">
                  <c:v>930.68738000000008</c:v>
                </c:pt>
                <c:pt idx="3621">
                  <c:v>931.16295999999988</c:v>
                </c:pt>
                <c:pt idx="3622">
                  <c:v>931.51226999999972</c:v>
                </c:pt>
                <c:pt idx="3623">
                  <c:v>931.68859999999995</c:v>
                </c:pt>
                <c:pt idx="3624">
                  <c:v>931.65825999999993</c:v>
                </c:pt>
                <c:pt idx="3625">
                  <c:v>931.42681999999991</c:v>
                </c:pt>
                <c:pt idx="3626">
                  <c:v>930.98419000000001</c:v>
                </c:pt>
                <c:pt idx="3627">
                  <c:v>930.34937000000002</c:v>
                </c:pt>
                <c:pt idx="3628">
                  <c:v>929.55224999999984</c:v>
                </c:pt>
                <c:pt idx="3629">
                  <c:v>928.65204000000006</c:v>
                </c:pt>
                <c:pt idx="3630">
                  <c:v>927.69073000000014</c:v>
                </c:pt>
                <c:pt idx="3631">
                  <c:v>926.76513999999997</c:v>
                </c:pt>
                <c:pt idx="3632">
                  <c:v>925.93488000000002</c:v>
                </c:pt>
                <c:pt idx="3633">
                  <c:v>925.26044000000002</c:v>
                </c:pt>
                <c:pt idx="3634">
                  <c:v>924.78527999999994</c:v>
                </c:pt>
                <c:pt idx="3635">
                  <c:v>924.50561999999991</c:v>
                </c:pt>
                <c:pt idx="3636">
                  <c:v>924.40363000000002</c:v>
                </c:pt>
                <c:pt idx="3637">
                  <c:v>924.42078000000004</c:v>
                </c:pt>
                <c:pt idx="3638">
                  <c:v>924.49425999999994</c:v>
                </c:pt>
                <c:pt idx="3639">
                  <c:v>924.57416000000001</c:v>
                </c:pt>
                <c:pt idx="3640">
                  <c:v>924.6097400000001</c:v>
                </c:pt>
                <c:pt idx="3641">
                  <c:v>924.58881000000008</c:v>
                </c:pt>
                <c:pt idx="3642">
                  <c:v>924.52868999999998</c:v>
                </c:pt>
                <c:pt idx="3643">
                  <c:v>924.44567999999992</c:v>
                </c:pt>
                <c:pt idx="3644">
                  <c:v>924.36864999999989</c:v>
                </c:pt>
                <c:pt idx="3645">
                  <c:v>924.3114599999999</c:v>
                </c:pt>
                <c:pt idx="3646">
                  <c:v>924.26886000000002</c:v>
                </c:pt>
                <c:pt idx="3647">
                  <c:v>924.21307000000013</c:v>
                </c:pt>
                <c:pt idx="3648">
                  <c:v>924.11365000000001</c:v>
                </c:pt>
                <c:pt idx="3649">
                  <c:v>923.94341999999983</c:v>
                </c:pt>
                <c:pt idx="3650">
                  <c:v>923.67334000000017</c:v>
                </c:pt>
                <c:pt idx="3651">
                  <c:v>923.34142999999972</c:v>
                </c:pt>
                <c:pt idx="3652">
                  <c:v>922.96893</c:v>
                </c:pt>
                <c:pt idx="3653">
                  <c:v>922.62988000000007</c:v>
                </c:pt>
                <c:pt idx="3654">
                  <c:v>922.35937999999999</c:v>
                </c:pt>
                <c:pt idx="3655">
                  <c:v>922.21636999999998</c:v>
                </c:pt>
                <c:pt idx="3656">
                  <c:v>922.19690000000003</c:v>
                </c:pt>
                <c:pt idx="3657">
                  <c:v>922.25360000000001</c:v>
                </c:pt>
                <c:pt idx="3658">
                  <c:v>922.34569999999985</c:v>
                </c:pt>
                <c:pt idx="3659">
                  <c:v>922.37230999999997</c:v>
                </c:pt>
                <c:pt idx="3660">
                  <c:v>922.28607000000011</c:v>
                </c:pt>
                <c:pt idx="3661">
                  <c:v>922.03887999999995</c:v>
                </c:pt>
                <c:pt idx="3662">
                  <c:v>921.64959999999996</c:v>
                </c:pt>
                <c:pt idx="3663">
                  <c:v>921.16010000000006</c:v>
                </c:pt>
                <c:pt idx="3664">
                  <c:v>920.64495999999997</c:v>
                </c:pt>
                <c:pt idx="3665">
                  <c:v>920.20245</c:v>
                </c:pt>
                <c:pt idx="3666">
                  <c:v>919.88189999999997</c:v>
                </c:pt>
                <c:pt idx="3667">
                  <c:v>919.72406000000001</c:v>
                </c:pt>
                <c:pt idx="3668">
                  <c:v>919.72619999999984</c:v>
                </c:pt>
                <c:pt idx="3669">
                  <c:v>919.82659999999987</c:v>
                </c:pt>
                <c:pt idx="3670">
                  <c:v>919.97046</c:v>
                </c:pt>
                <c:pt idx="3671">
                  <c:v>920.08672999999999</c:v>
                </c:pt>
                <c:pt idx="3672">
                  <c:v>920.14159999999993</c:v>
                </c:pt>
                <c:pt idx="3673">
                  <c:v>920.14165999999989</c:v>
                </c:pt>
                <c:pt idx="3674">
                  <c:v>920.12298999999996</c:v>
                </c:pt>
                <c:pt idx="3675">
                  <c:v>920.16021999999987</c:v>
                </c:pt>
                <c:pt idx="3676">
                  <c:v>920.33544999999992</c:v>
                </c:pt>
                <c:pt idx="3677">
                  <c:v>920.71411000000001</c:v>
                </c:pt>
                <c:pt idx="3678">
                  <c:v>921.31934000000001</c:v>
                </c:pt>
                <c:pt idx="3679">
                  <c:v>922.13031000000001</c:v>
                </c:pt>
                <c:pt idx="3680">
                  <c:v>923.07281</c:v>
                </c:pt>
                <c:pt idx="3681">
                  <c:v>924.06029999999987</c:v>
                </c:pt>
                <c:pt idx="3682">
                  <c:v>924.96307000000002</c:v>
                </c:pt>
                <c:pt idx="3683">
                  <c:v>925.70190000000002</c:v>
                </c:pt>
                <c:pt idx="3684">
                  <c:v>926.20489999999995</c:v>
                </c:pt>
                <c:pt idx="3685">
                  <c:v>926.47466999999983</c:v>
                </c:pt>
                <c:pt idx="3686">
                  <c:v>926.53534000000002</c:v>
                </c:pt>
                <c:pt idx="3687">
                  <c:v>926.45965999999987</c:v>
                </c:pt>
                <c:pt idx="3688">
                  <c:v>926.33733999999993</c:v>
                </c:pt>
                <c:pt idx="3689">
                  <c:v>926.21906000000001</c:v>
                </c:pt>
                <c:pt idx="3690">
                  <c:v>926.18634000000009</c:v>
                </c:pt>
                <c:pt idx="3691">
                  <c:v>926.21576000000005</c:v>
                </c:pt>
                <c:pt idx="3692">
                  <c:v>926.30218999999988</c:v>
                </c:pt>
                <c:pt idx="3693">
                  <c:v>926.39599999999996</c:v>
                </c:pt>
                <c:pt idx="3694">
                  <c:v>926.42089999999996</c:v>
                </c:pt>
                <c:pt idx="3695">
                  <c:v>926.35388</c:v>
                </c:pt>
                <c:pt idx="3696">
                  <c:v>926.14550999999983</c:v>
                </c:pt>
                <c:pt idx="3697">
                  <c:v>925.80493000000001</c:v>
                </c:pt>
                <c:pt idx="3698">
                  <c:v>925.36663999999985</c:v>
                </c:pt>
                <c:pt idx="3699">
                  <c:v>924.87438999999995</c:v>
                </c:pt>
                <c:pt idx="3700">
                  <c:v>924.39349000000004</c:v>
                </c:pt>
                <c:pt idx="3701">
                  <c:v>923.96105999999986</c:v>
                </c:pt>
                <c:pt idx="3702">
                  <c:v>923.60491999999999</c:v>
                </c:pt>
                <c:pt idx="3703">
                  <c:v>923.3463099999999</c:v>
                </c:pt>
                <c:pt idx="3704">
                  <c:v>923.14806999999996</c:v>
                </c:pt>
                <c:pt idx="3705">
                  <c:v>922.98784999999998</c:v>
                </c:pt>
                <c:pt idx="3706">
                  <c:v>922.84173999999996</c:v>
                </c:pt>
                <c:pt idx="3707">
                  <c:v>922.67742999999996</c:v>
                </c:pt>
                <c:pt idx="3708">
                  <c:v>922.50585999999998</c:v>
                </c:pt>
                <c:pt idx="3709">
                  <c:v>922.33398</c:v>
                </c:pt>
                <c:pt idx="3710">
                  <c:v>922.20318999999995</c:v>
                </c:pt>
                <c:pt idx="3711">
                  <c:v>922.15661999999986</c:v>
                </c:pt>
                <c:pt idx="3712">
                  <c:v>922.22333000000015</c:v>
                </c:pt>
                <c:pt idx="3713">
                  <c:v>922.42853000000002</c:v>
                </c:pt>
                <c:pt idx="3714">
                  <c:v>922.76868000000002</c:v>
                </c:pt>
                <c:pt idx="3715">
                  <c:v>923.21069</c:v>
                </c:pt>
                <c:pt idx="3716">
                  <c:v>923.72540000000004</c:v>
                </c:pt>
                <c:pt idx="3717">
                  <c:v>924.24377000000015</c:v>
                </c:pt>
                <c:pt idx="3718">
                  <c:v>924.73346000000004</c:v>
                </c:pt>
                <c:pt idx="3719">
                  <c:v>925.14940999999999</c:v>
                </c:pt>
                <c:pt idx="3720">
                  <c:v>925.48943999999995</c:v>
                </c:pt>
                <c:pt idx="3721">
                  <c:v>925.75536999999997</c:v>
                </c:pt>
                <c:pt idx="3722">
                  <c:v>925.98688000000004</c:v>
                </c:pt>
                <c:pt idx="3723">
                  <c:v>926.20758000000001</c:v>
                </c:pt>
                <c:pt idx="3724">
                  <c:v>926.46160999999972</c:v>
                </c:pt>
                <c:pt idx="3725">
                  <c:v>926.76508000000001</c:v>
                </c:pt>
                <c:pt idx="3726">
                  <c:v>927.12151999999992</c:v>
                </c:pt>
                <c:pt idx="3727">
                  <c:v>927.50744999999984</c:v>
                </c:pt>
                <c:pt idx="3728">
                  <c:v>927.9002099999999</c:v>
                </c:pt>
                <c:pt idx="3729">
                  <c:v>928.24468999999999</c:v>
                </c:pt>
                <c:pt idx="3730">
                  <c:v>928.50018</c:v>
                </c:pt>
                <c:pt idx="3731">
                  <c:v>928.6421499999999</c:v>
                </c:pt>
                <c:pt idx="3732">
                  <c:v>928.64708999999993</c:v>
                </c:pt>
                <c:pt idx="3733">
                  <c:v>928.53809000000001</c:v>
                </c:pt>
                <c:pt idx="3734">
                  <c:v>928.33391999999992</c:v>
                </c:pt>
                <c:pt idx="3735">
                  <c:v>928.07959000000005</c:v>
                </c:pt>
                <c:pt idx="3736">
                  <c:v>927.82494999999983</c:v>
                </c:pt>
                <c:pt idx="3737">
                  <c:v>927.61217999999997</c:v>
                </c:pt>
                <c:pt idx="3738">
                  <c:v>927.44787999999994</c:v>
                </c:pt>
                <c:pt idx="3739">
                  <c:v>927.3423499999999</c:v>
                </c:pt>
                <c:pt idx="3740">
                  <c:v>927.27142000000003</c:v>
                </c:pt>
                <c:pt idx="3741">
                  <c:v>927.18274000000008</c:v>
                </c:pt>
                <c:pt idx="3742">
                  <c:v>927.04480000000001</c:v>
                </c:pt>
                <c:pt idx="3743">
                  <c:v>926.80382999999983</c:v>
                </c:pt>
                <c:pt idx="3744">
                  <c:v>926.45995999999991</c:v>
                </c:pt>
                <c:pt idx="3745">
                  <c:v>926.02166999999986</c:v>
                </c:pt>
                <c:pt idx="3746">
                  <c:v>925.53258999999991</c:v>
                </c:pt>
                <c:pt idx="3747">
                  <c:v>925.08014000000003</c:v>
                </c:pt>
                <c:pt idx="3748">
                  <c:v>924.73077000000012</c:v>
                </c:pt>
                <c:pt idx="3749">
                  <c:v>924.57232999999997</c:v>
                </c:pt>
                <c:pt idx="3750">
                  <c:v>924.64611999999988</c:v>
                </c:pt>
                <c:pt idx="3751">
                  <c:v>924.94884999999999</c:v>
                </c:pt>
                <c:pt idx="3752">
                  <c:v>925.45483000000002</c:v>
                </c:pt>
                <c:pt idx="3753">
                  <c:v>926.06560999999988</c:v>
                </c:pt>
                <c:pt idx="3754">
                  <c:v>926.68402000000003</c:v>
                </c:pt>
                <c:pt idx="3755">
                  <c:v>927.21582000000001</c:v>
                </c:pt>
                <c:pt idx="3756">
                  <c:v>927.56048999999996</c:v>
                </c:pt>
                <c:pt idx="3757">
                  <c:v>927.69775000000004</c:v>
                </c:pt>
                <c:pt idx="3758">
                  <c:v>927.62354000000005</c:v>
                </c:pt>
                <c:pt idx="3759">
                  <c:v>927.37963999999999</c:v>
                </c:pt>
                <c:pt idx="3760">
                  <c:v>927.04528999999991</c:v>
                </c:pt>
                <c:pt idx="3761">
                  <c:v>926.68298000000004</c:v>
                </c:pt>
                <c:pt idx="3762">
                  <c:v>926.34209999999985</c:v>
                </c:pt>
                <c:pt idx="3763">
                  <c:v>926.04613999999992</c:v>
                </c:pt>
                <c:pt idx="3764">
                  <c:v>925.77917000000014</c:v>
                </c:pt>
                <c:pt idx="3765">
                  <c:v>925.48358000000007</c:v>
                </c:pt>
                <c:pt idx="3766">
                  <c:v>925.12438999999995</c:v>
                </c:pt>
                <c:pt idx="3767">
                  <c:v>924.65239999999983</c:v>
                </c:pt>
                <c:pt idx="3768">
                  <c:v>924.06231999999989</c:v>
                </c:pt>
                <c:pt idx="3769">
                  <c:v>923.37121999999988</c:v>
                </c:pt>
                <c:pt idx="3770">
                  <c:v>922.63849000000005</c:v>
                </c:pt>
                <c:pt idx="3771">
                  <c:v>921.93505999999991</c:v>
                </c:pt>
                <c:pt idx="3772">
                  <c:v>921.32207999999991</c:v>
                </c:pt>
                <c:pt idx="3773">
                  <c:v>920.85888999999997</c:v>
                </c:pt>
                <c:pt idx="3774">
                  <c:v>920.54436999999996</c:v>
                </c:pt>
                <c:pt idx="3775">
                  <c:v>920.36577999999997</c:v>
                </c:pt>
                <c:pt idx="3776">
                  <c:v>920.27271000000007</c:v>
                </c:pt>
                <c:pt idx="3777">
                  <c:v>920.20880000000011</c:v>
                </c:pt>
                <c:pt idx="3778">
                  <c:v>920.13964999999996</c:v>
                </c:pt>
                <c:pt idx="3779">
                  <c:v>920.05761999999982</c:v>
                </c:pt>
                <c:pt idx="3780">
                  <c:v>919.97649999999999</c:v>
                </c:pt>
                <c:pt idx="3781">
                  <c:v>919.96599999999989</c:v>
                </c:pt>
                <c:pt idx="3782">
                  <c:v>920.07788000000005</c:v>
                </c:pt>
                <c:pt idx="3783">
                  <c:v>920.38879000000009</c:v>
                </c:pt>
                <c:pt idx="3784">
                  <c:v>920.92901999999992</c:v>
                </c:pt>
                <c:pt idx="3785">
                  <c:v>921.69440000000009</c:v>
                </c:pt>
                <c:pt idx="3786">
                  <c:v>922.63695999999993</c:v>
                </c:pt>
                <c:pt idx="3787">
                  <c:v>923.68682999999999</c:v>
                </c:pt>
                <c:pt idx="3788">
                  <c:v>924.74279999999999</c:v>
                </c:pt>
                <c:pt idx="3789">
                  <c:v>925.71660999999983</c:v>
                </c:pt>
                <c:pt idx="3790">
                  <c:v>926.55468999999994</c:v>
                </c:pt>
                <c:pt idx="3791">
                  <c:v>927.22600999999997</c:v>
                </c:pt>
                <c:pt idx="3792">
                  <c:v>927.75427000000002</c:v>
                </c:pt>
                <c:pt idx="3793">
                  <c:v>928.18859999999995</c:v>
                </c:pt>
                <c:pt idx="3794">
                  <c:v>928.59209999999996</c:v>
                </c:pt>
                <c:pt idx="3795">
                  <c:v>929.02679000000001</c:v>
                </c:pt>
                <c:pt idx="3796">
                  <c:v>929.53063999999983</c:v>
                </c:pt>
                <c:pt idx="3797">
                  <c:v>930.12157999999999</c:v>
                </c:pt>
                <c:pt idx="3798">
                  <c:v>930.76379000000009</c:v>
                </c:pt>
                <c:pt idx="3799">
                  <c:v>931.42248999999993</c:v>
                </c:pt>
                <c:pt idx="3800">
                  <c:v>932.01331000000005</c:v>
                </c:pt>
                <c:pt idx="3801">
                  <c:v>932.48662999999988</c:v>
                </c:pt>
                <c:pt idx="3802">
                  <c:v>932.80254999999988</c:v>
                </c:pt>
                <c:pt idx="3803">
                  <c:v>932.92864999999983</c:v>
                </c:pt>
                <c:pt idx="3804">
                  <c:v>932.89550999999983</c:v>
                </c:pt>
                <c:pt idx="3805">
                  <c:v>932.73992999999996</c:v>
                </c:pt>
                <c:pt idx="3806">
                  <c:v>932.52044999999998</c:v>
                </c:pt>
                <c:pt idx="3807">
                  <c:v>932.29675000000009</c:v>
                </c:pt>
                <c:pt idx="3808">
                  <c:v>932.12579000000005</c:v>
                </c:pt>
                <c:pt idx="3809">
                  <c:v>932.02917000000002</c:v>
                </c:pt>
                <c:pt idx="3810">
                  <c:v>932.00951999999984</c:v>
                </c:pt>
                <c:pt idx="3811">
                  <c:v>932.02374000000009</c:v>
                </c:pt>
                <c:pt idx="3812">
                  <c:v>932.03687000000002</c:v>
                </c:pt>
                <c:pt idx="3813">
                  <c:v>931.99054000000001</c:v>
                </c:pt>
                <c:pt idx="3814">
                  <c:v>931.83374000000003</c:v>
                </c:pt>
                <c:pt idx="3815">
                  <c:v>931.53998000000001</c:v>
                </c:pt>
                <c:pt idx="3816">
                  <c:v>931.09888000000012</c:v>
                </c:pt>
                <c:pt idx="3817">
                  <c:v>930.52715999999987</c:v>
                </c:pt>
                <c:pt idx="3818">
                  <c:v>929.84624999999983</c:v>
                </c:pt>
                <c:pt idx="3819">
                  <c:v>929.06640999999991</c:v>
                </c:pt>
                <c:pt idx="3820">
                  <c:v>928.20232999999996</c:v>
                </c:pt>
                <c:pt idx="3821">
                  <c:v>927.21783000000005</c:v>
                </c:pt>
                <c:pt idx="3822">
                  <c:v>926.06084999999996</c:v>
                </c:pt>
                <c:pt idx="3823">
                  <c:v>924.67193999999995</c:v>
                </c:pt>
                <c:pt idx="3824">
                  <c:v>922.96679999999992</c:v>
                </c:pt>
                <c:pt idx="3825">
                  <c:v>920.90423999999996</c:v>
                </c:pt>
                <c:pt idx="3826">
                  <c:v>918.45263999999986</c:v>
                </c:pt>
                <c:pt idx="3827">
                  <c:v>915.63738999999998</c:v>
                </c:pt>
                <c:pt idx="3828">
                  <c:v>912.52666999999985</c:v>
                </c:pt>
                <c:pt idx="3829">
                  <c:v>909.20099000000005</c:v>
                </c:pt>
                <c:pt idx="3830">
                  <c:v>905.75640999999996</c:v>
                </c:pt>
                <c:pt idx="3831">
                  <c:v>902.2953500000001</c:v>
                </c:pt>
                <c:pt idx="3832">
                  <c:v>898.84868999999992</c:v>
                </c:pt>
                <c:pt idx="3833">
                  <c:v>895.45447000000001</c:v>
                </c:pt>
                <c:pt idx="3834">
                  <c:v>892.0947900000001</c:v>
                </c:pt>
                <c:pt idx="3835">
                  <c:v>888.7184400000001</c:v>
                </c:pt>
                <c:pt idx="3836">
                  <c:v>885.30517999999984</c:v>
                </c:pt>
                <c:pt idx="3837">
                  <c:v>881.81048999999996</c:v>
                </c:pt>
                <c:pt idx="3838">
                  <c:v>878.24945000000002</c:v>
                </c:pt>
                <c:pt idx="3839">
                  <c:v>874.63318000000004</c:v>
                </c:pt>
                <c:pt idx="3840">
                  <c:v>871.02031999999997</c:v>
                </c:pt>
                <c:pt idx="3841">
                  <c:v>867.44127999999989</c:v>
                </c:pt>
                <c:pt idx="3842">
                  <c:v>863.93457000000001</c:v>
                </c:pt>
                <c:pt idx="3843">
                  <c:v>860.51238999999998</c:v>
                </c:pt>
                <c:pt idx="3844">
                  <c:v>857.15740999999991</c:v>
                </c:pt>
                <c:pt idx="3845">
                  <c:v>853.83062999999993</c:v>
                </c:pt>
                <c:pt idx="3846">
                  <c:v>850.50945999999999</c:v>
                </c:pt>
                <c:pt idx="3847">
                  <c:v>847.14690999999993</c:v>
                </c:pt>
                <c:pt idx="3848">
                  <c:v>843.76763999999991</c:v>
                </c:pt>
                <c:pt idx="3849">
                  <c:v>840.37713999999994</c:v>
                </c:pt>
                <c:pt idx="3850">
                  <c:v>837.05266999999992</c:v>
                </c:pt>
                <c:pt idx="3851">
                  <c:v>833.84557999999993</c:v>
                </c:pt>
                <c:pt idx="3852">
                  <c:v>830.81981999999994</c:v>
                </c:pt>
                <c:pt idx="3853">
                  <c:v>828.01641999999993</c:v>
                </c:pt>
                <c:pt idx="3854">
                  <c:v>825.42309999999998</c:v>
                </c:pt>
                <c:pt idx="3855">
                  <c:v>823.0249</c:v>
                </c:pt>
                <c:pt idx="3856">
                  <c:v>820.7663</c:v>
                </c:pt>
                <c:pt idx="3857">
                  <c:v>818.58965999999998</c:v>
                </c:pt>
                <c:pt idx="3858">
                  <c:v>816.44787999999994</c:v>
                </c:pt>
                <c:pt idx="3859">
                  <c:v>814.31365999999991</c:v>
                </c:pt>
                <c:pt idx="3860">
                  <c:v>812.2034900000001</c:v>
                </c:pt>
                <c:pt idx="3861">
                  <c:v>810.13189999999997</c:v>
                </c:pt>
                <c:pt idx="3862">
                  <c:v>808.15612999999985</c:v>
                </c:pt>
                <c:pt idx="3863">
                  <c:v>806.29272000000003</c:v>
                </c:pt>
                <c:pt idx="3864">
                  <c:v>804.58092999999997</c:v>
                </c:pt>
                <c:pt idx="3865">
                  <c:v>802.99805000000003</c:v>
                </c:pt>
                <c:pt idx="3866">
                  <c:v>801.53448000000003</c:v>
                </c:pt>
                <c:pt idx="3867">
                  <c:v>800.12390000000005</c:v>
                </c:pt>
                <c:pt idx="3868">
                  <c:v>798.72820999999999</c:v>
                </c:pt>
                <c:pt idx="3869">
                  <c:v>797.29681000000005</c:v>
                </c:pt>
                <c:pt idx="3870">
                  <c:v>795.79846000000009</c:v>
                </c:pt>
                <c:pt idx="3871">
                  <c:v>794.23071000000004</c:v>
                </c:pt>
                <c:pt idx="3872">
                  <c:v>792.59546</c:v>
                </c:pt>
                <c:pt idx="3873">
                  <c:v>790.92133000000001</c:v>
                </c:pt>
                <c:pt idx="3874">
                  <c:v>789.23279000000002</c:v>
                </c:pt>
                <c:pt idx="3875">
                  <c:v>787.54912999999988</c:v>
                </c:pt>
                <c:pt idx="3876">
                  <c:v>785.88049000000001</c:v>
                </c:pt>
                <c:pt idx="3877">
                  <c:v>784.24170000000004</c:v>
                </c:pt>
                <c:pt idx="3878">
                  <c:v>782.61401000000001</c:v>
                </c:pt>
                <c:pt idx="3879">
                  <c:v>780.99707000000001</c:v>
                </c:pt>
                <c:pt idx="3880">
                  <c:v>779.39478000000008</c:v>
                </c:pt>
                <c:pt idx="3881">
                  <c:v>777.7934600000001</c:v>
                </c:pt>
                <c:pt idx="3882">
                  <c:v>776.20435000000009</c:v>
                </c:pt>
                <c:pt idx="3883">
                  <c:v>774.63507000000004</c:v>
                </c:pt>
                <c:pt idx="3884">
                  <c:v>773.07654000000002</c:v>
                </c:pt>
                <c:pt idx="3885">
                  <c:v>771.53954999999996</c:v>
                </c:pt>
                <c:pt idx="3886">
                  <c:v>770.00005999999996</c:v>
                </c:pt>
                <c:pt idx="3887">
                  <c:v>768.43267999999989</c:v>
                </c:pt>
                <c:pt idx="3888">
                  <c:v>766.81573000000003</c:v>
                </c:pt>
                <c:pt idx="3889">
                  <c:v>765.10577000000012</c:v>
                </c:pt>
                <c:pt idx="3890">
                  <c:v>763.2570199999999</c:v>
                </c:pt>
                <c:pt idx="3891">
                  <c:v>761.26134999999999</c:v>
                </c:pt>
                <c:pt idx="3892">
                  <c:v>759.08672999999999</c:v>
                </c:pt>
                <c:pt idx="3893">
                  <c:v>756.72240999999997</c:v>
                </c:pt>
                <c:pt idx="3894">
                  <c:v>754.19768999999997</c:v>
                </c:pt>
                <c:pt idx="3895">
                  <c:v>751.50695999999994</c:v>
                </c:pt>
                <c:pt idx="3896">
                  <c:v>748.69011999999998</c:v>
                </c:pt>
                <c:pt idx="3897">
                  <c:v>745.77142000000003</c:v>
                </c:pt>
                <c:pt idx="3898">
                  <c:v>742.75365999999997</c:v>
                </c:pt>
                <c:pt idx="3899">
                  <c:v>739.67310000000009</c:v>
                </c:pt>
                <c:pt idx="3900">
                  <c:v>736.49651999999992</c:v>
                </c:pt>
                <c:pt idx="3901">
                  <c:v>733.22124999999994</c:v>
                </c:pt>
                <c:pt idx="3902">
                  <c:v>729.83526999999992</c:v>
                </c:pt>
                <c:pt idx="3903">
                  <c:v>726.30706999999973</c:v>
                </c:pt>
                <c:pt idx="3904">
                  <c:v>722.64008000000001</c:v>
                </c:pt>
                <c:pt idx="3905">
                  <c:v>718.84563999999989</c:v>
                </c:pt>
                <c:pt idx="3906">
                  <c:v>714.94488999999999</c:v>
                </c:pt>
                <c:pt idx="3907">
                  <c:v>710.98443999999995</c:v>
                </c:pt>
                <c:pt idx="3908">
                  <c:v>707.01098999999999</c:v>
                </c:pt>
                <c:pt idx="3909">
                  <c:v>703.08459000000005</c:v>
                </c:pt>
                <c:pt idx="3910">
                  <c:v>699.22504000000004</c:v>
                </c:pt>
                <c:pt idx="3911">
                  <c:v>695.46709999999985</c:v>
                </c:pt>
                <c:pt idx="3912">
                  <c:v>691.81212999999991</c:v>
                </c:pt>
                <c:pt idx="3913">
                  <c:v>688.22345000000007</c:v>
                </c:pt>
                <c:pt idx="3914">
                  <c:v>684.67981000000009</c:v>
                </c:pt>
                <c:pt idx="3915">
                  <c:v>681.14819</c:v>
                </c:pt>
                <c:pt idx="3916">
                  <c:v>677.57665999999983</c:v>
                </c:pt>
                <c:pt idx="3917">
                  <c:v>673.97362999999996</c:v>
                </c:pt>
                <c:pt idx="3918">
                  <c:v>670.31005999999991</c:v>
                </c:pt>
                <c:pt idx="3919">
                  <c:v>666.59655999999984</c:v>
                </c:pt>
                <c:pt idx="3920">
                  <c:v>662.84307999999999</c:v>
                </c:pt>
                <c:pt idx="3921">
                  <c:v>659.07092</c:v>
                </c:pt>
                <c:pt idx="3922">
                  <c:v>655.26769999999988</c:v>
                </c:pt>
                <c:pt idx="3923">
                  <c:v>651.47577000000013</c:v>
                </c:pt>
                <c:pt idx="3924">
                  <c:v>647.68451000000005</c:v>
                </c:pt>
                <c:pt idx="3925">
                  <c:v>643.90485000000001</c:v>
                </c:pt>
                <c:pt idx="3926">
                  <c:v>640.17731000000003</c:v>
                </c:pt>
                <c:pt idx="3927">
                  <c:v>636.51044000000002</c:v>
                </c:pt>
                <c:pt idx="3928">
                  <c:v>632.93560999999988</c:v>
                </c:pt>
                <c:pt idx="3929">
                  <c:v>629.49518</c:v>
                </c:pt>
                <c:pt idx="3930">
                  <c:v>626.20099000000005</c:v>
                </c:pt>
                <c:pt idx="3931">
                  <c:v>623.07690000000002</c:v>
                </c:pt>
                <c:pt idx="3932">
                  <c:v>620.12145999999996</c:v>
                </c:pt>
                <c:pt idx="3933">
                  <c:v>617.33148000000006</c:v>
                </c:pt>
                <c:pt idx="3934">
                  <c:v>614.68799000000001</c:v>
                </c:pt>
                <c:pt idx="3935">
                  <c:v>612.17724999999996</c:v>
                </c:pt>
                <c:pt idx="3936">
                  <c:v>609.78796</c:v>
                </c:pt>
                <c:pt idx="3937">
                  <c:v>607.49279999999999</c:v>
                </c:pt>
                <c:pt idx="3938">
                  <c:v>605.30523999999991</c:v>
                </c:pt>
                <c:pt idx="3939">
                  <c:v>603.21649000000002</c:v>
                </c:pt>
                <c:pt idx="3940">
                  <c:v>601.23510999999996</c:v>
                </c:pt>
                <c:pt idx="3941">
                  <c:v>599.36718999999982</c:v>
                </c:pt>
                <c:pt idx="3942">
                  <c:v>597.63171</c:v>
                </c:pt>
                <c:pt idx="3943">
                  <c:v>596.05309999999997</c:v>
                </c:pt>
                <c:pt idx="3944">
                  <c:v>594.66057999999998</c:v>
                </c:pt>
                <c:pt idx="3945">
                  <c:v>593.49365</c:v>
                </c:pt>
                <c:pt idx="3946">
                  <c:v>592.6033900000001</c:v>
                </c:pt>
                <c:pt idx="3947">
                  <c:v>592.02539000000002</c:v>
                </c:pt>
                <c:pt idx="3948">
                  <c:v>591.77917000000014</c:v>
                </c:pt>
                <c:pt idx="3949">
                  <c:v>591.87738000000002</c:v>
                </c:pt>
                <c:pt idx="3950">
                  <c:v>592.28467000000012</c:v>
                </c:pt>
                <c:pt idx="3951">
                  <c:v>592.94854999999984</c:v>
                </c:pt>
                <c:pt idx="3952">
                  <c:v>593.79291000000001</c:v>
                </c:pt>
                <c:pt idx="3953">
                  <c:v>594.73595999999998</c:v>
                </c:pt>
                <c:pt idx="3954">
                  <c:v>595.68439000000012</c:v>
                </c:pt>
                <c:pt idx="3955">
                  <c:v>596.59466999999984</c:v>
                </c:pt>
                <c:pt idx="3956">
                  <c:v>597.40881000000002</c:v>
                </c:pt>
                <c:pt idx="3957">
                  <c:v>598.10815000000002</c:v>
                </c:pt>
                <c:pt idx="3958">
                  <c:v>598.68475000000012</c:v>
                </c:pt>
                <c:pt idx="3959">
                  <c:v>599.11908000000005</c:v>
                </c:pt>
                <c:pt idx="3960">
                  <c:v>599.3877</c:v>
                </c:pt>
                <c:pt idx="3961">
                  <c:v>599.45550999999989</c:v>
                </c:pt>
                <c:pt idx="3962">
                  <c:v>599.27588000000014</c:v>
                </c:pt>
                <c:pt idx="3963">
                  <c:v>598.81560999999988</c:v>
                </c:pt>
                <c:pt idx="3964">
                  <c:v>598.04882999999984</c:v>
                </c:pt>
                <c:pt idx="3965">
                  <c:v>597.00164999999993</c:v>
                </c:pt>
                <c:pt idx="3966">
                  <c:v>595.7098400000001</c:v>
                </c:pt>
                <c:pt idx="3967">
                  <c:v>594.26531999999997</c:v>
                </c:pt>
                <c:pt idx="3968">
                  <c:v>592.76201999999989</c:v>
                </c:pt>
                <c:pt idx="3969">
                  <c:v>591.26745999999991</c:v>
                </c:pt>
                <c:pt idx="3970">
                  <c:v>589.82903999999996</c:v>
                </c:pt>
                <c:pt idx="3971">
                  <c:v>588.46422999999993</c:v>
                </c:pt>
                <c:pt idx="3972">
                  <c:v>587.10723999999993</c:v>
                </c:pt>
                <c:pt idx="3973">
                  <c:v>585.71423000000004</c:v>
                </c:pt>
                <c:pt idx="3974">
                  <c:v>584.20312999999999</c:v>
                </c:pt>
                <c:pt idx="3975">
                  <c:v>582.52544999999998</c:v>
                </c:pt>
                <c:pt idx="3976">
                  <c:v>580.70794999999998</c:v>
                </c:pt>
                <c:pt idx="3977">
                  <c:v>578.79065000000003</c:v>
                </c:pt>
                <c:pt idx="3978">
                  <c:v>576.88549999999998</c:v>
                </c:pt>
                <c:pt idx="3979">
                  <c:v>575.11297999999999</c:v>
                </c:pt>
                <c:pt idx="3980">
                  <c:v>573.5748900000001</c:v>
                </c:pt>
                <c:pt idx="3981">
                  <c:v>572.32952999999986</c:v>
                </c:pt>
                <c:pt idx="3982">
                  <c:v>571.37805000000003</c:v>
                </c:pt>
                <c:pt idx="3983">
                  <c:v>570.65758999999991</c:v>
                </c:pt>
                <c:pt idx="3984">
                  <c:v>570.04534999999998</c:v>
                </c:pt>
                <c:pt idx="3985">
                  <c:v>569.44219999999984</c:v>
                </c:pt>
                <c:pt idx="3986">
                  <c:v>568.72131000000002</c:v>
                </c:pt>
                <c:pt idx="3987">
                  <c:v>567.85955999999987</c:v>
                </c:pt>
                <c:pt idx="3988">
                  <c:v>566.82665999999972</c:v>
                </c:pt>
                <c:pt idx="3989">
                  <c:v>565.70667000000003</c:v>
                </c:pt>
                <c:pt idx="3990">
                  <c:v>564.55980999999997</c:v>
                </c:pt>
                <c:pt idx="3991">
                  <c:v>563.47144000000003</c:v>
                </c:pt>
                <c:pt idx="3992">
                  <c:v>562.50554999999997</c:v>
                </c:pt>
                <c:pt idx="3993">
                  <c:v>561.64531999999997</c:v>
                </c:pt>
                <c:pt idx="3994">
                  <c:v>560.88873000000012</c:v>
                </c:pt>
                <c:pt idx="3995">
                  <c:v>560.15575999999999</c:v>
                </c:pt>
                <c:pt idx="3996">
                  <c:v>559.39075000000003</c:v>
                </c:pt>
                <c:pt idx="3997">
                  <c:v>558.56817999999998</c:v>
                </c:pt>
                <c:pt idx="3998">
                  <c:v>557.66771999999992</c:v>
                </c:pt>
                <c:pt idx="3999">
                  <c:v>556.74248999999998</c:v>
                </c:pt>
                <c:pt idx="4000">
                  <c:v>555.85778999999991</c:v>
                </c:pt>
                <c:pt idx="4001">
                  <c:v>555.07659999999998</c:v>
                </c:pt>
                <c:pt idx="4002">
                  <c:v>554.44542999999987</c:v>
                </c:pt>
                <c:pt idx="4003">
                  <c:v>553.96807999999999</c:v>
                </c:pt>
                <c:pt idx="4004">
                  <c:v>553.61645999999996</c:v>
                </c:pt>
                <c:pt idx="4005">
                  <c:v>553.29223999999999</c:v>
                </c:pt>
                <c:pt idx="4006">
                  <c:v>552.93097</c:v>
                </c:pt>
                <c:pt idx="4007">
                  <c:v>552.43999999999994</c:v>
                </c:pt>
                <c:pt idx="4008">
                  <c:v>551.77062999999998</c:v>
                </c:pt>
                <c:pt idx="4009">
                  <c:v>550.93725999999981</c:v>
                </c:pt>
                <c:pt idx="4010">
                  <c:v>549.98223999999993</c:v>
                </c:pt>
                <c:pt idx="4011">
                  <c:v>548.97235000000001</c:v>
                </c:pt>
                <c:pt idx="4012">
                  <c:v>548.00982999999997</c:v>
                </c:pt>
                <c:pt idx="4013">
                  <c:v>547.15778</c:v>
                </c:pt>
                <c:pt idx="4014">
                  <c:v>546.47997999999995</c:v>
                </c:pt>
                <c:pt idx="4015">
                  <c:v>545.98241999999993</c:v>
                </c:pt>
                <c:pt idx="4016">
                  <c:v>545.66625999999985</c:v>
                </c:pt>
                <c:pt idx="4017">
                  <c:v>545.50513000000001</c:v>
                </c:pt>
                <c:pt idx="4018">
                  <c:v>545.47222999999985</c:v>
                </c:pt>
                <c:pt idx="4019">
                  <c:v>545.54455999999993</c:v>
                </c:pt>
                <c:pt idx="4020">
                  <c:v>545.71514999999999</c:v>
                </c:pt>
                <c:pt idx="4021">
                  <c:v>545.97986000000003</c:v>
                </c:pt>
                <c:pt idx="4022">
                  <c:v>546.33025999999973</c:v>
                </c:pt>
                <c:pt idx="4023">
                  <c:v>546.74914999999999</c:v>
                </c:pt>
                <c:pt idx="4024">
                  <c:v>547.21735000000001</c:v>
                </c:pt>
                <c:pt idx="4025">
                  <c:v>547.6712</c:v>
                </c:pt>
                <c:pt idx="4026">
                  <c:v>548.0767800000001</c:v>
                </c:pt>
                <c:pt idx="4027">
                  <c:v>548.37658999999996</c:v>
                </c:pt>
                <c:pt idx="4028">
                  <c:v>548.52941999999996</c:v>
                </c:pt>
                <c:pt idx="4029">
                  <c:v>548.51708999999994</c:v>
                </c:pt>
                <c:pt idx="4030">
                  <c:v>548.33404999999993</c:v>
                </c:pt>
                <c:pt idx="4031">
                  <c:v>547.9627099999999</c:v>
                </c:pt>
                <c:pt idx="4032">
                  <c:v>547.4314599999999</c:v>
                </c:pt>
                <c:pt idx="4033">
                  <c:v>546.71325999999999</c:v>
                </c:pt>
                <c:pt idx="4034">
                  <c:v>545.81463999999994</c:v>
                </c:pt>
                <c:pt idx="4035">
                  <c:v>544.72540000000004</c:v>
                </c:pt>
                <c:pt idx="4036">
                  <c:v>543.45147999999983</c:v>
                </c:pt>
                <c:pt idx="4037">
                  <c:v>542.02008000000001</c:v>
                </c:pt>
                <c:pt idx="4038">
                  <c:v>540.46544999999992</c:v>
                </c:pt>
                <c:pt idx="4039">
                  <c:v>538.89141999999993</c:v>
                </c:pt>
                <c:pt idx="4040">
                  <c:v>537.35821999999985</c:v>
                </c:pt>
                <c:pt idx="4041">
                  <c:v>535.98113999999998</c:v>
                </c:pt>
                <c:pt idx="4042">
                  <c:v>534.82287999999994</c:v>
                </c:pt>
                <c:pt idx="4043">
                  <c:v>533.90497000000005</c:v>
                </c:pt>
                <c:pt idx="4044">
                  <c:v>533.24976000000004</c:v>
                </c:pt>
                <c:pt idx="4045">
                  <c:v>532.80126999999993</c:v>
                </c:pt>
                <c:pt idx="4046">
                  <c:v>532.5127</c:v>
                </c:pt>
                <c:pt idx="4047">
                  <c:v>532.32519999999988</c:v>
                </c:pt>
                <c:pt idx="4048">
                  <c:v>532.20288000000005</c:v>
                </c:pt>
                <c:pt idx="4049">
                  <c:v>532.14331000000004</c:v>
                </c:pt>
                <c:pt idx="4050">
                  <c:v>532.15618999999992</c:v>
                </c:pt>
                <c:pt idx="4051">
                  <c:v>532.28223000000003</c:v>
                </c:pt>
                <c:pt idx="4052">
                  <c:v>532.53887999999995</c:v>
                </c:pt>
                <c:pt idx="4053">
                  <c:v>532.9364599999999</c:v>
                </c:pt>
                <c:pt idx="4054">
                  <c:v>533.40985000000001</c:v>
                </c:pt>
                <c:pt idx="4055">
                  <c:v>533.88367000000005</c:v>
                </c:pt>
                <c:pt idx="4056">
                  <c:v>534.23479999999995</c:v>
                </c:pt>
                <c:pt idx="4057">
                  <c:v>534.3378899999999</c:v>
                </c:pt>
                <c:pt idx="4058">
                  <c:v>534.08989999999994</c:v>
                </c:pt>
                <c:pt idx="4059">
                  <c:v>533.44579999999996</c:v>
                </c:pt>
                <c:pt idx="4060">
                  <c:v>532.39954</c:v>
                </c:pt>
                <c:pt idx="4061">
                  <c:v>531.02422999999987</c:v>
                </c:pt>
                <c:pt idx="4062">
                  <c:v>529.41436999999996</c:v>
                </c:pt>
                <c:pt idx="4063">
                  <c:v>527.68329000000017</c:v>
                </c:pt>
                <c:pt idx="4064">
                  <c:v>525.92358000000002</c:v>
                </c:pt>
                <c:pt idx="4065">
                  <c:v>524.18109000000004</c:v>
                </c:pt>
                <c:pt idx="4066">
                  <c:v>522.4611799999999</c:v>
                </c:pt>
                <c:pt idx="4067">
                  <c:v>520.73401000000001</c:v>
                </c:pt>
                <c:pt idx="4068">
                  <c:v>518.92669999999987</c:v>
                </c:pt>
                <c:pt idx="4069">
                  <c:v>517.01446999999996</c:v>
                </c:pt>
                <c:pt idx="4070">
                  <c:v>514.96387000000004</c:v>
                </c:pt>
                <c:pt idx="4071">
                  <c:v>512.81511999999987</c:v>
                </c:pt>
                <c:pt idx="4072">
                  <c:v>510.62658999999996</c:v>
                </c:pt>
                <c:pt idx="4073">
                  <c:v>508.49059999999986</c:v>
                </c:pt>
                <c:pt idx="4074">
                  <c:v>506.48336999999987</c:v>
                </c:pt>
                <c:pt idx="4075">
                  <c:v>504.65485000000007</c:v>
                </c:pt>
                <c:pt idx="4076">
                  <c:v>503.01245</c:v>
                </c:pt>
                <c:pt idx="4077">
                  <c:v>501.50662</c:v>
                </c:pt>
                <c:pt idx="4078">
                  <c:v>500.06856999999997</c:v>
                </c:pt>
                <c:pt idx="4079">
                  <c:v>498.60253999999992</c:v>
                </c:pt>
                <c:pt idx="4080">
                  <c:v>497.06128000000001</c:v>
                </c:pt>
                <c:pt idx="4081">
                  <c:v>495.4251099999999</c:v>
                </c:pt>
                <c:pt idx="4082">
                  <c:v>493.73974999999996</c:v>
                </c:pt>
                <c:pt idx="4083">
                  <c:v>492.11953999999992</c:v>
                </c:pt>
                <c:pt idx="4084">
                  <c:v>490.67401000000001</c:v>
                </c:pt>
                <c:pt idx="4085">
                  <c:v>489.53811999999988</c:v>
                </c:pt>
                <c:pt idx="4086">
                  <c:v>488.78524999999996</c:v>
                </c:pt>
                <c:pt idx="4087">
                  <c:v>488.44763</c:v>
                </c:pt>
                <c:pt idx="4088">
                  <c:v>488.46274</c:v>
                </c:pt>
                <c:pt idx="4089">
                  <c:v>488.72915999999987</c:v>
                </c:pt>
                <c:pt idx="4090">
                  <c:v>489.12136999999996</c:v>
                </c:pt>
                <c:pt idx="4091">
                  <c:v>489.50378000000001</c:v>
                </c:pt>
                <c:pt idx="4092">
                  <c:v>489.78930999999994</c:v>
                </c:pt>
                <c:pt idx="4093">
                  <c:v>489.96090999999996</c:v>
                </c:pt>
                <c:pt idx="4094">
                  <c:v>490.03380999999996</c:v>
                </c:pt>
                <c:pt idx="4095">
                  <c:v>490.08166999999992</c:v>
                </c:pt>
                <c:pt idx="4096">
                  <c:v>490.18723</c:v>
                </c:pt>
                <c:pt idx="4097">
                  <c:v>490.40001999999987</c:v>
                </c:pt>
                <c:pt idx="4098">
                  <c:v>490.72512999999987</c:v>
                </c:pt>
                <c:pt idx="4099">
                  <c:v>491.09548999999993</c:v>
                </c:pt>
                <c:pt idx="4100">
                  <c:v>491.41454999999996</c:v>
                </c:pt>
                <c:pt idx="4101">
                  <c:v>491.52724999999992</c:v>
                </c:pt>
                <c:pt idx="4102">
                  <c:v>491.30887000000001</c:v>
                </c:pt>
                <c:pt idx="4103">
                  <c:v>490.68352999999996</c:v>
                </c:pt>
                <c:pt idx="4104">
                  <c:v>489.62014999999997</c:v>
                </c:pt>
                <c:pt idx="4105">
                  <c:v>488.17653999999993</c:v>
                </c:pt>
                <c:pt idx="4106">
                  <c:v>486.46785999999992</c:v>
                </c:pt>
                <c:pt idx="4107">
                  <c:v>484.62655999999987</c:v>
                </c:pt>
                <c:pt idx="4108">
                  <c:v>482.79183999999987</c:v>
                </c:pt>
                <c:pt idx="4109">
                  <c:v>481.04613999999987</c:v>
                </c:pt>
                <c:pt idx="4110">
                  <c:v>479.43472000000003</c:v>
                </c:pt>
                <c:pt idx="4111">
                  <c:v>477.94092000000001</c:v>
                </c:pt>
                <c:pt idx="4112">
                  <c:v>476.50806</c:v>
                </c:pt>
                <c:pt idx="4113">
                  <c:v>475.07152999999994</c:v>
                </c:pt>
                <c:pt idx="4114">
                  <c:v>473.59032999999994</c:v>
                </c:pt>
                <c:pt idx="4115">
                  <c:v>472.05025999999992</c:v>
                </c:pt>
                <c:pt idx="4116">
                  <c:v>470.48388999999992</c:v>
                </c:pt>
                <c:pt idx="4117">
                  <c:v>468.95688000000001</c:v>
                </c:pt>
                <c:pt idx="4118">
                  <c:v>467.51925999999992</c:v>
                </c:pt>
                <c:pt idx="4119">
                  <c:v>466.21599999999995</c:v>
                </c:pt>
                <c:pt idx="4120">
                  <c:v>465.03967</c:v>
                </c:pt>
                <c:pt idx="4121">
                  <c:v>463.93780999999996</c:v>
                </c:pt>
                <c:pt idx="4122">
                  <c:v>462.80745999999999</c:v>
                </c:pt>
                <c:pt idx="4123">
                  <c:v>461.55117999999993</c:v>
                </c:pt>
                <c:pt idx="4124">
                  <c:v>460.0686</c:v>
                </c:pt>
                <c:pt idx="4125">
                  <c:v>458.3349</c:v>
                </c:pt>
                <c:pt idx="4126">
                  <c:v>456.35650999999996</c:v>
                </c:pt>
                <c:pt idx="4127">
                  <c:v>454.22115999999994</c:v>
                </c:pt>
                <c:pt idx="4128">
                  <c:v>452.04561999999999</c:v>
                </c:pt>
                <c:pt idx="4129">
                  <c:v>449.94547</c:v>
                </c:pt>
                <c:pt idx="4130">
                  <c:v>448.02838000000003</c:v>
                </c:pt>
                <c:pt idx="4131">
                  <c:v>446.33126999999996</c:v>
                </c:pt>
                <c:pt idx="4132">
                  <c:v>444.83843999999993</c:v>
                </c:pt>
                <c:pt idx="4133">
                  <c:v>443.49331999999981</c:v>
                </c:pt>
                <c:pt idx="4134">
                  <c:v>442.19500999999997</c:v>
                </c:pt>
                <c:pt idx="4135">
                  <c:v>440.85293999999999</c:v>
                </c:pt>
                <c:pt idx="4136">
                  <c:v>439.41028</c:v>
                </c:pt>
                <c:pt idx="4137">
                  <c:v>437.83504999999997</c:v>
                </c:pt>
                <c:pt idx="4138">
                  <c:v>436.15291999999999</c:v>
                </c:pt>
                <c:pt idx="4139">
                  <c:v>434.40694999999994</c:v>
                </c:pt>
                <c:pt idx="4140">
                  <c:v>432.64391999999992</c:v>
                </c:pt>
                <c:pt idx="4141">
                  <c:v>430.90154999999993</c:v>
                </c:pt>
                <c:pt idx="4142">
                  <c:v>429.16565000000008</c:v>
                </c:pt>
                <c:pt idx="4143">
                  <c:v>427.42183999999986</c:v>
                </c:pt>
                <c:pt idx="4144">
                  <c:v>425.61834999999996</c:v>
                </c:pt>
                <c:pt idx="4145">
                  <c:v>423.71222</c:v>
                </c:pt>
                <c:pt idx="4146">
                  <c:v>421.68887000000001</c:v>
                </c:pt>
                <c:pt idx="4147">
                  <c:v>419.56350999999995</c:v>
                </c:pt>
                <c:pt idx="4148">
                  <c:v>417.38640999999996</c:v>
                </c:pt>
                <c:pt idx="4149">
                  <c:v>415.24286000000006</c:v>
                </c:pt>
                <c:pt idx="4150">
                  <c:v>413.20776000000001</c:v>
                </c:pt>
                <c:pt idx="4151">
                  <c:v>411.33742999999993</c:v>
                </c:pt>
                <c:pt idx="4152">
                  <c:v>409.66672</c:v>
                </c:pt>
                <c:pt idx="4153">
                  <c:v>408.19128000000001</c:v>
                </c:pt>
                <c:pt idx="4154">
                  <c:v>406.86446999999998</c:v>
                </c:pt>
                <c:pt idx="4155">
                  <c:v>405.65685999999999</c:v>
                </c:pt>
                <c:pt idx="4156">
                  <c:v>404.53226000000001</c:v>
                </c:pt>
                <c:pt idx="4157">
                  <c:v>403.47704999999996</c:v>
                </c:pt>
                <c:pt idx="4158">
                  <c:v>402.52111999999994</c:v>
                </c:pt>
                <c:pt idx="4159">
                  <c:v>401.69997999999993</c:v>
                </c:pt>
                <c:pt idx="4160">
                  <c:v>401.03502999999995</c:v>
                </c:pt>
                <c:pt idx="4161">
                  <c:v>400.56038999999993</c:v>
                </c:pt>
                <c:pt idx="4162">
                  <c:v>400.24624999999992</c:v>
                </c:pt>
                <c:pt idx="4163">
                  <c:v>400.02965999999992</c:v>
                </c:pt>
                <c:pt idx="4164">
                  <c:v>399.83289000000002</c:v>
                </c:pt>
                <c:pt idx="4165">
                  <c:v>399.55356</c:v>
                </c:pt>
                <c:pt idx="4166">
                  <c:v>399.1069</c:v>
                </c:pt>
                <c:pt idx="4167">
                  <c:v>398.44556</c:v>
                </c:pt>
                <c:pt idx="4168">
                  <c:v>397.55865</c:v>
                </c:pt>
                <c:pt idx="4169">
                  <c:v>396.45330999999993</c:v>
                </c:pt>
                <c:pt idx="4170">
                  <c:v>395.18027000000001</c:v>
                </c:pt>
                <c:pt idx="4171">
                  <c:v>393.77132999999986</c:v>
                </c:pt>
                <c:pt idx="4172">
                  <c:v>392.22686999999996</c:v>
                </c:pt>
                <c:pt idx="4173">
                  <c:v>390.55602999999996</c:v>
                </c:pt>
                <c:pt idx="4174">
                  <c:v>388.70764000000008</c:v>
                </c:pt>
                <c:pt idx="4175">
                  <c:v>386.64490000000006</c:v>
                </c:pt>
                <c:pt idx="4176">
                  <c:v>384.36261000000002</c:v>
                </c:pt>
                <c:pt idx="4177">
                  <c:v>381.85583000000008</c:v>
                </c:pt>
                <c:pt idx="4178">
                  <c:v>379.21557999999993</c:v>
                </c:pt>
                <c:pt idx="4179">
                  <c:v>376.54556000000002</c:v>
                </c:pt>
                <c:pt idx="4180">
                  <c:v>373.97808999999995</c:v>
                </c:pt>
                <c:pt idx="4181">
                  <c:v>371.65320000000008</c:v>
                </c:pt>
                <c:pt idx="4182">
                  <c:v>369.67577999999992</c:v>
                </c:pt>
                <c:pt idx="4183">
                  <c:v>368.08166999999992</c:v>
                </c:pt>
                <c:pt idx="4184">
                  <c:v>366.88738999999993</c:v>
                </c:pt>
                <c:pt idx="4185">
                  <c:v>366.01204999999999</c:v>
                </c:pt>
                <c:pt idx="4186">
                  <c:v>365.38089000000002</c:v>
                </c:pt>
                <c:pt idx="4187">
                  <c:v>364.90044999999992</c:v>
                </c:pt>
                <c:pt idx="4188">
                  <c:v>364.49920999999995</c:v>
                </c:pt>
                <c:pt idx="4189">
                  <c:v>364.13076999999993</c:v>
                </c:pt>
                <c:pt idx="4190">
                  <c:v>363.80297999999999</c:v>
                </c:pt>
                <c:pt idx="4191">
                  <c:v>363.51375999999993</c:v>
                </c:pt>
                <c:pt idx="4192">
                  <c:v>363.29268999999999</c:v>
                </c:pt>
                <c:pt idx="4193">
                  <c:v>363.14702999999997</c:v>
                </c:pt>
                <c:pt idx="4194">
                  <c:v>363.06106999999992</c:v>
                </c:pt>
                <c:pt idx="4195">
                  <c:v>362.99993999999987</c:v>
                </c:pt>
                <c:pt idx="4196">
                  <c:v>362.92733999999996</c:v>
                </c:pt>
                <c:pt idx="4197">
                  <c:v>362.79056000000003</c:v>
                </c:pt>
                <c:pt idx="4198">
                  <c:v>362.58267000000001</c:v>
                </c:pt>
                <c:pt idx="4199">
                  <c:v>362.30997000000002</c:v>
                </c:pt>
                <c:pt idx="4200">
                  <c:v>362.01218</c:v>
                </c:pt>
                <c:pt idx="4201">
                  <c:v>361.76398</c:v>
                </c:pt>
                <c:pt idx="4202">
                  <c:v>361.61333999999994</c:v>
                </c:pt>
                <c:pt idx="4203">
                  <c:v>361.62457000000001</c:v>
                </c:pt>
                <c:pt idx="4204">
                  <c:v>361.81850999999995</c:v>
                </c:pt>
                <c:pt idx="4205">
                  <c:v>362.16971000000001</c:v>
                </c:pt>
                <c:pt idx="4206">
                  <c:v>362.64566000000008</c:v>
                </c:pt>
                <c:pt idx="4207">
                  <c:v>363.15820000000002</c:v>
                </c:pt>
                <c:pt idx="4208">
                  <c:v>363.64026000000007</c:v>
                </c:pt>
                <c:pt idx="4209">
                  <c:v>364.01947000000001</c:v>
                </c:pt>
                <c:pt idx="4210">
                  <c:v>364.24169999999992</c:v>
                </c:pt>
                <c:pt idx="4211">
                  <c:v>364.29290999999995</c:v>
                </c:pt>
                <c:pt idx="4212">
                  <c:v>364.1712</c:v>
                </c:pt>
                <c:pt idx="4213">
                  <c:v>363.89516999999995</c:v>
                </c:pt>
                <c:pt idx="4214">
                  <c:v>363.49123999999995</c:v>
                </c:pt>
                <c:pt idx="4215">
                  <c:v>362.97374999999994</c:v>
                </c:pt>
                <c:pt idx="4216">
                  <c:v>362.35989000000006</c:v>
                </c:pt>
                <c:pt idx="4217">
                  <c:v>361.64395000000002</c:v>
                </c:pt>
                <c:pt idx="4218">
                  <c:v>360.82732999999996</c:v>
                </c:pt>
                <c:pt idx="4219">
                  <c:v>359.88619999999986</c:v>
                </c:pt>
                <c:pt idx="4220">
                  <c:v>358.83120999999994</c:v>
                </c:pt>
                <c:pt idx="4221">
                  <c:v>357.67279000000002</c:v>
                </c:pt>
                <c:pt idx="4222">
                  <c:v>356.43133999999981</c:v>
                </c:pt>
                <c:pt idx="4223">
                  <c:v>355.15320000000008</c:v>
                </c:pt>
                <c:pt idx="4224">
                  <c:v>353.90658999999994</c:v>
                </c:pt>
                <c:pt idx="4225">
                  <c:v>352.72686999999996</c:v>
                </c:pt>
                <c:pt idx="4226">
                  <c:v>351.69396999999992</c:v>
                </c:pt>
                <c:pt idx="4227">
                  <c:v>350.82181000000003</c:v>
                </c:pt>
                <c:pt idx="4228">
                  <c:v>350.13382000000001</c:v>
                </c:pt>
                <c:pt idx="4229">
                  <c:v>349.61459000000002</c:v>
                </c:pt>
                <c:pt idx="4230">
                  <c:v>349.20952999999992</c:v>
                </c:pt>
                <c:pt idx="4231">
                  <c:v>348.87808000000001</c:v>
                </c:pt>
                <c:pt idx="4232">
                  <c:v>348.54269000000005</c:v>
                </c:pt>
                <c:pt idx="4233">
                  <c:v>348.15920999999997</c:v>
                </c:pt>
                <c:pt idx="4234">
                  <c:v>347.68256000000002</c:v>
                </c:pt>
                <c:pt idx="4235">
                  <c:v>347.10059000000001</c:v>
                </c:pt>
                <c:pt idx="4236">
                  <c:v>346.41284000000002</c:v>
                </c:pt>
                <c:pt idx="4237">
                  <c:v>345.64832000000001</c:v>
                </c:pt>
                <c:pt idx="4238">
                  <c:v>344.81491</c:v>
                </c:pt>
                <c:pt idx="4239">
                  <c:v>343.92318999999986</c:v>
                </c:pt>
                <c:pt idx="4240">
                  <c:v>342.95983999999999</c:v>
                </c:pt>
                <c:pt idx="4241">
                  <c:v>341.89858999999996</c:v>
                </c:pt>
                <c:pt idx="4242">
                  <c:v>340.69430999999992</c:v>
                </c:pt>
                <c:pt idx="4243">
                  <c:v>339.30941999999999</c:v>
                </c:pt>
                <c:pt idx="4244">
                  <c:v>337.72338999999994</c:v>
                </c:pt>
                <c:pt idx="4245">
                  <c:v>335.93831999999981</c:v>
                </c:pt>
                <c:pt idx="4246">
                  <c:v>334.00738999999999</c:v>
                </c:pt>
                <c:pt idx="4247">
                  <c:v>331.97869999999995</c:v>
                </c:pt>
                <c:pt idx="4248">
                  <c:v>329.93099999999987</c:v>
                </c:pt>
                <c:pt idx="4249">
                  <c:v>327.93737999999996</c:v>
                </c:pt>
                <c:pt idx="4250">
                  <c:v>326.02501999999987</c:v>
                </c:pt>
                <c:pt idx="4251">
                  <c:v>324.19506999999999</c:v>
                </c:pt>
                <c:pt idx="4252">
                  <c:v>322.43899999999996</c:v>
                </c:pt>
                <c:pt idx="4253">
                  <c:v>320.68618999999995</c:v>
                </c:pt>
                <c:pt idx="4254">
                  <c:v>318.91503999999986</c:v>
                </c:pt>
                <c:pt idx="4255">
                  <c:v>317.10714999999999</c:v>
                </c:pt>
                <c:pt idx="4256">
                  <c:v>315.27602999999993</c:v>
                </c:pt>
                <c:pt idx="4257">
                  <c:v>313.48739999999987</c:v>
                </c:pt>
                <c:pt idx="4258">
                  <c:v>311.84188999999998</c:v>
                </c:pt>
                <c:pt idx="4259">
                  <c:v>310.41086000000001</c:v>
                </c:pt>
                <c:pt idx="4260">
                  <c:v>309.28850999999986</c:v>
                </c:pt>
                <c:pt idx="4261">
                  <c:v>308.49328999999994</c:v>
                </c:pt>
                <c:pt idx="4262">
                  <c:v>308.02722</c:v>
                </c:pt>
                <c:pt idx="4263">
                  <c:v>307.81124999999992</c:v>
                </c:pt>
                <c:pt idx="4264">
                  <c:v>307.78393999999986</c:v>
                </c:pt>
                <c:pt idx="4265">
                  <c:v>307.87436000000002</c:v>
                </c:pt>
                <c:pt idx="4266">
                  <c:v>308.01369999999991</c:v>
                </c:pt>
                <c:pt idx="4267">
                  <c:v>308.20809999999994</c:v>
                </c:pt>
                <c:pt idx="4268">
                  <c:v>308.48229999999995</c:v>
                </c:pt>
                <c:pt idx="4269">
                  <c:v>308.89562999999993</c:v>
                </c:pt>
                <c:pt idx="4270">
                  <c:v>309.49686000000003</c:v>
                </c:pt>
                <c:pt idx="4271">
                  <c:v>310.33071999999993</c:v>
                </c:pt>
                <c:pt idx="4272">
                  <c:v>311.37600999999995</c:v>
                </c:pt>
                <c:pt idx="4273">
                  <c:v>312.59270999999995</c:v>
                </c:pt>
                <c:pt idx="4274">
                  <c:v>313.89809999999994</c:v>
                </c:pt>
                <c:pt idx="4275">
                  <c:v>315.19223</c:v>
                </c:pt>
                <c:pt idx="4276">
                  <c:v>316.40789999999993</c:v>
                </c:pt>
                <c:pt idx="4277">
                  <c:v>317.48794999999996</c:v>
                </c:pt>
                <c:pt idx="4278">
                  <c:v>318.42669999999987</c:v>
                </c:pt>
                <c:pt idx="4279">
                  <c:v>319.245</c:v>
                </c:pt>
                <c:pt idx="4280">
                  <c:v>319.98958999999996</c:v>
                </c:pt>
                <c:pt idx="4281">
                  <c:v>320.67612000000003</c:v>
                </c:pt>
                <c:pt idx="4282">
                  <c:v>321.33730999999995</c:v>
                </c:pt>
                <c:pt idx="4283">
                  <c:v>321.92882999999995</c:v>
                </c:pt>
                <c:pt idx="4284">
                  <c:v>322.43123999999995</c:v>
                </c:pt>
                <c:pt idx="4285">
                  <c:v>322.78438999999992</c:v>
                </c:pt>
                <c:pt idx="4286">
                  <c:v>322.94472999999999</c:v>
                </c:pt>
                <c:pt idx="4287">
                  <c:v>322.92147999999986</c:v>
                </c:pt>
                <c:pt idx="4288">
                  <c:v>322.73259999999993</c:v>
                </c:pt>
                <c:pt idx="4289">
                  <c:v>322.42525999999987</c:v>
                </c:pt>
                <c:pt idx="4290">
                  <c:v>322.08849999999995</c:v>
                </c:pt>
                <c:pt idx="4291">
                  <c:v>321.76830999999993</c:v>
                </c:pt>
                <c:pt idx="4292">
                  <c:v>321.51297</c:v>
                </c:pt>
                <c:pt idx="4293">
                  <c:v>321.30727999999999</c:v>
                </c:pt>
                <c:pt idx="4294">
                  <c:v>321.13348000000002</c:v>
                </c:pt>
                <c:pt idx="4295">
                  <c:v>320.94100999999995</c:v>
                </c:pt>
                <c:pt idx="4296">
                  <c:v>320.67630000000003</c:v>
                </c:pt>
                <c:pt idx="4297">
                  <c:v>320.34708000000006</c:v>
                </c:pt>
                <c:pt idx="4298">
                  <c:v>319.93804999999986</c:v>
                </c:pt>
                <c:pt idx="4299">
                  <c:v>319.52994000000001</c:v>
                </c:pt>
                <c:pt idx="4300">
                  <c:v>319.15964000000008</c:v>
                </c:pt>
                <c:pt idx="4301">
                  <c:v>318.91646999999995</c:v>
                </c:pt>
                <c:pt idx="4302">
                  <c:v>318.81029999999993</c:v>
                </c:pt>
                <c:pt idx="4303">
                  <c:v>318.83333999999996</c:v>
                </c:pt>
                <c:pt idx="4304">
                  <c:v>318.93084999999996</c:v>
                </c:pt>
                <c:pt idx="4305">
                  <c:v>319.00366000000002</c:v>
                </c:pt>
                <c:pt idx="4306">
                  <c:v>318.94936999999999</c:v>
                </c:pt>
                <c:pt idx="4307">
                  <c:v>318.67547999999999</c:v>
                </c:pt>
                <c:pt idx="4308">
                  <c:v>318.12970000000001</c:v>
                </c:pt>
                <c:pt idx="4309">
                  <c:v>317.31229000000002</c:v>
                </c:pt>
                <c:pt idx="4310">
                  <c:v>316.24865999999992</c:v>
                </c:pt>
                <c:pt idx="4311">
                  <c:v>315.01889</c:v>
                </c:pt>
                <c:pt idx="4312">
                  <c:v>313.69900999999999</c:v>
                </c:pt>
                <c:pt idx="4313">
                  <c:v>312.35428000000007</c:v>
                </c:pt>
                <c:pt idx="4314">
                  <c:v>311.02315999999996</c:v>
                </c:pt>
                <c:pt idx="4315">
                  <c:v>309.72469999999993</c:v>
                </c:pt>
                <c:pt idx="4316">
                  <c:v>308.43950999999987</c:v>
                </c:pt>
                <c:pt idx="4317">
                  <c:v>307.16485999999998</c:v>
                </c:pt>
                <c:pt idx="4318">
                  <c:v>305.87549000000001</c:v>
                </c:pt>
                <c:pt idx="4319">
                  <c:v>304.57816000000003</c:v>
                </c:pt>
                <c:pt idx="4320">
                  <c:v>303.29210999999987</c:v>
                </c:pt>
                <c:pt idx="4321">
                  <c:v>302.03124999999994</c:v>
                </c:pt>
                <c:pt idx="4322">
                  <c:v>300.82168999999999</c:v>
                </c:pt>
                <c:pt idx="4323">
                  <c:v>299.67014</c:v>
                </c:pt>
                <c:pt idx="4324">
                  <c:v>298.55065999999999</c:v>
                </c:pt>
                <c:pt idx="4325">
                  <c:v>297.42321999999996</c:v>
                </c:pt>
                <c:pt idx="4326">
                  <c:v>296.23116999999991</c:v>
                </c:pt>
                <c:pt idx="4327">
                  <c:v>294.91986000000009</c:v>
                </c:pt>
                <c:pt idx="4328">
                  <c:v>293.42574999999994</c:v>
                </c:pt>
                <c:pt idx="4329">
                  <c:v>291.7645</c:v>
                </c:pt>
                <c:pt idx="4330">
                  <c:v>289.93657999999988</c:v>
                </c:pt>
                <c:pt idx="4331">
                  <c:v>287.99758999999995</c:v>
                </c:pt>
                <c:pt idx="4332">
                  <c:v>286.03814999999986</c:v>
                </c:pt>
                <c:pt idx="4333">
                  <c:v>284.13544000000002</c:v>
                </c:pt>
                <c:pt idx="4334">
                  <c:v>282.36935</c:v>
                </c:pt>
                <c:pt idx="4335">
                  <c:v>280.83237000000003</c:v>
                </c:pt>
                <c:pt idx="4336">
                  <c:v>279.53814999999986</c:v>
                </c:pt>
                <c:pt idx="4337">
                  <c:v>278.52361999999994</c:v>
                </c:pt>
                <c:pt idx="4338">
                  <c:v>277.77370999999994</c:v>
                </c:pt>
                <c:pt idx="4339">
                  <c:v>277.26030999999995</c:v>
                </c:pt>
                <c:pt idx="4340">
                  <c:v>276.95688000000001</c:v>
                </c:pt>
                <c:pt idx="4341">
                  <c:v>276.81509</c:v>
                </c:pt>
                <c:pt idx="4342">
                  <c:v>276.78695999999997</c:v>
                </c:pt>
                <c:pt idx="4343">
                  <c:v>276.84030000000001</c:v>
                </c:pt>
                <c:pt idx="4344">
                  <c:v>276.91533999999996</c:v>
                </c:pt>
                <c:pt idx="4345">
                  <c:v>276.99968999999999</c:v>
                </c:pt>
                <c:pt idx="4346">
                  <c:v>277.03655999999995</c:v>
                </c:pt>
                <c:pt idx="4347">
                  <c:v>277.01085999999992</c:v>
                </c:pt>
                <c:pt idx="4348">
                  <c:v>276.89150999999987</c:v>
                </c:pt>
                <c:pt idx="4349">
                  <c:v>276.66467000000006</c:v>
                </c:pt>
                <c:pt idx="4350">
                  <c:v>276.33685000000003</c:v>
                </c:pt>
                <c:pt idx="4351">
                  <c:v>275.89812999999987</c:v>
                </c:pt>
                <c:pt idx="4352">
                  <c:v>275.37966999999998</c:v>
                </c:pt>
                <c:pt idx="4353">
                  <c:v>274.78817999999995</c:v>
                </c:pt>
                <c:pt idx="4354">
                  <c:v>274.14920000000006</c:v>
                </c:pt>
                <c:pt idx="4355">
                  <c:v>273.49575999999996</c:v>
                </c:pt>
                <c:pt idx="4356">
                  <c:v>272.83188000000001</c:v>
                </c:pt>
                <c:pt idx="4357">
                  <c:v>272.19144</c:v>
                </c:pt>
                <c:pt idx="4358">
                  <c:v>271.55721999999992</c:v>
                </c:pt>
                <c:pt idx="4359">
                  <c:v>270.95209</c:v>
                </c:pt>
                <c:pt idx="4360">
                  <c:v>270.36532999999991</c:v>
                </c:pt>
                <c:pt idx="4361">
                  <c:v>269.81277</c:v>
                </c:pt>
                <c:pt idx="4362">
                  <c:v>269.28634999999997</c:v>
                </c:pt>
                <c:pt idx="4363">
                  <c:v>268.81334999999996</c:v>
                </c:pt>
                <c:pt idx="4364">
                  <c:v>268.41248000000002</c:v>
                </c:pt>
                <c:pt idx="4365">
                  <c:v>268.11102</c:v>
                </c:pt>
                <c:pt idx="4366">
                  <c:v>267.92025999999987</c:v>
                </c:pt>
                <c:pt idx="4367">
                  <c:v>267.86194</c:v>
                </c:pt>
                <c:pt idx="4368">
                  <c:v>267.91662999999994</c:v>
                </c:pt>
                <c:pt idx="4369">
                  <c:v>268.07192999999995</c:v>
                </c:pt>
                <c:pt idx="4370">
                  <c:v>268.28136999999987</c:v>
                </c:pt>
                <c:pt idx="4371">
                  <c:v>268.49956999999995</c:v>
                </c:pt>
                <c:pt idx="4372">
                  <c:v>268.68356</c:v>
                </c:pt>
                <c:pt idx="4373">
                  <c:v>268.79915999999986</c:v>
                </c:pt>
                <c:pt idx="4374">
                  <c:v>268.81963999999999</c:v>
                </c:pt>
                <c:pt idx="4375">
                  <c:v>268.76076999999992</c:v>
                </c:pt>
                <c:pt idx="4376">
                  <c:v>268.60577000000001</c:v>
                </c:pt>
                <c:pt idx="4377">
                  <c:v>268.37616000000003</c:v>
                </c:pt>
                <c:pt idx="4378">
                  <c:v>268.06637999999987</c:v>
                </c:pt>
                <c:pt idx="4379">
                  <c:v>267.65359000000001</c:v>
                </c:pt>
                <c:pt idx="4380">
                  <c:v>267.11029000000002</c:v>
                </c:pt>
                <c:pt idx="4381">
                  <c:v>266.40819999999997</c:v>
                </c:pt>
                <c:pt idx="4382">
                  <c:v>265.50054999999992</c:v>
                </c:pt>
                <c:pt idx="4383">
                  <c:v>264.39987000000002</c:v>
                </c:pt>
                <c:pt idx="4384">
                  <c:v>263.1123</c:v>
                </c:pt>
                <c:pt idx="4385">
                  <c:v>261.69158999999996</c:v>
                </c:pt>
                <c:pt idx="4386">
                  <c:v>260.21312999999986</c:v>
                </c:pt>
                <c:pt idx="4387">
                  <c:v>258.74704000000008</c:v>
                </c:pt>
                <c:pt idx="4388">
                  <c:v>257.35442999999998</c:v>
                </c:pt>
                <c:pt idx="4389">
                  <c:v>256.05178999999993</c:v>
                </c:pt>
                <c:pt idx="4390">
                  <c:v>254.84297000000001</c:v>
                </c:pt>
                <c:pt idx="4391">
                  <c:v>253.67080999999999</c:v>
                </c:pt>
                <c:pt idx="4392">
                  <c:v>252.47991999999999</c:v>
                </c:pt>
                <c:pt idx="4393">
                  <c:v>251.20666999999997</c:v>
                </c:pt>
                <c:pt idx="4394">
                  <c:v>249.81114000000002</c:v>
                </c:pt>
                <c:pt idx="4395">
                  <c:v>248.28522000000001</c:v>
                </c:pt>
                <c:pt idx="4396">
                  <c:v>246.65810000000002</c:v>
                </c:pt>
                <c:pt idx="4397">
                  <c:v>244.97218000000001</c:v>
                </c:pt>
                <c:pt idx="4398">
                  <c:v>243.27791999999999</c:v>
                </c:pt>
                <c:pt idx="4399">
                  <c:v>241.60694999999998</c:v>
                </c:pt>
                <c:pt idx="4400">
                  <c:v>239.98294000000004</c:v>
                </c:pt>
                <c:pt idx="4401">
                  <c:v>238.37996999999999</c:v>
                </c:pt>
                <c:pt idx="4402">
                  <c:v>236.78997999999999</c:v>
                </c:pt>
                <c:pt idx="4403">
                  <c:v>235.18938</c:v>
                </c:pt>
                <c:pt idx="4404">
                  <c:v>233.58850000000001</c:v>
                </c:pt>
                <c:pt idx="4405">
                  <c:v>232.04849000000002</c:v>
                </c:pt>
                <c:pt idx="4406">
                  <c:v>230.62496999999999</c:v>
                </c:pt>
                <c:pt idx="4407">
                  <c:v>229.41891000000001</c:v>
                </c:pt>
                <c:pt idx="4408">
                  <c:v>228.50728000000001</c:v>
                </c:pt>
                <c:pt idx="4409">
                  <c:v>227.92200000000003</c:v>
                </c:pt>
                <c:pt idx="4410">
                  <c:v>227.64405999999997</c:v>
                </c:pt>
                <c:pt idx="4411">
                  <c:v>227.60825</c:v>
                </c:pt>
                <c:pt idx="4412">
                  <c:v>227.69967999999997</c:v>
                </c:pt>
                <c:pt idx="4413">
                  <c:v>227.81741000000002</c:v>
                </c:pt>
                <c:pt idx="4414">
                  <c:v>227.87294000000003</c:v>
                </c:pt>
                <c:pt idx="4415">
                  <c:v>227.83865</c:v>
                </c:pt>
                <c:pt idx="4416">
                  <c:v>227.75275000000002</c:v>
                </c:pt>
                <c:pt idx="4417">
                  <c:v>227.69633000000002</c:v>
                </c:pt>
                <c:pt idx="4418">
                  <c:v>227.76400999999998</c:v>
                </c:pt>
                <c:pt idx="4419">
                  <c:v>228.04033000000001</c:v>
                </c:pt>
                <c:pt idx="4420">
                  <c:v>228.54525999999998</c:v>
                </c:pt>
                <c:pt idx="4421">
                  <c:v>229.24004999999997</c:v>
                </c:pt>
                <c:pt idx="4422">
                  <c:v>230.01665999999997</c:v>
                </c:pt>
                <c:pt idx="4423">
                  <c:v>230.75282000000001</c:v>
                </c:pt>
                <c:pt idx="4424">
                  <c:v>231.31125</c:v>
                </c:pt>
                <c:pt idx="4425">
                  <c:v>231.61982999999998</c:v>
                </c:pt>
                <c:pt idx="4426">
                  <c:v>231.66686999999999</c:v>
                </c:pt>
                <c:pt idx="4427">
                  <c:v>231.51144000000002</c:v>
                </c:pt>
                <c:pt idx="4428">
                  <c:v>231.27251999999999</c:v>
                </c:pt>
                <c:pt idx="4429">
                  <c:v>231.07358999999997</c:v>
                </c:pt>
                <c:pt idx="4430">
                  <c:v>231.00548000000001</c:v>
                </c:pt>
                <c:pt idx="4431">
                  <c:v>231.12234000000004</c:v>
                </c:pt>
                <c:pt idx="4432">
                  <c:v>231.38742000000005</c:v>
                </c:pt>
                <c:pt idx="4433">
                  <c:v>231.71081999999998</c:v>
                </c:pt>
                <c:pt idx="4434">
                  <c:v>231.98737000000003</c:v>
                </c:pt>
                <c:pt idx="4435">
                  <c:v>232.10844000000003</c:v>
                </c:pt>
                <c:pt idx="4436">
                  <c:v>232.00746000000001</c:v>
                </c:pt>
                <c:pt idx="4437">
                  <c:v>231.67771999999999</c:v>
                </c:pt>
                <c:pt idx="4438">
                  <c:v>231.15755999999999</c:v>
                </c:pt>
                <c:pt idx="4439">
                  <c:v>230.51033000000001</c:v>
                </c:pt>
                <c:pt idx="4440">
                  <c:v>229.80338</c:v>
                </c:pt>
                <c:pt idx="4441">
                  <c:v>229.05965999999998</c:v>
                </c:pt>
                <c:pt idx="4442">
                  <c:v>228.26649</c:v>
                </c:pt>
                <c:pt idx="4443">
                  <c:v>227.37598</c:v>
                </c:pt>
                <c:pt idx="4444">
                  <c:v>226.32718000000003</c:v>
                </c:pt>
                <c:pt idx="4445">
                  <c:v>225.05511000000001</c:v>
                </c:pt>
                <c:pt idx="4446">
                  <c:v>223.57424999999998</c:v>
                </c:pt>
                <c:pt idx="4447">
                  <c:v>221.92513000000002</c:v>
                </c:pt>
                <c:pt idx="4448">
                  <c:v>220.2072</c:v>
                </c:pt>
                <c:pt idx="4449">
                  <c:v>218.55139000000003</c:v>
                </c:pt>
                <c:pt idx="4450">
                  <c:v>217.05797000000001</c:v>
                </c:pt>
                <c:pt idx="4451">
                  <c:v>215.80122000000003</c:v>
                </c:pt>
                <c:pt idx="4452">
                  <c:v>214.78379999999999</c:v>
                </c:pt>
                <c:pt idx="4453">
                  <c:v>213.93797000000001</c:v>
                </c:pt>
                <c:pt idx="4454">
                  <c:v>213.17669999999998</c:v>
                </c:pt>
                <c:pt idx="4455">
                  <c:v>212.37105</c:v>
                </c:pt>
                <c:pt idx="4456">
                  <c:v>211.45866000000001</c:v>
                </c:pt>
                <c:pt idx="4457">
                  <c:v>210.39844000000005</c:v>
                </c:pt>
                <c:pt idx="4458">
                  <c:v>209.21677999999997</c:v>
                </c:pt>
                <c:pt idx="4459">
                  <c:v>207.99153000000001</c:v>
                </c:pt>
                <c:pt idx="4460">
                  <c:v>206.81885</c:v>
                </c:pt>
                <c:pt idx="4461">
                  <c:v>205.77581999999998</c:v>
                </c:pt>
                <c:pt idx="4462">
                  <c:v>204.89896000000002</c:v>
                </c:pt>
                <c:pt idx="4463">
                  <c:v>204.19776999999999</c:v>
                </c:pt>
                <c:pt idx="4464">
                  <c:v>203.61426999999998</c:v>
                </c:pt>
                <c:pt idx="4465">
                  <c:v>203.08739000000003</c:v>
                </c:pt>
                <c:pt idx="4466">
                  <c:v>202.57451999999998</c:v>
                </c:pt>
                <c:pt idx="4467">
                  <c:v>202.02058</c:v>
                </c:pt>
                <c:pt idx="4468">
                  <c:v>201.44349999999997</c:v>
                </c:pt>
                <c:pt idx="4469">
                  <c:v>200.87254000000001</c:v>
                </c:pt>
                <c:pt idx="4470">
                  <c:v>200.33696</c:v>
                </c:pt>
                <c:pt idx="4471">
                  <c:v>199.87140000000002</c:v>
                </c:pt>
                <c:pt idx="4472">
                  <c:v>199.45650000000001</c:v>
                </c:pt>
                <c:pt idx="4473">
                  <c:v>199.07684</c:v>
                </c:pt>
                <c:pt idx="4474">
                  <c:v>198.64044000000001</c:v>
                </c:pt>
                <c:pt idx="4475">
                  <c:v>198.11371999999997</c:v>
                </c:pt>
                <c:pt idx="4476">
                  <c:v>197.44629</c:v>
                </c:pt>
                <c:pt idx="4477">
                  <c:v>196.64437999999998</c:v>
                </c:pt>
                <c:pt idx="4478">
                  <c:v>195.76526999999999</c:v>
                </c:pt>
                <c:pt idx="4479">
                  <c:v>194.89670000000001</c:v>
                </c:pt>
                <c:pt idx="4480">
                  <c:v>194.14635999999999</c:v>
                </c:pt>
                <c:pt idx="4481">
                  <c:v>193.59242000000003</c:v>
                </c:pt>
                <c:pt idx="4482">
                  <c:v>193.29248000000001</c:v>
                </c:pt>
                <c:pt idx="4483">
                  <c:v>193.23746</c:v>
                </c:pt>
                <c:pt idx="4484">
                  <c:v>193.38205000000005</c:v>
                </c:pt>
                <c:pt idx="4485">
                  <c:v>193.66269</c:v>
                </c:pt>
                <c:pt idx="4486">
                  <c:v>193.98665</c:v>
                </c:pt>
                <c:pt idx="4487">
                  <c:v>194.33139000000003</c:v>
                </c:pt>
                <c:pt idx="4488">
                  <c:v>194.65828000000002</c:v>
                </c:pt>
                <c:pt idx="4489">
                  <c:v>195.00098</c:v>
                </c:pt>
                <c:pt idx="4490">
                  <c:v>195.38348000000002</c:v>
                </c:pt>
                <c:pt idx="4491">
                  <c:v>195.83585000000002</c:v>
                </c:pt>
                <c:pt idx="4492">
                  <c:v>196.38458</c:v>
                </c:pt>
                <c:pt idx="4493">
                  <c:v>196.99110000000002</c:v>
                </c:pt>
                <c:pt idx="4494">
                  <c:v>197.61749</c:v>
                </c:pt>
                <c:pt idx="4495">
                  <c:v>198.19403</c:v>
                </c:pt>
                <c:pt idx="4496">
                  <c:v>198.69240000000002</c:v>
                </c:pt>
                <c:pt idx="4497">
                  <c:v>199.09456999999998</c:v>
                </c:pt>
                <c:pt idx="4498">
                  <c:v>199.43625</c:v>
                </c:pt>
                <c:pt idx="4499">
                  <c:v>199.79245</c:v>
                </c:pt>
                <c:pt idx="4500">
                  <c:v>200.24346999999997</c:v>
                </c:pt>
                <c:pt idx="4501">
                  <c:v>200.87267</c:v>
                </c:pt>
                <c:pt idx="4502">
                  <c:v>201.72179</c:v>
                </c:pt>
                <c:pt idx="4503">
                  <c:v>202.78015000000002</c:v>
                </c:pt>
                <c:pt idx="4504">
                  <c:v>203.96835000000004</c:v>
                </c:pt>
                <c:pt idx="4505">
                  <c:v>205.20757999999998</c:v>
                </c:pt>
                <c:pt idx="4506">
                  <c:v>206.35899000000003</c:v>
                </c:pt>
                <c:pt idx="4507">
                  <c:v>207.33429000000001</c:v>
                </c:pt>
                <c:pt idx="4508">
                  <c:v>208.07973999999999</c:v>
                </c:pt>
                <c:pt idx="4509">
                  <c:v>208.56949999999998</c:v>
                </c:pt>
                <c:pt idx="4510">
                  <c:v>208.83974999999998</c:v>
                </c:pt>
                <c:pt idx="4511">
                  <c:v>208.94300999999999</c:v>
                </c:pt>
                <c:pt idx="4512">
                  <c:v>208.90362999999999</c:v>
                </c:pt>
                <c:pt idx="4513">
                  <c:v>208.76534999999998</c:v>
                </c:pt>
                <c:pt idx="4514">
                  <c:v>208.50684000000001</c:v>
                </c:pt>
                <c:pt idx="4515">
                  <c:v>208.09016</c:v>
                </c:pt>
                <c:pt idx="4516">
                  <c:v>207.48679000000001</c:v>
                </c:pt>
                <c:pt idx="4517">
                  <c:v>206.64783</c:v>
                </c:pt>
                <c:pt idx="4518">
                  <c:v>205.58707000000001</c:v>
                </c:pt>
                <c:pt idx="4519">
                  <c:v>204.36511000000002</c:v>
                </c:pt>
                <c:pt idx="4520">
                  <c:v>203.03709000000001</c:v>
                </c:pt>
                <c:pt idx="4521">
                  <c:v>201.73057999999997</c:v>
                </c:pt>
                <c:pt idx="4522">
                  <c:v>200.52571</c:v>
                </c:pt>
                <c:pt idx="4523">
                  <c:v>199.48961</c:v>
                </c:pt>
                <c:pt idx="4524">
                  <c:v>198.63741000000002</c:v>
                </c:pt>
                <c:pt idx="4525">
                  <c:v>197.94060999999999</c:v>
                </c:pt>
                <c:pt idx="4526">
                  <c:v>197.31514000000001</c:v>
                </c:pt>
                <c:pt idx="4527">
                  <c:v>196.68880000000001</c:v>
                </c:pt>
                <c:pt idx="4528">
                  <c:v>195.96574000000001</c:v>
                </c:pt>
                <c:pt idx="4529">
                  <c:v>195.10575999999998</c:v>
                </c:pt>
                <c:pt idx="4530">
                  <c:v>194.09531000000001</c:v>
                </c:pt>
                <c:pt idx="4531">
                  <c:v>192.96263000000002</c:v>
                </c:pt>
                <c:pt idx="4532">
                  <c:v>191.76724000000002</c:v>
                </c:pt>
                <c:pt idx="4533">
                  <c:v>190.56279000000001</c:v>
                </c:pt>
                <c:pt idx="4534">
                  <c:v>189.40767</c:v>
                </c:pt>
                <c:pt idx="4535">
                  <c:v>188.31354999999999</c:v>
                </c:pt>
                <c:pt idx="4536">
                  <c:v>187.28376999999998</c:v>
                </c:pt>
                <c:pt idx="4537">
                  <c:v>186.27430999999999</c:v>
                </c:pt>
                <c:pt idx="4538">
                  <c:v>185.24669999999998</c:v>
                </c:pt>
                <c:pt idx="4539">
                  <c:v>184.13173</c:v>
                </c:pt>
                <c:pt idx="4540">
                  <c:v>182.92834000000005</c:v>
                </c:pt>
                <c:pt idx="4541">
                  <c:v>181.58109000000002</c:v>
                </c:pt>
                <c:pt idx="4542">
                  <c:v>180.13779</c:v>
                </c:pt>
                <c:pt idx="4543">
                  <c:v>178.60104000000001</c:v>
                </c:pt>
                <c:pt idx="4544">
                  <c:v>177.03026</c:v>
                </c:pt>
                <c:pt idx="4545">
                  <c:v>175.46693000000002</c:v>
                </c:pt>
                <c:pt idx="4546">
                  <c:v>173.95699000000002</c:v>
                </c:pt>
                <c:pt idx="4547">
                  <c:v>172.54288</c:v>
                </c:pt>
                <c:pt idx="4548">
                  <c:v>171.25740000000002</c:v>
                </c:pt>
                <c:pt idx="4549">
                  <c:v>170.12190000000001</c:v>
                </c:pt>
                <c:pt idx="4550">
                  <c:v>169.16623000000001</c:v>
                </c:pt>
                <c:pt idx="4551">
                  <c:v>168.39142000000004</c:v>
                </c:pt>
                <c:pt idx="4552">
                  <c:v>167.83101000000002</c:v>
                </c:pt>
                <c:pt idx="4553">
                  <c:v>167.47714000000002</c:v>
                </c:pt>
                <c:pt idx="4554">
                  <c:v>167.34033000000002</c:v>
                </c:pt>
                <c:pt idx="4555">
                  <c:v>167.43377999999998</c:v>
                </c:pt>
                <c:pt idx="4556">
                  <c:v>167.73156999999998</c:v>
                </c:pt>
                <c:pt idx="4557">
                  <c:v>168.21844000000002</c:v>
                </c:pt>
                <c:pt idx="4558">
                  <c:v>168.88602000000003</c:v>
                </c:pt>
                <c:pt idx="4559">
                  <c:v>169.68300000000002</c:v>
                </c:pt>
                <c:pt idx="4560">
                  <c:v>170.56894000000003</c:v>
                </c:pt>
                <c:pt idx="4561">
                  <c:v>171.50493</c:v>
                </c:pt>
                <c:pt idx="4562">
                  <c:v>172.44480999999999</c:v>
                </c:pt>
                <c:pt idx="4563">
                  <c:v>173.33629000000002</c:v>
                </c:pt>
                <c:pt idx="4564">
                  <c:v>174.16369999999998</c:v>
                </c:pt>
                <c:pt idx="4565">
                  <c:v>174.89246000000003</c:v>
                </c:pt>
                <c:pt idx="4566">
                  <c:v>175.52663000000001</c:v>
                </c:pt>
                <c:pt idx="4567">
                  <c:v>176.06493</c:v>
                </c:pt>
                <c:pt idx="4568">
                  <c:v>176.52173000000002</c:v>
                </c:pt>
                <c:pt idx="4569">
                  <c:v>176.91359999999997</c:v>
                </c:pt>
                <c:pt idx="4570">
                  <c:v>177.25158999999999</c:v>
                </c:pt>
                <c:pt idx="4571">
                  <c:v>177.53889000000001</c:v>
                </c:pt>
                <c:pt idx="4572">
                  <c:v>177.77982999999998</c:v>
                </c:pt>
                <c:pt idx="4573">
                  <c:v>177.96820000000002</c:v>
                </c:pt>
                <c:pt idx="4574">
                  <c:v>178.09276</c:v>
                </c:pt>
                <c:pt idx="4575">
                  <c:v>178.16896</c:v>
                </c:pt>
                <c:pt idx="4576">
                  <c:v>178.18871000000001</c:v>
                </c:pt>
                <c:pt idx="4577">
                  <c:v>178.18051</c:v>
                </c:pt>
                <c:pt idx="4578">
                  <c:v>178.15645000000001</c:v>
                </c:pt>
                <c:pt idx="4579">
                  <c:v>178.11451999999997</c:v>
                </c:pt>
                <c:pt idx="4580">
                  <c:v>178.06221000000002</c:v>
                </c:pt>
                <c:pt idx="4581">
                  <c:v>177.95282000000003</c:v>
                </c:pt>
                <c:pt idx="4582">
                  <c:v>177.75368999999998</c:v>
                </c:pt>
                <c:pt idx="4583">
                  <c:v>177.38945000000001</c:v>
                </c:pt>
                <c:pt idx="4584">
                  <c:v>176.80862000000002</c:v>
                </c:pt>
                <c:pt idx="4585">
                  <c:v>175.96527</c:v>
                </c:pt>
                <c:pt idx="4586">
                  <c:v>174.82994000000002</c:v>
                </c:pt>
                <c:pt idx="4587">
                  <c:v>173.43961999999999</c:v>
                </c:pt>
                <c:pt idx="4588">
                  <c:v>171.84565999999998</c:v>
                </c:pt>
                <c:pt idx="4589">
                  <c:v>170.12859</c:v>
                </c:pt>
                <c:pt idx="4590">
                  <c:v>168.40627000000001</c:v>
                </c:pt>
                <c:pt idx="4591">
                  <c:v>166.78152</c:v>
                </c:pt>
                <c:pt idx="4592">
                  <c:v>165.34041000000002</c:v>
                </c:pt>
                <c:pt idx="4593">
                  <c:v>164.15425000000002</c:v>
                </c:pt>
                <c:pt idx="4594">
                  <c:v>163.2663</c:v>
                </c:pt>
                <c:pt idx="4595">
                  <c:v>162.66711000000001</c:v>
                </c:pt>
                <c:pt idx="4596">
                  <c:v>162.35902000000002</c:v>
                </c:pt>
                <c:pt idx="4597">
                  <c:v>162.31584000000001</c:v>
                </c:pt>
                <c:pt idx="4598">
                  <c:v>162.48233000000005</c:v>
                </c:pt>
                <c:pt idx="4599">
                  <c:v>162.83438000000001</c:v>
                </c:pt>
                <c:pt idx="4600">
                  <c:v>163.31169</c:v>
                </c:pt>
                <c:pt idx="4601">
                  <c:v>163.86156</c:v>
                </c:pt>
                <c:pt idx="4602">
                  <c:v>164.42867000000001</c:v>
                </c:pt>
                <c:pt idx="4603">
                  <c:v>164.94678999999999</c:v>
                </c:pt>
                <c:pt idx="4604">
                  <c:v>165.36121000000003</c:v>
                </c:pt>
                <c:pt idx="4605">
                  <c:v>165.6122</c:v>
                </c:pt>
                <c:pt idx="4606">
                  <c:v>165.67417999999998</c:v>
                </c:pt>
                <c:pt idx="4607">
                  <c:v>165.52121000000002</c:v>
                </c:pt>
                <c:pt idx="4608">
                  <c:v>165.15982</c:v>
                </c:pt>
                <c:pt idx="4609">
                  <c:v>164.61183</c:v>
                </c:pt>
                <c:pt idx="4610">
                  <c:v>163.90747000000002</c:v>
                </c:pt>
                <c:pt idx="4611">
                  <c:v>163.08194000000003</c:v>
                </c:pt>
                <c:pt idx="4612">
                  <c:v>162.17327999999998</c:v>
                </c:pt>
                <c:pt idx="4613">
                  <c:v>161.21615999999997</c:v>
                </c:pt>
                <c:pt idx="4614">
                  <c:v>160.21943999999999</c:v>
                </c:pt>
                <c:pt idx="4615">
                  <c:v>159.22749000000002</c:v>
                </c:pt>
                <c:pt idx="4616">
                  <c:v>158.23424999999997</c:v>
                </c:pt>
                <c:pt idx="4617">
                  <c:v>157.27099999999999</c:v>
                </c:pt>
                <c:pt idx="4618">
                  <c:v>156.34534000000002</c:v>
                </c:pt>
                <c:pt idx="4619">
                  <c:v>155.46877000000001</c:v>
                </c:pt>
                <c:pt idx="4620">
                  <c:v>154.63927999999999</c:v>
                </c:pt>
                <c:pt idx="4621">
                  <c:v>153.86472000000001</c:v>
                </c:pt>
                <c:pt idx="4622">
                  <c:v>153.12126000000001</c:v>
                </c:pt>
                <c:pt idx="4623">
                  <c:v>152.40640000000002</c:v>
                </c:pt>
                <c:pt idx="4624">
                  <c:v>151.71634</c:v>
                </c:pt>
                <c:pt idx="4625">
                  <c:v>151.04477999999997</c:v>
                </c:pt>
                <c:pt idx="4626">
                  <c:v>150.39871000000002</c:v>
                </c:pt>
                <c:pt idx="4627">
                  <c:v>149.81038000000001</c:v>
                </c:pt>
                <c:pt idx="4628">
                  <c:v>149.30780000000001</c:v>
                </c:pt>
                <c:pt idx="4629">
                  <c:v>148.90071</c:v>
                </c:pt>
                <c:pt idx="4630">
                  <c:v>148.61036999999999</c:v>
                </c:pt>
                <c:pt idx="4631">
                  <c:v>148.43277</c:v>
                </c:pt>
                <c:pt idx="4632">
                  <c:v>148.33635000000001</c:v>
                </c:pt>
                <c:pt idx="4633">
                  <c:v>148.29514</c:v>
                </c:pt>
                <c:pt idx="4634">
                  <c:v>148.26193000000001</c:v>
                </c:pt>
                <c:pt idx="4635">
                  <c:v>148.19904999999997</c:v>
                </c:pt>
                <c:pt idx="4636">
                  <c:v>148.08012000000002</c:v>
                </c:pt>
                <c:pt idx="4637">
                  <c:v>147.90021000000002</c:v>
                </c:pt>
                <c:pt idx="4638">
                  <c:v>147.65894000000003</c:v>
                </c:pt>
                <c:pt idx="4639">
                  <c:v>147.36023000000003</c:v>
                </c:pt>
                <c:pt idx="4640">
                  <c:v>147.03349</c:v>
                </c:pt>
                <c:pt idx="4641">
                  <c:v>146.66795000000002</c:v>
                </c:pt>
                <c:pt idx="4642">
                  <c:v>146.28062</c:v>
                </c:pt>
                <c:pt idx="4643">
                  <c:v>145.85750000000004</c:v>
                </c:pt>
                <c:pt idx="4644">
                  <c:v>145.39095</c:v>
                </c:pt>
                <c:pt idx="4645">
                  <c:v>144.90374999999997</c:v>
                </c:pt>
                <c:pt idx="4646">
                  <c:v>144.38223000000005</c:v>
                </c:pt>
                <c:pt idx="4647">
                  <c:v>143.87735000000001</c:v>
                </c:pt>
                <c:pt idx="4648">
                  <c:v>143.39613000000003</c:v>
                </c:pt>
                <c:pt idx="4649">
                  <c:v>142.98529000000002</c:v>
                </c:pt>
                <c:pt idx="4650">
                  <c:v>142.64885999999998</c:v>
                </c:pt>
                <c:pt idx="4651">
                  <c:v>142.38094000000004</c:v>
                </c:pt>
                <c:pt idx="4652">
                  <c:v>142.15671</c:v>
                </c:pt>
                <c:pt idx="4653">
                  <c:v>141.92368999999999</c:v>
                </c:pt>
                <c:pt idx="4654">
                  <c:v>141.64480999999998</c:v>
                </c:pt>
                <c:pt idx="4655">
                  <c:v>141.26271</c:v>
                </c:pt>
                <c:pt idx="4656">
                  <c:v>140.75474999999997</c:v>
                </c:pt>
                <c:pt idx="4657">
                  <c:v>140.12784000000002</c:v>
                </c:pt>
                <c:pt idx="4658">
                  <c:v>139.38559000000001</c:v>
                </c:pt>
                <c:pt idx="4659">
                  <c:v>138.58026000000001</c:v>
                </c:pt>
                <c:pt idx="4660">
                  <c:v>137.75232000000003</c:v>
                </c:pt>
                <c:pt idx="4661">
                  <c:v>136.94038</c:v>
                </c:pt>
                <c:pt idx="4662">
                  <c:v>136.17661999999999</c:v>
                </c:pt>
                <c:pt idx="4663">
                  <c:v>135.49840000000003</c:v>
                </c:pt>
                <c:pt idx="4664">
                  <c:v>134.88855000000001</c:v>
                </c:pt>
                <c:pt idx="4665">
                  <c:v>134.37820000000002</c:v>
                </c:pt>
                <c:pt idx="4666">
                  <c:v>133.97322</c:v>
                </c:pt>
                <c:pt idx="4667">
                  <c:v>133.65951999999999</c:v>
                </c:pt>
                <c:pt idx="4668">
                  <c:v>133.46014000000002</c:v>
                </c:pt>
                <c:pt idx="4669">
                  <c:v>133.36772000000002</c:v>
                </c:pt>
                <c:pt idx="4670">
                  <c:v>133.34636</c:v>
                </c:pt>
                <c:pt idx="4671">
                  <c:v>133.36308</c:v>
                </c:pt>
                <c:pt idx="4672">
                  <c:v>133.36925000000002</c:v>
                </c:pt>
                <c:pt idx="4673">
                  <c:v>133.27204999999998</c:v>
                </c:pt>
                <c:pt idx="4674">
                  <c:v>133.01615999999999</c:v>
                </c:pt>
                <c:pt idx="4675">
                  <c:v>132.55426</c:v>
                </c:pt>
                <c:pt idx="4676">
                  <c:v>131.84157999999999</c:v>
                </c:pt>
                <c:pt idx="4677">
                  <c:v>130.90449999999998</c:v>
                </c:pt>
                <c:pt idx="4678">
                  <c:v>129.77125999999998</c:v>
                </c:pt>
                <c:pt idx="4679">
                  <c:v>128.49225000000001</c:v>
                </c:pt>
                <c:pt idx="4680">
                  <c:v>127.16401999999999</c:v>
                </c:pt>
                <c:pt idx="4681">
                  <c:v>125.82762000000001</c:v>
                </c:pt>
                <c:pt idx="4682">
                  <c:v>124.56276999999999</c:v>
                </c:pt>
                <c:pt idx="4683">
                  <c:v>123.41209000000002</c:v>
                </c:pt>
                <c:pt idx="4684">
                  <c:v>122.41858999999999</c:v>
                </c:pt>
                <c:pt idx="4685">
                  <c:v>121.60086999999999</c:v>
                </c:pt>
                <c:pt idx="4686">
                  <c:v>120.99060000000001</c:v>
                </c:pt>
                <c:pt idx="4687">
                  <c:v>120.5968</c:v>
                </c:pt>
                <c:pt idx="4688">
                  <c:v>120.43495000000001</c:v>
                </c:pt>
                <c:pt idx="4689">
                  <c:v>120.49925000000002</c:v>
                </c:pt>
                <c:pt idx="4690">
                  <c:v>120.76358999999999</c:v>
                </c:pt>
                <c:pt idx="4691">
                  <c:v>121.20066000000001</c:v>
                </c:pt>
                <c:pt idx="4692">
                  <c:v>121.77197</c:v>
                </c:pt>
                <c:pt idx="4693">
                  <c:v>122.41909000000001</c:v>
                </c:pt>
                <c:pt idx="4694">
                  <c:v>123.10872000000001</c:v>
                </c:pt>
                <c:pt idx="4695">
                  <c:v>123.82359</c:v>
                </c:pt>
                <c:pt idx="4696">
                  <c:v>124.54214</c:v>
                </c:pt>
                <c:pt idx="4697">
                  <c:v>125.27132</c:v>
                </c:pt>
                <c:pt idx="4698">
                  <c:v>126.03513</c:v>
                </c:pt>
                <c:pt idx="4699">
                  <c:v>126.81207999999998</c:v>
                </c:pt>
                <c:pt idx="4700">
                  <c:v>127.60937999999999</c:v>
                </c:pt>
                <c:pt idx="4701">
                  <c:v>128.39822000000004</c:v>
                </c:pt>
                <c:pt idx="4702">
                  <c:v>129.13762</c:v>
                </c:pt>
                <c:pt idx="4703">
                  <c:v>129.81044000000003</c:v>
                </c:pt>
                <c:pt idx="4704">
                  <c:v>130.39664000000002</c:v>
                </c:pt>
                <c:pt idx="4705">
                  <c:v>130.90895</c:v>
                </c:pt>
                <c:pt idx="4706">
                  <c:v>131.39364999999998</c:v>
                </c:pt>
                <c:pt idx="4707">
                  <c:v>131.89894000000004</c:v>
                </c:pt>
                <c:pt idx="4708">
                  <c:v>132.47662</c:v>
                </c:pt>
                <c:pt idx="4709">
                  <c:v>133.15443000000002</c:v>
                </c:pt>
                <c:pt idx="4710">
                  <c:v>133.93678</c:v>
                </c:pt>
                <c:pt idx="4711">
                  <c:v>134.75273000000001</c:v>
                </c:pt>
                <c:pt idx="4712">
                  <c:v>135.52652</c:v>
                </c:pt>
                <c:pt idx="4713">
                  <c:v>136.16206</c:v>
                </c:pt>
                <c:pt idx="4714">
                  <c:v>136.56683000000001</c:v>
                </c:pt>
                <c:pt idx="4715">
                  <c:v>136.69922</c:v>
                </c:pt>
                <c:pt idx="4716">
                  <c:v>136.55453</c:v>
                </c:pt>
                <c:pt idx="4717">
                  <c:v>136.16731000000001</c:v>
                </c:pt>
                <c:pt idx="4718">
                  <c:v>135.62708000000001</c:v>
                </c:pt>
                <c:pt idx="4719">
                  <c:v>134.98714000000004</c:v>
                </c:pt>
                <c:pt idx="4720">
                  <c:v>134.3015</c:v>
                </c:pt>
                <c:pt idx="4721">
                  <c:v>133.58784000000003</c:v>
                </c:pt>
                <c:pt idx="4722">
                  <c:v>132.78466999999998</c:v>
                </c:pt>
                <c:pt idx="4723">
                  <c:v>131.86110000000002</c:v>
                </c:pt>
                <c:pt idx="4724">
                  <c:v>130.75435999999999</c:v>
                </c:pt>
                <c:pt idx="4725">
                  <c:v>129.42812000000004</c:v>
                </c:pt>
                <c:pt idx="4726">
                  <c:v>127.93343</c:v>
                </c:pt>
                <c:pt idx="4727">
                  <c:v>126.33483</c:v>
                </c:pt>
                <c:pt idx="4728">
                  <c:v>124.75190000000002</c:v>
                </c:pt>
                <c:pt idx="4729">
                  <c:v>123.30013</c:v>
                </c:pt>
                <c:pt idx="4730">
                  <c:v>122.07065</c:v>
                </c:pt>
                <c:pt idx="4731">
                  <c:v>121.08685</c:v>
                </c:pt>
                <c:pt idx="4732">
                  <c:v>120.29774</c:v>
                </c:pt>
                <c:pt idx="4733">
                  <c:v>119.62444000000001</c:v>
                </c:pt>
                <c:pt idx="4734">
                  <c:v>118.92076</c:v>
                </c:pt>
                <c:pt idx="4735">
                  <c:v>118.10069999999999</c:v>
                </c:pt>
                <c:pt idx="4736">
                  <c:v>117.1046</c:v>
                </c:pt>
                <c:pt idx="4737">
                  <c:v>115.94152000000003</c:v>
                </c:pt>
                <c:pt idx="4738">
                  <c:v>114.70647</c:v>
                </c:pt>
                <c:pt idx="4739">
                  <c:v>113.51329000000001</c:v>
                </c:pt>
                <c:pt idx="4740">
                  <c:v>112.49263000000002</c:v>
                </c:pt>
                <c:pt idx="4741">
                  <c:v>111.73849</c:v>
                </c:pt>
                <c:pt idx="4742">
                  <c:v>111.27392999999999</c:v>
                </c:pt>
                <c:pt idx="4743">
                  <c:v>111.06036</c:v>
                </c:pt>
                <c:pt idx="4744">
                  <c:v>110.99432000000002</c:v>
                </c:pt>
                <c:pt idx="4745">
                  <c:v>110.95526000000001</c:v>
                </c:pt>
                <c:pt idx="4746">
                  <c:v>110.84466000000002</c:v>
                </c:pt>
                <c:pt idx="4747">
                  <c:v>110.60699</c:v>
                </c:pt>
                <c:pt idx="4748">
                  <c:v>110.23408000000002</c:v>
                </c:pt>
                <c:pt idx="4749">
                  <c:v>109.79517</c:v>
                </c:pt>
                <c:pt idx="4750">
                  <c:v>109.37363000000001</c:v>
                </c:pt>
                <c:pt idx="4751">
                  <c:v>109.05589000000001</c:v>
                </c:pt>
                <c:pt idx="4752">
                  <c:v>108.88925999999999</c:v>
                </c:pt>
                <c:pt idx="4753">
                  <c:v>108.89208000000001</c:v>
                </c:pt>
                <c:pt idx="4754">
                  <c:v>109.01043</c:v>
                </c:pt>
                <c:pt idx="4755">
                  <c:v>109.17207999999997</c:v>
                </c:pt>
                <c:pt idx="4756">
                  <c:v>109.32029999999999</c:v>
                </c:pt>
                <c:pt idx="4757">
                  <c:v>109.39002000000002</c:v>
                </c:pt>
                <c:pt idx="4758">
                  <c:v>109.40331999999999</c:v>
                </c:pt>
                <c:pt idx="4759">
                  <c:v>109.38017000000001</c:v>
                </c:pt>
                <c:pt idx="4760">
                  <c:v>109.40839</c:v>
                </c:pt>
                <c:pt idx="4761">
                  <c:v>109.55929999999999</c:v>
                </c:pt>
                <c:pt idx="4762">
                  <c:v>109.88963</c:v>
                </c:pt>
                <c:pt idx="4763">
                  <c:v>110.41915000000002</c:v>
                </c:pt>
                <c:pt idx="4764">
                  <c:v>111.12302</c:v>
                </c:pt>
                <c:pt idx="4765">
                  <c:v>111.91813</c:v>
                </c:pt>
                <c:pt idx="4766">
                  <c:v>112.73868</c:v>
                </c:pt>
                <c:pt idx="4767">
                  <c:v>113.47439</c:v>
                </c:pt>
                <c:pt idx="4768">
                  <c:v>114.07508999999999</c:v>
                </c:pt>
                <c:pt idx="4769">
                  <c:v>114.47623</c:v>
                </c:pt>
                <c:pt idx="4770">
                  <c:v>114.67766</c:v>
                </c:pt>
                <c:pt idx="4771">
                  <c:v>114.68086999999998</c:v>
                </c:pt>
                <c:pt idx="4772">
                  <c:v>114.50346999999999</c:v>
                </c:pt>
                <c:pt idx="4773">
                  <c:v>114.16712000000001</c:v>
                </c:pt>
                <c:pt idx="4774">
                  <c:v>113.70193999999999</c:v>
                </c:pt>
                <c:pt idx="4775">
                  <c:v>113.12374999999999</c:v>
                </c:pt>
                <c:pt idx="4776">
                  <c:v>112.46965000000002</c:v>
                </c:pt>
                <c:pt idx="4777">
                  <c:v>111.78246</c:v>
                </c:pt>
                <c:pt idx="4778">
                  <c:v>111.10499999999999</c:v>
                </c:pt>
                <c:pt idx="4779">
                  <c:v>110.49288</c:v>
                </c:pt>
                <c:pt idx="4780">
                  <c:v>109.98032000000002</c:v>
                </c:pt>
                <c:pt idx="4781">
                  <c:v>109.59663999999999</c:v>
                </c:pt>
                <c:pt idx="4782">
                  <c:v>109.32452000000002</c:v>
                </c:pt>
                <c:pt idx="4783">
                  <c:v>109.15874999999998</c:v>
                </c:pt>
                <c:pt idx="4784">
                  <c:v>109.03757</c:v>
                </c:pt>
                <c:pt idx="4785">
                  <c:v>108.92619999999999</c:v>
                </c:pt>
                <c:pt idx="4786">
                  <c:v>108.79346000000001</c:v>
                </c:pt>
                <c:pt idx="4787">
                  <c:v>108.62148000000001</c:v>
                </c:pt>
                <c:pt idx="4788">
                  <c:v>108.42273999999999</c:v>
                </c:pt>
                <c:pt idx="4789">
                  <c:v>108.21272999999999</c:v>
                </c:pt>
                <c:pt idx="4790">
                  <c:v>108.00932</c:v>
                </c:pt>
                <c:pt idx="4791">
                  <c:v>107.82122000000001</c:v>
                </c:pt>
                <c:pt idx="4792">
                  <c:v>107.63145</c:v>
                </c:pt>
                <c:pt idx="4793">
                  <c:v>107.42695999999999</c:v>
                </c:pt>
                <c:pt idx="4794">
                  <c:v>107.16397000000001</c:v>
                </c:pt>
                <c:pt idx="4795">
                  <c:v>106.83927</c:v>
                </c:pt>
                <c:pt idx="4796">
                  <c:v>106.45168000000001</c:v>
                </c:pt>
                <c:pt idx="4797">
                  <c:v>106.03654</c:v>
                </c:pt>
                <c:pt idx="4798">
                  <c:v>105.65931999999998</c:v>
                </c:pt>
                <c:pt idx="4799">
                  <c:v>105.38359</c:v>
                </c:pt>
                <c:pt idx="4800">
                  <c:v>105.25815</c:v>
                </c:pt>
                <c:pt idx="4801">
                  <c:v>105.2998</c:v>
                </c:pt>
                <c:pt idx="4802">
                  <c:v>105.47047000000001</c:v>
                </c:pt>
                <c:pt idx="4803">
                  <c:v>105.68906999999999</c:v>
                </c:pt>
                <c:pt idx="4804">
                  <c:v>105.86767999999999</c:v>
                </c:pt>
                <c:pt idx="4805">
                  <c:v>105.88242</c:v>
                </c:pt>
                <c:pt idx="4806">
                  <c:v>105.68642</c:v>
                </c:pt>
                <c:pt idx="4807">
                  <c:v>105.25076</c:v>
                </c:pt>
                <c:pt idx="4808">
                  <c:v>104.636</c:v>
                </c:pt>
                <c:pt idx="4809">
                  <c:v>103.92783</c:v>
                </c:pt>
                <c:pt idx="4810">
                  <c:v>103.25376</c:v>
                </c:pt>
                <c:pt idx="4811">
                  <c:v>102.73184999999999</c:v>
                </c:pt>
                <c:pt idx="4812">
                  <c:v>102.43143999999999</c:v>
                </c:pt>
                <c:pt idx="4813">
                  <c:v>102.36187</c:v>
                </c:pt>
                <c:pt idx="4814">
                  <c:v>102.50694</c:v>
                </c:pt>
                <c:pt idx="4815">
                  <c:v>102.75899</c:v>
                </c:pt>
                <c:pt idx="4816">
                  <c:v>103.0339</c:v>
                </c:pt>
                <c:pt idx="4817">
                  <c:v>103.24480000000001</c:v>
                </c:pt>
                <c:pt idx="4818">
                  <c:v>103.33152000000001</c:v>
                </c:pt>
                <c:pt idx="4819">
                  <c:v>103.29051000000001</c:v>
                </c:pt>
                <c:pt idx="4820">
                  <c:v>103.16</c:v>
                </c:pt>
                <c:pt idx="4821">
                  <c:v>102.98951000000001</c:v>
                </c:pt>
                <c:pt idx="4822">
                  <c:v>102.8459</c:v>
                </c:pt>
                <c:pt idx="4823">
                  <c:v>102.76427000000001</c:v>
                </c:pt>
                <c:pt idx="4824">
                  <c:v>102.76045000000002</c:v>
                </c:pt>
                <c:pt idx="4825">
                  <c:v>102.8271</c:v>
                </c:pt>
                <c:pt idx="4826">
                  <c:v>102.90613999999999</c:v>
                </c:pt>
                <c:pt idx="4827">
                  <c:v>102.97902999999999</c:v>
                </c:pt>
                <c:pt idx="4828">
                  <c:v>102.99986000000001</c:v>
                </c:pt>
                <c:pt idx="4829">
                  <c:v>102.97031</c:v>
                </c:pt>
                <c:pt idx="4830">
                  <c:v>102.91210000000001</c:v>
                </c:pt>
                <c:pt idx="4831">
                  <c:v>102.86183</c:v>
                </c:pt>
                <c:pt idx="4832">
                  <c:v>102.88272000000001</c:v>
                </c:pt>
                <c:pt idx="4833">
                  <c:v>103.01952000000001</c:v>
                </c:pt>
                <c:pt idx="4834">
                  <c:v>103.30107</c:v>
                </c:pt>
                <c:pt idx="4835">
                  <c:v>103.75826000000002</c:v>
                </c:pt>
                <c:pt idx="4836">
                  <c:v>104.35451</c:v>
                </c:pt>
                <c:pt idx="4837">
                  <c:v>105.05128000000002</c:v>
                </c:pt>
                <c:pt idx="4838">
                  <c:v>105.80365</c:v>
                </c:pt>
                <c:pt idx="4839">
                  <c:v>106.53937999999998</c:v>
                </c:pt>
                <c:pt idx="4840">
                  <c:v>107.20177</c:v>
                </c:pt>
                <c:pt idx="4841">
                  <c:v>107.73988</c:v>
                </c:pt>
                <c:pt idx="4842">
                  <c:v>108.11802999999999</c:v>
                </c:pt>
                <c:pt idx="4843">
                  <c:v>108.31158000000002</c:v>
                </c:pt>
                <c:pt idx="4844">
                  <c:v>108.32989999999998</c:v>
                </c:pt>
                <c:pt idx="4845">
                  <c:v>108.17738999999999</c:v>
                </c:pt>
                <c:pt idx="4846">
                  <c:v>107.86912000000001</c:v>
                </c:pt>
                <c:pt idx="4847">
                  <c:v>107.44849000000002</c:v>
                </c:pt>
                <c:pt idx="4848">
                  <c:v>106.91932000000001</c:v>
                </c:pt>
                <c:pt idx="4849">
                  <c:v>106.32092</c:v>
                </c:pt>
                <c:pt idx="4850">
                  <c:v>105.65334999999999</c:v>
                </c:pt>
                <c:pt idx="4851">
                  <c:v>104.93677</c:v>
                </c:pt>
                <c:pt idx="4852">
                  <c:v>104.16986</c:v>
                </c:pt>
                <c:pt idx="4853">
                  <c:v>103.37088999999999</c:v>
                </c:pt>
                <c:pt idx="4854">
                  <c:v>102.56863</c:v>
                </c:pt>
                <c:pt idx="4855">
                  <c:v>101.77396</c:v>
                </c:pt>
                <c:pt idx="4856">
                  <c:v>101.04134000000002</c:v>
                </c:pt>
                <c:pt idx="4857">
                  <c:v>100.39139</c:v>
                </c:pt>
                <c:pt idx="4858">
                  <c:v>99.826446999999987</c:v>
                </c:pt>
                <c:pt idx="4859">
                  <c:v>99.355201999999991</c:v>
                </c:pt>
                <c:pt idx="4860">
                  <c:v>98.929091999999983</c:v>
                </c:pt>
                <c:pt idx="4861">
                  <c:v>98.476723000000007</c:v>
                </c:pt>
                <c:pt idx="4862">
                  <c:v>97.935683999999995</c:v>
                </c:pt>
                <c:pt idx="4863">
                  <c:v>97.199127000000004</c:v>
                </c:pt>
                <c:pt idx="4864">
                  <c:v>96.229095000000001</c:v>
                </c:pt>
                <c:pt idx="4865">
                  <c:v>94.991051000000013</c:v>
                </c:pt>
                <c:pt idx="4866">
                  <c:v>93.501250999999996</c:v>
                </c:pt>
                <c:pt idx="4867">
                  <c:v>91.817261000000016</c:v>
                </c:pt>
                <c:pt idx="4868">
                  <c:v>90.018112000000002</c:v>
                </c:pt>
                <c:pt idx="4869">
                  <c:v>88.192756999999986</c:v>
                </c:pt>
                <c:pt idx="4870">
                  <c:v>86.436150000000012</c:v>
                </c:pt>
                <c:pt idx="4871">
                  <c:v>84.788764999999998</c:v>
                </c:pt>
                <c:pt idx="4872">
                  <c:v>83.275215000000003</c:v>
                </c:pt>
                <c:pt idx="4873">
                  <c:v>81.885856999999987</c:v>
                </c:pt>
                <c:pt idx="4874">
                  <c:v>80.580146999999982</c:v>
                </c:pt>
                <c:pt idx="4875">
                  <c:v>79.304770999999988</c:v>
                </c:pt>
                <c:pt idx="4876">
                  <c:v>78.011452000000006</c:v>
                </c:pt>
                <c:pt idx="4877">
                  <c:v>76.682197999999985</c:v>
                </c:pt>
                <c:pt idx="4878">
                  <c:v>75.285804999999982</c:v>
                </c:pt>
                <c:pt idx="4879">
                  <c:v>73.849700999999982</c:v>
                </c:pt>
                <c:pt idx="4880">
                  <c:v>72.407096999999993</c:v>
                </c:pt>
                <c:pt idx="4881">
                  <c:v>71.000061000000002</c:v>
                </c:pt>
                <c:pt idx="4882">
                  <c:v>69.679984999999988</c:v>
                </c:pt>
                <c:pt idx="4883">
                  <c:v>68.504958999999999</c:v>
                </c:pt>
                <c:pt idx="4884">
                  <c:v>67.513840000000002</c:v>
                </c:pt>
                <c:pt idx="4885">
                  <c:v>66.73839599999998</c:v>
                </c:pt>
                <c:pt idx="4886">
                  <c:v>66.204078999999979</c:v>
                </c:pt>
                <c:pt idx="4887">
                  <c:v>65.901375000000002</c:v>
                </c:pt>
                <c:pt idx="4888">
                  <c:v>65.822379999999967</c:v>
                </c:pt>
                <c:pt idx="4889">
                  <c:v>65.938369999999992</c:v>
                </c:pt>
                <c:pt idx="4890">
                  <c:v>66.209441999999981</c:v>
                </c:pt>
                <c:pt idx="4891">
                  <c:v>66.608802999999966</c:v>
                </c:pt>
                <c:pt idx="4892">
                  <c:v>67.124801999999988</c:v>
                </c:pt>
                <c:pt idx="4893">
                  <c:v>67.739868000000001</c:v>
                </c:pt>
                <c:pt idx="4894">
                  <c:v>68.498322000000002</c:v>
                </c:pt>
                <c:pt idx="4895">
                  <c:v>69.420012999999983</c:v>
                </c:pt>
                <c:pt idx="4896">
                  <c:v>70.522674999999992</c:v>
                </c:pt>
                <c:pt idx="4897">
                  <c:v>71.84581</c:v>
                </c:pt>
                <c:pt idx="4898">
                  <c:v>73.359351999999987</c:v>
                </c:pt>
                <c:pt idx="4899">
                  <c:v>75.016211999999996</c:v>
                </c:pt>
                <c:pt idx="4900">
                  <c:v>76.763672</c:v>
                </c:pt>
                <c:pt idx="4901">
                  <c:v>78.476310999999981</c:v>
                </c:pt>
                <c:pt idx="4902">
                  <c:v>80.111565000000013</c:v>
                </c:pt>
                <c:pt idx="4903">
                  <c:v>81.587935999999999</c:v>
                </c:pt>
                <c:pt idx="4904">
                  <c:v>82.896659999999997</c:v>
                </c:pt>
                <c:pt idx="4905">
                  <c:v>84.063491999999982</c:v>
                </c:pt>
                <c:pt idx="4906">
                  <c:v>85.133834999999991</c:v>
                </c:pt>
                <c:pt idx="4907">
                  <c:v>86.155074999999968</c:v>
                </c:pt>
                <c:pt idx="4908">
                  <c:v>87.181854000000001</c:v>
                </c:pt>
                <c:pt idx="4909">
                  <c:v>88.209464999999994</c:v>
                </c:pt>
                <c:pt idx="4910">
                  <c:v>89.212874999999983</c:v>
                </c:pt>
                <c:pt idx="4911">
                  <c:v>90.135314999999991</c:v>
                </c:pt>
                <c:pt idx="4912">
                  <c:v>90.921097000000003</c:v>
                </c:pt>
                <c:pt idx="4913">
                  <c:v>91.518028000000001</c:v>
                </c:pt>
                <c:pt idx="4914">
                  <c:v>91.942122999999995</c:v>
                </c:pt>
                <c:pt idx="4915">
                  <c:v>92.226364000000004</c:v>
                </c:pt>
                <c:pt idx="4916">
                  <c:v>92.459014999999994</c:v>
                </c:pt>
                <c:pt idx="4917">
                  <c:v>92.723213000000015</c:v>
                </c:pt>
                <c:pt idx="4918">
                  <c:v>93.090278999999981</c:v>
                </c:pt>
                <c:pt idx="4919">
                  <c:v>93.563416000000004</c:v>
                </c:pt>
                <c:pt idx="4920">
                  <c:v>94.097686999999993</c:v>
                </c:pt>
                <c:pt idx="4921">
                  <c:v>94.591942000000003</c:v>
                </c:pt>
                <c:pt idx="4922">
                  <c:v>94.903221000000016</c:v>
                </c:pt>
                <c:pt idx="4923">
                  <c:v>94.922325000000001</c:v>
                </c:pt>
                <c:pt idx="4924">
                  <c:v>94.584343000000004</c:v>
                </c:pt>
                <c:pt idx="4925">
                  <c:v>93.903853999999995</c:v>
                </c:pt>
                <c:pt idx="4926">
                  <c:v>92.978476999999984</c:v>
                </c:pt>
                <c:pt idx="4927">
                  <c:v>91.965096000000003</c:v>
                </c:pt>
                <c:pt idx="4928">
                  <c:v>91.039840999999981</c:v>
                </c:pt>
                <c:pt idx="4929">
                  <c:v>90.32055699999998</c:v>
                </c:pt>
                <c:pt idx="4930">
                  <c:v>89.900993000000014</c:v>
                </c:pt>
                <c:pt idx="4931">
                  <c:v>89.729339999999979</c:v>
                </c:pt>
                <c:pt idx="4932">
                  <c:v>89.697371999999987</c:v>
                </c:pt>
                <c:pt idx="4933">
                  <c:v>89.644028000000006</c:v>
                </c:pt>
                <c:pt idx="4934">
                  <c:v>89.393470999999991</c:v>
                </c:pt>
                <c:pt idx="4935">
                  <c:v>88.826270999999991</c:v>
                </c:pt>
                <c:pt idx="4936">
                  <c:v>87.884094000000005</c:v>
                </c:pt>
                <c:pt idx="4937">
                  <c:v>86.605414999999979</c:v>
                </c:pt>
                <c:pt idx="4938">
                  <c:v>85.092788999999968</c:v>
                </c:pt>
                <c:pt idx="4939">
                  <c:v>83.485007999999979</c:v>
                </c:pt>
                <c:pt idx="4940">
                  <c:v>81.930083999999994</c:v>
                </c:pt>
                <c:pt idx="4941">
                  <c:v>80.513245000000012</c:v>
                </c:pt>
                <c:pt idx="4942">
                  <c:v>79.280181999999982</c:v>
                </c:pt>
                <c:pt idx="4943">
                  <c:v>78.213950999999994</c:v>
                </c:pt>
                <c:pt idx="4944">
                  <c:v>77.246475000000004</c:v>
                </c:pt>
                <c:pt idx="4945">
                  <c:v>76.324714999999998</c:v>
                </c:pt>
                <c:pt idx="4946">
                  <c:v>75.380172999999985</c:v>
                </c:pt>
                <c:pt idx="4947">
                  <c:v>74.396675000000002</c:v>
                </c:pt>
                <c:pt idx="4948">
                  <c:v>73.395797999999985</c:v>
                </c:pt>
                <c:pt idx="4949">
                  <c:v>72.396491999999981</c:v>
                </c:pt>
                <c:pt idx="4950">
                  <c:v>71.459434999999999</c:v>
                </c:pt>
                <c:pt idx="4951">
                  <c:v>70.590896999999998</c:v>
                </c:pt>
                <c:pt idx="4952">
                  <c:v>69.795295999999993</c:v>
                </c:pt>
                <c:pt idx="4953">
                  <c:v>69.028670999999989</c:v>
                </c:pt>
                <c:pt idx="4954">
                  <c:v>68.240798999999981</c:v>
                </c:pt>
                <c:pt idx="4955">
                  <c:v>67.359222000000003</c:v>
                </c:pt>
                <c:pt idx="4956">
                  <c:v>66.349471999999992</c:v>
                </c:pt>
                <c:pt idx="4957">
                  <c:v>65.189475999999985</c:v>
                </c:pt>
                <c:pt idx="4958">
                  <c:v>63.901286999999996</c:v>
                </c:pt>
                <c:pt idx="4959">
                  <c:v>62.522930000000009</c:v>
                </c:pt>
                <c:pt idx="4960">
                  <c:v>61.131752000000006</c:v>
                </c:pt>
                <c:pt idx="4961">
                  <c:v>59.790562000000008</c:v>
                </c:pt>
                <c:pt idx="4962">
                  <c:v>58.571037000000004</c:v>
                </c:pt>
                <c:pt idx="4963">
                  <c:v>57.515007000000004</c:v>
                </c:pt>
                <c:pt idx="4964">
                  <c:v>56.674313000000012</c:v>
                </c:pt>
                <c:pt idx="4965">
                  <c:v>56.062542000000008</c:v>
                </c:pt>
                <c:pt idx="4966">
                  <c:v>55.678490000000004</c:v>
                </c:pt>
                <c:pt idx="4967">
                  <c:v>55.538765000000005</c:v>
                </c:pt>
                <c:pt idx="4968">
                  <c:v>55.593933000000007</c:v>
                </c:pt>
                <c:pt idx="4969">
                  <c:v>55.837517000000005</c:v>
                </c:pt>
                <c:pt idx="4970">
                  <c:v>56.200100000000006</c:v>
                </c:pt>
                <c:pt idx="4971">
                  <c:v>56.652130000000007</c:v>
                </c:pt>
                <c:pt idx="4972">
                  <c:v>57.138199000000007</c:v>
                </c:pt>
                <c:pt idx="4973">
                  <c:v>57.614155000000004</c:v>
                </c:pt>
                <c:pt idx="4974">
                  <c:v>58.091755000000006</c:v>
                </c:pt>
                <c:pt idx="4975">
                  <c:v>58.539863999999994</c:v>
                </c:pt>
                <c:pt idx="4976">
                  <c:v>59.016860999999999</c:v>
                </c:pt>
                <c:pt idx="4977">
                  <c:v>59.521534000000003</c:v>
                </c:pt>
                <c:pt idx="4978">
                  <c:v>60.07967</c:v>
                </c:pt>
                <c:pt idx="4979">
                  <c:v>60.682171000000011</c:v>
                </c:pt>
                <c:pt idx="4980">
                  <c:v>61.297886000000005</c:v>
                </c:pt>
                <c:pt idx="4981">
                  <c:v>61.868870000000001</c:v>
                </c:pt>
                <c:pt idx="4982">
                  <c:v>62.363457000000004</c:v>
                </c:pt>
                <c:pt idx="4983">
                  <c:v>62.731094000000006</c:v>
                </c:pt>
                <c:pt idx="4984">
                  <c:v>62.980464999999995</c:v>
                </c:pt>
                <c:pt idx="4985">
                  <c:v>63.152981000000004</c:v>
                </c:pt>
                <c:pt idx="4986">
                  <c:v>63.329220000000007</c:v>
                </c:pt>
                <c:pt idx="4987">
                  <c:v>63.597160000000002</c:v>
                </c:pt>
                <c:pt idx="4988">
                  <c:v>64.031768999999983</c:v>
                </c:pt>
                <c:pt idx="4989">
                  <c:v>64.668006999999989</c:v>
                </c:pt>
                <c:pt idx="4990">
                  <c:v>65.492003999999994</c:v>
                </c:pt>
                <c:pt idx="4991">
                  <c:v>66.418091000000004</c:v>
                </c:pt>
                <c:pt idx="4992">
                  <c:v>67.350707999999969</c:v>
                </c:pt>
                <c:pt idx="4993">
                  <c:v>68.152664000000001</c:v>
                </c:pt>
                <c:pt idx="4994">
                  <c:v>68.751105999999993</c:v>
                </c:pt>
                <c:pt idx="4995">
                  <c:v>69.107590000000002</c:v>
                </c:pt>
                <c:pt idx="4996">
                  <c:v>69.252540999999979</c:v>
                </c:pt>
                <c:pt idx="4997">
                  <c:v>69.279380999999987</c:v>
                </c:pt>
                <c:pt idx="4998">
                  <c:v>69.30229199999998</c:v>
                </c:pt>
                <c:pt idx="4999">
                  <c:v>69.422400999999979</c:v>
                </c:pt>
                <c:pt idx="5000">
                  <c:v>69.718300000000013</c:v>
                </c:pt>
                <c:pt idx="5001">
                  <c:v>70.189414999999983</c:v>
                </c:pt>
                <c:pt idx="5002">
                  <c:v>70.787468000000004</c:v>
                </c:pt>
                <c:pt idx="5003">
                  <c:v>71.427466999999993</c:v>
                </c:pt>
                <c:pt idx="5004">
                  <c:v>71.995232000000001</c:v>
                </c:pt>
                <c:pt idx="5005">
                  <c:v>72.417900000000017</c:v>
                </c:pt>
                <c:pt idx="5006">
                  <c:v>72.670203999999998</c:v>
                </c:pt>
                <c:pt idx="5007">
                  <c:v>72.746521000000016</c:v>
                </c:pt>
                <c:pt idx="5008">
                  <c:v>72.724181999999999</c:v>
                </c:pt>
                <c:pt idx="5009">
                  <c:v>72.652488999999989</c:v>
                </c:pt>
                <c:pt idx="5010">
                  <c:v>72.603888999999967</c:v>
                </c:pt>
                <c:pt idx="5011">
                  <c:v>72.599945000000005</c:v>
                </c:pt>
                <c:pt idx="5012">
                  <c:v>72.612426999999983</c:v>
                </c:pt>
                <c:pt idx="5013">
                  <c:v>72.617576999999983</c:v>
                </c:pt>
                <c:pt idx="5014">
                  <c:v>72.545051999999998</c:v>
                </c:pt>
                <c:pt idx="5015">
                  <c:v>72.362472999999966</c:v>
                </c:pt>
                <c:pt idx="5016">
                  <c:v>72.084525999999997</c:v>
                </c:pt>
                <c:pt idx="5017">
                  <c:v>71.743629000000013</c:v>
                </c:pt>
                <c:pt idx="5018">
                  <c:v>71.404488000000001</c:v>
                </c:pt>
                <c:pt idx="5019">
                  <c:v>71.172324999999987</c:v>
                </c:pt>
                <c:pt idx="5020">
                  <c:v>71.076622</c:v>
                </c:pt>
                <c:pt idx="5021">
                  <c:v>71.139731999999967</c:v>
                </c:pt>
                <c:pt idx="5022">
                  <c:v>71.340034000000003</c:v>
                </c:pt>
                <c:pt idx="5023">
                  <c:v>71.556244000000007</c:v>
                </c:pt>
                <c:pt idx="5024">
                  <c:v>71.713493000000014</c:v>
                </c:pt>
                <c:pt idx="5025">
                  <c:v>71.693000999999981</c:v>
                </c:pt>
                <c:pt idx="5026">
                  <c:v>71.461074999999994</c:v>
                </c:pt>
                <c:pt idx="5027">
                  <c:v>70.995498999999981</c:v>
                </c:pt>
                <c:pt idx="5028">
                  <c:v>70.357201000000003</c:v>
                </c:pt>
                <c:pt idx="5029">
                  <c:v>69.658881999999977</c:v>
                </c:pt>
                <c:pt idx="5030">
                  <c:v>68.993454000000014</c:v>
                </c:pt>
                <c:pt idx="5031">
                  <c:v>68.472083999999981</c:v>
                </c:pt>
                <c:pt idx="5032">
                  <c:v>68.141869000000014</c:v>
                </c:pt>
                <c:pt idx="5033">
                  <c:v>68.016891000000001</c:v>
                </c:pt>
                <c:pt idx="5034">
                  <c:v>68.063911000000004</c:v>
                </c:pt>
                <c:pt idx="5035">
                  <c:v>68.219916999999995</c:v>
                </c:pt>
                <c:pt idx="5036">
                  <c:v>68.430465999999996</c:v>
                </c:pt>
                <c:pt idx="5037">
                  <c:v>68.629355999999987</c:v>
                </c:pt>
                <c:pt idx="5038">
                  <c:v>68.796470999999983</c:v>
                </c:pt>
                <c:pt idx="5039">
                  <c:v>68.924210000000016</c:v>
                </c:pt>
                <c:pt idx="5040">
                  <c:v>69.004371999999989</c:v>
                </c:pt>
                <c:pt idx="5041">
                  <c:v>69.055861999999991</c:v>
                </c:pt>
                <c:pt idx="5042">
                  <c:v>69.073111999999981</c:v>
                </c:pt>
                <c:pt idx="5043">
                  <c:v>69.042648</c:v>
                </c:pt>
                <c:pt idx="5044">
                  <c:v>68.953079000000002</c:v>
                </c:pt>
                <c:pt idx="5045">
                  <c:v>68.799271000000005</c:v>
                </c:pt>
                <c:pt idx="5046">
                  <c:v>68.583846999999992</c:v>
                </c:pt>
                <c:pt idx="5047">
                  <c:v>68.332801999999987</c:v>
                </c:pt>
                <c:pt idx="5048">
                  <c:v>68.085845999999989</c:v>
                </c:pt>
                <c:pt idx="5049">
                  <c:v>67.891304000000005</c:v>
                </c:pt>
                <c:pt idx="5050">
                  <c:v>67.775176999999985</c:v>
                </c:pt>
                <c:pt idx="5051">
                  <c:v>67.736098999999982</c:v>
                </c:pt>
                <c:pt idx="5052">
                  <c:v>67.767235000000014</c:v>
                </c:pt>
                <c:pt idx="5053">
                  <c:v>67.780411000000001</c:v>
                </c:pt>
                <c:pt idx="5054">
                  <c:v>67.732590000000002</c:v>
                </c:pt>
                <c:pt idx="5055">
                  <c:v>67.554558</c:v>
                </c:pt>
                <c:pt idx="5056">
                  <c:v>67.202415000000002</c:v>
                </c:pt>
                <c:pt idx="5057">
                  <c:v>66.696235999999999</c:v>
                </c:pt>
                <c:pt idx="5058">
                  <c:v>66.079741999999968</c:v>
                </c:pt>
                <c:pt idx="5059">
                  <c:v>65.416435000000007</c:v>
                </c:pt>
                <c:pt idx="5060">
                  <c:v>64.793036999999998</c:v>
                </c:pt>
                <c:pt idx="5061">
                  <c:v>64.266441</c:v>
                </c:pt>
                <c:pt idx="5062">
                  <c:v>63.869976000000001</c:v>
                </c:pt>
                <c:pt idx="5063">
                  <c:v>63.570583000000006</c:v>
                </c:pt>
                <c:pt idx="5064">
                  <c:v>63.323090000000001</c:v>
                </c:pt>
                <c:pt idx="5065">
                  <c:v>63.048473000000001</c:v>
                </c:pt>
                <c:pt idx="5066">
                  <c:v>62.689369000000006</c:v>
                </c:pt>
                <c:pt idx="5067">
                  <c:v>62.198597000000014</c:v>
                </c:pt>
                <c:pt idx="5068">
                  <c:v>61.583019</c:v>
                </c:pt>
                <c:pt idx="5069">
                  <c:v>60.890491000000004</c:v>
                </c:pt>
                <c:pt idx="5070">
                  <c:v>60.168861</c:v>
                </c:pt>
                <c:pt idx="5071">
                  <c:v>59.519984999999998</c:v>
                </c:pt>
                <c:pt idx="5072">
                  <c:v>58.988937</c:v>
                </c:pt>
                <c:pt idx="5073">
                  <c:v>58.615009000000001</c:v>
                </c:pt>
                <c:pt idx="5074">
                  <c:v>58.395393000000013</c:v>
                </c:pt>
                <c:pt idx="5075">
                  <c:v>58.307956999999995</c:v>
                </c:pt>
                <c:pt idx="5076">
                  <c:v>58.299904000000012</c:v>
                </c:pt>
                <c:pt idx="5077">
                  <c:v>58.344497999999994</c:v>
                </c:pt>
                <c:pt idx="5078">
                  <c:v>58.415123000000001</c:v>
                </c:pt>
                <c:pt idx="5079">
                  <c:v>58.502789</c:v>
                </c:pt>
                <c:pt idx="5080">
                  <c:v>58.601051000000005</c:v>
                </c:pt>
                <c:pt idx="5081">
                  <c:v>58.721214000000003</c:v>
                </c:pt>
                <c:pt idx="5082">
                  <c:v>58.833504000000005</c:v>
                </c:pt>
                <c:pt idx="5083">
                  <c:v>58.896243999999996</c:v>
                </c:pt>
                <c:pt idx="5084">
                  <c:v>58.839500000000001</c:v>
                </c:pt>
                <c:pt idx="5085">
                  <c:v>58.593452000000006</c:v>
                </c:pt>
                <c:pt idx="5086">
                  <c:v>58.076663999999994</c:v>
                </c:pt>
                <c:pt idx="5087">
                  <c:v>57.26995800000001</c:v>
                </c:pt>
                <c:pt idx="5088">
                  <c:v>56.170761000000006</c:v>
                </c:pt>
                <c:pt idx="5089">
                  <c:v>54.858952000000002</c:v>
                </c:pt>
                <c:pt idx="5090">
                  <c:v>53.445251000000006</c:v>
                </c:pt>
                <c:pt idx="5091">
                  <c:v>52.061603999999996</c:v>
                </c:pt>
                <c:pt idx="5092">
                  <c:v>50.839061999999998</c:v>
                </c:pt>
                <c:pt idx="5093">
                  <c:v>49.870152000000004</c:v>
                </c:pt>
                <c:pt idx="5094">
                  <c:v>49.191170000000007</c:v>
                </c:pt>
                <c:pt idx="5095">
                  <c:v>48.770473000000003</c:v>
                </c:pt>
                <c:pt idx="5096">
                  <c:v>48.542385000000003</c:v>
                </c:pt>
                <c:pt idx="5097">
                  <c:v>48.413578000000001</c:v>
                </c:pt>
                <c:pt idx="5098">
                  <c:v>48.272587000000001</c:v>
                </c:pt>
                <c:pt idx="5099">
                  <c:v>48.060074</c:v>
                </c:pt>
                <c:pt idx="5100">
                  <c:v>47.759674000000004</c:v>
                </c:pt>
                <c:pt idx="5101">
                  <c:v>47.386939999999996</c:v>
                </c:pt>
                <c:pt idx="5102">
                  <c:v>47.011344999999999</c:v>
                </c:pt>
                <c:pt idx="5103">
                  <c:v>46.720882000000003</c:v>
                </c:pt>
                <c:pt idx="5104">
                  <c:v>46.558022000000001</c:v>
                </c:pt>
                <c:pt idx="5105">
                  <c:v>46.594402000000002</c:v>
                </c:pt>
                <c:pt idx="5106">
                  <c:v>46.816428999999999</c:v>
                </c:pt>
                <c:pt idx="5107">
                  <c:v>47.207989000000005</c:v>
                </c:pt>
                <c:pt idx="5108">
                  <c:v>47.722282000000007</c:v>
                </c:pt>
                <c:pt idx="5109">
                  <c:v>48.320076</c:v>
                </c:pt>
                <c:pt idx="5110">
                  <c:v>48.974021999999998</c:v>
                </c:pt>
                <c:pt idx="5111">
                  <c:v>49.678417000000003</c:v>
                </c:pt>
                <c:pt idx="5112">
                  <c:v>50.462521000000002</c:v>
                </c:pt>
                <c:pt idx="5113">
                  <c:v>51.340465999999999</c:v>
                </c:pt>
                <c:pt idx="5114">
                  <c:v>52.331809999999997</c:v>
                </c:pt>
                <c:pt idx="5115">
                  <c:v>53.453166999999993</c:v>
                </c:pt>
                <c:pt idx="5116">
                  <c:v>54.630589000000001</c:v>
                </c:pt>
                <c:pt idx="5117">
                  <c:v>55.826046000000005</c:v>
                </c:pt>
                <c:pt idx="5118">
                  <c:v>56.941745999999995</c:v>
                </c:pt>
                <c:pt idx="5119">
                  <c:v>57.910755000000002</c:v>
                </c:pt>
                <c:pt idx="5120">
                  <c:v>58.689331000000003</c:v>
                </c:pt>
                <c:pt idx="5121">
                  <c:v>59.267559000000013</c:v>
                </c:pt>
                <c:pt idx="5122">
                  <c:v>59.711521000000005</c:v>
                </c:pt>
                <c:pt idx="5123">
                  <c:v>60.058540000000001</c:v>
                </c:pt>
                <c:pt idx="5124">
                  <c:v>60.429459000000001</c:v>
                </c:pt>
                <c:pt idx="5125">
                  <c:v>60.855979999999995</c:v>
                </c:pt>
                <c:pt idx="5126">
                  <c:v>61.370338000000004</c:v>
                </c:pt>
                <c:pt idx="5127">
                  <c:v>61.944030999999995</c:v>
                </c:pt>
                <c:pt idx="5128">
                  <c:v>62.477653999999994</c:v>
                </c:pt>
                <c:pt idx="5129">
                  <c:v>62.900180999999996</c:v>
                </c:pt>
                <c:pt idx="5130">
                  <c:v>63.096691</c:v>
                </c:pt>
                <c:pt idx="5131">
                  <c:v>63.031300000000002</c:v>
                </c:pt>
                <c:pt idx="5132">
                  <c:v>62.715874000000007</c:v>
                </c:pt>
                <c:pt idx="5133">
                  <c:v>62.215267000000004</c:v>
                </c:pt>
                <c:pt idx="5134">
                  <c:v>61.661819000000001</c:v>
                </c:pt>
                <c:pt idx="5135">
                  <c:v>61.177258000000002</c:v>
                </c:pt>
                <c:pt idx="5136">
                  <c:v>60.870922</c:v>
                </c:pt>
                <c:pt idx="5137">
                  <c:v>60.795933000000019</c:v>
                </c:pt>
                <c:pt idx="5138">
                  <c:v>60.913852999999996</c:v>
                </c:pt>
                <c:pt idx="5139">
                  <c:v>61.149071000000006</c:v>
                </c:pt>
                <c:pt idx="5140">
                  <c:v>61.357474999999994</c:v>
                </c:pt>
                <c:pt idx="5141">
                  <c:v>61.394341000000004</c:v>
                </c:pt>
                <c:pt idx="5142">
                  <c:v>61.162796000000007</c:v>
                </c:pt>
                <c:pt idx="5143">
                  <c:v>60.606743000000002</c:v>
                </c:pt>
                <c:pt idx="5144">
                  <c:v>59.766407000000001</c:v>
                </c:pt>
                <c:pt idx="5145">
                  <c:v>58.725910000000013</c:v>
                </c:pt>
                <c:pt idx="5146">
                  <c:v>57.595566000000012</c:v>
                </c:pt>
                <c:pt idx="5147">
                  <c:v>56.507747999999999</c:v>
                </c:pt>
                <c:pt idx="5148">
                  <c:v>55.521732000000007</c:v>
                </c:pt>
                <c:pt idx="5149">
                  <c:v>54.676018000000006</c:v>
                </c:pt>
                <c:pt idx="5150">
                  <c:v>53.933627999999999</c:v>
                </c:pt>
                <c:pt idx="5151">
                  <c:v>53.234970000000004</c:v>
                </c:pt>
                <c:pt idx="5152">
                  <c:v>52.511085999999999</c:v>
                </c:pt>
                <c:pt idx="5153">
                  <c:v>51.704605000000001</c:v>
                </c:pt>
                <c:pt idx="5154">
                  <c:v>50.815204999999999</c:v>
                </c:pt>
                <c:pt idx="5155">
                  <c:v>49.860416000000001</c:v>
                </c:pt>
                <c:pt idx="5156">
                  <c:v>48.889140999999995</c:v>
                </c:pt>
                <c:pt idx="5157">
                  <c:v>47.94191</c:v>
                </c:pt>
                <c:pt idx="5158">
                  <c:v>47.057758</c:v>
                </c:pt>
                <c:pt idx="5159">
                  <c:v>46.215717000000012</c:v>
                </c:pt>
                <c:pt idx="5160">
                  <c:v>45.352294999999998</c:v>
                </c:pt>
                <c:pt idx="5161">
                  <c:v>44.434405999999996</c:v>
                </c:pt>
                <c:pt idx="5162">
                  <c:v>43.371151000000005</c:v>
                </c:pt>
                <c:pt idx="5163">
                  <c:v>42.175976000000013</c:v>
                </c:pt>
                <c:pt idx="5164">
                  <c:v>40.876255</c:v>
                </c:pt>
                <c:pt idx="5165">
                  <c:v>39.557982999999993</c:v>
                </c:pt>
                <c:pt idx="5166">
                  <c:v>38.356929999999998</c:v>
                </c:pt>
                <c:pt idx="5167">
                  <c:v>37.404834999999999</c:v>
                </c:pt>
                <c:pt idx="5168">
                  <c:v>36.771843000000004</c:v>
                </c:pt>
                <c:pt idx="5169">
                  <c:v>36.513126</c:v>
                </c:pt>
                <c:pt idx="5170">
                  <c:v>36.558739000000003</c:v>
                </c:pt>
                <c:pt idx="5171">
                  <c:v>36.817130999999996</c:v>
                </c:pt>
                <c:pt idx="5172">
                  <c:v>37.138973000000007</c:v>
                </c:pt>
                <c:pt idx="5173">
                  <c:v>37.407375000000002</c:v>
                </c:pt>
                <c:pt idx="5174">
                  <c:v>37.532665000000001</c:v>
                </c:pt>
                <c:pt idx="5175">
                  <c:v>37.499920000000003</c:v>
                </c:pt>
                <c:pt idx="5176">
                  <c:v>37.35184499999999</c:v>
                </c:pt>
                <c:pt idx="5177">
                  <c:v>37.177010000000003</c:v>
                </c:pt>
                <c:pt idx="5178">
                  <c:v>37.073268999999996</c:v>
                </c:pt>
                <c:pt idx="5179">
                  <c:v>37.125175000000013</c:v>
                </c:pt>
                <c:pt idx="5180">
                  <c:v>37.369095000000002</c:v>
                </c:pt>
                <c:pt idx="5181">
                  <c:v>37.770348000000006</c:v>
                </c:pt>
                <c:pt idx="5182">
                  <c:v>38.297596000000013</c:v>
                </c:pt>
                <c:pt idx="5183">
                  <c:v>38.863155000000006</c:v>
                </c:pt>
                <c:pt idx="5184">
                  <c:v>39.415722000000002</c:v>
                </c:pt>
                <c:pt idx="5185">
                  <c:v>39.910441999999996</c:v>
                </c:pt>
                <c:pt idx="5186">
                  <c:v>40.362492000000003</c:v>
                </c:pt>
                <c:pt idx="5187">
                  <c:v>40.782734000000012</c:v>
                </c:pt>
                <c:pt idx="5188">
                  <c:v>41.208328000000009</c:v>
                </c:pt>
                <c:pt idx="5189">
                  <c:v>41.637402000000002</c:v>
                </c:pt>
                <c:pt idx="5190">
                  <c:v>42.057323000000004</c:v>
                </c:pt>
                <c:pt idx="5191">
                  <c:v>42.397857999999999</c:v>
                </c:pt>
                <c:pt idx="5192">
                  <c:v>42.606701000000001</c:v>
                </c:pt>
                <c:pt idx="5193">
                  <c:v>42.621960000000001</c:v>
                </c:pt>
                <c:pt idx="5194">
                  <c:v>42.419174000000005</c:v>
                </c:pt>
                <c:pt idx="5195">
                  <c:v>42.021030000000003</c:v>
                </c:pt>
                <c:pt idx="5196">
                  <c:v>41.490002000000004</c:v>
                </c:pt>
                <c:pt idx="5197">
                  <c:v>40.919308000000001</c:v>
                </c:pt>
                <c:pt idx="5198">
                  <c:v>40.394737000000006</c:v>
                </c:pt>
                <c:pt idx="5199">
                  <c:v>39.959903999999995</c:v>
                </c:pt>
                <c:pt idx="5200">
                  <c:v>39.611771000000005</c:v>
                </c:pt>
                <c:pt idx="5201">
                  <c:v>39.311625999999997</c:v>
                </c:pt>
                <c:pt idx="5202">
                  <c:v>38.973343</c:v>
                </c:pt>
                <c:pt idx="5203">
                  <c:v>38.539474000000006</c:v>
                </c:pt>
                <c:pt idx="5204">
                  <c:v>37.979298</c:v>
                </c:pt>
                <c:pt idx="5205">
                  <c:v>37.339600000000004</c:v>
                </c:pt>
                <c:pt idx="5206">
                  <c:v>36.720928000000008</c:v>
                </c:pt>
                <c:pt idx="5207">
                  <c:v>36.261993000000011</c:v>
                </c:pt>
                <c:pt idx="5208">
                  <c:v>36.106350000000006</c:v>
                </c:pt>
                <c:pt idx="5209">
                  <c:v>36.342731000000001</c:v>
                </c:pt>
                <c:pt idx="5210">
                  <c:v>36.982754</c:v>
                </c:pt>
                <c:pt idx="5211">
                  <c:v>37.940731</c:v>
                </c:pt>
                <c:pt idx="5212">
                  <c:v>39.061996000000001</c:v>
                </c:pt>
                <c:pt idx="5213">
                  <c:v>40.161560000000001</c:v>
                </c:pt>
                <c:pt idx="5214">
                  <c:v>41.066872000000004</c:v>
                </c:pt>
                <c:pt idx="5215">
                  <c:v>41.670593000000011</c:v>
                </c:pt>
                <c:pt idx="5216">
                  <c:v>41.969376000000011</c:v>
                </c:pt>
                <c:pt idx="5217">
                  <c:v>42.020531000000013</c:v>
                </c:pt>
                <c:pt idx="5218">
                  <c:v>41.969433000000002</c:v>
                </c:pt>
                <c:pt idx="5219">
                  <c:v>41.939205000000001</c:v>
                </c:pt>
                <c:pt idx="5220">
                  <c:v>42.029510000000009</c:v>
                </c:pt>
                <c:pt idx="5221">
                  <c:v>42.265900000000009</c:v>
                </c:pt>
                <c:pt idx="5222">
                  <c:v>42.608898000000003</c:v>
                </c:pt>
                <c:pt idx="5223">
                  <c:v>42.943390000000001</c:v>
                </c:pt>
                <c:pt idx="5224">
                  <c:v>43.163006000000003</c:v>
                </c:pt>
                <c:pt idx="5225">
                  <c:v>43.180943000000006</c:v>
                </c:pt>
                <c:pt idx="5226">
                  <c:v>42.981780999999998</c:v>
                </c:pt>
                <c:pt idx="5227">
                  <c:v>42.623734000000013</c:v>
                </c:pt>
                <c:pt idx="5228">
                  <c:v>42.221363000000011</c:v>
                </c:pt>
                <c:pt idx="5229">
                  <c:v>41.906493999999995</c:v>
                </c:pt>
                <c:pt idx="5230">
                  <c:v>41.777512000000009</c:v>
                </c:pt>
                <c:pt idx="5231">
                  <c:v>41.886139</c:v>
                </c:pt>
                <c:pt idx="5232">
                  <c:v>42.174969000000004</c:v>
                </c:pt>
                <c:pt idx="5233">
                  <c:v>42.552673000000006</c:v>
                </c:pt>
                <c:pt idx="5234">
                  <c:v>42.878746</c:v>
                </c:pt>
                <c:pt idx="5235">
                  <c:v>43.035866000000006</c:v>
                </c:pt>
                <c:pt idx="5236">
                  <c:v>42.965580000000003</c:v>
                </c:pt>
                <c:pt idx="5237">
                  <c:v>42.714149000000006</c:v>
                </c:pt>
                <c:pt idx="5238">
                  <c:v>42.364334000000007</c:v>
                </c:pt>
                <c:pt idx="5239">
                  <c:v>42.084236000000004</c:v>
                </c:pt>
                <c:pt idx="5240">
                  <c:v>42.019042999999996</c:v>
                </c:pt>
                <c:pt idx="5241">
                  <c:v>42.262337000000009</c:v>
                </c:pt>
                <c:pt idx="5242">
                  <c:v>42.833717</c:v>
                </c:pt>
                <c:pt idx="5243">
                  <c:v>43.658058000000004</c:v>
                </c:pt>
                <c:pt idx="5244">
                  <c:v>44.593002000000006</c:v>
                </c:pt>
                <c:pt idx="5245">
                  <c:v>45.474471999999999</c:v>
                </c:pt>
                <c:pt idx="5246">
                  <c:v>46.15934</c:v>
                </c:pt>
                <c:pt idx="5247">
                  <c:v>46.571507000000004</c:v>
                </c:pt>
                <c:pt idx="5248">
                  <c:v>46.714259999999996</c:v>
                </c:pt>
                <c:pt idx="5249">
                  <c:v>46.668499000000011</c:v>
                </c:pt>
                <c:pt idx="5250">
                  <c:v>46.561348000000002</c:v>
                </c:pt>
                <c:pt idx="5251">
                  <c:v>46.524044000000004</c:v>
                </c:pt>
                <c:pt idx="5252">
                  <c:v>46.654426999999998</c:v>
                </c:pt>
                <c:pt idx="5253">
                  <c:v>46.988934</c:v>
                </c:pt>
                <c:pt idx="5254">
                  <c:v>47.486167999999999</c:v>
                </c:pt>
                <c:pt idx="5255">
                  <c:v>48.083873999999994</c:v>
                </c:pt>
                <c:pt idx="5256">
                  <c:v>48.670193000000012</c:v>
                </c:pt>
                <c:pt idx="5257">
                  <c:v>49.147957000000005</c:v>
                </c:pt>
                <c:pt idx="5258">
                  <c:v>49.476940000000006</c:v>
                </c:pt>
                <c:pt idx="5259">
                  <c:v>49.617413000000006</c:v>
                </c:pt>
                <c:pt idx="5260">
                  <c:v>49.614493999999993</c:v>
                </c:pt>
                <c:pt idx="5261">
                  <c:v>49.494499000000005</c:v>
                </c:pt>
                <c:pt idx="5262">
                  <c:v>49.296494000000003</c:v>
                </c:pt>
                <c:pt idx="5263">
                  <c:v>49.047446999999998</c:v>
                </c:pt>
                <c:pt idx="5264">
                  <c:v>48.740597000000001</c:v>
                </c:pt>
                <c:pt idx="5265">
                  <c:v>48.356673999999998</c:v>
                </c:pt>
                <c:pt idx="5266">
                  <c:v>47.862446000000006</c:v>
                </c:pt>
                <c:pt idx="5267">
                  <c:v>47.245251000000003</c:v>
                </c:pt>
                <c:pt idx="5268">
                  <c:v>46.502346000000003</c:v>
                </c:pt>
                <c:pt idx="5269">
                  <c:v>45.647583000000004</c:v>
                </c:pt>
                <c:pt idx="5270">
                  <c:v>44.719532000000008</c:v>
                </c:pt>
                <c:pt idx="5271">
                  <c:v>43.759342000000004</c:v>
                </c:pt>
                <c:pt idx="5272">
                  <c:v>42.780972000000006</c:v>
                </c:pt>
                <c:pt idx="5273">
                  <c:v>41.79171800000001</c:v>
                </c:pt>
                <c:pt idx="5274">
                  <c:v>40.788826</c:v>
                </c:pt>
                <c:pt idx="5275">
                  <c:v>39.734016000000011</c:v>
                </c:pt>
                <c:pt idx="5276">
                  <c:v>38.612831</c:v>
                </c:pt>
                <c:pt idx="5277">
                  <c:v>37.428631000000003</c:v>
                </c:pt>
                <c:pt idx="5278">
                  <c:v>36.180195000000005</c:v>
                </c:pt>
                <c:pt idx="5279">
                  <c:v>34.923603</c:v>
                </c:pt>
                <c:pt idx="5280">
                  <c:v>33.711906000000006</c:v>
                </c:pt>
                <c:pt idx="5281">
                  <c:v>32.602619000000011</c:v>
                </c:pt>
                <c:pt idx="5282">
                  <c:v>31.638152999999999</c:v>
                </c:pt>
                <c:pt idx="5283">
                  <c:v>30.843817000000001</c:v>
                </c:pt>
                <c:pt idx="5284">
                  <c:v>30.230923000000001</c:v>
                </c:pt>
                <c:pt idx="5285">
                  <c:v>29.763828</c:v>
                </c:pt>
                <c:pt idx="5286">
                  <c:v>29.410611999999997</c:v>
                </c:pt>
                <c:pt idx="5287">
                  <c:v>29.150715000000005</c:v>
                </c:pt>
                <c:pt idx="5288">
                  <c:v>28.942462999999996</c:v>
                </c:pt>
                <c:pt idx="5289">
                  <c:v>28.775456999999996</c:v>
                </c:pt>
                <c:pt idx="5290">
                  <c:v>28.641594000000001</c:v>
                </c:pt>
                <c:pt idx="5291">
                  <c:v>28.524448</c:v>
                </c:pt>
                <c:pt idx="5292">
                  <c:v>28.420078</c:v>
                </c:pt>
                <c:pt idx="5293">
                  <c:v>28.327311000000005</c:v>
                </c:pt>
                <c:pt idx="5294">
                  <c:v>28.214134000000001</c:v>
                </c:pt>
                <c:pt idx="5295">
                  <c:v>28.100560999999999</c:v>
                </c:pt>
                <c:pt idx="5296">
                  <c:v>27.980416999999992</c:v>
                </c:pt>
                <c:pt idx="5297">
                  <c:v>27.891832000000001</c:v>
                </c:pt>
                <c:pt idx="5298">
                  <c:v>27.877113000000001</c:v>
                </c:pt>
                <c:pt idx="5299">
                  <c:v>27.978871999999999</c:v>
                </c:pt>
                <c:pt idx="5300">
                  <c:v>28.248340999999996</c:v>
                </c:pt>
                <c:pt idx="5301">
                  <c:v>28.707870000000003</c:v>
                </c:pt>
                <c:pt idx="5302">
                  <c:v>29.342880000000001</c:v>
                </c:pt>
                <c:pt idx="5303">
                  <c:v>30.111243999999999</c:v>
                </c:pt>
                <c:pt idx="5304">
                  <c:v>30.941452000000002</c:v>
                </c:pt>
                <c:pt idx="5305">
                  <c:v>31.752551999999998</c:v>
                </c:pt>
                <c:pt idx="5306">
                  <c:v>32.467213000000001</c:v>
                </c:pt>
                <c:pt idx="5307">
                  <c:v>33.027500000000003</c:v>
                </c:pt>
                <c:pt idx="5308">
                  <c:v>33.442871000000004</c:v>
                </c:pt>
                <c:pt idx="5309">
                  <c:v>33.719692000000002</c:v>
                </c:pt>
                <c:pt idx="5310">
                  <c:v>33.932682</c:v>
                </c:pt>
                <c:pt idx="5311">
                  <c:v>34.156840999999993</c:v>
                </c:pt>
                <c:pt idx="5312">
                  <c:v>34.453723999999994</c:v>
                </c:pt>
                <c:pt idx="5313">
                  <c:v>34.882689999999997</c:v>
                </c:pt>
                <c:pt idx="5314">
                  <c:v>35.445620999999996</c:v>
                </c:pt>
                <c:pt idx="5315">
                  <c:v>36.115055000000005</c:v>
                </c:pt>
                <c:pt idx="5316">
                  <c:v>36.853797999999998</c:v>
                </c:pt>
                <c:pt idx="5317">
                  <c:v>37.587924999999998</c:v>
                </c:pt>
                <c:pt idx="5318">
                  <c:v>38.250461999999999</c:v>
                </c:pt>
                <c:pt idx="5319">
                  <c:v>38.824241999999998</c:v>
                </c:pt>
                <c:pt idx="5320">
                  <c:v>39.278381000000003</c:v>
                </c:pt>
                <c:pt idx="5321">
                  <c:v>39.644592000000003</c:v>
                </c:pt>
                <c:pt idx="5322">
                  <c:v>39.965847000000004</c:v>
                </c:pt>
                <c:pt idx="5323">
                  <c:v>40.288460000000001</c:v>
                </c:pt>
                <c:pt idx="5324">
                  <c:v>40.664257000000006</c:v>
                </c:pt>
                <c:pt idx="5325">
                  <c:v>41.123798000000008</c:v>
                </c:pt>
                <c:pt idx="5326">
                  <c:v>41.668610000000008</c:v>
                </c:pt>
                <c:pt idx="5327">
                  <c:v>42.271698000000001</c:v>
                </c:pt>
                <c:pt idx="5328">
                  <c:v>42.895420000000001</c:v>
                </c:pt>
                <c:pt idx="5329">
                  <c:v>43.475937000000002</c:v>
                </c:pt>
                <c:pt idx="5330">
                  <c:v>43.972546000000001</c:v>
                </c:pt>
                <c:pt idx="5331">
                  <c:v>44.333595000000003</c:v>
                </c:pt>
                <c:pt idx="5332">
                  <c:v>44.554454999999997</c:v>
                </c:pt>
                <c:pt idx="5333">
                  <c:v>44.636223000000001</c:v>
                </c:pt>
                <c:pt idx="5334">
                  <c:v>44.594223</c:v>
                </c:pt>
                <c:pt idx="5335">
                  <c:v>44.465969000000001</c:v>
                </c:pt>
                <c:pt idx="5336">
                  <c:v>44.274651000000006</c:v>
                </c:pt>
                <c:pt idx="5337">
                  <c:v>44.018208000000001</c:v>
                </c:pt>
                <c:pt idx="5338">
                  <c:v>43.709492000000004</c:v>
                </c:pt>
                <c:pt idx="5339">
                  <c:v>43.310420999999998</c:v>
                </c:pt>
                <c:pt idx="5340">
                  <c:v>42.797123000000013</c:v>
                </c:pt>
                <c:pt idx="5341">
                  <c:v>42.158005000000003</c:v>
                </c:pt>
                <c:pt idx="5342">
                  <c:v>41.379780000000004</c:v>
                </c:pt>
                <c:pt idx="5343">
                  <c:v>40.489910000000002</c:v>
                </c:pt>
                <c:pt idx="5344">
                  <c:v>39.531616</c:v>
                </c:pt>
                <c:pt idx="5345">
                  <c:v>38.551906999999993</c:v>
                </c:pt>
                <c:pt idx="5346">
                  <c:v>37.635387000000001</c:v>
                </c:pt>
                <c:pt idx="5347">
                  <c:v>36.807666999999988</c:v>
                </c:pt>
                <c:pt idx="5348">
                  <c:v>36.117504000000004</c:v>
                </c:pt>
                <c:pt idx="5349">
                  <c:v>35.550651999999999</c:v>
                </c:pt>
                <c:pt idx="5350">
                  <c:v>35.075047000000005</c:v>
                </c:pt>
                <c:pt idx="5351">
                  <c:v>34.674992000000003</c:v>
                </c:pt>
                <c:pt idx="5352">
                  <c:v>34.292938000000014</c:v>
                </c:pt>
                <c:pt idx="5353">
                  <c:v>33.933284999999998</c:v>
                </c:pt>
                <c:pt idx="5354">
                  <c:v>33.593246000000001</c:v>
                </c:pt>
                <c:pt idx="5355">
                  <c:v>33.318169000000005</c:v>
                </c:pt>
                <c:pt idx="5356">
                  <c:v>33.126789000000002</c:v>
                </c:pt>
                <c:pt idx="5357">
                  <c:v>33.070839000000007</c:v>
                </c:pt>
                <c:pt idx="5358">
                  <c:v>33.163288000000001</c:v>
                </c:pt>
                <c:pt idx="5359">
                  <c:v>33.362347</c:v>
                </c:pt>
                <c:pt idx="5360">
                  <c:v>33.644267999999997</c:v>
                </c:pt>
                <c:pt idx="5361">
                  <c:v>33.910503000000006</c:v>
                </c:pt>
                <c:pt idx="5362">
                  <c:v>34.106125000000006</c:v>
                </c:pt>
                <c:pt idx="5363">
                  <c:v>34.178917000000013</c:v>
                </c:pt>
                <c:pt idx="5364">
                  <c:v>34.118610000000004</c:v>
                </c:pt>
                <c:pt idx="5365">
                  <c:v>33.948349</c:v>
                </c:pt>
                <c:pt idx="5366">
                  <c:v>33.732761000000011</c:v>
                </c:pt>
                <c:pt idx="5367">
                  <c:v>33.549355000000006</c:v>
                </c:pt>
                <c:pt idx="5368">
                  <c:v>33.455540000000006</c:v>
                </c:pt>
                <c:pt idx="5369">
                  <c:v>33.485214000000006</c:v>
                </c:pt>
                <c:pt idx="5370">
                  <c:v>33.62039200000001</c:v>
                </c:pt>
                <c:pt idx="5371">
                  <c:v>33.829948000000002</c:v>
                </c:pt>
                <c:pt idx="5372">
                  <c:v>34.017295999999995</c:v>
                </c:pt>
                <c:pt idx="5373">
                  <c:v>34.129528000000008</c:v>
                </c:pt>
                <c:pt idx="5374">
                  <c:v>34.092724000000011</c:v>
                </c:pt>
                <c:pt idx="5375">
                  <c:v>33.884734999999999</c:v>
                </c:pt>
                <c:pt idx="5376">
                  <c:v>33.521976000000002</c:v>
                </c:pt>
                <c:pt idx="5377">
                  <c:v>33.020031000000003</c:v>
                </c:pt>
                <c:pt idx="5378">
                  <c:v>32.436657000000004</c:v>
                </c:pt>
                <c:pt idx="5379">
                  <c:v>31.795091999999997</c:v>
                </c:pt>
                <c:pt idx="5380">
                  <c:v>31.110559000000002</c:v>
                </c:pt>
                <c:pt idx="5381">
                  <c:v>30.391607</c:v>
                </c:pt>
                <c:pt idx="5382">
                  <c:v>29.614764999999998</c:v>
                </c:pt>
                <c:pt idx="5383">
                  <c:v>28.790234000000002</c:v>
                </c:pt>
                <c:pt idx="5384">
                  <c:v>27.919952000000002</c:v>
                </c:pt>
                <c:pt idx="5385">
                  <c:v>27.048258000000001</c:v>
                </c:pt>
                <c:pt idx="5386">
                  <c:v>26.238275999999999</c:v>
                </c:pt>
                <c:pt idx="5387">
                  <c:v>25.562337999999997</c:v>
                </c:pt>
                <c:pt idx="5388">
                  <c:v>25.062283999999991</c:v>
                </c:pt>
                <c:pt idx="5389">
                  <c:v>24.785689999999992</c:v>
                </c:pt>
                <c:pt idx="5390">
                  <c:v>24.723278000000001</c:v>
                </c:pt>
                <c:pt idx="5391">
                  <c:v>24.830428999999999</c:v>
                </c:pt>
                <c:pt idx="5392">
                  <c:v>25.055586000000002</c:v>
                </c:pt>
                <c:pt idx="5393">
                  <c:v>25.347055000000005</c:v>
                </c:pt>
                <c:pt idx="5394">
                  <c:v>25.672203</c:v>
                </c:pt>
                <c:pt idx="5395">
                  <c:v>26.010565000000003</c:v>
                </c:pt>
                <c:pt idx="5396">
                  <c:v>26.411299</c:v>
                </c:pt>
                <c:pt idx="5397">
                  <c:v>26.890132999999995</c:v>
                </c:pt>
                <c:pt idx="5398">
                  <c:v>27.495991</c:v>
                </c:pt>
                <c:pt idx="5399">
                  <c:v>28.229893000000001</c:v>
                </c:pt>
                <c:pt idx="5400">
                  <c:v>29.063814000000001</c:v>
                </c:pt>
                <c:pt idx="5401">
                  <c:v>29.941685</c:v>
                </c:pt>
                <c:pt idx="5402">
                  <c:v>30.776295000000001</c:v>
                </c:pt>
                <c:pt idx="5403">
                  <c:v>31.496398999999997</c:v>
                </c:pt>
                <c:pt idx="5404">
                  <c:v>32.051703999999994</c:v>
                </c:pt>
                <c:pt idx="5405">
                  <c:v>32.416245000000004</c:v>
                </c:pt>
                <c:pt idx="5406">
                  <c:v>32.622448000000006</c:v>
                </c:pt>
                <c:pt idx="5407">
                  <c:v>32.706345000000006</c:v>
                </c:pt>
                <c:pt idx="5408">
                  <c:v>32.700172000000009</c:v>
                </c:pt>
                <c:pt idx="5409">
                  <c:v>32.634911000000002</c:v>
                </c:pt>
                <c:pt idx="5410">
                  <c:v>32.482646999999993</c:v>
                </c:pt>
                <c:pt idx="5411">
                  <c:v>32.182762000000004</c:v>
                </c:pt>
                <c:pt idx="5412">
                  <c:v>31.687325000000001</c:v>
                </c:pt>
                <c:pt idx="5413">
                  <c:v>30.924491999999997</c:v>
                </c:pt>
                <c:pt idx="5414">
                  <c:v>29.875847</c:v>
                </c:pt>
                <c:pt idx="5415">
                  <c:v>28.579722999999998</c:v>
                </c:pt>
                <c:pt idx="5416">
                  <c:v>27.106328999999999</c:v>
                </c:pt>
                <c:pt idx="5417">
                  <c:v>25.568679999999997</c:v>
                </c:pt>
                <c:pt idx="5418">
                  <c:v>24.094597</c:v>
                </c:pt>
                <c:pt idx="5419">
                  <c:v>22.743979</c:v>
                </c:pt>
                <c:pt idx="5420">
                  <c:v>21.568974000000001</c:v>
                </c:pt>
                <c:pt idx="5421">
                  <c:v>20.534033000000001</c:v>
                </c:pt>
                <c:pt idx="5422">
                  <c:v>19.594768999999999</c:v>
                </c:pt>
                <c:pt idx="5423">
                  <c:v>18.669205000000005</c:v>
                </c:pt>
                <c:pt idx="5424">
                  <c:v>17.743658</c:v>
                </c:pt>
                <c:pt idx="5425">
                  <c:v>16.822099999999995</c:v>
                </c:pt>
                <c:pt idx="5426">
                  <c:v>15.984630000000001</c:v>
                </c:pt>
                <c:pt idx="5427">
                  <c:v>15.353401000000002</c:v>
                </c:pt>
                <c:pt idx="5428">
                  <c:v>15.043434000000001</c:v>
                </c:pt>
                <c:pt idx="5429">
                  <c:v>15.145669</c:v>
                </c:pt>
                <c:pt idx="5430">
                  <c:v>15.665899000000001</c:v>
                </c:pt>
                <c:pt idx="5431">
                  <c:v>16.527114999999995</c:v>
                </c:pt>
                <c:pt idx="5432">
                  <c:v>17.587454000000001</c:v>
                </c:pt>
                <c:pt idx="5433">
                  <c:v>18.642111</c:v>
                </c:pt>
                <c:pt idx="5434">
                  <c:v>19.511969000000004</c:v>
                </c:pt>
                <c:pt idx="5435">
                  <c:v>20.077010999999999</c:v>
                </c:pt>
                <c:pt idx="5436">
                  <c:v>20.285991999999997</c:v>
                </c:pt>
                <c:pt idx="5437">
                  <c:v>20.194336</c:v>
                </c:pt>
                <c:pt idx="5438">
                  <c:v>19.924553</c:v>
                </c:pt>
                <c:pt idx="5439">
                  <c:v>19.637322999999999</c:v>
                </c:pt>
                <c:pt idx="5440">
                  <c:v>19.447471999999998</c:v>
                </c:pt>
                <c:pt idx="5441">
                  <c:v>19.452626999999996</c:v>
                </c:pt>
                <c:pt idx="5442">
                  <c:v>19.645368999999999</c:v>
                </c:pt>
                <c:pt idx="5443">
                  <c:v>19.959738000000002</c:v>
                </c:pt>
                <c:pt idx="5444">
                  <c:v>20.307257000000003</c:v>
                </c:pt>
                <c:pt idx="5445">
                  <c:v>20.590225</c:v>
                </c:pt>
                <c:pt idx="5446">
                  <c:v>20.745662999999997</c:v>
                </c:pt>
                <c:pt idx="5447">
                  <c:v>20.798146999999997</c:v>
                </c:pt>
                <c:pt idx="5448">
                  <c:v>20.805489999999995</c:v>
                </c:pt>
                <c:pt idx="5449">
                  <c:v>20.869679999999995</c:v>
                </c:pt>
                <c:pt idx="5450">
                  <c:v>21.106323</c:v>
                </c:pt>
                <c:pt idx="5451">
                  <c:v>21.582202999999996</c:v>
                </c:pt>
                <c:pt idx="5452">
                  <c:v>22.311838000000009</c:v>
                </c:pt>
                <c:pt idx="5453">
                  <c:v>23.251245000000001</c:v>
                </c:pt>
                <c:pt idx="5454">
                  <c:v>24.313257000000004</c:v>
                </c:pt>
                <c:pt idx="5455">
                  <c:v>25.377329</c:v>
                </c:pt>
                <c:pt idx="5456">
                  <c:v>26.383960999999999</c:v>
                </c:pt>
                <c:pt idx="5457">
                  <c:v>27.272029999999997</c:v>
                </c:pt>
                <c:pt idx="5458">
                  <c:v>28.090057000000005</c:v>
                </c:pt>
                <c:pt idx="5459">
                  <c:v>28.901845999999999</c:v>
                </c:pt>
                <c:pt idx="5460">
                  <c:v>29.799603999999995</c:v>
                </c:pt>
                <c:pt idx="5461">
                  <c:v>30.884926</c:v>
                </c:pt>
                <c:pt idx="5462">
                  <c:v>32.192009000000013</c:v>
                </c:pt>
                <c:pt idx="5463">
                  <c:v>33.717082999999995</c:v>
                </c:pt>
                <c:pt idx="5464">
                  <c:v>35.388302000000003</c:v>
                </c:pt>
                <c:pt idx="5465">
                  <c:v>37.094097000000005</c:v>
                </c:pt>
                <c:pt idx="5466">
                  <c:v>38.709183000000003</c:v>
                </c:pt>
                <c:pt idx="5467">
                  <c:v>40.123417000000003</c:v>
                </c:pt>
                <c:pt idx="5468">
                  <c:v>41.264050000000005</c:v>
                </c:pt>
                <c:pt idx="5469">
                  <c:v>42.098034000000013</c:v>
                </c:pt>
                <c:pt idx="5470">
                  <c:v>42.648926000000003</c:v>
                </c:pt>
                <c:pt idx="5471">
                  <c:v>42.957797999999997</c:v>
                </c:pt>
                <c:pt idx="5472">
                  <c:v>43.060238000000005</c:v>
                </c:pt>
                <c:pt idx="5473">
                  <c:v>42.990826000000006</c:v>
                </c:pt>
                <c:pt idx="5474">
                  <c:v>42.765194000000008</c:v>
                </c:pt>
                <c:pt idx="5475">
                  <c:v>42.352748999999996</c:v>
                </c:pt>
                <c:pt idx="5476">
                  <c:v>41.705734000000007</c:v>
                </c:pt>
                <c:pt idx="5477">
                  <c:v>40.801773000000004</c:v>
                </c:pt>
                <c:pt idx="5478">
                  <c:v>39.584456999999993</c:v>
                </c:pt>
                <c:pt idx="5479">
                  <c:v>38.073283999999994</c:v>
                </c:pt>
                <c:pt idx="5480">
                  <c:v>36.281456000000006</c:v>
                </c:pt>
                <c:pt idx="5481">
                  <c:v>34.270973000000012</c:v>
                </c:pt>
                <c:pt idx="5482">
                  <c:v>32.117573</c:v>
                </c:pt>
                <c:pt idx="5483">
                  <c:v>29.911251000000004</c:v>
                </c:pt>
                <c:pt idx="5484">
                  <c:v>27.725897</c:v>
                </c:pt>
                <c:pt idx="5485">
                  <c:v>25.621475000000004</c:v>
                </c:pt>
                <c:pt idx="5486">
                  <c:v>23.632591000000001</c:v>
                </c:pt>
                <c:pt idx="5487">
                  <c:v>21.762061999999997</c:v>
                </c:pt>
                <c:pt idx="5488">
                  <c:v>19.983466999999997</c:v>
                </c:pt>
                <c:pt idx="5489">
                  <c:v>18.264773999999996</c:v>
                </c:pt>
                <c:pt idx="5490">
                  <c:v>16.547438</c:v>
                </c:pt>
                <c:pt idx="5491">
                  <c:v>14.821236000000003</c:v>
                </c:pt>
                <c:pt idx="5492">
                  <c:v>13.051339</c:v>
                </c:pt>
                <c:pt idx="5493">
                  <c:v>11.269959</c:v>
                </c:pt>
                <c:pt idx="5494">
                  <c:v>9.5321064</c:v>
                </c:pt>
                <c:pt idx="5495">
                  <c:v>7.9000148999999995</c:v>
                </c:pt>
                <c:pt idx="5496">
                  <c:v>6.482810999999999</c:v>
                </c:pt>
                <c:pt idx="5497">
                  <c:v>5.3595299999999995</c:v>
                </c:pt>
                <c:pt idx="5498">
                  <c:v>4.5933652</c:v>
                </c:pt>
                <c:pt idx="5499">
                  <c:v>4.2243433000000001</c:v>
                </c:pt>
                <c:pt idx="5500">
                  <c:v>4.2287244999999993</c:v>
                </c:pt>
                <c:pt idx="5501">
                  <c:v>4.548348400000001</c:v>
                </c:pt>
                <c:pt idx="5502">
                  <c:v>5.0941190999999995</c:v>
                </c:pt>
                <c:pt idx="5503">
                  <c:v>5.7605809999999993</c:v>
                </c:pt>
                <c:pt idx="5504">
                  <c:v>6.4458555999999989</c:v>
                </c:pt>
                <c:pt idx="5505">
                  <c:v>7.0633903</c:v>
                </c:pt>
                <c:pt idx="5506">
                  <c:v>7.5798144000000001</c:v>
                </c:pt>
                <c:pt idx="5507">
                  <c:v>7.9672441000000003</c:v>
                </c:pt>
                <c:pt idx="5508">
                  <c:v>8.2337350999999988</c:v>
                </c:pt>
                <c:pt idx="5509">
                  <c:v>8.4121609000000035</c:v>
                </c:pt>
                <c:pt idx="5510">
                  <c:v>8.5093707999999992</c:v>
                </c:pt>
                <c:pt idx="5511">
                  <c:v>8.5586023000000004</c:v>
                </c:pt>
                <c:pt idx="5512">
                  <c:v>8.5533218000000009</c:v>
                </c:pt>
                <c:pt idx="5513">
                  <c:v>8.5085974000000011</c:v>
                </c:pt>
                <c:pt idx="5514">
                  <c:v>8.4228106</c:v>
                </c:pt>
                <c:pt idx="5515">
                  <c:v>8.3260479000000007</c:v>
                </c:pt>
                <c:pt idx="5516">
                  <c:v>8.2458963000000001</c:v>
                </c:pt>
                <c:pt idx="5517">
                  <c:v>8.2472218999999978</c:v>
                </c:pt>
                <c:pt idx="5518">
                  <c:v>8.3800020000000011</c:v>
                </c:pt>
                <c:pt idx="5519">
                  <c:v>8.6964273000000034</c:v>
                </c:pt>
                <c:pt idx="5520">
                  <c:v>9.2252750000000017</c:v>
                </c:pt>
                <c:pt idx="5521">
                  <c:v>9.9552860000000027</c:v>
                </c:pt>
                <c:pt idx="5522">
                  <c:v>10.851663</c:v>
                </c:pt>
                <c:pt idx="5523">
                  <c:v>11.856564000000004</c:v>
                </c:pt>
                <c:pt idx="5524">
                  <c:v>12.891809</c:v>
                </c:pt>
                <c:pt idx="5525">
                  <c:v>13.889986000000002</c:v>
                </c:pt>
                <c:pt idx="5526">
                  <c:v>14.818868999999999</c:v>
                </c:pt>
                <c:pt idx="5527">
                  <c:v>15.666438000000003</c:v>
                </c:pt>
                <c:pt idx="5528">
                  <c:v>16.455403999999998</c:v>
                </c:pt>
                <c:pt idx="5529">
                  <c:v>17.261792999999997</c:v>
                </c:pt>
                <c:pt idx="5530">
                  <c:v>18.125005999999999</c:v>
                </c:pt>
                <c:pt idx="5531">
                  <c:v>19.116688000000003</c:v>
                </c:pt>
                <c:pt idx="5532">
                  <c:v>20.290490999999996</c:v>
                </c:pt>
                <c:pt idx="5533">
                  <c:v>21.634380000000004</c:v>
                </c:pt>
                <c:pt idx="5534">
                  <c:v>23.155521</c:v>
                </c:pt>
                <c:pt idx="5535">
                  <c:v>24.821311999999999</c:v>
                </c:pt>
                <c:pt idx="5536">
                  <c:v>26.580749999999988</c:v>
                </c:pt>
                <c:pt idx="5537">
                  <c:v>28.389059</c:v>
                </c:pt>
                <c:pt idx="5538">
                  <c:v>30.213802000000001</c:v>
                </c:pt>
                <c:pt idx="5539">
                  <c:v>32.019477999999999</c:v>
                </c:pt>
                <c:pt idx="5540">
                  <c:v>33.774283999999994</c:v>
                </c:pt>
                <c:pt idx="5541">
                  <c:v>35.463862999999996</c:v>
                </c:pt>
                <c:pt idx="5542">
                  <c:v>37.060509000000003</c:v>
                </c:pt>
                <c:pt idx="5543">
                  <c:v>38.518276</c:v>
                </c:pt>
                <c:pt idx="5544">
                  <c:v>39.816116000000001</c:v>
                </c:pt>
                <c:pt idx="5545">
                  <c:v>40.900543000000006</c:v>
                </c:pt>
                <c:pt idx="5546">
                  <c:v>41.741375000000005</c:v>
                </c:pt>
                <c:pt idx="5547">
                  <c:v>42.287178000000004</c:v>
                </c:pt>
                <c:pt idx="5548">
                  <c:v>42.535297</c:v>
                </c:pt>
                <c:pt idx="5549">
                  <c:v>42.474571000000005</c:v>
                </c:pt>
                <c:pt idx="5550">
                  <c:v>42.107600999999995</c:v>
                </c:pt>
                <c:pt idx="5551">
                  <c:v>41.469170000000005</c:v>
                </c:pt>
                <c:pt idx="5552">
                  <c:v>40.58569</c:v>
                </c:pt>
                <c:pt idx="5553">
                  <c:v>39.524006</c:v>
                </c:pt>
                <c:pt idx="5554">
                  <c:v>38.328461000000004</c:v>
                </c:pt>
                <c:pt idx="5555">
                  <c:v>37.075386000000002</c:v>
                </c:pt>
                <c:pt idx="5556">
                  <c:v>35.826465999999996</c:v>
                </c:pt>
                <c:pt idx="5557">
                  <c:v>34.649665999999996</c:v>
                </c:pt>
                <c:pt idx="5558">
                  <c:v>33.586860999999999</c:v>
                </c:pt>
                <c:pt idx="5559">
                  <c:v>32.684956</c:v>
                </c:pt>
                <c:pt idx="5560">
                  <c:v>31.949841999999997</c:v>
                </c:pt>
                <c:pt idx="5561">
                  <c:v>31.376470999999999</c:v>
                </c:pt>
                <c:pt idx="5562">
                  <c:v>30.926497999999995</c:v>
                </c:pt>
                <c:pt idx="5563">
                  <c:v>30.548133999999997</c:v>
                </c:pt>
                <c:pt idx="5564">
                  <c:v>30.179987000000004</c:v>
                </c:pt>
                <c:pt idx="5565">
                  <c:v>29.760144999999998</c:v>
                </c:pt>
                <c:pt idx="5566">
                  <c:v>29.234024000000005</c:v>
                </c:pt>
                <c:pt idx="5567">
                  <c:v>28.570114</c:v>
                </c:pt>
                <c:pt idx="5568">
                  <c:v>27.750805000000003</c:v>
                </c:pt>
                <c:pt idx="5569">
                  <c:v>26.779015000000001</c:v>
                </c:pt>
                <c:pt idx="5570">
                  <c:v>25.697171999999998</c:v>
                </c:pt>
                <c:pt idx="5571">
                  <c:v>24.527975000000005</c:v>
                </c:pt>
                <c:pt idx="5572">
                  <c:v>23.327694000000001</c:v>
                </c:pt>
                <c:pt idx="5573">
                  <c:v>22.133265000000009</c:v>
                </c:pt>
                <c:pt idx="5574">
                  <c:v>21.009070999999999</c:v>
                </c:pt>
                <c:pt idx="5575">
                  <c:v>19.957101999999999</c:v>
                </c:pt>
                <c:pt idx="5576">
                  <c:v>19.017717000000001</c:v>
                </c:pt>
                <c:pt idx="5577">
                  <c:v>18.190538</c:v>
                </c:pt>
                <c:pt idx="5578">
                  <c:v>17.465568999999995</c:v>
                </c:pt>
                <c:pt idx="5579">
                  <c:v>16.816288000000004</c:v>
                </c:pt>
                <c:pt idx="5580">
                  <c:v>16.221958000000004</c:v>
                </c:pt>
                <c:pt idx="5581">
                  <c:v>15.643976999999998</c:v>
                </c:pt>
                <c:pt idx="5582">
                  <c:v>15.044446000000002</c:v>
                </c:pt>
                <c:pt idx="5583">
                  <c:v>14.408607</c:v>
                </c:pt>
                <c:pt idx="5584">
                  <c:v>13.728774999999999</c:v>
                </c:pt>
                <c:pt idx="5585">
                  <c:v>12.990058000000001</c:v>
                </c:pt>
                <c:pt idx="5586">
                  <c:v>12.224486000000002</c:v>
                </c:pt>
                <c:pt idx="5587">
                  <c:v>11.459923</c:v>
                </c:pt>
                <c:pt idx="5588">
                  <c:v>10.719022999999998</c:v>
                </c:pt>
                <c:pt idx="5589">
                  <c:v>10.049929000000001</c:v>
                </c:pt>
                <c:pt idx="5590">
                  <c:v>9.4877280999999982</c:v>
                </c:pt>
                <c:pt idx="5591">
                  <c:v>9.058122599999999</c:v>
                </c:pt>
                <c:pt idx="5592">
                  <c:v>8.7828932000000002</c:v>
                </c:pt>
                <c:pt idx="5593">
                  <c:v>8.6913794999999983</c:v>
                </c:pt>
                <c:pt idx="5594">
                  <c:v>8.7844752999999987</c:v>
                </c:pt>
                <c:pt idx="5595">
                  <c:v>9.0661440000000013</c:v>
                </c:pt>
                <c:pt idx="5596">
                  <c:v>9.5366134999999996</c:v>
                </c:pt>
                <c:pt idx="5597">
                  <c:v>10.179590000000003</c:v>
                </c:pt>
                <c:pt idx="5598">
                  <c:v>10.971573000000001</c:v>
                </c:pt>
                <c:pt idx="5599">
                  <c:v>11.889186000000002</c:v>
                </c:pt>
                <c:pt idx="5600">
                  <c:v>12.891127999999998</c:v>
                </c:pt>
                <c:pt idx="5601">
                  <c:v>13.950047000000001</c:v>
                </c:pt>
                <c:pt idx="5602">
                  <c:v>15.028977999999997</c:v>
                </c:pt>
                <c:pt idx="5603">
                  <c:v>16.125831999999999</c:v>
                </c:pt>
                <c:pt idx="5604">
                  <c:v>17.225532999999992</c:v>
                </c:pt>
                <c:pt idx="5605">
                  <c:v>18.354988000000002</c:v>
                </c:pt>
                <c:pt idx="5606">
                  <c:v>19.525767999999996</c:v>
                </c:pt>
                <c:pt idx="5607">
                  <c:v>20.750050000000005</c:v>
                </c:pt>
                <c:pt idx="5608">
                  <c:v>22.040811999999999</c:v>
                </c:pt>
                <c:pt idx="5609">
                  <c:v>23.390127</c:v>
                </c:pt>
                <c:pt idx="5610">
                  <c:v>24.759535</c:v>
                </c:pt>
                <c:pt idx="5611">
                  <c:v>26.104120000000005</c:v>
                </c:pt>
                <c:pt idx="5612">
                  <c:v>27.363759999999996</c:v>
                </c:pt>
                <c:pt idx="5613">
                  <c:v>28.474464000000001</c:v>
                </c:pt>
                <c:pt idx="5614">
                  <c:v>29.388389999999998</c:v>
                </c:pt>
                <c:pt idx="5615">
                  <c:v>30.059070999999999</c:v>
                </c:pt>
                <c:pt idx="5616">
                  <c:v>30.50094</c:v>
                </c:pt>
                <c:pt idx="5617">
                  <c:v>30.689624999999996</c:v>
                </c:pt>
                <c:pt idx="5618">
                  <c:v>30.659103000000005</c:v>
                </c:pt>
                <c:pt idx="5619">
                  <c:v>30.428856</c:v>
                </c:pt>
                <c:pt idx="5620">
                  <c:v>30.017593000000005</c:v>
                </c:pt>
                <c:pt idx="5621">
                  <c:v>29.441528000000002</c:v>
                </c:pt>
                <c:pt idx="5622">
                  <c:v>28.714497000000001</c:v>
                </c:pt>
                <c:pt idx="5623">
                  <c:v>27.827916999999999</c:v>
                </c:pt>
                <c:pt idx="5624">
                  <c:v>26.812215999999999</c:v>
                </c:pt>
                <c:pt idx="5625">
                  <c:v>25.684832</c:v>
                </c:pt>
                <c:pt idx="5626">
                  <c:v>24.473348999999995</c:v>
                </c:pt>
                <c:pt idx="5627">
                  <c:v>23.239784</c:v>
                </c:pt>
                <c:pt idx="5628">
                  <c:v>22.023759999999996</c:v>
                </c:pt>
                <c:pt idx="5629">
                  <c:v>20.889652000000002</c:v>
                </c:pt>
                <c:pt idx="5630">
                  <c:v>19.876545</c:v>
                </c:pt>
                <c:pt idx="5631">
                  <c:v>19.025603999999998</c:v>
                </c:pt>
                <c:pt idx="5632">
                  <c:v>18.348257</c:v>
                </c:pt>
                <c:pt idx="5633">
                  <c:v>17.834169000000003</c:v>
                </c:pt>
                <c:pt idx="5634">
                  <c:v>17.476385000000001</c:v>
                </c:pt>
                <c:pt idx="5635">
                  <c:v>17.225533999999996</c:v>
                </c:pt>
                <c:pt idx="5636">
                  <c:v>17.050643999999991</c:v>
                </c:pt>
                <c:pt idx="5637">
                  <c:v>16.894154000000004</c:v>
                </c:pt>
                <c:pt idx="5638">
                  <c:v>16.703562000000002</c:v>
                </c:pt>
                <c:pt idx="5639">
                  <c:v>16.443657000000002</c:v>
                </c:pt>
                <c:pt idx="5640">
                  <c:v>16.063010999999996</c:v>
                </c:pt>
                <c:pt idx="5641">
                  <c:v>15.555234000000002</c:v>
                </c:pt>
                <c:pt idx="5642">
                  <c:v>14.924138000000001</c:v>
                </c:pt>
                <c:pt idx="5643">
                  <c:v>14.175776000000003</c:v>
                </c:pt>
                <c:pt idx="5644">
                  <c:v>13.391948000000001</c:v>
                </c:pt>
                <c:pt idx="5645">
                  <c:v>12.614724000000001</c:v>
                </c:pt>
                <c:pt idx="5646">
                  <c:v>11.932816000000003</c:v>
                </c:pt>
                <c:pt idx="5647">
                  <c:v>11.403387</c:v>
                </c:pt>
                <c:pt idx="5648">
                  <c:v>11.094407</c:v>
                </c:pt>
                <c:pt idx="5649">
                  <c:v>11.008637</c:v>
                </c:pt>
                <c:pt idx="5650">
                  <c:v>11.145041000000001</c:v>
                </c:pt>
                <c:pt idx="5651">
                  <c:v>11.465504000000003</c:v>
                </c:pt>
                <c:pt idx="5652">
                  <c:v>11.909171000000001</c:v>
                </c:pt>
                <c:pt idx="5653">
                  <c:v>12.401695</c:v>
                </c:pt>
                <c:pt idx="5654">
                  <c:v>12.892979</c:v>
                </c:pt>
                <c:pt idx="5655">
                  <c:v>13.324652</c:v>
                </c:pt>
                <c:pt idx="5656">
                  <c:v>13.670858000000001</c:v>
                </c:pt>
                <c:pt idx="5657">
                  <c:v>13.915215</c:v>
                </c:pt>
                <c:pt idx="5658">
                  <c:v>14.05499</c:v>
                </c:pt>
                <c:pt idx="5659">
                  <c:v>14.095572000000002</c:v>
                </c:pt>
                <c:pt idx="5660">
                  <c:v>14.050078000000001</c:v>
                </c:pt>
                <c:pt idx="5661">
                  <c:v>13.924597</c:v>
                </c:pt>
                <c:pt idx="5662">
                  <c:v>13.743635000000001</c:v>
                </c:pt>
                <c:pt idx="5663">
                  <c:v>13.521991999999999</c:v>
                </c:pt>
                <c:pt idx="5664">
                  <c:v>13.312299000000001</c:v>
                </c:pt>
                <c:pt idx="5665">
                  <c:v>13.151741000000001</c:v>
                </c:pt>
                <c:pt idx="5666">
                  <c:v>13.114508000000001</c:v>
                </c:pt>
                <c:pt idx="5667">
                  <c:v>13.235711999999999</c:v>
                </c:pt>
                <c:pt idx="5668">
                  <c:v>13.557507000000003</c:v>
                </c:pt>
                <c:pt idx="5669">
                  <c:v>14.096425</c:v>
                </c:pt>
                <c:pt idx="5670">
                  <c:v>14.80936</c:v>
                </c:pt>
                <c:pt idx="5671">
                  <c:v>15.654170000000001</c:v>
                </c:pt>
                <c:pt idx="5672">
                  <c:v>16.542026999999997</c:v>
                </c:pt>
                <c:pt idx="5673">
                  <c:v>17.386973999999999</c:v>
                </c:pt>
                <c:pt idx="5674">
                  <c:v>18.121115000000003</c:v>
                </c:pt>
                <c:pt idx="5675">
                  <c:v>18.697063000000004</c:v>
                </c:pt>
                <c:pt idx="5676">
                  <c:v>19.106766</c:v>
                </c:pt>
                <c:pt idx="5677">
                  <c:v>19.366506999999995</c:v>
                </c:pt>
                <c:pt idx="5678">
                  <c:v>19.543298999999998</c:v>
                </c:pt>
                <c:pt idx="5679">
                  <c:v>19.670069000000005</c:v>
                </c:pt>
                <c:pt idx="5680">
                  <c:v>19.819914000000004</c:v>
                </c:pt>
                <c:pt idx="5681">
                  <c:v>20.000664</c:v>
                </c:pt>
                <c:pt idx="5682">
                  <c:v>20.224169</c:v>
                </c:pt>
                <c:pt idx="5683">
                  <c:v>20.466683999999997</c:v>
                </c:pt>
                <c:pt idx="5684">
                  <c:v>20.678511</c:v>
                </c:pt>
                <c:pt idx="5685">
                  <c:v>20.833290000000005</c:v>
                </c:pt>
                <c:pt idx="5686">
                  <c:v>20.882755</c:v>
                </c:pt>
                <c:pt idx="5687">
                  <c:v>20.840111</c:v>
                </c:pt>
                <c:pt idx="5688">
                  <c:v>20.700707999999995</c:v>
                </c:pt>
                <c:pt idx="5689">
                  <c:v>20.506117</c:v>
                </c:pt>
                <c:pt idx="5690">
                  <c:v>20.304742999999991</c:v>
                </c:pt>
                <c:pt idx="5691">
                  <c:v>20.113163000000004</c:v>
                </c:pt>
                <c:pt idx="5692">
                  <c:v>19.971515999999998</c:v>
                </c:pt>
                <c:pt idx="5693">
                  <c:v>19.859009</c:v>
                </c:pt>
                <c:pt idx="5694">
                  <c:v>19.741067999999999</c:v>
                </c:pt>
                <c:pt idx="5695">
                  <c:v>19.589677999999996</c:v>
                </c:pt>
                <c:pt idx="5696">
                  <c:v>19.314138000000003</c:v>
                </c:pt>
                <c:pt idx="5697">
                  <c:v>18.887301999999995</c:v>
                </c:pt>
                <c:pt idx="5698">
                  <c:v>18.258821000000001</c:v>
                </c:pt>
                <c:pt idx="5699">
                  <c:v>17.416077000000001</c:v>
                </c:pt>
                <c:pt idx="5700">
                  <c:v>16.399994000000003</c:v>
                </c:pt>
                <c:pt idx="5701">
                  <c:v>15.245888000000001</c:v>
                </c:pt>
                <c:pt idx="5702">
                  <c:v>14.034476</c:v>
                </c:pt>
                <c:pt idx="5703">
                  <c:v>12.836357</c:v>
                </c:pt>
                <c:pt idx="5704">
                  <c:v>11.729717000000001</c:v>
                </c:pt>
                <c:pt idx="5705">
                  <c:v>10.759233</c:v>
                </c:pt>
                <c:pt idx="5706">
                  <c:v>9.9383792999999994</c:v>
                </c:pt>
                <c:pt idx="5707">
                  <c:v>9.2662677999999996</c:v>
                </c:pt>
                <c:pt idx="5708">
                  <c:v>8.6966124000000011</c:v>
                </c:pt>
                <c:pt idx="5709">
                  <c:v>8.1727228000000007</c:v>
                </c:pt>
                <c:pt idx="5710">
                  <c:v>7.6296134000000002</c:v>
                </c:pt>
                <c:pt idx="5711">
                  <c:v>7.0233669000000001</c:v>
                </c:pt>
                <c:pt idx="5712">
                  <c:v>6.331282100000001</c:v>
                </c:pt>
                <c:pt idx="5713">
                  <c:v>5.5541762999999991</c:v>
                </c:pt>
                <c:pt idx="5714">
                  <c:v>4.7317290000000005</c:v>
                </c:pt>
                <c:pt idx="5715">
                  <c:v>3.9138142999999999</c:v>
                </c:pt>
                <c:pt idx="5716">
                  <c:v>3.1690980999999998</c:v>
                </c:pt>
                <c:pt idx="5717">
                  <c:v>2.5410508999999997</c:v>
                </c:pt>
                <c:pt idx="5718">
                  <c:v>2.0828382999999997</c:v>
                </c:pt>
                <c:pt idx="5719">
                  <c:v>1.7817749999999999</c:v>
                </c:pt>
                <c:pt idx="5720">
                  <c:v>1.6464467</c:v>
                </c:pt>
                <c:pt idx="5721">
                  <c:v>1.6446430999999999</c:v>
                </c:pt>
                <c:pt idx="5722">
                  <c:v>1.7312398999999998</c:v>
                </c:pt>
                <c:pt idx="5723">
                  <c:v>1.9024873000000002</c:v>
                </c:pt>
                <c:pt idx="5724">
                  <c:v>2.1132073</c:v>
                </c:pt>
                <c:pt idx="5725">
                  <c:v>2.3890268999999997</c:v>
                </c:pt>
                <c:pt idx="5726">
                  <c:v>2.7132961999999998</c:v>
                </c:pt>
                <c:pt idx="5727">
                  <c:v>3.1037564</c:v>
                </c:pt>
                <c:pt idx="5728">
                  <c:v>3.5400309999999999</c:v>
                </c:pt>
                <c:pt idx="5729">
                  <c:v>3.9998392999999997</c:v>
                </c:pt>
                <c:pt idx="5730">
                  <c:v>4.4419760999999998</c:v>
                </c:pt>
                <c:pt idx="5731">
                  <c:v>4.8100414000000002</c:v>
                </c:pt>
                <c:pt idx="5732">
                  <c:v>5.0677094</c:v>
                </c:pt>
                <c:pt idx="5733">
                  <c:v>5.1905874999999986</c:v>
                </c:pt>
                <c:pt idx="5734">
                  <c:v>5.184619399999999</c:v>
                </c:pt>
                <c:pt idx="5735">
                  <c:v>5.1176652999999988</c:v>
                </c:pt>
                <c:pt idx="5736">
                  <c:v>5.0729594000000002</c:v>
                </c:pt>
                <c:pt idx="5737">
                  <c:v>5.1492019000000004</c:v>
                </c:pt>
                <c:pt idx="5738">
                  <c:v>5.455761400000001</c:v>
                </c:pt>
                <c:pt idx="5739">
                  <c:v>6.0685104999999986</c:v>
                </c:pt>
                <c:pt idx="5740">
                  <c:v>7.0086583999999998</c:v>
                </c:pt>
                <c:pt idx="5741">
                  <c:v>8.265771899999999</c:v>
                </c:pt>
                <c:pt idx="5742">
                  <c:v>9.7471990999999996</c:v>
                </c:pt>
                <c:pt idx="5743">
                  <c:v>11.360917000000002</c:v>
                </c:pt>
                <c:pt idx="5744">
                  <c:v>12.969226000000003</c:v>
                </c:pt>
                <c:pt idx="5745">
                  <c:v>14.466751</c:v>
                </c:pt>
                <c:pt idx="5746">
                  <c:v>15.786528000000001</c:v>
                </c:pt>
                <c:pt idx="5747">
                  <c:v>16.885631999999994</c:v>
                </c:pt>
                <c:pt idx="5748">
                  <c:v>17.773332999999997</c:v>
                </c:pt>
                <c:pt idx="5749">
                  <c:v>18.501843999999995</c:v>
                </c:pt>
                <c:pt idx="5750">
                  <c:v>19.119236000000001</c:v>
                </c:pt>
                <c:pt idx="5751">
                  <c:v>19.700046999999998</c:v>
                </c:pt>
                <c:pt idx="5752">
                  <c:v>20.271052999999995</c:v>
                </c:pt>
                <c:pt idx="5753">
                  <c:v>20.835960000000004</c:v>
                </c:pt>
                <c:pt idx="5754">
                  <c:v>21.382071999999997</c:v>
                </c:pt>
                <c:pt idx="5755">
                  <c:v>21.862273999999996</c:v>
                </c:pt>
                <c:pt idx="5756">
                  <c:v>22.219874999999998</c:v>
                </c:pt>
                <c:pt idx="5757">
                  <c:v>22.430211999999997</c:v>
                </c:pt>
                <c:pt idx="5758">
                  <c:v>22.458978999999999</c:v>
                </c:pt>
                <c:pt idx="5759">
                  <c:v>22.328955000000004</c:v>
                </c:pt>
                <c:pt idx="5760">
                  <c:v>22.078405</c:v>
                </c:pt>
                <c:pt idx="5761">
                  <c:v>21.764150999999995</c:v>
                </c:pt>
                <c:pt idx="5762">
                  <c:v>21.472171999999997</c:v>
                </c:pt>
                <c:pt idx="5763">
                  <c:v>21.247661999999995</c:v>
                </c:pt>
                <c:pt idx="5764">
                  <c:v>21.150925000000004</c:v>
                </c:pt>
                <c:pt idx="5765">
                  <c:v>21.183937</c:v>
                </c:pt>
                <c:pt idx="5766">
                  <c:v>21.337681000000003</c:v>
                </c:pt>
                <c:pt idx="5767">
                  <c:v>21.556730000000002</c:v>
                </c:pt>
                <c:pt idx="5768">
                  <c:v>21.779610000000002</c:v>
                </c:pt>
                <c:pt idx="5769">
                  <c:v>21.931149999999995</c:v>
                </c:pt>
                <c:pt idx="5770">
                  <c:v>21.946769999999997</c:v>
                </c:pt>
                <c:pt idx="5771">
                  <c:v>21.771785999999999</c:v>
                </c:pt>
                <c:pt idx="5772">
                  <c:v>21.395518999999997</c:v>
                </c:pt>
                <c:pt idx="5773">
                  <c:v>20.813845000000004</c:v>
                </c:pt>
                <c:pt idx="5774">
                  <c:v>20.049811999999999</c:v>
                </c:pt>
                <c:pt idx="5775">
                  <c:v>19.151917999999998</c:v>
                </c:pt>
                <c:pt idx="5776">
                  <c:v>18.169084999999999</c:v>
                </c:pt>
                <c:pt idx="5777">
                  <c:v>17.155457999999999</c:v>
                </c:pt>
                <c:pt idx="5778">
                  <c:v>16.149384999999999</c:v>
                </c:pt>
                <c:pt idx="5779">
                  <c:v>15.19623</c:v>
                </c:pt>
                <c:pt idx="5780">
                  <c:v>14.321499000000001</c:v>
                </c:pt>
                <c:pt idx="5781">
                  <c:v>13.550575</c:v>
                </c:pt>
                <c:pt idx="5782">
                  <c:v>12.881372999999998</c:v>
                </c:pt>
                <c:pt idx="5783">
                  <c:v>12.338660000000001</c:v>
                </c:pt>
                <c:pt idx="5784">
                  <c:v>11.900604000000001</c:v>
                </c:pt>
                <c:pt idx="5785">
                  <c:v>11.573277000000001</c:v>
                </c:pt>
                <c:pt idx="5786">
                  <c:v>11.314827999999999</c:v>
                </c:pt>
                <c:pt idx="5787">
                  <c:v>11.127419</c:v>
                </c:pt>
                <c:pt idx="5788">
                  <c:v>10.960090000000003</c:v>
                </c:pt>
                <c:pt idx="5789">
                  <c:v>10.791014000000001</c:v>
                </c:pt>
                <c:pt idx="5790">
                  <c:v>10.604364999999998</c:v>
                </c:pt>
                <c:pt idx="5791">
                  <c:v>10.390699000000001</c:v>
                </c:pt>
                <c:pt idx="5792">
                  <c:v>10.149451000000001</c:v>
                </c:pt>
                <c:pt idx="5793">
                  <c:v>9.9140530000000009</c:v>
                </c:pt>
                <c:pt idx="5794">
                  <c:v>9.7166680999999997</c:v>
                </c:pt>
                <c:pt idx="5795">
                  <c:v>9.5857534000000015</c:v>
                </c:pt>
                <c:pt idx="5796">
                  <c:v>9.5558662000000023</c:v>
                </c:pt>
                <c:pt idx="5797">
                  <c:v>9.6437606999999996</c:v>
                </c:pt>
                <c:pt idx="5798">
                  <c:v>9.8357964000000031</c:v>
                </c:pt>
                <c:pt idx="5799">
                  <c:v>10.124422999999998</c:v>
                </c:pt>
                <c:pt idx="5800">
                  <c:v>10.452828</c:v>
                </c:pt>
                <c:pt idx="5801">
                  <c:v>10.788184999999999</c:v>
                </c:pt>
                <c:pt idx="5802">
                  <c:v>11.079692000000001</c:v>
                </c:pt>
                <c:pt idx="5803">
                  <c:v>11.288404</c:v>
                </c:pt>
                <c:pt idx="5804">
                  <c:v>11.405339000000001</c:v>
                </c:pt>
                <c:pt idx="5805">
                  <c:v>11.423965000000001</c:v>
                </c:pt>
                <c:pt idx="5806">
                  <c:v>11.366137000000002</c:v>
                </c:pt>
                <c:pt idx="5807">
                  <c:v>11.276494000000001</c:v>
                </c:pt>
                <c:pt idx="5808">
                  <c:v>11.184002</c:v>
                </c:pt>
                <c:pt idx="5809">
                  <c:v>11.158971999999999</c:v>
                </c:pt>
                <c:pt idx="5810">
                  <c:v>11.237065999999999</c:v>
                </c:pt>
                <c:pt idx="5811">
                  <c:v>11.452492000000003</c:v>
                </c:pt>
                <c:pt idx="5812">
                  <c:v>11.826863000000001</c:v>
                </c:pt>
                <c:pt idx="5813">
                  <c:v>12.351151</c:v>
                </c:pt>
                <c:pt idx="5814">
                  <c:v>13.000945</c:v>
                </c:pt>
                <c:pt idx="5815">
                  <c:v>13.724000999999999</c:v>
                </c:pt>
                <c:pt idx="5816">
                  <c:v>14.459153000000002</c:v>
                </c:pt>
                <c:pt idx="5817">
                  <c:v>15.127457</c:v>
                </c:pt>
                <c:pt idx="5818">
                  <c:v>15.671354999999998</c:v>
                </c:pt>
                <c:pt idx="5819">
                  <c:v>16.025371999999997</c:v>
                </c:pt>
                <c:pt idx="5820">
                  <c:v>16.196508000000001</c:v>
                </c:pt>
                <c:pt idx="5821">
                  <c:v>16.154795000000004</c:v>
                </c:pt>
                <c:pt idx="5822">
                  <c:v>15.973394000000003</c:v>
                </c:pt>
                <c:pt idx="5823">
                  <c:v>15.703276999999998</c:v>
                </c:pt>
                <c:pt idx="5824">
                  <c:v>15.397935</c:v>
                </c:pt>
                <c:pt idx="5825">
                  <c:v>15.139881000000001</c:v>
                </c:pt>
                <c:pt idx="5826">
                  <c:v>14.956678</c:v>
                </c:pt>
                <c:pt idx="5827">
                  <c:v>14.858094000000001</c:v>
                </c:pt>
                <c:pt idx="5828">
                  <c:v>14.853706000000004</c:v>
                </c:pt>
                <c:pt idx="5829">
                  <c:v>14.892824000000001</c:v>
                </c:pt>
                <c:pt idx="5830">
                  <c:v>14.967465000000002</c:v>
                </c:pt>
                <c:pt idx="5831">
                  <c:v>15.051672</c:v>
                </c:pt>
                <c:pt idx="5832">
                  <c:v>15.149531</c:v>
                </c:pt>
                <c:pt idx="5833">
                  <c:v>15.281736</c:v>
                </c:pt>
                <c:pt idx="5834">
                  <c:v>15.48455</c:v>
                </c:pt>
                <c:pt idx="5835">
                  <c:v>15.784560000000001</c:v>
                </c:pt>
                <c:pt idx="5836">
                  <c:v>16.202207999999995</c:v>
                </c:pt>
                <c:pt idx="5837">
                  <c:v>16.732451999999999</c:v>
                </c:pt>
                <c:pt idx="5838">
                  <c:v>17.316337999999995</c:v>
                </c:pt>
                <c:pt idx="5839">
                  <c:v>17.901084999999995</c:v>
                </c:pt>
                <c:pt idx="5840">
                  <c:v>18.403331999999995</c:v>
                </c:pt>
                <c:pt idx="5841">
                  <c:v>18.744495000000001</c:v>
                </c:pt>
                <c:pt idx="5842">
                  <c:v>18.872752999999996</c:v>
                </c:pt>
                <c:pt idx="5843">
                  <c:v>18.774041999999998</c:v>
                </c:pt>
                <c:pt idx="5844">
                  <c:v>18.457787</c:v>
                </c:pt>
                <c:pt idx="5845">
                  <c:v>17.958081999999997</c:v>
                </c:pt>
                <c:pt idx="5846">
                  <c:v>17.332771000000001</c:v>
                </c:pt>
                <c:pt idx="5847">
                  <c:v>16.623528</c:v>
                </c:pt>
                <c:pt idx="5848">
                  <c:v>15.879772000000003</c:v>
                </c:pt>
                <c:pt idx="5849">
                  <c:v>15.097738</c:v>
                </c:pt>
                <c:pt idx="5850">
                  <c:v>14.310434000000004</c:v>
                </c:pt>
                <c:pt idx="5851">
                  <c:v>13.495856000000002</c:v>
                </c:pt>
                <c:pt idx="5852">
                  <c:v>12.686894000000002</c:v>
                </c:pt>
                <c:pt idx="5853">
                  <c:v>11.897466000000001</c:v>
                </c:pt>
                <c:pt idx="5854">
                  <c:v>11.168085</c:v>
                </c:pt>
                <c:pt idx="5855">
                  <c:v>10.547347999999998</c:v>
                </c:pt>
                <c:pt idx="5856">
                  <c:v>10.073032000000001</c:v>
                </c:pt>
                <c:pt idx="5857">
                  <c:v>9.7674160000000008</c:v>
                </c:pt>
                <c:pt idx="5858">
                  <c:v>9.6139069000000035</c:v>
                </c:pt>
                <c:pt idx="5859">
                  <c:v>9.578577000000001</c:v>
                </c:pt>
                <c:pt idx="5860">
                  <c:v>9.587125799999999</c:v>
                </c:pt>
                <c:pt idx="5861">
                  <c:v>9.5719099000000014</c:v>
                </c:pt>
                <c:pt idx="5862">
                  <c:v>9.4636707000000015</c:v>
                </c:pt>
                <c:pt idx="5863">
                  <c:v>9.238222099999998</c:v>
                </c:pt>
                <c:pt idx="5864">
                  <c:v>8.8917036000000014</c:v>
                </c:pt>
                <c:pt idx="5865">
                  <c:v>8.4776096000000027</c:v>
                </c:pt>
                <c:pt idx="5866">
                  <c:v>8.061210599999999</c:v>
                </c:pt>
                <c:pt idx="5867">
                  <c:v>7.7205024</c:v>
                </c:pt>
                <c:pt idx="5868">
                  <c:v>7.5272750999999989</c:v>
                </c:pt>
                <c:pt idx="5869">
                  <c:v>7.5306205999999998</c:v>
                </c:pt>
                <c:pt idx="5870">
                  <c:v>7.7310505000000003</c:v>
                </c:pt>
                <c:pt idx="5871">
                  <c:v>8.1367941000000013</c:v>
                </c:pt>
                <c:pt idx="5872">
                  <c:v>8.7014503000000012</c:v>
                </c:pt>
                <c:pt idx="5873">
                  <c:v>9.3936262000000035</c:v>
                </c:pt>
                <c:pt idx="5874">
                  <c:v>10.162288</c:v>
                </c:pt>
                <c:pt idx="5875">
                  <c:v>10.996675</c:v>
                </c:pt>
                <c:pt idx="5876">
                  <c:v>11.858473</c:v>
                </c:pt>
                <c:pt idx="5877">
                  <c:v>12.747654000000001</c:v>
                </c:pt>
                <c:pt idx="5878">
                  <c:v>13.634983999999999</c:v>
                </c:pt>
                <c:pt idx="5879">
                  <c:v>14.509292</c:v>
                </c:pt>
                <c:pt idx="5880">
                  <c:v>15.334635</c:v>
                </c:pt>
                <c:pt idx="5881">
                  <c:v>16.094718999999998</c:v>
                </c:pt>
                <c:pt idx="5882">
                  <c:v>16.774978999999998</c:v>
                </c:pt>
                <c:pt idx="5883">
                  <c:v>17.370229999999996</c:v>
                </c:pt>
                <c:pt idx="5884">
                  <c:v>17.908118999999996</c:v>
                </c:pt>
                <c:pt idx="5885">
                  <c:v>18.405956</c:v>
                </c:pt>
                <c:pt idx="5886">
                  <c:v>18.897487999999999</c:v>
                </c:pt>
                <c:pt idx="5887">
                  <c:v>19.393737999999995</c:v>
                </c:pt>
                <c:pt idx="5888">
                  <c:v>19.872342999999997</c:v>
                </c:pt>
                <c:pt idx="5889">
                  <c:v>20.309984000000004</c:v>
                </c:pt>
                <c:pt idx="5890">
                  <c:v>20.612708999999999</c:v>
                </c:pt>
                <c:pt idx="5891">
                  <c:v>20.727672999999996</c:v>
                </c:pt>
                <c:pt idx="5892">
                  <c:v>20.572889</c:v>
                </c:pt>
                <c:pt idx="5893">
                  <c:v>20.131284999999998</c:v>
                </c:pt>
                <c:pt idx="5894">
                  <c:v>19.407306999999996</c:v>
                </c:pt>
                <c:pt idx="5895">
                  <c:v>18.482717999999988</c:v>
                </c:pt>
                <c:pt idx="5896">
                  <c:v>17.433088000000001</c:v>
                </c:pt>
                <c:pt idx="5897">
                  <c:v>16.398541999999996</c:v>
                </c:pt>
                <c:pt idx="5898">
                  <c:v>15.464143</c:v>
                </c:pt>
                <c:pt idx="5899">
                  <c:v>14.687295000000001</c:v>
                </c:pt>
                <c:pt idx="5900">
                  <c:v>14.085779</c:v>
                </c:pt>
                <c:pt idx="5901">
                  <c:v>13.606524</c:v>
                </c:pt>
                <c:pt idx="5902">
                  <c:v>13.169981</c:v>
                </c:pt>
                <c:pt idx="5903">
                  <c:v>12.696232</c:v>
                </c:pt>
                <c:pt idx="5904">
                  <c:v>12.108314999999999</c:v>
                </c:pt>
                <c:pt idx="5905">
                  <c:v>11.392638000000002</c:v>
                </c:pt>
                <c:pt idx="5906">
                  <c:v>10.567937000000002</c:v>
                </c:pt>
                <c:pt idx="5907">
                  <c:v>9.7102632999999994</c:v>
                </c:pt>
                <c:pt idx="5908">
                  <c:v>8.9079323000000006</c:v>
                </c:pt>
                <c:pt idx="5909">
                  <c:v>8.2530336000000002</c:v>
                </c:pt>
                <c:pt idx="5910">
                  <c:v>7.7998047000000001</c:v>
                </c:pt>
                <c:pt idx="5911">
                  <c:v>7.5424565999999995</c:v>
                </c:pt>
                <c:pt idx="5912">
                  <c:v>7.4446472999999997</c:v>
                </c:pt>
                <c:pt idx="5913">
                  <c:v>7.4064660000000009</c:v>
                </c:pt>
                <c:pt idx="5914">
                  <c:v>7.3239688999999988</c:v>
                </c:pt>
                <c:pt idx="5915">
                  <c:v>7.0994047999999994</c:v>
                </c:pt>
                <c:pt idx="5916">
                  <c:v>6.6824068999999993</c:v>
                </c:pt>
                <c:pt idx="5917">
                  <c:v>6.0493994000000013</c:v>
                </c:pt>
                <c:pt idx="5918">
                  <c:v>5.256475899999999</c:v>
                </c:pt>
                <c:pt idx="5919">
                  <c:v>4.3656658999999989</c:v>
                </c:pt>
                <c:pt idx="5920">
                  <c:v>3.4603009</c:v>
                </c:pt>
                <c:pt idx="5921">
                  <c:v>2.6336123999999996</c:v>
                </c:pt>
                <c:pt idx="5922">
                  <c:v>1.9287064</c:v>
                </c:pt>
                <c:pt idx="5923">
                  <c:v>1.3616031</c:v>
                </c:pt>
                <c:pt idx="5924">
                  <c:v>0.94341545999999998</c:v>
                </c:pt>
                <c:pt idx="5925">
                  <c:v>0.65238010999999996</c:v>
                </c:pt>
                <c:pt idx="5926">
                  <c:v>0.48138684000000009</c:v>
                </c:pt>
                <c:pt idx="5927">
                  <c:v>0.42915249000000005</c:v>
                </c:pt>
                <c:pt idx="5928">
                  <c:v>0.53417717999999992</c:v>
                </c:pt>
                <c:pt idx="5929">
                  <c:v>0.81050533000000002</c:v>
                </c:pt>
                <c:pt idx="5930">
                  <c:v>1.3000274000000001</c:v>
                </c:pt>
                <c:pt idx="5931">
                  <c:v>2.0154523999999991</c:v>
                </c:pt>
                <c:pt idx="5932">
                  <c:v>2.8999590999999993</c:v>
                </c:pt>
                <c:pt idx="5933">
                  <c:v>3.9203250000000001</c:v>
                </c:pt>
                <c:pt idx="5934">
                  <c:v>4.9434279999999999</c:v>
                </c:pt>
                <c:pt idx="5935">
                  <c:v>5.8925919999999987</c:v>
                </c:pt>
                <c:pt idx="5936">
                  <c:v>6.6482848999999993</c:v>
                </c:pt>
                <c:pt idx="5937">
                  <c:v>7.1846365999999993</c:v>
                </c:pt>
                <c:pt idx="5938">
                  <c:v>7.4934092000000003</c:v>
                </c:pt>
                <c:pt idx="5939">
                  <c:v>7.6377587</c:v>
                </c:pt>
                <c:pt idx="5940">
                  <c:v>7.7313514000000012</c:v>
                </c:pt>
                <c:pt idx="5941">
                  <c:v>7.8890466999999997</c:v>
                </c:pt>
                <c:pt idx="5942">
                  <c:v>8.208704899999999</c:v>
                </c:pt>
                <c:pt idx="5943">
                  <c:v>8.7674036000000015</c:v>
                </c:pt>
                <c:pt idx="5944">
                  <c:v>9.5580807000000014</c:v>
                </c:pt>
                <c:pt idx="5945">
                  <c:v>10.527162000000001</c:v>
                </c:pt>
                <c:pt idx="5946">
                  <c:v>11.579075</c:v>
                </c:pt>
                <c:pt idx="5947">
                  <c:v>12.591562</c:v>
                </c:pt>
                <c:pt idx="5948">
                  <c:v>13.461646000000002</c:v>
                </c:pt>
                <c:pt idx="5949">
                  <c:v>14.111492</c:v>
                </c:pt>
                <c:pt idx="5950">
                  <c:v>14.504833</c:v>
                </c:pt>
                <c:pt idx="5951">
                  <c:v>14.661770000000001</c:v>
                </c:pt>
                <c:pt idx="5952">
                  <c:v>14.620593</c:v>
                </c:pt>
                <c:pt idx="5953">
                  <c:v>14.457549000000002</c:v>
                </c:pt>
                <c:pt idx="5954">
                  <c:v>14.211315999999998</c:v>
                </c:pt>
                <c:pt idx="5955">
                  <c:v>13.936927000000001</c:v>
                </c:pt>
                <c:pt idx="5956">
                  <c:v>13.633555000000001</c:v>
                </c:pt>
                <c:pt idx="5957">
                  <c:v>13.303668</c:v>
                </c:pt>
                <c:pt idx="5958">
                  <c:v>12.937872999999998</c:v>
                </c:pt>
                <c:pt idx="5959">
                  <c:v>12.499751</c:v>
                </c:pt>
                <c:pt idx="5960">
                  <c:v>12.013107</c:v>
                </c:pt>
                <c:pt idx="5961">
                  <c:v>11.473084000000002</c:v>
                </c:pt>
                <c:pt idx="5962">
                  <c:v>10.895471000000002</c:v>
                </c:pt>
                <c:pt idx="5963">
                  <c:v>10.312422000000002</c:v>
                </c:pt>
                <c:pt idx="5964">
                  <c:v>9.7383193999999964</c:v>
                </c:pt>
                <c:pt idx="5965">
                  <c:v>9.1739960000000007</c:v>
                </c:pt>
                <c:pt idx="5966">
                  <c:v>8.6251669</c:v>
                </c:pt>
                <c:pt idx="5967">
                  <c:v>8.0801716000000017</c:v>
                </c:pt>
                <c:pt idx="5968">
                  <c:v>7.5323491000000011</c:v>
                </c:pt>
                <c:pt idx="5969">
                  <c:v>7.0088395999999991</c:v>
                </c:pt>
                <c:pt idx="5970">
                  <c:v>6.5265931999999998</c:v>
                </c:pt>
                <c:pt idx="5971">
                  <c:v>6.1315521999999998</c:v>
                </c:pt>
                <c:pt idx="5972">
                  <c:v>5.8600491999999997</c:v>
                </c:pt>
                <c:pt idx="5973">
                  <c:v>5.7406402000000005</c:v>
                </c:pt>
                <c:pt idx="5974">
                  <c:v>5.7848977999999995</c:v>
                </c:pt>
                <c:pt idx="5975">
                  <c:v>5.974136399999999</c:v>
                </c:pt>
                <c:pt idx="5976">
                  <c:v>6.2479433999999996</c:v>
                </c:pt>
                <c:pt idx="5977">
                  <c:v>6.5773010000000003</c:v>
                </c:pt>
                <c:pt idx="5978">
                  <c:v>6.880450699999999</c:v>
                </c:pt>
                <c:pt idx="5979">
                  <c:v>7.1398668000000001</c:v>
                </c:pt>
                <c:pt idx="5980">
                  <c:v>7.3496078999999996</c:v>
                </c:pt>
                <c:pt idx="5981">
                  <c:v>7.5165757999999991</c:v>
                </c:pt>
                <c:pt idx="5982">
                  <c:v>7.6835398999999995</c:v>
                </c:pt>
                <c:pt idx="5983">
                  <c:v>7.8935971</c:v>
                </c:pt>
                <c:pt idx="5984">
                  <c:v>8.1506748000000027</c:v>
                </c:pt>
                <c:pt idx="5985">
                  <c:v>8.4660225000000011</c:v>
                </c:pt>
                <c:pt idx="5986">
                  <c:v>8.7966203999999983</c:v>
                </c:pt>
                <c:pt idx="5987">
                  <c:v>9.0856848000000028</c:v>
                </c:pt>
                <c:pt idx="5988">
                  <c:v>9.2824440000000035</c:v>
                </c:pt>
                <c:pt idx="5989">
                  <c:v>9.3361807000000034</c:v>
                </c:pt>
                <c:pt idx="5990">
                  <c:v>9.2302464999999998</c:v>
                </c:pt>
                <c:pt idx="5991">
                  <c:v>8.9675216999999989</c:v>
                </c:pt>
                <c:pt idx="5992">
                  <c:v>8.5874577000000034</c:v>
                </c:pt>
                <c:pt idx="5993">
                  <c:v>8.1135178000000003</c:v>
                </c:pt>
                <c:pt idx="5994">
                  <c:v>7.5871061999999991</c:v>
                </c:pt>
                <c:pt idx="5995">
                  <c:v>7.0041875999999981</c:v>
                </c:pt>
                <c:pt idx="5996">
                  <c:v>6.3469757999999992</c:v>
                </c:pt>
                <c:pt idx="5997">
                  <c:v>5.5929531999999993</c:v>
                </c:pt>
                <c:pt idx="5998">
                  <c:v>4.7272391000000002</c:v>
                </c:pt>
                <c:pt idx="5999">
                  <c:v>3.7615612000000005</c:v>
                </c:pt>
                <c:pt idx="6000">
                  <c:v>2.7518878</c:v>
                </c:pt>
                <c:pt idx="6001">
                  <c:v>1.8003243999999998</c:v>
                </c:pt>
                <c:pt idx="6002">
                  <c:v>1.0357812999999998</c:v>
                </c:pt>
                <c:pt idx="6003">
                  <c:v>0.57514423000000015</c:v>
                </c:pt>
                <c:pt idx="6004">
                  <c:v>0.51253884999999988</c:v>
                </c:pt>
                <c:pt idx="6005">
                  <c:v>0.85337620999999997</c:v>
                </c:pt>
                <c:pt idx="6006">
                  <c:v>1.5372531</c:v>
                </c:pt>
                <c:pt idx="6007">
                  <c:v>2.4210731999999995</c:v>
                </c:pt>
                <c:pt idx="6008">
                  <c:v>3.3122024999999993</c:v>
                </c:pt>
                <c:pt idx="6009">
                  <c:v>4.0400080999999997</c:v>
                </c:pt>
                <c:pt idx="6010">
                  <c:v>4.4571237999999997</c:v>
                </c:pt>
                <c:pt idx="6011">
                  <c:v>4.5013685000000008</c:v>
                </c:pt>
                <c:pt idx="6012">
                  <c:v>4.2211695000000002</c:v>
                </c:pt>
                <c:pt idx="6013">
                  <c:v>3.7264725999999997</c:v>
                </c:pt>
                <c:pt idx="6014">
                  <c:v>3.1930070000000002</c:v>
                </c:pt>
                <c:pt idx="6015">
                  <c:v>2.7812880999999998</c:v>
                </c:pt>
                <c:pt idx="6016">
                  <c:v>2.6254336999999999</c:v>
                </c:pt>
                <c:pt idx="6017">
                  <c:v>2.7858733999999998</c:v>
                </c:pt>
                <c:pt idx="6018">
                  <c:v>3.2290771</c:v>
                </c:pt>
                <c:pt idx="6019">
                  <c:v>3.8717650999999993</c:v>
                </c:pt>
                <c:pt idx="6020">
                  <c:v>4.5964203000000001</c:v>
                </c:pt>
                <c:pt idx="6021">
                  <c:v>5.2928361999999991</c:v>
                </c:pt>
                <c:pt idx="6022">
                  <c:v>5.8792048000000001</c:v>
                </c:pt>
                <c:pt idx="6023">
                  <c:v>6.3565873999999996</c:v>
                </c:pt>
                <c:pt idx="6024">
                  <c:v>6.750936499999999</c:v>
                </c:pt>
                <c:pt idx="6025">
                  <c:v>7.1337618999999997</c:v>
                </c:pt>
                <c:pt idx="6026">
                  <c:v>7.5737642999999997</c:v>
                </c:pt>
                <c:pt idx="6027">
                  <c:v>8.1078873000000016</c:v>
                </c:pt>
                <c:pt idx="6028">
                  <c:v>8.7308759999999985</c:v>
                </c:pt>
                <c:pt idx="6029">
                  <c:v>9.3735905000000024</c:v>
                </c:pt>
                <c:pt idx="6030">
                  <c:v>9.9629011000000016</c:v>
                </c:pt>
                <c:pt idx="6031">
                  <c:v>10.399364</c:v>
                </c:pt>
                <c:pt idx="6032">
                  <c:v>10.611356999999998</c:v>
                </c:pt>
                <c:pt idx="6033">
                  <c:v>10.598545</c:v>
                </c:pt>
                <c:pt idx="6034">
                  <c:v>10.382318</c:v>
                </c:pt>
                <c:pt idx="6035">
                  <c:v>10.039854</c:v>
                </c:pt>
                <c:pt idx="6036">
                  <c:v>9.6792402000000006</c:v>
                </c:pt>
                <c:pt idx="6037">
                  <c:v>9.3712349000000028</c:v>
                </c:pt>
                <c:pt idx="6038">
                  <c:v>9.1725082000000011</c:v>
                </c:pt>
                <c:pt idx="6039">
                  <c:v>9.0862026</c:v>
                </c:pt>
                <c:pt idx="6040">
                  <c:v>9.0860013999999989</c:v>
                </c:pt>
                <c:pt idx="6041">
                  <c:v>9.1055174000000001</c:v>
                </c:pt>
                <c:pt idx="6042">
                  <c:v>9.0935183000000013</c:v>
                </c:pt>
                <c:pt idx="6043">
                  <c:v>9.0335130999999986</c:v>
                </c:pt>
                <c:pt idx="6044">
                  <c:v>8.9004297000000001</c:v>
                </c:pt>
                <c:pt idx="6045">
                  <c:v>8.7517405000000004</c:v>
                </c:pt>
                <c:pt idx="6046">
                  <c:v>8.6216010999999995</c:v>
                </c:pt>
                <c:pt idx="6047">
                  <c:v>8.5513019999999997</c:v>
                </c:pt>
                <c:pt idx="6048">
                  <c:v>8.5644436000000006</c:v>
                </c:pt>
                <c:pt idx="6049">
                  <c:v>8.6154585000000008</c:v>
                </c:pt>
                <c:pt idx="6050">
                  <c:v>8.6502838000000004</c:v>
                </c:pt>
                <c:pt idx="6051">
                  <c:v>8.579247500000001</c:v>
                </c:pt>
                <c:pt idx="6052">
                  <c:v>8.3206577000000035</c:v>
                </c:pt>
                <c:pt idx="6053">
                  <c:v>7.8217853999999996</c:v>
                </c:pt>
                <c:pt idx="6054">
                  <c:v>7.0919432999999996</c:v>
                </c:pt>
                <c:pt idx="6055">
                  <c:v>6.1974462999999993</c:v>
                </c:pt>
                <c:pt idx="6056">
                  <c:v>5.2442807999999994</c:v>
                </c:pt>
                <c:pt idx="6057">
                  <c:v>4.3703703999999997</c:v>
                </c:pt>
                <c:pt idx="6058">
                  <c:v>3.7029622</c:v>
                </c:pt>
                <c:pt idx="6059">
                  <c:v>3.3299240999999999</c:v>
                </c:pt>
                <c:pt idx="6060">
                  <c:v>3.2738079999999998</c:v>
                </c:pt>
                <c:pt idx="6061">
                  <c:v>3.5136613999999997</c:v>
                </c:pt>
                <c:pt idx="6062">
                  <c:v>3.9631441000000001</c:v>
                </c:pt>
                <c:pt idx="6063">
                  <c:v>4.5218696999999999</c:v>
                </c:pt>
                <c:pt idx="6064">
                  <c:v>5.1047763999999995</c:v>
                </c:pt>
                <c:pt idx="6065">
                  <c:v>5.637098299999999</c:v>
                </c:pt>
                <c:pt idx="6066">
                  <c:v>6.0862556000000003</c:v>
                </c:pt>
                <c:pt idx="6067">
                  <c:v>6.4663744000000003</c:v>
                </c:pt>
                <c:pt idx="6068">
                  <c:v>6.7979859999999981</c:v>
                </c:pt>
                <c:pt idx="6069">
                  <c:v>7.1246938999999987</c:v>
                </c:pt>
                <c:pt idx="6070">
                  <c:v>7.4564519000000002</c:v>
                </c:pt>
                <c:pt idx="6071">
                  <c:v>7.7945541999999985</c:v>
                </c:pt>
                <c:pt idx="6072">
                  <c:v>8.1249026999999998</c:v>
                </c:pt>
                <c:pt idx="6073">
                  <c:v>8.3987541000000014</c:v>
                </c:pt>
                <c:pt idx="6074">
                  <c:v>8.6138934999999996</c:v>
                </c:pt>
                <c:pt idx="6075">
                  <c:v>8.7546978000000006</c:v>
                </c:pt>
                <c:pt idx="6076">
                  <c:v>8.8391800000000007</c:v>
                </c:pt>
                <c:pt idx="6077">
                  <c:v>8.9354696000000029</c:v>
                </c:pt>
                <c:pt idx="6078">
                  <c:v>9.0820856000000028</c:v>
                </c:pt>
                <c:pt idx="6079">
                  <c:v>9.3195705000000011</c:v>
                </c:pt>
                <c:pt idx="6080">
                  <c:v>9.6873846000000015</c:v>
                </c:pt>
                <c:pt idx="6081">
                  <c:v>10.130474</c:v>
                </c:pt>
                <c:pt idx="6082">
                  <c:v>10.616530000000001</c:v>
                </c:pt>
                <c:pt idx="6083">
                  <c:v>11.053795000000003</c:v>
                </c:pt>
                <c:pt idx="6084">
                  <c:v>11.380932000000001</c:v>
                </c:pt>
                <c:pt idx="6085">
                  <c:v>11.555102000000002</c:v>
                </c:pt>
                <c:pt idx="6086">
                  <c:v>11.579182000000001</c:v>
                </c:pt>
                <c:pt idx="6087">
                  <c:v>11.525476000000001</c:v>
                </c:pt>
                <c:pt idx="6088">
                  <c:v>11.482347000000003</c:v>
                </c:pt>
                <c:pt idx="6089">
                  <c:v>11.572775</c:v>
                </c:pt>
                <c:pt idx="6090">
                  <c:v>11.886751</c:v>
                </c:pt>
                <c:pt idx="6091">
                  <c:v>12.477422000000002</c:v>
                </c:pt>
                <c:pt idx="6092">
                  <c:v>13.339211000000001</c:v>
                </c:pt>
                <c:pt idx="6093">
                  <c:v>14.406577</c:v>
                </c:pt>
                <c:pt idx="6094">
                  <c:v>15.561486000000002</c:v>
                </c:pt>
                <c:pt idx="6095">
                  <c:v>16.684414</c:v>
                </c:pt>
                <c:pt idx="6096">
                  <c:v>17.645030999999996</c:v>
                </c:pt>
                <c:pt idx="6097">
                  <c:v>18.372914999999999</c:v>
                </c:pt>
                <c:pt idx="6098">
                  <c:v>18.829273000000001</c:v>
                </c:pt>
                <c:pt idx="6099">
                  <c:v>19.016556000000001</c:v>
                </c:pt>
                <c:pt idx="6100">
                  <c:v>18.975583999999998</c:v>
                </c:pt>
                <c:pt idx="6101">
                  <c:v>18.746526999999997</c:v>
                </c:pt>
                <c:pt idx="6102">
                  <c:v>18.355131</c:v>
                </c:pt>
                <c:pt idx="6103">
                  <c:v>17.807641999999998</c:v>
                </c:pt>
                <c:pt idx="6104">
                  <c:v>17.104637</c:v>
                </c:pt>
                <c:pt idx="6105">
                  <c:v>16.225181999999997</c:v>
                </c:pt>
                <c:pt idx="6106">
                  <c:v>15.164102</c:v>
                </c:pt>
                <c:pt idx="6107">
                  <c:v>13.960554000000002</c:v>
                </c:pt>
                <c:pt idx="6108">
                  <c:v>12.657364999999999</c:v>
                </c:pt>
                <c:pt idx="6109">
                  <c:v>11.330506000000002</c:v>
                </c:pt>
                <c:pt idx="6110">
                  <c:v>10.08371</c:v>
                </c:pt>
                <c:pt idx="6111">
                  <c:v>8.9676733000000013</c:v>
                </c:pt>
                <c:pt idx="6112">
                  <c:v>8.0227623000000001</c:v>
                </c:pt>
                <c:pt idx="6113">
                  <c:v>7.2362037000000008</c:v>
                </c:pt>
                <c:pt idx="6114">
                  <c:v>6.5569620000000004</c:v>
                </c:pt>
                <c:pt idx="6115">
                  <c:v>5.9123082</c:v>
                </c:pt>
                <c:pt idx="6116">
                  <c:v>5.2216563000000003</c:v>
                </c:pt>
                <c:pt idx="6117">
                  <c:v>4.4548511999999993</c:v>
                </c:pt>
                <c:pt idx="6118">
                  <c:v>3.6027650999999996</c:v>
                </c:pt>
                <c:pt idx="6119">
                  <c:v>2.7129702999999998</c:v>
                </c:pt>
                <c:pt idx="6120">
                  <c:v>1.8655267999999998</c:v>
                </c:pt>
                <c:pt idx="6121">
                  <c:v>1.1399250999999997</c:v>
                </c:pt>
                <c:pt idx="6122">
                  <c:v>0.60503501000000015</c:v>
                </c:pt>
                <c:pt idx="6123">
                  <c:v>0.28425565000000003</c:v>
                </c:pt>
                <c:pt idx="6124">
                  <c:v>0.14894567000000003</c:v>
                </c:pt>
                <c:pt idx="6125">
                  <c:v>0.14818221000000001</c:v>
                </c:pt>
                <c:pt idx="6126">
                  <c:v>0.18178277000000001</c:v>
                </c:pt>
                <c:pt idx="6127">
                  <c:v>0.19288354999999996</c:v>
                </c:pt>
                <c:pt idx="6128">
                  <c:v>0.14561777000000001</c:v>
                </c:pt>
                <c:pt idx="6129">
                  <c:v>2.5409250000000005E-2</c:v>
                </c:pt>
                <c:pt idx="6130">
                  <c:v>-9.1536298000000016E-2</c:v>
                </c:pt>
                <c:pt idx="6131">
                  <c:v>-0.14118661999999998</c:v>
                </c:pt>
                <c:pt idx="6132">
                  <c:v>-4.4901203000000008E-2</c:v>
                </c:pt>
                <c:pt idx="6133">
                  <c:v>0.26833025000000005</c:v>
                </c:pt>
                <c:pt idx="6134">
                  <c:v>0.79909920999999995</c:v>
                </c:pt>
                <c:pt idx="6135">
                  <c:v>1.5351021</c:v>
                </c:pt>
                <c:pt idx="6136">
                  <c:v>2.4013703</c:v>
                </c:pt>
                <c:pt idx="6137">
                  <c:v>3.3338133999999995</c:v>
                </c:pt>
                <c:pt idx="6138">
                  <c:v>4.2436069999999999</c:v>
                </c:pt>
                <c:pt idx="6139">
                  <c:v>5.0751786000000001</c:v>
                </c:pt>
                <c:pt idx="6140">
                  <c:v>5.7959408999999988</c:v>
                </c:pt>
                <c:pt idx="6141">
                  <c:v>6.394046799999999</c:v>
                </c:pt>
                <c:pt idx="6142">
                  <c:v>6.8592772000000002</c:v>
                </c:pt>
                <c:pt idx="6143">
                  <c:v>7.188906199999999</c:v>
                </c:pt>
                <c:pt idx="6144">
                  <c:v>7.3678564999999985</c:v>
                </c:pt>
                <c:pt idx="6145">
                  <c:v>7.3641175999999984</c:v>
                </c:pt>
                <c:pt idx="6146">
                  <c:v>7.1626057999999988</c:v>
                </c:pt>
                <c:pt idx="6147">
                  <c:v>6.7605776999999989</c:v>
                </c:pt>
                <c:pt idx="6148">
                  <c:v>6.1817035999999996</c:v>
                </c:pt>
                <c:pt idx="6149">
                  <c:v>5.5063662999999998</c:v>
                </c:pt>
                <c:pt idx="6150">
                  <c:v>4.8295974999999993</c:v>
                </c:pt>
                <c:pt idx="6151">
                  <c:v>4.262143599999999</c:v>
                </c:pt>
                <c:pt idx="6152">
                  <c:v>3.9176063999999995</c:v>
                </c:pt>
                <c:pt idx="6153">
                  <c:v>3.8397924999999997</c:v>
                </c:pt>
                <c:pt idx="6154">
                  <c:v>4.0485834999999994</c:v>
                </c:pt>
                <c:pt idx="6155">
                  <c:v>4.5047034999999997</c:v>
                </c:pt>
                <c:pt idx="6156">
                  <c:v>5.1150731999999994</c:v>
                </c:pt>
                <c:pt idx="6157">
                  <c:v>5.7971677999999995</c:v>
                </c:pt>
                <c:pt idx="6158">
                  <c:v>6.4780959999999999</c:v>
                </c:pt>
                <c:pt idx="6159">
                  <c:v>7.1279820999999979</c:v>
                </c:pt>
                <c:pt idx="6160">
                  <c:v>7.7652884000000002</c:v>
                </c:pt>
                <c:pt idx="6161">
                  <c:v>8.4507637000000013</c:v>
                </c:pt>
                <c:pt idx="6162">
                  <c:v>9.2599144000000013</c:v>
                </c:pt>
                <c:pt idx="6163">
                  <c:v>10.241789000000001</c:v>
                </c:pt>
                <c:pt idx="6164">
                  <c:v>11.405309000000003</c:v>
                </c:pt>
                <c:pt idx="6165">
                  <c:v>12.708535000000001</c:v>
                </c:pt>
                <c:pt idx="6166">
                  <c:v>14.036255000000001</c:v>
                </c:pt>
                <c:pt idx="6167">
                  <c:v>15.271174999999999</c:v>
                </c:pt>
                <c:pt idx="6168">
                  <c:v>16.277784</c:v>
                </c:pt>
                <c:pt idx="6169">
                  <c:v>16.967428000000002</c:v>
                </c:pt>
                <c:pt idx="6170">
                  <c:v>17.317566000000003</c:v>
                </c:pt>
                <c:pt idx="6171">
                  <c:v>17.367488999999999</c:v>
                </c:pt>
                <c:pt idx="6172">
                  <c:v>17.190821000000003</c:v>
                </c:pt>
                <c:pt idx="6173">
                  <c:v>16.895035</c:v>
                </c:pt>
                <c:pt idx="6174">
                  <c:v>16.561406999999996</c:v>
                </c:pt>
                <c:pt idx="6175">
                  <c:v>16.229121999999997</c:v>
                </c:pt>
                <c:pt idx="6176">
                  <c:v>15.87392</c:v>
                </c:pt>
                <c:pt idx="6177">
                  <c:v>15.415450000000002</c:v>
                </c:pt>
                <c:pt idx="6178">
                  <c:v>14.772705</c:v>
                </c:pt>
                <c:pt idx="6179">
                  <c:v>13.851352</c:v>
                </c:pt>
                <c:pt idx="6180">
                  <c:v>12.616713000000001</c:v>
                </c:pt>
                <c:pt idx="6181">
                  <c:v>11.097664</c:v>
                </c:pt>
                <c:pt idx="6182">
                  <c:v>9.3664904000000018</c:v>
                </c:pt>
                <c:pt idx="6183">
                  <c:v>7.5795317000000004</c:v>
                </c:pt>
                <c:pt idx="6184">
                  <c:v>5.8690838999999988</c:v>
                </c:pt>
                <c:pt idx="6185">
                  <c:v>4.3594594000000004</c:v>
                </c:pt>
                <c:pt idx="6186">
                  <c:v>3.1216680999999995</c:v>
                </c:pt>
                <c:pt idx="6187">
                  <c:v>2.1646282999999999</c:v>
                </c:pt>
                <c:pt idx="6188">
                  <c:v>1.4328879999999999</c:v>
                </c:pt>
                <c:pt idx="6189">
                  <c:v>0.83977299999999999</c:v>
                </c:pt>
                <c:pt idx="6190">
                  <c:v>0.29148865000000007</c:v>
                </c:pt>
                <c:pt idx="6191">
                  <c:v>-0.26582789000000007</c:v>
                </c:pt>
                <c:pt idx="6192">
                  <c:v>-0.85695714000000001</c:v>
                </c:pt>
                <c:pt idx="6193">
                  <c:v>-1.4211613999999995</c:v>
                </c:pt>
                <c:pt idx="6194">
                  <c:v>-1.8968332999999997</c:v>
                </c:pt>
                <c:pt idx="6195">
                  <c:v>-2.1689105000000004</c:v>
                </c:pt>
                <c:pt idx="6196">
                  <c:v>-2.1720580999999992</c:v>
                </c:pt>
                <c:pt idx="6197">
                  <c:v>-1.8536414999999997</c:v>
                </c:pt>
                <c:pt idx="6198">
                  <c:v>-1.2161447999999997</c:v>
                </c:pt>
                <c:pt idx="6199">
                  <c:v>-0.35213318000000005</c:v>
                </c:pt>
                <c:pt idx="6200">
                  <c:v>0.67021911999999995</c:v>
                </c:pt>
                <c:pt idx="6201">
                  <c:v>1.7094867999999999</c:v>
                </c:pt>
                <c:pt idx="6202">
                  <c:v>2.6871235000000007</c:v>
                </c:pt>
                <c:pt idx="6203">
                  <c:v>3.5147119</c:v>
                </c:pt>
                <c:pt idx="6204">
                  <c:v>4.1825217999999991</c:v>
                </c:pt>
                <c:pt idx="6205">
                  <c:v>4.7010592999999998</c:v>
                </c:pt>
                <c:pt idx="6206">
                  <c:v>5.1048044999999984</c:v>
                </c:pt>
                <c:pt idx="6207">
                  <c:v>5.4448670999999997</c:v>
                </c:pt>
                <c:pt idx="6208">
                  <c:v>5.7515086999999996</c:v>
                </c:pt>
                <c:pt idx="6209">
                  <c:v>6.015557799999999</c:v>
                </c:pt>
                <c:pt idx="6210">
                  <c:v>6.1982403000000001</c:v>
                </c:pt>
                <c:pt idx="6211">
                  <c:v>6.2337809000000002</c:v>
                </c:pt>
                <c:pt idx="6212">
                  <c:v>6.0362482000000011</c:v>
                </c:pt>
                <c:pt idx="6213">
                  <c:v>5.5194020000000004</c:v>
                </c:pt>
                <c:pt idx="6214">
                  <c:v>4.6503109999999994</c:v>
                </c:pt>
                <c:pt idx="6215">
                  <c:v>3.4050290999999997</c:v>
                </c:pt>
                <c:pt idx="6216">
                  <c:v>1.8442181000000002</c:v>
                </c:pt>
                <c:pt idx="6217">
                  <c:v>5.9946015000000005E-2</c:v>
                </c:pt>
                <c:pt idx="6218">
                  <c:v>-1.8303130999999999</c:v>
                </c:pt>
                <c:pt idx="6219">
                  <c:v>-3.6773986999999999</c:v>
                </c:pt>
                <c:pt idx="6220">
                  <c:v>-5.3660892999999987</c:v>
                </c:pt>
                <c:pt idx="6221">
                  <c:v>-6.7938409000000002</c:v>
                </c:pt>
                <c:pt idx="6222">
                  <c:v>-7.9175872999999992</c:v>
                </c:pt>
                <c:pt idx="6223">
                  <c:v>-8.7376269999999998</c:v>
                </c:pt>
                <c:pt idx="6224">
                  <c:v>-9.2696962000000021</c:v>
                </c:pt>
                <c:pt idx="6225">
                  <c:v>-9.5854959000000033</c:v>
                </c:pt>
                <c:pt idx="6226">
                  <c:v>-9.735995299999999</c:v>
                </c:pt>
                <c:pt idx="6227">
                  <c:v>-9.761856100000001</c:v>
                </c:pt>
                <c:pt idx="6228">
                  <c:v>-9.6856909000000027</c:v>
                </c:pt>
                <c:pt idx="6229">
                  <c:v>-9.5173749999999995</c:v>
                </c:pt>
                <c:pt idx="6230">
                  <c:v>-9.2216519999999988</c:v>
                </c:pt>
                <c:pt idx="6231">
                  <c:v>-8.8022099000000029</c:v>
                </c:pt>
                <c:pt idx="6232">
                  <c:v>-8.2344054999999994</c:v>
                </c:pt>
                <c:pt idx="6233">
                  <c:v>-7.5529794999999993</c:v>
                </c:pt>
                <c:pt idx="6234">
                  <c:v>-6.7734437000000005</c:v>
                </c:pt>
                <c:pt idx="6235">
                  <c:v>-5.9602408000000002</c:v>
                </c:pt>
                <c:pt idx="6236">
                  <c:v>-5.1659197999999984</c:v>
                </c:pt>
                <c:pt idx="6237">
                  <c:v>-4.4369287000000011</c:v>
                </c:pt>
                <c:pt idx="6238">
                  <c:v>-3.7949779000000001</c:v>
                </c:pt>
                <c:pt idx="6239">
                  <c:v>-3.2360786999999998</c:v>
                </c:pt>
                <c:pt idx="6240">
                  <c:v>-2.7212348000000004</c:v>
                </c:pt>
                <c:pt idx="6241">
                  <c:v>-2.2167873</c:v>
                </c:pt>
                <c:pt idx="6242">
                  <c:v>-1.6740543000000001</c:v>
                </c:pt>
                <c:pt idx="6243">
                  <c:v>-1.0672873</c:v>
                </c:pt>
                <c:pt idx="6244">
                  <c:v>-0.41962659000000008</c:v>
                </c:pt>
                <c:pt idx="6245">
                  <c:v>0.24780150000000001</c:v>
                </c:pt>
                <c:pt idx="6246">
                  <c:v>0.85475403000000016</c:v>
                </c:pt>
                <c:pt idx="6247">
                  <c:v>1.3260232999999997</c:v>
                </c:pt>
                <c:pt idx="6248">
                  <c:v>1.5985817</c:v>
                </c:pt>
                <c:pt idx="6249">
                  <c:v>1.6231085999999999</c:v>
                </c:pt>
                <c:pt idx="6250">
                  <c:v>1.3904434000000001</c:v>
                </c:pt>
                <c:pt idx="6251">
                  <c:v>0.94448250999999994</c:v>
                </c:pt>
                <c:pt idx="6252">
                  <c:v>0.35534963000000008</c:v>
                </c:pt>
                <c:pt idx="6253">
                  <c:v>-0.29534358000000011</c:v>
                </c:pt>
                <c:pt idx="6254">
                  <c:v>-0.90593862999999997</c:v>
                </c:pt>
                <c:pt idx="6255">
                  <c:v>-1.3895276999999997</c:v>
                </c:pt>
                <c:pt idx="6256">
                  <c:v>-1.6879546999999997</c:v>
                </c:pt>
                <c:pt idx="6257">
                  <c:v>-1.7665765</c:v>
                </c:pt>
                <c:pt idx="6258">
                  <c:v>-1.6224147</c:v>
                </c:pt>
                <c:pt idx="6259">
                  <c:v>-1.2767575000000002</c:v>
                </c:pt>
                <c:pt idx="6260">
                  <c:v>-0.74939637999999997</c:v>
                </c:pt>
                <c:pt idx="6261">
                  <c:v>-8.8468313000000007E-2</c:v>
                </c:pt>
                <c:pt idx="6262">
                  <c:v>0.67549866000000014</c:v>
                </c:pt>
                <c:pt idx="6263">
                  <c:v>1.5199243999999996</c:v>
                </c:pt>
                <c:pt idx="6264">
                  <c:v>2.4354485999999991</c:v>
                </c:pt>
                <c:pt idx="6265">
                  <c:v>3.4081843000000003</c:v>
                </c:pt>
                <c:pt idx="6266">
                  <c:v>4.46035</c:v>
                </c:pt>
                <c:pt idx="6267">
                  <c:v>5.5917854</c:v>
                </c:pt>
                <c:pt idx="6268">
                  <c:v>6.815196499999999</c:v>
                </c:pt>
                <c:pt idx="6269">
                  <c:v>8.1286563999999988</c:v>
                </c:pt>
                <c:pt idx="6270">
                  <c:v>9.517786000000001</c:v>
                </c:pt>
                <c:pt idx="6271">
                  <c:v>10.950954000000001</c:v>
                </c:pt>
                <c:pt idx="6272">
                  <c:v>12.374148</c:v>
                </c:pt>
                <c:pt idx="6273">
                  <c:v>13.717563999999999</c:v>
                </c:pt>
                <c:pt idx="6274">
                  <c:v>14.929399</c:v>
                </c:pt>
                <c:pt idx="6275">
                  <c:v>15.945699000000001</c:v>
                </c:pt>
                <c:pt idx="6276">
                  <c:v>16.740266999999996</c:v>
                </c:pt>
                <c:pt idx="6277">
                  <c:v>17.320454000000005</c:v>
                </c:pt>
                <c:pt idx="6278">
                  <c:v>17.703050999999999</c:v>
                </c:pt>
                <c:pt idx="6279">
                  <c:v>17.940467999999996</c:v>
                </c:pt>
                <c:pt idx="6280">
                  <c:v>18.090722999999997</c:v>
                </c:pt>
                <c:pt idx="6281">
                  <c:v>18.168077</c:v>
                </c:pt>
                <c:pt idx="6282">
                  <c:v>18.188790999999991</c:v>
                </c:pt>
                <c:pt idx="6283">
                  <c:v>18.112480000000001</c:v>
                </c:pt>
                <c:pt idx="6284">
                  <c:v>17.847411999999995</c:v>
                </c:pt>
                <c:pt idx="6285">
                  <c:v>17.340014</c:v>
                </c:pt>
                <c:pt idx="6286">
                  <c:v>16.475341999999994</c:v>
                </c:pt>
                <c:pt idx="6287">
                  <c:v>15.238992999999999</c:v>
                </c:pt>
                <c:pt idx="6288">
                  <c:v>13.622726</c:v>
                </c:pt>
                <c:pt idx="6289">
                  <c:v>11.718943999999999</c:v>
                </c:pt>
                <c:pt idx="6290">
                  <c:v>9.6517572000000005</c:v>
                </c:pt>
                <c:pt idx="6291">
                  <c:v>7.5854993000000004</c:v>
                </c:pt>
                <c:pt idx="6292">
                  <c:v>5.6746397000000002</c:v>
                </c:pt>
                <c:pt idx="6293">
                  <c:v>4.0558118999999992</c:v>
                </c:pt>
                <c:pt idx="6294">
                  <c:v>2.7936113000000002</c:v>
                </c:pt>
                <c:pt idx="6295">
                  <c:v>1.920609</c:v>
                </c:pt>
                <c:pt idx="6296">
                  <c:v>1.3779688999999997</c:v>
                </c:pt>
                <c:pt idx="6297">
                  <c:v>1.1150681</c:v>
                </c:pt>
                <c:pt idx="6298">
                  <c:v>1.05446</c:v>
                </c:pt>
                <c:pt idx="6299">
                  <c:v>1.1465889000000002</c:v>
                </c:pt>
                <c:pt idx="6300">
                  <c:v>1.3724038999999999</c:v>
                </c:pt>
                <c:pt idx="6301">
                  <c:v>1.7310686999999998</c:v>
                </c:pt>
                <c:pt idx="6302">
                  <c:v>2.2400723</c:v>
                </c:pt>
                <c:pt idx="6303">
                  <c:v>2.9124648999999994</c:v>
                </c:pt>
                <c:pt idx="6304">
                  <c:v>3.7156781999999997</c:v>
                </c:pt>
                <c:pt idx="6305">
                  <c:v>4.5766553999999999</c:v>
                </c:pt>
                <c:pt idx="6306">
                  <c:v>5.398644</c:v>
                </c:pt>
                <c:pt idx="6307">
                  <c:v>6.0470556999999987</c:v>
                </c:pt>
                <c:pt idx="6308">
                  <c:v>6.4000912000000003</c:v>
                </c:pt>
                <c:pt idx="6309">
                  <c:v>6.3840856999999991</c:v>
                </c:pt>
                <c:pt idx="6310">
                  <c:v>5.9646831000000002</c:v>
                </c:pt>
                <c:pt idx="6311">
                  <c:v>5.1918321000000001</c:v>
                </c:pt>
                <c:pt idx="6312">
                  <c:v>4.178217899999999</c:v>
                </c:pt>
                <c:pt idx="6313">
                  <c:v>3.0466713999999997</c:v>
                </c:pt>
                <c:pt idx="6314">
                  <c:v>1.9449177000000002</c:v>
                </c:pt>
                <c:pt idx="6315">
                  <c:v>0.97826647999999994</c:v>
                </c:pt>
                <c:pt idx="6316">
                  <c:v>0.18739823000000005</c:v>
                </c:pt>
                <c:pt idx="6317">
                  <c:v>-0.43023491000000008</c:v>
                </c:pt>
                <c:pt idx="6318">
                  <c:v>-0.94592440000000011</c:v>
                </c:pt>
                <c:pt idx="6319">
                  <c:v>-1.4622415999999998</c:v>
                </c:pt>
                <c:pt idx="6320">
                  <c:v>-2.0650115000000002</c:v>
                </c:pt>
                <c:pt idx="6321">
                  <c:v>-2.8441396000000001</c:v>
                </c:pt>
                <c:pt idx="6322">
                  <c:v>-3.8016547999999997</c:v>
                </c:pt>
                <c:pt idx="6323">
                  <c:v>-4.9252539000000004</c:v>
                </c:pt>
                <c:pt idx="6324">
                  <c:v>-6.1330055999999988</c:v>
                </c:pt>
                <c:pt idx="6325">
                  <c:v>-7.3192234000000012</c:v>
                </c:pt>
                <c:pt idx="6326">
                  <c:v>-8.3917580000000012</c:v>
                </c:pt>
                <c:pt idx="6327">
                  <c:v>-9.2357883000000012</c:v>
                </c:pt>
                <c:pt idx="6328">
                  <c:v>-9.8126669000000017</c:v>
                </c:pt>
                <c:pt idx="6329">
                  <c:v>-10.083016000000002</c:v>
                </c:pt>
                <c:pt idx="6330">
                  <c:v>-10.055662000000002</c:v>
                </c:pt>
                <c:pt idx="6331">
                  <c:v>-9.7742099999999983</c:v>
                </c:pt>
                <c:pt idx="6332">
                  <c:v>-9.251112899999999</c:v>
                </c:pt>
                <c:pt idx="6333">
                  <c:v>-8.538168899999997</c:v>
                </c:pt>
                <c:pt idx="6334">
                  <c:v>-7.6462612000000005</c:v>
                </c:pt>
                <c:pt idx="6335">
                  <c:v>-6.5889515999999988</c:v>
                </c:pt>
                <c:pt idx="6336">
                  <c:v>-5.3712797000000005</c:v>
                </c:pt>
                <c:pt idx="6337">
                  <c:v>-3.9875941000000004</c:v>
                </c:pt>
                <c:pt idx="6338">
                  <c:v>-2.4689874999999999</c:v>
                </c:pt>
                <c:pt idx="6339">
                  <c:v>-0.83671629000000003</c:v>
                </c:pt>
                <c:pt idx="6340">
                  <c:v>0.85823875999999999</c:v>
                </c:pt>
                <c:pt idx="6341">
                  <c:v>2.5492703999999997</c:v>
                </c:pt>
                <c:pt idx="6342">
                  <c:v>4.1624388999999979</c:v>
                </c:pt>
                <c:pt idx="6343">
                  <c:v>5.6413111999999996</c:v>
                </c:pt>
                <c:pt idx="6344">
                  <c:v>6.9462233000000007</c:v>
                </c:pt>
                <c:pt idx="6345">
                  <c:v>8.0501127000000015</c:v>
                </c:pt>
                <c:pt idx="6346">
                  <c:v>8.9805298000000011</c:v>
                </c:pt>
                <c:pt idx="6347">
                  <c:v>9.7750063000000029</c:v>
                </c:pt>
                <c:pt idx="6348">
                  <c:v>10.495445000000002</c:v>
                </c:pt>
                <c:pt idx="6349">
                  <c:v>11.206232</c:v>
                </c:pt>
                <c:pt idx="6350">
                  <c:v>11.956696000000004</c:v>
                </c:pt>
                <c:pt idx="6351">
                  <c:v>12.763632000000001</c:v>
                </c:pt>
                <c:pt idx="6352">
                  <c:v>13.621263999999998</c:v>
                </c:pt>
                <c:pt idx="6353">
                  <c:v>14.480204000000002</c:v>
                </c:pt>
                <c:pt idx="6354">
                  <c:v>15.273720000000001</c:v>
                </c:pt>
                <c:pt idx="6355">
                  <c:v>15.931982</c:v>
                </c:pt>
                <c:pt idx="6356">
                  <c:v>16.368463999999996</c:v>
                </c:pt>
                <c:pt idx="6357">
                  <c:v>16.558425999999997</c:v>
                </c:pt>
                <c:pt idx="6358">
                  <c:v>16.490443999999997</c:v>
                </c:pt>
                <c:pt idx="6359">
                  <c:v>16.183271000000001</c:v>
                </c:pt>
                <c:pt idx="6360">
                  <c:v>15.694352999999998</c:v>
                </c:pt>
                <c:pt idx="6361">
                  <c:v>15.086930000000002</c:v>
                </c:pt>
                <c:pt idx="6362">
                  <c:v>14.438116000000001</c:v>
                </c:pt>
                <c:pt idx="6363">
                  <c:v>13.791187999999998</c:v>
                </c:pt>
                <c:pt idx="6364">
                  <c:v>13.184886000000002</c:v>
                </c:pt>
                <c:pt idx="6365">
                  <c:v>12.642653000000001</c:v>
                </c:pt>
                <c:pt idx="6366">
                  <c:v>12.162237000000003</c:v>
                </c:pt>
                <c:pt idx="6367">
                  <c:v>11.750262999999999</c:v>
                </c:pt>
                <c:pt idx="6368">
                  <c:v>11.39705</c:v>
                </c:pt>
                <c:pt idx="6369">
                  <c:v>11.133077999999999</c:v>
                </c:pt>
                <c:pt idx="6370">
                  <c:v>10.968327999999998</c:v>
                </c:pt>
                <c:pt idx="6371">
                  <c:v>10.920120000000001</c:v>
                </c:pt>
                <c:pt idx="6372">
                  <c:v>11.010721999999999</c:v>
                </c:pt>
                <c:pt idx="6373">
                  <c:v>11.215217999999998</c:v>
                </c:pt>
                <c:pt idx="6374">
                  <c:v>11.527939</c:v>
                </c:pt>
                <c:pt idx="6375">
                  <c:v>11.889598000000003</c:v>
                </c:pt>
                <c:pt idx="6376">
                  <c:v>12.234294999999999</c:v>
                </c:pt>
                <c:pt idx="6377">
                  <c:v>12.502397</c:v>
                </c:pt>
                <c:pt idx="6378">
                  <c:v>12.627625999999999</c:v>
                </c:pt>
                <c:pt idx="6379">
                  <c:v>12.559372</c:v>
                </c:pt>
                <c:pt idx="6380">
                  <c:v>12.278506</c:v>
                </c:pt>
                <c:pt idx="6381">
                  <c:v>11.767843000000001</c:v>
                </c:pt>
                <c:pt idx="6382">
                  <c:v>11.045678000000001</c:v>
                </c:pt>
                <c:pt idx="6383">
                  <c:v>10.139472</c:v>
                </c:pt>
                <c:pt idx="6384">
                  <c:v>9.0809422000000026</c:v>
                </c:pt>
                <c:pt idx="6385">
                  <c:v>7.9227146999999993</c:v>
                </c:pt>
                <c:pt idx="6386">
                  <c:v>6.7152833999999997</c:v>
                </c:pt>
                <c:pt idx="6387">
                  <c:v>5.517453699999999</c:v>
                </c:pt>
                <c:pt idx="6388">
                  <c:v>4.3811479000000002</c:v>
                </c:pt>
                <c:pt idx="6389">
                  <c:v>3.3709910000000001</c:v>
                </c:pt>
                <c:pt idx="6390">
                  <c:v>2.5210322999999999</c:v>
                </c:pt>
                <c:pt idx="6391">
                  <c:v>1.8464388</c:v>
                </c:pt>
                <c:pt idx="6392">
                  <c:v>1.3582121000000003</c:v>
                </c:pt>
                <c:pt idx="6393">
                  <c:v>1.0241399</c:v>
                </c:pt>
                <c:pt idx="6394">
                  <c:v>0.80166340000000003</c:v>
                </c:pt>
                <c:pt idx="6395">
                  <c:v>0.65357416999999984</c:v>
                </c:pt>
                <c:pt idx="6396">
                  <c:v>0.53104322999999998</c:v>
                </c:pt>
                <c:pt idx="6397">
                  <c:v>0.41354287000000006</c:v>
                </c:pt>
                <c:pt idx="6398">
                  <c:v>0.29964527000000002</c:v>
                </c:pt>
                <c:pt idx="6399">
                  <c:v>0.19850235999999999</c:v>
                </c:pt>
                <c:pt idx="6400">
                  <c:v>0.12818293</c:v>
                </c:pt>
                <c:pt idx="6401">
                  <c:v>0.11188440999999999</c:v>
                </c:pt>
                <c:pt idx="6402">
                  <c:v>0.13058041000000001</c:v>
                </c:pt>
                <c:pt idx="6403">
                  <c:v>0.18738700000000003</c:v>
                </c:pt>
                <c:pt idx="6404">
                  <c:v>0.23670144000000004</c:v>
                </c:pt>
                <c:pt idx="6405">
                  <c:v>0.24993081000000003</c:v>
                </c:pt>
                <c:pt idx="6406">
                  <c:v>0.22461839000000003</c:v>
                </c:pt>
                <c:pt idx="6407">
                  <c:v>0.17179886999999999</c:v>
                </c:pt>
                <c:pt idx="6408">
                  <c:v>0.14690149000000005</c:v>
                </c:pt>
                <c:pt idx="6409">
                  <c:v>0.23571609000000002</c:v>
                </c:pt>
                <c:pt idx="6410">
                  <c:v>0.49456900000000009</c:v>
                </c:pt>
                <c:pt idx="6411">
                  <c:v>1.0091177</c:v>
                </c:pt>
                <c:pt idx="6412">
                  <c:v>1.7754990999999998</c:v>
                </c:pt>
                <c:pt idx="6413">
                  <c:v>2.7482898000000002</c:v>
                </c:pt>
                <c:pt idx="6414">
                  <c:v>3.8236538999999996</c:v>
                </c:pt>
                <c:pt idx="6415">
                  <c:v>4.8583297999999999</c:v>
                </c:pt>
                <c:pt idx="6416">
                  <c:v>5.7002854000000003</c:v>
                </c:pt>
                <c:pt idx="6417">
                  <c:v>6.2280692999999996</c:v>
                </c:pt>
                <c:pt idx="6418">
                  <c:v>6.3949970999999994</c:v>
                </c:pt>
                <c:pt idx="6419">
                  <c:v>6.1962576</c:v>
                </c:pt>
                <c:pt idx="6420">
                  <c:v>5.7080374000000003</c:v>
                </c:pt>
                <c:pt idx="6421">
                  <c:v>5.0495481000000009</c:v>
                </c:pt>
                <c:pt idx="6422">
                  <c:v>4.3311009</c:v>
                </c:pt>
                <c:pt idx="6423">
                  <c:v>3.6425084999999995</c:v>
                </c:pt>
                <c:pt idx="6424">
                  <c:v>3.0361575999999997</c:v>
                </c:pt>
                <c:pt idx="6425">
                  <c:v>2.4870473999999998</c:v>
                </c:pt>
                <c:pt idx="6426">
                  <c:v>1.9766097</c:v>
                </c:pt>
                <c:pt idx="6427">
                  <c:v>1.4508288999999999</c:v>
                </c:pt>
                <c:pt idx="6428">
                  <c:v>0.87707961000000023</c:v>
                </c:pt>
                <c:pt idx="6429">
                  <c:v>0.27824768</c:v>
                </c:pt>
                <c:pt idx="6430">
                  <c:v>-0.29387739000000007</c:v>
                </c:pt>
                <c:pt idx="6431">
                  <c:v>-0.76083838999999998</c:v>
                </c:pt>
                <c:pt idx="6432">
                  <c:v>-1.0319643999999994</c:v>
                </c:pt>
                <c:pt idx="6433">
                  <c:v>-1.0477865</c:v>
                </c:pt>
                <c:pt idx="6434">
                  <c:v>-0.79914766999999998</c:v>
                </c:pt>
                <c:pt idx="6435">
                  <c:v>-0.34345159000000003</c:v>
                </c:pt>
                <c:pt idx="6436">
                  <c:v>0.25568342000000005</c:v>
                </c:pt>
                <c:pt idx="6437">
                  <c:v>0.87649303999999995</c:v>
                </c:pt>
                <c:pt idx="6438">
                  <c:v>1.4369559000000001</c:v>
                </c:pt>
                <c:pt idx="6439">
                  <c:v>1.8957539000000001</c:v>
                </c:pt>
                <c:pt idx="6440">
                  <c:v>2.2363404999999994</c:v>
                </c:pt>
                <c:pt idx="6441">
                  <c:v>2.5156590999999993</c:v>
                </c:pt>
                <c:pt idx="6442">
                  <c:v>2.7938879000000001</c:v>
                </c:pt>
                <c:pt idx="6443">
                  <c:v>3.1250681999999994</c:v>
                </c:pt>
                <c:pt idx="6444">
                  <c:v>3.5278778000000002</c:v>
                </c:pt>
                <c:pt idx="6445">
                  <c:v>3.9827568999999996</c:v>
                </c:pt>
                <c:pt idx="6446">
                  <c:v>4.4136138000000003</c:v>
                </c:pt>
                <c:pt idx="6447">
                  <c:v>4.7445636000000002</c:v>
                </c:pt>
                <c:pt idx="6448">
                  <c:v>4.8782268000000002</c:v>
                </c:pt>
                <c:pt idx="6449">
                  <c:v>4.7640246999999993</c:v>
                </c:pt>
                <c:pt idx="6450">
                  <c:v>4.3924583999999989</c:v>
                </c:pt>
                <c:pt idx="6451">
                  <c:v>3.8031361000000001</c:v>
                </c:pt>
                <c:pt idx="6452">
                  <c:v>3.0665162000000001</c:v>
                </c:pt>
                <c:pt idx="6453">
                  <c:v>2.2455933000000003</c:v>
                </c:pt>
                <c:pt idx="6454">
                  <c:v>1.4114454999999997</c:v>
                </c:pt>
                <c:pt idx="6455">
                  <c:v>0.57678275999999984</c:v>
                </c:pt>
                <c:pt idx="6456">
                  <c:v>-0.25565967000000001</c:v>
                </c:pt>
                <c:pt idx="6457">
                  <c:v>-1.1373481000000001</c:v>
                </c:pt>
                <c:pt idx="6458">
                  <c:v>-2.0671034000000001</c:v>
                </c:pt>
                <c:pt idx="6459">
                  <c:v>-3.0660531999999994</c:v>
                </c:pt>
                <c:pt idx="6460">
                  <c:v>-4.0982561000000004</c:v>
                </c:pt>
                <c:pt idx="6461">
                  <c:v>-5.0719747999999996</c:v>
                </c:pt>
                <c:pt idx="6462">
                  <c:v>-5.906633900000001</c:v>
                </c:pt>
                <c:pt idx="6463">
                  <c:v>-6.5019340999999988</c:v>
                </c:pt>
                <c:pt idx="6464">
                  <c:v>-6.7986111999999999</c:v>
                </c:pt>
                <c:pt idx="6465">
                  <c:v>-6.7893472000000008</c:v>
                </c:pt>
                <c:pt idx="6466">
                  <c:v>-6.5050806999999988</c:v>
                </c:pt>
                <c:pt idx="6467">
                  <c:v>-6.0505775999999987</c:v>
                </c:pt>
                <c:pt idx="6468">
                  <c:v>-5.5190672999999997</c:v>
                </c:pt>
                <c:pt idx="6469">
                  <c:v>-5.019743000000001</c:v>
                </c:pt>
                <c:pt idx="6470">
                  <c:v>-4.6256718999999995</c:v>
                </c:pt>
                <c:pt idx="6471">
                  <c:v>-4.3738564999999996</c:v>
                </c:pt>
                <c:pt idx="6472">
                  <c:v>-4.2516316999999999</c:v>
                </c:pt>
                <c:pt idx="6473">
                  <c:v>-4.2424431000000009</c:v>
                </c:pt>
                <c:pt idx="6474">
                  <c:v>-4.2889233000000004</c:v>
                </c:pt>
                <c:pt idx="6475">
                  <c:v>-4.3761257999999996</c:v>
                </c:pt>
                <c:pt idx="6476">
                  <c:v>-4.4621677000000002</c:v>
                </c:pt>
                <c:pt idx="6477">
                  <c:v>-4.5444927000000002</c:v>
                </c:pt>
                <c:pt idx="6478">
                  <c:v>-4.5953717000000003</c:v>
                </c:pt>
                <c:pt idx="6479">
                  <c:v>-4.5696554000000003</c:v>
                </c:pt>
                <c:pt idx="6480">
                  <c:v>-4.4242338999999991</c:v>
                </c:pt>
                <c:pt idx="6481">
                  <c:v>-4.0582943</c:v>
                </c:pt>
                <c:pt idx="6482">
                  <c:v>-3.4065062999999998</c:v>
                </c:pt>
                <c:pt idx="6483">
                  <c:v>-2.3872640000000001</c:v>
                </c:pt>
                <c:pt idx="6484">
                  <c:v>-0.98225141000000005</c:v>
                </c:pt>
                <c:pt idx="6485">
                  <c:v>0.77052772000000003</c:v>
                </c:pt>
                <c:pt idx="6486">
                  <c:v>2.7971423</c:v>
                </c:pt>
                <c:pt idx="6487">
                  <c:v>4.9510899000000004</c:v>
                </c:pt>
                <c:pt idx="6488">
                  <c:v>7.0846672000000002</c:v>
                </c:pt>
                <c:pt idx="6489">
                  <c:v>9.0559406000000031</c:v>
                </c:pt>
                <c:pt idx="6490">
                  <c:v>10.776131000000001</c:v>
                </c:pt>
                <c:pt idx="6491">
                  <c:v>12.17042</c:v>
                </c:pt>
                <c:pt idx="6492">
                  <c:v>13.272953000000001</c:v>
                </c:pt>
                <c:pt idx="6493">
                  <c:v>14.115119</c:v>
                </c:pt>
                <c:pt idx="6494">
                  <c:v>14.758890000000001</c:v>
                </c:pt>
                <c:pt idx="6495">
                  <c:v>15.28058</c:v>
                </c:pt>
                <c:pt idx="6496">
                  <c:v>15.723533</c:v>
                </c:pt>
                <c:pt idx="6497">
                  <c:v>16.101961000000003</c:v>
                </c:pt>
                <c:pt idx="6498">
                  <c:v>16.434211999999999</c:v>
                </c:pt>
                <c:pt idx="6499">
                  <c:v>16.704884000000003</c:v>
                </c:pt>
                <c:pt idx="6500">
                  <c:v>16.935863000000001</c:v>
                </c:pt>
                <c:pt idx="6501">
                  <c:v>17.124592</c:v>
                </c:pt>
                <c:pt idx="6502">
                  <c:v>17.303169</c:v>
                </c:pt>
                <c:pt idx="6503">
                  <c:v>17.496175999999995</c:v>
                </c:pt>
                <c:pt idx="6504">
                  <c:v>17.709427000000002</c:v>
                </c:pt>
                <c:pt idx="6505">
                  <c:v>17.922069999999998</c:v>
                </c:pt>
                <c:pt idx="6506">
                  <c:v>18.096163000000001</c:v>
                </c:pt>
                <c:pt idx="6507">
                  <c:v>18.154879000000005</c:v>
                </c:pt>
                <c:pt idx="6508">
                  <c:v>18.027028999999999</c:v>
                </c:pt>
                <c:pt idx="6509">
                  <c:v>17.635577999999999</c:v>
                </c:pt>
                <c:pt idx="6510">
                  <c:v>16.948537999999992</c:v>
                </c:pt>
                <c:pt idx="6511">
                  <c:v>15.956090000000001</c:v>
                </c:pt>
                <c:pt idx="6512">
                  <c:v>14.719350999999998</c:v>
                </c:pt>
                <c:pt idx="6513">
                  <c:v>13.286992</c:v>
                </c:pt>
                <c:pt idx="6514">
                  <c:v>11.738863999999998</c:v>
                </c:pt>
                <c:pt idx="6515">
                  <c:v>10.156428</c:v>
                </c:pt>
                <c:pt idx="6516">
                  <c:v>8.5718479000000034</c:v>
                </c:pt>
                <c:pt idx="6517">
                  <c:v>6.9952431000000006</c:v>
                </c:pt>
                <c:pt idx="6518">
                  <c:v>5.4212746999999997</c:v>
                </c:pt>
                <c:pt idx="6519">
                  <c:v>3.8264030999999994</c:v>
                </c:pt>
                <c:pt idx="6520">
                  <c:v>2.1775866000000001</c:v>
                </c:pt>
                <c:pt idx="6521">
                  <c:v>0.49177048000000007</c:v>
                </c:pt>
                <c:pt idx="6522">
                  <c:v>-1.2139171</c:v>
                </c:pt>
                <c:pt idx="6523">
                  <c:v>-2.8880949</c:v>
                </c:pt>
                <c:pt idx="6524">
                  <c:v>-4.4777341000000002</c:v>
                </c:pt>
                <c:pt idx="6525">
                  <c:v>-5.9176459000000001</c:v>
                </c:pt>
                <c:pt idx="6526">
                  <c:v>-7.1993947</c:v>
                </c:pt>
                <c:pt idx="6527">
                  <c:v>-8.2808970999999989</c:v>
                </c:pt>
                <c:pt idx="6528">
                  <c:v>-9.2076302000000005</c:v>
                </c:pt>
                <c:pt idx="6529">
                  <c:v>-10.009855</c:v>
                </c:pt>
                <c:pt idx="6530">
                  <c:v>-10.721059999999998</c:v>
                </c:pt>
                <c:pt idx="6531">
                  <c:v>-11.387712000000002</c:v>
                </c:pt>
                <c:pt idx="6532">
                  <c:v>-12.001932</c:v>
                </c:pt>
                <c:pt idx="6533">
                  <c:v>-12.568007</c:v>
                </c:pt>
                <c:pt idx="6534">
                  <c:v>-13.031978999999998</c:v>
                </c:pt>
                <c:pt idx="6535">
                  <c:v>-13.376455000000002</c:v>
                </c:pt>
                <c:pt idx="6536">
                  <c:v>-13.549868999999999</c:v>
                </c:pt>
                <c:pt idx="6537">
                  <c:v>-13.536237</c:v>
                </c:pt>
                <c:pt idx="6538">
                  <c:v>-13.358019000000002</c:v>
                </c:pt>
                <c:pt idx="6539">
                  <c:v>-13.008759</c:v>
                </c:pt>
                <c:pt idx="6540">
                  <c:v>-12.558209</c:v>
                </c:pt>
                <c:pt idx="6541">
                  <c:v>-12.030938000000001</c:v>
                </c:pt>
                <c:pt idx="6542">
                  <c:v>-11.470644000000002</c:v>
                </c:pt>
                <c:pt idx="6543">
                  <c:v>-10.898631</c:v>
                </c:pt>
                <c:pt idx="6544">
                  <c:v>-10.31152</c:v>
                </c:pt>
                <c:pt idx="6545">
                  <c:v>-9.7023658999999984</c:v>
                </c:pt>
                <c:pt idx="6546">
                  <c:v>-9.0476065000000006</c:v>
                </c:pt>
                <c:pt idx="6547">
                  <c:v>-8.3489350999999985</c:v>
                </c:pt>
                <c:pt idx="6548">
                  <c:v>-7.5979685999999989</c:v>
                </c:pt>
                <c:pt idx="6549">
                  <c:v>-6.8155331999999991</c:v>
                </c:pt>
                <c:pt idx="6550">
                  <c:v>-6.0264181999999993</c:v>
                </c:pt>
                <c:pt idx="6551">
                  <c:v>-5.281669100000002</c:v>
                </c:pt>
                <c:pt idx="6552">
                  <c:v>-4.5988778999999989</c:v>
                </c:pt>
                <c:pt idx="6553">
                  <c:v>-4.002010799999999</c:v>
                </c:pt>
                <c:pt idx="6554">
                  <c:v>-3.4866950999999995</c:v>
                </c:pt>
                <c:pt idx="6555">
                  <c:v>-3.0212738999999997</c:v>
                </c:pt>
                <c:pt idx="6556">
                  <c:v>-2.5683465000000001</c:v>
                </c:pt>
                <c:pt idx="6557">
                  <c:v>-2.0801513000000003</c:v>
                </c:pt>
                <c:pt idx="6558">
                  <c:v>-1.5261467</c:v>
                </c:pt>
                <c:pt idx="6559">
                  <c:v>-0.88905691999999992</c:v>
                </c:pt>
                <c:pt idx="6560">
                  <c:v>-0.19640154000000001</c:v>
                </c:pt>
                <c:pt idx="6561">
                  <c:v>0.52338867999999994</c:v>
                </c:pt>
                <c:pt idx="6562">
                  <c:v>1.2118597999999998</c:v>
                </c:pt>
                <c:pt idx="6563">
                  <c:v>1.8212329</c:v>
                </c:pt>
                <c:pt idx="6564">
                  <c:v>2.3169860999999994</c:v>
                </c:pt>
                <c:pt idx="6565">
                  <c:v>2.7163447999999999</c:v>
                </c:pt>
                <c:pt idx="6566">
                  <c:v>3.0542480999999992</c:v>
                </c:pt>
                <c:pt idx="6567">
                  <c:v>3.4057301999999998</c:v>
                </c:pt>
                <c:pt idx="6568">
                  <c:v>3.8368284999999993</c:v>
                </c:pt>
                <c:pt idx="6569">
                  <c:v>4.4417639000000007</c:v>
                </c:pt>
                <c:pt idx="6570">
                  <c:v>5.2355390000000002</c:v>
                </c:pt>
                <c:pt idx="6571">
                  <c:v>6.2273021000000002</c:v>
                </c:pt>
                <c:pt idx="6572">
                  <c:v>7.3668202999999988</c:v>
                </c:pt>
                <c:pt idx="6573">
                  <c:v>8.5695858000000023</c:v>
                </c:pt>
                <c:pt idx="6574">
                  <c:v>9.746358899999997</c:v>
                </c:pt>
                <c:pt idx="6575">
                  <c:v>10.817477</c:v>
                </c:pt>
                <c:pt idx="6576">
                  <c:v>11.730202999999999</c:v>
                </c:pt>
                <c:pt idx="6577">
                  <c:v>12.480803</c:v>
                </c:pt>
                <c:pt idx="6578">
                  <c:v>13.089643000000002</c:v>
                </c:pt>
                <c:pt idx="6579">
                  <c:v>13.605727</c:v>
                </c:pt>
                <c:pt idx="6580">
                  <c:v>14.074738</c:v>
                </c:pt>
                <c:pt idx="6581">
                  <c:v>14.525447000000002</c:v>
                </c:pt>
                <c:pt idx="6582">
                  <c:v>14.952789000000003</c:v>
                </c:pt>
                <c:pt idx="6583">
                  <c:v>15.318237</c:v>
                </c:pt>
                <c:pt idx="6584">
                  <c:v>15.584964999999999</c:v>
                </c:pt>
                <c:pt idx="6585">
                  <c:v>15.695397</c:v>
                </c:pt>
                <c:pt idx="6586">
                  <c:v>15.625502000000001</c:v>
                </c:pt>
                <c:pt idx="6587">
                  <c:v>15.402283000000002</c:v>
                </c:pt>
                <c:pt idx="6588">
                  <c:v>15.064737000000003</c:v>
                </c:pt>
                <c:pt idx="6589">
                  <c:v>14.691382000000001</c:v>
                </c:pt>
                <c:pt idx="6590">
                  <c:v>14.351651</c:v>
                </c:pt>
                <c:pt idx="6591">
                  <c:v>14.10083</c:v>
                </c:pt>
                <c:pt idx="6592">
                  <c:v>13.951494000000002</c:v>
                </c:pt>
                <c:pt idx="6593">
                  <c:v>13.866081000000003</c:v>
                </c:pt>
                <c:pt idx="6594">
                  <c:v>13.800494000000002</c:v>
                </c:pt>
                <c:pt idx="6595">
                  <c:v>13.672446000000004</c:v>
                </c:pt>
                <c:pt idx="6596">
                  <c:v>13.432995</c:v>
                </c:pt>
                <c:pt idx="6597">
                  <c:v>13.090146000000003</c:v>
                </c:pt>
                <c:pt idx="6598">
                  <c:v>12.647811999999998</c:v>
                </c:pt>
                <c:pt idx="6599">
                  <c:v>12.197257999999998</c:v>
                </c:pt>
                <c:pt idx="6600">
                  <c:v>11.806454000000002</c:v>
                </c:pt>
                <c:pt idx="6601">
                  <c:v>11.525661000000001</c:v>
                </c:pt>
                <c:pt idx="6602">
                  <c:v>11.383647000000002</c:v>
                </c:pt>
                <c:pt idx="6603">
                  <c:v>11.330272000000001</c:v>
                </c:pt>
                <c:pt idx="6604">
                  <c:v>11.273077000000001</c:v>
                </c:pt>
                <c:pt idx="6605">
                  <c:v>11.110162000000001</c:v>
                </c:pt>
                <c:pt idx="6606">
                  <c:v>10.734764999999999</c:v>
                </c:pt>
                <c:pt idx="6607">
                  <c:v>10.078093000000001</c:v>
                </c:pt>
                <c:pt idx="6608">
                  <c:v>9.1541071000000009</c:v>
                </c:pt>
                <c:pt idx="6609">
                  <c:v>8.029646900000003</c:v>
                </c:pt>
                <c:pt idx="6610">
                  <c:v>6.8106527000000003</c:v>
                </c:pt>
                <c:pt idx="6611">
                  <c:v>5.6293158999999982</c:v>
                </c:pt>
                <c:pt idx="6612">
                  <c:v>4.607337499999999</c:v>
                </c:pt>
                <c:pt idx="6613">
                  <c:v>3.7727903999999999</c:v>
                </c:pt>
                <c:pt idx="6614">
                  <c:v>3.1514842999999999</c:v>
                </c:pt>
                <c:pt idx="6615">
                  <c:v>2.6690738000000001</c:v>
                </c:pt>
                <c:pt idx="6616">
                  <c:v>2.2427082</c:v>
                </c:pt>
                <c:pt idx="6617">
                  <c:v>1.7925759999999999</c:v>
                </c:pt>
                <c:pt idx="6618">
                  <c:v>1.2664335999999998</c:v>
                </c:pt>
                <c:pt idx="6619">
                  <c:v>0.6515668</c:v>
                </c:pt>
                <c:pt idx="6620">
                  <c:v>4.5532905000000012E-3</c:v>
                </c:pt>
                <c:pt idx="6621">
                  <c:v>-0.60979110000000014</c:v>
                </c:pt>
                <c:pt idx="6622">
                  <c:v>-1.1102920999999999</c:v>
                </c:pt>
                <c:pt idx="6623">
                  <c:v>-1.44407</c:v>
                </c:pt>
                <c:pt idx="6624">
                  <c:v>-1.6065297999999997</c:v>
                </c:pt>
                <c:pt idx="6625">
                  <c:v>-1.6093335</c:v>
                </c:pt>
                <c:pt idx="6626">
                  <c:v>-1.5167085999999999</c:v>
                </c:pt>
                <c:pt idx="6627">
                  <c:v>-1.3871703</c:v>
                </c:pt>
                <c:pt idx="6628">
                  <c:v>-1.2547249999999999</c:v>
                </c:pt>
                <c:pt idx="6629">
                  <c:v>-1.1209415</c:v>
                </c:pt>
                <c:pt idx="6630">
                  <c:v>-0.95978379000000003</c:v>
                </c:pt>
                <c:pt idx="6631">
                  <c:v>-0.70434474999999996</c:v>
                </c:pt>
                <c:pt idx="6632">
                  <c:v>-0.30404052000000004</c:v>
                </c:pt>
                <c:pt idx="6633">
                  <c:v>0.27055863000000002</c:v>
                </c:pt>
                <c:pt idx="6634">
                  <c:v>1.0172863999999997</c:v>
                </c:pt>
                <c:pt idx="6635">
                  <c:v>1.8746267999999997</c:v>
                </c:pt>
                <c:pt idx="6636">
                  <c:v>2.7658144999999998</c:v>
                </c:pt>
                <c:pt idx="6637">
                  <c:v>3.5933383000000001</c:v>
                </c:pt>
                <c:pt idx="6638">
                  <c:v>4.2773013000000004</c:v>
                </c:pt>
                <c:pt idx="6639">
                  <c:v>4.8002547999999994</c:v>
                </c:pt>
                <c:pt idx="6640">
                  <c:v>5.1673912999999994</c:v>
                </c:pt>
                <c:pt idx="6641">
                  <c:v>5.4221562999999993</c:v>
                </c:pt>
                <c:pt idx="6642">
                  <c:v>5.6772517999999996</c:v>
                </c:pt>
                <c:pt idx="6643">
                  <c:v>5.9639034000000004</c:v>
                </c:pt>
                <c:pt idx="6644">
                  <c:v>6.3562941999999998</c:v>
                </c:pt>
                <c:pt idx="6645">
                  <c:v>6.8433919000000003</c:v>
                </c:pt>
                <c:pt idx="6646">
                  <c:v>7.3797746000000002</c:v>
                </c:pt>
                <c:pt idx="6647">
                  <c:v>7.8862185</c:v>
                </c:pt>
                <c:pt idx="6648">
                  <c:v>8.2957764000000012</c:v>
                </c:pt>
                <c:pt idx="6649">
                  <c:v>8.5270395000000008</c:v>
                </c:pt>
                <c:pt idx="6650">
                  <c:v>8.5346784999999983</c:v>
                </c:pt>
                <c:pt idx="6651">
                  <c:v>8.3185806000000007</c:v>
                </c:pt>
                <c:pt idx="6652">
                  <c:v>7.8982581999999999</c:v>
                </c:pt>
                <c:pt idx="6653">
                  <c:v>7.2997823000000004</c:v>
                </c:pt>
                <c:pt idx="6654">
                  <c:v>6.5746269000000002</c:v>
                </c:pt>
                <c:pt idx="6655">
                  <c:v>5.7396054000000012</c:v>
                </c:pt>
                <c:pt idx="6656">
                  <c:v>4.8086761999999998</c:v>
                </c:pt>
                <c:pt idx="6657">
                  <c:v>3.7957503999999997</c:v>
                </c:pt>
                <c:pt idx="6658">
                  <c:v>2.6923725999999997</c:v>
                </c:pt>
                <c:pt idx="6659">
                  <c:v>1.5194060999999999</c:v>
                </c:pt>
                <c:pt idx="6660">
                  <c:v>0.32249826000000004</c:v>
                </c:pt>
                <c:pt idx="6661">
                  <c:v>-0.86687773000000012</c:v>
                </c:pt>
                <c:pt idx="6662">
                  <c:v>-1.9616981999999998</c:v>
                </c:pt>
                <c:pt idx="6663">
                  <c:v>-2.9088050999999995</c:v>
                </c:pt>
                <c:pt idx="6664">
                  <c:v>-3.6401136000000003</c:v>
                </c:pt>
                <c:pt idx="6665">
                  <c:v>-4.1373277000000002</c:v>
                </c:pt>
                <c:pt idx="6666">
                  <c:v>-4.3916301999999998</c:v>
                </c:pt>
                <c:pt idx="6667">
                  <c:v>-4.4178014000000001</c:v>
                </c:pt>
                <c:pt idx="6668">
                  <c:v>-4.2536025000000004</c:v>
                </c:pt>
                <c:pt idx="6669">
                  <c:v>-3.9360746999999994</c:v>
                </c:pt>
                <c:pt idx="6670">
                  <c:v>-3.4944729999999997</c:v>
                </c:pt>
                <c:pt idx="6671">
                  <c:v>-2.9522068999999993</c:v>
                </c:pt>
                <c:pt idx="6672">
                  <c:v>-2.3163859999999996</c:v>
                </c:pt>
                <c:pt idx="6673">
                  <c:v>-1.5993417999999997</c:v>
                </c:pt>
                <c:pt idx="6674">
                  <c:v>-0.79852312999999986</c:v>
                </c:pt>
                <c:pt idx="6675">
                  <c:v>6.7015669999999999E-2</c:v>
                </c:pt>
                <c:pt idx="6676">
                  <c:v>0.98462516</c:v>
                </c:pt>
                <c:pt idx="6677">
                  <c:v>1.9121961999999999</c:v>
                </c:pt>
                <c:pt idx="6678">
                  <c:v>2.8330559999999996</c:v>
                </c:pt>
                <c:pt idx="6679">
                  <c:v>3.7096285999999998</c:v>
                </c:pt>
                <c:pt idx="6680">
                  <c:v>4.5093222000000006</c:v>
                </c:pt>
                <c:pt idx="6681">
                  <c:v>5.2266269000000003</c:v>
                </c:pt>
                <c:pt idx="6682">
                  <c:v>5.8587426999999996</c:v>
                </c:pt>
                <c:pt idx="6683">
                  <c:v>6.3925437999999994</c:v>
                </c:pt>
                <c:pt idx="6684">
                  <c:v>6.8564366999999988</c:v>
                </c:pt>
                <c:pt idx="6685">
                  <c:v>7.2467303000000003</c:v>
                </c:pt>
                <c:pt idx="6686">
                  <c:v>7.5908245999999995</c:v>
                </c:pt>
                <c:pt idx="6687">
                  <c:v>7.8883552999999988</c:v>
                </c:pt>
                <c:pt idx="6688">
                  <c:v>8.1573772000000009</c:v>
                </c:pt>
                <c:pt idx="6689">
                  <c:v>8.4086809000000002</c:v>
                </c:pt>
                <c:pt idx="6690">
                  <c:v>8.6239432999999988</c:v>
                </c:pt>
                <c:pt idx="6691">
                  <c:v>8.8076391000000029</c:v>
                </c:pt>
                <c:pt idx="6692">
                  <c:v>8.9398966000000026</c:v>
                </c:pt>
                <c:pt idx="6693">
                  <c:v>8.9903649999999988</c:v>
                </c:pt>
                <c:pt idx="6694">
                  <c:v>8.9582882000000001</c:v>
                </c:pt>
                <c:pt idx="6695">
                  <c:v>8.8226471000000029</c:v>
                </c:pt>
                <c:pt idx="6696">
                  <c:v>8.6097441000000003</c:v>
                </c:pt>
                <c:pt idx="6697">
                  <c:v>8.3312682999999996</c:v>
                </c:pt>
                <c:pt idx="6698">
                  <c:v>8.0466976000000034</c:v>
                </c:pt>
                <c:pt idx="6699">
                  <c:v>7.8169531999999995</c:v>
                </c:pt>
                <c:pt idx="6700">
                  <c:v>7.6799721999999999</c:v>
                </c:pt>
                <c:pt idx="6701">
                  <c:v>7.6914096000000001</c:v>
                </c:pt>
                <c:pt idx="6702">
                  <c:v>7.8581642999999994</c:v>
                </c:pt>
                <c:pt idx="6703">
                  <c:v>8.1436453000000011</c:v>
                </c:pt>
                <c:pt idx="6704">
                  <c:v>8.523095099999999</c:v>
                </c:pt>
                <c:pt idx="6705">
                  <c:v>8.9184399000000028</c:v>
                </c:pt>
                <c:pt idx="6706">
                  <c:v>9.260294</c:v>
                </c:pt>
                <c:pt idx="6707">
                  <c:v>9.4982413999999995</c:v>
                </c:pt>
                <c:pt idx="6708">
                  <c:v>9.6044436000000015</c:v>
                </c:pt>
                <c:pt idx="6709">
                  <c:v>9.5691538000000005</c:v>
                </c:pt>
                <c:pt idx="6710">
                  <c:v>9.406450300000003</c:v>
                </c:pt>
                <c:pt idx="6711">
                  <c:v>9.1528368000000029</c:v>
                </c:pt>
                <c:pt idx="6712">
                  <c:v>8.8238497000000002</c:v>
                </c:pt>
                <c:pt idx="6713">
                  <c:v>8.4312629999999995</c:v>
                </c:pt>
                <c:pt idx="6714">
                  <c:v>7.9860725000000006</c:v>
                </c:pt>
                <c:pt idx="6715">
                  <c:v>7.4777498000000007</c:v>
                </c:pt>
                <c:pt idx="6716">
                  <c:v>6.9026265000000002</c:v>
                </c:pt>
                <c:pt idx="6717">
                  <c:v>6.2730107000000004</c:v>
                </c:pt>
                <c:pt idx="6718">
                  <c:v>5.6263384999999992</c:v>
                </c:pt>
                <c:pt idx="6719">
                  <c:v>4.9912042999999997</c:v>
                </c:pt>
                <c:pt idx="6720">
                  <c:v>4.4210190999999996</c:v>
                </c:pt>
                <c:pt idx="6721">
                  <c:v>3.9704446999999994</c:v>
                </c:pt>
                <c:pt idx="6722">
                  <c:v>3.6479137000000006</c:v>
                </c:pt>
                <c:pt idx="6723">
                  <c:v>3.4268497999999994</c:v>
                </c:pt>
                <c:pt idx="6724">
                  <c:v>3.2618085999999997</c:v>
                </c:pt>
                <c:pt idx="6725">
                  <c:v>3.0726975999999997</c:v>
                </c:pt>
                <c:pt idx="6726">
                  <c:v>2.7600571999999999</c:v>
                </c:pt>
                <c:pt idx="6727">
                  <c:v>2.2800655000000001</c:v>
                </c:pt>
                <c:pt idx="6728">
                  <c:v>1.5831099</c:v>
                </c:pt>
                <c:pt idx="6729">
                  <c:v>0.68927598000000001</c:v>
                </c:pt>
                <c:pt idx="6730">
                  <c:v>-0.33980361000000009</c:v>
                </c:pt>
                <c:pt idx="6731">
                  <c:v>-1.4109521999999999</c:v>
                </c:pt>
                <c:pt idx="6732">
                  <c:v>-2.4475367000000006</c:v>
                </c:pt>
                <c:pt idx="6733">
                  <c:v>-3.3542062999999995</c:v>
                </c:pt>
                <c:pt idx="6734">
                  <c:v>-4.0933523000000003</c:v>
                </c:pt>
                <c:pt idx="6735">
                  <c:v>-4.6644691999999992</c:v>
                </c:pt>
                <c:pt idx="6736">
                  <c:v>-5.0715814000000004</c:v>
                </c:pt>
                <c:pt idx="6737">
                  <c:v>-5.3735870999999991</c:v>
                </c:pt>
                <c:pt idx="6738">
                  <c:v>-5.5820483999999997</c:v>
                </c:pt>
                <c:pt idx="6739">
                  <c:v>-5.730535999999999</c:v>
                </c:pt>
                <c:pt idx="6740">
                  <c:v>-5.7892208000000007</c:v>
                </c:pt>
                <c:pt idx="6741">
                  <c:v>-5.7610244999999995</c:v>
                </c:pt>
                <c:pt idx="6742">
                  <c:v>-5.6023454999999993</c:v>
                </c:pt>
                <c:pt idx="6743">
                  <c:v>-5.3200297000000001</c:v>
                </c:pt>
                <c:pt idx="6744">
                  <c:v>-4.9348311000000002</c:v>
                </c:pt>
                <c:pt idx="6745">
                  <c:v>-4.4935632000000005</c:v>
                </c:pt>
                <c:pt idx="6746">
                  <c:v>-4.0917912000000003</c:v>
                </c:pt>
                <c:pt idx="6747">
                  <c:v>-3.8156280999999992</c:v>
                </c:pt>
                <c:pt idx="6748">
                  <c:v>-3.7506811999999998</c:v>
                </c:pt>
                <c:pt idx="6749">
                  <c:v>-3.936065699999999</c:v>
                </c:pt>
                <c:pt idx="6750">
                  <c:v>-4.3741984</c:v>
                </c:pt>
                <c:pt idx="6751">
                  <c:v>-5.032004399999999</c:v>
                </c:pt>
                <c:pt idx="6752">
                  <c:v>-5.8213619999999997</c:v>
                </c:pt>
                <c:pt idx="6753">
                  <c:v>-6.653371299999999</c:v>
                </c:pt>
                <c:pt idx="6754">
                  <c:v>-7.4553007999999998</c:v>
                </c:pt>
                <c:pt idx="6755">
                  <c:v>-8.1571702999999989</c:v>
                </c:pt>
                <c:pt idx="6756">
                  <c:v>-8.7377767999999989</c:v>
                </c:pt>
                <c:pt idx="6757">
                  <c:v>-9.2064991000000003</c:v>
                </c:pt>
                <c:pt idx="6758">
                  <c:v>-9.5722542000000015</c:v>
                </c:pt>
                <c:pt idx="6759">
                  <c:v>-9.8743486000000011</c:v>
                </c:pt>
                <c:pt idx="6760">
                  <c:v>-10.11778</c:v>
                </c:pt>
                <c:pt idx="6761">
                  <c:v>-10.301519000000003</c:v>
                </c:pt>
                <c:pt idx="6762">
                  <c:v>-10.401548</c:v>
                </c:pt>
                <c:pt idx="6763">
                  <c:v>-10.395701000000003</c:v>
                </c:pt>
                <c:pt idx="6764">
                  <c:v>-10.258038000000001</c:v>
                </c:pt>
                <c:pt idx="6765">
                  <c:v>-9.9766245000000016</c:v>
                </c:pt>
                <c:pt idx="6766">
                  <c:v>-9.5917386999999987</c:v>
                </c:pt>
                <c:pt idx="6767">
                  <c:v>-9.1310405999999986</c:v>
                </c:pt>
                <c:pt idx="6768">
                  <c:v>-8.6495943000000004</c:v>
                </c:pt>
                <c:pt idx="6769">
                  <c:v>-8.2090310999999989</c:v>
                </c:pt>
                <c:pt idx="6770">
                  <c:v>-7.8310760999999998</c:v>
                </c:pt>
                <c:pt idx="6771">
                  <c:v>-7.5332689000000013</c:v>
                </c:pt>
                <c:pt idx="6772">
                  <c:v>-7.2872814999999997</c:v>
                </c:pt>
                <c:pt idx="6773">
                  <c:v>-7.0315523000000004</c:v>
                </c:pt>
                <c:pt idx="6774">
                  <c:v>-6.7204394000000001</c:v>
                </c:pt>
                <c:pt idx="6775">
                  <c:v>-6.2798238000000008</c:v>
                </c:pt>
                <c:pt idx="6776">
                  <c:v>-5.6765255999999988</c:v>
                </c:pt>
                <c:pt idx="6777">
                  <c:v>-4.905581999999999</c:v>
                </c:pt>
                <c:pt idx="6778">
                  <c:v>-3.9783181999999995</c:v>
                </c:pt>
                <c:pt idx="6779">
                  <c:v>-2.9471159</c:v>
                </c:pt>
                <c:pt idx="6780">
                  <c:v>-1.8635820000000001</c:v>
                </c:pt>
                <c:pt idx="6781">
                  <c:v>-0.78214609999999996</c:v>
                </c:pt>
                <c:pt idx="6782">
                  <c:v>0.25511514999999996</c:v>
                </c:pt>
                <c:pt idx="6783">
                  <c:v>1.2278055999999997</c:v>
                </c:pt>
                <c:pt idx="6784">
                  <c:v>2.138848499999999</c:v>
                </c:pt>
                <c:pt idx="6785">
                  <c:v>2.9905893999999997</c:v>
                </c:pt>
                <c:pt idx="6786">
                  <c:v>3.7844769999999999</c:v>
                </c:pt>
                <c:pt idx="6787">
                  <c:v>4.5318918000000004</c:v>
                </c:pt>
                <c:pt idx="6788">
                  <c:v>5.2103342999999995</c:v>
                </c:pt>
                <c:pt idx="6789">
                  <c:v>5.8031305999999994</c:v>
                </c:pt>
                <c:pt idx="6790">
                  <c:v>6.2742829000000002</c:v>
                </c:pt>
                <c:pt idx="6791">
                  <c:v>6.6030067999999993</c:v>
                </c:pt>
                <c:pt idx="6792">
                  <c:v>6.7815757000000003</c:v>
                </c:pt>
                <c:pt idx="6793">
                  <c:v>6.8321594999999995</c:v>
                </c:pt>
                <c:pt idx="6794">
                  <c:v>6.7875027999999995</c:v>
                </c:pt>
                <c:pt idx="6795">
                  <c:v>6.7054733999999998</c:v>
                </c:pt>
                <c:pt idx="6796">
                  <c:v>6.6503496000000002</c:v>
                </c:pt>
                <c:pt idx="6797">
                  <c:v>6.6409167999999985</c:v>
                </c:pt>
                <c:pt idx="6798">
                  <c:v>6.7167702</c:v>
                </c:pt>
                <c:pt idx="6799">
                  <c:v>6.8430738</c:v>
                </c:pt>
                <c:pt idx="6800">
                  <c:v>6.9856172000000001</c:v>
                </c:pt>
                <c:pt idx="6801">
                  <c:v>7.0908936999999996</c:v>
                </c:pt>
                <c:pt idx="6802">
                  <c:v>7.1088509999999987</c:v>
                </c:pt>
                <c:pt idx="6803">
                  <c:v>7.0283337000000001</c:v>
                </c:pt>
                <c:pt idx="6804">
                  <c:v>6.8711099999999998</c:v>
                </c:pt>
                <c:pt idx="6805">
                  <c:v>6.690564199999999</c:v>
                </c:pt>
                <c:pt idx="6806">
                  <c:v>6.5839257</c:v>
                </c:pt>
                <c:pt idx="6807">
                  <c:v>6.6357564999999994</c:v>
                </c:pt>
                <c:pt idx="6808">
                  <c:v>6.9262271000000011</c:v>
                </c:pt>
                <c:pt idx="6809">
                  <c:v>7.4577656000000001</c:v>
                </c:pt>
                <c:pt idx="6810">
                  <c:v>8.2082166999999995</c:v>
                </c:pt>
                <c:pt idx="6811">
                  <c:v>9.0762137999999997</c:v>
                </c:pt>
                <c:pt idx="6812">
                  <c:v>9.9354639000000002</c:v>
                </c:pt>
                <c:pt idx="6813">
                  <c:v>10.664724</c:v>
                </c:pt>
                <c:pt idx="6814">
                  <c:v>11.136694</c:v>
                </c:pt>
                <c:pt idx="6815">
                  <c:v>11.320177999999999</c:v>
                </c:pt>
                <c:pt idx="6816">
                  <c:v>11.20903</c:v>
                </c:pt>
                <c:pt idx="6817">
                  <c:v>10.872078</c:v>
                </c:pt>
                <c:pt idx="6818">
                  <c:v>10.391793</c:v>
                </c:pt>
                <c:pt idx="6819">
                  <c:v>9.862437200000004</c:v>
                </c:pt>
                <c:pt idx="6820">
                  <c:v>9.3314590000000006</c:v>
                </c:pt>
                <c:pt idx="6821">
                  <c:v>8.816261299999999</c:v>
                </c:pt>
                <c:pt idx="6822">
                  <c:v>8.2715693000000012</c:v>
                </c:pt>
                <c:pt idx="6823">
                  <c:v>7.6311764999999996</c:v>
                </c:pt>
                <c:pt idx="6824">
                  <c:v>6.8329100999999994</c:v>
                </c:pt>
                <c:pt idx="6825">
                  <c:v>5.8423356999999987</c:v>
                </c:pt>
                <c:pt idx="6826">
                  <c:v>4.6868954</c:v>
                </c:pt>
                <c:pt idx="6827">
                  <c:v>3.4476206</c:v>
                </c:pt>
                <c:pt idx="6828">
                  <c:v>2.2491449999999999</c:v>
                </c:pt>
                <c:pt idx="6829">
                  <c:v>1.2423152</c:v>
                </c:pt>
                <c:pt idx="6830">
                  <c:v>0.52522360999999984</c:v>
                </c:pt>
                <c:pt idx="6831">
                  <c:v>0.15089646000000004</c:v>
                </c:pt>
                <c:pt idx="6832">
                  <c:v>0.10857499000000001</c:v>
                </c:pt>
                <c:pt idx="6833">
                  <c:v>0.2904062300000001</c:v>
                </c:pt>
                <c:pt idx="6834">
                  <c:v>0.58074837999999984</c:v>
                </c:pt>
                <c:pt idx="6835">
                  <c:v>0.82982767000000013</c:v>
                </c:pt>
                <c:pt idx="6836">
                  <c:v>0.94747119999999996</c:v>
                </c:pt>
                <c:pt idx="6837">
                  <c:v>0.89016067999999993</c:v>
                </c:pt>
                <c:pt idx="6838">
                  <c:v>0.68658441000000003</c:v>
                </c:pt>
                <c:pt idx="6839">
                  <c:v>0.4014374</c:v>
                </c:pt>
                <c:pt idx="6840">
                  <c:v>0.14485081</c:v>
                </c:pt>
                <c:pt idx="6841">
                  <c:v>-2.9754275000000004E-2</c:v>
                </c:pt>
                <c:pt idx="6842">
                  <c:v>-9.8307252000000012E-2</c:v>
                </c:pt>
                <c:pt idx="6843">
                  <c:v>-8.1740305000000027E-2</c:v>
                </c:pt>
                <c:pt idx="6844">
                  <c:v>-8.3872311000000005E-2</c:v>
                </c:pt>
                <c:pt idx="6845">
                  <c:v>-0.19657429000000001</c:v>
                </c:pt>
                <c:pt idx="6846">
                  <c:v>-0.48997739000000007</c:v>
                </c:pt>
                <c:pt idx="6847">
                  <c:v>-1.0191854</c:v>
                </c:pt>
                <c:pt idx="6848">
                  <c:v>-1.7265113999999997</c:v>
                </c:pt>
                <c:pt idx="6849">
                  <c:v>-2.5127397</c:v>
                </c:pt>
                <c:pt idx="6850">
                  <c:v>-3.2559477999999999</c:v>
                </c:pt>
                <c:pt idx="6851">
                  <c:v>-3.8076328999999998</c:v>
                </c:pt>
                <c:pt idx="6852">
                  <c:v>-4.0835947999999993</c:v>
                </c:pt>
                <c:pt idx="6853">
                  <c:v>-4.0515676000000003</c:v>
                </c:pt>
                <c:pt idx="6854">
                  <c:v>-3.7494079999999999</c:v>
                </c:pt>
                <c:pt idx="6855">
                  <c:v>-3.2696869</c:v>
                </c:pt>
                <c:pt idx="6856">
                  <c:v>-2.7387929</c:v>
                </c:pt>
                <c:pt idx="6857">
                  <c:v>-2.2671251000000003</c:v>
                </c:pt>
                <c:pt idx="6858">
                  <c:v>-1.9177529000000002</c:v>
                </c:pt>
                <c:pt idx="6859">
                  <c:v>-1.7241161999999999</c:v>
                </c:pt>
                <c:pt idx="6860">
                  <c:v>-1.6510791</c:v>
                </c:pt>
                <c:pt idx="6861">
                  <c:v>-1.6631817</c:v>
                </c:pt>
                <c:pt idx="6862">
                  <c:v>-1.7009151</c:v>
                </c:pt>
                <c:pt idx="6863">
                  <c:v>-1.7288951999999997</c:v>
                </c:pt>
                <c:pt idx="6864">
                  <c:v>-1.7534261999999996</c:v>
                </c:pt>
                <c:pt idx="6865">
                  <c:v>-1.7949313999999998</c:v>
                </c:pt>
                <c:pt idx="6866">
                  <c:v>-1.8755153</c:v>
                </c:pt>
                <c:pt idx="6867">
                  <c:v>-2.0257356</c:v>
                </c:pt>
                <c:pt idx="6868">
                  <c:v>-2.2291970000000005</c:v>
                </c:pt>
                <c:pt idx="6869">
                  <c:v>-2.4378356999999995</c:v>
                </c:pt>
                <c:pt idx="6870">
                  <c:v>-2.5818162</c:v>
                </c:pt>
                <c:pt idx="6871">
                  <c:v>-2.5978350999999997</c:v>
                </c:pt>
                <c:pt idx="6872">
                  <c:v>-2.4189023999999995</c:v>
                </c:pt>
                <c:pt idx="6873">
                  <c:v>-2.023838</c:v>
                </c:pt>
                <c:pt idx="6874">
                  <c:v>-1.4464594</c:v>
                </c:pt>
                <c:pt idx="6875">
                  <c:v>-0.72966050999999998</c:v>
                </c:pt>
                <c:pt idx="6876">
                  <c:v>4.6900551999999991E-2</c:v>
                </c:pt>
                <c:pt idx="6877">
                  <c:v>0.82122993000000011</c:v>
                </c:pt>
                <c:pt idx="6878">
                  <c:v>1.5563079000000002</c:v>
                </c:pt>
                <c:pt idx="6879">
                  <c:v>2.2476048000000004</c:v>
                </c:pt>
                <c:pt idx="6880">
                  <c:v>2.9172708999999997</c:v>
                </c:pt>
                <c:pt idx="6881">
                  <c:v>3.5979158999999998</c:v>
                </c:pt>
                <c:pt idx="6882">
                  <c:v>4.3060473999999997</c:v>
                </c:pt>
                <c:pt idx="6883">
                  <c:v>5.0438584999999998</c:v>
                </c:pt>
                <c:pt idx="6884">
                  <c:v>5.7567792000000004</c:v>
                </c:pt>
                <c:pt idx="6885">
                  <c:v>6.3824905999999988</c:v>
                </c:pt>
                <c:pt idx="6886">
                  <c:v>6.8404737000000004</c:v>
                </c:pt>
                <c:pt idx="6887">
                  <c:v>7.0853409999999997</c:v>
                </c:pt>
                <c:pt idx="6888">
                  <c:v>7.0987114999999994</c:v>
                </c:pt>
                <c:pt idx="6889">
                  <c:v>6.9266848999999988</c:v>
                </c:pt>
                <c:pt idx="6890">
                  <c:v>6.6532587999999997</c:v>
                </c:pt>
                <c:pt idx="6891">
                  <c:v>6.3806677000000009</c:v>
                </c:pt>
                <c:pt idx="6892">
                  <c:v>6.208241000000001</c:v>
                </c:pt>
                <c:pt idx="6893">
                  <c:v>6.1927504999999989</c:v>
                </c:pt>
                <c:pt idx="6894">
                  <c:v>6.3443933000000001</c:v>
                </c:pt>
                <c:pt idx="6895">
                  <c:v>6.6217045999999993</c:v>
                </c:pt>
                <c:pt idx="6896">
                  <c:v>6.9557409000000003</c:v>
                </c:pt>
                <c:pt idx="6897">
                  <c:v>7.2656641000000004</c:v>
                </c:pt>
                <c:pt idx="6898">
                  <c:v>7.5100693999999999</c:v>
                </c:pt>
                <c:pt idx="6899">
                  <c:v>7.6715403000000002</c:v>
                </c:pt>
                <c:pt idx="6900">
                  <c:v>7.805533399999999</c:v>
                </c:pt>
                <c:pt idx="6901">
                  <c:v>7.9790478000000009</c:v>
                </c:pt>
                <c:pt idx="6902">
                  <c:v>8.2721844000000004</c:v>
                </c:pt>
                <c:pt idx="6903">
                  <c:v>8.7401627999999985</c:v>
                </c:pt>
                <c:pt idx="6904">
                  <c:v>9.4027481000000002</c:v>
                </c:pt>
                <c:pt idx="6905">
                  <c:v>10.209704</c:v>
                </c:pt>
                <c:pt idx="6906">
                  <c:v>11.086514000000001</c:v>
                </c:pt>
                <c:pt idx="6907">
                  <c:v>11.917604000000003</c:v>
                </c:pt>
                <c:pt idx="6908">
                  <c:v>12.613833</c:v>
                </c:pt>
                <c:pt idx="6909">
                  <c:v>13.105004000000001</c:v>
                </c:pt>
                <c:pt idx="6910">
                  <c:v>13.359824000000001</c:v>
                </c:pt>
                <c:pt idx="6911">
                  <c:v>13.410445000000003</c:v>
                </c:pt>
                <c:pt idx="6912">
                  <c:v>13.294488000000001</c:v>
                </c:pt>
                <c:pt idx="6913">
                  <c:v>13.055438000000004</c:v>
                </c:pt>
                <c:pt idx="6914">
                  <c:v>12.740616999999999</c:v>
                </c:pt>
                <c:pt idx="6915">
                  <c:v>12.325344000000001</c:v>
                </c:pt>
                <c:pt idx="6916">
                  <c:v>11.796777000000001</c:v>
                </c:pt>
                <c:pt idx="6917">
                  <c:v>11.102572</c:v>
                </c:pt>
                <c:pt idx="6918">
                  <c:v>10.207743000000001</c:v>
                </c:pt>
                <c:pt idx="6919">
                  <c:v>9.1026592000000015</c:v>
                </c:pt>
                <c:pt idx="6920">
                  <c:v>7.8193482999999997</c:v>
                </c:pt>
                <c:pt idx="6921">
                  <c:v>6.4295401999999999</c:v>
                </c:pt>
                <c:pt idx="6922">
                  <c:v>5.0446171999999994</c:v>
                </c:pt>
                <c:pt idx="6923">
                  <c:v>3.7545625999999999</c:v>
                </c:pt>
                <c:pt idx="6924">
                  <c:v>2.6704368999999999</c:v>
                </c:pt>
                <c:pt idx="6925">
                  <c:v>1.8090649999999997</c:v>
                </c:pt>
                <c:pt idx="6926">
                  <c:v>1.1824645</c:v>
                </c:pt>
                <c:pt idx="6927">
                  <c:v>0.72424984000000014</c:v>
                </c:pt>
                <c:pt idx="6928">
                  <c:v>0.35440364000000002</c:v>
                </c:pt>
                <c:pt idx="6929">
                  <c:v>-5.1118780000000003E-2</c:v>
                </c:pt>
                <c:pt idx="6930">
                  <c:v>-0.56761950000000005</c:v>
                </c:pt>
                <c:pt idx="6931">
                  <c:v>-1.2604154000000001</c:v>
                </c:pt>
                <c:pt idx="6932">
                  <c:v>-2.1751208000000002</c:v>
                </c:pt>
                <c:pt idx="6933">
                  <c:v>-3.2771111000000004</c:v>
                </c:pt>
                <c:pt idx="6934">
                  <c:v>-4.5415773000000002</c:v>
                </c:pt>
                <c:pt idx="6935">
                  <c:v>-5.8908271999999995</c:v>
                </c:pt>
                <c:pt idx="6936">
                  <c:v>-7.2512999000000011</c:v>
                </c:pt>
                <c:pt idx="6937">
                  <c:v>-8.5425997000000002</c:v>
                </c:pt>
                <c:pt idx="6938">
                  <c:v>-9.706817599999999</c:v>
                </c:pt>
                <c:pt idx="6939">
                  <c:v>-10.670916</c:v>
                </c:pt>
                <c:pt idx="6940">
                  <c:v>-11.40333</c:v>
                </c:pt>
                <c:pt idx="6941">
                  <c:v>-11.874017</c:v>
                </c:pt>
                <c:pt idx="6942">
                  <c:v>-12.073194000000003</c:v>
                </c:pt>
                <c:pt idx="6943">
                  <c:v>-12.01516</c:v>
                </c:pt>
                <c:pt idx="6944">
                  <c:v>-11.731308999999998</c:v>
                </c:pt>
                <c:pt idx="6945">
                  <c:v>-11.255642000000002</c:v>
                </c:pt>
                <c:pt idx="6946">
                  <c:v>-10.650609000000001</c:v>
                </c:pt>
                <c:pt idx="6947">
                  <c:v>-9.9590473000000053</c:v>
                </c:pt>
                <c:pt idx="6948">
                  <c:v>-9.2333516999999965</c:v>
                </c:pt>
                <c:pt idx="6949">
                  <c:v>-8.5161704999999994</c:v>
                </c:pt>
                <c:pt idx="6950">
                  <c:v>-7.824580199999998</c:v>
                </c:pt>
                <c:pt idx="6951">
                  <c:v>-7.1838670000000002</c:v>
                </c:pt>
                <c:pt idx="6952">
                  <c:v>-6.6002654999999999</c:v>
                </c:pt>
                <c:pt idx="6953">
                  <c:v>-6.0803127000000003</c:v>
                </c:pt>
                <c:pt idx="6954">
                  <c:v>-5.6169208999999993</c:v>
                </c:pt>
                <c:pt idx="6955">
                  <c:v>-5.2263894000000004</c:v>
                </c:pt>
                <c:pt idx="6956">
                  <c:v>-4.8891868999999994</c:v>
                </c:pt>
                <c:pt idx="6957">
                  <c:v>-4.5976361999999993</c:v>
                </c:pt>
                <c:pt idx="6958">
                  <c:v>-4.3509807999999985</c:v>
                </c:pt>
                <c:pt idx="6959">
                  <c:v>-4.1037412</c:v>
                </c:pt>
                <c:pt idx="6960">
                  <c:v>-3.8535880999999996</c:v>
                </c:pt>
                <c:pt idx="6961">
                  <c:v>-3.5632310000000005</c:v>
                </c:pt>
                <c:pt idx="6962">
                  <c:v>-3.217355</c:v>
                </c:pt>
                <c:pt idx="6963">
                  <c:v>-2.8170373</c:v>
                </c:pt>
                <c:pt idx="6964">
                  <c:v>-2.3597933999999996</c:v>
                </c:pt>
                <c:pt idx="6965">
                  <c:v>-1.8682888000000002</c:v>
                </c:pt>
                <c:pt idx="6966">
                  <c:v>-1.3615416999999999</c:v>
                </c:pt>
                <c:pt idx="6967">
                  <c:v>-0.85646074999999988</c:v>
                </c:pt>
                <c:pt idx="6968">
                  <c:v>-0.38044584000000004</c:v>
                </c:pt>
                <c:pt idx="6969">
                  <c:v>5.4308787000000004E-2</c:v>
                </c:pt>
                <c:pt idx="6970">
                  <c:v>0.44512209000000008</c:v>
                </c:pt>
                <c:pt idx="6971">
                  <c:v>0.79881661999999998</c:v>
                </c:pt>
                <c:pt idx="6972">
                  <c:v>1.1202219</c:v>
                </c:pt>
                <c:pt idx="6973">
                  <c:v>1.4083557</c:v>
                </c:pt>
                <c:pt idx="6974">
                  <c:v>1.6920945999999999</c:v>
                </c:pt>
                <c:pt idx="6975">
                  <c:v>1.9512537999999999</c:v>
                </c:pt>
                <c:pt idx="6976">
                  <c:v>2.1985098999999999</c:v>
                </c:pt>
                <c:pt idx="6977">
                  <c:v>2.4225919</c:v>
                </c:pt>
                <c:pt idx="6978">
                  <c:v>2.6152579999999994</c:v>
                </c:pt>
                <c:pt idx="6979">
                  <c:v>2.7544775000000001</c:v>
                </c:pt>
                <c:pt idx="6980">
                  <c:v>2.8211223999999997</c:v>
                </c:pt>
                <c:pt idx="6981">
                  <c:v>2.7841070000000006</c:v>
                </c:pt>
                <c:pt idx="6982">
                  <c:v>2.6378087999999997</c:v>
                </c:pt>
                <c:pt idx="6983">
                  <c:v>2.3547949999999997</c:v>
                </c:pt>
                <c:pt idx="6984">
                  <c:v>1.9485724000000002</c:v>
                </c:pt>
                <c:pt idx="6985">
                  <c:v>1.4377887999999999</c:v>
                </c:pt>
                <c:pt idx="6986">
                  <c:v>0.85603148000000007</c:v>
                </c:pt>
                <c:pt idx="6987">
                  <c:v>0.26849008000000002</c:v>
                </c:pt>
                <c:pt idx="6988">
                  <c:v>-0.30985808000000009</c:v>
                </c:pt>
                <c:pt idx="6989">
                  <c:v>-0.79707240999999984</c:v>
                </c:pt>
                <c:pt idx="6990">
                  <c:v>-1.2119119999999999</c:v>
                </c:pt>
                <c:pt idx="6991">
                  <c:v>-1.5456988999999999</c:v>
                </c:pt>
                <c:pt idx="6992">
                  <c:v>-1.8222594999999999</c:v>
                </c:pt>
                <c:pt idx="6993">
                  <c:v>-2.0831436999999999</c:v>
                </c:pt>
                <c:pt idx="6994">
                  <c:v>-2.3650509999999993</c:v>
                </c:pt>
                <c:pt idx="6995">
                  <c:v>-2.6568726999999996</c:v>
                </c:pt>
                <c:pt idx="6996">
                  <c:v>-2.9588877999999998</c:v>
                </c:pt>
                <c:pt idx="6997">
                  <c:v>-3.2210376000000003</c:v>
                </c:pt>
                <c:pt idx="6998">
                  <c:v>-3.3785488999999993</c:v>
                </c:pt>
                <c:pt idx="6999">
                  <c:v>-3.3713528999999993</c:v>
                </c:pt>
                <c:pt idx="7000">
                  <c:v>-3.1806568999999998</c:v>
                </c:pt>
                <c:pt idx="7001">
                  <c:v>-2.7927897000000002</c:v>
                </c:pt>
                <c:pt idx="7002">
                  <c:v>-2.2598468999999994</c:v>
                </c:pt>
                <c:pt idx="7003">
                  <c:v>-1.6779884</c:v>
                </c:pt>
                <c:pt idx="7004">
                  <c:v>-1.1218920999999997</c:v>
                </c:pt>
                <c:pt idx="7005">
                  <c:v>-0.69467473000000013</c:v>
                </c:pt>
                <c:pt idx="7006">
                  <c:v>-0.44728410000000002</c:v>
                </c:pt>
                <c:pt idx="7007">
                  <c:v>-0.3750439900000001</c:v>
                </c:pt>
                <c:pt idx="7008">
                  <c:v>-0.4536036</c:v>
                </c:pt>
                <c:pt idx="7009">
                  <c:v>-0.60920607999999998</c:v>
                </c:pt>
                <c:pt idx="7010">
                  <c:v>-0.74914634000000002</c:v>
                </c:pt>
                <c:pt idx="7011">
                  <c:v>-0.83332317999999994</c:v>
                </c:pt>
                <c:pt idx="7012">
                  <c:v>-0.81437605999999996</c:v>
                </c:pt>
                <c:pt idx="7013">
                  <c:v>-0.71269459000000013</c:v>
                </c:pt>
                <c:pt idx="7014">
                  <c:v>-0.57992113000000012</c:v>
                </c:pt>
                <c:pt idx="7015">
                  <c:v>-0.46715459000000004</c:v>
                </c:pt>
                <c:pt idx="7016">
                  <c:v>-0.42838573000000008</c:v>
                </c:pt>
                <c:pt idx="7017">
                  <c:v>-0.49159512</c:v>
                </c:pt>
                <c:pt idx="7018">
                  <c:v>-0.65688740999999995</c:v>
                </c:pt>
                <c:pt idx="7019">
                  <c:v>-0.88140713999999987</c:v>
                </c:pt>
                <c:pt idx="7020">
                  <c:v>-1.1237309</c:v>
                </c:pt>
                <c:pt idx="7021">
                  <c:v>-1.3360673999999999</c:v>
                </c:pt>
                <c:pt idx="7022">
                  <c:v>-1.5038744999999998</c:v>
                </c:pt>
                <c:pt idx="7023">
                  <c:v>-1.6470214999999997</c:v>
                </c:pt>
                <c:pt idx="7024">
                  <c:v>-1.7857007999999999</c:v>
                </c:pt>
                <c:pt idx="7025">
                  <c:v>-1.9824292999999997</c:v>
                </c:pt>
                <c:pt idx="7026">
                  <c:v>-2.2757165000000001</c:v>
                </c:pt>
                <c:pt idx="7027">
                  <c:v>-2.677346</c:v>
                </c:pt>
                <c:pt idx="7028">
                  <c:v>-3.1624298</c:v>
                </c:pt>
                <c:pt idx="7029">
                  <c:v>-3.6951934999999998</c:v>
                </c:pt>
                <c:pt idx="7030">
                  <c:v>-4.1874217999999992</c:v>
                </c:pt>
                <c:pt idx="7031">
                  <c:v>-4.5782179999999997</c:v>
                </c:pt>
                <c:pt idx="7032">
                  <c:v>-4.8111299999999995</c:v>
                </c:pt>
                <c:pt idx="7033">
                  <c:v>-4.8549370999999981</c:v>
                </c:pt>
                <c:pt idx="7034">
                  <c:v>-4.7169232000000001</c:v>
                </c:pt>
                <c:pt idx="7035">
                  <c:v>-4.425844699999999</c:v>
                </c:pt>
                <c:pt idx="7036">
                  <c:v>-4.0094847999999992</c:v>
                </c:pt>
                <c:pt idx="7037">
                  <c:v>-3.5113447</c:v>
                </c:pt>
                <c:pt idx="7038">
                  <c:v>-2.9423472999999998</c:v>
                </c:pt>
                <c:pt idx="7039">
                  <c:v>-2.3311717999999999</c:v>
                </c:pt>
                <c:pt idx="7040">
                  <c:v>-1.6732313999999997</c:v>
                </c:pt>
                <c:pt idx="7041">
                  <c:v>-0.98592245999999983</c:v>
                </c:pt>
                <c:pt idx="7042">
                  <c:v>-0.31666106000000005</c:v>
                </c:pt>
                <c:pt idx="7043">
                  <c:v>0.31891850000000016</c:v>
                </c:pt>
                <c:pt idx="7044">
                  <c:v>0.85998422000000008</c:v>
                </c:pt>
                <c:pt idx="7045">
                  <c:v>1.2561015</c:v>
                </c:pt>
                <c:pt idx="7046">
                  <c:v>1.5135177</c:v>
                </c:pt>
                <c:pt idx="7047">
                  <c:v>1.6233474000000001</c:v>
                </c:pt>
                <c:pt idx="7048">
                  <c:v>1.6160460000000001</c:v>
                </c:pt>
                <c:pt idx="7049">
                  <c:v>1.5708391999999998</c:v>
                </c:pt>
                <c:pt idx="7050">
                  <c:v>1.5224989999999998</c:v>
                </c:pt>
                <c:pt idx="7051">
                  <c:v>1.5217039999999997</c:v>
                </c:pt>
                <c:pt idx="7052">
                  <c:v>1.575747</c:v>
                </c:pt>
                <c:pt idx="7053">
                  <c:v>1.6706530000000002</c:v>
                </c:pt>
                <c:pt idx="7054">
                  <c:v>1.7670659</c:v>
                </c:pt>
                <c:pt idx="7055">
                  <c:v>1.8305975000000001</c:v>
                </c:pt>
                <c:pt idx="7056">
                  <c:v>1.8405978999999999</c:v>
                </c:pt>
                <c:pt idx="7057">
                  <c:v>1.8088024</c:v>
                </c:pt>
                <c:pt idx="7058">
                  <c:v>1.7530668999999999</c:v>
                </c:pt>
                <c:pt idx="7059">
                  <c:v>1.7543841999999998</c:v>
                </c:pt>
                <c:pt idx="7060">
                  <c:v>1.8395012999999998</c:v>
                </c:pt>
                <c:pt idx="7061">
                  <c:v>2.0425632</c:v>
                </c:pt>
                <c:pt idx="7062">
                  <c:v>2.3435879000000002</c:v>
                </c:pt>
                <c:pt idx="7063">
                  <c:v>2.6719085999999996</c:v>
                </c:pt>
                <c:pt idx="7064">
                  <c:v>2.9470090999999998</c:v>
                </c:pt>
                <c:pt idx="7065">
                  <c:v>3.0691457</c:v>
                </c:pt>
                <c:pt idx="7066">
                  <c:v>2.9811347000000006</c:v>
                </c:pt>
                <c:pt idx="7067">
                  <c:v>2.6607497000000002</c:v>
                </c:pt>
                <c:pt idx="7068">
                  <c:v>2.1576990999999999</c:v>
                </c:pt>
                <c:pt idx="7069">
                  <c:v>1.556227</c:v>
                </c:pt>
                <c:pt idx="7070">
                  <c:v>0.96387624999999999</c:v>
                </c:pt>
                <c:pt idx="7071">
                  <c:v>0.47225443</c:v>
                </c:pt>
                <c:pt idx="7072">
                  <c:v>0.13334037000000001</c:v>
                </c:pt>
                <c:pt idx="7073">
                  <c:v>-7.5871848000000006E-2</c:v>
                </c:pt>
                <c:pt idx="7074">
                  <c:v>-0.21900642000000003</c:v>
                </c:pt>
                <c:pt idx="7075">
                  <c:v>-0.40557250000000006</c:v>
                </c:pt>
                <c:pt idx="7076">
                  <c:v>-0.73769253000000012</c:v>
                </c:pt>
                <c:pt idx="7077">
                  <c:v>-1.3013497999999997</c:v>
                </c:pt>
                <c:pt idx="7078">
                  <c:v>-2.1016211999999999</c:v>
                </c:pt>
                <c:pt idx="7079">
                  <c:v>-3.0973113000000003</c:v>
                </c:pt>
                <c:pt idx="7080">
                  <c:v>-4.1967052999999988</c:v>
                </c:pt>
                <c:pt idx="7081">
                  <c:v>-5.2954945999999987</c:v>
                </c:pt>
                <c:pt idx="7082">
                  <c:v>-6.2758794000000009</c:v>
                </c:pt>
                <c:pt idx="7083">
                  <c:v>-7.1060327999999995</c:v>
                </c:pt>
                <c:pt idx="7084">
                  <c:v>-7.7687024999999998</c:v>
                </c:pt>
                <c:pt idx="7085">
                  <c:v>-8.3045826000000034</c:v>
                </c:pt>
                <c:pt idx="7086">
                  <c:v>-8.7816362000000012</c:v>
                </c:pt>
                <c:pt idx="7087">
                  <c:v>-9.2537775</c:v>
                </c:pt>
                <c:pt idx="7088">
                  <c:v>-9.7472142999999996</c:v>
                </c:pt>
                <c:pt idx="7089">
                  <c:v>-10.229144</c:v>
                </c:pt>
                <c:pt idx="7090">
                  <c:v>-10.643853999999999</c:v>
                </c:pt>
                <c:pt idx="7091">
                  <c:v>-10.885947000000002</c:v>
                </c:pt>
                <c:pt idx="7092">
                  <c:v>-10.881192</c:v>
                </c:pt>
                <c:pt idx="7093">
                  <c:v>-10.5669</c:v>
                </c:pt>
                <c:pt idx="7094">
                  <c:v>-9.9353361000000007</c:v>
                </c:pt>
                <c:pt idx="7095">
                  <c:v>-9.0530167000000006</c:v>
                </c:pt>
                <c:pt idx="7096">
                  <c:v>-7.9868173999999996</c:v>
                </c:pt>
                <c:pt idx="7097">
                  <c:v>-6.8616342999999995</c:v>
                </c:pt>
                <c:pt idx="7098">
                  <c:v>-5.7647308999999991</c:v>
                </c:pt>
                <c:pt idx="7099">
                  <c:v>-4.7562866000000001</c:v>
                </c:pt>
                <c:pt idx="7100">
                  <c:v>-3.8566741999999996</c:v>
                </c:pt>
                <c:pt idx="7101">
                  <c:v>-3.0432317000000007</c:v>
                </c:pt>
                <c:pt idx="7102">
                  <c:v>-2.2722887999999997</c:v>
                </c:pt>
                <c:pt idx="7103">
                  <c:v>-1.4927381999999998</c:v>
                </c:pt>
                <c:pt idx="7104">
                  <c:v>-0.65384281000000022</c:v>
                </c:pt>
                <c:pt idx="7105">
                  <c:v>0.25514548999999997</c:v>
                </c:pt>
                <c:pt idx="7106">
                  <c:v>1.2223132999999997</c:v>
                </c:pt>
                <c:pt idx="7107">
                  <c:v>2.2391303000000002</c:v>
                </c:pt>
                <c:pt idx="7108">
                  <c:v>3.2620873000000001</c:v>
                </c:pt>
                <c:pt idx="7109">
                  <c:v>4.2803649999999998</c:v>
                </c:pt>
                <c:pt idx="7110">
                  <c:v>5.2797885000000004</c:v>
                </c:pt>
                <c:pt idx="7111">
                  <c:v>6.2658957999999991</c:v>
                </c:pt>
                <c:pt idx="7112">
                  <c:v>7.2420377999999994</c:v>
                </c:pt>
                <c:pt idx="7113">
                  <c:v>8.2089194999999986</c:v>
                </c:pt>
                <c:pt idx="7114">
                  <c:v>9.1619271999999992</c:v>
                </c:pt>
                <c:pt idx="7115">
                  <c:v>10.071270999999999</c:v>
                </c:pt>
                <c:pt idx="7116">
                  <c:v>10.898301999999999</c:v>
                </c:pt>
                <c:pt idx="7117">
                  <c:v>11.593630000000001</c:v>
                </c:pt>
                <c:pt idx="7118">
                  <c:v>12.134283999999999</c:v>
                </c:pt>
                <c:pt idx="7119">
                  <c:v>12.483312</c:v>
                </c:pt>
                <c:pt idx="7120">
                  <c:v>12.654775000000001</c:v>
                </c:pt>
                <c:pt idx="7121">
                  <c:v>12.673897</c:v>
                </c:pt>
                <c:pt idx="7122">
                  <c:v>12.576281</c:v>
                </c:pt>
                <c:pt idx="7123">
                  <c:v>12.408160999999998</c:v>
                </c:pt>
                <c:pt idx="7124">
                  <c:v>12.205711000000001</c:v>
                </c:pt>
                <c:pt idx="7125">
                  <c:v>11.993442000000002</c:v>
                </c:pt>
                <c:pt idx="7126">
                  <c:v>11.791120999999997</c:v>
                </c:pt>
                <c:pt idx="7127">
                  <c:v>11.578561000000001</c:v>
                </c:pt>
                <c:pt idx="7128">
                  <c:v>11.365469000000003</c:v>
                </c:pt>
                <c:pt idx="7129">
                  <c:v>11.133595</c:v>
                </c:pt>
                <c:pt idx="7130">
                  <c:v>10.889524000000002</c:v>
                </c:pt>
                <c:pt idx="7131">
                  <c:v>10.626904</c:v>
                </c:pt>
                <c:pt idx="7132">
                  <c:v>10.367629000000003</c:v>
                </c:pt>
                <c:pt idx="7133">
                  <c:v>10.105143</c:v>
                </c:pt>
                <c:pt idx="7134">
                  <c:v>9.8458252000000002</c:v>
                </c:pt>
                <c:pt idx="7135">
                  <c:v>9.5854769000000033</c:v>
                </c:pt>
                <c:pt idx="7136">
                  <c:v>9.2799492000000008</c:v>
                </c:pt>
                <c:pt idx="7137">
                  <c:v>8.9126825000000025</c:v>
                </c:pt>
                <c:pt idx="7138">
                  <c:v>8.4512204999999998</c:v>
                </c:pt>
                <c:pt idx="7139">
                  <c:v>7.8662229000000004</c:v>
                </c:pt>
                <c:pt idx="7140">
                  <c:v>7.1621531999999988</c:v>
                </c:pt>
                <c:pt idx="7141">
                  <c:v>6.355378599999999</c:v>
                </c:pt>
                <c:pt idx="7142">
                  <c:v>5.4908222999999996</c:v>
                </c:pt>
                <c:pt idx="7143">
                  <c:v>4.6298846999999981</c:v>
                </c:pt>
                <c:pt idx="7144">
                  <c:v>3.8384112999999997</c:v>
                </c:pt>
                <c:pt idx="7145">
                  <c:v>3.1670189</c:v>
                </c:pt>
                <c:pt idx="7146">
                  <c:v>2.6630440000000002</c:v>
                </c:pt>
                <c:pt idx="7147">
                  <c:v>2.3235606999999998</c:v>
                </c:pt>
                <c:pt idx="7148">
                  <c:v>2.1158720999999994</c:v>
                </c:pt>
                <c:pt idx="7149">
                  <c:v>1.9878887000000001</c:v>
                </c:pt>
                <c:pt idx="7150">
                  <c:v>1.8500770000000002</c:v>
                </c:pt>
                <c:pt idx="7151">
                  <c:v>1.6356119</c:v>
                </c:pt>
                <c:pt idx="7152">
                  <c:v>1.2749889999999999</c:v>
                </c:pt>
                <c:pt idx="7153">
                  <c:v>0.71036272999999994</c:v>
                </c:pt>
                <c:pt idx="7154">
                  <c:v>-3.4689616000000006E-2</c:v>
                </c:pt>
                <c:pt idx="7155">
                  <c:v>-0.95423943000000011</c:v>
                </c:pt>
                <c:pt idx="7156">
                  <c:v>-1.9931977000000001</c:v>
                </c:pt>
                <c:pt idx="7157">
                  <c:v>-3.0895722000000001</c:v>
                </c:pt>
                <c:pt idx="7158">
                  <c:v>-4.184499699999999</c:v>
                </c:pt>
                <c:pt idx="7159">
                  <c:v>-5.236367200000001</c:v>
                </c:pt>
                <c:pt idx="7160">
                  <c:v>-6.2056459999999998</c:v>
                </c:pt>
                <c:pt idx="7161">
                  <c:v>-7.0974727</c:v>
                </c:pt>
                <c:pt idx="7162">
                  <c:v>-7.8847307999999989</c:v>
                </c:pt>
                <c:pt idx="7163">
                  <c:v>-8.5749015999999987</c:v>
                </c:pt>
                <c:pt idx="7164">
                  <c:v>-9.1351395000000011</c:v>
                </c:pt>
                <c:pt idx="7165">
                  <c:v>-9.5408296999999997</c:v>
                </c:pt>
                <c:pt idx="7166">
                  <c:v>-9.7585086999999984</c:v>
                </c:pt>
                <c:pt idx="7167">
                  <c:v>-9.7621040000000008</c:v>
                </c:pt>
                <c:pt idx="7168">
                  <c:v>-9.5264988000000006</c:v>
                </c:pt>
                <c:pt idx="7169">
                  <c:v>-9.0751638000000003</c:v>
                </c:pt>
                <c:pt idx="7170">
                  <c:v>-8.4635630000000006</c:v>
                </c:pt>
                <c:pt idx="7171">
                  <c:v>-7.7366982000000011</c:v>
                </c:pt>
                <c:pt idx="7172">
                  <c:v>-6.9999380000000002</c:v>
                </c:pt>
                <c:pt idx="7173">
                  <c:v>-6.3135227999999994</c:v>
                </c:pt>
                <c:pt idx="7174">
                  <c:v>-5.7139983000000001</c:v>
                </c:pt>
                <c:pt idx="7175">
                  <c:v>-5.2224254999999991</c:v>
                </c:pt>
                <c:pt idx="7176">
                  <c:v>-4.810475799999999</c:v>
                </c:pt>
                <c:pt idx="7177">
                  <c:v>-4.4185629000000004</c:v>
                </c:pt>
                <c:pt idx="7178">
                  <c:v>-3.9935939</c:v>
                </c:pt>
                <c:pt idx="7179">
                  <c:v>-3.4838408999999997</c:v>
                </c:pt>
                <c:pt idx="7180">
                  <c:v>-2.8511650999999993</c:v>
                </c:pt>
                <c:pt idx="7181">
                  <c:v>-2.1096181999999994</c:v>
                </c:pt>
                <c:pt idx="7182">
                  <c:v>-1.2653201999999997</c:v>
                </c:pt>
                <c:pt idx="7183">
                  <c:v>-0.35984811000000005</c:v>
                </c:pt>
                <c:pt idx="7184">
                  <c:v>0.57070213999999997</c:v>
                </c:pt>
                <c:pt idx="7185">
                  <c:v>1.5199729999999998</c:v>
                </c:pt>
                <c:pt idx="7186">
                  <c:v>2.4799506999999994</c:v>
                </c:pt>
                <c:pt idx="7187">
                  <c:v>3.4485579</c:v>
                </c:pt>
                <c:pt idx="7188">
                  <c:v>4.4421090999999997</c:v>
                </c:pt>
                <c:pt idx="7189">
                  <c:v>5.4390817000000009</c:v>
                </c:pt>
                <c:pt idx="7190">
                  <c:v>6.4048051999999993</c:v>
                </c:pt>
                <c:pt idx="7191">
                  <c:v>7.2902845999999988</c:v>
                </c:pt>
                <c:pt idx="7192">
                  <c:v>8.0122680999999982</c:v>
                </c:pt>
                <c:pt idx="7193">
                  <c:v>8.5414313999999987</c:v>
                </c:pt>
                <c:pt idx="7194">
                  <c:v>8.8177729000000014</c:v>
                </c:pt>
                <c:pt idx="7195">
                  <c:v>8.8795414000000008</c:v>
                </c:pt>
                <c:pt idx="7196">
                  <c:v>8.7678442000000008</c:v>
                </c:pt>
                <c:pt idx="7197">
                  <c:v>8.5780382000000017</c:v>
                </c:pt>
                <c:pt idx="7198">
                  <c:v>8.3930721000000013</c:v>
                </c:pt>
                <c:pt idx="7199">
                  <c:v>8.3012275999999989</c:v>
                </c:pt>
                <c:pt idx="7200">
                  <c:v>8.3268623000000002</c:v>
                </c:pt>
                <c:pt idx="7201">
                  <c:v>8.4678001000000016</c:v>
                </c:pt>
                <c:pt idx="7202">
                  <c:v>8.6652994000000003</c:v>
                </c:pt>
                <c:pt idx="7203">
                  <c:v>8.8423347000000003</c:v>
                </c:pt>
                <c:pt idx="7204">
                  <c:v>8.933917000000001</c:v>
                </c:pt>
                <c:pt idx="7205">
                  <c:v>8.9024763000000018</c:v>
                </c:pt>
                <c:pt idx="7206">
                  <c:v>8.7280654999999978</c:v>
                </c:pt>
                <c:pt idx="7207">
                  <c:v>8.4671402000000011</c:v>
                </c:pt>
                <c:pt idx="7208">
                  <c:v>8.163360599999999</c:v>
                </c:pt>
                <c:pt idx="7209">
                  <c:v>7.8768339000000003</c:v>
                </c:pt>
                <c:pt idx="7210">
                  <c:v>7.6422781999999998</c:v>
                </c:pt>
                <c:pt idx="7211">
                  <c:v>7.4409517999999997</c:v>
                </c:pt>
                <c:pt idx="7212">
                  <c:v>7.2470970000000001</c:v>
                </c:pt>
                <c:pt idx="7213">
                  <c:v>6.9764843000000001</c:v>
                </c:pt>
                <c:pt idx="7214">
                  <c:v>6.5752344000000003</c:v>
                </c:pt>
                <c:pt idx="7215">
                  <c:v>6.0256804999999991</c:v>
                </c:pt>
                <c:pt idx="7216">
                  <c:v>5.3267244999999992</c:v>
                </c:pt>
                <c:pt idx="7217">
                  <c:v>4.5561213</c:v>
                </c:pt>
                <c:pt idx="7218">
                  <c:v>3.8030433999999995</c:v>
                </c:pt>
                <c:pt idx="7219">
                  <c:v>3.1559111999999998</c:v>
                </c:pt>
                <c:pt idx="7220">
                  <c:v>2.7216703999999998</c:v>
                </c:pt>
                <c:pt idx="7221">
                  <c:v>2.4811779999999999</c:v>
                </c:pt>
                <c:pt idx="7222">
                  <c:v>2.4336468999999994</c:v>
                </c:pt>
                <c:pt idx="7223">
                  <c:v>2.4926039999999996</c:v>
                </c:pt>
                <c:pt idx="7224">
                  <c:v>2.5404660999999997</c:v>
                </c:pt>
                <c:pt idx="7225">
                  <c:v>2.5212927000000001</c:v>
                </c:pt>
                <c:pt idx="7226">
                  <c:v>2.3471622000000001</c:v>
                </c:pt>
                <c:pt idx="7227">
                  <c:v>2.026891</c:v>
                </c:pt>
                <c:pt idx="7228">
                  <c:v>1.5970310999999997</c:v>
                </c:pt>
                <c:pt idx="7229">
                  <c:v>1.1253827999999999</c:v>
                </c:pt>
                <c:pt idx="7230">
                  <c:v>0.67005658000000001</c:v>
                </c:pt>
                <c:pt idx="7231">
                  <c:v>0.27895343</c:v>
                </c:pt>
                <c:pt idx="7232">
                  <c:v>-4.6427357999999995E-2</c:v>
                </c:pt>
                <c:pt idx="7233">
                  <c:v>-0.35386729000000006</c:v>
                </c:pt>
                <c:pt idx="7234">
                  <c:v>-0.69704615999999997</c:v>
                </c:pt>
                <c:pt idx="7235">
                  <c:v>-1.1285501000000002</c:v>
                </c:pt>
                <c:pt idx="7236">
                  <c:v>-1.7054101999999998</c:v>
                </c:pt>
                <c:pt idx="7237">
                  <c:v>-2.3791322999999998</c:v>
                </c:pt>
                <c:pt idx="7238">
                  <c:v>-3.1144630999999996</c:v>
                </c:pt>
                <c:pt idx="7239">
                  <c:v>-3.8198990999999993</c:v>
                </c:pt>
                <c:pt idx="7240">
                  <c:v>-4.3823875999999995</c:v>
                </c:pt>
                <c:pt idx="7241">
                  <c:v>-4.7349481999999998</c:v>
                </c:pt>
                <c:pt idx="7242">
                  <c:v>-4.8308534999999999</c:v>
                </c:pt>
                <c:pt idx="7243">
                  <c:v>-4.6897697000000012</c:v>
                </c:pt>
                <c:pt idx="7244">
                  <c:v>-4.3496623000000012</c:v>
                </c:pt>
                <c:pt idx="7245">
                  <c:v>-3.9149965999999998</c:v>
                </c:pt>
                <c:pt idx="7246">
                  <c:v>-3.4487966999999999</c:v>
                </c:pt>
                <c:pt idx="7247">
                  <c:v>-3.0196380999999994</c:v>
                </c:pt>
                <c:pt idx="7248">
                  <c:v>-2.6627071</c:v>
                </c:pt>
                <c:pt idx="7249">
                  <c:v>-2.3817057999999998</c:v>
                </c:pt>
                <c:pt idx="7250">
                  <c:v>-2.1446692999999999</c:v>
                </c:pt>
                <c:pt idx="7251">
                  <c:v>-1.9333359999999999</c:v>
                </c:pt>
                <c:pt idx="7252">
                  <c:v>-1.7171004999999997</c:v>
                </c:pt>
                <c:pt idx="7253">
                  <c:v>-1.4848391999999997</c:v>
                </c:pt>
                <c:pt idx="7254">
                  <c:v>-1.240777</c:v>
                </c:pt>
                <c:pt idx="7255">
                  <c:v>-1.0101171000000002</c:v>
                </c:pt>
                <c:pt idx="7256">
                  <c:v>-0.77307015999999995</c:v>
                </c:pt>
                <c:pt idx="7257">
                  <c:v>-0.56521927999999999</c:v>
                </c:pt>
                <c:pt idx="7258">
                  <c:v>-0.3574962000000001</c:v>
                </c:pt>
                <c:pt idx="7259">
                  <c:v>-0.12386915000000001</c:v>
                </c:pt>
                <c:pt idx="7260">
                  <c:v>0.12224676000000002</c:v>
                </c:pt>
                <c:pt idx="7261">
                  <c:v>0.40514666000000005</c:v>
                </c:pt>
                <c:pt idx="7262">
                  <c:v>0.68959617999999989</c:v>
                </c:pt>
                <c:pt idx="7263">
                  <c:v>0.92460315999999998</c:v>
                </c:pt>
                <c:pt idx="7264">
                  <c:v>1.0604922999999997</c:v>
                </c:pt>
                <c:pt idx="7265">
                  <c:v>1.0368959999999998</c:v>
                </c:pt>
                <c:pt idx="7266">
                  <c:v>0.80155063000000004</c:v>
                </c:pt>
                <c:pt idx="7267">
                  <c:v>0.35236216000000004</c:v>
                </c:pt>
                <c:pt idx="7268">
                  <c:v>-0.29012257000000008</c:v>
                </c:pt>
                <c:pt idx="7269">
                  <c:v>-1.0830286999999998</c:v>
                </c:pt>
                <c:pt idx="7270">
                  <c:v>-1.9559977</c:v>
                </c:pt>
                <c:pt idx="7271">
                  <c:v>-2.8452505999999995</c:v>
                </c:pt>
                <c:pt idx="7272">
                  <c:v>-3.6984652999999996</c:v>
                </c:pt>
                <c:pt idx="7273">
                  <c:v>-4.4855967000000003</c:v>
                </c:pt>
                <c:pt idx="7274">
                  <c:v>-5.1950611999999996</c:v>
                </c:pt>
                <c:pt idx="7275">
                  <c:v>-5.8111934999999999</c:v>
                </c:pt>
                <c:pt idx="7276">
                  <c:v>-6.3248095999999991</c:v>
                </c:pt>
                <c:pt idx="7277">
                  <c:v>-6.7205104999999987</c:v>
                </c:pt>
                <c:pt idx="7278">
                  <c:v>-6.9514170000000002</c:v>
                </c:pt>
                <c:pt idx="7279">
                  <c:v>-6.9815598000000003</c:v>
                </c:pt>
                <c:pt idx="7280">
                  <c:v>-6.7828149999999994</c:v>
                </c:pt>
                <c:pt idx="7281">
                  <c:v>-6.3247785999999993</c:v>
                </c:pt>
                <c:pt idx="7282">
                  <c:v>-5.6475815999999979</c:v>
                </c:pt>
                <c:pt idx="7283">
                  <c:v>-4.8106131999999997</c:v>
                </c:pt>
                <c:pt idx="7284">
                  <c:v>-3.8987133999999997</c:v>
                </c:pt>
                <c:pt idx="7285">
                  <c:v>-3.0293750999999998</c:v>
                </c:pt>
                <c:pt idx="7286">
                  <c:v>-2.2890326999999999</c:v>
                </c:pt>
                <c:pt idx="7287">
                  <c:v>-1.7390397999999998</c:v>
                </c:pt>
                <c:pt idx="7288">
                  <c:v>-1.3963556000000001</c:v>
                </c:pt>
                <c:pt idx="7289">
                  <c:v>-1.2254929999999997</c:v>
                </c:pt>
                <c:pt idx="7290">
                  <c:v>-1.1616133</c:v>
                </c:pt>
                <c:pt idx="7291">
                  <c:v>-1.1152011999999998</c:v>
                </c:pt>
                <c:pt idx="7292">
                  <c:v>-1.0305575000000002</c:v>
                </c:pt>
                <c:pt idx="7293">
                  <c:v>-0.84484154000000011</c:v>
                </c:pt>
                <c:pt idx="7294">
                  <c:v>-0.58384502000000005</c:v>
                </c:pt>
                <c:pt idx="7295">
                  <c:v>-0.28538069000000016</c:v>
                </c:pt>
                <c:pt idx="7296">
                  <c:v>-4.552317299999999E-3</c:v>
                </c:pt>
                <c:pt idx="7297">
                  <c:v>0.17042494000000002</c:v>
                </c:pt>
                <c:pt idx="7298">
                  <c:v>0.19177838000000003</c:v>
                </c:pt>
                <c:pt idx="7299">
                  <c:v>4.7648780000000002E-2</c:v>
                </c:pt>
                <c:pt idx="7300">
                  <c:v>-0.25994459000000003</c:v>
                </c:pt>
                <c:pt idx="7301">
                  <c:v>-0.66405612000000003</c:v>
                </c:pt>
                <c:pt idx="7302">
                  <c:v>-1.114501</c:v>
                </c:pt>
                <c:pt idx="7303">
                  <c:v>-1.5446816999999997</c:v>
                </c:pt>
                <c:pt idx="7304">
                  <c:v>-1.9269548999999999</c:v>
                </c:pt>
                <c:pt idx="7305">
                  <c:v>-2.2588798999999997</c:v>
                </c:pt>
                <c:pt idx="7306">
                  <c:v>-2.5804461999999995</c:v>
                </c:pt>
                <c:pt idx="7307">
                  <c:v>-2.9409752</c:v>
                </c:pt>
                <c:pt idx="7308">
                  <c:v>-3.4042033999999997</c:v>
                </c:pt>
                <c:pt idx="7309">
                  <c:v>-4.0023145999999992</c:v>
                </c:pt>
                <c:pt idx="7310">
                  <c:v>-4.7339282000000003</c:v>
                </c:pt>
                <c:pt idx="7311">
                  <c:v>-5.5397487000000005</c:v>
                </c:pt>
                <c:pt idx="7312">
                  <c:v>-6.3299378999999991</c:v>
                </c:pt>
                <c:pt idx="7313">
                  <c:v>-6.982945</c:v>
                </c:pt>
                <c:pt idx="7314">
                  <c:v>-7.3568964000000001</c:v>
                </c:pt>
                <c:pt idx="7315">
                  <c:v>-7.367933299999998</c:v>
                </c:pt>
                <c:pt idx="7316">
                  <c:v>-6.9390202000000007</c:v>
                </c:pt>
                <c:pt idx="7317">
                  <c:v>-6.0739593999999997</c:v>
                </c:pt>
                <c:pt idx="7318">
                  <c:v>-4.8447751999999991</c:v>
                </c:pt>
                <c:pt idx="7319">
                  <c:v>-3.3459897000000001</c:v>
                </c:pt>
                <c:pt idx="7320">
                  <c:v>-1.7197434999999999</c:v>
                </c:pt>
                <c:pt idx="7321">
                  <c:v>-9.170027800000001E-2</c:v>
                </c:pt>
                <c:pt idx="7322">
                  <c:v>1.4285635999999997</c:v>
                </c:pt>
                <c:pt idx="7323">
                  <c:v>2.7733340000000006</c:v>
                </c:pt>
                <c:pt idx="7324">
                  <c:v>3.9364113999999994</c:v>
                </c:pt>
                <c:pt idx="7325">
                  <c:v>4.9421309999999989</c:v>
                </c:pt>
                <c:pt idx="7326">
                  <c:v>5.8557261999999994</c:v>
                </c:pt>
                <c:pt idx="7327">
                  <c:v>6.7406854999999997</c:v>
                </c:pt>
                <c:pt idx="7328">
                  <c:v>7.6462845999999995</c:v>
                </c:pt>
                <c:pt idx="7329">
                  <c:v>8.6146393000000003</c:v>
                </c:pt>
                <c:pt idx="7330">
                  <c:v>9.6191138999999986</c:v>
                </c:pt>
                <c:pt idx="7331">
                  <c:v>10.637892000000001</c:v>
                </c:pt>
                <c:pt idx="7332">
                  <c:v>11.608040000000001</c:v>
                </c:pt>
                <c:pt idx="7333">
                  <c:v>12.467559000000001</c:v>
                </c:pt>
                <c:pt idx="7334">
                  <c:v>13.174974000000001</c:v>
                </c:pt>
                <c:pt idx="7335">
                  <c:v>13.696692000000002</c:v>
                </c:pt>
                <c:pt idx="7336">
                  <c:v>14.029500000000002</c:v>
                </c:pt>
                <c:pt idx="7337">
                  <c:v>14.193846000000002</c:v>
                </c:pt>
                <c:pt idx="7338">
                  <c:v>14.201961999999998</c:v>
                </c:pt>
                <c:pt idx="7339">
                  <c:v>14.078978999999999</c:v>
                </c:pt>
                <c:pt idx="7340">
                  <c:v>13.833360999999998</c:v>
                </c:pt>
                <c:pt idx="7341">
                  <c:v>13.444171999999998</c:v>
                </c:pt>
                <c:pt idx="7342">
                  <c:v>12.891207</c:v>
                </c:pt>
                <c:pt idx="7343">
                  <c:v>12.146309999999998</c:v>
                </c:pt>
                <c:pt idx="7344">
                  <c:v>11.184897999999999</c:v>
                </c:pt>
                <c:pt idx="7345">
                  <c:v>10.023489000000001</c:v>
                </c:pt>
                <c:pt idx="7346">
                  <c:v>8.6966839</c:v>
                </c:pt>
                <c:pt idx="7347">
                  <c:v>7.2682995999999997</c:v>
                </c:pt>
                <c:pt idx="7348">
                  <c:v>5.8414134999999998</c:v>
                </c:pt>
                <c:pt idx="7349">
                  <c:v>4.5221409999999995</c:v>
                </c:pt>
                <c:pt idx="7350">
                  <c:v>3.3993234999999995</c:v>
                </c:pt>
                <c:pt idx="7351">
                  <c:v>2.5644331</c:v>
                </c:pt>
                <c:pt idx="7352">
                  <c:v>2.0405364000000001</c:v>
                </c:pt>
                <c:pt idx="7353">
                  <c:v>1.8260995999999998</c:v>
                </c:pt>
                <c:pt idx="7354">
                  <c:v>1.8832434</c:v>
                </c:pt>
                <c:pt idx="7355">
                  <c:v>2.1264398</c:v>
                </c:pt>
                <c:pt idx="7356">
                  <c:v>2.4771549999999998</c:v>
                </c:pt>
                <c:pt idx="7357">
                  <c:v>2.8527676999999994</c:v>
                </c:pt>
                <c:pt idx="7358">
                  <c:v>3.1821674999999998</c:v>
                </c:pt>
                <c:pt idx="7359">
                  <c:v>3.4369065999999995</c:v>
                </c:pt>
                <c:pt idx="7360">
                  <c:v>3.5953785999999996</c:v>
                </c:pt>
                <c:pt idx="7361">
                  <c:v>3.6683981000000001</c:v>
                </c:pt>
                <c:pt idx="7362">
                  <c:v>3.6692735999999999</c:v>
                </c:pt>
                <c:pt idx="7363">
                  <c:v>3.6063961999999998</c:v>
                </c:pt>
                <c:pt idx="7364">
                  <c:v>3.4805698</c:v>
                </c:pt>
                <c:pt idx="7365">
                  <c:v>3.2593790999999999</c:v>
                </c:pt>
                <c:pt idx="7366">
                  <c:v>2.8994109999999997</c:v>
                </c:pt>
                <c:pt idx="7367">
                  <c:v>2.3432495999999996</c:v>
                </c:pt>
                <c:pt idx="7368">
                  <c:v>1.5408496999999999</c:v>
                </c:pt>
                <c:pt idx="7369">
                  <c:v>0.47318116000000005</c:v>
                </c:pt>
                <c:pt idx="7370">
                  <c:v>-0.84866828000000005</c:v>
                </c:pt>
                <c:pt idx="7371">
                  <c:v>-2.3741008999999997</c:v>
                </c:pt>
                <c:pt idx="7372">
                  <c:v>-3.9949547999999999</c:v>
                </c:pt>
                <c:pt idx="7373">
                  <c:v>-5.589334</c:v>
                </c:pt>
                <c:pt idx="7374">
                  <c:v>-7.0204214999999994</c:v>
                </c:pt>
                <c:pt idx="7375">
                  <c:v>-8.1734419000000003</c:v>
                </c:pt>
                <c:pt idx="7376">
                  <c:v>-8.9887266000000015</c:v>
                </c:pt>
                <c:pt idx="7377">
                  <c:v>-9.4272555999999987</c:v>
                </c:pt>
                <c:pt idx="7378">
                  <c:v>-9.5392408</c:v>
                </c:pt>
                <c:pt idx="7379">
                  <c:v>-9.400686300000002</c:v>
                </c:pt>
                <c:pt idx="7380">
                  <c:v>-9.093330400000001</c:v>
                </c:pt>
                <c:pt idx="7381">
                  <c:v>-8.7180251999999978</c:v>
                </c:pt>
                <c:pt idx="7382">
                  <c:v>-8.307204200000001</c:v>
                </c:pt>
              </c:numCache>
            </c:numRef>
          </c:yVal>
        </c:ser>
        <c:ser>
          <c:idx val="0"/>
          <c:order val="2"/>
          <c:tx>
            <c:v>z=0 mm</c:v>
          </c:tx>
          <c:spPr>
            <a:ln w="31750">
              <a:solidFill>
                <a:srgbClr val="003399"/>
              </a:solidFill>
            </a:ln>
          </c:spPr>
          <c:marker>
            <c:symbol val="none"/>
          </c:marker>
          <c:xVal>
            <c:numRef>
              <c:f>eFieldY_0_0_0!$A$1:$A$7383</c:f>
              <c:numCache>
                <c:formatCode>General</c:formatCode>
                <c:ptCount val="7383"/>
                <c:pt idx="0">
                  <c:v>0</c:v>
                </c:pt>
                <c:pt idx="1">
                  <c:v>8.1264105000000025E-4</c:v>
                </c:pt>
                <c:pt idx="2">
                  <c:v>1.6252821000000005E-3</c:v>
                </c:pt>
                <c:pt idx="3">
                  <c:v>2.4379232000000003E-3</c:v>
                </c:pt>
                <c:pt idx="4">
                  <c:v>3.250564200000001E-3</c:v>
                </c:pt>
                <c:pt idx="5">
                  <c:v>4.0632053000000008E-3</c:v>
                </c:pt>
                <c:pt idx="6">
                  <c:v>4.8758463000000011E-3</c:v>
                </c:pt>
                <c:pt idx="7">
                  <c:v>5.6884874000000009E-3</c:v>
                </c:pt>
                <c:pt idx="8">
                  <c:v>6.501128400000002E-3</c:v>
                </c:pt>
                <c:pt idx="9">
                  <c:v>7.3137695000000018E-3</c:v>
                </c:pt>
                <c:pt idx="10">
                  <c:v>8.126410500000002E-3</c:v>
                </c:pt>
                <c:pt idx="11">
                  <c:v>8.9390516000000027E-3</c:v>
                </c:pt>
                <c:pt idx="12">
                  <c:v>9.7516926000000021E-3</c:v>
                </c:pt>
                <c:pt idx="13">
                  <c:v>1.0564334000000002E-2</c:v>
                </c:pt>
                <c:pt idx="14">
                  <c:v>1.1376974999999999E-2</c:v>
                </c:pt>
                <c:pt idx="15">
                  <c:v>1.2189615999999999E-2</c:v>
                </c:pt>
                <c:pt idx="16">
                  <c:v>1.3002257000000001E-2</c:v>
                </c:pt>
                <c:pt idx="17">
                  <c:v>1.3814898000000001E-2</c:v>
                </c:pt>
                <c:pt idx="18">
                  <c:v>1.4627539000000002E-2</c:v>
                </c:pt>
                <c:pt idx="19">
                  <c:v>1.5440180000000003E-2</c:v>
                </c:pt>
                <c:pt idx="20">
                  <c:v>1.6252821000000004E-2</c:v>
                </c:pt>
                <c:pt idx="21">
                  <c:v>1.7065462E-2</c:v>
                </c:pt>
                <c:pt idx="22">
                  <c:v>1.7878102999999999E-2</c:v>
                </c:pt>
                <c:pt idx="23">
                  <c:v>1.8690743999999999E-2</c:v>
                </c:pt>
                <c:pt idx="24">
                  <c:v>1.9503385000000005E-2</c:v>
                </c:pt>
                <c:pt idx="25">
                  <c:v>2.0316025999999997E-2</c:v>
                </c:pt>
                <c:pt idx="26">
                  <c:v>2.1128667E-2</c:v>
                </c:pt>
                <c:pt idx="27">
                  <c:v>2.1941308000000007E-2</c:v>
                </c:pt>
                <c:pt idx="28">
                  <c:v>2.2753950000000002E-2</c:v>
                </c:pt>
                <c:pt idx="29">
                  <c:v>2.3566590999999994E-2</c:v>
                </c:pt>
                <c:pt idx="30">
                  <c:v>2.4379232000000004E-2</c:v>
                </c:pt>
                <c:pt idx="31">
                  <c:v>2.5191873000000004E-2</c:v>
                </c:pt>
                <c:pt idx="32">
                  <c:v>2.6004514000000003E-2</c:v>
                </c:pt>
                <c:pt idx="33">
                  <c:v>2.6817154999999999E-2</c:v>
                </c:pt>
                <c:pt idx="34">
                  <c:v>2.7629796000000002E-2</c:v>
                </c:pt>
                <c:pt idx="35">
                  <c:v>2.8442437000000001E-2</c:v>
                </c:pt>
                <c:pt idx="36">
                  <c:v>2.9255078000000004E-2</c:v>
                </c:pt>
                <c:pt idx="37">
                  <c:v>3.0067719000000003E-2</c:v>
                </c:pt>
                <c:pt idx="38">
                  <c:v>3.0880360000000003E-2</c:v>
                </c:pt>
                <c:pt idx="39">
                  <c:v>3.1693001000000005E-2</c:v>
                </c:pt>
                <c:pt idx="40">
                  <c:v>3.2505642000000008E-2</c:v>
                </c:pt>
                <c:pt idx="41">
                  <c:v>3.3318282999999997E-2</c:v>
                </c:pt>
                <c:pt idx="42">
                  <c:v>3.4130924E-2</c:v>
                </c:pt>
                <c:pt idx="43">
                  <c:v>3.494356500000001E-2</c:v>
                </c:pt>
                <c:pt idx="44">
                  <c:v>3.5756205999999999E-2</c:v>
                </c:pt>
                <c:pt idx="45">
                  <c:v>3.6568847000000002E-2</c:v>
                </c:pt>
                <c:pt idx="46">
                  <c:v>3.7381488000000004E-2</c:v>
                </c:pt>
                <c:pt idx="47">
                  <c:v>3.819413E-2</c:v>
                </c:pt>
                <c:pt idx="48">
                  <c:v>3.900677100000001E-2</c:v>
                </c:pt>
                <c:pt idx="49">
                  <c:v>3.9819411999999998E-2</c:v>
                </c:pt>
                <c:pt idx="50">
                  <c:v>4.0632053000000001E-2</c:v>
                </c:pt>
                <c:pt idx="51">
                  <c:v>4.1444693999999997E-2</c:v>
                </c:pt>
                <c:pt idx="52">
                  <c:v>4.2257335E-2</c:v>
                </c:pt>
                <c:pt idx="53">
                  <c:v>4.3069976000000003E-2</c:v>
                </c:pt>
                <c:pt idx="54">
                  <c:v>4.3882617000000006E-2</c:v>
                </c:pt>
                <c:pt idx="55">
                  <c:v>4.4695258000000002E-2</c:v>
                </c:pt>
                <c:pt idx="56">
                  <c:v>4.5507898999999997E-2</c:v>
                </c:pt>
                <c:pt idx="57">
                  <c:v>4.632054E-2</c:v>
                </c:pt>
                <c:pt idx="58">
                  <c:v>4.713318100000001E-2</c:v>
                </c:pt>
                <c:pt idx="59">
                  <c:v>4.7945821999999992E-2</c:v>
                </c:pt>
                <c:pt idx="60">
                  <c:v>4.8758463000000009E-2</c:v>
                </c:pt>
                <c:pt idx="61">
                  <c:v>4.9571103999999991E-2</c:v>
                </c:pt>
                <c:pt idx="62">
                  <c:v>5.0383745000000001E-2</c:v>
                </c:pt>
                <c:pt idx="63">
                  <c:v>5.1196386000000003E-2</c:v>
                </c:pt>
                <c:pt idx="64">
                  <c:v>5.2009026999999999E-2</c:v>
                </c:pt>
                <c:pt idx="65">
                  <c:v>5.2821668000000002E-2</c:v>
                </c:pt>
                <c:pt idx="66">
                  <c:v>5.3634309999999991E-2</c:v>
                </c:pt>
                <c:pt idx="67">
                  <c:v>5.4446951000000014E-2</c:v>
                </c:pt>
                <c:pt idx="68">
                  <c:v>5.5259591999999996E-2</c:v>
                </c:pt>
                <c:pt idx="69">
                  <c:v>5.6072232999999999E-2</c:v>
                </c:pt>
                <c:pt idx="70">
                  <c:v>5.6884874000000002E-2</c:v>
                </c:pt>
                <c:pt idx="71">
                  <c:v>5.7697515000000005E-2</c:v>
                </c:pt>
                <c:pt idx="72">
                  <c:v>5.8510156000000001E-2</c:v>
                </c:pt>
                <c:pt idx="73">
                  <c:v>5.932279700000001E-2</c:v>
                </c:pt>
                <c:pt idx="74">
                  <c:v>6.0135438000000006E-2</c:v>
                </c:pt>
                <c:pt idx="75">
                  <c:v>6.0948079000000002E-2</c:v>
                </c:pt>
                <c:pt idx="76">
                  <c:v>6.1760720000000005E-2</c:v>
                </c:pt>
                <c:pt idx="77">
                  <c:v>6.2573360999999994E-2</c:v>
                </c:pt>
                <c:pt idx="78">
                  <c:v>6.3386002000000011E-2</c:v>
                </c:pt>
                <c:pt idx="79">
                  <c:v>6.4198643000000014E-2</c:v>
                </c:pt>
                <c:pt idx="80">
                  <c:v>6.5011284000000016E-2</c:v>
                </c:pt>
                <c:pt idx="81">
                  <c:v>6.5823925000000019E-2</c:v>
                </c:pt>
                <c:pt idx="82">
                  <c:v>6.663656599999998E-2</c:v>
                </c:pt>
                <c:pt idx="83">
                  <c:v>6.7449206999999997E-2</c:v>
                </c:pt>
                <c:pt idx="84">
                  <c:v>6.8261848999999986E-2</c:v>
                </c:pt>
                <c:pt idx="85">
                  <c:v>6.9074490000000016E-2</c:v>
                </c:pt>
                <c:pt idx="86">
                  <c:v>6.9887131000000019E-2</c:v>
                </c:pt>
                <c:pt idx="87">
                  <c:v>7.0699771999999994E-2</c:v>
                </c:pt>
                <c:pt idx="88">
                  <c:v>7.1512413000000011E-2</c:v>
                </c:pt>
                <c:pt idx="89">
                  <c:v>7.2325054000000014E-2</c:v>
                </c:pt>
                <c:pt idx="90">
                  <c:v>7.3137695000000016E-2</c:v>
                </c:pt>
                <c:pt idx="91">
                  <c:v>7.3950336000000019E-2</c:v>
                </c:pt>
                <c:pt idx="92">
                  <c:v>7.4762977000000008E-2</c:v>
                </c:pt>
                <c:pt idx="93">
                  <c:v>7.5575617999999997E-2</c:v>
                </c:pt>
                <c:pt idx="94">
                  <c:v>7.6388259E-2</c:v>
                </c:pt>
                <c:pt idx="95">
                  <c:v>7.7200900000000003E-2</c:v>
                </c:pt>
                <c:pt idx="96">
                  <c:v>7.801354100000002E-2</c:v>
                </c:pt>
                <c:pt idx="97">
                  <c:v>7.8826182000000009E-2</c:v>
                </c:pt>
                <c:pt idx="98">
                  <c:v>7.9638822999999997E-2</c:v>
                </c:pt>
                <c:pt idx="99">
                  <c:v>8.0451464000000014E-2</c:v>
                </c:pt>
                <c:pt idx="100">
                  <c:v>8.1264105000000017E-2</c:v>
                </c:pt>
                <c:pt idx="101">
                  <c:v>8.2076745999999992E-2</c:v>
                </c:pt>
                <c:pt idx="102">
                  <c:v>8.2889386999999995E-2</c:v>
                </c:pt>
                <c:pt idx="103">
                  <c:v>8.3702029000000039E-2</c:v>
                </c:pt>
                <c:pt idx="104">
                  <c:v>8.4514670000000014E-2</c:v>
                </c:pt>
                <c:pt idx="105">
                  <c:v>8.5327311000000003E-2</c:v>
                </c:pt>
                <c:pt idx="106">
                  <c:v>8.6139952000000006E-2</c:v>
                </c:pt>
                <c:pt idx="107">
                  <c:v>8.6952593000000022E-2</c:v>
                </c:pt>
                <c:pt idx="108">
                  <c:v>8.7765234000000011E-2</c:v>
                </c:pt>
                <c:pt idx="109">
                  <c:v>8.8577875000000028E-2</c:v>
                </c:pt>
                <c:pt idx="110">
                  <c:v>8.9390516000000003E-2</c:v>
                </c:pt>
                <c:pt idx="111">
                  <c:v>9.0203156999999992E-2</c:v>
                </c:pt>
                <c:pt idx="112">
                  <c:v>9.1015798000000009E-2</c:v>
                </c:pt>
                <c:pt idx="113">
                  <c:v>9.1828439000000026E-2</c:v>
                </c:pt>
                <c:pt idx="114">
                  <c:v>9.2641080000000001E-2</c:v>
                </c:pt>
                <c:pt idx="115">
                  <c:v>9.3453721000000003E-2</c:v>
                </c:pt>
                <c:pt idx="116">
                  <c:v>9.4266362000000034E-2</c:v>
                </c:pt>
                <c:pt idx="117">
                  <c:v>9.5079003000000023E-2</c:v>
                </c:pt>
                <c:pt idx="118">
                  <c:v>9.5891644000000026E-2</c:v>
                </c:pt>
                <c:pt idx="119">
                  <c:v>9.6704285000000015E-2</c:v>
                </c:pt>
                <c:pt idx="120">
                  <c:v>9.7516926000000018E-2</c:v>
                </c:pt>
                <c:pt idx="121">
                  <c:v>9.8329568000000034E-2</c:v>
                </c:pt>
                <c:pt idx="122">
                  <c:v>9.9142209000000009E-2</c:v>
                </c:pt>
                <c:pt idx="123">
                  <c:v>9.9954850000000053E-2</c:v>
                </c:pt>
                <c:pt idx="124">
                  <c:v>0.10076749</c:v>
                </c:pt>
                <c:pt idx="125">
                  <c:v>0.10158013</c:v>
                </c:pt>
                <c:pt idx="126">
                  <c:v>0.10239276999999999</c:v>
                </c:pt>
                <c:pt idx="127">
                  <c:v>0.10320541000000001</c:v>
                </c:pt>
                <c:pt idx="128">
                  <c:v>0.10401805</c:v>
                </c:pt>
                <c:pt idx="129">
                  <c:v>0.10483070000000001</c:v>
                </c:pt>
                <c:pt idx="130">
                  <c:v>0.10564334000000002</c:v>
                </c:pt>
                <c:pt idx="131">
                  <c:v>0.10645598000000002</c:v>
                </c:pt>
                <c:pt idx="132">
                  <c:v>0.10726862000000002</c:v>
                </c:pt>
                <c:pt idx="133">
                  <c:v>0.10808126000000001</c:v>
                </c:pt>
                <c:pt idx="134">
                  <c:v>0.10889390000000002</c:v>
                </c:pt>
                <c:pt idx="135">
                  <c:v>0.10970654000000005</c:v>
                </c:pt>
                <c:pt idx="136">
                  <c:v>0.11051917999999998</c:v>
                </c:pt>
                <c:pt idx="137">
                  <c:v>0.11133182</c:v>
                </c:pt>
                <c:pt idx="138">
                  <c:v>0.11214447000000001</c:v>
                </c:pt>
                <c:pt idx="139">
                  <c:v>0.11295710999999999</c:v>
                </c:pt>
                <c:pt idx="140">
                  <c:v>0.11376975000000002</c:v>
                </c:pt>
                <c:pt idx="141">
                  <c:v>0.11458239000000001</c:v>
                </c:pt>
                <c:pt idx="142">
                  <c:v>0.11539503000000001</c:v>
                </c:pt>
                <c:pt idx="143">
                  <c:v>0.11620767000000001</c:v>
                </c:pt>
                <c:pt idx="144">
                  <c:v>0.11702031</c:v>
                </c:pt>
                <c:pt idx="145">
                  <c:v>0.11783295000000002</c:v>
                </c:pt>
                <c:pt idx="146">
                  <c:v>0.11864559000000001</c:v>
                </c:pt>
                <c:pt idx="147">
                  <c:v>0.11945823</c:v>
                </c:pt>
                <c:pt idx="148">
                  <c:v>0.12027088000000001</c:v>
                </c:pt>
                <c:pt idx="149">
                  <c:v>0.12108352000000001</c:v>
                </c:pt>
                <c:pt idx="150">
                  <c:v>0.12189616000000002</c:v>
                </c:pt>
                <c:pt idx="151">
                  <c:v>0.12270880000000002</c:v>
                </c:pt>
                <c:pt idx="152">
                  <c:v>0.12352144000000002</c:v>
                </c:pt>
                <c:pt idx="153">
                  <c:v>0.12433408000000001</c:v>
                </c:pt>
                <c:pt idx="154">
                  <c:v>0.12514671999999996</c:v>
                </c:pt>
                <c:pt idx="155">
                  <c:v>0.12595935999999999</c:v>
                </c:pt>
                <c:pt idx="156">
                  <c:v>0.126772</c:v>
                </c:pt>
                <c:pt idx="157">
                  <c:v>0.12758464999999997</c:v>
                </c:pt>
                <c:pt idx="158">
                  <c:v>0.12839729000000003</c:v>
                </c:pt>
                <c:pt idx="159">
                  <c:v>0.12920993000000003</c:v>
                </c:pt>
                <c:pt idx="160">
                  <c:v>0.13002256999999998</c:v>
                </c:pt>
                <c:pt idx="161">
                  <c:v>0.13083521000000001</c:v>
                </c:pt>
                <c:pt idx="162">
                  <c:v>0.13164785000000001</c:v>
                </c:pt>
                <c:pt idx="163">
                  <c:v>0.13246049000000001</c:v>
                </c:pt>
                <c:pt idx="164">
                  <c:v>0.13327312999999996</c:v>
                </c:pt>
                <c:pt idx="165">
                  <c:v>0.13408576999999997</c:v>
                </c:pt>
                <c:pt idx="166">
                  <c:v>0.13489841000000002</c:v>
                </c:pt>
                <c:pt idx="167">
                  <c:v>0.13571105999999999</c:v>
                </c:pt>
                <c:pt idx="168">
                  <c:v>0.1365237</c:v>
                </c:pt>
                <c:pt idx="169">
                  <c:v>0.13733634000000003</c:v>
                </c:pt>
                <c:pt idx="170">
                  <c:v>0.13814898000000003</c:v>
                </c:pt>
                <c:pt idx="171">
                  <c:v>0.13896162000000001</c:v>
                </c:pt>
                <c:pt idx="172">
                  <c:v>0.13977426000000001</c:v>
                </c:pt>
                <c:pt idx="173">
                  <c:v>0.14058689999999999</c:v>
                </c:pt>
                <c:pt idx="174">
                  <c:v>0.14139953999999999</c:v>
                </c:pt>
                <c:pt idx="175">
                  <c:v>0.14221217999999999</c:v>
                </c:pt>
                <c:pt idx="176">
                  <c:v>0.14302482999999996</c:v>
                </c:pt>
                <c:pt idx="177">
                  <c:v>0.14383747000000002</c:v>
                </c:pt>
                <c:pt idx="178">
                  <c:v>0.14465011</c:v>
                </c:pt>
                <c:pt idx="179">
                  <c:v>0.14546275000000003</c:v>
                </c:pt>
                <c:pt idx="180">
                  <c:v>0.14627539000000003</c:v>
                </c:pt>
                <c:pt idx="181">
                  <c:v>0.14708803000000004</c:v>
                </c:pt>
                <c:pt idx="182">
                  <c:v>0.14790067000000001</c:v>
                </c:pt>
                <c:pt idx="183">
                  <c:v>0.14871331000000002</c:v>
                </c:pt>
                <c:pt idx="184">
                  <c:v>0.14952594999999999</c:v>
                </c:pt>
                <c:pt idx="185">
                  <c:v>0.15033858999999999</c:v>
                </c:pt>
                <c:pt idx="186">
                  <c:v>0.15115123999999999</c:v>
                </c:pt>
                <c:pt idx="187">
                  <c:v>0.15196388000000005</c:v>
                </c:pt>
                <c:pt idx="188">
                  <c:v>0.15277652</c:v>
                </c:pt>
                <c:pt idx="189">
                  <c:v>0.15358916000000003</c:v>
                </c:pt>
                <c:pt idx="190">
                  <c:v>0.15440180000000003</c:v>
                </c:pt>
                <c:pt idx="191">
                  <c:v>0.15521444000000006</c:v>
                </c:pt>
                <c:pt idx="192">
                  <c:v>0.15602708000000004</c:v>
                </c:pt>
                <c:pt idx="193">
                  <c:v>0.15683971999999999</c:v>
                </c:pt>
                <c:pt idx="194">
                  <c:v>0.15765235999999999</c:v>
                </c:pt>
                <c:pt idx="195">
                  <c:v>0.15846501000000002</c:v>
                </c:pt>
                <c:pt idx="196">
                  <c:v>0.15927764999999999</c:v>
                </c:pt>
                <c:pt idx="197">
                  <c:v>0.16009029000000002</c:v>
                </c:pt>
                <c:pt idx="198">
                  <c:v>0.16090293000000003</c:v>
                </c:pt>
                <c:pt idx="199">
                  <c:v>0.16171557</c:v>
                </c:pt>
                <c:pt idx="200">
                  <c:v>0.16252821000000001</c:v>
                </c:pt>
                <c:pt idx="201">
                  <c:v>0.16334085000000001</c:v>
                </c:pt>
                <c:pt idx="202">
                  <c:v>0.16415349000000001</c:v>
                </c:pt>
                <c:pt idx="203">
                  <c:v>0.16496612999999999</c:v>
                </c:pt>
                <c:pt idx="204">
                  <c:v>0.16577876999999996</c:v>
                </c:pt>
                <c:pt idx="205">
                  <c:v>0.16659141999999999</c:v>
                </c:pt>
                <c:pt idx="206">
                  <c:v>0.16740405999999999</c:v>
                </c:pt>
                <c:pt idx="207">
                  <c:v>0.16821670000000002</c:v>
                </c:pt>
                <c:pt idx="208">
                  <c:v>0.16902934000000003</c:v>
                </c:pt>
                <c:pt idx="209">
                  <c:v>0.16984198000000003</c:v>
                </c:pt>
                <c:pt idx="210">
                  <c:v>0.17065461999999998</c:v>
                </c:pt>
                <c:pt idx="211">
                  <c:v>0.17146726000000004</c:v>
                </c:pt>
                <c:pt idx="212">
                  <c:v>0.17227990000000001</c:v>
                </c:pt>
                <c:pt idx="213">
                  <c:v>0.17309253999999999</c:v>
                </c:pt>
                <c:pt idx="214">
                  <c:v>0.17390519000000002</c:v>
                </c:pt>
                <c:pt idx="215">
                  <c:v>0.17471782999999999</c:v>
                </c:pt>
                <c:pt idx="216">
                  <c:v>0.17553046999999999</c:v>
                </c:pt>
                <c:pt idx="217">
                  <c:v>0.17634311000000003</c:v>
                </c:pt>
                <c:pt idx="218">
                  <c:v>0.17715575</c:v>
                </c:pt>
                <c:pt idx="219">
                  <c:v>0.17796839000000006</c:v>
                </c:pt>
                <c:pt idx="220">
                  <c:v>0.17878103000000004</c:v>
                </c:pt>
                <c:pt idx="221">
                  <c:v>0.17959367000000001</c:v>
                </c:pt>
                <c:pt idx="222">
                  <c:v>0.18040631000000001</c:v>
                </c:pt>
                <c:pt idx="223">
                  <c:v>0.18121895000000002</c:v>
                </c:pt>
                <c:pt idx="224">
                  <c:v>0.18203159999999999</c:v>
                </c:pt>
                <c:pt idx="225">
                  <c:v>0.18284424000000002</c:v>
                </c:pt>
                <c:pt idx="226">
                  <c:v>0.18365687999999997</c:v>
                </c:pt>
                <c:pt idx="227">
                  <c:v>0.18446952000000003</c:v>
                </c:pt>
                <c:pt idx="228">
                  <c:v>0.18528216000000003</c:v>
                </c:pt>
                <c:pt idx="229">
                  <c:v>0.18609480000000003</c:v>
                </c:pt>
                <c:pt idx="230">
                  <c:v>0.18690744000000006</c:v>
                </c:pt>
                <c:pt idx="231">
                  <c:v>0.18772008000000004</c:v>
                </c:pt>
                <c:pt idx="232">
                  <c:v>0.18853271999999999</c:v>
                </c:pt>
                <c:pt idx="233">
                  <c:v>0.18934537000000004</c:v>
                </c:pt>
                <c:pt idx="234">
                  <c:v>0.19015800999999996</c:v>
                </c:pt>
                <c:pt idx="235">
                  <c:v>0.19097064999999996</c:v>
                </c:pt>
                <c:pt idx="236">
                  <c:v>0.19178329000000002</c:v>
                </c:pt>
                <c:pt idx="237">
                  <c:v>0.19259593000000003</c:v>
                </c:pt>
                <c:pt idx="238">
                  <c:v>0.19340857</c:v>
                </c:pt>
                <c:pt idx="239">
                  <c:v>0.19422121000000001</c:v>
                </c:pt>
                <c:pt idx="240">
                  <c:v>0.19503385000000001</c:v>
                </c:pt>
                <c:pt idx="241">
                  <c:v>0.19584649000000004</c:v>
                </c:pt>
                <c:pt idx="242">
                  <c:v>0.19665914000000001</c:v>
                </c:pt>
                <c:pt idx="243">
                  <c:v>0.19747178000000001</c:v>
                </c:pt>
                <c:pt idx="244">
                  <c:v>0.19828441999999999</c:v>
                </c:pt>
                <c:pt idx="245">
                  <c:v>0.19909705999999999</c:v>
                </c:pt>
                <c:pt idx="246">
                  <c:v>0.19990970000000002</c:v>
                </c:pt>
                <c:pt idx="247">
                  <c:v>0.20072234000000003</c:v>
                </c:pt>
                <c:pt idx="248">
                  <c:v>0.20153498000000003</c:v>
                </c:pt>
                <c:pt idx="249">
                  <c:v>0.20234762000000001</c:v>
                </c:pt>
                <c:pt idx="250">
                  <c:v>0.20316026000000001</c:v>
                </c:pt>
                <c:pt idx="251">
                  <c:v>0.20397290000000001</c:v>
                </c:pt>
                <c:pt idx="252">
                  <c:v>0.20478555000000001</c:v>
                </c:pt>
                <c:pt idx="253">
                  <c:v>0.20559819000000001</c:v>
                </c:pt>
                <c:pt idx="254">
                  <c:v>0.20641082999999999</c:v>
                </c:pt>
                <c:pt idx="255">
                  <c:v>0.20722346999999999</c:v>
                </c:pt>
                <c:pt idx="256">
                  <c:v>0.20803611000000002</c:v>
                </c:pt>
                <c:pt idx="257">
                  <c:v>0.20884875000000003</c:v>
                </c:pt>
                <c:pt idx="258">
                  <c:v>0.20966139000000003</c:v>
                </c:pt>
                <c:pt idx="259">
                  <c:v>0.21047403000000003</c:v>
                </c:pt>
                <c:pt idx="260">
                  <c:v>0.21128667000000001</c:v>
                </c:pt>
                <c:pt idx="261">
                  <c:v>0.21209932000000004</c:v>
                </c:pt>
                <c:pt idx="262">
                  <c:v>0.21291196000000004</c:v>
                </c:pt>
                <c:pt idx="263">
                  <c:v>0.21372459999999999</c:v>
                </c:pt>
                <c:pt idx="264">
                  <c:v>0.21453724000000002</c:v>
                </c:pt>
                <c:pt idx="265">
                  <c:v>0.21534987999999999</c:v>
                </c:pt>
                <c:pt idx="266">
                  <c:v>0.21616252</c:v>
                </c:pt>
                <c:pt idx="267">
                  <c:v>0.21697516000000003</c:v>
                </c:pt>
                <c:pt idx="268">
                  <c:v>0.21778780000000003</c:v>
                </c:pt>
                <c:pt idx="269">
                  <c:v>0.21860044000000003</c:v>
                </c:pt>
                <c:pt idx="270">
                  <c:v>0.21941308000000007</c:v>
                </c:pt>
                <c:pt idx="271">
                  <c:v>0.22022573000000001</c:v>
                </c:pt>
                <c:pt idx="272">
                  <c:v>0.22103837000000001</c:v>
                </c:pt>
                <c:pt idx="273">
                  <c:v>0.22185100999999996</c:v>
                </c:pt>
                <c:pt idx="274">
                  <c:v>0.22266364999999996</c:v>
                </c:pt>
                <c:pt idx="275">
                  <c:v>0.22347628999999999</c:v>
                </c:pt>
                <c:pt idx="276">
                  <c:v>0.22428893000000003</c:v>
                </c:pt>
                <c:pt idx="277">
                  <c:v>0.22510156999999997</c:v>
                </c:pt>
                <c:pt idx="278">
                  <c:v>0.22591421000000003</c:v>
                </c:pt>
                <c:pt idx="279">
                  <c:v>0.22672685000000001</c:v>
                </c:pt>
                <c:pt idx="280">
                  <c:v>0.22753950000000001</c:v>
                </c:pt>
                <c:pt idx="281">
                  <c:v>0.22835214000000001</c:v>
                </c:pt>
                <c:pt idx="282">
                  <c:v>0.22916478000000001</c:v>
                </c:pt>
                <c:pt idx="283">
                  <c:v>0.22997741999999999</c:v>
                </c:pt>
                <c:pt idx="284">
                  <c:v>0.23079005999999999</c:v>
                </c:pt>
                <c:pt idx="285">
                  <c:v>0.23160269999999997</c:v>
                </c:pt>
                <c:pt idx="286">
                  <c:v>0.23241534000000005</c:v>
                </c:pt>
                <c:pt idx="287">
                  <c:v>0.23322798000000003</c:v>
                </c:pt>
                <c:pt idx="288">
                  <c:v>0.23404062</c:v>
                </c:pt>
                <c:pt idx="289">
                  <c:v>0.23485326000000001</c:v>
                </c:pt>
                <c:pt idx="290">
                  <c:v>0.23566591000000001</c:v>
                </c:pt>
                <c:pt idx="291">
                  <c:v>0.23647855000000001</c:v>
                </c:pt>
                <c:pt idx="292">
                  <c:v>0.23729119000000004</c:v>
                </c:pt>
                <c:pt idx="293">
                  <c:v>0.23810382999999996</c:v>
                </c:pt>
                <c:pt idx="294">
                  <c:v>0.23891647000000002</c:v>
                </c:pt>
                <c:pt idx="295">
                  <c:v>0.23972911000000002</c:v>
                </c:pt>
                <c:pt idx="296">
                  <c:v>0.24054175000000003</c:v>
                </c:pt>
                <c:pt idx="297">
                  <c:v>0.24135439000000003</c:v>
                </c:pt>
                <c:pt idx="298">
                  <c:v>0.24216703000000003</c:v>
                </c:pt>
                <c:pt idx="299">
                  <c:v>0.24297968000000003</c:v>
                </c:pt>
                <c:pt idx="300">
                  <c:v>0.24379232000000003</c:v>
                </c:pt>
                <c:pt idx="301">
                  <c:v>0.24460496000000001</c:v>
                </c:pt>
                <c:pt idx="302">
                  <c:v>0.24541760000000004</c:v>
                </c:pt>
                <c:pt idx="303">
                  <c:v>0.24623024000000002</c:v>
                </c:pt>
                <c:pt idx="304">
                  <c:v>0.24704287999999999</c:v>
                </c:pt>
                <c:pt idx="305">
                  <c:v>0.24785552</c:v>
                </c:pt>
                <c:pt idx="306">
                  <c:v>0.24866816000000003</c:v>
                </c:pt>
                <c:pt idx="307">
                  <c:v>0.24948080000000003</c:v>
                </c:pt>
                <c:pt idx="308">
                  <c:v>0.25029343999999992</c:v>
                </c:pt>
                <c:pt idx="309">
                  <c:v>0.25110609</c:v>
                </c:pt>
                <c:pt idx="310">
                  <c:v>0.25191873000000004</c:v>
                </c:pt>
                <c:pt idx="311">
                  <c:v>0.25273136999999996</c:v>
                </c:pt>
                <c:pt idx="312">
                  <c:v>0.25354401000000004</c:v>
                </c:pt>
                <c:pt idx="313">
                  <c:v>0.25435665000000002</c:v>
                </c:pt>
                <c:pt idx="314">
                  <c:v>0.25516929000000005</c:v>
                </c:pt>
                <c:pt idx="315">
                  <c:v>0.25598193000000002</c:v>
                </c:pt>
                <c:pt idx="316">
                  <c:v>0.25679457</c:v>
                </c:pt>
                <c:pt idx="317">
                  <c:v>0.25760720999999998</c:v>
                </c:pt>
                <c:pt idx="318">
                  <c:v>0.25841986000000006</c:v>
                </c:pt>
                <c:pt idx="319">
                  <c:v>0.25923249999999998</c:v>
                </c:pt>
                <c:pt idx="320">
                  <c:v>0.26004513999999995</c:v>
                </c:pt>
                <c:pt idx="321">
                  <c:v>0.26085778000000004</c:v>
                </c:pt>
                <c:pt idx="322">
                  <c:v>0.26167042000000001</c:v>
                </c:pt>
                <c:pt idx="323">
                  <c:v>0.26248306000000005</c:v>
                </c:pt>
                <c:pt idx="324">
                  <c:v>0.26329569999999997</c:v>
                </c:pt>
                <c:pt idx="325">
                  <c:v>0.26410834</c:v>
                </c:pt>
                <c:pt idx="326">
                  <c:v>0.26492098000000008</c:v>
                </c:pt>
                <c:pt idx="327">
                  <c:v>0.26573361999999995</c:v>
                </c:pt>
                <c:pt idx="328">
                  <c:v>0.26654627000000003</c:v>
                </c:pt>
                <c:pt idx="329">
                  <c:v>0.26735891000000006</c:v>
                </c:pt>
                <c:pt idx="330">
                  <c:v>0.26817154999999998</c:v>
                </c:pt>
                <c:pt idx="331">
                  <c:v>0.26898419000000007</c:v>
                </c:pt>
                <c:pt idx="332">
                  <c:v>0.26979683000000004</c:v>
                </c:pt>
                <c:pt idx="333">
                  <c:v>0.27060947000000002</c:v>
                </c:pt>
                <c:pt idx="334">
                  <c:v>0.27142211000000011</c:v>
                </c:pt>
                <c:pt idx="335">
                  <c:v>0.27223475000000003</c:v>
                </c:pt>
                <c:pt idx="336">
                  <c:v>0.27304739</c:v>
                </c:pt>
                <c:pt idx="337">
                  <c:v>0.27386004000000008</c:v>
                </c:pt>
                <c:pt idx="338">
                  <c:v>0.27467268000000006</c:v>
                </c:pt>
                <c:pt idx="339">
                  <c:v>0.27548532000000003</c:v>
                </c:pt>
                <c:pt idx="340">
                  <c:v>0.27629796000000001</c:v>
                </c:pt>
                <c:pt idx="341">
                  <c:v>0.27711060000000004</c:v>
                </c:pt>
                <c:pt idx="342">
                  <c:v>0.27792324000000002</c:v>
                </c:pt>
                <c:pt idx="343">
                  <c:v>0.27873588000000005</c:v>
                </c:pt>
                <c:pt idx="344">
                  <c:v>0.27954852000000002</c:v>
                </c:pt>
                <c:pt idx="345">
                  <c:v>0.28036116000000005</c:v>
                </c:pt>
                <c:pt idx="346">
                  <c:v>0.28117380000000003</c:v>
                </c:pt>
                <c:pt idx="347">
                  <c:v>0.28198645000000006</c:v>
                </c:pt>
                <c:pt idx="348">
                  <c:v>0.28279908999999998</c:v>
                </c:pt>
                <c:pt idx="349">
                  <c:v>0.28361173000000001</c:v>
                </c:pt>
                <c:pt idx="350">
                  <c:v>0.28442437000000009</c:v>
                </c:pt>
                <c:pt idx="351">
                  <c:v>0.28523700999999996</c:v>
                </c:pt>
                <c:pt idx="352">
                  <c:v>0.28604965000000004</c:v>
                </c:pt>
                <c:pt idx="353">
                  <c:v>0.28686229000000008</c:v>
                </c:pt>
                <c:pt idx="354">
                  <c:v>0.28767493000000005</c:v>
                </c:pt>
                <c:pt idx="355">
                  <c:v>0.28848757000000014</c:v>
                </c:pt>
                <c:pt idx="356">
                  <c:v>0.28930022000000005</c:v>
                </c:pt>
                <c:pt idx="357">
                  <c:v>0.29011286000000003</c:v>
                </c:pt>
                <c:pt idx="358">
                  <c:v>0.29092550000000006</c:v>
                </c:pt>
                <c:pt idx="359">
                  <c:v>0.29173813999999998</c:v>
                </c:pt>
                <c:pt idx="360">
                  <c:v>0.29255078000000007</c:v>
                </c:pt>
                <c:pt idx="361">
                  <c:v>0.2933634200000001</c:v>
                </c:pt>
                <c:pt idx="362">
                  <c:v>0.29417606000000007</c:v>
                </c:pt>
                <c:pt idx="363">
                  <c:v>0.29498870000000016</c:v>
                </c:pt>
                <c:pt idx="364">
                  <c:v>0.29580134000000002</c:v>
                </c:pt>
                <c:pt idx="365">
                  <c:v>0.29661398000000005</c:v>
                </c:pt>
                <c:pt idx="366">
                  <c:v>0.29742663000000014</c:v>
                </c:pt>
                <c:pt idx="367">
                  <c:v>0.29823927</c:v>
                </c:pt>
                <c:pt idx="368">
                  <c:v>0.29905191000000003</c:v>
                </c:pt>
                <c:pt idx="369">
                  <c:v>0.29986455000000006</c:v>
                </c:pt>
                <c:pt idx="370">
                  <c:v>0.30067719000000004</c:v>
                </c:pt>
                <c:pt idx="371">
                  <c:v>0.30148983000000007</c:v>
                </c:pt>
                <c:pt idx="372">
                  <c:v>0.30230247000000016</c:v>
                </c:pt>
                <c:pt idx="373">
                  <c:v>0.30311511000000002</c:v>
                </c:pt>
                <c:pt idx="374">
                  <c:v>0.30392775000000005</c:v>
                </c:pt>
                <c:pt idx="375">
                  <c:v>0.30474040000000002</c:v>
                </c:pt>
                <c:pt idx="376">
                  <c:v>0.30555304</c:v>
                </c:pt>
                <c:pt idx="377">
                  <c:v>0.30636568000000008</c:v>
                </c:pt>
                <c:pt idx="378">
                  <c:v>0.30717832000000006</c:v>
                </c:pt>
                <c:pt idx="379">
                  <c:v>0.30799096000000004</c:v>
                </c:pt>
                <c:pt idx="380">
                  <c:v>0.30880360000000007</c:v>
                </c:pt>
                <c:pt idx="381">
                  <c:v>0.3096162400000001</c:v>
                </c:pt>
                <c:pt idx="382">
                  <c:v>0.31042888000000013</c:v>
                </c:pt>
                <c:pt idx="383">
                  <c:v>0.31124152000000005</c:v>
                </c:pt>
                <c:pt idx="384">
                  <c:v>0.31205416000000008</c:v>
                </c:pt>
                <c:pt idx="385">
                  <c:v>0.31286681000000011</c:v>
                </c:pt>
                <c:pt idx="386">
                  <c:v>0.31367945000000008</c:v>
                </c:pt>
                <c:pt idx="387">
                  <c:v>0.31449209000000006</c:v>
                </c:pt>
                <c:pt idx="388">
                  <c:v>0.31530473000000009</c:v>
                </c:pt>
                <c:pt idx="389">
                  <c:v>0.31611737000000006</c:v>
                </c:pt>
                <c:pt idx="390">
                  <c:v>0.31693001000000004</c:v>
                </c:pt>
                <c:pt idx="391">
                  <c:v>0.31774265000000002</c:v>
                </c:pt>
                <c:pt idx="392">
                  <c:v>0.3185552900000001</c:v>
                </c:pt>
                <c:pt idx="393">
                  <c:v>0.31936793000000008</c:v>
                </c:pt>
                <c:pt idx="394">
                  <c:v>0.32018058000000016</c:v>
                </c:pt>
                <c:pt idx="395">
                  <c:v>0.32099322000000002</c:v>
                </c:pt>
                <c:pt idx="396">
                  <c:v>0.32180586000000011</c:v>
                </c:pt>
                <c:pt idx="397">
                  <c:v>0.32261850000000009</c:v>
                </c:pt>
                <c:pt idx="398">
                  <c:v>0.32343114000000001</c:v>
                </c:pt>
                <c:pt idx="399">
                  <c:v>0.32424378000000004</c:v>
                </c:pt>
                <c:pt idx="400">
                  <c:v>0.32505642000000007</c:v>
                </c:pt>
                <c:pt idx="401">
                  <c:v>0.3258690600000001</c:v>
                </c:pt>
                <c:pt idx="402">
                  <c:v>0.32668170000000007</c:v>
                </c:pt>
                <c:pt idx="403">
                  <c:v>0.32749434000000011</c:v>
                </c:pt>
                <c:pt idx="404">
                  <c:v>0.32830699000000013</c:v>
                </c:pt>
                <c:pt idx="405">
                  <c:v>0.32911963000000005</c:v>
                </c:pt>
                <c:pt idx="406">
                  <c:v>0.32993227000000014</c:v>
                </c:pt>
                <c:pt idx="407">
                  <c:v>0.33074491000000006</c:v>
                </c:pt>
                <c:pt idx="408">
                  <c:v>0.33155755000000003</c:v>
                </c:pt>
                <c:pt idx="409">
                  <c:v>0.33237019000000012</c:v>
                </c:pt>
                <c:pt idx="410">
                  <c:v>0.33318283000000015</c:v>
                </c:pt>
                <c:pt idx="411">
                  <c:v>0.33399547000000007</c:v>
                </c:pt>
                <c:pt idx="412">
                  <c:v>0.33480811000000016</c:v>
                </c:pt>
                <c:pt idx="413">
                  <c:v>0.33562076000000013</c:v>
                </c:pt>
                <c:pt idx="414">
                  <c:v>0.3364334000000001</c:v>
                </c:pt>
                <c:pt idx="415">
                  <c:v>0.33724604000000002</c:v>
                </c:pt>
                <c:pt idx="416">
                  <c:v>0.33805868000000011</c:v>
                </c:pt>
                <c:pt idx="417">
                  <c:v>0.33887132000000009</c:v>
                </c:pt>
                <c:pt idx="418">
                  <c:v>0.33968396000000012</c:v>
                </c:pt>
                <c:pt idx="419">
                  <c:v>0.34049660000000004</c:v>
                </c:pt>
                <c:pt idx="420">
                  <c:v>0.34130924000000001</c:v>
                </c:pt>
                <c:pt idx="421">
                  <c:v>0.3421218800000001</c:v>
                </c:pt>
                <c:pt idx="422">
                  <c:v>0.34293452000000002</c:v>
                </c:pt>
                <c:pt idx="423">
                  <c:v>0.34374717000000005</c:v>
                </c:pt>
                <c:pt idx="424">
                  <c:v>0.34455981000000002</c:v>
                </c:pt>
                <c:pt idx="425">
                  <c:v>0.34537245000000005</c:v>
                </c:pt>
                <c:pt idx="426">
                  <c:v>0.34618509000000003</c:v>
                </c:pt>
                <c:pt idx="427">
                  <c:v>0.34699773</c:v>
                </c:pt>
                <c:pt idx="428">
                  <c:v>0.34781037000000009</c:v>
                </c:pt>
                <c:pt idx="429">
                  <c:v>0.34862301000000001</c:v>
                </c:pt>
                <c:pt idx="430">
                  <c:v>0.34943565000000004</c:v>
                </c:pt>
                <c:pt idx="431">
                  <c:v>0.35024829000000002</c:v>
                </c:pt>
                <c:pt idx="432">
                  <c:v>0.3510609400000001</c:v>
                </c:pt>
                <c:pt idx="433">
                  <c:v>0.35187358000000007</c:v>
                </c:pt>
                <c:pt idx="434">
                  <c:v>0.35268622000000011</c:v>
                </c:pt>
                <c:pt idx="435">
                  <c:v>0.35349886000000014</c:v>
                </c:pt>
                <c:pt idx="436">
                  <c:v>0.35431150000000006</c:v>
                </c:pt>
                <c:pt idx="437">
                  <c:v>0.35512414000000003</c:v>
                </c:pt>
                <c:pt idx="438">
                  <c:v>0.35593678000000006</c:v>
                </c:pt>
                <c:pt idx="439">
                  <c:v>0.35674941999999998</c:v>
                </c:pt>
                <c:pt idx="440">
                  <c:v>0.35756206000000007</c:v>
                </c:pt>
                <c:pt idx="441">
                  <c:v>0.35837470000000016</c:v>
                </c:pt>
                <c:pt idx="442">
                  <c:v>0.35918735000000002</c:v>
                </c:pt>
                <c:pt idx="443">
                  <c:v>0.3599999900000001</c:v>
                </c:pt>
                <c:pt idx="444">
                  <c:v>0.36081263000000008</c:v>
                </c:pt>
                <c:pt idx="445">
                  <c:v>0.36162527000000005</c:v>
                </c:pt>
                <c:pt idx="446">
                  <c:v>0.36243791000000003</c:v>
                </c:pt>
                <c:pt idx="447">
                  <c:v>0.36325055000000001</c:v>
                </c:pt>
                <c:pt idx="448">
                  <c:v>0.36406319000000004</c:v>
                </c:pt>
                <c:pt idx="449">
                  <c:v>0.36487583000000007</c:v>
                </c:pt>
                <c:pt idx="450">
                  <c:v>0.36568847000000015</c:v>
                </c:pt>
                <c:pt idx="451">
                  <c:v>0.36650112000000001</c:v>
                </c:pt>
                <c:pt idx="452">
                  <c:v>0.3673137600000001</c:v>
                </c:pt>
                <c:pt idx="453">
                  <c:v>0.36812640000000008</c:v>
                </c:pt>
                <c:pt idx="454">
                  <c:v>0.36893904</c:v>
                </c:pt>
                <c:pt idx="455">
                  <c:v>0.36975168000000008</c:v>
                </c:pt>
                <c:pt idx="456">
                  <c:v>0.37056432000000006</c:v>
                </c:pt>
                <c:pt idx="457">
                  <c:v>0.37137696000000009</c:v>
                </c:pt>
                <c:pt idx="458">
                  <c:v>0.37218960000000006</c:v>
                </c:pt>
                <c:pt idx="459">
                  <c:v>0.37300224000000004</c:v>
                </c:pt>
                <c:pt idx="460">
                  <c:v>0.37381488000000013</c:v>
                </c:pt>
                <c:pt idx="461">
                  <c:v>0.3746275300000001</c:v>
                </c:pt>
                <c:pt idx="462">
                  <c:v>0.37544017000000007</c:v>
                </c:pt>
                <c:pt idx="463">
                  <c:v>0.3762528100000001</c:v>
                </c:pt>
                <c:pt idx="464">
                  <c:v>0.37706545000000002</c:v>
                </c:pt>
                <c:pt idx="465">
                  <c:v>0.37787809000000011</c:v>
                </c:pt>
                <c:pt idx="466">
                  <c:v>0.37869073000000003</c:v>
                </c:pt>
                <c:pt idx="467">
                  <c:v>0.37950337000000006</c:v>
                </c:pt>
                <c:pt idx="468">
                  <c:v>0.38031601000000009</c:v>
                </c:pt>
                <c:pt idx="469">
                  <c:v>0.38112865000000007</c:v>
                </c:pt>
                <c:pt idx="470">
                  <c:v>0.38194130000000004</c:v>
                </c:pt>
                <c:pt idx="471">
                  <c:v>0.38275394000000001</c:v>
                </c:pt>
                <c:pt idx="472">
                  <c:v>0.38356658000000016</c:v>
                </c:pt>
                <c:pt idx="473">
                  <c:v>0.38437922000000008</c:v>
                </c:pt>
                <c:pt idx="474">
                  <c:v>0.38519186000000005</c:v>
                </c:pt>
                <c:pt idx="475">
                  <c:v>0.38600450000000008</c:v>
                </c:pt>
                <c:pt idx="476">
                  <c:v>0.38681714000000006</c:v>
                </c:pt>
                <c:pt idx="477">
                  <c:v>0.38762978000000009</c:v>
                </c:pt>
                <c:pt idx="478">
                  <c:v>0.38844242000000007</c:v>
                </c:pt>
                <c:pt idx="479">
                  <c:v>0.38925506000000004</c:v>
                </c:pt>
                <c:pt idx="480">
                  <c:v>0.39006771000000007</c:v>
                </c:pt>
                <c:pt idx="481">
                  <c:v>0.39088035000000015</c:v>
                </c:pt>
                <c:pt idx="482">
                  <c:v>0.39169299000000007</c:v>
                </c:pt>
                <c:pt idx="483">
                  <c:v>0.39250563000000011</c:v>
                </c:pt>
                <c:pt idx="484">
                  <c:v>0.39331827000000019</c:v>
                </c:pt>
                <c:pt idx="485">
                  <c:v>0.39413091000000006</c:v>
                </c:pt>
                <c:pt idx="486">
                  <c:v>0.39494355000000003</c:v>
                </c:pt>
                <c:pt idx="487">
                  <c:v>0.39575619000000006</c:v>
                </c:pt>
                <c:pt idx="488">
                  <c:v>0.39656883000000009</c:v>
                </c:pt>
                <c:pt idx="489">
                  <c:v>0.39738148000000012</c:v>
                </c:pt>
                <c:pt idx="490">
                  <c:v>0.39819412000000004</c:v>
                </c:pt>
                <c:pt idx="491">
                  <c:v>0.39900676000000013</c:v>
                </c:pt>
                <c:pt idx="492">
                  <c:v>0.39981940000000016</c:v>
                </c:pt>
                <c:pt idx="493">
                  <c:v>0.40063203999999997</c:v>
                </c:pt>
                <c:pt idx="494">
                  <c:v>0.40144468000000005</c:v>
                </c:pt>
                <c:pt idx="495">
                  <c:v>0.40225731999999997</c:v>
                </c:pt>
                <c:pt idx="496">
                  <c:v>0.40306996000000006</c:v>
                </c:pt>
                <c:pt idx="497">
                  <c:v>0.40388260000000009</c:v>
                </c:pt>
                <c:pt idx="498">
                  <c:v>0.40469523999999996</c:v>
                </c:pt>
                <c:pt idx="499">
                  <c:v>0.40550789000000004</c:v>
                </c:pt>
                <c:pt idx="500">
                  <c:v>0.40632053000000007</c:v>
                </c:pt>
                <c:pt idx="501">
                  <c:v>0.40713317000000004</c:v>
                </c:pt>
                <c:pt idx="502">
                  <c:v>0.40794581000000002</c:v>
                </c:pt>
                <c:pt idx="503">
                  <c:v>0.40875845</c:v>
                </c:pt>
                <c:pt idx="504">
                  <c:v>0.40957109000000008</c:v>
                </c:pt>
                <c:pt idx="505">
                  <c:v>0.41038373000000006</c:v>
                </c:pt>
                <c:pt idx="506">
                  <c:v>0.41119637000000003</c:v>
                </c:pt>
                <c:pt idx="507">
                  <c:v>0.41200901000000001</c:v>
                </c:pt>
                <c:pt idx="508">
                  <c:v>0.41282166000000003</c:v>
                </c:pt>
                <c:pt idx="509">
                  <c:v>0.41363430000000001</c:v>
                </c:pt>
                <c:pt idx="510">
                  <c:v>0.4144469400000001</c:v>
                </c:pt>
                <c:pt idx="511">
                  <c:v>0.41525958000000002</c:v>
                </c:pt>
                <c:pt idx="512">
                  <c:v>0.4160722200000001</c:v>
                </c:pt>
                <c:pt idx="513">
                  <c:v>0.41688486000000013</c:v>
                </c:pt>
                <c:pt idx="514">
                  <c:v>0.4176975</c:v>
                </c:pt>
                <c:pt idx="515">
                  <c:v>0.41851014000000003</c:v>
                </c:pt>
                <c:pt idx="516">
                  <c:v>0.41932278000000012</c:v>
                </c:pt>
                <c:pt idx="517">
                  <c:v>0.42013541999999998</c:v>
                </c:pt>
                <c:pt idx="518">
                  <c:v>0.42094807000000006</c:v>
                </c:pt>
                <c:pt idx="519">
                  <c:v>0.42176071000000004</c:v>
                </c:pt>
                <c:pt idx="520">
                  <c:v>0.42257335000000001</c:v>
                </c:pt>
                <c:pt idx="521">
                  <c:v>0.42338599000000016</c:v>
                </c:pt>
                <c:pt idx="522">
                  <c:v>0.42419863000000002</c:v>
                </c:pt>
                <c:pt idx="523">
                  <c:v>0.42501127000000005</c:v>
                </c:pt>
                <c:pt idx="524">
                  <c:v>0.42582391000000014</c:v>
                </c:pt>
                <c:pt idx="525">
                  <c:v>0.42663655</c:v>
                </c:pt>
                <c:pt idx="526">
                  <c:v>0.42744919000000003</c:v>
                </c:pt>
                <c:pt idx="527">
                  <c:v>0.42826184</c:v>
                </c:pt>
                <c:pt idx="528">
                  <c:v>0.42907448000000009</c:v>
                </c:pt>
                <c:pt idx="529">
                  <c:v>0.42988712000000007</c:v>
                </c:pt>
                <c:pt idx="530">
                  <c:v>0.43069976000000004</c:v>
                </c:pt>
                <c:pt idx="531">
                  <c:v>0.43151240000000007</c:v>
                </c:pt>
                <c:pt idx="532">
                  <c:v>0.4323250400000001</c:v>
                </c:pt>
                <c:pt idx="533">
                  <c:v>0.43313768000000002</c:v>
                </c:pt>
                <c:pt idx="534">
                  <c:v>0.43395032000000006</c:v>
                </c:pt>
                <c:pt idx="535">
                  <c:v>0.43476296000000003</c:v>
                </c:pt>
                <c:pt idx="536">
                  <c:v>0.43557560000000006</c:v>
                </c:pt>
                <c:pt idx="537">
                  <c:v>0.43638825000000009</c:v>
                </c:pt>
                <c:pt idx="538">
                  <c:v>0.43720089000000006</c:v>
                </c:pt>
                <c:pt idx="539">
                  <c:v>0.43801353000000004</c:v>
                </c:pt>
                <c:pt idx="540">
                  <c:v>0.43882617000000013</c:v>
                </c:pt>
                <c:pt idx="541">
                  <c:v>0.4396388100000001</c:v>
                </c:pt>
                <c:pt idx="542">
                  <c:v>0.44045144999999997</c:v>
                </c:pt>
                <c:pt idx="543">
                  <c:v>0.44126409</c:v>
                </c:pt>
                <c:pt idx="544">
                  <c:v>0.44207673000000003</c:v>
                </c:pt>
                <c:pt idx="545">
                  <c:v>0.44288937000000006</c:v>
                </c:pt>
                <c:pt idx="546">
                  <c:v>0.44370201999999997</c:v>
                </c:pt>
                <c:pt idx="547">
                  <c:v>0.44451466000000006</c:v>
                </c:pt>
                <c:pt idx="548">
                  <c:v>0.44532730000000004</c:v>
                </c:pt>
                <c:pt idx="549">
                  <c:v>0.44613993999999996</c:v>
                </c:pt>
                <c:pt idx="550">
                  <c:v>0.4469525800000001</c:v>
                </c:pt>
                <c:pt idx="551">
                  <c:v>0.44776521999999996</c:v>
                </c:pt>
                <c:pt idx="552">
                  <c:v>0.44857786000000005</c:v>
                </c:pt>
                <c:pt idx="553">
                  <c:v>0.44939050000000008</c:v>
                </c:pt>
                <c:pt idx="554">
                  <c:v>0.45020313999999995</c:v>
                </c:pt>
                <c:pt idx="555">
                  <c:v>0.45101578000000003</c:v>
                </c:pt>
                <c:pt idx="556">
                  <c:v>0.45182843000000006</c:v>
                </c:pt>
                <c:pt idx="557">
                  <c:v>0.45264106999999998</c:v>
                </c:pt>
                <c:pt idx="558">
                  <c:v>0.45345371000000001</c:v>
                </c:pt>
                <c:pt idx="559">
                  <c:v>0.45426635000000004</c:v>
                </c:pt>
                <c:pt idx="560">
                  <c:v>0.45507899000000007</c:v>
                </c:pt>
                <c:pt idx="561">
                  <c:v>0.45589163000000005</c:v>
                </c:pt>
                <c:pt idx="562">
                  <c:v>0.45670427000000002</c:v>
                </c:pt>
                <c:pt idx="563">
                  <c:v>0.45751691000000005</c:v>
                </c:pt>
                <c:pt idx="564">
                  <c:v>0.45832955000000003</c:v>
                </c:pt>
                <c:pt idx="565">
                  <c:v>0.4591422</c:v>
                </c:pt>
                <c:pt idx="566">
                  <c:v>0.45995484000000003</c:v>
                </c:pt>
                <c:pt idx="567">
                  <c:v>0.46076748000000001</c:v>
                </c:pt>
                <c:pt idx="568">
                  <c:v>0.46158012000000004</c:v>
                </c:pt>
                <c:pt idx="569">
                  <c:v>0.46239276000000007</c:v>
                </c:pt>
                <c:pt idx="570">
                  <c:v>0.46320540000000004</c:v>
                </c:pt>
                <c:pt idx="571">
                  <c:v>0.46401804000000002</c:v>
                </c:pt>
                <c:pt idx="572">
                  <c:v>0.46483068000000005</c:v>
                </c:pt>
                <c:pt idx="573">
                  <c:v>0.46564332000000003</c:v>
                </c:pt>
                <c:pt idx="574">
                  <c:v>0.46645596000000006</c:v>
                </c:pt>
                <c:pt idx="575">
                  <c:v>0.46726861000000003</c:v>
                </c:pt>
                <c:pt idx="576">
                  <c:v>0.46808125</c:v>
                </c:pt>
                <c:pt idx="577">
                  <c:v>0.46889389000000004</c:v>
                </c:pt>
                <c:pt idx="578">
                  <c:v>0.46970653000000001</c:v>
                </c:pt>
                <c:pt idx="579">
                  <c:v>0.4705191700000001</c:v>
                </c:pt>
                <c:pt idx="580">
                  <c:v>0.47133181000000002</c:v>
                </c:pt>
                <c:pt idx="581">
                  <c:v>0.47214445000000005</c:v>
                </c:pt>
                <c:pt idx="582">
                  <c:v>0.47295709000000002</c:v>
                </c:pt>
                <c:pt idx="583">
                  <c:v>0.47376973</c:v>
                </c:pt>
                <c:pt idx="584">
                  <c:v>0.47458238000000014</c:v>
                </c:pt>
                <c:pt idx="585">
                  <c:v>0.47539502</c:v>
                </c:pt>
                <c:pt idx="586">
                  <c:v>0.47620765999999998</c:v>
                </c:pt>
                <c:pt idx="587">
                  <c:v>0.47702030000000006</c:v>
                </c:pt>
                <c:pt idx="588">
                  <c:v>0.47783294000000004</c:v>
                </c:pt>
                <c:pt idx="589">
                  <c:v>0.47864558000000001</c:v>
                </c:pt>
                <c:pt idx="590">
                  <c:v>0.4794582200000001</c:v>
                </c:pt>
                <c:pt idx="591">
                  <c:v>0.48027086000000008</c:v>
                </c:pt>
                <c:pt idx="592">
                  <c:v>0.48108350000000005</c:v>
                </c:pt>
                <c:pt idx="593">
                  <c:v>0.48189614000000003</c:v>
                </c:pt>
                <c:pt idx="594">
                  <c:v>0.48270879000000005</c:v>
                </c:pt>
                <c:pt idx="595">
                  <c:v>0.48352143000000003</c:v>
                </c:pt>
                <c:pt idx="596">
                  <c:v>0.48433407000000006</c:v>
                </c:pt>
                <c:pt idx="597">
                  <c:v>0.48514671000000004</c:v>
                </c:pt>
                <c:pt idx="598">
                  <c:v>0.48595935000000001</c:v>
                </c:pt>
                <c:pt idx="599">
                  <c:v>0.4867719900000001</c:v>
                </c:pt>
                <c:pt idx="600">
                  <c:v>0.48758463000000007</c:v>
                </c:pt>
                <c:pt idx="601">
                  <c:v>0.48839727000000011</c:v>
                </c:pt>
                <c:pt idx="602">
                  <c:v>0.48920991000000008</c:v>
                </c:pt>
                <c:pt idx="603">
                  <c:v>0.49002256000000011</c:v>
                </c:pt>
                <c:pt idx="604">
                  <c:v>0.49083520000000008</c:v>
                </c:pt>
                <c:pt idx="605">
                  <c:v>0.49164784</c:v>
                </c:pt>
                <c:pt idx="606">
                  <c:v>0.49246048000000009</c:v>
                </c:pt>
                <c:pt idx="607">
                  <c:v>0.49327312000000001</c:v>
                </c:pt>
                <c:pt idx="608">
                  <c:v>0.49408576000000004</c:v>
                </c:pt>
                <c:pt idx="609">
                  <c:v>0.49489840000000007</c:v>
                </c:pt>
                <c:pt idx="610">
                  <c:v>0.49571104000000005</c:v>
                </c:pt>
                <c:pt idx="611">
                  <c:v>0.49652368000000008</c:v>
                </c:pt>
                <c:pt idx="612">
                  <c:v>0.49733632000000005</c:v>
                </c:pt>
                <c:pt idx="613">
                  <c:v>0.49814897000000008</c:v>
                </c:pt>
                <c:pt idx="614">
                  <c:v>0.49896161000000006</c:v>
                </c:pt>
                <c:pt idx="615">
                  <c:v>0.49977425000000003</c:v>
                </c:pt>
                <c:pt idx="616">
                  <c:v>0.5005868899999999</c:v>
                </c:pt>
                <c:pt idx="617">
                  <c:v>0.50139953000000004</c:v>
                </c:pt>
                <c:pt idx="618">
                  <c:v>0.50221216999999974</c:v>
                </c:pt>
                <c:pt idx="619">
                  <c:v>0.50302480999999999</c:v>
                </c:pt>
                <c:pt idx="620">
                  <c:v>0.50383745000000002</c:v>
                </c:pt>
                <c:pt idx="621">
                  <c:v>0.50465009000000005</c:v>
                </c:pt>
                <c:pt idx="622">
                  <c:v>0.5054627399999998</c:v>
                </c:pt>
                <c:pt idx="623">
                  <c:v>0.50627537999999994</c:v>
                </c:pt>
                <c:pt idx="624">
                  <c:v>0.50708801999999997</c:v>
                </c:pt>
                <c:pt idx="625">
                  <c:v>0.50790066</c:v>
                </c:pt>
                <c:pt idx="626">
                  <c:v>0.50871329999999992</c:v>
                </c:pt>
                <c:pt idx="627">
                  <c:v>0.50952593999999984</c:v>
                </c:pt>
                <c:pt idx="628">
                  <c:v>0.51033857999999988</c:v>
                </c:pt>
                <c:pt idx="629">
                  <c:v>0.51115122000000002</c:v>
                </c:pt>
                <c:pt idx="630">
                  <c:v>0.51196385999999994</c:v>
                </c:pt>
                <c:pt idx="631">
                  <c:v>0.51277649999999997</c:v>
                </c:pt>
                <c:pt idx="632">
                  <c:v>0.51358914999999994</c:v>
                </c:pt>
                <c:pt idx="633">
                  <c:v>0.51440178999999986</c:v>
                </c:pt>
                <c:pt idx="634">
                  <c:v>0.51521443</c:v>
                </c:pt>
                <c:pt idx="635">
                  <c:v>0.51602707000000003</c:v>
                </c:pt>
                <c:pt idx="636">
                  <c:v>0.51683970999999984</c:v>
                </c:pt>
                <c:pt idx="637">
                  <c:v>0.51765234999999987</c:v>
                </c:pt>
                <c:pt idx="638">
                  <c:v>0.5184649899999999</c:v>
                </c:pt>
                <c:pt idx="639">
                  <c:v>0.51927763000000005</c:v>
                </c:pt>
                <c:pt idx="640">
                  <c:v>0.52009026999999997</c:v>
                </c:pt>
                <c:pt idx="641">
                  <c:v>0.52090291999999994</c:v>
                </c:pt>
                <c:pt idx="642">
                  <c:v>0.52171555999999997</c:v>
                </c:pt>
                <c:pt idx="643">
                  <c:v>0.5225282</c:v>
                </c:pt>
                <c:pt idx="644">
                  <c:v>0.52334084000000003</c:v>
                </c:pt>
                <c:pt idx="645">
                  <c:v>0.52415347999999984</c:v>
                </c:pt>
                <c:pt idx="646">
                  <c:v>0.52496611999999987</c:v>
                </c:pt>
                <c:pt idx="647">
                  <c:v>0.52577876000000001</c:v>
                </c:pt>
                <c:pt idx="648">
                  <c:v>0.52659140000000004</c:v>
                </c:pt>
                <c:pt idx="649">
                  <c:v>0.52740403999999996</c:v>
                </c:pt>
                <c:pt idx="650">
                  <c:v>0.52821667999999988</c:v>
                </c:pt>
                <c:pt idx="651">
                  <c:v>0.52902932999999996</c:v>
                </c:pt>
                <c:pt idx="652">
                  <c:v>0.52984197000000011</c:v>
                </c:pt>
                <c:pt idx="653">
                  <c:v>0.53065461000000014</c:v>
                </c:pt>
                <c:pt idx="654">
                  <c:v>0.53146724999999972</c:v>
                </c:pt>
                <c:pt idx="655">
                  <c:v>0.53227988999999998</c:v>
                </c:pt>
                <c:pt idx="656">
                  <c:v>0.53309253000000001</c:v>
                </c:pt>
                <c:pt idx="657">
                  <c:v>0.53390517000000004</c:v>
                </c:pt>
                <c:pt idx="658">
                  <c:v>0.53471780999999996</c:v>
                </c:pt>
                <c:pt idx="659">
                  <c:v>0.53553044999999988</c:v>
                </c:pt>
                <c:pt idx="660">
                  <c:v>0.53634309999999996</c:v>
                </c:pt>
                <c:pt idx="661">
                  <c:v>0.53715573999999999</c:v>
                </c:pt>
                <c:pt idx="662">
                  <c:v>0.53796837999999991</c:v>
                </c:pt>
                <c:pt idx="663">
                  <c:v>0.53878102000000005</c:v>
                </c:pt>
                <c:pt idx="664">
                  <c:v>0.53959365999999997</c:v>
                </c:pt>
                <c:pt idx="665">
                  <c:v>0.5404062999999999</c:v>
                </c:pt>
                <c:pt idx="666">
                  <c:v>0.54121893999999993</c:v>
                </c:pt>
                <c:pt idx="667">
                  <c:v>0.54203157999999996</c:v>
                </c:pt>
                <c:pt idx="668">
                  <c:v>0.5428442200000001</c:v>
                </c:pt>
                <c:pt idx="669">
                  <c:v>0.54365686000000002</c:v>
                </c:pt>
                <c:pt idx="670">
                  <c:v>0.54446950999999988</c:v>
                </c:pt>
                <c:pt idx="671">
                  <c:v>0.54528214999999991</c:v>
                </c:pt>
                <c:pt idx="672">
                  <c:v>0.54609479000000005</c:v>
                </c:pt>
                <c:pt idx="673">
                  <c:v>0.54690742999999997</c:v>
                </c:pt>
                <c:pt idx="674">
                  <c:v>0.54772007000000011</c:v>
                </c:pt>
                <c:pt idx="675">
                  <c:v>0.54853270999999992</c:v>
                </c:pt>
                <c:pt idx="676">
                  <c:v>0.54934534999999984</c:v>
                </c:pt>
                <c:pt idx="677">
                  <c:v>0.55015798999999987</c:v>
                </c:pt>
                <c:pt idx="678">
                  <c:v>0.55097063000000013</c:v>
                </c:pt>
                <c:pt idx="679">
                  <c:v>0.55178327999999999</c:v>
                </c:pt>
                <c:pt idx="680">
                  <c:v>0.55259592000000002</c:v>
                </c:pt>
                <c:pt idx="681">
                  <c:v>0.55340855999999994</c:v>
                </c:pt>
                <c:pt idx="682">
                  <c:v>0.55422119999999997</c:v>
                </c:pt>
                <c:pt idx="683">
                  <c:v>0.55503384</c:v>
                </c:pt>
                <c:pt idx="684">
                  <c:v>0.55584648000000003</c:v>
                </c:pt>
                <c:pt idx="685">
                  <c:v>0.55665911999999995</c:v>
                </c:pt>
                <c:pt idx="686">
                  <c:v>0.55747175999999998</c:v>
                </c:pt>
                <c:pt idx="687">
                  <c:v>0.55828440000000001</c:v>
                </c:pt>
                <c:pt idx="688">
                  <c:v>0.55909704000000005</c:v>
                </c:pt>
                <c:pt idx="689">
                  <c:v>0.55990969000000013</c:v>
                </c:pt>
                <c:pt idx="690">
                  <c:v>0.56072233000000005</c:v>
                </c:pt>
                <c:pt idx="691">
                  <c:v>0.56153496999999986</c:v>
                </c:pt>
                <c:pt idx="692">
                  <c:v>0.56234761000000011</c:v>
                </c:pt>
                <c:pt idx="693">
                  <c:v>0.56316025000000003</c:v>
                </c:pt>
                <c:pt idx="694">
                  <c:v>0.56397288999999984</c:v>
                </c:pt>
                <c:pt idx="695">
                  <c:v>0.56478552999999998</c:v>
                </c:pt>
                <c:pt idx="696">
                  <c:v>0.56559817000000001</c:v>
                </c:pt>
                <c:pt idx="697">
                  <c:v>0.56641081000000004</c:v>
                </c:pt>
                <c:pt idx="698">
                  <c:v>0.56722346000000001</c:v>
                </c:pt>
                <c:pt idx="699">
                  <c:v>0.56803609999999993</c:v>
                </c:pt>
                <c:pt idx="700">
                  <c:v>0.56884874000000007</c:v>
                </c:pt>
                <c:pt idx="701">
                  <c:v>0.56966137999999999</c:v>
                </c:pt>
                <c:pt idx="702">
                  <c:v>0.57047402000000003</c:v>
                </c:pt>
                <c:pt idx="703">
                  <c:v>0.57128665999999984</c:v>
                </c:pt>
                <c:pt idx="704">
                  <c:v>0.57209930000000009</c:v>
                </c:pt>
                <c:pt idx="705">
                  <c:v>0.57291194000000001</c:v>
                </c:pt>
                <c:pt idx="706">
                  <c:v>0.57372458000000004</c:v>
                </c:pt>
                <c:pt idx="707">
                  <c:v>0.57453721999999996</c:v>
                </c:pt>
                <c:pt idx="708">
                  <c:v>0.57534987000000015</c:v>
                </c:pt>
                <c:pt idx="709">
                  <c:v>0.57616250999999985</c:v>
                </c:pt>
                <c:pt idx="710">
                  <c:v>0.57697514999999999</c:v>
                </c:pt>
                <c:pt idx="711">
                  <c:v>0.57778779000000002</c:v>
                </c:pt>
                <c:pt idx="712">
                  <c:v>0.57860043000000017</c:v>
                </c:pt>
                <c:pt idx="713">
                  <c:v>0.57941306999999986</c:v>
                </c:pt>
                <c:pt idx="714">
                  <c:v>0.58022571000000001</c:v>
                </c:pt>
                <c:pt idx="715">
                  <c:v>0.58103834999999993</c:v>
                </c:pt>
                <c:pt idx="716">
                  <c:v>0.58185098999999985</c:v>
                </c:pt>
                <c:pt idx="717">
                  <c:v>0.58266363999999993</c:v>
                </c:pt>
                <c:pt idx="718">
                  <c:v>0.58347627999999985</c:v>
                </c:pt>
                <c:pt idx="719">
                  <c:v>0.58428891999999988</c:v>
                </c:pt>
                <c:pt idx="720">
                  <c:v>0.58510155999999991</c:v>
                </c:pt>
                <c:pt idx="721">
                  <c:v>0.58591419999999994</c:v>
                </c:pt>
                <c:pt idx="722">
                  <c:v>0.58672683999999997</c:v>
                </c:pt>
                <c:pt idx="723">
                  <c:v>0.58753947999999989</c:v>
                </c:pt>
                <c:pt idx="724">
                  <c:v>0.58835211999999981</c:v>
                </c:pt>
                <c:pt idx="725">
                  <c:v>0.58916475999999973</c:v>
                </c:pt>
                <c:pt idx="726">
                  <c:v>0.58997741000000004</c:v>
                </c:pt>
                <c:pt idx="727">
                  <c:v>0.59079004999999996</c:v>
                </c:pt>
                <c:pt idx="728">
                  <c:v>0.59160268999999988</c:v>
                </c:pt>
                <c:pt idx="729">
                  <c:v>0.59241532999999991</c:v>
                </c:pt>
                <c:pt idx="730">
                  <c:v>0.59322796999999994</c:v>
                </c:pt>
                <c:pt idx="731">
                  <c:v>0.59404060999999997</c:v>
                </c:pt>
                <c:pt idx="732">
                  <c:v>0.59485325</c:v>
                </c:pt>
                <c:pt idx="733">
                  <c:v>0.59566589000000003</c:v>
                </c:pt>
                <c:pt idx="734">
                  <c:v>0.59647852999999973</c:v>
                </c:pt>
                <c:pt idx="735">
                  <c:v>0.59729116999999987</c:v>
                </c:pt>
                <c:pt idx="736">
                  <c:v>0.59810381999999984</c:v>
                </c:pt>
                <c:pt idx="737">
                  <c:v>0.59891645999999987</c:v>
                </c:pt>
                <c:pt idx="738">
                  <c:v>0.59972910000000001</c:v>
                </c:pt>
                <c:pt idx="739">
                  <c:v>0.60054174000000005</c:v>
                </c:pt>
                <c:pt idx="740">
                  <c:v>0.60135437999999997</c:v>
                </c:pt>
                <c:pt idx="741">
                  <c:v>0.60216702</c:v>
                </c:pt>
                <c:pt idx="742">
                  <c:v>0.60297966000000014</c:v>
                </c:pt>
                <c:pt idx="743">
                  <c:v>0.60379229999999995</c:v>
                </c:pt>
                <c:pt idx="744">
                  <c:v>0.60460494000000009</c:v>
                </c:pt>
                <c:pt idx="745">
                  <c:v>0.60541758999999973</c:v>
                </c:pt>
                <c:pt idx="746">
                  <c:v>0.60623022999999998</c:v>
                </c:pt>
                <c:pt idx="747">
                  <c:v>0.60704287000000012</c:v>
                </c:pt>
                <c:pt idx="748">
                  <c:v>0.60785551000000015</c:v>
                </c:pt>
                <c:pt idx="749">
                  <c:v>0.60866814999999996</c:v>
                </c:pt>
                <c:pt idx="750">
                  <c:v>0.60948078999999988</c:v>
                </c:pt>
                <c:pt idx="751">
                  <c:v>0.61029343000000014</c:v>
                </c:pt>
                <c:pt idx="752">
                  <c:v>0.61110606999999983</c:v>
                </c:pt>
                <c:pt idx="753">
                  <c:v>0.61191870999999998</c:v>
                </c:pt>
                <c:pt idx="754">
                  <c:v>0.61273135000000012</c:v>
                </c:pt>
                <c:pt idx="755">
                  <c:v>0.61354399999999998</c:v>
                </c:pt>
                <c:pt idx="756">
                  <c:v>0.61435664000000001</c:v>
                </c:pt>
                <c:pt idx="757">
                  <c:v>0.61516928000000004</c:v>
                </c:pt>
                <c:pt idx="758">
                  <c:v>0.61598192000000007</c:v>
                </c:pt>
                <c:pt idx="759">
                  <c:v>0.6167945600000001</c:v>
                </c:pt>
                <c:pt idx="760">
                  <c:v>0.61760720000000013</c:v>
                </c:pt>
                <c:pt idx="761">
                  <c:v>0.61841984000000005</c:v>
                </c:pt>
                <c:pt idx="762">
                  <c:v>0.61923247999999997</c:v>
                </c:pt>
                <c:pt idx="763">
                  <c:v>0.62004512000000012</c:v>
                </c:pt>
                <c:pt idx="764">
                  <c:v>0.62085776999999998</c:v>
                </c:pt>
                <c:pt idx="765">
                  <c:v>0.62167041000000023</c:v>
                </c:pt>
                <c:pt idx="766">
                  <c:v>0.62248305000000004</c:v>
                </c:pt>
                <c:pt idx="767">
                  <c:v>0.62329569000000007</c:v>
                </c:pt>
                <c:pt idx="768">
                  <c:v>0.62410832999999999</c:v>
                </c:pt>
                <c:pt idx="769">
                  <c:v>0.62492097000000013</c:v>
                </c:pt>
                <c:pt idx="770">
                  <c:v>0.62573361000000016</c:v>
                </c:pt>
                <c:pt idx="771">
                  <c:v>0.62654624999999997</c:v>
                </c:pt>
                <c:pt idx="772">
                  <c:v>0.62735889000000011</c:v>
                </c:pt>
                <c:pt idx="773">
                  <c:v>0.62817153000000014</c:v>
                </c:pt>
                <c:pt idx="774">
                  <c:v>0.62898418</c:v>
                </c:pt>
                <c:pt idx="775">
                  <c:v>0.62979682000000015</c:v>
                </c:pt>
                <c:pt idx="776">
                  <c:v>0.63060946000000018</c:v>
                </c:pt>
                <c:pt idx="777">
                  <c:v>0.63142209999999999</c:v>
                </c:pt>
                <c:pt idx="778">
                  <c:v>0.63223474000000002</c:v>
                </c:pt>
                <c:pt idx="779">
                  <c:v>0.63304738000000005</c:v>
                </c:pt>
                <c:pt idx="780">
                  <c:v>0.63386002000000008</c:v>
                </c:pt>
                <c:pt idx="781">
                  <c:v>0.63467266000000011</c:v>
                </c:pt>
                <c:pt idx="782">
                  <c:v>0.63548530000000003</c:v>
                </c:pt>
                <c:pt idx="783">
                  <c:v>0.63629795000000011</c:v>
                </c:pt>
                <c:pt idx="784">
                  <c:v>0.63711059000000003</c:v>
                </c:pt>
                <c:pt idx="785">
                  <c:v>0.63792322999999995</c:v>
                </c:pt>
                <c:pt idx="786">
                  <c:v>0.63873587000000009</c:v>
                </c:pt>
                <c:pt idx="787">
                  <c:v>0.63954851000000013</c:v>
                </c:pt>
                <c:pt idx="788">
                  <c:v>0.64036115000000005</c:v>
                </c:pt>
                <c:pt idx="789">
                  <c:v>0.64117378999999997</c:v>
                </c:pt>
                <c:pt idx="790">
                  <c:v>0.64198643000000011</c:v>
                </c:pt>
                <c:pt idx="791">
                  <c:v>0.64279907000000025</c:v>
                </c:pt>
                <c:pt idx="792">
                  <c:v>0.64361170999999995</c:v>
                </c:pt>
                <c:pt idx="793">
                  <c:v>0.64442436000000003</c:v>
                </c:pt>
                <c:pt idx="794">
                  <c:v>0.64523699999999984</c:v>
                </c:pt>
                <c:pt idx="795">
                  <c:v>0.6460496400000002</c:v>
                </c:pt>
                <c:pt idx="796">
                  <c:v>0.64686228000000001</c:v>
                </c:pt>
                <c:pt idx="797">
                  <c:v>0.64767492000000015</c:v>
                </c:pt>
                <c:pt idx="798">
                  <c:v>0.64848755999999996</c:v>
                </c:pt>
                <c:pt idx="799">
                  <c:v>0.64930019999999999</c:v>
                </c:pt>
                <c:pt idx="800">
                  <c:v>0.65011284000000003</c:v>
                </c:pt>
                <c:pt idx="801">
                  <c:v>0.65092548000000006</c:v>
                </c:pt>
                <c:pt idx="802">
                  <c:v>0.65173813000000014</c:v>
                </c:pt>
                <c:pt idx="803">
                  <c:v>0.65255076999999984</c:v>
                </c:pt>
                <c:pt idx="804">
                  <c:v>0.65336340999999998</c:v>
                </c:pt>
                <c:pt idx="805">
                  <c:v>0.65417605000000012</c:v>
                </c:pt>
                <c:pt idx="806">
                  <c:v>0.65498869000000015</c:v>
                </c:pt>
                <c:pt idx="807">
                  <c:v>0.65580133000000007</c:v>
                </c:pt>
                <c:pt idx="808">
                  <c:v>0.65661396999999999</c:v>
                </c:pt>
                <c:pt idx="809">
                  <c:v>0.65742661000000013</c:v>
                </c:pt>
                <c:pt idx="810">
                  <c:v>0.65823925000000016</c:v>
                </c:pt>
                <c:pt idx="811">
                  <c:v>0.65905189000000008</c:v>
                </c:pt>
                <c:pt idx="812">
                  <c:v>0.65986454000000005</c:v>
                </c:pt>
                <c:pt idx="813">
                  <c:v>0.66067718000000009</c:v>
                </c:pt>
                <c:pt idx="814">
                  <c:v>0.66148982000000012</c:v>
                </c:pt>
                <c:pt idx="815">
                  <c:v>0.66230246000000004</c:v>
                </c:pt>
                <c:pt idx="816">
                  <c:v>0.66311510000000007</c:v>
                </c:pt>
                <c:pt idx="817">
                  <c:v>0.6639277400000001</c:v>
                </c:pt>
                <c:pt idx="818">
                  <c:v>0.66474038000000013</c:v>
                </c:pt>
                <c:pt idx="819">
                  <c:v>0.66555302000000005</c:v>
                </c:pt>
                <c:pt idx="820">
                  <c:v>0.66636566000000008</c:v>
                </c:pt>
                <c:pt idx="821">
                  <c:v>0.66717831000000016</c:v>
                </c:pt>
                <c:pt idx="822">
                  <c:v>0.66799095000000008</c:v>
                </c:pt>
                <c:pt idx="823">
                  <c:v>0.66880359000000011</c:v>
                </c:pt>
                <c:pt idx="824">
                  <c:v>0.66961623000000015</c:v>
                </c:pt>
                <c:pt idx="825">
                  <c:v>0.67042886999999995</c:v>
                </c:pt>
                <c:pt idx="826">
                  <c:v>0.6712415100000001</c:v>
                </c:pt>
                <c:pt idx="827">
                  <c:v>0.67205415000000013</c:v>
                </c:pt>
                <c:pt idx="828">
                  <c:v>0.67286679000000005</c:v>
                </c:pt>
                <c:pt idx="829">
                  <c:v>0.67367943000000019</c:v>
                </c:pt>
                <c:pt idx="830">
                  <c:v>0.67449207000000011</c:v>
                </c:pt>
                <c:pt idx="831">
                  <c:v>0.67530472000000008</c:v>
                </c:pt>
                <c:pt idx="832">
                  <c:v>0.67611736</c:v>
                </c:pt>
                <c:pt idx="833">
                  <c:v>0.67693000000000014</c:v>
                </c:pt>
                <c:pt idx="834">
                  <c:v>0.67774264000000006</c:v>
                </c:pt>
                <c:pt idx="835">
                  <c:v>0.67855528000000009</c:v>
                </c:pt>
                <c:pt idx="836">
                  <c:v>0.67936792000000001</c:v>
                </c:pt>
                <c:pt idx="837">
                  <c:v>0.68018055999999993</c:v>
                </c:pt>
                <c:pt idx="838">
                  <c:v>0.68099319999999997</c:v>
                </c:pt>
                <c:pt idx="839">
                  <c:v>0.68180584000000011</c:v>
                </c:pt>
                <c:pt idx="840">
                  <c:v>0.68261848999999997</c:v>
                </c:pt>
                <c:pt idx="841">
                  <c:v>0.68343113</c:v>
                </c:pt>
                <c:pt idx="842">
                  <c:v>0.68424377000000003</c:v>
                </c:pt>
                <c:pt idx="843">
                  <c:v>0.68505640999999984</c:v>
                </c:pt>
                <c:pt idx="844">
                  <c:v>0.68586904999999998</c:v>
                </c:pt>
                <c:pt idx="845">
                  <c:v>0.68668169000000012</c:v>
                </c:pt>
                <c:pt idx="846">
                  <c:v>0.68749433000000004</c:v>
                </c:pt>
                <c:pt idx="847">
                  <c:v>0.68830696999999985</c:v>
                </c:pt>
                <c:pt idx="848">
                  <c:v>0.68911960999999999</c:v>
                </c:pt>
                <c:pt idx="849">
                  <c:v>0.68993225000000002</c:v>
                </c:pt>
                <c:pt idx="850">
                  <c:v>0.69074490000000011</c:v>
                </c:pt>
                <c:pt idx="851">
                  <c:v>0.69155753999999992</c:v>
                </c:pt>
                <c:pt idx="852">
                  <c:v>0.69237017999999984</c:v>
                </c:pt>
                <c:pt idx="853">
                  <c:v>0.69318281999999998</c:v>
                </c:pt>
                <c:pt idx="854">
                  <c:v>0.69399546000000012</c:v>
                </c:pt>
                <c:pt idx="855">
                  <c:v>0.69480810000000004</c:v>
                </c:pt>
                <c:pt idx="856">
                  <c:v>0.69562074000000007</c:v>
                </c:pt>
                <c:pt idx="857">
                  <c:v>0.69643337999999988</c:v>
                </c:pt>
                <c:pt idx="858">
                  <c:v>0.69724602000000002</c:v>
                </c:pt>
                <c:pt idx="859">
                  <c:v>0.69805866999999999</c:v>
                </c:pt>
                <c:pt idx="860">
                  <c:v>0.69887131000000013</c:v>
                </c:pt>
                <c:pt idx="861">
                  <c:v>0.69968395000000005</c:v>
                </c:pt>
                <c:pt idx="862">
                  <c:v>0.70049658999999986</c:v>
                </c:pt>
                <c:pt idx="863">
                  <c:v>0.70130923000000012</c:v>
                </c:pt>
                <c:pt idx="864">
                  <c:v>0.70212187000000015</c:v>
                </c:pt>
                <c:pt idx="865">
                  <c:v>0.70293450999999996</c:v>
                </c:pt>
                <c:pt idx="866">
                  <c:v>0.70374714999999999</c:v>
                </c:pt>
                <c:pt idx="867">
                  <c:v>0.70455979000000002</c:v>
                </c:pt>
                <c:pt idx="868">
                  <c:v>0.70537243000000005</c:v>
                </c:pt>
                <c:pt idx="869">
                  <c:v>0.70618508000000002</c:v>
                </c:pt>
                <c:pt idx="870">
                  <c:v>0.70699772000000005</c:v>
                </c:pt>
                <c:pt idx="871">
                  <c:v>0.70781035999999997</c:v>
                </c:pt>
                <c:pt idx="872">
                  <c:v>0.70862300000000011</c:v>
                </c:pt>
                <c:pt idx="873">
                  <c:v>0.70943564000000003</c:v>
                </c:pt>
                <c:pt idx="874">
                  <c:v>0.71024827999999995</c:v>
                </c:pt>
                <c:pt idx="875">
                  <c:v>0.71106091999999999</c:v>
                </c:pt>
                <c:pt idx="876">
                  <c:v>0.71187356000000002</c:v>
                </c:pt>
                <c:pt idx="877">
                  <c:v>0.71268620000000005</c:v>
                </c:pt>
                <c:pt idx="878">
                  <c:v>0.71349885000000013</c:v>
                </c:pt>
                <c:pt idx="879">
                  <c:v>0.71431149000000005</c:v>
                </c:pt>
                <c:pt idx="880">
                  <c:v>0.71512412999999997</c:v>
                </c:pt>
                <c:pt idx="881">
                  <c:v>0.71593677</c:v>
                </c:pt>
                <c:pt idx="882">
                  <c:v>0.71674941000000025</c:v>
                </c:pt>
                <c:pt idx="883">
                  <c:v>0.71756204999999973</c:v>
                </c:pt>
                <c:pt idx="884">
                  <c:v>0.71837468999999998</c:v>
                </c:pt>
                <c:pt idx="885">
                  <c:v>0.71918733000000001</c:v>
                </c:pt>
                <c:pt idx="886">
                  <c:v>0.71999997000000016</c:v>
                </c:pt>
                <c:pt idx="887">
                  <c:v>0.72081260999999996</c:v>
                </c:pt>
                <c:pt idx="888">
                  <c:v>0.72162526000000016</c:v>
                </c:pt>
                <c:pt idx="889">
                  <c:v>0.72243789999999997</c:v>
                </c:pt>
                <c:pt idx="890">
                  <c:v>0.72325054</c:v>
                </c:pt>
                <c:pt idx="891">
                  <c:v>0.72406317999999992</c:v>
                </c:pt>
                <c:pt idx="892">
                  <c:v>0.72487582000000006</c:v>
                </c:pt>
                <c:pt idx="893">
                  <c:v>0.72568846000000009</c:v>
                </c:pt>
                <c:pt idx="894">
                  <c:v>0.72650110000000001</c:v>
                </c:pt>
                <c:pt idx="895">
                  <c:v>0.72731373999999993</c:v>
                </c:pt>
                <c:pt idx="896">
                  <c:v>0.72812637999999996</c:v>
                </c:pt>
                <c:pt idx="897">
                  <c:v>0.72893903000000015</c:v>
                </c:pt>
                <c:pt idx="898">
                  <c:v>0.72975167000000007</c:v>
                </c:pt>
                <c:pt idx="899">
                  <c:v>0.73056430999999988</c:v>
                </c:pt>
                <c:pt idx="900">
                  <c:v>0.73137695000000003</c:v>
                </c:pt>
                <c:pt idx="901">
                  <c:v>0.73218958999999983</c:v>
                </c:pt>
                <c:pt idx="902">
                  <c:v>0.73300222999999998</c:v>
                </c:pt>
                <c:pt idx="903">
                  <c:v>0.73381487000000012</c:v>
                </c:pt>
                <c:pt idx="904">
                  <c:v>0.73462751000000015</c:v>
                </c:pt>
                <c:pt idx="905">
                  <c:v>0.73544014999999996</c:v>
                </c:pt>
                <c:pt idx="906">
                  <c:v>0.73625278999999988</c:v>
                </c:pt>
                <c:pt idx="907">
                  <c:v>0.73706544000000007</c:v>
                </c:pt>
                <c:pt idx="908">
                  <c:v>0.7378780800000001</c:v>
                </c:pt>
                <c:pt idx="909">
                  <c:v>0.73869072000000013</c:v>
                </c:pt>
                <c:pt idx="910">
                  <c:v>0.73950335999999994</c:v>
                </c:pt>
                <c:pt idx="911">
                  <c:v>0.74031599999999997</c:v>
                </c:pt>
                <c:pt idx="912">
                  <c:v>0.74112864000000012</c:v>
                </c:pt>
                <c:pt idx="913">
                  <c:v>0.74194128000000015</c:v>
                </c:pt>
                <c:pt idx="914">
                  <c:v>0.74275392000000007</c:v>
                </c:pt>
                <c:pt idx="915">
                  <c:v>0.74356655999999988</c:v>
                </c:pt>
                <c:pt idx="916">
                  <c:v>0.74437921000000007</c:v>
                </c:pt>
                <c:pt idx="917">
                  <c:v>0.7451918500000001</c:v>
                </c:pt>
                <c:pt idx="918">
                  <c:v>0.74600449000000013</c:v>
                </c:pt>
                <c:pt idx="919">
                  <c:v>0.74681713000000005</c:v>
                </c:pt>
                <c:pt idx="920">
                  <c:v>0.74762977000000008</c:v>
                </c:pt>
                <c:pt idx="921">
                  <c:v>0.74844241000000011</c:v>
                </c:pt>
                <c:pt idx="922">
                  <c:v>0.74925505000000014</c:v>
                </c:pt>
                <c:pt idx="923">
                  <c:v>0.75006768999999984</c:v>
                </c:pt>
                <c:pt idx="924">
                  <c:v>0.75088032999999998</c:v>
                </c:pt>
                <c:pt idx="925">
                  <c:v>0.75169297000000013</c:v>
                </c:pt>
                <c:pt idx="926">
                  <c:v>0.7525056200000001</c:v>
                </c:pt>
                <c:pt idx="927">
                  <c:v>0.75331826000000002</c:v>
                </c:pt>
                <c:pt idx="928">
                  <c:v>0.75413090000000005</c:v>
                </c:pt>
                <c:pt idx="929">
                  <c:v>0.75494354000000008</c:v>
                </c:pt>
                <c:pt idx="930">
                  <c:v>0.75575618</c:v>
                </c:pt>
                <c:pt idx="931">
                  <c:v>0.75656882000000003</c:v>
                </c:pt>
                <c:pt idx="932">
                  <c:v>0.75738145999999995</c:v>
                </c:pt>
                <c:pt idx="933">
                  <c:v>0.75819410000000009</c:v>
                </c:pt>
                <c:pt idx="934">
                  <c:v>0.75900674000000001</c:v>
                </c:pt>
                <c:pt idx="935">
                  <c:v>0.75981938999999998</c:v>
                </c:pt>
                <c:pt idx="936">
                  <c:v>0.76063203000000013</c:v>
                </c:pt>
                <c:pt idx="937">
                  <c:v>0.76144467000000016</c:v>
                </c:pt>
                <c:pt idx="938">
                  <c:v>0.76225730999999997</c:v>
                </c:pt>
                <c:pt idx="939">
                  <c:v>0.76306995000000011</c:v>
                </c:pt>
                <c:pt idx="940">
                  <c:v>0.76388259000000003</c:v>
                </c:pt>
                <c:pt idx="941">
                  <c:v>0.76469523000000006</c:v>
                </c:pt>
                <c:pt idx="942">
                  <c:v>0.76550786999999998</c:v>
                </c:pt>
                <c:pt idx="943">
                  <c:v>0.76632051000000012</c:v>
                </c:pt>
                <c:pt idx="944">
                  <c:v>0.76713315000000004</c:v>
                </c:pt>
                <c:pt idx="945">
                  <c:v>0.76794580000000023</c:v>
                </c:pt>
                <c:pt idx="946">
                  <c:v>0.76875844000000015</c:v>
                </c:pt>
                <c:pt idx="947">
                  <c:v>0.76957108000000007</c:v>
                </c:pt>
                <c:pt idx="948">
                  <c:v>0.77038371999999999</c:v>
                </c:pt>
                <c:pt idx="949">
                  <c:v>0.77119636000000003</c:v>
                </c:pt>
                <c:pt idx="950">
                  <c:v>0.77200899999999995</c:v>
                </c:pt>
                <c:pt idx="951">
                  <c:v>0.7728216400000002</c:v>
                </c:pt>
                <c:pt idx="952">
                  <c:v>0.77363428000000012</c:v>
                </c:pt>
                <c:pt idx="953">
                  <c:v>0.77444692000000004</c:v>
                </c:pt>
                <c:pt idx="954">
                  <c:v>0.77525957000000012</c:v>
                </c:pt>
                <c:pt idx="955">
                  <c:v>0.77607221000000015</c:v>
                </c:pt>
                <c:pt idx="956">
                  <c:v>0.77688485000000007</c:v>
                </c:pt>
                <c:pt idx="957">
                  <c:v>0.7776974900000001</c:v>
                </c:pt>
                <c:pt idx="958">
                  <c:v>0.77851013000000002</c:v>
                </c:pt>
                <c:pt idx="959">
                  <c:v>0.77932277000000005</c:v>
                </c:pt>
                <c:pt idx="960">
                  <c:v>0.78013540999999997</c:v>
                </c:pt>
                <c:pt idx="961">
                  <c:v>0.78094805000000012</c:v>
                </c:pt>
                <c:pt idx="962">
                  <c:v>0.78176069000000004</c:v>
                </c:pt>
                <c:pt idx="963">
                  <c:v>0.78257332999999984</c:v>
                </c:pt>
                <c:pt idx="964">
                  <c:v>0.78338597999999993</c:v>
                </c:pt>
                <c:pt idx="965">
                  <c:v>0.78419862000000007</c:v>
                </c:pt>
                <c:pt idx="966">
                  <c:v>0.78501125999999999</c:v>
                </c:pt>
                <c:pt idx="967">
                  <c:v>0.78582390000000002</c:v>
                </c:pt>
                <c:pt idx="968">
                  <c:v>0.78663653999999994</c:v>
                </c:pt>
                <c:pt idx="969">
                  <c:v>0.78744917999999997</c:v>
                </c:pt>
                <c:pt idx="970">
                  <c:v>0.78826182</c:v>
                </c:pt>
                <c:pt idx="971">
                  <c:v>0.78907446000000003</c:v>
                </c:pt>
                <c:pt idx="972">
                  <c:v>0.78988709999999984</c:v>
                </c:pt>
                <c:pt idx="973">
                  <c:v>0.79069975000000015</c:v>
                </c:pt>
                <c:pt idx="974">
                  <c:v>0.79151238999999962</c:v>
                </c:pt>
                <c:pt idx="975">
                  <c:v>0.79232502999999999</c:v>
                </c:pt>
                <c:pt idx="976">
                  <c:v>0.79313767000000002</c:v>
                </c:pt>
                <c:pt idx="977">
                  <c:v>0.79395031000000005</c:v>
                </c:pt>
                <c:pt idx="978">
                  <c:v>0.79476294999999986</c:v>
                </c:pt>
                <c:pt idx="979">
                  <c:v>0.79557559</c:v>
                </c:pt>
                <c:pt idx="980">
                  <c:v>0.79638823000000003</c:v>
                </c:pt>
                <c:pt idx="981">
                  <c:v>0.79720086999999984</c:v>
                </c:pt>
                <c:pt idx="982">
                  <c:v>0.79801350999999987</c:v>
                </c:pt>
                <c:pt idx="983">
                  <c:v>0.79882615999999984</c:v>
                </c:pt>
                <c:pt idx="984">
                  <c:v>0.79963879999999998</c:v>
                </c:pt>
                <c:pt idx="985">
                  <c:v>0.80045144000000001</c:v>
                </c:pt>
                <c:pt idx="986">
                  <c:v>0.80126407999999993</c:v>
                </c:pt>
                <c:pt idx="987">
                  <c:v>0.80207671999999997</c:v>
                </c:pt>
                <c:pt idx="988">
                  <c:v>0.80288936</c:v>
                </c:pt>
                <c:pt idx="989">
                  <c:v>0.80370200000000003</c:v>
                </c:pt>
                <c:pt idx="990">
                  <c:v>0.80451463999999984</c:v>
                </c:pt>
                <c:pt idx="991">
                  <c:v>0.80532727999999998</c:v>
                </c:pt>
                <c:pt idx="992">
                  <c:v>0.80613992999999984</c:v>
                </c:pt>
                <c:pt idx="993">
                  <c:v>0.80695256999999987</c:v>
                </c:pt>
                <c:pt idx="994">
                  <c:v>0.80776521000000012</c:v>
                </c:pt>
                <c:pt idx="995">
                  <c:v>0.80857785000000004</c:v>
                </c:pt>
                <c:pt idx="996">
                  <c:v>0.80939048999999996</c:v>
                </c:pt>
                <c:pt idx="997">
                  <c:v>0.81020312999999988</c:v>
                </c:pt>
                <c:pt idx="998">
                  <c:v>0.81101577000000002</c:v>
                </c:pt>
                <c:pt idx="999">
                  <c:v>0.81182840999999994</c:v>
                </c:pt>
                <c:pt idx="1000">
                  <c:v>0.81264105000000009</c:v>
                </c:pt>
                <c:pt idx="1001">
                  <c:v>0.81345369000000001</c:v>
                </c:pt>
                <c:pt idx="1002">
                  <c:v>0.81426633999999987</c:v>
                </c:pt>
                <c:pt idx="1003">
                  <c:v>0.81507898000000001</c:v>
                </c:pt>
                <c:pt idx="1004">
                  <c:v>0.81589162000000015</c:v>
                </c:pt>
                <c:pt idx="1005">
                  <c:v>0.81670426000000007</c:v>
                </c:pt>
                <c:pt idx="1006">
                  <c:v>0.81751689999999988</c:v>
                </c:pt>
                <c:pt idx="1007">
                  <c:v>0.81832954000000002</c:v>
                </c:pt>
                <c:pt idx="1008">
                  <c:v>0.81914217999999994</c:v>
                </c:pt>
                <c:pt idx="1009">
                  <c:v>0.81995482000000008</c:v>
                </c:pt>
                <c:pt idx="1010">
                  <c:v>0.82076746</c:v>
                </c:pt>
                <c:pt idx="1011">
                  <c:v>0.82158010999999986</c:v>
                </c:pt>
                <c:pt idx="1012">
                  <c:v>0.82239275000000001</c:v>
                </c:pt>
                <c:pt idx="1013">
                  <c:v>0.82320539000000004</c:v>
                </c:pt>
                <c:pt idx="1014">
                  <c:v>0.82401802999999996</c:v>
                </c:pt>
                <c:pt idx="1015">
                  <c:v>0.82483066999999999</c:v>
                </c:pt>
                <c:pt idx="1016">
                  <c:v>0.82564331000000013</c:v>
                </c:pt>
                <c:pt idx="1017">
                  <c:v>0.82645595000000005</c:v>
                </c:pt>
                <c:pt idx="1018">
                  <c:v>0.82726858999999986</c:v>
                </c:pt>
                <c:pt idx="1019">
                  <c:v>0.82808123000000011</c:v>
                </c:pt>
                <c:pt idx="1020">
                  <c:v>0.82889387000000014</c:v>
                </c:pt>
                <c:pt idx="1021">
                  <c:v>0.82970652</c:v>
                </c:pt>
                <c:pt idx="1022">
                  <c:v>0.83051915999999992</c:v>
                </c:pt>
                <c:pt idx="1023">
                  <c:v>0.83133179999999984</c:v>
                </c:pt>
                <c:pt idx="1024">
                  <c:v>0.8321444400000001</c:v>
                </c:pt>
                <c:pt idx="1025">
                  <c:v>0.83295708000000002</c:v>
                </c:pt>
                <c:pt idx="1026">
                  <c:v>0.83376972000000005</c:v>
                </c:pt>
                <c:pt idx="1027">
                  <c:v>0.83458235999999986</c:v>
                </c:pt>
                <c:pt idx="1028">
                  <c:v>0.83539500000000011</c:v>
                </c:pt>
                <c:pt idx="1029">
                  <c:v>0.83620764000000003</c:v>
                </c:pt>
                <c:pt idx="1030">
                  <c:v>0.83702029000000011</c:v>
                </c:pt>
                <c:pt idx="1031">
                  <c:v>0.83783293000000003</c:v>
                </c:pt>
                <c:pt idx="1032">
                  <c:v>0.83864556999999995</c:v>
                </c:pt>
                <c:pt idx="1033">
                  <c:v>0.83945820999999998</c:v>
                </c:pt>
                <c:pt idx="1034">
                  <c:v>0.84027085000000012</c:v>
                </c:pt>
                <c:pt idx="1035">
                  <c:v>0.84108349000000004</c:v>
                </c:pt>
                <c:pt idx="1036">
                  <c:v>0.84189612999999996</c:v>
                </c:pt>
                <c:pt idx="1037">
                  <c:v>0.84270877000000011</c:v>
                </c:pt>
                <c:pt idx="1038">
                  <c:v>0.84352141000000014</c:v>
                </c:pt>
                <c:pt idx="1039">
                  <c:v>0.84433404999999984</c:v>
                </c:pt>
                <c:pt idx="1040">
                  <c:v>0.84514670000000003</c:v>
                </c:pt>
                <c:pt idx="1041">
                  <c:v>0.84595933999999995</c:v>
                </c:pt>
                <c:pt idx="1042">
                  <c:v>0.84677198000000009</c:v>
                </c:pt>
                <c:pt idx="1043">
                  <c:v>0.84758462000000001</c:v>
                </c:pt>
                <c:pt idx="1044">
                  <c:v>0.84839726000000004</c:v>
                </c:pt>
                <c:pt idx="1045">
                  <c:v>0.84920990000000007</c:v>
                </c:pt>
                <c:pt idx="1046">
                  <c:v>0.85002253999999999</c:v>
                </c:pt>
                <c:pt idx="1047">
                  <c:v>0.85083518000000002</c:v>
                </c:pt>
                <c:pt idx="1048">
                  <c:v>0.85164782000000028</c:v>
                </c:pt>
                <c:pt idx="1049">
                  <c:v>0.85246047000000003</c:v>
                </c:pt>
                <c:pt idx="1050">
                  <c:v>0.85327310999999983</c:v>
                </c:pt>
                <c:pt idx="1051">
                  <c:v>0.85408574999999998</c:v>
                </c:pt>
                <c:pt idx="1052">
                  <c:v>0.85489839000000012</c:v>
                </c:pt>
                <c:pt idx="1053">
                  <c:v>0.85571103000000015</c:v>
                </c:pt>
                <c:pt idx="1054">
                  <c:v>0.85652366999999996</c:v>
                </c:pt>
                <c:pt idx="1055">
                  <c:v>0.85733630999999988</c:v>
                </c:pt>
                <c:pt idx="1056">
                  <c:v>0.85814895000000013</c:v>
                </c:pt>
                <c:pt idx="1057">
                  <c:v>0.85896159000000005</c:v>
                </c:pt>
                <c:pt idx="1058">
                  <c:v>0.85977423000000008</c:v>
                </c:pt>
                <c:pt idx="1059">
                  <c:v>0.86058687999999994</c:v>
                </c:pt>
                <c:pt idx="1060">
                  <c:v>0.86139952000000009</c:v>
                </c:pt>
                <c:pt idx="1061">
                  <c:v>0.86221215999999989</c:v>
                </c:pt>
                <c:pt idx="1062">
                  <c:v>0.86302480000000015</c:v>
                </c:pt>
                <c:pt idx="1063">
                  <c:v>0.86383744000000007</c:v>
                </c:pt>
                <c:pt idx="1064">
                  <c:v>0.8646500800000001</c:v>
                </c:pt>
                <c:pt idx="1065">
                  <c:v>0.86546271999999991</c:v>
                </c:pt>
                <c:pt idx="1066">
                  <c:v>0.86627536000000005</c:v>
                </c:pt>
                <c:pt idx="1067">
                  <c:v>0.86708799999999997</c:v>
                </c:pt>
                <c:pt idx="1068">
                  <c:v>0.86790065000000016</c:v>
                </c:pt>
                <c:pt idx="1069">
                  <c:v>0.86871328999999997</c:v>
                </c:pt>
                <c:pt idx="1070">
                  <c:v>0.86952593000000011</c:v>
                </c:pt>
                <c:pt idx="1071">
                  <c:v>0.87033857000000003</c:v>
                </c:pt>
                <c:pt idx="1072">
                  <c:v>0.87115120999999995</c:v>
                </c:pt>
                <c:pt idx="1073">
                  <c:v>0.87196384999999998</c:v>
                </c:pt>
                <c:pt idx="1074">
                  <c:v>0.87277649000000013</c:v>
                </c:pt>
                <c:pt idx="1075">
                  <c:v>0.87358913000000005</c:v>
                </c:pt>
                <c:pt idx="1076">
                  <c:v>0.87440176999999997</c:v>
                </c:pt>
                <c:pt idx="1077">
                  <c:v>0.87521441000000011</c:v>
                </c:pt>
                <c:pt idx="1078">
                  <c:v>0.87602706000000008</c:v>
                </c:pt>
                <c:pt idx="1079">
                  <c:v>0.87683970000000011</c:v>
                </c:pt>
                <c:pt idx="1080">
                  <c:v>0.87765234000000003</c:v>
                </c:pt>
                <c:pt idx="1081">
                  <c:v>0.87846497999999984</c:v>
                </c:pt>
                <c:pt idx="1082">
                  <c:v>0.87927762000000009</c:v>
                </c:pt>
                <c:pt idx="1083">
                  <c:v>0.88009026000000001</c:v>
                </c:pt>
                <c:pt idx="1084">
                  <c:v>0.88090289999999993</c:v>
                </c:pt>
                <c:pt idx="1085">
                  <c:v>0.88171553999999996</c:v>
                </c:pt>
                <c:pt idx="1086">
                  <c:v>0.88252817999999988</c:v>
                </c:pt>
                <c:pt idx="1087">
                  <c:v>0.88334082999999997</c:v>
                </c:pt>
                <c:pt idx="1088">
                  <c:v>0.88415347</c:v>
                </c:pt>
                <c:pt idx="1089">
                  <c:v>0.88496610999999992</c:v>
                </c:pt>
                <c:pt idx="1090">
                  <c:v>0.88577874999999984</c:v>
                </c:pt>
                <c:pt idx="1091">
                  <c:v>0.88659138999999987</c:v>
                </c:pt>
                <c:pt idx="1092">
                  <c:v>0.88740403000000001</c:v>
                </c:pt>
                <c:pt idx="1093">
                  <c:v>0.88821666999999993</c:v>
                </c:pt>
                <c:pt idx="1094">
                  <c:v>0.88902930999999996</c:v>
                </c:pt>
                <c:pt idx="1095">
                  <c:v>0.88984194999999999</c:v>
                </c:pt>
                <c:pt idx="1096">
                  <c:v>0.89065459000000002</c:v>
                </c:pt>
                <c:pt idx="1097">
                  <c:v>0.89146723999999988</c:v>
                </c:pt>
                <c:pt idx="1098">
                  <c:v>0.89227988000000003</c:v>
                </c:pt>
                <c:pt idx="1099">
                  <c:v>0.89309251999999983</c:v>
                </c:pt>
                <c:pt idx="1100">
                  <c:v>0.89390515999999998</c:v>
                </c:pt>
                <c:pt idx="1101">
                  <c:v>0.89471780000000001</c:v>
                </c:pt>
                <c:pt idx="1102">
                  <c:v>0.89553043999999993</c:v>
                </c:pt>
                <c:pt idx="1103">
                  <c:v>0.89634307999999996</c:v>
                </c:pt>
                <c:pt idx="1104">
                  <c:v>0.89715571999999999</c:v>
                </c:pt>
                <c:pt idx="1105">
                  <c:v>0.89796835999999991</c:v>
                </c:pt>
                <c:pt idx="1106">
                  <c:v>0.89878100999999999</c:v>
                </c:pt>
                <c:pt idx="1107">
                  <c:v>0.89959365000000002</c:v>
                </c:pt>
                <c:pt idx="1108">
                  <c:v>0.90040628999999994</c:v>
                </c:pt>
                <c:pt idx="1109">
                  <c:v>0.90121892999999986</c:v>
                </c:pt>
                <c:pt idx="1110">
                  <c:v>0.90203157</c:v>
                </c:pt>
                <c:pt idx="1111">
                  <c:v>0.90284421000000015</c:v>
                </c:pt>
                <c:pt idx="1112">
                  <c:v>0.90365684999999996</c:v>
                </c:pt>
                <c:pt idx="1113">
                  <c:v>0.90446948999999988</c:v>
                </c:pt>
                <c:pt idx="1114">
                  <c:v>0.90528212999999991</c:v>
                </c:pt>
                <c:pt idx="1115">
                  <c:v>0.90609477000000005</c:v>
                </c:pt>
                <c:pt idx="1116">
                  <c:v>0.90690742000000002</c:v>
                </c:pt>
                <c:pt idx="1117">
                  <c:v>0.90772006000000005</c:v>
                </c:pt>
                <c:pt idx="1118">
                  <c:v>0.90853269999999986</c:v>
                </c:pt>
                <c:pt idx="1119">
                  <c:v>0.90934534</c:v>
                </c:pt>
                <c:pt idx="1120">
                  <c:v>0.91015797999999992</c:v>
                </c:pt>
                <c:pt idx="1121">
                  <c:v>0.91097061999999995</c:v>
                </c:pt>
                <c:pt idx="1122">
                  <c:v>0.91178325999999998</c:v>
                </c:pt>
                <c:pt idx="1123">
                  <c:v>0.91259590000000002</c:v>
                </c:pt>
                <c:pt idx="1124">
                  <c:v>0.91340853999999994</c:v>
                </c:pt>
                <c:pt idx="1125">
                  <c:v>0.91422119000000002</c:v>
                </c:pt>
                <c:pt idx="1126">
                  <c:v>0.91503383000000005</c:v>
                </c:pt>
                <c:pt idx="1127">
                  <c:v>0.91584646999999997</c:v>
                </c:pt>
                <c:pt idx="1128">
                  <c:v>0.91665911000000011</c:v>
                </c:pt>
                <c:pt idx="1129">
                  <c:v>0.91747175000000003</c:v>
                </c:pt>
                <c:pt idx="1130">
                  <c:v>0.91828438999999973</c:v>
                </c:pt>
                <c:pt idx="1131">
                  <c:v>0.91909702999999998</c:v>
                </c:pt>
                <c:pt idx="1132">
                  <c:v>0.91990967000000012</c:v>
                </c:pt>
                <c:pt idx="1133">
                  <c:v>0.92072231000000004</c:v>
                </c:pt>
                <c:pt idx="1134">
                  <c:v>0.92153494999999985</c:v>
                </c:pt>
                <c:pt idx="1135">
                  <c:v>0.92234760000000005</c:v>
                </c:pt>
                <c:pt idx="1136">
                  <c:v>0.92316023999999997</c:v>
                </c:pt>
                <c:pt idx="1137">
                  <c:v>0.92397288</c:v>
                </c:pt>
                <c:pt idx="1138">
                  <c:v>0.92478552000000003</c:v>
                </c:pt>
                <c:pt idx="1139">
                  <c:v>0.92559815999999984</c:v>
                </c:pt>
                <c:pt idx="1140">
                  <c:v>0.92641079999999987</c:v>
                </c:pt>
                <c:pt idx="1141">
                  <c:v>0.92722344000000001</c:v>
                </c:pt>
                <c:pt idx="1142">
                  <c:v>0.92803607999999993</c:v>
                </c:pt>
                <c:pt idx="1143">
                  <c:v>0.92884872000000007</c:v>
                </c:pt>
                <c:pt idx="1144">
                  <c:v>0.92966137000000004</c:v>
                </c:pt>
                <c:pt idx="1145">
                  <c:v>0.93047400999999996</c:v>
                </c:pt>
                <c:pt idx="1146">
                  <c:v>0.93128664999999988</c:v>
                </c:pt>
                <c:pt idx="1147">
                  <c:v>0.93209929000000014</c:v>
                </c:pt>
                <c:pt idx="1148">
                  <c:v>0.93291192999999983</c:v>
                </c:pt>
                <c:pt idx="1149">
                  <c:v>0.93372456999999998</c:v>
                </c:pt>
                <c:pt idx="1150">
                  <c:v>0.93453721000000001</c:v>
                </c:pt>
                <c:pt idx="1151">
                  <c:v>0.93534985000000015</c:v>
                </c:pt>
                <c:pt idx="1152">
                  <c:v>0.93616248999999985</c:v>
                </c:pt>
                <c:pt idx="1153">
                  <c:v>0.93697512999999999</c:v>
                </c:pt>
                <c:pt idx="1154">
                  <c:v>0.93778777999999996</c:v>
                </c:pt>
                <c:pt idx="1155">
                  <c:v>0.9386004200000001</c:v>
                </c:pt>
                <c:pt idx="1156">
                  <c:v>0.93941305999999991</c:v>
                </c:pt>
                <c:pt idx="1157">
                  <c:v>0.94022570000000005</c:v>
                </c:pt>
                <c:pt idx="1158">
                  <c:v>0.94103833999999997</c:v>
                </c:pt>
                <c:pt idx="1159">
                  <c:v>0.94185098</c:v>
                </c:pt>
                <c:pt idx="1160">
                  <c:v>0.94266362000000004</c:v>
                </c:pt>
                <c:pt idx="1161">
                  <c:v>0.94347625999999996</c:v>
                </c:pt>
                <c:pt idx="1162">
                  <c:v>0.94428889999999999</c:v>
                </c:pt>
                <c:pt idx="1163">
                  <c:v>0.94510154999999996</c:v>
                </c:pt>
                <c:pt idx="1164">
                  <c:v>0.94591418999999988</c:v>
                </c:pt>
                <c:pt idx="1165">
                  <c:v>0.94672683000000013</c:v>
                </c:pt>
                <c:pt idx="1166">
                  <c:v>0.94753947000000005</c:v>
                </c:pt>
                <c:pt idx="1167">
                  <c:v>0.94835210999999986</c:v>
                </c:pt>
                <c:pt idx="1168">
                  <c:v>0.94916475</c:v>
                </c:pt>
                <c:pt idx="1169">
                  <c:v>0.94997739000000003</c:v>
                </c:pt>
                <c:pt idx="1170">
                  <c:v>0.95079002999999995</c:v>
                </c:pt>
                <c:pt idx="1171">
                  <c:v>0.95160266999999998</c:v>
                </c:pt>
                <c:pt idx="1172">
                  <c:v>0.95241531000000001</c:v>
                </c:pt>
                <c:pt idx="1173">
                  <c:v>0.95322795999999999</c:v>
                </c:pt>
                <c:pt idx="1174">
                  <c:v>0.95404060000000013</c:v>
                </c:pt>
                <c:pt idx="1175">
                  <c:v>0.95485324000000005</c:v>
                </c:pt>
                <c:pt idx="1176">
                  <c:v>0.95566588000000008</c:v>
                </c:pt>
                <c:pt idx="1177">
                  <c:v>0.95647852</c:v>
                </c:pt>
                <c:pt idx="1178">
                  <c:v>0.95729116000000003</c:v>
                </c:pt>
                <c:pt idx="1179">
                  <c:v>0.95810379999999984</c:v>
                </c:pt>
                <c:pt idx="1180">
                  <c:v>0.95891643999999998</c:v>
                </c:pt>
                <c:pt idx="1181">
                  <c:v>0.95972908000000012</c:v>
                </c:pt>
                <c:pt idx="1182">
                  <c:v>0.96054172999999998</c:v>
                </c:pt>
                <c:pt idx="1183">
                  <c:v>0.96135437000000001</c:v>
                </c:pt>
                <c:pt idx="1184">
                  <c:v>0.96216701000000004</c:v>
                </c:pt>
                <c:pt idx="1185">
                  <c:v>0.96297965000000008</c:v>
                </c:pt>
                <c:pt idx="1186">
                  <c:v>0.96379229000000011</c:v>
                </c:pt>
                <c:pt idx="1187">
                  <c:v>0.96460493000000014</c:v>
                </c:pt>
                <c:pt idx="1188">
                  <c:v>0.96541756999999973</c:v>
                </c:pt>
                <c:pt idx="1189">
                  <c:v>0.96623020999999998</c:v>
                </c:pt>
                <c:pt idx="1190">
                  <c:v>0.96704285000000012</c:v>
                </c:pt>
                <c:pt idx="1191">
                  <c:v>0.96785549000000015</c:v>
                </c:pt>
                <c:pt idx="1192">
                  <c:v>0.96866814000000001</c:v>
                </c:pt>
                <c:pt idx="1193">
                  <c:v>0.96948077999999993</c:v>
                </c:pt>
                <c:pt idx="1194">
                  <c:v>0.97029342000000007</c:v>
                </c:pt>
                <c:pt idx="1195">
                  <c:v>0.97110605999999999</c:v>
                </c:pt>
                <c:pt idx="1196">
                  <c:v>0.97191870000000002</c:v>
                </c:pt>
                <c:pt idx="1197">
                  <c:v>0.97273134000000017</c:v>
                </c:pt>
                <c:pt idx="1198">
                  <c:v>0.97354397999999998</c:v>
                </c:pt>
                <c:pt idx="1199">
                  <c:v>0.97435662000000001</c:v>
                </c:pt>
                <c:pt idx="1200">
                  <c:v>0.97516926000000004</c:v>
                </c:pt>
                <c:pt idx="1201">
                  <c:v>0.97598191000000012</c:v>
                </c:pt>
                <c:pt idx="1202">
                  <c:v>0.97679455000000015</c:v>
                </c:pt>
                <c:pt idx="1203">
                  <c:v>0.97760718999999996</c:v>
                </c:pt>
                <c:pt idx="1204">
                  <c:v>0.97841982999999999</c:v>
                </c:pt>
                <c:pt idx="1205">
                  <c:v>0.97923247000000002</c:v>
                </c:pt>
                <c:pt idx="1206">
                  <c:v>0.98004511000000005</c:v>
                </c:pt>
                <c:pt idx="1207">
                  <c:v>0.98085774999999986</c:v>
                </c:pt>
                <c:pt idx="1208">
                  <c:v>0.98167039</c:v>
                </c:pt>
                <c:pt idx="1209">
                  <c:v>0.98248302999999992</c:v>
                </c:pt>
                <c:pt idx="1210">
                  <c:v>0.98329568000000001</c:v>
                </c:pt>
                <c:pt idx="1211">
                  <c:v>0.98410831999999993</c:v>
                </c:pt>
                <c:pt idx="1212">
                  <c:v>0.98492095999999996</c:v>
                </c:pt>
                <c:pt idx="1213">
                  <c:v>0.98573359999999988</c:v>
                </c:pt>
                <c:pt idx="1214">
                  <c:v>0.98654623999999991</c:v>
                </c:pt>
                <c:pt idx="1215">
                  <c:v>0.98735887999999994</c:v>
                </c:pt>
                <c:pt idx="1216">
                  <c:v>0.98817151999999997</c:v>
                </c:pt>
                <c:pt idx="1217">
                  <c:v>0.98898415999999989</c:v>
                </c:pt>
                <c:pt idx="1218">
                  <c:v>0.98979680000000003</c:v>
                </c:pt>
                <c:pt idx="1219">
                  <c:v>0.99060943999999995</c:v>
                </c:pt>
                <c:pt idx="1220">
                  <c:v>0.99142208999999992</c:v>
                </c:pt>
                <c:pt idx="1221">
                  <c:v>0.99223472999999973</c:v>
                </c:pt>
                <c:pt idx="1222">
                  <c:v>0.99304736999999987</c:v>
                </c:pt>
                <c:pt idx="1223">
                  <c:v>0.99386001000000002</c:v>
                </c:pt>
                <c:pt idx="1224">
                  <c:v>0.99467265000000005</c:v>
                </c:pt>
                <c:pt idx="1225">
                  <c:v>0.99548528999999986</c:v>
                </c:pt>
                <c:pt idx="1226">
                  <c:v>0.99629793</c:v>
                </c:pt>
                <c:pt idx="1227">
                  <c:v>0.99711056999999992</c:v>
                </c:pt>
                <c:pt idx="1228">
                  <c:v>0.99792320999999984</c:v>
                </c:pt>
                <c:pt idx="1229">
                  <c:v>0.99873586000000003</c:v>
                </c:pt>
                <c:pt idx="1230">
                  <c:v>0.99954849999999984</c:v>
                </c:pt>
                <c:pt idx="1231">
                  <c:v>1.0003610999999997</c:v>
                </c:pt>
                <c:pt idx="1232">
                  <c:v>1.0011737999999997</c:v>
                </c:pt>
                <c:pt idx="1233">
                  <c:v>1.0019863999999998</c:v>
                </c:pt>
                <c:pt idx="1234">
                  <c:v>1.0027990999999998</c:v>
                </c:pt>
                <c:pt idx="1235">
                  <c:v>1.0036116999999998</c:v>
                </c:pt>
                <c:pt idx="1236">
                  <c:v>1.0044242999999995</c:v>
                </c:pt>
                <c:pt idx="1237">
                  <c:v>1.0052369999999997</c:v>
                </c:pt>
                <c:pt idx="1238">
                  <c:v>1.0060495999999999</c:v>
                </c:pt>
                <c:pt idx="1239">
                  <c:v>1.0068622999999999</c:v>
                </c:pt>
                <c:pt idx="1240">
                  <c:v>1.0076748999999998</c:v>
                </c:pt>
                <c:pt idx="1241">
                  <c:v>1.0084875000000002</c:v>
                </c:pt>
                <c:pt idx="1242">
                  <c:v>1.0093001999999998</c:v>
                </c:pt>
                <c:pt idx="1243">
                  <c:v>1.0101127999999999</c:v>
                </c:pt>
                <c:pt idx="1244">
                  <c:v>1.0109254999999997</c:v>
                </c:pt>
                <c:pt idx="1245">
                  <c:v>1.0117380999999999</c:v>
                </c:pt>
                <c:pt idx="1246">
                  <c:v>1.0125508000000001</c:v>
                </c:pt>
                <c:pt idx="1247">
                  <c:v>1.0133633999999998</c:v>
                </c:pt>
                <c:pt idx="1248">
                  <c:v>1.014176</c:v>
                </c:pt>
                <c:pt idx="1249">
                  <c:v>1.0149887</c:v>
                </c:pt>
                <c:pt idx="1250">
                  <c:v>1.0158012999999995</c:v>
                </c:pt>
                <c:pt idx="1251">
                  <c:v>1.0166139999999999</c:v>
                </c:pt>
                <c:pt idx="1252">
                  <c:v>1.0174265999999996</c:v>
                </c:pt>
                <c:pt idx="1253">
                  <c:v>1.0182391999999998</c:v>
                </c:pt>
                <c:pt idx="1254">
                  <c:v>1.0190519</c:v>
                </c:pt>
                <c:pt idx="1255">
                  <c:v>1.0198644999999997</c:v>
                </c:pt>
                <c:pt idx="1256">
                  <c:v>1.0206772</c:v>
                </c:pt>
                <c:pt idx="1257">
                  <c:v>1.0214897999999997</c:v>
                </c:pt>
                <c:pt idx="1258">
                  <c:v>1.0223024000000001</c:v>
                </c:pt>
                <c:pt idx="1259">
                  <c:v>1.0231151000000001</c:v>
                </c:pt>
                <c:pt idx="1260">
                  <c:v>1.0239276999999998</c:v>
                </c:pt>
                <c:pt idx="1261">
                  <c:v>1.0247404</c:v>
                </c:pt>
                <c:pt idx="1262">
                  <c:v>1.0255529999999999</c:v>
                </c:pt>
                <c:pt idx="1263">
                  <c:v>1.0263656999999997</c:v>
                </c:pt>
                <c:pt idx="1264">
                  <c:v>1.0271782999999999</c:v>
                </c:pt>
                <c:pt idx="1265">
                  <c:v>1.0279908999999998</c:v>
                </c:pt>
                <c:pt idx="1266">
                  <c:v>1.0288035999999998</c:v>
                </c:pt>
                <c:pt idx="1267">
                  <c:v>1.0296161999999998</c:v>
                </c:pt>
                <c:pt idx="1268">
                  <c:v>1.0304289</c:v>
                </c:pt>
                <c:pt idx="1269">
                  <c:v>1.0312414999999997</c:v>
                </c:pt>
                <c:pt idx="1270">
                  <c:v>1.0320541000000001</c:v>
                </c:pt>
                <c:pt idx="1271">
                  <c:v>1.0328667999999999</c:v>
                </c:pt>
                <c:pt idx="1272">
                  <c:v>1.0336793999999998</c:v>
                </c:pt>
                <c:pt idx="1273">
                  <c:v>1.0344921</c:v>
                </c:pt>
                <c:pt idx="1274">
                  <c:v>1.0353046999999997</c:v>
                </c:pt>
                <c:pt idx="1275">
                  <c:v>1.0361172999999999</c:v>
                </c:pt>
                <c:pt idx="1276">
                  <c:v>1.0369299999999997</c:v>
                </c:pt>
                <c:pt idx="1277">
                  <c:v>1.0377425999999998</c:v>
                </c:pt>
                <c:pt idx="1278">
                  <c:v>1.0385553000000001</c:v>
                </c:pt>
                <c:pt idx="1279">
                  <c:v>1.0393679</c:v>
                </c:pt>
                <c:pt idx="1280">
                  <c:v>1.0401805000000002</c:v>
                </c:pt>
                <c:pt idx="1281">
                  <c:v>1.0409931999999997</c:v>
                </c:pt>
                <c:pt idx="1282">
                  <c:v>1.0418057999999997</c:v>
                </c:pt>
                <c:pt idx="1283">
                  <c:v>1.0426184999999999</c:v>
                </c:pt>
                <c:pt idx="1284">
                  <c:v>1.0434310999999998</c:v>
                </c:pt>
                <c:pt idx="1285">
                  <c:v>1.0442438000000001</c:v>
                </c:pt>
                <c:pt idx="1286">
                  <c:v>1.0450564</c:v>
                </c:pt>
                <c:pt idx="1287">
                  <c:v>1.0458689999999997</c:v>
                </c:pt>
                <c:pt idx="1288">
                  <c:v>1.0466816999999997</c:v>
                </c:pt>
                <c:pt idx="1289">
                  <c:v>1.0474942999999997</c:v>
                </c:pt>
                <c:pt idx="1290">
                  <c:v>1.0483070000000001</c:v>
                </c:pt>
                <c:pt idx="1291">
                  <c:v>1.0491195999999998</c:v>
                </c:pt>
                <c:pt idx="1292">
                  <c:v>1.0499321999999998</c:v>
                </c:pt>
                <c:pt idx="1293">
                  <c:v>1.0507449</c:v>
                </c:pt>
                <c:pt idx="1294">
                  <c:v>1.0515574999999999</c:v>
                </c:pt>
                <c:pt idx="1295">
                  <c:v>1.0523701999999999</c:v>
                </c:pt>
                <c:pt idx="1296">
                  <c:v>1.0531828000000001</c:v>
                </c:pt>
                <c:pt idx="1297">
                  <c:v>1.0539953999999998</c:v>
                </c:pt>
                <c:pt idx="1298">
                  <c:v>1.0548081</c:v>
                </c:pt>
                <c:pt idx="1299">
                  <c:v>1.0556206999999997</c:v>
                </c:pt>
                <c:pt idx="1300">
                  <c:v>1.0564334</c:v>
                </c:pt>
                <c:pt idx="1301">
                  <c:v>1.0572459999999999</c:v>
                </c:pt>
                <c:pt idx="1302">
                  <c:v>1.0580586999999999</c:v>
                </c:pt>
                <c:pt idx="1303">
                  <c:v>1.0588712999999998</c:v>
                </c:pt>
                <c:pt idx="1304">
                  <c:v>1.0596839</c:v>
                </c:pt>
                <c:pt idx="1305">
                  <c:v>1.0604965999999998</c:v>
                </c:pt>
                <c:pt idx="1306">
                  <c:v>1.0613091999999997</c:v>
                </c:pt>
                <c:pt idx="1307">
                  <c:v>1.0621219</c:v>
                </c:pt>
                <c:pt idx="1308">
                  <c:v>1.0629344999999997</c:v>
                </c:pt>
                <c:pt idx="1309">
                  <c:v>1.0637471000000001</c:v>
                </c:pt>
                <c:pt idx="1310">
                  <c:v>1.0645598000000001</c:v>
                </c:pt>
                <c:pt idx="1311">
                  <c:v>1.0653724</c:v>
                </c:pt>
                <c:pt idx="1312">
                  <c:v>1.0661851000000002</c:v>
                </c:pt>
                <c:pt idx="1313">
                  <c:v>1.0669976999999997</c:v>
                </c:pt>
                <c:pt idx="1314">
                  <c:v>1.0678102999999999</c:v>
                </c:pt>
                <c:pt idx="1315">
                  <c:v>1.0686229999999999</c:v>
                </c:pt>
                <c:pt idx="1316">
                  <c:v>1.0694355999999998</c:v>
                </c:pt>
                <c:pt idx="1317">
                  <c:v>1.0702483</c:v>
                </c:pt>
                <c:pt idx="1318">
                  <c:v>1.0710609</c:v>
                </c:pt>
                <c:pt idx="1319">
                  <c:v>1.0718734999999997</c:v>
                </c:pt>
                <c:pt idx="1320">
                  <c:v>1.0726861999999999</c:v>
                </c:pt>
                <c:pt idx="1321">
                  <c:v>1.0734987999999999</c:v>
                </c:pt>
                <c:pt idx="1322">
                  <c:v>1.0743115000000001</c:v>
                </c:pt>
                <c:pt idx="1323">
                  <c:v>1.0751240999999998</c:v>
                </c:pt>
                <c:pt idx="1324">
                  <c:v>1.0759367999999998</c:v>
                </c:pt>
                <c:pt idx="1325">
                  <c:v>1.0767494</c:v>
                </c:pt>
                <c:pt idx="1326">
                  <c:v>1.0775619999999997</c:v>
                </c:pt>
                <c:pt idx="1327">
                  <c:v>1.0783746999999997</c:v>
                </c:pt>
                <c:pt idx="1328">
                  <c:v>1.0791873000000001</c:v>
                </c:pt>
                <c:pt idx="1329">
                  <c:v>1.08</c:v>
                </c:pt>
                <c:pt idx="1330">
                  <c:v>1.0808126</c:v>
                </c:pt>
                <c:pt idx="1331">
                  <c:v>1.0816251999999997</c:v>
                </c:pt>
                <c:pt idx="1332">
                  <c:v>1.0824379000000002</c:v>
                </c:pt>
                <c:pt idx="1333">
                  <c:v>1.0832504999999999</c:v>
                </c:pt>
                <c:pt idx="1334">
                  <c:v>1.0840631999999999</c:v>
                </c:pt>
                <c:pt idx="1335">
                  <c:v>1.0848758000000001</c:v>
                </c:pt>
                <c:pt idx="1336">
                  <c:v>1.0856884</c:v>
                </c:pt>
                <c:pt idx="1337">
                  <c:v>1.0865011</c:v>
                </c:pt>
                <c:pt idx="1338">
                  <c:v>1.0873136999999997</c:v>
                </c:pt>
                <c:pt idx="1339">
                  <c:v>1.0881263999999997</c:v>
                </c:pt>
                <c:pt idx="1340">
                  <c:v>1.0889389999999999</c:v>
                </c:pt>
                <c:pt idx="1341">
                  <c:v>1.0897516999999999</c:v>
                </c:pt>
                <c:pt idx="1342">
                  <c:v>1.0905642999999998</c:v>
                </c:pt>
                <c:pt idx="1343">
                  <c:v>1.0913769</c:v>
                </c:pt>
                <c:pt idx="1344">
                  <c:v>1.0921896</c:v>
                </c:pt>
                <c:pt idx="1345">
                  <c:v>1.0930021999999999</c:v>
                </c:pt>
                <c:pt idx="1346">
                  <c:v>1.0938148999999997</c:v>
                </c:pt>
                <c:pt idx="1347">
                  <c:v>1.0946275000000001</c:v>
                </c:pt>
                <c:pt idx="1348">
                  <c:v>1.0954401</c:v>
                </c:pt>
                <c:pt idx="1349">
                  <c:v>1.0962528000000002</c:v>
                </c:pt>
                <c:pt idx="1350">
                  <c:v>1.0970654</c:v>
                </c:pt>
                <c:pt idx="1351">
                  <c:v>1.0978781</c:v>
                </c:pt>
                <c:pt idx="1352">
                  <c:v>1.0986906999999997</c:v>
                </c:pt>
                <c:pt idx="1353">
                  <c:v>1.0995032999999999</c:v>
                </c:pt>
                <c:pt idx="1354">
                  <c:v>1.1003160000000001</c:v>
                </c:pt>
                <c:pt idx="1355">
                  <c:v>1.1011285999999998</c:v>
                </c:pt>
                <c:pt idx="1356">
                  <c:v>1.1019412999999998</c:v>
                </c:pt>
                <c:pt idx="1357">
                  <c:v>1.1027539000000002</c:v>
                </c:pt>
                <c:pt idx="1358">
                  <c:v>1.1035665999999997</c:v>
                </c:pt>
                <c:pt idx="1359">
                  <c:v>1.1043791999999999</c:v>
                </c:pt>
                <c:pt idx="1360">
                  <c:v>1.1051917999999998</c:v>
                </c:pt>
                <c:pt idx="1361">
                  <c:v>1.1060045000000001</c:v>
                </c:pt>
                <c:pt idx="1362">
                  <c:v>1.1068171000000002</c:v>
                </c:pt>
                <c:pt idx="1363">
                  <c:v>1.1076297999999998</c:v>
                </c:pt>
                <c:pt idx="1364">
                  <c:v>1.1084423999999999</c:v>
                </c:pt>
                <c:pt idx="1365">
                  <c:v>1.1092550000000001</c:v>
                </c:pt>
                <c:pt idx="1366">
                  <c:v>1.1100677000000001</c:v>
                </c:pt>
                <c:pt idx="1367">
                  <c:v>1.1108803</c:v>
                </c:pt>
                <c:pt idx="1368">
                  <c:v>1.1116929999999998</c:v>
                </c:pt>
                <c:pt idx="1369">
                  <c:v>1.1125056</c:v>
                </c:pt>
                <c:pt idx="1370">
                  <c:v>1.1133181999999999</c:v>
                </c:pt>
                <c:pt idx="1371">
                  <c:v>1.1141308999999999</c:v>
                </c:pt>
                <c:pt idx="1372">
                  <c:v>1.1149435000000001</c:v>
                </c:pt>
                <c:pt idx="1373">
                  <c:v>1.1157561999999999</c:v>
                </c:pt>
                <c:pt idx="1374">
                  <c:v>1.1165688</c:v>
                </c:pt>
                <c:pt idx="1375">
                  <c:v>1.1173814</c:v>
                </c:pt>
                <c:pt idx="1376">
                  <c:v>1.1181941</c:v>
                </c:pt>
                <c:pt idx="1377">
                  <c:v>1.1190066999999997</c:v>
                </c:pt>
                <c:pt idx="1378">
                  <c:v>1.1198193999999997</c:v>
                </c:pt>
                <c:pt idx="1379">
                  <c:v>1.1206320000000001</c:v>
                </c:pt>
                <c:pt idx="1380">
                  <c:v>1.1214446999999998</c:v>
                </c:pt>
                <c:pt idx="1381">
                  <c:v>1.1222573000000002</c:v>
                </c:pt>
                <c:pt idx="1382">
                  <c:v>1.1230699</c:v>
                </c:pt>
                <c:pt idx="1383">
                  <c:v>1.1238826</c:v>
                </c:pt>
                <c:pt idx="1384">
                  <c:v>1.1246951999999999</c:v>
                </c:pt>
                <c:pt idx="1385">
                  <c:v>1.1255078999999999</c:v>
                </c:pt>
                <c:pt idx="1386">
                  <c:v>1.1263205000000001</c:v>
                </c:pt>
                <c:pt idx="1387">
                  <c:v>1.1271331</c:v>
                </c:pt>
                <c:pt idx="1388">
                  <c:v>1.1279458</c:v>
                </c:pt>
                <c:pt idx="1389">
                  <c:v>1.1287583999999999</c:v>
                </c:pt>
                <c:pt idx="1390">
                  <c:v>1.1295710999999997</c:v>
                </c:pt>
                <c:pt idx="1391">
                  <c:v>1.1303837000000001</c:v>
                </c:pt>
                <c:pt idx="1392">
                  <c:v>1.1311962999999998</c:v>
                </c:pt>
                <c:pt idx="1393">
                  <c:v>1.132009</c:v>
                </c:pt>
                <c:pt idx="1394">
                  <c:v>1.1328215999999998</c:v>
                </c:pt>
                <c:pt idx="1395">
                  <c:v>1.1336342999999998</c:v>
                </c:pt>
                <c:pt idx="1396">
                  <c:v>1.1344468999999999</c:v>
                </c:pt>
                <c:pt idx="1397">
                  <c:v>1.1352595999999999</c:v>
                </c:pt>
                <c:pt idx="1398">
                  <c:v>1.1360722000000001</c:v>
                </c:pt>
                <c:pt idx="1399">
                  <c:v>1.1368848</c:v>
                </c:pt>
                <c:pt idx="1400">
                  <c:v>1.1376975</c:v>
                </c:pt>
                <c:pt idx="1401">
                  <c:v>1.1385101000000002</c:v>
                </c:pt>
                <c:pt idx="1402">
                  <c:v>1.1393228</c:v>
                </c:pt>
                <c:pt idx="1403">
                  <c:v>1.1401353999999999</c:v>
                </c:pt>
                <c:pt idx="1404">
                  <c:v>1.1409480000000001</c:v>
                </c:pt>
                <c:pt idx="1405">
                  <c:v>1.1417606999999999</c:v>
                </c:pt>
                <c:pt idx="1406">
                  <c:v>1.1425733</c:v>
                </c:pt>
                <c:pt idx="1407">
                  <c:v>1.143386</c:v>
                </c:pt>
                <c:pt idx="1408">
                  <c:v>1.1441986</c:v>
                </c:pt>
                <c:pt idx="1409">
                  <c:v>1.1450111999999999</c:v>
                </c:pt>
                <c:pt idx="1410">
                  <c:v>1.1458238999999997</c:v>
                </c:pt>
                <c:pt idx="1411">
                  <c:v>1.1466365000000001</c:v>
                </c:pt>
                <c:pt idx="1412">
                  <c:v>1.1474491999999998</c:v>
                </c:pt>
                <c:pt idx="1413">
                  <c:v>1.1482618</c:v>
                </c:pt>
                <c:pt idx="1414">
                  <c:v>1.1490743999999997</c:v>
                </c:pt>
                <c:pt idx="1415">
                  <c:v>1.1498870999999999</c:v>
                </c:pt>
                <c:pt idx="1416">
                  <c:v>1.1506996999999999</c:v>
                </c:pt>
                <c:pt idx="1417">
                  <c:v>1.1515124000000001</c:v>
                </c:pt>
                <c:pt idx="1418">
                  <c:v>1.152325</c:v>
                </c:pt>
                <c:pt idx="1419">
                  <c:v>1.1531377</c:v>
                </c:pt>
                <c:pt idx="1420">
                  <c:v>1.1539503</c:v>
                </c:pt>
                <c:pt idx="1421">
                  <c:v>1.1547628999999999</c:v>
                </c:pt>
                <c:pt idx="1422">
                  <c:v>1.1555755999999999</c:v>
                </c:pt>
                <c:pt idx="1423">
                  <c:v>1.1563882000000001</c:v>
                </c:pt>
                <c:pt idx="1424">
                  <c:v>1.1572009000000001</c:v>
                </c:pt>
                <c:pt idx="1425">
                  <c:v>1.1580135000000003</c:v>
                </c:pt>
                <c:pt idx="1426">
                  <c:v>1.1588261</c:v>
                </c:pt>
                <c:pt idx="1427">
                  <c:v>1.1596388</c:v>
                </c:pt>
                <c:pt idx="1428">
                  <c:v>1.1604513999999999</c:v>
                </c:pt>
                <c:pt idx="1429">
                  <c:v>1.1612640999999997</c:v>
                </c:pt>
                <c:pt idx="1430">
                  <c:v>1.1620767000000001</c:v>
                </c:pt>
                <c:pt idx="1431">
                  <c:v>1.1628893</c:v>
                </c:pt>
                <c:pt idx="1432">
                  <c:v>1.163702</c:v>
                </c:pt>
                <c:pt idx="1433">
                  <c:v>1.1645146</c:v>
                </c:pt>
                <c:pt idx="1434">
                  <c:v>1.1653273</c:v>
                </c:pt>
                <c:pt idx="1435">
                  <c:v>1.1661398999999999</c:v>
                </c:pt>
                <c:pt idx="1436">
                  <c:v>1.1669526000000001</c:v>
                </c:pt>
                <c:pt idx="1437">
                  <c:v>1.1677651999999998</c:v>
                </c:pt>
                <c:pt idx="1438">
                  <c:v>1.1685778000000002</c:v>
                </c:pt>
                <c:pt idx="1439">
                  <c:v>1.1693905</c:v>
                </c:pt>
                <c:pt idx="1440">
                  <c:v>1.1702030999999999</c:v>
                </c:pt>
                <c:pt idx="1441">
                  <c:v>1.1710157999999999</c:v>
                </c:pt>
                <c:pt idx="1442">
                  <c:v>1.1718283999999999</c:v>
                </c:pt>
                <c:pt idx="1443">
                  <c:v>1.172641</c:v>
                </c:pt>
                <c:pt idx="1444">
                  <c:v>1.1734537</c:v>
                </c:pt>
                <c:pt idx="1445">
                  <c:v>1.1742663</c:v>
                </c:pt>
                <c:pt idx="1446">
                  <c:v>1.175079</c:v>
                </c:pt>
                <c:pt idx="1447">
                  <c:v>1.1758915999999997</c:v>
                </c:pt>
                <c:pt idx="1448">
                  <c:v>1.1767041999999999</c:v>
                </c:pt>
                <c:pt idx="1449">
                  <c:v>1.1775169000000001</c:v>
                </c:pt>
                <c:pt idx="1450">
                  <c:v>1.1783295</c:v>
                </c:pt>
                <c:pt idx="1451">
                  <c:v>1.1791422</c:v>
                </c:pt>
                <c:pt idx="1452">
                  <c:v>1.1799548</c:v>
                </c:pt>
                <c:pt idx="1453">
                  <c:v>1.1807675000000002</c:v>
                </c:pt>
                <c:pt idx="1454">
                  <c:v>1.1815800999999999</c:v>
                </c:pt>
                <c:pt idx="1455">
                  <c:v>1.1823927000000001</c:v>
                </c:pt>
                <c:pt idx="1456">
                  <c:v>1.1832054000000001</c:v>
                </c:pt>
                <c:pt idx="1457">
                  <c:v>1.1840180000000002</c:v>
                </c:pt>
                <c:pt idx="1458">
                  <c:v>1.1848307</c:v>
                </c:pt>
                <c:pt idx="1459">
                  <c:v>1.1856433</c:v>
                </c:pt>
                <c:pt idx="1460">
                  <c:v>1.1864559000000001</c:v>
                </c:pt>
                <c:pt idx="1461">
                  <c:v>1.1872685999999999</c:v>
                </c:pt>
                <c:pt idx="1462">
                  <c:v>1.1880812000000001</c:v>
                </c:pt>
                <c:pt idx="1463">
                  <c:v>1.1888939000000001</c:v>
                </c:pt>
                <c:pt idx="1464">
                  <c:v>1.1897065</c:v>
                </c:pt>
                <c:pt idx="1465">
                  <c:v>1.1905190999999999</c:v>
                </c:pt>
                <c:pt idx="1466">
                  <c:v>1.1913317999999997</c:v>
                </c:pt>
                <c:pt idx="1467">
                  <c:v>1.1921444000000001</c:v>
                </c:pt>
                <c:pt idx="1468">
                  <c:v>1.1929571000000003</c:v>
                </c:pt>
                <c:pt idx="1469">
                  <c:v>1.1937696999999998</c:v>
                </c:pt>
                <c:pt idx="1470">
                  <c:v>1.1945823000000002</c:v>
                </c:pt>
                <c:pt idx="1471">
                  <c:v>1.195395</c:v>
                </c:pt>
                <c:pt idx="1472">
                  <c:v>1.1962076000000001</c:v>
                </c:pt>
                <c:pt idx="1473">
                  <c:v>1.1970202999999997</c:v>
                </c:pt>
                <c:pt idx="1474">
                  <c:v>1.1978329000000001</c:v>
                </c:pt>
                <c:pt idx="1475">
                  <c:v>1.1986456000000001</c:v>
                </c:pt>
                <c:pt idx="1476">
                  <c:v>1.1994582</c:v>
                </c:pt>
                <c:pt idx="1477">
                  <c:v>1.2002708</c:v>
                </c:pt>
                <c:pt idx="1478">
                  <c:v>1.2010835</c:v>
                </c:pt>
                <c:pt idx="1479">
                  <c:v>1.2018960999999995</c:v>
                </c:pt>
                <c:pt idx="1480">
                  <c:v>1.2027087999999997</c:v>
                </c:pt>
                <c:pt idx="1481">
                  <c:v>1.2035213999999996</c:v>
                </c:pt>
                <c:pt idx="1482">
                  <c:v>1.2043339999999998</c:v>
                </c:pt>
                <c:pt idx="1483">
                  <c:v>1.2051466999999998</c:v>
                </c:pt>
                <c:pt idx="1484">
                  <c:v>1.2059592999999997</c:v>
                </c:pt>
                <c:pt idx="1485">
                  <c:v>1.206772</c:v>
                </c:pt>
                <c:pt idx="1486">
                  <c:v>1.2075845999999997</c:v>
                </c:pt>
                <c:pt idx="1487">
                  <c:v>1.2083971999999998</c:v>
                </c:pt>
                <c:pt idx="1488">
                  <c:v>1.2092098999999998</c:v>
                </c:pt>
                <c:pt idx="1489">
                  <c:v>1.2100225</c:v>
                </c:pt>
                <c:pt idx="1490">
                  <c:v>1.2108351999999998</c:v>
                </c:pt>
                <c:pt idx="1491">
                  <c:v>1.2116477999999997</c:v>
                </c:pt>
                <c:pt idx="1492">
                  <c:v>1.2124604999999997</c:v>
                </c:pt>
                <c:pt idx="1493">
                  <c:v>1.2132730999999999</c:v>
                </c:pt>
                <c:pt idx="1494">
                  <c:v>1.2140857</c:v>
                </c:pt>
                <c:pt idx="1495">
                  <c:v>1.2148983999999998</c:v>
                </c:pt>
                <c:pt idx="1496">
                  <c:v>1.2157109999999998</c:v>
                </c:pt>
                <c:pt idx="1497">
                  <c:v>1.2165236999999998</c:v>
                </c:pt>
                <c:pt idx="1498">
                  <c:v>1.2173362999999995</c:v>
                </c:pt>
                <c:pt idx="1499">
                  <c:v>1.2181489000000001</c:v>
                </c:pt>
                <c:pt idx="1500">
                  <c:v>1.2189615999999996</c:v>
                </c:pt>
                <c:pt idx="1501">
                  <c:v>1.2197741999999996</c:v>
                </c:pt>
                <c:pt idx="1502">
                  <c:v>1.2205869</c:v>
                </c:pt>
                <c:pt idx="1503">
                  <c:v>1.2213994999999997</c:v>
                </c:pt>
                <c:pt idx="1504">
                  <c:v>1.2222120999999999</c:v>
                </c:pt>
                <c:pt idx="1505">
                  <c:v>1.2230247999999995</c:v>
                </c:pt>
                <c:pt idx="1506">
                  <c:v>1.2238373999999999</c:v>
                </c:pt>
                <c:pt idx="1507">
                  <c:v>1.2246501000000001</c:v>
                </c:pt>
                <c:pt idx="1508">
                  <c:v>1.2254626999999998</c:v>
                </c:pt>
                <c:pt idx="1509">
                  <c:v>1.2262754</c:v>
                </c:pt>
                <c:pt idx="1510">
                  <c:v>1.227088</c:v>
                </c:pt>
                <c:pt idx="1511">
                  <c:v>1.2279005999999997</c:v>
                </c:pt>
                <c:pt idx="1512">
                  <c:v>1.2287132999999997</c:v>
                </c:pt>
                <c:pt idx="1513">
                  <c:v>1.2295258999999998</c:v>
                </c:pt>
                <c:pt idx="1514">
                  <c:v>1.2303385999999998</c:v>
                </c:pt>
                <c:pt idx="1515">
                  <c:v>1.2311511999999998</c:v>
                </c:pt>
                <c:pt idx="1516">
                  <c:v>1.2319637999999995</c:v>
                </c:pt>
                <c:pt idx="1517">
                  <c:v>1.2327764999999997</c:v>
                </c:pt>
                <c:pt idx="1518">
                  <c:v>1.2335890999999999</c:v>
                </c:pt>
                <c:pt idx="1519">
                  <c:v>1.2344017999999999</c:v>
                </c:pt>
                <c:pt idx="1520">
                  <c:v>1.2352143999999998</c:v>
                </c:pt>
                <c:pt idx="1521">
                  <c:v>1.236027</c:v>
                </c:pt>
                <c:pt idx="1522">
                  <c:v>1.2368396999999998</c:v>
                </c:pt>
                <c:pt idx="1523">
                  <c:v>1.2376522999999997</c:v>
                </c:pt>
                <c:pt idx="1524">
                  <c:v>1.2384649999999997</c:v>
                </c:pt>
                <c:pt idx="1525">
                  <c:v>1.2392775999999999</c:v>
                </c:pt>
                <c:pt idx="1526">
                  <c:v>1.2400901999999998</c:v>
                </c:pt>
                <c:pt idx="1527">
                  <c:v>1.2409029</c:v>
                </c:pt>
                <c:pt idx="1528">
                  <c:v>1.2417155</c:v>
                </c:pt>
                <c:pt idx="1529">
                  <c:v>1.2425281999999997</c:v>
                </c:pt>
                <c:pt idx="1530">
                  <c:v>1.2433407999999997</c:v>
                </c:pt>
                <c:pt idx="1531">
                  <c:v>1.2441534999999999</c:v>
                </c:pt>
                <c:pt idx="1532">
                  <c:v>1.2449660999999999</c:v>
                </c:pt>
                <c:pt idx="1533">
                  <c:v>1.2457786999999998</c:v>
                </c:pt>
                <c:pt idx="1534">
                  <c:v>1.2465913999999998</c:v>
                </c:pt>
                <c:pt idx="1535">
                  <c:v>1.2474039999999997</c:v>
                </c:pt>
                <c:pt idx="1536">
                  <c:v>1.2482167</c:v>
                </c:pt>
                <c:pt idx="1537">
                  <c:v>1.2490292999999995</c:v>
                </c:pt>
                <c:pt idx="1538">
                  <c:v>1.2498418999999998</c:v>
                </c:pt>
                <c:pt idx="1539">
                  <c:v>1.2506545999999998</c:v>
                </c:pt>
                <c:pt idx="1540">
                  <c:v>1.2514671999999998</c:v>
                </c:pt>
                <c:pt idx="1541">
                  <c:v>1.2522799</c:v>
                </c:pt>
                <c:pt idx="1542">
                  <c:v>1.2530924999999997</c:v>
                </c:pt>
                <c:pt idx="1543">
                  <c:v>1.2539050999999999</c:v>
                </c:pt>
                <c:pt idx="1544">
                  <c:v>1.2547178000000001</c:v>
                </c:pt>
                <c:pt idx="1545">
                  <c:v>1.2555303999999998</c:v>
                </c:pt>
                <c:pt idx="1546">
                  <c:v>1.2563431</c:v>
                </c:pt>
                <c:pt idx="1547">
                  <c:v>1.2571557</c:v>
                </c:pt>
                <c:pt idx="1548">
                  <c:v>1.2579683999999998</c:v>
                </c:pt>
                <c:pt idx="1549">
                  <c:v>1.2587809999999999</c:v>
                </c:pt>
                <c:pt idx="1550">
                  <c:v>1.2595935999999996</c:v>
                </c:pt>
                <c:pt idx="1551">
                  <c:v>1.2604062999999999</c:v>
                </c:pt>
                <c:pt idx="1552">
                  <c:v>1.2612189</c:v>
                </c:pt>
                <c:pt idx="1553">
                  <c:v>1.2620315999999998</c:v>
                </c:pt>
                <c:pt idx="1554">
                  <c:v>1.2628441999999998</c:v>
                </c:pt>
                <c:pt idx="1555">
                  <c:v>1.2636567999999997</c:v>
                </c:pt>
                <c:pt idx="1556">
                  <c:v>1.2644694999999997</c:v>
                </c:pt>
                <c:pt idx="1557">
                  <c:v>1.2652821000000001</c:v>
                </c:pt>
                <c:pt idx="1558">
                  <c:v>1.2660947999999999</c:v>
                </c:pt>
                <c:pt idx="1559">
                  <c:v>1.2669074</c:v>
                </c:pt>
                <c:pt idx="1560">
                  <c:v>1.2677199999999997</c:v>
                </c:pt>
                <c:pt idx="1561">
                  <c:v>1.2685327</c:v>
                </c:pt>
                <c:pt idx="1562">
                  <c:v>1.2693452999999997</c:v>
                </c:pt>
                <c:pt idx="1563">
                  <c:v>1.2701580000000001</c:v>
                </c:pt>
                <c:pt idx="1564">
                  <c:v>1.2709705999999998</c:v>
                </c:pt>
                <c:pt idx="1565">
                  <c:v>1.2717831999999998</c:v>
                </c:pt>
                <c:pt idx="1566">
                  <c:v>1.2725959</c:v>
                </c:pt>
                <c:pt idx="1567">
                  <c:v>1.2734084999999997</c:v>
                </c:pt>
                <c:pt idx="1568">
                  <c:v>1.2742211999999997</c:v>
                </c:pt>
                <c:pt idx="1569">
                  <c:v>1.2750337999999999</c:v>
                </c:pt>
                <c:pt idx="1570">
                  <c:v>1.2758464999999999</c:v>
                </c:pt>
                <c:pt idx="1571">
                  <c:v>1.2766591</c:v>
                </c:pt>
                <c:pt idx="1572">
                  <c:v>1.2774716999999998</c:v>
                </c:pt>
                <c:pt idx="1573">
                  <c:v>1.2782844</c:v>
                </c:pt>
                <c:pt idx="1574">
                  <c:v>1.2790969999999997</c:v>
                </c:pt>
                <c:pt idx="1575">
                  <c:v>1.2799096999999995</c:v>
                </c:pt>
                <c:pt idx="1576">
                  <c:v>1.2807222999999999</c:v>
                </c:pt>
                <c:pt idx="1577">
                  <c:v>1.2815348999999998</c:v>
                </c:pt>
                <c:pt idx="1578">
                  <c:v>1.2823476</c:v>
                </c:pt>
                <c:pt idx="1579">
                  <c:v>1.2831601999999998</c:v>
                </c:pt>
                <c:pt idx="1580">
                  <c:v>1.2839729</c:v>
                </c:pt>
                <c:pt idx="1581">
                  <c:v>1.2847854999999999</c:v>
                </c:pt>
                <c:pt idx="1582">
                  <c:v>1.2855980999999999</c:v>
                </c:pt>
                <c:pt idx="1583">
                  <c:v>1.2864108000000001</c:v>
                </c:pt>
                <c:pt idx="1584">
                  <c:v>1.2872233999999998</c:v>
                </c:pt>
                <c:pt idx="1585">
                  <c:v>1.2880361</c:v>
                </c:pt>
                <c:pt idx="1586">
                  <c:v>1.2888487</c:v>
                </c:pt>
                <c:pt idx="1587">
                  <c:v>1.2896613999999997</c:v>
                </c:pt>
                <c:pt idx="1588">
                  <c:v>1.2904739999999999</c:v>
                </c:pt>
                <c:pt idx="1589">
                  <c:v>1.2912865999999998</c:v>
                </c:pt>
                <c:pt idx="1590">
                  <c:v>1.2920992999999998</c:v>
                </c:pt>
                <c:pt idx="1591">
                  <c:v>1.2929119</c:v>
                </c:pt>
                <c:pt idx="1592">
                  <c:v>1.2937245999999996</c:v>
                </c:pt>
                <c:pt idx="1593">
                  <c:v>1.2945371999999999</c:v>
                </c:pt>
                <c:pt idx="1594">
                  <c:v>1.2953497999999999</c:v>
                </c:pt>
                <c:pt idx="1595">
                  <c:v>1.2961625000000001</c:v>
                </c:pt>
                <c:pt idx="1596">
                  <c:v>1.2969751</c:v>
                </c:pt>
                <c:pt idx="1597">
                  <c:v>1.2977878</c:v>
                </c:pt>
                <c:pt idx="1598">
                  <c:v>1.2986004</c:v>
                </c:pt>
                <c:pt idx="1599">
                  <c:v>1.2994129999999999</c:v>
                </c:pt>
                <c:pt idx="1600">
                  <c:v>1.3002256999999997</c:v>
                </c:pt>
                <c:pt idx="1601">
                  <c:v>1.3010382999999999</c:v>
                </c:pt>
                <c:pt idx="1602">
                  <c:v>1.3018509999999999</c:v>
                </c:pt>
                <c:pt idx="1603">
                  <c:v>1.3026635999999998</c:v>
                </c:pt>
                <c:pt idx="1604">
                  <c:v>1.3034762999999998</c:v>
                </c:pt>
                <c:pt idx="1605">
                  <c:v>1.3042889000000002</c:v>
                </c:pt>
                <c:pt idx="1606">
                  <c:v>1.3051014999999997</c:v>
                </c:pt>
                <c:pt idx="1607">
                  <c:v>1.3059141999999997</c:v>
                </c:pt>
                <c:pt idx="1608">
                  <c:v>1.3067267999999999</c:v>
                </c:pt>
                <c:pt idx="1609">
                  <c:v>1.3075394999999999</c:v>
                </c:pt>
                <c:pt idx="1610">
                  <c:v>1.3083521000000002</c:v>
                </c:pt>
                <c:pt idx="1611">
                  <c:v>1.3091646999999997</c:v>
                </c:pt>
                <c:pt idx="1612">
                  <c:v>1.3099774</c:v>
                </c:pt>
                <c:pt idx="1613">
                  <c:v>1.3107899999999999</c:v>
                </c:pt>
                <c:pt idx="1614">
                  <c:v>1.3116026999999997</c:v>
                </c:pt>
                <c:pt idx="1615">
                  <c:v>1.3124153000000001</c:v>
                </c:pt>
                <c:pt idx="1616">
                  <c:v>1.3132279</c:v>
                </c:pt>
                <c:pt idx="1617">
                  <c:v>1.3140406</c:v>
                </c:pt>
                <c:pt idx="1618">
                  <c:v>1.3148531999999999</c:v>
                </c:pt>
                <c:pt idx="1619">
                  <c:v>1.3156658999999997</c:v>
                </c:pt>
                <c:pt idx="1620">
                  <c:v>1.3164785000000001</c:v>
                </c:pt>
                <c:pt idx="1621">
                  <c:v>1.3172910999999998</c:v>
                </c:pt>
                <c:pt idx="1622">
                  <c:v>1.3181038</c:v>
                </c:pt>
                <c:pt idx="1623">
                  <c:v>1.3189164</c:v>
                </c:pt>
                <c:pt idx="1624">
                  <c:v>1.3197290999999998</c:v>
                </c:pt>
                <c:pt idx="1625">
                  <c:v>1.3205416999999997</c:v>
                </c:pt>
                <c:pt idx="1626">
                  <c:v>1.3213543999999997</c:v>
                </c:pt>
                <c:pt idx="1627">
                  <c:v>1.3221670000000001</c:v>
                </c:pt>
                <c:pt idx="1628">
                  <c:v>1.3229795999999998</c:v>
                </c:pt>
                <c:pt idx="1629">
                  <c:v>1.3237922999999998</c:v>
                </c:pt>
                <c:pt idx="1630">
                  <c:v>1.3246049</c:v>
                </c:pt>
                <c:pt idx="1631">
                  <c:v>1.3254176</c:v>
                </c:pt>
                <c:pt idx="1632">
                  <c:v>1.3262301999999999</c:v>
                </c:pt>
                <c:pt idx="1633">
                  <c:v>1.3270428000000001</c:v>
                </c:pt>
                <c:pt idx="1634">
                  <c:v>1.3278555000000001</c:v>
                </c:pt>
                <c:pt idx="1635">
                  <c:v>1.3286681</c:v>
                </c:pt>
                <c:pt idx="1636">
                  <c:v>1.3294808</c:v>
                </c:pt>
                <c:pt idx="1637">
                  <c:v>1.3302934</c:v>
                </c:pt>
                <c:pt idx="1638">
                  <c:v>1.3311059999999999</c:v>
                </c:pt>
                <c:pt idx="1639">
                  <c:v>1.3319186999999997</c:v>
                </c:pt>
                <c:pt idx="1640">
                  <c:v>1.3327312999999998</c:v>
                </c:pt>
                <c:pt idx="1641">
                  <c:v>1.3335439999999998</c:v>
                </c:pt>
                <c:pt idx="1642">
                  <c:v>1.3343566</c:v>
                </c:pt>
                <c:pt idx="1643">
                  <c:v>1.3351692999999998</c:v>
                </c:pt>
                <c:pt idx="1644">
                  <c:v>1.3359818999999997</c:v>
                </c:pt>
                <c:pt idx="1645">
                  <c:v>1.3367944999999999</c:v>
                </c:pt>
                <c:pt idx="1646">
                  <c:v>1.3376071999999999</c:v>
                </c:pt>
                <c:pt idx="1647">
                  <c:v>1.3384198</c:v>
                </c:pt>
                <c:pt idx="1648">
                  <c:v>1.3392325</c:v>
                </c:pt>
                <c:pt idx="1649">
                  <c:v>1.3400451000000002</c:v>
                </c:pt>
                <c:pt idx="1650">
                  <c:v>1.3408576999999999</c:v>
                </c:pt>
                <c:pt idx="1651">
                  <c:v>1.3416703999999997</c:v>
                </c:pt>
                <c:pt idx="1652">
                  <c:v>1.3424830000000001</c:v>
                </c:pt>
                <c:pt idx="1653">
                  <c:v>1.3432956999999999</c:v>
                </c:pt>
                <c:pt idx="1654">
                  <c:v>1.3441083</c:v>
                </c:pt>
                <c:pt idx="1655">
                  <c:v>1.3449209</c:v>
                </c:pt>
                <c:pt idx="1656">
                  <c:v>1.3457335999999998</c:v>
                </c:pt>
                <c:pt idx="1657">
                  <c:v>1.3465461999999999</c:v>
                </c:pt>
                <c:pt idx="1658">
                  <c:v>1.3473588999999999</c:v>
                </c:pt>
                <c:pt idx="1659">
                  <c:v>1.3481715000000001</c:v>
                </c:pt>
                <c:pt idx="1660">
                  <c:v>1.3489841</c:v>
                </c:pt>
                <c:pt idx="1661">
                  <c:v>1.3497967999999998</c:v>
                </c:pt>
                <c:pt idx="1662">
                  <c:v>1.3506094</c:v>
                </c:pt>
                <c:pt idx="1663">
                  <c:v>1.3514221</c:v>
                </c:pt>
                <c:pt idx="1664">
                  <c:v>1.3522346999999997</c:v>
                </c:pt>
                <c:pt idx="1665">
                  <c:v>1.3530473999999999</c:v>
                </c:pt>
                <c:pt idx="1666">
                  <c:v>1.3538599999999998</c:v>
                </c:pt>
                <c:pt idx="1667">
                  <c:v>1.3546726</c:v>
                </c:pt>
                <c:pt idx="1668">
                  <c:v>1.3554853</c:v>
                </c:pt>
                <c:pt idx="1669">
                  <c:v>1.3562978999999999</c:v>
                </c:pt>
                <c:pt idx="1670">
                  <c:v>1.3571105999999999</c:v>
                </c:pt>
                <c:pt idx="1671">
                  <c:v>1.3579231999999997</c:v>
                </c:pt>
                <c:pt idx="1672">
                  <c:v>1.3587358</c:v>
                </c:pt>
                <c:pt idx="1673">
                  <c:v>1.3595485</c:v>
                </c:pt>
                <c:pt idx="1674">
                  <c:v>1.3603611</c:v>
                </c:pt>
                <c:pt idx="1675">
                  <c:v>1.3611738</c:v>
                </c:pt>
                <c:pt idx="1676">
                  <c:v>1.3619863999999997</c:v>
                </c:pt>
                <c:pt idx="1677">
                  <c:v>1.3627989999999999</c:v>
                </c:pt>
                <c:pt idx="1678">
                  <c:v>1.3636116999999999</c:v>
                </c:pt>
                <c:pt idx="1679">
                  <c:v>1.3644242999999998</c:v>
                </c:pt>
                <c:pt idx="1680">
                  <c:v>1.365237</c:v>
                </c:pt>
                <c:pt idx="1681">
                  <c:v>1.3660496</c:v>
                </c:pt>
                <c:pt idx="1682">
                  <c:v>1.3668623</c:v>
                </c:pt>
                <c:pt idx="1683">
                  <c:v>1.3676748999999997</c:v>
                </c:pt>
                <c:pt idx="1684">
                  <c:v>1.3684875000000003</c:v>
                </c:pt>
                <c:pt idx="1685">
                  <c:v>1.3693001999999999</c:v>
                </c:pt>
                <c:pt idx="1686">
                  <c:v>1.3701128000000002</c:v>
                </c:pt>
                <c:pt idx="1687">
                  <c:v>1.3709255</c:v>
                </c:pt>
                <c:pt idx="1688">
                  <c:v>1.3717381</c:v>
                </c:pt>
                <c:pt idx="1689">
                  <c:v>1.3725506999999999</c:v>
                </c:pt>
                <c:pt idx="1690">
                  <c:v>1.3733633999999997</c:v>
                </c:pt>
                <c:pt idx="1691">
                  <c:v>1.3741760000000001</c:v>
                </c:pt>
                <c:pt idx="1692">
                  <c:v>1.3749887000000001</c:v>
                </c:pt>
                <c:pt idx="1693">
                  <c:v>1.3758012999999998</c:v>
                </c:pt>
                <c:pt idx="1694">
                  <c:v>1.3766138999999999</c:v>
                </c:pt>
                <c:pt idx="1695">
                  <c:v>1.3774265999999997</c:v>
                </c:pt>
                <c:pt idx="1696">
                  <c:v>1.3782391999999999</c:v>
                </c:pt>
                <c:pt idx="1697">
                  <c:v>1.3790519000000001</c:v>
                </c:pt>
                <c:pt idx="1698">
                  <c:v>1.3798644999999998</c:v>
                </c:pt>
                <c:pt idx="1699">
                  <c:v>1.3806772</c:v>
                </c:pt>
                <c:pt idx="1700">
                  <c:v>1.3814898</c:v>
                </c:pt>
                <c:pt idx="1701">
                  <c:v>1.3823023999999999</c:v>
                </c:pt>
                <c:pt idx="1702">
                  <c:v>1.3831150999999999</c:v>
                </c:pt>
                <c:pt idx="1703">
                  <c:v>1.3839276999999999</c:v>
                </c:pt>
                <c:pt idx="1704">
                  <c:v>1.3847404000000001</c:v>
                </c:pt>
                <c:pt idx="1705">
                  <c:v>1.385553</c:v>
                </c:pt>
                <c:pt idx="1706">
                  <c:v>1.3863656</c:v>
                </c:pt>
                <c:pt idx="1707">
                  <c:v>1.3871783</c:v>
                </c:pt>
                <c:pt idx="1708">
                  <c:v>1.3879908999999997</c:v>
                </c:pt>
                <c:pt idx="1709">
                  <c:v>1.3888035999999999</c:v>
                </c:pt>
                <c:pt idx="1710">
                  <c:v>1.3896161999999999</c:v>
                </c:pt>
                <c:pt idx="1711">
                  <c:v>1.3904288</c:v>
                </c:pt>
                <c:pt idx="1712">
                  <c:v>1.3912415</c:v>
                </c:pt>
                <c:pt idx="1713">
                  <c:v>1.3920541000000002</c:v>
                </c:pt>
                <c:pt idx="1714">
                  <c:v>1.3928668</c:v>
                </c:pt>
                <c:pt idx="1715">
                  <c:v>1.3936793999999997</c:v>
                </c:pt>
                <c:pt idx="1716">
                  <c:v>1.3944920000000001</c:v>
                </c:pt>
                <c:pt idx="1717">
                  <c:v>1.3953046999999998</c:v>
                </c:pt>
                <c:pt idx="1718">
                  <c:v>1.3961173000000002</c:v>
                </c:pt>
                <c:pt idx="1719">
                  <c:v>1.39693</c:v>
                </c:pt>
                <c:pt idx="1720">
                  <c:v>1.3977425999999999</c:v>
                </c:pt>
                <c:pt idx="1721">
                  <c:v>1.3985552999999999</c:v>
                </c:pt>
                <c:pt idx="1722">
                  <c:v>1.3993679000000001</c:v>
                </c:pt>
                <c:pt idx="1723">
                  <c:v>1.4001805000000001</c:v>
                </c:pt>
                <c:pt idx="1724">
                  <c:v>1.4009931999999996</c:v>
                </c:pt>
                <c:pt idx="1725">
                  <c:v>1.4018057999999998</c:v>
                </c:pt>
                <c:pt idx="1726">
                  <c:v>1.4026185</c:v>
                </c:pt>
                <c:pt idx="1727">
                  <c:v>1.4034310999999995</c:v>
                </c:pt>
                <c:pt idx="1728">
                  <c:v>1.4042436999999999</c:v>
                </c:pt>
                <c:pt idx="1729">
                  <c:v>1.4050563999999999</c:v>
                </c:pt>
                <c:pt idx="1730">
                  <c:v>1.4058689999999996</c:v>
                </c:pt>
                <c:pt idx="1731">
                  <c:v>1.4066816999999998</c:v>
                </c:pt>
                <c:pt idx="1732">
                  <c:v>1.4074942999999995</c:v>
                </c:pt>
                <c:pt idx="1733">
                  <c:v>1.4083068999999997</c:v>
                </c:pt>
                <c:pt idx="1734">
                  <c:v>1.4091195999999997</c:v>
                </c:pt>
                <c:pt idx="1735">
                  <c:v>1.4099321999999996</c:v>
                </c:pt>
                <c:pt idx="1736">
                  <c:v>1.4107448999999999</c:v>
                </c:pt>
                <c:pt idx="1737">
                  <c:v>1.4115575</c:v>
                </c:pt>
                <c:pt idx="1738">
                  <c:v>1.4123701999999998</c:v>
                </c:pt>
                <c:pt idx="1739">
                  <c:v>1.4131828</c:v>
                </c:pt>
                <c:pt idx="1740">
                  <c:v>1.4139953999999995</c:v>
                </c:pt>
                <c:pt idx="1741">
                  <c:v>1.4148080999999997</c:v>
                </c:pt>
                <c:pt idx="1742">
                  <c:v>1.4156206999999996</c:v>
                </c:pt>
                <c:pt idx="1743">
                  <c:v>1.4164333999999998</c:v>
                </c:pt>
                <c:pt idx="1744">
                  <c:v>1.4172459999999998</c:v>
                </c:pt>
                <c:pt idx="1745">
                  <c:v>1.4180585999999999</c:v>
                </c:pt>
                <c:pt idx="1746">
                  <c:v>1.4188712999999995</c:v>
                </c:pt>
                <c:pt idx="1747">
                  <c:v>1.4196838999999999</c:v>
                </c:pt>
                <c:pt idx="1748">
                  <c:v>1.4204965999999997</c:v>
                </c:pt>
                <c:pt idx="1749">
                  <c:v>1.4213091999999996</c:v>
                </c:pt>
                <c:pt idx="1750">
                  <c:v>1.4221217999999998</c:v>
                </c:pt>
                <c:pt idx="1751">
                  <c:v>1.4229344999999998</c:v>
                </c:pt>
                <c:pt idx="1752">
                  <c:v>1.4237470999999997</c:v>
                </c:pt>
                <c:pt idx="1753">
                  <c:v>1.4245597999999997</c:v>
                </c:pt>
                <c:pt idx="1754">
                  <c:v>1.4253723999999999</c:v>
                </c:pt>
                <c:pt idx="1755">
                  <c:v>1.426185</c:v>
                </c:pt>
                <c:pt idx="1756">
                  <c:v>1.4269976999999998</c:v>
                </c:pt>
                <c:pt idx="1757">
                  <c:v>1.4278102999999998</c:v>
                </c:pt>
                <c:pt idx="1758">
                  <c:v>1.4286229999999998</c:v>
                </c:pt>
                <c:pt idx="1759">
                  <c:v>1.4294355999999997</c:v>
                </c:pt>
                <c:pt idx="1760">
                  <c:v>1.4302482999999997</c:v>
                </c:pt>
                <c:pt idx="1761">
                  <c:v>1.4310608999999999</c:v>
                </c:pt>
                <c:pt idx="1762">
                  <c:v>1.4318734999999998</c:v>
                </c:pt>
                <c:pt idx="1763">
                  <c:v>1.4326861999999998</c:v>
                </c:pt>
                <c:pt idx="1764">
                  <c:v>1.4334987999999997</c:v>
                </c:pt>
                <c:pt idx="1765">
                  <c:v>1.4343115</c:v>
                </c:pt>
                <c:pt idx="1766">
                  <c:v>1.4351240999999995</c:v>
                </c:pt>
                <c:pt idx="1767">
                  <c:v>1.4359366999999996</c:v>
                </c:pt>
                <c:pt idx="1768">
                  <c:v>1.4367493999999998</c:v>
                </c:pt>
                <c:pt idx="1769">
                  <c:v>1.4375619999999998</c:v>
                </c:pt>
                <c:pt idx="1770">
                  <c:v>1.4383746999999998</c:v>
                </c:pt>
                <c:pt idx="1771">
                  <c:v>1.4391872999999997</c:v>
                </c:pt>
                <c:pt idx="1772">
                  <c:v>1.4399998999999997</c:v>
                </c:pt>
                <c:pt idx="1773">
                  <c:v>1.4408125999999999</c:v>
                </c:pt>
                <c:pt idx="1774">
                  <c:v>1.4416251999999996</c:v>
                </c:pt>
                <c:pt idx="1775">
                  <c:v>1.4424379000000001</c:v>
                </c:pt>
                <c:pt idx="1776">
                  <c:v>1.4432505</c:v>
                </c:pt>
                <c:pt idx="1777">
                  <c:v>1.4440631999999998</c:v>
                </c:pt>
                <c:pt idx="1778">
                  <c:v>1.4448757999999997</c:v>
                </c:pt>
                <c:pt idx="1779">
                  <c:v>1.4456883999999999</c:v>
                </c:pt>
                <c:pt idx="1780">
                  <c:v>1.4465010999999999</c:v>
                </c:pt>
                <c:pt idx="1781">
                  <c:v>1.4473136999999998</c:v>
                </c:pt>
                <c:pt idx="1782">
                  <c:v>1.4481263999999998</c:v>
                </c:pt>
                <c:pt idx="1783">
                  <c:v>1.4489389999999998</c:v>
                </c:pt>
                <c:pt idx="1784">
                  <c:v>1.4497515999999997</c:v>
                </c:pt>
                <c:pt idx="1785">
                  <c:v>1.4505642999999995</c:v>
                </c:pt>
                <c:pt idx="1786">
                  <c:v>1.4513768999999999</c:v>
                </c:pt>
                <c:pt idx="1787">
                  <c:v>1.4521895999999999</c:v>
                </c:pt>
                <c:pt idx="1788">
                  <c:v>1.4530021999999998</c:v>
                </c:pt>
                <c:pt idx="1789">
                  <c:v>1.4538147999999997</c:v>
                </c:pt>
                <c:pt idx="1790">
                  <c:v>1.4546275</c:v>
                </c:pt>
                <c:pt idx="1791">
                  <c:v>1.4554400999999997</c:v>
                </c:pt>
                <c:pt idx="1792">
                  <c:v>1.4562527999999999</c:v>
                </c:pt>
                <c:pt idx="1793">
                  <c:v>1.4570653999999998</c:v>
                </c:pt>
                <c:pt idx="1794">
                  <c:v>1.4578780999999998</c:v>
                </c:pt>
                <c:pt idx="1795">
                  <c:v>1.4586906999999998</c:v>
                </c:pt>
                <c:pt idx="1796">
                  <c:v>1.4595032999999995</c:v>
                </c:pt>
                <c:pt idx="1797">
                  <c:v>1.4603159999999999</c:v>
                </c:pt>
                <c:pt idx="1798">
                  <c:v>1.4611285999999997</c:v>
                </c:pt>
                <c:pt idx="1799">
                  <c:v>1.4619412999999997</c:v>
                </c:pt>
                <c:pt idx="1800">
                  <c:v>1.4627539000000001</c:v>
                </c:pt>
                <c:pt idx="1801">
                  <c:v>1.4635664999999998</c:v>
                </c:pt>
                <c:pt idx="1802">
                  <c:v>1.4643791999999998</c:v>
                </c:pt>
                <c:pt idx="1803">
                  <c:v>1.4651917999999995</c:v>
                </c:pt>
                <c:pt idx="1804">
                  <c:v>1.4660044999999997</c:v>
                </c:pt>
                <c:pt idx="1805">
                  <c:v>1.4668171000000001</c:v>
                </c:pt>
                <c:pt idx="1806">
                  <c:v>1.4676296999999996</c:v>
                </c:pt>
                <c:pt idx="1807">
                  <c:v>1.4684424</c:v>
                </c:pt>
                <c:pt idx="1808">
                  <c:v>1.469255</c:v>
                </c:pt>
                <c:pt idx="1809">
                  <c:v>1.4700677</c:v>
                </c:pt>
                <c:pt idx="1810">
                  <c:v>1.4708802999999997</c:v>
                </c:pt>
                <c:pt idx="1811">
                  <c:v>1.4716928999999999</c:v>
                </c:pt>
                <c:pt idx="1812">
                  <c:v>1.4725055999999999</c:v>
                </c:pt>
                <c:pt idx="1813">
                  <c:v>1.4733181999999998</c:v>
                </c:pt>
                <c:pt idx="1814">
                  <c:v>1.4741309</c:v>
                </c:pt>
                <c:pt idx="1815">
                  <c:v>1.4749435</c:v>
                </c:pt>
                <c:pt idx="1816">
                  <c:v>1.4757561999999997</c:v>
                </c:pt>
                <c:pt idx="1817">
                  <c:v>1.4765687999999997</c:v>
                </c:pt>
                <c:pt idx="1818">
                  <c:v>1.4773813999999998</c:v>
                </c:pt>
                <c:pt idx="1819">
                  <c:v>1.4781940999999998</c:v>
                </c:pt>
                <c:pt idx="1820">
                  <c:v>1.4790066999999998</c:v>
                </c:pt>
                <c:pt idx="1821">
                  <c:v>1.4798193999999998</c:v>
                </c:pt>
                <c:pt idx="1822">
                  <c:v>1.4806319999999997</c:v>
                </c:pt>
                <c:pt idx="1823">
                  <c:v>1.4814445999999997</c:v>
                </c:pt>
                <c:pt idx="1824">
                  <c:v>1.4822573000000001</c:v>
                </c:pt>
                <c:pt idx="1825">
                  <c:v>1.4830698999999998</c:v>
                </c:pt>
                <c:pt idx="1826">
                  <c:v>1.4838825999999998</c:v>
                </c:pt>
                <c:pt idx="1827">
                  <c:v>1.4846951999999998</c:v>
                </c:pt>
                <c:pt idx="1828">
                  <c:v>1.4855077999999997</c:v>
                </c:pt>
                <c:pt idx="1829">
                  <c:v>1.4863204999999997</c:v>
                </c:pt>
                <c:pt idx="1830">
                  <c:v>1.4871330999999999</c:v>
                </c:pt>
                <c:pt idx="1831">
                  <c:v>1.4879457999999999</c:v>
                </c:pt>
                <c:pt idx="1832">
                  <c:v>1.4887584</c:v>
                </c:pt>
                <c:pt idx="1833">
                  <c:v>1.4895710999999998</c:v>
                </c:pt>
                <c:pt idx="1834">
                  <c:v>1.4903837</c:v>
                </c:pt>
                <c:pt idx="1835">
                  <c:v>1.4911962999999995</c:v>
                </c:pt>
                <c:pt idx="1836">
                  <c:v>1.4920089999999999</c:v>
                </c:pt>
                <c:pt idx="1837">
                  <c:v>1.4928215999999996</c:v>
                </c:pt>
                <c:pt idx="1838">
                  <c:v>1.4936342999999996</c:v>
                </c:pt>
                <c:pt idx="1839">
                  <c:v>1.4944469</c:v>
                </c:pt>
                <c:pt idx="1840">
                  <c:v>1.4952595</c:v>
                </c:pt>
                <c:pt idx="1841">
                  <c:v>1.4960722</c:v>
                </c:pt>
                <c:pt idx="1842">
                  <c:v>1.4968847999999997</c:v>
                </c:pt>
                <c:pt idx="1843">
                  <c:v>1.4976974999999997</c:v>
                </c:pt>
                <c:pt idx="1844">
                  <c:v>1.4985101000000001</c:v>
                </c:pt>
                <c:pt idx="1845">
                  <c:v>1.4993226999999998</c:v>
                </c:pt>
                <c:pt idx="1846">
                  <c:v>1.5001354</c:v>
                </c:pt>
                <c:pt idx="1847">
                  <c:v>1.5009479999999999</c:v>
                </c:pt>
                <c:pt idx="1848">
                  <c:v>1.5017606999999995</c:v>
                </c:pt>
                <c:pt idx="1849">
                  <c:v>1.5025732999999997</c:v>
                </c:pt>
                <c:pt idx="1850">
                  <c:v>1.5033859000000001</c:v>
                </c:pt>
                <c:pt idx="1851">
                  <c:v>1.5041985999999998</c:v>
                </c:pt>
                <c:pt idx="1852">
                  <c:v>1.5050111999999998</c:v>
                </c:pt>
                <c:pt idx="1853">
                  <c:v>1.5058238999999998</c:v>
                </c:pt>
                <c:pt idx="1854">
                  <c:v>1.5066364999999997</c:v>
                </c:pt>
                <c:pt idx="1855">
                  <c:v>1.5074491999999997</c:v>
                </c:pt>
                <c:pt idx="1856">
                  <c:v>1.5082617999999999</c:v>
                </c:pt>
                <c:pt idx="1857">
                  <c:v>1.5090743999999998</c:v>
                </c:pt>
                <c:pt idx="1858">
                  <c:v>1.5098871</c:v>
                </c:pt>
                <c:pt idx="1859">
                  <c:v>1.5106996999999998</c:v>
                </c:pt>
                <c:pt idx="1860">
                  <c:v>1.5115124</c:v>
                </c:pt>
                <c:pt idx="1861">
                  <c:v>1.5123249999999997</c:v>
                </c:pt>
                <c:pt idx="1862">
                  <c:v>1.5131375999999999</c:v>
                </c:pt>
                <c:pt idx="1863">
                  <c:v>1.5139502999999999</c:v>
                </c:pt>
                <c:pt idx="1864">
                  <c:v>1.5147629</c:v>
                </c:pt>
                <c:pt idx="1865">
                  <c:v>1.5155755999999998</c:v>
                </c:pt>
                <c:pt idx="1866">
                  <c:v>1.5163882</c:v>
                </c:pt>
                <c:pt idx="1867">
                  <c:v>1.5172007999999997</c:v>
                </c:pt>
                <c:pt idx="1868">
                  <c:v>1.5180134999999999</c:v>
                </c:pt>
                <c:pt idx="1869">
                  <c:v>1.5188260999999998</c:v>
                </c:pt>
                <c:pt idx="1870">
                  <c:v>1.5196387999999998</c:v>
                </c:pt>
                <c:pt idx="1871">
                  <c:v>1.5204514</c:v>
                </c:pt>
                <c:pt idx="1872">
                  <c:v>1.5212640999999998</c:v>
                </c:pt>
                <c:pt idx="1873">
                  <c:v>1.5220766999999997</c:v>
                </c:pt>
                <c:pt idx="1874">
                  <c:v>1.5228892999999997</c:v>
                </c:pt>
                <c:pt idx="1875">
                  <c:v>1.5237019999999997</c:v>
                </c:pt>
                <c:pt idx="1876">
                  <c:v>1.5245145999999998</c:v>
                </c:pt>
                <c:pt idx="1877">
                  <c:v>1.5253272999999998</c:v>
                </c:pt>
                <c:pt idx="1878">
                  <c:v>1.5261399</c:v>
                </c:pt>
                <c:pt idx="1879">
                  <c:v>1.5269524999999999</c:v>
                </c:pt>
                <c:pt idx="1880">
                  <c:v>1.5277651999999997</c:v>
                </c:pt>
                <c:pt idx="1881">
                  <c:v>1.5285778000000001</c:v>
                </c:pt>
                <c:pt idx="1882">
                  <c:v>1.5293904999999999</c:v>
                </c:pt>
                <c:pt idx="1883">
                  <c:v>1.5302031</c:v>
                </c:pt>
                <c:pt idx="1884">
                  <c:v>1.5310157</c:v>
                </c:pt>
                <c:pt idx="1885">
                  <c:v>1.5318283999999998</c:v>
                </c:pt>
                <c:pt idx="1886">
                  <c:v>1.5326409999999999</c:v>
                </c:pt>
                <c:pt idx="1887">
                  <c:v>1.5334536999999997</c:v>
                </c:pt>
                <c:pt idx="1888">
                  <c:v>1.5342662999999999</c:v>
                </c:pt>
                <c:pt idx="1889">
                  <c:v>1.5350789999999999</c:v>
                </c:pt>
                <c:pt idx="1890">
                  <c:v>1.5358915999999996</c:v>
                </c:pt>
                <c:pt idx="1891">
                  <c:v>1.5367041999999997</c:v>
                </c:pt>
                <c:pt idx="1892">
                  <c:v>1.5375169</c:v>
                </c:pt>
                <c:pt idx="1893">
                  <c:v>1.5383294999999997</c:v>
                </c:pt>
                <c:pt idx="1894">
                  <c:v>1.5391421999999999</c:v>
                </c:pt>
                <c:pt idx="1895">
                  <c:v>1.5399547999999998</c:v>
                </c:pt>
                <c:pt idx="1896">
                  <c:v>1.5407674</c:v>
                </c:pt>
                <c:pt idx="1897">
                  <c:v>1.5415801</c:v>
                </c:pt>
                <c:pt idx="1898">
                  <c:v>1.5423926999999997</c:v>
                </c:pt>
                <c:pt idx="1899">
                  <c:v>1.5432053999999997</c:v>
                </c:pt>
                <c:pt idx="1900">
                  <c:v>1.5440180000000001</c:v>
                </c:pt>
                <c:pt idx="1901">
                  <c:v>1.5448305999999998</c:v>
                </c:pt>
                <c:pt idx="1902">
                  <c:v>1.5456432999999998</c:v>
                </c:pt>
                <c:pt idx="1903">
                  <c:v>1.5464559000000002</c:v>
                </c:pt>
                <c:pt idx="1904">
                  <c:v>1.5472685999999998</c:v>
                </c:pt>
                <c:pt idx="1905">
                  <c:v>1.5480811999999999</c:v>
                </c:pt>
                <c:pt idx="1906">
                  <c:v>1.5488937999999999</c:v>
                </c:pt>
                <c:pt idx="1907">
                  <c:v>1.5497064999999999</c:v>
                </c:pt>
                <c:pt idx="1908">
                  <c:v>1.5505191</c:v>
                </c:pt>
                <c:pt idx="1909">
                  <c:v>1.5513317999999998</c:v>
                </c:pt>
                <c:pt idx="1910">
                  <c:v>1.5521444</c:v>
                </c:pt>
                <c:pt idx="1911">
                  <c:v>1.5529571000000002</c:v>
                </c:pt>
                <c:pt idx="1912">
                  <c:v>1.5537696999999995</c:v>
                </c:pt>
                <c:pt idx="1913">
                  <c:v>1.5545823000000001</c:v>
                </c:pt>
                <c:pt idx="1914">
                  <c:v>1.5553949999999999</c:v>
                </c:pt>
                <c:pt idx="1915">
                  <c:v>1.5562076</c:v>
                </c:pt>
                <c:pt idx="1916">
                  <c:v>1.5570202999999998</c:v>
                </c:pt>
                <c:pt idx="1917">
                  <c:v>1.5578329</c:v>
                </c:pt>
                <c:pt idx="1918">
                  <c:v>1.5586454999999999</c:v>
                </c:pt>
                <c:pt idx="1919">
                  <c:v>1.5594581999999999</c:v>
                </c:pt>
                <c:pt idx="1920">
                  <c:v>1.5602708000000001</c:v>
                </c:pt>
                <c:pt idx="1921">
                  <c:v>1.5610835000000001</c:v>
                </c:pt>
                <c:pt idx="1922">
                  <c:v>1.5618960999999998</c:v>
                </c:pt>
                <c:pt idx="1923">
                  <c:v>1.5627087</c:v>
                </c:pt>
                <c:pt idx="1924">
                  <c:v>1.5635213999999997</c:v>
                </c:pt>
                <c:pt idx="1925">
                  <c:v>1.5643339999999999</c:v>
                </c:pt>
                <c:pt idx="1926">
                  <c:v>1.5651466999999997</c:v>
                </c:pt>
                <c:pt idx="1927">
                  <c:v>1.5659592999999998</c:v>
                </c:pt>
                <c:pt idx="1928">
                  <c:v>1.5667720000000001</c:v>
                </c:pt>
                <c:pt idx="1929">
                  <c:v>1.5675845999999998</c:v>
                </c:pt>
                <c:pt idx="1930">
                  <c:v>1.5683971999999999</c:v>
                </c:pt>
                <c:pt idx="1931">
                  <c:v>1.5692098999999997</c:v>
                </c:pt>
                <c:pt idx="1932">
                  <c:v>1.5700225000000001</c:v>
                </c:pt>
                <c:pt idx="1933">
                  <c:v>1.5708351999999999</c:v>
                </c:pt>
                <c:pt idx="1934">
                  <c:v>1.5716478</c:v>
                </c:pt>
                <c:pt idx="1935">
                  <c:v>1.5724604</c:v>
                </c:pt>
                <c:pt idx="1936">
                  <c:v>1.5732731</c:v>
                </c:pt>
                <c:pt idx="1937">
                  <c:v>1.5740856999999999</c:v>
                </c:pt>
                <c:pt idx="1938">
                  <c:v>1.5748983999999997</c:v>
                </c:pt>
                <c:pt idx="1939">
                  <c:v>1.5757109999999999</c:v>
                </c:pt>
                <c:pt idx="1940">
                  <c:v>1.5765235999999998</c:v>
                </c:pt>
                <c:pt idx="1941">
                  <c:v>1.5773362999999998</c:v>
                </c:pt>
                <c:pt idx="1942">
                  <c:v>1.5781489000000002</c:v>
                </c:pt>
                <c:pt idx="1943">
                  <c:v>1.5789615999999997</c:v>
                </c:pt>
                <c:pt idx="1944">
                  <c:v>1.5797741999999997</c:v>
                </c:pt>
                <c:pt idx="1945">
                  <c:v>1.5805868000000001</c:v>
                </c:pt>
                <c:pt idx="1946">
                  <c:v>1.5813994999999998</c:v>
                </c:pt>
                <c:pt idx="1947">
                  <c:v>1.5822121000000002</c:v>
                </c:pt>
                <c:pt idx="1948">
                  <c:v>1.5830247999999998</c:v>
                </c:pt>
                <c:pt idx="1949">
                  <c:v>1.5838374</c:v>
                </c:pt>
                <c:pt idx="1950">
                  <c:v>1.5846501000000002</c:v>
                </c:pt>
                <c:pt idx="1951">
                  <c:v>1.5854626999999997</c:v>
                </c:pt>
                <c:pt idx="1952">
                  <c:v>1.5862753000000001</c:v>
                </c:pt>
                <c:pt idx="1953">
                  <c:v>1.5870880000000001</c:v>
                </c:pt>
                <c:pt idx="1954">
                  <c:v>1.5879005999999998</c:v>
                </c:pt>
                <c:pt idx="1955">
                  <c:v>1.5887133</c:v>
                </c:pt>
                <c:pt idx="1956">
                  <c:v>1.5895258999999997</c:v>
                </c:pt>
                <c:pt idx="1957">
                  <c:v>1.5903385000000001</c:v>
                </c:pt>
                <c:pt idx="1958">
                  <c:v>1.5911511999999999</c:v>
                </c:pt>
                <c:pt idx="1959">
                  <c:v>1.5919637999999998</c:v>
                </c:pt>
                <c:pt idx="1960">
                  <c:v>1.5927765</c:v>
                </c:pt>
                <c:pt idx="1961">
                  <c:v>1.5935891</c:v>
                </c:pt>
                <c:pt idx="1962">
                  <c:v>1.5944016999999997</c:v>
                </c:pt>
                <c:pt idx="1963">
                  <c:v>1.5952143999999997</c:v>
                </c:pt>
                <c:pt idx="1964">
                  <c:v>1.5960270000000001</c:v>
                </c:pt>
                <c:pt idx="1965">
                  <c:v>1.5968396999999999</c:v>
                </c:pt>
                <c:pt idx="1966">
                  <c:v>1.5976523</c:v>
                </c:pt>
                <c:pt idx="1967">
                  <c:v>1.598465</c:v>
                </c:pt>
                <c:pt idx="1968">
                  <c:v>1.5992776</c:v>
                </c:pt>
                <c:pt idx="1969">
                  <c:v>1.6000901999999999</c:v>
                </c:pt>
                <c:pt idx="1970">
                  <c:v>1.6009028999999999</c:v>
                </c:pt>
                <c:pt idx="1971">
                  <c:v>1.6017155000000001</c:v>
                </c:pt>
                <c:pt idx="1972">
                  <c:v>1.6025281999999998</c:v>
                </c:pt>
                <c:pt idx="1973">
                  <c:v>1.6033408</c:v>
                </c:pt>
                <c:pt idx="1974">
                  <c:v>1.6041534000000002</c:v>
                </c:pt>
                <c:pt idx="1975">
                  <c:v>1.6049661</c:v>
                </c:pt>
                <c:pt idx="1976">
                  <c:v>1.6057786999999997</c:v>
                </c:pt>
                <c:pt idx="1977">
                  <c:v>1.6065913999999997</c:v>
                </c:pt>
                <c:pt idx="1978">
                  <c:v>1.6074039999999998</c:v>
                </c:pt>
                <c:pt idx="1979">
                  <c:v>1.6082166</c:v>
                </c:pt>
                <c:pt idx="1980">
                  <c:v>1.6090292999999998</c:v>
                </c:pt>
                <c:pt idx="1981">
                  <c:v>1.6098418999999997</c:v>
                </c:pt>
                <c:pt idx="1982">
                  <c:v>1.6106545999999999</c:v>
                </c:pt>
                <c:pt idx="1983">
                  <c:v>1.6114671999999999</c:v>
                </c:pt>
                <c:pt idx="1984">
                  <c:v>1.6122799000000001</c:v>
                </c:pt>
                <c:pt idx="1985">
                  <c:v>1.6130925</c:v>
                </c:pt>
                <c:pt idx="1986">
                  <c:v>1.6139051</c:v>
                </c:pt>
                <c:pt idx="1987">
                  <c:v>1.6147178000000002</c:v>
                </c:pt>
                <c:pt idx="1988">
                  <c:v>1.6155303999999997</c:v>
                </c:pt>
                <c:pt idx="1989">
                  <c:v>1.6163430999999999</c:v>
                </c:pt>
                <c:pt idx="1990">
                  <c:v>1.6171557000000001</c:v>
                </c:pt>
                <c:pt idx="1991">
                  <c:v>1.6179682999999998</c:v>
                </c:pt>
                <c:pt idx="1992">
                  <c:v>1.618781</c:v>
                </c:pt>
                <c:pt idx="1993">
                  <c:v>1.6195935999999997</c:v>
                </c:pt>
                <c:pt idx="1994">
                  <c:v>1.6204063</c:v>
                </c:pt>
                <c:pt idx="1995">
                  <c:v>1.6212188999999999</c:v>
                </c:pt>
                <c:pt idx="1996">
                  <c:v>1.6220315000000001</c:v>
                </c:pt>
                <c:pt idx="1997">
                  <c:v>1.6228441999999998</c:v>
                </c:pt>
                <c:pt idx="1998">
                  <c:v>1.6236568</c:v>
                </c:pt>
                <c:pt idx="1999">
                  <c:v>1.6244695</c:v>
                </c:pt>
                <c:pt idx="2000">
                  <c:v>1.6252821000000002</c:v>
                </c:pt>
                <c:pt idx="2001">
                  <c:v>1.6260946999999997</c:v>
                </c:pt>
                <c:pt idx="2002">
                  <c:v>1.6269073999999999</c:v>
                </c:pt>
                <c:pt idx="2003">
                  <c:v>1.6277199999999998</c:v>
                </c:pt>
                <c:pt idx="2004">
                  <c:v>1.6285327000000001</c:v>
                </c:pt>
                <c:pt idx="2005">
                  <c:v>1.6293453</c:v>
                </c:pt>
                <c:pt idx="2006">
                  <c:v>1.6301580000000002</c:v>
                </c:pt>
                <c:pt idx="2007">
                  <c:v>1.6309705999999999</c:v>
                </c:pt>
                <c:pt idx="2008">
                  <c:v>1.6317831999999999</c:v>
                </c:pt>
                <c:pt idx="2009">
                  <c:v>1.6325959000000001</c:v>
                </c:pt>
                <c:pt idx="2010">
                  <c:v>1.6334085</c:v>
                </c:pt>
                <c:pt idx="2011">
                  <c:v>1.6342211999999998</c:v>
                </c:pt>
                <c:pt idx="2012">
                  <c:v>1.6350338</c:v>
                </c:pt>
                <c:pt idx="2013">
                  <c:v>1.6358463999999997</c:v>
                </c:pt>
                <c:pt idx="2014">
                  <c:v>1.6366590999999999</c:v>
                </c:pt>
                <c:pt idx="2015">
                  <c:v>1.6374716999999999</c:v>
                </c:pt>
                <c:pt idx="2016">
                  <c:v>1.6382844000000001</c:v>
                </c:pt>
                <c:pt idx="2017">
                  <c:v>1.639097</c:v>
                </c:pt>
                <c:pt idx="2018">
                  <c:v>1.6399095999999997</c:v>
                </c:pt>
                <c:pt idx="2019">
                  <c:v>1.6407223</c:v>
                </c:pt>
                <c:pt idx="2020">
                  <c:v>1.6415348999999997</c:v>
                </c:pt>
                <c:pt idx="2021">
                  <c:v>1.6423476000000001</c:v>
                </c:pt>
                <c:pt idx="2022">
                  <c:v>1.6431601999999998</c:v>
                </c:pt>
                <c:pt idx="2023">
                  <c:v>1.6439729000000001</c:v>
                </c:pt>
                <c:pt idx="2024">
                  <c:v>1.6447855000000002</c:v>
                </c:pt>
                <c:pt idx="2025">
                  <c:v>1.6455981</c:v>
                </c:pt>
                <c:pt idx="2026">
                  <c:v>1.6464108000000002</c:v>
                </c:pt>
                <c:pt idx="2027">
                  <c:v>1.6472233999999997</c:v>
                </c:pt>
                <c:pt idx="2028">
                  <c:v>1.6480360999999999</c:v>
                </c:pt>
                <c:pt idx="2029">
                  <c:v>1.6488487000000001</c:v>
                </c:pt>
                <c:pt idx="2030">
                  <c:v>1.6496612999999998</c:v>
                </c:pt>
                <c:pt idx="2031">
                  <c:v>1.650474</c:v>
                </c:pt>
                <c:pt idx="2032">
                  <c:v>1.6512865999999999</c:v>
                </c:pt>
                <c:pt idx="2033">
                  <c:v>1.6520992999999997</c:v>
                </c:pt>
                <c:pt idx="2034">
                  <c:v>1.6529119000000001</c:v>
                </c:pt>
                <c:pt idx="2035">
                  <c:v>1.6537244999999998</c:v>
                </c:pt>
                <c:pt idx="2036">
                  <c:v>1.6545372</c:v>
                </c:pt>
                <c:pt idx="2037">
                  <c:v>1.6553498</c:v>
                </c:pt>
                <c:pt idx="2038">
                  <c:v>1.6561625000000002</c:v>
                </c:pt>
                <c:pt idx="2039">
                  <c:v>1.6569750999999999</c:v>
                </c:pt>
                <c:pt idx="2040">
                  <c:v>1.6577877000000001</c:v>
                </c:pt>
                <c:pt idx="2041">
                  <c:v>1.6586004000000001</c:v>
                </c:pt>
                <c:pt idx="2042">
                  <c:v>1.659413</c:v>
                </c:pt>
                <c:pt idx="2043">
                  <c:v>1.6602257</c:v>
                </c:pt>
                <c:pt idx="2044">
                  <c:v>1.6610383</c:v>
                </c:pt>
                <c:pt idx="2045">
                  <c:v>1.661851</c:v>
                </c:pt>
                <c:pt idx="2046">
                  <c:v>1.6626635999999999</c:v>
                </c:pt>
                <c:pt idx="2047">
                  <c:v>1.6634761999999998</c:v>
                </c:pt>
                <c:pt idx="2048">
                  <c:v>1.6642889000000003</c:v>
                </c:pt>
                <c:pt idx="2049">
                  <c:v>1.6651015</c:v>
                </c:pt>
                <c:pt idx="2050">
                  <c:v>1.6659141999999998</c:v>
                </c:pt>
                <c:pt idx="2051">
                  <c:v>1.6667268</c:v>
                </c:pt>
                <c:pt idx="2052">
                  <c:v>1.6675393999999997</c:v>
                </c:pt>
                <c:pt idx="2053">
                  <c:v>1.6683521000000001</c:v>
                </c:pt>
                <c:pt idx="2054">
                  <c:v>1.6691646999999998</c:v>
                </c:pt>
                <c:pt idx="2055">
                  <c:v>1.6699774000000001</c:v>
                </c:pt>
                <c:pt idx="2056">
                  <c:v>1.67079</c:v>
                </c:pt>
                <c:pt idx="2057">
                  <c:v>1.6716025999999999</c:v>
                </c:pt>
                <c:pt idx="2058">
                  <c:v>1.6724152999999999</c:v>
                </c:pt>
                <c:pt idx="2059">
                  <c:v>1.6732279000000001</c:v>
                </c:pt>
                <c:pt idx="2060">
                  <c:v>1.6740406000000001</c:v>
                </c:pt>
                <c:pt idx="2061">
                  <c:v>1.6748532</c:v>
                </c:pt>
                <c:pt idx="2062">
                  <c:v>1.6756659</c:v>
                </c:pt>
                <c:pt idx="2063">
                  <c:v>1.6764785000000002</c:v>
                </c:pt>
                <c:pt idx="2064">
                  <c:v>1.6772910999999997</c:v>
                </c:pt>
                <c:pt idx="2065">
                  <c:v>1.6781037999999999</c:v>
                </c:pt>
                <c:pt idx="2066">
                  <c:v>1.6789164000000001</c:v>
                </c:pt>
                <c:pt idx="2067">
                  <c:v>1.6797290999999999</c:v>
                </c:pt>
                <c:pt idx="2068">
                  <c:v>1.6805417</c:v>
                </c:pt>
                <c:pt idx="2069">
                  <c:v>1.6813543</c:v>
                </c:pt>
                <c:pt idx="2070">
                  <c:v>1.6821670000000002</c:v>
                </c:pt>
                <c:pt idx="2071">
                  <c:v>1.6829795999999999</c:v>
                </c:pt>
                <c:pt idx="2072">
                  <c:v>1.6837922999999997</c:v>
                </c:pt>
                <c:pt idx="2073">
                  <c:v>1.6846049000000001</c:v>
                </c:pt>
                <c:pt idx="2074">
                  <c:v>1.6854175000000002</c:v>
                </c:pt>
                <c:pt idx="2075">
                  <c:v>1.6862302</c:v>
                </c:pt>
                <c:pt idx="2076">
                  <c:v>1.6870428000000002</c:v>
                </c:pt>
                <c:pt idx="2077">
                  <c:v>1.6878555000000002</c:v>
                </c:pt>
                <c:pt idx="2078">
                  <c:v>1.6886680999999999</c:v>
                </c:pt>
                <c:pt idx="2079">
                  <c:v>1.6894807999999999</c:v>
                </c:pt>
                <c:pt idx="2080">
                  <c:v>1.6902934000000001</c:v>
                </c:pt>
                <c:pt idx="2081">
                  <c:v>1.691106</c:v>
                </c:pt>
                <c:pt idx="2082">
                  <c:v>1.6919187</c:v>
                </c:pt>
                <c:pt idx="2083">
                  <c:v>1.6927312999999997</c:v>
                </c:pt>
                <c:pt idx="2084">
                  <c:v>1.6935439999999999</c:v>
                </c:pt>
                <c:pt idx="2085">
                  <c:v>1.6943566000000001</c:v>
                </c:pt>
                <c:pt idx="2086">
                  <c:v>1.6951691999999998</c:v>
                </c:pt>
                <c:pt idx="2087">
                  <c:v>1.6959819</c:v>
                </c:pt>
                <c:pt idx="2088">
                  <c:v>1.6967945</c:v>
                </c:pt>
                <c:pt idx="2089">
                  <c:v>1.6976072</c:v>
                </c:pt>
                <c:pt idx="2090">
                  <c:v>1.6984197999999999</c:v>
                </c:pt>
                <c:pt idx="2091">
                  <c:v>1.6992324000000001</c:v>
                </c:pt>
                <c:pt idx="2092">
                  <c:v>1.7000451000000001</c:v>
                </c:pt>
                <c:pt idx="2093">
                  <c:v>1.7008577</c:v>
                </c:pt>
                <c:pt idx="2094">
                  <c:v>1.7016703999999998</c:v>
                </c:pt>
                <c:pt idx="2095">
                  <c:v>1.702483</c:v>
                </c:pt>
                <c:pt idx="2096">
                  <c:v>1.7032955999999997</c:v>
                </c:pt>
                <c:pt idx="2097">
                  <c:v>1.7041082999999997</c:v>
                </c:pt>
                <c:pt idx="2098">
                  <c:v>1.7049208999999999</c:v>
                </c:pt>
                <c:pt idx="2099">
                  <c:v>1.7057335999999996</c:v>
                </c:pt>
                <c:pt idx="2100">
                  <c:v>1.7065461999999998</c:v>
                </c:pt>
                <c:pt idx="2101">
                  <c:v>1.7073589</c:v>
                </c:pt>
                <c:pt idx="2102">
                  <c:v>1.7081715</c:v>
                </c:pt>
                <c:pt idx="2103">
                  <c:v>1.7089840999999997</c:v>
                </c:pt>
                <c:pt idx="2104">
                  <c:v>1.7097967999999995</c:v>
                </c:pt>
                <c:pt idx="2105">
                  <c:v>1.7106093999999998</c:v>
                </c:pt>
                <c:pt idx="2106">
                  <c:v>1.7114220999999998</c:v>
                </c:pt>
                <c:pt idx="2107">
                  <c:v>1.7122346999999998</c:v>
                </c:pt>
                <c:pt idx="2108">
                  <c:v>1.7130472999999997</c:v>
                </c:pt>
                <c:pt idx="2109">
                  <c:v>1.7138599999999997</c:v>
                </c:pt>
                <c:pt idx="2110">
                  <c:v>1.7146725999999999</c:v>
                </c:pt>
                <c:pt idx="2111">
                  <c:v>1.7154852999999999</c:v>
                </c:pt>
                <c:pt idx="2112">
                  <c:v>1.7162979</c:v>
                </c:pt>
                <c:pt idx="2113">
                  <c:v>1.7171105</c:v>
                </c:pt>
                <c:pt idx="2114">
                  <c:v>1.7179231999999995</c:v>
                </c:pt>
                <c:pt idx="2115">
                  <c:v>1.7187357999999997</c:v>
                </c:pt>
                <c:pt idx="2116">
                  <c:v>1.7195484999999997</c:v>
                </c:pt>
                <c:pt idx="2117">
                  <c:v>1.7203610999999999</c:v>
                </c:pt>
                <c:pt idx="2118">
                  <c:v>1.7211737999999999</c:v>
                </c:pt>
                <c:pt idx="2119">
                  <c:v>1.7219863999999998</c:v>
                </c:pt>
                <c:pt idx="2120">
                  <c:v>1.7227989999999997</c:v>
                </c:pt>
                <c:pt idx="2121">
                  <c:v>1.7236116999999997</c:v>
                </c:pt>
                <c:pt idx="2122">
                  <c:v>1.7244242999999995</c:v>
                </c:pt>
                <c:pt idx="2123">
                  <c:v>1.7252369999999997</c:v>
                </c:pt>
                <c:pt idx="2124">
                  <c:v>1.7260495999999999</c:v>
                </c:pt>
                <c:pt idx="2125">
                  <c:v>1.7268621999999998</c:v>
                </c:pt>
                <c:pt idx="2126">
                  <c:v>1.7276748999999998</c:v>
                </c:pt>
                <c:pt idx="2127">
                  <c:v>1.7284875000000002</c:v>
                </c:pt>
                <c:pt idx="2128">
                  <c:v>1.7293001999999997</c:v>
                </c:pt>
                <c:pt idx="2129">
                  <c:v>1.7301127999999999</c:v>
                </c:pt>
                <c:pt idx="2130">
                  <c:v>1.7309253999999998</c:v>
                </c:pt>
                <c:pt idx="2131">
                  <c:v>1.7317380999999998</c:v>
                </c:pt>
                <c:pt idx="2132">
                  <c:v>1.7325507</c:v>
                </c:pt>
                <c:pt idx="2133">
                  <c:v>1.7333633999999998</c:v>
                </c:pt>
                <c:pt idx="2134">
                  <c:v>1.7341759999999999</c:v>
                </c:pt>
                <c:pt idx="2135">
                  <c:v>1.7349885999999999</c:v>
                </c:pt>
                <c:pt idx="2136">
                  <c:v>1.7358012999999997</c:v>
                </c:pt>
                <c:pt idx="2137">
                  <c:v>1.7366139</c:v>
                </c:pt>
                <c:pt idx="2138">
                  <c:v>1.7374265999999996</c:v>
                </c:pt>
                <c:pt idx="2139">
                  <c:v>1.7382391999999998</c:v>
                </c:pt>
                <c:pt idx="2140">
                  <c:v>1.7390519</c:v>
                </c:pt>
                <c:pt idx="2141">
                  <c:v>1.7398644999999995</c:v>
                </c:pt>
                <c:pt idx="2142">
                  <c:v>1.7406771000000001</c:v>
                </c:pt>
                <c:pt idx="2143">
                  <c:v>1.7414897999999999</c:v>
                </c:pt>
                <c:pt idx="2144">
                  <c:v>1.7423024</c:v>
                </c:pt>
                <c:pt idx="2145">
                  <c:v>1.7431151</c:v>
                </c:pt>
                <c:pt idx="2146">
                  <c:v>1.7439276999999997</c:v>
                </c:pt>
                <c:pt idx="2147">
                  <c:v>1.7447402999999997</c:v>
                </c:pt>
                <c:pt idx="2148">
                  <c:v>1.7455529999999999</c:v>
                </c:pt>
                <c:pt idx="2149">
                  <c:v>1.7463655999999999</c:v>
                </c:pt>
                <c:pt idx="2150">
                  <c:v>1.7471782999999999</c:v>
                </c:pt>
                <c:pt idx="2151">
                  <c:v>1.7479908999999998</c:v>
                </c:pt>
                <c:pt idx="2152">
                  <c:v>1.7488035</c:v>
                </c:pt>
                <c:pt idx="2153">
                  <c:v>1.7496161999999997</c:v>
                </c:pt>
                <c:pt idx="2154">
                  <c:v>1.7504287999999997</c:v>
                </c:pt>
                <c:pt idx="2155">
                  <c:v>1.7512414999999997</c:v>
                </c:pt>
                <c:pt idx="2156">
                  <c:v>1.7520541000000001</c:v>
                </c:pt>
                <c:pt idx="2157">
                  <c:v>1.7528667999999998</c:v>
                </c:pt>
                <c:pt idx="2158">
                  <c:v>1.7536793999999998</c:v>
                </c:pt>
                <c:pt idx="2159">
                  <c:v>1.7544919999999997</c:v>
                </c:pt>
                <c:pt idx="2160">
                  <c:v>1.7553046999999995</c:v>
                </c:pt>
                <c:pt idx="2161">
                  <c:v>1.7561173000000001</c:v>
                </c:pt>
                <c:pt idx="2162">
                  <c:v>1.7569299999999999</c:v>
                </c:pt>
                <c:pt idx="2163">
                  <c:v>1.7577425999999998</c:v>
                </c:pt>
                <c:pt idx="2164">
                  <c:v>1.7585552</c:v>
                </c:pt>
                <c:pt idx="2165">
                  <c:v>1.7593679</c:v>
                </c:pt>
                <c:pt idx="2166">
                  <c:v>1.7601804999999999</c:v>
                </c:pt>
                <c:pt idx="2167">
                  <c:v>1.7609931999999997</c:v>
                </c:pt>
                <c:pt idx="2168">
                  <c:v>1.7618057999999999</c:v>
                </c:pt>
                <c:pt idx="2169">
                  <c:v>1.7626184</c:v>
                </c:pt>
                <c:pt idx="2170">
                  <c:v>1.7634310999999998</c:v>
                </c:pt>
                <c:pt idx="2171">
                  <c:v>1.7642437</c:v>
                </c:pt>
                <c:pt idx="2172">
                  <c:v>1.7650564</c:v>
                </c:pt>
                <c:pt idx="2173">
                  <c:v>1.7658689999999997</c:v>
                </c:pt>
                <c:pt idx="2174">
                  <c:v>1.7666816999999997</c:v>
                </c:pt>
                <c:pt idx="2175">
                  <c:v>1.7674942999999996</c:v>
                </c:pt>
                <c:pt idx="2176">
                  <c:v>1.7683069</c:v>
                </c:pt>
                <c:pt idx="2177">
                  <c:v>1.7691195999999998</c:v>
                </c:pt>
                <c:pt idx="2178">
                  <c:v>1.7699321999999997</c:v>
                </c:pt>
                <c:pt idx="2179">
                  <c:v>1.7707449</c:v>
                </c:pt>
                <c:pt idx="2180">
                  <c:v>1.7715574999999999</c:v>
                </c:pt>
                <c:pt idx="2181">
                  <c:v>1.7723701000000001</c:v>
                </c:pt>
                <c:pt idx="2182">
                  <c:v>1.7731828000000001</c:v>
                </c:pt>
                <c:pt idx="2183">
                  <c:v>1.7739953999999998</c:v>
                </c:pt>
                <c:pt idx="2184">
                  <c:v>1.7748081</c:v>
                </c:pt>
                <c:pt idx="2185">
                  <c:v>1.7756206999999995</c:v>
                </c:pt>
                <c:pt idx="2186">
                  <c:v>1.7764332999999999</c:v>
                </c:pt>
                <c:pt idx="2187">
                  <c:v>1.7772459999999999</c:v>
                </c:pt>
                <c:pt idx="2188">
                  <c:v>1.7780586</c:v>
                </c:pt>
                <c:pt idx="2189">
                  <c:v>1.7788712999999998</c:v>
                </c:pt>
                <c:pt idx="2190">
                  <c:v>1.7796839</c:v>
                </c:pt>
                <c:pt idx="2191">
                  <c:v>1.7804964999999997</c:v>
                </c:pt>
                <c:pt idx="2192">
                  <c:v>1.7813091999999997</c:v>
                </c:pt>
                <c:pt idx="2193">
                  <c:v>1.7821217999999999</c:v>
                </c:pt>
                <c:pt idx="2194">
                  <c:v>1.7829344999999999</c:v>
                </c:pt>
                <c:pt idx="2195">
                  <c:v>1.7837471</c:v>
                </c:pt>
                <c:pt idx="2196">
                  <c:v>1.7845598</c:v>
                </c:pt>
                <c:pt idx="2197">
                  <c:v>1.7853724</c:v>
                </c:pt>
                <c:pt idx="2198">
                  <c:v>1.7861849999999999</c:v>
                </c:pt>
                <c:pt idx="2199">
                  <c:v>1.7869976999999997</c:v>
                </c:pt>
                <c:pt idx="2200">
                  <c:v>1.7878102999999999</c:v>
                </c:pt>
                <c:pt idx="2201">
                  <c:v>1.7886229999999999</c:v>
                </c:pt>
                <c:pt idx="2202">
                  <c:v>1.7894355999999998</c:v>
                </c:pt>
                <c:pt idx="2203">
                  <c:v>1.7902482</c:v>
                </c:pt>
                <c:pt idx="2204">
                  <c:v>1.7910609</c:v>
                </c:pt>
                <c:pt idx="2205">
                  <c:v>1.7918734999999997</c:v>
                </c:pt>
                <c:pt idx="2206">
                  <c:v>1.7926861999999999</c:v>
                </c:pt>
                <c:pt idx="2207">
                  <c:v>1.7934987999999998</c:v>
                </c:pt>
                <c:pt idx="2208">
                  <c:v>1.7943114</c:v>
                </c:pt>
                <c:pt idx="2209">
                  <c:v>1.7951240999999998</c:v>
                </c:pt>
                <c:pt idx="2210">
                  <c:v>1.7959366999999995</c:v>
                </c:pt>
                <c:pt idx="2211">
                  <c:v>1.7967493999999997</c:v>
                </c:pt>
                <c:pt idx="2212">
                  <c:v>1.7975619999999999</c:v>
                </c:pt>
                <c:pt idx="2213">
                  <c:v>1.7983746999999999</c:v>
                </c:pt>
                <c:pt idx="2214">
                  <c:v>1.7991873</c:v>
                </c:pt>
                <c:pt idx="2215">
                  <c:v>1.7999998999999998</c:v>
                </c:pt>
                <c:pt idx="2216">
                  <c:v>1.8008126</c:v>
                </c:pt>
                <c:pt idx="2217">
                  <c:v>1.8016251999999997</c:v>
                </c:pt>
                <c:pt idx="2218">
                  <c:v>1.8024378999999999</c:v>
                </c:pt>
                <c:pt idx="2219">
                  <c:v>1.8032505000000001</c:v>
                </c:pt>
                <c:pt idx="2220">
                  <c:v>1.8040631</c:v>
                </c:pt>
                <c:pt idx="2221">
                  <c:v>1.8048758</c:v>
                </c:pt>
                <c:pt idx="2222">
                  <c:v>1.8056884</c:v>
                </c:pt>
                <c:pt idx="2223">
                  <c:v>1.8065011</c:v>
                </c:pt>
                <c:pt idx="2224">
                  <c:v>1.8073136999999997</c:v>
                </c:pt>
                <c:pt idx="2225">
                  <c:v>1.8081262999999999</c:v>
                </c:pt>
                <c:pt idx="2226">
                  <c:v>1.8089389999999999</c:v>
                </c:pt>
                <c:pt idx="2227">
                  <c:v>1.8097515999999998</c:v>
                </c:pt>
                <c:pt idx="2228">
                  <c:v>1.8105642999999998</c:v>
                </c:pt>
                <c:pt idx="2229">
                  <c:v>1.8113769</c:v>
                </c:pt>
                <c:pt idx="2230">
                  <c:v>1.8121894999999999</c:v>
                </c:pt>
                <c:pt idx="2231">
                  <c:v>1.8130021999999999</c:v>
                </c:pt>
                <c:pt idx="2232">
                  <c:v>1.8138147999999998</c:v>
                </c:pt>
                <c:pt idx="2233">
                  <c:v>1.8146275000000001</c:v>
                </c:pt>
                <c:pt idx="2234">
                  <c:v>1.8154401</c:v>
                </c:pt>
                <c:pt idx="2235">
                  <c:v>1.8162528000000002</c:v>
                </c:pt>
                <c:pt idx="2236">
                  <c:v>1.8170653999999997</c:v>
                </c:pt>
                <c:pt idx="2237">
                  <c:v>1.8178779999999999</c:v>
                </c:pt>
                <c:pt idx="2238">
                  <c:v>1.8186906999999999</c:v>
                </c:pt>
                <c:pt idx="2239">
                  <c:v>1.8195032999999998</c:v>
                </c:pt>
                <c:pt idx="2240">
                  <c:v>1.820316</c:v>
                </c:pt>
                <c:pt idx="2241">
                  <c:v>1.8211285999999998</c:v>
                </c:pt>
                <c:pt idx="2242">
                  <c:v>1.8219411999999997</c:v>
                </c:pt>
                <c:pt idx="2243">
                  <c:v>1.8227538999999999</c:v>
                </c:pt>
                <c:pt idx="2244">
                  <c:v>1.8235664999999999</c:v>
                </c:pt>
                <c:pt idx="2245">
                  <c:v>1.8243791999999999</c:v>
                </c:pt>
                <c:pt idx="2246">
                  <c:v>1.8251917999999998</c:v>
                </c:pt>
                <c:pt idx="2247">
                  <c:v>1.8260044</c:v>
                </c:pt>
                <c:pt idx="2248">
                  <c:v>1.8268171000000002</c:v>
                </c:pt>
                <c:pt idx="2249">
                  <c:v>1.8276296999999995</c:v>
                </c:pt>
                <c:pt idx="2250">
                  <c:v>1.8284423999999999</c:v>
                </c:pt>
                <c:pt idx="2251">
                  <c:v>1.8292550000000001</c:v>
                </c:pt>
                <c:pt idx="2252">
                  <c:v>1.8300677000000001</c:v>
                </c:pt>
                <c:pt idx="2253">
                  <c:v>1.8308803</c:v>
                </c:pt>
                <c:pt idx="2254">
                  <c:v>1.8316929</c:v>
                </c:pt>
                <c:pt idx="2255">
                  <c:v>1.8325056</c:v>
                </c:pt>
                <c:pt idx="2256">
                  <c:v>1.8333181999999999</c:v>
                </c:pt>
                <c:pt idx="2257">
                  <c:v>1.8341308999999999</c:v>
                </c:pt>
                <c:pt idx="2258">
                  <c:v>1.8349435000000001</c:v>
                </c:pt>
                <c:pt idx="2259">
                  <c:v>1.8357561</c:v>
                </c:pt>
                <c:pt idx="2260">
                  <c:v>1.8365688</c:v>
                </c:pt>
                <c:pt idx="2261">
                  <c:v>1.8373813999999997</c:v>
                </c:pt>
                <c:pt idx="2262">
                  <c:v>1.8381940999999997</c:v>
                </c:pt>
                <c:pt idx="2263">
                  <c:v>1.8390066999999999</c:v>
                </c:pt>
                <c:pt idx="2264">
                  <c:v>1.8398192999999998</c:v>
                </c:pt>
                <c:pt idx="2265">
                  <c:v>1.840632</c:v>
                </c:pt>
                <c:pt idx="2266">
                  <c:v>1.8414445999999998</c:v>
                </c:pt>
                <c:pt idx="2267">
                  <c:v>1.8422573000000002</c:v>
                </c:pt>
                <c:pt idx="2268">
                  <c:v>1.8430698999999997</c:v>
                </c:pt>
                <c:pt idx="2269">
                  <c:v>1.8438825999999999</c:v>
                </c:pt>
                <c:pt idx="2270">
                  <c:v>1.8446951999999999</c:v>
                </c:pt>
                <c:pt idx="2271">
                  <c:v>1.8455078</c:v>
                </c:pt>
                <c:pt idx="2272">
                  <c:v>1.8463205</c:v>
                </c:pt>
                <c:pt idx="2273">
                  <c:v>1.8471331</c:v>
                </c:pt>
                <c:pt idx="2274">
                  <c:v>1.8479458</c:v>
                </c:pt>
                <c:pt idx="2275">
                  <c:v>1.8487583999999999</c:v>
                </c:pt>
                <c:pt idx="2276">
                  <c:v>1.8495709999999999</c:v>
                </c:pt>
                <c:pt idx="2277">
                  <c:v>1.8503837000000001</c:v>
                </c:pt>
                <c:pt idx="2278">
                  <c:v>1.8511962999999998</c:v>
                </c:pt>
                <c:pt idx="2279">
                  <c:v>1.852009</c:v>
                </c:pt>
                <c:pt idx="2280">
                  <c:v>1.8528215999999997</c:v>
                </c:pt>
                <c:pt idx="2281">
                  <c:v>1.8536341999999997</c:v>
                </c:pt>
                <c:pt idx="2282">
                  <c:v>1.8544468999999999</c:v>
                </c:pt>
                <c:pt idx="2283">
                  <c:v>1.8552595000000001</c:v>
                </c:pt>
                <c:pt idx="2284">
                  <c:v>1.8560722000000001</c:v>
                </c:pt>
                <c:pt idx="2285">
                  <c:v>1.8568848</c:v>
                </c:pt>
                <c:pt idx="2286">
                  <c:v>1.8576973999999997</c:v>
                </c:pt>
                <c:pt idx="2287">
                  <c:v>1.8585100999999999</c:v>
                </c:pt>
                <c:pt idx="2288">
                  <c:v>1.8593226999999999</c:v>
                </c:pt>
                <c:pt idx="2289">
                  <c:v>1.8601354000000001</c:v>
                </c:pt>
                <c:pt idx="2290">
                  <c:v>1.860948</c:v>
                </c:pt>
                <c:pt idx="2291">
                  <c:v>1.8617606999999998</c:v>
                </c:pt>
                <c:pt idx="2292">
                  <c:v>1.8625733</c:v>
                </c:pt>
                <c:pt idx="2293">
                  <c:v>1.8633858999999999</c:v>
                </c:pt>
                <c:pt idx="2294">
                  <c:v>1.8641985999999999</c:v>
                </c:pt>
                <c:pt idx="2295">
                  <c:v>1.8650111999999999</c:v>
                </c:pt>
                <c:pt idx="2296">
                  <c:v>1.8658238999999999</c:v>
                </c:pt>
                <c:pt idx="2297">
                  <c:v>1.8666365</c:v>
                </c:pt>
                <c:pt idx="2298">
                  <c:v>1.8674491</c:v>
                </c:pt>
                <c:pt idx="2299">
                  <c:v>1.8682618</c:v>
                </c:pt>
                <c:pt idx="2300">
                  <c:v>1.8690743999999997</c:v>
                </c:pt>
                <c:pt idx="2301">
                  <c:v>1.8698870999999999</c:v>
                </c:pt>
                <c:pt idx="2302">
                  <c:v>1.8706996999999999</c:v>
                </c:pt>
                <c:pt idx="2303">
                  <c:v>1.8715123</c:v>
                </c:pt>
                <c:pt idx="2304">
                  <c:v>1.872325</c:v>
                </c:pt>
                <c:pt idx="2305">
                  <c:v>1.8731376</c:v>
                </c:pt>
                <c:pt idx="2306">
                  <c:v>1.8739503</c:v>
                </c:pt>
                <c:pt idx="2307">
                  <c:v>1.8747628999999999</c:v>
                </c:pt>
                <c:pt idx="2308">
                  <c:v>1.8755755999999999</c:v>
                </c:pt>
                <c:pt idx="2309">
                  <c:v>1.8763882000000001</c:v>
                </c:pt>
                <c:pt idx="2310">
                  <c:v>1.8772008</c:v>
                </c:pt>
                <c:pt idx="2311">
                  <c:v>1.8780135000000002</c:v>
                </c:pt>
                <c:pt idx="2312">
                  <c:v>1.8788260999999997</c:v>
                </c:pt>
                <c:pt idx="2313">
                  <c:v>1.8796387999999997</c:v>
                </c:pt>
                <c:pt idx="2314">
                  <c:v>1.8804514000000001</c:v>
                </c:pt>
                <c:pt idx="2315">
                  <c:v>1.8812639999999998</c:v>
                </c:pt>
                <c:pt idx="2316">
                  <c:v>1.8820767</c:v>
                </c:pt>
                <c:pt idx="2317">
                  <c:v>1.8828893</c:v>
                </c:pt>
                <c:pt idx="2318">
                  <c:v>1.883702</c:v>
                </c:pt>
                <c:pt idx="2319">
                  <c:v>1.8845145999999999</c:v>
                </c:pt>
                <c:pt idx="2320">
                  <c:v>1.8853271999999999</c:v>
                </c:pt>
                <c:pt idx="2321">
                  <c:v>1.8861399000000001</c:v>
                </c:pt>
                <c:pt idx="2322">
                  <c:v>1.8869525000000003</c:v>
                </c:pt>
                <c:pt idx="2323">
                  <c:v>1.8877651999999998</c:v>
                </c:pt>
                <c:pt idx="2324">
                  <c:v>1.8885778000000002</c:v>
                </c:pt>
                <c:pt idx="2325">
                  <c:v>1.8893903999999997</c:v>
                </c:pt>
                <c:pt idx="2326">
                  <c:v>1.8902030999999999</c:v>
                </c:pt>
                <c:pt idx="2327">
                  <c:v>1.8910157000000001</c:v>
                </c:pt>
                <c:pt idx="2328">
                  <c:v>1.8918283999999999</c:v>
                </c:pt>
                <c:pt idx="2329">
                  <c:v>1.892641</c:v>
                </c:pt>
                <c:pt idx="2330">
                  <c:v>1.8934537</c:v>
                </c:pt>
                <c:pt idx="2331">
                  <c:v>1.8942663</c:v>
                </c:pt>
                <c:pt idx="2332">
                  <c:v>1.8950788999999999</c:v>
                </c:pt>
                <c:pt idx="2333">
                  <c:v>1.8958915999999997</c:v>
                </c:pt>
                <c:pt idx="2334">
                  <c:v>1.8967041999999998</c:v>
                </c:pt>
                <c:pt idx="2335">
                  <c:v>1.8975169000000001</c:v>
                </c:pt>
                <c:pt idx="2336">
                  <c:v>1.8983295</c:v>
                </c:pt>
                <c:pt idx="2337">
                  <c:v>1.8991420999999999</c:v>
                </c:pt>
                <c:pt idx="2338">
                  <c:v>1.8999547999999997</c:v>
                </c:pt>
                <c:pt idx="2339">
                  <c:v>1.9007674000000001</c:v>
                </c:pt>
                <c:pt idx="2340">
                  <c:v>1.9015801000000001</c:v>
                </c:pt>
                <c:pt idx="2341">
                  <c:v>1.9023927</c:v>
                </c:pt>
                <c:pt idx="2342">
                  <c:v>1.9032053</c:v>
                </c:pt>
                <c:pt idx="2343">
                  <c:v>1.9040180000000002</c:v>
                </c:pt>
                <c:pt idx="2344">
                  <c:v>1.9048305999999999</c:v>
                </c:pt>
                <c:pt idx="2345">
                  <c:v>1.9056432999999997</c:v>
                </c:pt>
                <c:pt idx="2346">
                  <c:v>1.9064559000000003</c:v>
                </c:pt>
                <c:pt idx="2347">
                  <c:v>1.9072685999999999</c:v>
                </c:pt>
                <c:pt idx="2348">
                  <c:v>1.9080812</c:v>
                </c:pt>
                <c:pt idx="2349">
                  <c:v>1.9088938</c:v>
                </c:pt>
                <c:pt idx="2350">
                  <c:v>1.9097065</c:v>
                </c:pt>
                <c:pt idx="2351">
                  <c:v>1.9105190999999999</c:v>
                </c:pt>
                <c:pt idx="2352">
                  <c:v>1.9113317999999997</c:v>
                </c:pt>
                <c:pt idx="2353">
                  <c:v>1.9121444000000001</c:v>
                </c:pt>
                <c:pt idx="2354">
                  <c:v>1.9129570000000002</c:v>
                </c:pt>
                <c:pt idx="2355">
                  <c:v>1.9137696999999998</c:v>
                </c:pt>
                <c:pt idx="2356">
                  <c:v>1.9145823000000002</c:v>
                </c:pt>
                <c:pt idx="2357">
                  <c:v>1.915395</c:v>
                </c:pt>
                <c:pt idx="2358">
                  <c:v>1.9162076000000001</c:v>
                </c:pt>
                <c:pt idx="2359">
                  <c:v>1.9170201999999998</c:v>
                </c:pt>
                <c:pt idx="2360">
                  <c:v>1.9178329000000001</c:v>
                </c:pt>
                <c:pt idx="2361">
                  <c:v>1.9186455000000002</c:v>
                </c:pt>
                <c:pt idx="2362">
                  <c:v>1.9194582</c:v>
                </c:pt>
                <c:pt idx="2363">
                  <c:v>1.9202707999999999</c:v>
                </c:pt>
                <c:pt idx="2364">
                  <c:v>1.9210834999999999</c:v>
                </c:pt>
                <c:pt idx="2365">
                  <c:v>1.9218960999999999</c:v>
                </c:pt>
                <c:pt idx="2366">
                  <c:v>1.9227087</c:v>
                </c:pt>
                <c:pt idx="2367">
                  <c:v>1.9235213999999998</c:v>
                </c:pt>
                <c:pt idx="2368">
                  <c:v>1.924334</c:v>
                </c:pt>
                <c:pt idx="2369">
                  <c:v>1.9251467</c:v>
                </c:pt>
                <c:pt idx="2370">
                  <c:v>1.9259592999999997</c:v>
                </c:pt>
                <c:pt idx="2371">
                  <c:v>1.9267719000000001</c:v>
                </c:pt>
                <c:pt idx="2372">
                  <c:v>1.9275845999999999</c:v>
                </c:pt>
                <c:pt idx="2373">
                  <c:v>1.9283972</c:v>
                </c:pt>
                <c:pt idx="2374">
                  <c:v>1.9292099</c:v>
                </c:pt>
                <c:pt idx="2375">
                  <c:v>1.9300225000000002</c:v>
                </c:pt>
                <c:pt idx="2376">
                  <c:v>1.9308350999999999</c:v>
                </c:pt>
                <c:pt idx="2377">
                  <c:v>1.9316477999999999</c:v>
                </c:pt>
                <c:pt idx="2378">
                  <c:v>1.9324604000000001</c:v>
                </c:pt>
                <c:pt idx="2379">
                  <c:v>1.9332731000000001</c:v>
                </c:pt>
                <c:pt idx="2380">
                  <c:v>1.9340857000000002</c:v>
                </c:pt>
                <c:pt idx="2381">
                  <c:v>1.9348983</c:v>
                </c:pt>
                <c:pt idx="2382">
                  <c:v>1.935711</c:v>
                </c:pt>
                <c:pt idx="2383">
                  <c:v>1.9365235999999999</c:v>
                </c:pt>
                <c:pt idx="2384">
                  <c:v>1.9373362999999997</c:v>
                </c:pt>
                <c:pt idx="2385">
                  <c:v>1.9381489000000003</c:v>
                </c:pt>
                <c:pt idx="2386">
                  <c:v>1.9389615999999998</c:v>
                </c:pt>
                <c:pt idx="2387">
                  <c:v>1.9397741999999998</c:v>
                </c:pt>
                <c:pt idx="2388">
                  <c:v>1.9405867999999999</c:v>
                </c:pt>
                <c:pt idx="2389">
                  <c:v>1.9413994999999997</c:v>
                </c:pt>
                <c:pt idx="2390">
                  <c:v>1.9422121000000003</c:v>
                </c:pt>
                <c:pt idx="2391">
                  <c:v>1.9430247999999999</c:v>
                </c:pt>
                <c:pt idx="2392">
                  <c:v>1.9438374</c:v>
                </c:pt>
                <c:pt idx="2393">
                  <c:v>1.9446500000000002</c:v>
                </c:pt>
                <c:pt idx="2394">
                  <c:v>1.9454627</c:v>
                </c:pt>
                <c:pt idx="2395">
                  <c:v>1.9462752999999999</c:v>
                </c:pt>
                <c:pt idx="2396">
                  <c:v>1.9470880000000002</c:v>
                </c:pt>
                <c:pt idx="2397">
                  <c:v>1.9479005999999999</c:v>
                </c:pt>
                <c:pt idx="2398">
                  <c:v>1.9487132</c:v>
                </c:pt>
                <c:pt idx="2399">
                  <c:v>1.9495259</c:v>
                </c:pt>
                <c:pt idx="2400">
                  <c:v>1.9503385000000002</c:v>
                </c:pt>
                <c:pt idx="2401">
                  <c:v>1.9511512</c:v>
                </c:pt>
                <c:pt idx="2402">
                  <c:v>1.9519637999999997</c:v>
                </c:pt>
                <c:pt idx="2403">
                  <c:v>1.9527764999999999</c:v>
                </c:pt>
                <c:pt idx="2404">
                  <c:v>1.9535891000000001</c:v>
                </c:pt>
                <c:pt idx="2405">
                  <c:v>1.9544017</c:v>
                </c:pt>
                <c:pt idx="2406">
                  <c:v>1.9552144</c:v>
                </c:pt>
                <c:pt idx="2407">
                  <c:v>1.9560270000000002</c:v>
                </c:pt>
                <c:pt idx="2408">
                  <c:v>1.9568397</c:v>
                </c:pt>
                <c:pt idx="2409">
                  <c:v>1.9576522999999999</c:v>
                </c:pt>
                <c:pt idx="2410">
                  <c:v>1.9584649000000001</c:v>
                </c:pt>
                <c:pt idx="2411">
                  <c:v>1.9592776000000001</c:v>
                </c:pt>
                <c:pt idx="2412">
                  <c:v>1.9600902</c:v>
                </c:pt>
                <c:pt idx="2413">
                  <c:v>1.9609029000000002</c:v>
                </c:pt>
                <c:pt idx="2414">
                  <c:v>1.9617154999999999</c:v>
                </c:pt>
                <c:pt idx="2415">
                  <c:v>1.9625281000000001</c:v>
                </c:pt>
                <c:pt idx="2416">
                  <c:v>1.9633408000000001</c:v>
                </c:pt>
                <c:pt idx="2417">
                  <c:v>1.9641534000000003</c:v>
                </c:pt>
                <c:pt idx="2418">
                  <c:v>1.9649661</c:v>
                </c:pt>
                <c:pt idx="2419">
                  <c:v>1.9657787</c:v>
                </c:pt>
                <c:pt idx="2420">
                  <c:v>1.9665914</c:v>
                </c:pt>
                <c:pt idx="2421">
                  <c:v>1.9674039999999999</c:v>
                </c:pt>
                <c:pt idx="2422">
                  <c:v>1.9682166000000001</c:v>
                </c:pt>
                <c:pt idx="2423">
                  <c:v>1.9690292999999999</c:v>
                </c:pt>
                <c:pt idx="2424">
                  <c:v>1.9698419</c:v>
                </c:pt>
                <c:pt idx="2425">
                  <c:v>1.9706546</c:v>
                </c:pt>
                <c:pt idx="2426">
                  <c:v>1.9714672</c:v>
                </c:pt>
                <c:pt idx="2427">
                  <c:v>1.9722797999999999</c:v>
                </c:pt>
                <c:pt idx="2428">
                  <c:v>1.9730924999999999</c:v>
                </c:pt>
                <c:pt idx="2429">
                  <c:v>1.9739051000000001</c:v>
                </c:pt>
                <c:pt idx="2430">
                  <c:v>1.9747178000000003</c:v>
                </c:pt>
                <c:pt idx="2431">
                  <c:v>1.9755304</c:v>
                </c:pt>
                <c:pt idx="2432">
                  <c:v>1.9763430000000002</c:v>
                </c:pt>
                <c:pt idx="2433">
                  <c:v>1.9771557000000002</c:v>
                </c:pt>
                <c:pt idx="2434">
                  <c:v>1.9779682999999997</c:v>
                </c:pt>
                <c:pt idx="2435">
                  <c:v>1.9787810000000001</c:v>
                </c:pt>
                <c:pt idx="2436">
                  <c:v>1.9795935999999998</c:v>
                </c:pt>
                <c:pt idx="2437">
                  <c:v>1.9804062</c:v>
                </c:pt>
                <c:pt idx="2438">
                  <c:v>1.9812189000000002</c:v>
                </c:pt>
                <c:pt idx="2439">
                  <c:v>1.9820314999999999</c:v>
                </c:pt>
                <c:pt idx="2440">
                  <c:v>1.9828441999999999</c:v>
                </c:pt>
                <c:pt idx="2441">
                  <c:v>1.9836568000000001</c:v>
                </c:pt>
                <c:pt idx="2442">
                  <c:v>1.9844695000000001</c:v>
                </c:pt>
                <c:pt idx="2443">
                  <c:v>1.9852821000000003</c:v>
                </c:pt>
                <c:pt idx="2444">
                  <c:v>1.9860947</c:v>
                </c:pt>
                <c:pt idx="2445">
                  <c:v>1.9869074000000002</c:v>
                </c:pt>
                <c:pt idx="2446">
                  <c:v>1.9877199999999999</c:v>
                </c:pt>
                <c:pt idx="2447">
                  <c:v>1.9885326999999999</c:v>
                </c:pt>
                <c:pt idx="2448">
                  <c:v>1.9893453000000001</c:v>
                </c:pt>
                <c:pt idx="2449">
                  <c:v>1.9901579000000005</c:v>
                </c:pt>
                <c:pt idx="2450">
                  <c:v>1.9909706</c:v>
                </c:pt>
                <c:pt idx="2451">
                  <c:v>1.9917832</c:v>
                </c:pt>
                <c:pt idx="2452">
                  <c:v>1.9925959000000002</c:v>
                </c:pt>
                <c:pt idx="2453">
                  <c:v>1.9934084999999999</c:v>
                </c:pt>
                <c:pt idx="2454">
                  <c:v>1.9942211000000001</c:v>
                </c:pt>
                <c:pt idx="2455">
                  <c:v>1.9950338000000001</c:v>
                </c:pt>
                <c:pt idx="2456">
                  <c:v>1.9958464</c:v>
                </c:pt>
                <c:pt idx="2457">
                  <c:v>1.9966591000000002</c:v>
                </c:pt>
                <c:pt idx="2458">
                  <c:v>1.9974717</c:v>
                </c:pt>
                <c:pt idx="2459">
                  <c:v>1.9982844000000002</c:v>
                </c:pt>
                <c:pt idx="2460">
                  <c:v>1.9990969999999999</c:v>
                </c:pt>
                <c:pt idx="2461">
                  <c:v>1.9999095999999998</c:v>
                </c:pt>
                <c:pt idx="2462">
                  <c:v>2.0007223000000001</c:v>
                </c:pt>
                <c:pt idx="2463">
                  <c:v>2.0015349000000002</c:v>
                </c:pt>
                <c:pt idx="2464">
                  <c:v>2.0023475999999998</c:v>
                </c:pt>
                <c:pt idx="2465">
                  <c:v>2.0031601999999999</c:v>
                </c:pt>
                <c:pt idx="2466">
                  <c:v>2.0039728000000001</c:v>
                </c:pt>
                <c:pt idx="2467">
                  <c:v>2.0047855000000001</c:v>
                </c:pt>
                <c:pt idx="2468">
                  <c:v>2.0055980999999998</c:v>
                </c:pt>
                <c:pt idx="2469">
                  <c:v>2.0064107999999998</c:v>
                </c:pt>
                <c:pt idx="2470">
                  <c:v>2.0072234</c:v>
                </c:pt>
                <c:pt idx="2471">
                  <c:v>2.0080360000000002</c:v>
                </c:pt>
                <c:pt idx="2472">
                  <c:v>2.0088486999999997</c:v>
                </c:pt>
                <c:pt idx="2473">
                  <c:v>2.0096612999999999</c:v>
                </c:pt>
                <c:pt idx="2474">
                  <c:v>2.0104739999999994</c:v>
                </c:pt>
                <c:pt idx="2475">
                  <c:v>2.0112865999999996</c:v>
                </c:pt>
                <c:pt idx="2476">
                  <c:v>2.0120991999999998</c:v>
                </c:pt>
                <c:pt idx="2477">
                  <c:v>2.0129118999999998</c:v>
                </c:pt>
                <c:pt idx="2478">
                  <c:v>2.0137244999999999</c:v>
                </c:pt>
                <c:pt idx="2479">
                  <c:v>2.0145371999999999</c:v>
                </c:pt>
                <c:pt idx="2480">
                  <c:v>2.0153497999999996</c:v>
                </c:pt>
                <c:pt idx="2481">
                  <c:v>2.0161624999999996</c:v>
                </c:pt>
                <c:pt idx="2482">
                  <c:v>2.0169750999999994</c:v>
                </c:pt>
                <c:pt idx="2483">
                  <c:v>2.0177877000000004</c:v>
                </c:pt>
                <c:pt idx="2484">
                  <c:v>2.0186003999999995</c:v>
                </c:pt>
                <c:pt idx="2485">
                  <c:v>2.0194129999999997</c:v>
                </c:pt>
                <c:pt idx="2486">
                  <c:v>2.0202257000000001</c:v>
                </c:pt>
                <c:pt idx="2487">
                  <c:v>2.0210382999999998</c:v>
                </c:pt>
                <c:pt idx="2488">
                  <c:v>2.0218508999999996</c:v>
                </c:pt>
                <c:pt idx="2489">
                  <c:v>2.0226635999999996</c:v>
                </c:pt>
                <c:pt idx="2490">
                  <c:v>2.0234762000000002</c:v>
                </c:pt>
                <c:pt idx="2491">
                  <c:v>2.0242888999999997</c:v>
                </c:pt>
                <c:pt idx="2492">
                  <c:v>2.0251014999999999</c:v>
                </c:pt>
                <c:pt idx="2493">
                  <c:v>2.0259141000000001</c:v>
                </c:pt>
                <c:pt idx="2494">
                  <c:v>2.0267268000000001</c:v>
                </c:pt>
                <c:pt idx="2495">
                  <c:v>2.0275394000000002</c:v>
                </c:pt>
                <c:pt idx="2496">
                  <c:v>2.0283520999999998</c:v>
                </c:pt>
                <c:pt idx="2497">
                  <c:v>2.0291646999999999</c:v>
                </c:pt>
                <c:pt idx="2498">
                  <c:v>2.0299773999999999</c:v>
                </c:pt>
                <c:pt idx="2499">
                  <c:v>2.0307900000000001</c:v>
                </c:pt>
                <c:pt idx="2500">
                  <c:v>2.0316025999999994</c:v>
                </c:pt>
                <c:pt idx="2501">
                  <c:v>2.0324152999999994</c:v>
                </c:pt>
                <c:pt idx="2502">
                  <c:v>2.0332279</c:v>
                </c:pt>
                <c:pt idx="2503">
                  <c:v>2.0340405999999995</c:v>
                </c:pt>
                <c:pt idx="2504">
                  <c:v>2.0348531999999997</c:v>
                </c:pt>
                <c:pt idx="2505">
                  <c:v>2.0356657999999994</c:v>
                </c:pt>
                <c:pt idx="2506">
                  <c:v>2.036478499999999</c:v>
                </c:pt>
                <c:pt idx="2507">
                  <c:v>2.0372911</c:v>
                </c:pt>
                <c:pt idx="2508">
                  <c:v>2.0381038</c:v>
                </c:pt>
                <c:pt idx="2509">
                  <c:v>2.0389163999999997</c:v>
                </c:pt>
                <c:pt idx="2510">
                  <c:v>2.0397289999999995</c:v>
                </c:pt>
                <c:pt idx="2511">
                  <c:v>2.0405416999999999</c:v>
                </c:pt>
                <c:pt idx="2512">
                  <c:v>2.0413543000000001</c:v>
                </c:pt>
                <c:pt idx="2513">
                  <c:v>2.0421670000000001</c:v>
                </c:pt>
                <c:pt idx="2514">
                  <c:v>2.0429795999999998</c:v>
                </c:pt>
                <c:pt idx="2515">
                  <c:v>2.0437923000000002</c:v>
                </c:pt>
                <c:pt idx="2516">
                  <c:v>2.0446048999999999</c:v>
                </c:pt>
                <c:pt idx="2517">
                  <c:v>2.0454175000000001</c:v>
                </c:pt>
                <c:pt idx="2518">
                  <c:v>2.0462302000000001</c:v>
                </c:pt>
                <c:pt idx="2519">
                  <c:v>2.0470427999999998</c:v>
                </c:pt>
                <c:pt idx="2520">
                  <c:v>2.0478554999999994</c:v>
                </c:pt>
                <c:pt idx="2521">
                  <c:v>2.0486680999999995</c:v>
                </c:pt>
                <c:pt idx="2522">
                  <c:v>2.0494807000000002</c:v>
                </c:pt>
                <c:pt idx="2523">
                  <c:v>2.0502933999999997</c:v>
                </c:pt>
                <c:pt idx="2524">
                  <c:v>2.0511059999999994</c:v>
                </c:pt>
                <c:pt idx="2525">
                  <c:v>2.0519186999999994</c:v>
                </c:pt>
                <c:pt idx="2526">
                  <c:v>2.0527313</c:v>
                </c:pt>
                <c:pt idx="2527">
                  <c:v>2.0535438999999998</c:v>
                </c:pt>
                <c:pt idx="2528">
                  <c:v>2.0543565999999998</c:v>
                </c:pt>
                <c:pt idx="2529">
                  <c:v>2.0551691999999995</c:v>
                </c:pt>
                <c:pt idx="2530">
                  <c:v>2.0559818999999999</c:v>
                </c:pt>
                <c:pt idx="2531">
                  <c:v>2.0567945000000001</c:v>
                </c:pt>
                <c:pt idx="2532">
                  <c:v>2.0576070999999998</c:v>
                </c:pt>
                <c:pt idx="2533">
                  <c:v>2.0584197999999998</c:v>
                </c:pt>
                <c:pt idx="2534">
                  <c:v>2.0592323999999995</c:v>
                </c:pt>
                <c:pt idx="2535">
                  <c:v>2.0600450999999995</c:v>
                </c:pt>
                <c:pt idx="2536">
                  <c:v>2.0608577000000001</c:v>
                </c:pt>
                <c:pt idx="2537">
                  <c:v>2.0616703999999997</c:v>
                </c:pt>
                <c:pt idx="2538">
                  <c:v>2.0624829999999994</c:v>
                </c:pt>
                <c:pt idx="2539">
                  <c:v>2.0632956</c:v>
                </c:pt>
                <c:pt idx="2540">
                  <c:v>2.0641083</c:v>
                </c:pt>
                <c:pt idx="2541">
                  <c:v>2.0649209000000002</c:v>
                </c:pt>
                <c:pt idx="2542">
                  <c:v>2.0657336000000002</c:v>
                </c:pt>
                <c:pt idx="2543">
                  <c:v>2.0665461999999994</c:v>
                </c:pt>
                <c:pt idx="2544">
                  <c:v>2.0673588000000001</c:v>
                </c:pt>
                <c:pt idx="2545">
                  <c:v>2.0681715000000005</c:v>
                </c:pt>
                <c:pt idx="2546">
                  <c:v>2.0689841000000002</c:v>
                </c:pt>
                <c:pt idx="2547">
                  <c:v>2.0697968000000002</c:v>
                </c:pt>
                <c:pt idx="2548">
                  <c:v>2.0706093999999995</c:v>
                </c:pt>
                <c:pt idx="2549">
                  <c:v>2.0714219999999997</c:v>
                </c:pt>
                <c:pt idx="2550">
                  <c:v>2.0722347000000001</c:v>
                </c:pt>
                <c:pt idx="2551">
                  <c:v>2.0730472999999998</c:v>
                </c:pt>
                <c:pt idx="2552">
                  <c:v>2.0738599999999994</c:v>
                </c:pt>
                <c:pt idx="2553">
                  <c:v>2.0746725999999995</c:v>
                </c:pt>
                <c:pt idx="2554">
                  <c:v>2.0754852999999995</c:v>
                </c:pt>
                <c:pt idx="2555">
                  <c:v>2.0762978999999997</c:v>
                </c:pt>
                <c:pt idx="2556">
                  <c:v>2.0771104999999999</c:v>
                </c:pt>
                <c:pt idx="2557">
                  <c:v>2.0779231999999999</c:v>
                </c:pt>
                <c:pt idx="2558">
                  <c:v>2.0787358</c:v>
                </c:pt>
                <c:pt idx="2559">
                  <c:v>2.0795484999999996</c:v>
                </c:pt>
                <c:pt idx="2560">
                  <c:v>2.0803611000000002</c:v>
                </c:pt>
                <c:pt idx="2561">
                  <c:v>2.0811736999999999</c:v>
                </c:pt>
                <c:pt idx="2562">
                  <c:v>2.0819863999999999</c:v>
                </c:pt>
                <c:pt idx="2563">
                  <c:v>2.0827990000000001</c:v>
                </c:pt>
                <c:pt idx="2564">
                  <c:v>2.0836117000000005</c:v>
                </c:pt>
                <c:pt idx="2565">
                  <c:v>2.0844243000000002</c:v>
                </c:pt>
                <c:pt idx="2566">
                  <c:v>2.0852368999999999</c:v>
                </c:pt>
                <c:pt idx="2567">
                  <c:v>2.0860495999999995</c:v>
                </c:pt>
                <c:pt idx="2568">
                  <c:v>2.0868621999999997</c:v>
                </c:pt>
                <c:pt idx="2569">
                  <c:v>2.0876749000000001</c:v>
                </c:pt>
                <c:pt idx="2570">
                  <c:v>2.0884874999999998</c:v>
                </c:pt>
                <c:pt idx="2571">
                  <c:v>2.0893001</c:v>
                </c:pt>
                <c:pt idx="2572">
                  <c:v>2.0901128</c:v>
                </c:pt>
                <c:pt idx="2573">
                  <c:v>2.0909253999999997</c:v>
                </c:pt>
                <c:pt idx="2574">
                  <c:v>2.0917380999999997</c:v>
                </c:pt>
                <c:pt idx="2575">
                  <c:v>2.0925506999999994</c:v>
                </c:pt>
                <c:pt idx="2576">
                  <c:v>2.0933633999999999</c:v>
                </c:pt>
                <c:pt idx="2577">
                  <c:v>2.094176</c:v>
                </c:pt>
                <c:pt idx="2578">
                  <c:v>2.0949885999999998</c:v>
                </c:pt>
                <c:pt idx="2579">
                  <c:v>2.0958012999999998</c:v>
                </c:pt>
                <c:pt idx="2580">
                  <c:v>2.0966138999999995</c:v>
                </c:pt>
                <c:pt idx="2581">
                  <c:v>2.0974265999999999</c:v>
                </c:pt>
                <c:pt idx="2582">
                  <c:v>2.0982392000000001</c:v>
                </c:pt>
                <c:pt idx="2583">
                  <c:v>2.0990517999999998</c:v>
                </c:pt>
                <c:pt idx="2584">
                  <c:v>2.0998644999999994</c:v>
                </c:pt>
                <c:pt idx="2585">
                  <c:v>2.1006771</c:v>
                </c:pt>
                <c:pt idx="2586">
                  <c:v>2.1014898</c:v>
                </c:pt>
                <c:pt idx="2587">
                  <c:v>2.1023023999999997</c:v>
                </c:pt>
                <c:pt idx="2588">
                  <c:v>2.1031150000000003</c:v>
                </c:pt>
                <c:pt idx="2589">
                  <c:v>2.1039277000000003</c:v>
                </c:pt>
                <c:pt idx="2590">
                  <c:v>2.1047403</c:v>
                </c:pt>
                <c:pt idx="2591">
                  <c:v>2.105553</c:v>
                </c:pt>
                <c:pt idx="2592">
                  <c:v>2.1063655999999997</c:v>
                </c:pt>
                <c:pt idx="2593">
                  <c:v>2.1071783000000002</c:v>
                </c:pt>
                <c:pt idx="2594">
                  <c:v>2.1079909000000003</c:v>
                </c:pt>
                <c:pt idx="2595">
                  <c:v>2.1088035000000001</c:v>
                </c:pt>
                <c:pt idx="2596">
                  <c:v>2.1096162000000001</c:v>
                </c:pt>
                <c:pt idx="2597">
                  <c:v>2.1104287999999998</c:v>
                </c:pt>
                <c:pt idx="2598">
                  <c:v>2.1112414999999998</c:v>
                </c:pt>
                <c:pt idx="2599">
                  <c:v>2.1120540999999995</c:v>
                </c:pt>
                <c:pt idx="2600">
                  <c:v>2.1128666999999997</c:v>
                </c:pt>
                <c:pt idx="2601">
                  <c:v>2.1136793999999997</c:v>
                </c:pt>
                <c:pt idx="2602">
                  <c:v>2.1144919999999998</c:v>
                </c:pt>
                <c:pt idx="2603">
                  <c:v>2.1153046999999998</c:v>
                </c:pt>
                <c:pt idx="2604">
                  <c:v>2.1161173</c:v>
                </c:pt>
                <c:pt idx="2605">
                  <c:v>2.1169298999999997</c:v>
                </c:pt>
                <c:pt idx="2606">
                  <c:v>2.1177425999999997</c:v>
                </c:pt>
                <c:pt idx="2607">
                  <c:v>2.1185551999999994</c:v>
                </c:pt>
                <c:pt idx="2608">
                  <c:v>2.1193678999999999</c:v>
                </c:pt>
                <c:pt idx="2609">
                  <c:v>2.1201805000000005</c:v>
                </c:pt>
                <c:pt idx="2610">
                  <c:v>2.1209932000000005</c:v>
                </c:pt>
                <c:pt idx="2611">
                  <c:v>2.1218057999999997</c:v>
                </c:pt>
                <c:pt idx="2612">
                  <c:v>2.1226183999999995</c:v>
                </c:pt>
                <c:pt idx="2613">
                  <c:v>2.1234311000000003</c:v>
                </c:pt>
                <c:pt idx="2614">
                  <c:v>2.1242437000000001</c:v>
                </c:pt>
                <c:pt idx="2615">
                  <c:v>2.1250563999999996</c:v>
                </c:pt>
                <c:pt idx="2616">
                  <c:v>2.1258689999999993</c:v>
                </c:pt>
                <c:pt idx="2617">
                  <c:v>2.1266815999999999</c:v>
                </c:pt>
                <c:pt idx="2618">
                  <c:v>2.1274943000000004</c:v>
                </c:pt>
                <c:pt idx="2619">
                  <c:v>2.1283069000000001</c:v>
                </c:pt>
                <c:pt idx="2620">
                  <c:v>2.1291196000000001</c:v>
                </c:pt>
                <c:pt idx="2621">
                  <c:v>2.1299321999999998</c:v>
                </c:pt>
                <c:pt idx="2622">
                  <c:v>2.1307448</c:v>
                </c:pt>
                <c:pt idx="2623">
                  <c:v>2.1315575</c:v>
                </c:pt>
                <c:pt idx="2624">
                  <c:v>2.1323700999999997</c:v>
                </c:pt>
                <c:pt idx="2625">
                  <c:v>2.1331828000000002</c:v>
                </c:pt>
                <c:pt idx="2626">
                  <c:v>2.1339953999999999</c:v>
                </c:pt>
                <c:pt idx="2627">
                  <c:v>2.1348079999999996</c:v>
                </c:pt>
                <c:pt idx="2628">
                  <c:v>2.1356207</c:v>
                </c:pt>
                <c:pt idx="2629">
                  <c:v>2.1364332999999998</c:v>
                </c:pt>
                <c:pt idx="2630">
                  <c:v>2.1372459999999998</c:v>
                </c:pt>
                <c:pt idx="2631">
                  <c:v>2.1380585999999995</c:v>
                </c:pt>
                <c:pt idx="2632">
                  <c:v>2.1388712999999999</c:v>
                </c:pt>
                <c:pt idx="2633">
                  <c:v>2.1396838999999996</c:v>
                </c:pt>
                <c:pt idx="2634">
                  <c:v>2.1404964999999998</c:v>
                </c:pt>
                <c:pt idx="2635">
                  <c:v>2.1413091999999998</c:v>
                </c:pt>
                <c:pt idx="2636">
                  <c:v>2.1421218000000004</c:v>
                </c:pt>
                <c:pt idx="2637">
                  <c:v>2.1429345000000004</c:v>
                </c:pt>
                <c:pt idx="2638">
                  <c:v>2.1437471000000001</c:v>
                </c:pt>
                <c:pt idx="2639">
                  <c:v>2.1445596999999998</c:v>
                </c:pt>
                <c:pt idx="2640">
                  <c:v>2.1453723999999998</c:v>
                </c:pt>
                <c:pt idx="2641">
                  <c:v>2.146185</c:v>
                </c:pt>
                <c:pt idx="2642">
                  <c:v>2.1469977000000005</c:v>
                </c:pt>
                <c:pt idx="2643">
                  <c:v>2.1478103000000002</c:v>
                </c:pt>
                <c:pt idx="2644">
                  <c:v>2.1486228999999999</c:v>
                </c:pt>
                <c:pt idx="2645">
                  <c:v>2.1494355999999999</c:v>
                </c:pt>
                <c:pt idx="2646">
                  <c:v>2.1502481999999996</c:v>
                </c:pt>
                <c:pt idx="2647">
                  <c:v>2.1510608999999996</c:v>
                </c:pt>
                <c:pt idx="2648">
                  <c:v>2.1518734999999998</c:v>
                </c:pt>
                <c:pt idx="2649">
                  <c:v>2.1526861999999998</c:v>
                </c:pt>
                <c:pt idx="2650">
                  <c:v>2.1534987999999999</c:v>
                </c:pt>
                <c:pt idx="2651">
                  <c:v>2.1543114000000001</c:v>
                </c:pt>
                <c:pt idx="2652">
                  <c:v>2.1551241000000001</c:v>
                </c:pt>
                <c:pt idx="2653">
                  <c:v>2.1559366999999998</c:v>
                </c:pt>
                <c:pt idx="2654">
                  <c:v>2.1567493999999994</c:v>
                </c:pt>
                <c:pt idx="2655">
                  <c:v>2.157562</c:v>
                </c:pt>
                <c:pt idx="2656">
                  <c:v>2.1583746000000001</c:v>
                </c:pt>
                <c:pt idx="2657">
                  <c:v>2.1591873000000001</c:v>
                </c:pt>
                <c:pt idx="2658">
                  <c:v>2.1599998999999999</c:v>
                </c:pt>
                <c:pt idx="2659">
                  <c:v>2.1608125999999999</c:v>
                </c:pt>
                <c:pt idx="2660">
                  <c:v>2.1616252</c:v>
                </c:pt>
                <c:pt idx="2661">
                  <c:v>2.1624378000000002</c:v>
                </c:pt>
                <c:pt idx="2662">
                  <c:v>2.1632505000000002</c:v>
                </c:pt>
                <c:pt idx="2663">
                  <c:v>2.1640630999999999</c:v>
                </c:pt>
                <c:pt idx="2664">
                  <c:v>2.1648757999999999</c:v>
                </c:pt>
                <c:pt idx="2665">
                  <c:v>2.1656883999999996</c:v>
                </c:pt>
                <c:pt idx="2666">
                  <c:v>2.1665009999999998</c:v>
                </c:pt>
                <c:pt idx="2667">
                  <c:v>2.1673137000000002</c:v>
                </c:pt>
                <c:pt idx="2668">
                  <c:v>2.1681263000000004</c:v>
                </c:pt>
                <c:pt idx="2669">
                  <c:v>2.1689390000000004</c:v>
                </c:pt>
                <c:pt idx="2670">
                  <c:v>2.1697516000000001</c:v>
                </c:pt>
                <c:pt idx="2671">
                  <c:v>2.1705643000000001</c:v>
                </c:pt>
                <c:pt idx="2672">
                  <c:v>2.1713768999999998</c:v>
                </c:pt>
                <c:pt idx="2673">
                  <c:v>2.1721895</c:v>
                </c:pt>
                <c:pt idx="2674">
                  <c:v>2.1730022</c:v>
                </c:pt>
                <c:pt idx="2675">
                  <c:v>2.1738148000000002</c:v>
                </c:pt>
                <c:pt idx="2676">
                  <c:v>2.1746275000000002</c:v>
                </c:pt>
                <c:pt idx="2677">
                  <c:v>2.1754400999999994</c:v>
                </c:pt>
                <c:pt idx="2678">
                  <c:v>2.1762526999999996</c:v>
                </c:pt>
                <c:pt idx="2679">
                  <c:v>2.1770653999999996</c:v>
                </c:pt>
                <c:pt idx="2680">
                  <c:v>2.1778779999999998</c:v>
                </c:pt>
                <c:pt idx="2681">
                  <c:v>2.1786907000000002</c:v>
                </c:pt>
                <c:pt idx="2682">
                  <c:v>2.1795032999999999</c:v>
                </c:pt>
                <c:pt idx="2683">
                  <c:v>2.1803159000000001</c:v>
                </c:pt>
                <c:pt idx="2684">
                  <c:v>2.1811286000000001</c:v>
                </c:pt>
                <c:pt idx="2685">
                  <c:v>2.1819411999999998</c:v>
                </c:pt>
                <c:pt idx="2686">
                  <c:v>2.1827538999999998</c:v>
                </c:pt>
                <c:pt idx="2687">
                  <c:v>2.1835665000000004</c:v>
                </c:pt>
                <c:pt idx="2688">
                  <c:v>2.1843792000000004</c:v>
                </c:pt>
                <c:pt idx="2689">
                  <c:v>2.1851918000000006</c:v>
                </c:pt>
                <c:pt idx="2690">
                  <c:v>2.1860043999999998</c:v>
                </c:pt>
                <c:pt idx="2691">
                  <c:v>2.1868170999999998</c:v>
                </c:pt>
                <c:pt idx="2692">
                  <c:v>2.1876297000000005</c:v>
                </c:pt>
                <c:pt idx="2693">
                  <c:v>2.1884423999999996</c:v>
                </c:pt>
                <c:pt idx="2694">
                  <c:v>2.1892549999999997</c:v>
                </c:pt>
                <c:pt idx="2695">
                  <c:v>2.1900675999999999</c:v>
                </c:pt>
                <c:pt idx="2696">
                  <c:v>2.1908802999999999</c:v>
                </c:pt>
                <c:pt idx="2697">
                  <c:v>2.1916928999999996</c:v>
                </c:pt>
                <c:pt idx="2698">
                  <c:v>2.1925055999999996</c:v>
                </c:pt>
                <c:pt idx="2699">
                  <c:v>2.1933182000000002</c:v>
                </c:pt>
                <c:pt idx="2700">
                  <c:v>2.1941308000000004</c:v>
                </c:pt>
                <c:pt idx="2701">
                  <c:v>2.1949434999999995</c:v>
                </c:pt>
                <c:pt idx="2702">
                  <c:v>2.1957560999999997</c:v>
                </c:pt>
                <c:pt idx="2703">
                  <c:v>2.1965687999999997</c:v>
                </c:pt>
                <c:pt idx="2704">
                  <c:v>2.1973814000000003</c:v>
                </c:pt>
                <c:pt idx="2705">
                  <c:v>2.1981941000000003</c:v>
                </c:pt>
                <c:pt idx="2706">
                  <c:v>2.1990067</c:v>
                </c:pt>
                <c:pt idx="2707">
                  <c:v>2.1998192999999997</c:v>
                </c:pt>
                <c:pt idx="2708">
                  <c:v>2.2006320000000001</c:v>
                </c:pt>
                <c:pt idx="2709">
                  <c:v>2.2014445999999999</c:v>
                </c:pt>
                <c:pt idx="2710">
                  <c:v>2.2022572999999999</c:v>
                </c:pt>
                <c:pt idx="2711">
                  <c:v>2.2030699</c:v>
                </c:pt>
                <c:pt idx="2712">
                  <c:v>2.2038825000000002</c:v>
                </c:pt>
                <c:pt idx="2713">
                  <c:v>2.2046952000000002</c:v>
                </c:pt>
                <c:pt idx="2714">
                  <c:v>2.2055078000000004</c:v>
                </c:pt>
                <c:pt idx="2715">
                  <c:v>2.2063204999999999</c:v>
                </c:pt>
                <c:pt idx="2716">
                  <c:v>2.2071331000000005</c:v>
                </c:pt>
                <c:pt idx="2717">
                  <c:v>2.2079456999999998</c:v>
                </c:pt>
                <c:pt idx="2718">
                  <c:v>2.2087583999999998</c:v>
                </c:pt>
                <c:pt idx="2719">
                  <c:v>2.2095710000000004</c:v>
                </c:pt>
                <c:pt idx="2720">
                  <c:v>2.2103837000000004</c:v>
                </c:pt>
                <c:pt idx="2721">
                  <c:v>2.2111963000000001</c:v>
                </c:pt>
                <c:pt idx="2722">
                  <c:v>2.2120088999999994</c:v>
                </c:pt>
                <c:pt idx="2723">
                  <c:v>2.2128215999999998</c:v>
                </c:pt>
                <c:pt idx="2724">
                  <c:v>2.2136342000000004</c:v>
                </c:pt>
                <c:pt idx="2725">
                  <c:v>2.2144468999999996</c:v>
                </c:pt>
                <c:pt idx="2726">
                  <c:v>2.2152594999999997</c:v>
                </c:pt>
                <c:pt idx="2727">
                  <c:v>2.2160721999999997</c:v>
                </c:pt>
                <c:pt idx="2728">
                  <c:v>2.2168847999999999</c:v>
                </c:pt>
                <c:pt idx="2729">
                  <c:v>2.2176974</c:v>
                </c:pt>
                <c:pt idx="2730">
                  <c:v>2.2185101</c:v>
                </c:pt>
                <c:pt idx="2731">
                  <c:v>2.2193227000000002</c:v>
                </c:pt>
                <c:pt idx="2732">
                  <c:v>2.2201354000000002</c:v>
                </c:pt>
                <c:pt idx="2733">
                  <c:v>2.2209479999999999</c:v>
                </c:pt>
                <c:pt idx="2734">
                  <c:v>2.2217606000000001</c:v>
                </c:pt>
                <c:pt idx="2735">
                  <c:v>2.2225733000000001</c:v>
                </c:pt>
                <c:pt idx="2736">
                  <c:v>2.2233859000000002</c:v>
                </c:pt>
                <c:pt idx="2737">
                  <c:v>2.2241986000000002</c:v>
                </c:pt>
                <c:pt idx="2738">
                  <c:v>2.2250112000000004</c:v>
                </c:pt>
                <c:pt idx="2739">
                  <c:v>2.2258238000000001</c:v>
                </c:pt>
                <c:pt idx="2740">
                  <c:v>2.2266365000000001</c:v>
                </c:pt>
                <c:pt idx="2741">
                  <c:v>2.2274490999999998</c:v>
                </c:pt>
                <c:pt idx="2742">
                  <c:v>2.2282618000000003</c:v>
                </c:pt>
                <c:pt idx="2743">
                  <c:v>2.2290744</c:v>
                </c:pt>
                <c:pt idx="2744">
                  <c:v>2.2298871</c:v>
                </c:pt>
                <c:pt idx="2745">
                  <c:v>2.2306997000000002</c:v>
                </c:pt>
                <c:pt idx="2746">
                  <c:v>2.2315122999999999</c:v>
                </c:pt>
                <c:pt idx="2747">
                  <c:v>2.2323249999999999</c:v>
                </c:pt>
                <c:pt idx="2748">
                  <c:v>2.2331376000000005</c:v>
                </c:pt>
                <c:pt idx="2749">
                  <c:v>2.2339503000000001</c:v>
                </c:pt>
                <c:pt idx="2750">
                  <c:v>2.2347628999999998</c:v>
                </c:pt>
                <c:pt idx="2751">
                  <c:v>2.2355754999999995</c:v>
                </c:pt>
                <c:pt idx="2752">
                  <c:v>2.2363881999999995</c:v>
                </c:pt>
                <c:pt idx="2753">
                  <c:v>2.2372008000000001</c:v>
                </c:pt>
                <c:pt idx="2754">
                  <c:v>2.2380135000000001</c:v>
                </c:pt>
                <c:pt idx="2755">
                  <c:v>2.2388260999999998</c:v>
                </c:pt>
                <c:pt idx="2756">
                  <c:v>2.2396387</c:v>
                </c:pt>
                <c:pt idx="2757">
                  <c:v>2.2404514</c:v>
                </c:pt>
                <c:pt idx="2758">
                  <c:v>2.2412640000000001</c:v>
                </c:pt>
                <c:pt idx="2759">
                  <c:v>2.2420767000000001</c:v>
                </c:pt>
                <c:pt idx="2760">
                  <c:v>2.2428892999999999</c:v>
                </c:pt>
                <c:pt idx="2761">
                  <c:v>2.2437019000000005</c:v>
                </c:pt>
                <c:pt idx="2762">
                  <c:v>2.2445146000000005</c:v>
                </c:pt>
                <c:pt idx="2763">
                  <c:v>2.2453272000000006</c:v>
                </c:pt>
                <c:pt idx="2764">
                  <c:v>2.2461399000000002</c:v>
                </c:pt>
                <c:pt idx="2765">
                  <c:v>2.2469524999999995</c:v>
                </c:pt>
                <c:pt idx="2766">
                  <c:v>2.2477651999999999</c:v>
                </c:pt>
                <c:pt idx="2767">
                  <c:v>2.2485778000000005</c:v>
                </c:pt>
                <c:pt idx="2768">
                  <c:v>2.2493904000000002</c:v>
                </c:pt>
                <c:pt idx="2769">
                  <c:v>2.2502030999999998</c:v>
                </c:pt>
                <c:pt idx="2770">
                  <c:v>2.2510157</c:v>
                </c:pt>
                <c:pt idx="2771">
                  <c:v>2.2518283999999995</c:v>
                </c:pt>
                <c:pt idx="2772">
                  <c:v>2.2526409999999997</c:v>
                </c:pt>
                <c:pt idx="2773">
                  <c:v>2.2534535999999998</c:v>
                </c:pt>
                <c:pt idx="2774">
                  <c:v>2.2542662999999998</c:v>
                </c:pt>
                <c:pt idx="2775">
                  <c:v>2.2550788999999996</c:v>
                </c:pt>
                <c:pt idx="2776">
                  <c:v>2.2558916</c:v>
                </c:pt>
                <c:pt idx="2777">
                  <c:v>2.2567042000000002</c:v>
                </c:pt>
                <c:pt idx="2778">
                  <c:v>2.2575168000000003</c:v>
                </c:pt>
                <c:pt idx="2779">
                  <c:v>2.2583294999999999</c:v>
                </c:pt>
                <c:pt idx="2780">
                  <c:v>2.2591420999999996</c:v>
                </c:pt>
                <c:pt idx="2781">
                  <c:v>2.2599548</c:v>
                </c:pt>
                <c:pt idx="2782">
                  <c:v>2.2607674000000002</c:v>
                </c:pt>
                <c:pt idx="2783">
                  <c:v>2.2615801000000002</c:v>
                </c:pt>
                <c:pt idx="2784">
                  <c:v>2.2623926999999999</c:v>
                </c:pt>
                <c:pt idx="2785">
                  <c:v>2.2632053000000001</c:v>
                </c:pt>
                <c:pt idx="2786">
                  <c:v>2.2640180000000001</c:v>
                </c:pt>
                <c:pt idx="2787">
                  <c:v>2.2648306000000002</c:v>
                </c:pt>
                <c:pt idx="2788">
                  <c:v>2.2656432999999998</c:v>
                </c:pt>
                <c:pt idx="2789">
                  <c:v>2.2664558999999995</c:v>
                </c:pt>
                <c:pt idx="2790">
                  <c:v>2.2672685000000001</c:v>
                </c:pt>
                <c:pt idx="2791">
                  <c:v>2.2680812000000006</c:v>
                </c:pt>
                <c:pt idx="2792">
                  <c:v>2.2688938000000003</c:v>
                </c:pt>
                <c:pt idx="2793">
                  <c:v>2.2697064999999998</c:v>
                </c:pt>
                <c:pt idx="2794">
                  <c:v>2.2705191</c:v>
                </c:pt>
                <c:pt idx="2795">
                  <c:v>2.2713317000000006</c:v>
                </c:pt>
                <c:pt idx="2796">
                  <c:v>2.2721443999999997</c:v>
                </c:pt>
                <c:pt idx="2797">
                  <c:v>2.2729569999999995</c:v>
                </c:pt>
                <c:pt idx="2798">
                  <c:v>2.2737696999999999</c:v>
                </c:pt>
                <c:pt idx="2799">
                  <c:v>2.2745823000000001</c:v>
                </c:pt>
                <c:pt idx="2800">
                  <c:v>2.2753950000000001</c:v>
                </c:pt>
                <c:pt idx="2801">
                  <c:v>2.2762075999999998</c:v>
                </c:pt>
                <c:pt idx="2802">
                  <c:v>2.2770201999999999</c:v>
                </c:pt>
                <c:pt idx="2803">
                  <c:v>2.2778328999999999</c:v>
                </c:pt>
                <c:pt idx="2804">
                  <c:v>2.2786454999999997</c:v>
                </c:pt>
                <c:pt idx="2805">
                  <c:v>2.2794581999999997</c:v>
                </c:pt>
                <c:pt idx="2806">
                  <c:v>2.2802708000000003</c:v>
                </c:pt>
                <c:pt idx="2807">
                  <c:v>2.2810834</c:v>
                </c:pt>
                <c:pt idx="2808">
                  <c:v>2.2818961</c:v>
                </c:pt>
                <c:pt idx="2809">
                  <c:v>2.2827087000000001</c:v>
                </c:pt>
                <c:pt idx="2810">
                  <c:v>2.2835214000000006</c:v>
                </c:pt>
                <c:pt idx="2811">
                  <c:v>2.2843340000000003</c:v>
                </c:pt>
                <c:pt idx="2812">
                  <c:v>2.2851466</c:v>
                </c:pt>
                <c:pt idx="2813">
                  <c:v>2.2859593</c:v>
                </c:pt>
                <c:pt idx="2814">
                  <c:v>2.2867719000000002</c:v>
                </c:pt>
                <c:pt idx="2815">
                  <c:v>2.2875846000000006</c:v>
                </c:pt>
                <c:pt idx="2816">
                  <c:v>2.2883972000000004</c:v>
                </c:pt>
                <c:pt idx="2817">
                  <c:v>2.2892098000000001</c:v>
                </c:pt>
                <c:pt idx="2818">
                  <c:v>2.2900225000000001</c:v>
                </c:pt>
                <c:pt idx="2819">
                  <c:v>2.2908350999999998</c:v>
                </c:pt>
                <c:pt idx="2820">
                  <c:v>2.2916477999999998</c:v>
                </c:pt>
                <c:pt idx="2821">
                  <c:v>2.2924603999999995</c:v>
                </c:pt>
                <c:pt idx="2822">
                  <c:v>2.2932731</c:v>
                </c:pt>
                <c:pt idx="2823">
                  <c:v>2.2940857000000001</c:v>
                </c:pt>
                <c:pt idx="2824">
                  <c:v>2.2948982999999998</c:v>
                </c:pt>
                <c:pt idx="2825">
                  <c:v>2.2957109999999998</c:v>
                </c:pt>
                <c:pt idx="2826">
                  <c:v>2.2965236</c:v>
                </c:pt>
                <c:pt idx="2827">
                  <c:v>2.2973363000000004</c:v>
                </c:pt>
                <c:pt idx="2828">
                  <c:v>2.2981488999999997</c:v>
                </c:pt>
                <c:pt idx="2829">
                  <c:v>2.2989614999999999</c:v>
                </c:pt>
                <c:pt idx="2830">
                  <c:v>2.2997741999999999</c:v>
                </c:pt>
                <c:pt idx="2831">
                  <c:v>2.3005868</c:v>
                </c:pt>
                <c:pt idx="2832">
                  <c:v>2.3013995</c:v>
                </c:pt>
                <c:pt idx="2833">
                  <c:v>2.3022120999999993</c:v>
                </c:pt>
                <c:pt idx="2834">
                  <c:v>2.3030246999999999</c:v>
                </c:pt>
                <c:pt idx="2835">
                  <c:v>2.3038373999999999</c:v>
                </c:pt>
                <c:pt idx="2836">
                  <c:v>2.3046499999999996</c:v>
                </c:pt>
                <c:pt idx="2837">
                  <c:v>2.3054626999999996</c:v>
                </c:pt>
                <c:pt idx="2838">
                  <c:v>2.3062752999999994</c:v>
                </c:pt>
                <c:pt idx="2839">
                  <c:v>2.3070879999999998</c:v>
                </c:pt>
                <c:pt idx="2840">
                  <c:v>2.3079006</c:v>
                </c:pt>
                <c:pt idx="2841">
                  <c:v>2.3087132000000001</c:v>
                </c:pt>
                <c:pt idx="2842">
                  <c:v>2.3095258999999997</c:v>
                </c:pt>
                <c:pt idx="2843">
                  <c:v>2.3103384999999994</c:v>
                </c:pt>
                <c:pt idx="2844">
                  <c:v>2.3111511999999994</c:v>
                </c:pt>
                <c:pt idx="2845">
                  <c:v>2.3119637999999996</c:v>
                </c:pt>
                <c:pt idx="2846">
                  <c:v>2.3127763999999993</c:v>
                </c:pt>
                <c:pt idx="2847">
                  <c:v>2.3135890999999997</c:v>
                </c:pt>
                <c:pt idx="2848">
                  <c:v>2.3144016999999995</c:v>
                </c:pt>
                <c:pt idx="2849">
                  <c:v>2.3152143999999995</c:v>
                </c:pt>
                <c:pt idx="2850">
                  <c:v>2.3160269999999996</c:v>
                </c:pt>
                <c:pt idx="2851">
                  <c:v>2.3168395999999993</c:v>
                </c:pt>
                <c:pt idx="2852">
                  <c:v>2.3176522999999993</c:v>
                </c:pt>
                <c:pt idx="2853">
                  <c:v>2.3184648999999995</c:v>
                </c:pt>
                <c:pt idx="2854">
                  <c:v>2.3192775999999995</c:v>
                </c:pt>
                <c:pt idx="2855">
                  <c:v>2.3200902000000001</c:v>
                </c:pt>
                <c:pt idx="2856">
                  <c:v>2.3209027999999998</c:v>
                </c:pt>
                <c:pt idx="2857">
                  <c:v>2.3217154999999994</c:v>
                </c:pt>
                <c:pt idx="2858">
                  <c:v>2.3225280999999995</c:v>
                </c:pt>
                <c:pt idx="2859">
                  <c:v>2.3233408</c:v>
                </c:pt>
                <c:pt idx="2860">
                  <c:v>2.3241533999999997</c:v>
                </c:pt>
                <c:pt idx="2861">
                  <c:v>2.3249660999999997</c:v>
                </c:pt>
                <c:pt idx="2862">
                  <c:v>2.3257786999999994</c:v>
                </c:pt>
                <c:pt idx="2863">
                  <c:v>2.3265913</c:v>
                </c:pt>
                <c:pt idx="2864">
                  <c:v>2.327404</c:v>
                </c:pt>
                <c:pt idx="2865">
                  <c:v>2.3282165999999997</c:v>
                </c:pt>
                <c:pt idx="2866">
                  <c:v>2.3290292999999997</c:v>
                </c:pt>
                <c:pt idx="2867">
                  <c:v>2.3298418999999995</c:v>
                </c:pt>
                <c:pt idx="2868">
                  <c:v>2.3306544999999996</c:v>
                </c:pt>
                <c:pt idx="2869">
                  <c:v>2.3314671999999996</c:v>
                </c:pt>
                <c:pt idx="2870">
                  <c:v>2.3322797999999993</c:v>
                </c:pt>
                <c:pt idx="2871">
                  <c:v>2.3330924999999993</c:v>
                </c:pt>
                <c:pt idx="2872">
                  <c:v>2.3339050999999995</c:v>
                </c:pt>
                <c:pt idx="2873">
                  <c:v>2.3347177000000001</c:v>
                </c:pt>
                <c:pt idx="2874">
                  <c:v>2.3355303999999997</c:v>
                </c:pt>
                <c:pt idx="2875">
                  <c:v>2.3363429999999989</c:v>
                </c:pt>
                <c:pt idx="2876">
                  <c:v>2.3371556999999994</c:v>
                </c:pt>
                <c:pt idx="2877">
                  <c:v>2.3379682999999996</c:v>
                </c:pt>
                <c:pt idx="2878">
                  <c:v>2.338781</c:v>
                </c:pt>
                <c:pt idx="2879">
                  <c:v>2.3395935999999997</c:v>
                </c:pt>
                <c:pt idx="2880">
                  <c:v>2.3404061999999994</c:v>
                </c:pt>
                <c:pt idx="2881">
                  <c:v>2.3412188999999994</c:v>
                </c:pt>
                <c:pt idx="2882">
                  <c:v>2.3420315</c:v>
                </c:pt>
                <c:pt idx="2883">
                  <c:v>2.3428441999999996</c:v>
                </c:pt>
                <c:pt idx="2884">
                  <c:v>2.3436567999999998</c:v>
                </c:pt>
                <c:pt idx="2885">
                  <c:v>2.3444693999999995</c:v>
                </c:pt>
                <c:pt idx="2886">
                  <c:v>2.3452820999999995</c:v>
                </c:pt>
                <c:pt idx="2887">
                  <c:v>2.3460947000000001</c:v>
                </c:pt>
                <c:pt idx="2888">
                  <c:v>2.3469073999999996</c:v>
                </c:pt>
                <c:pt idx="2889">
                  <c:v>2.3477199999999998</c:v>
                </c:pt>
                <c:pt idx="2890">
                  <c:v>2.3485326</c:v>
                </c:pt>
                <c:pt idx="2891">
                  <c:v>2.3493452999999995</c:v>
                </c:pt>
                <c:pt idx="2892">
                  <c:v>2.3501578999999997</c:v>
                </c:pt>
                <c:pt idx="2893">
                  <c:v>2.3509705999999997</c:v>
                </c:pt>
                <c:pt idx="2894">
                  <c:v>2.3517831999999994</c:v>
                </c:pt>
                <c:pt idx="2895">
                  <c:v>2.3525958999999994</c:v>
                </c:pt>
                <c:pt idx="2896">
                  <c:v>2.3534084999999996</c:v>
                </c:pt>
                <c:pt idx="2897">
                  <c:v>2.3542210999999997</c:v>
                </c:pt>
                <c:pt idx="2898">
                  <c:v>2.3550337999999997</c:v>
                </c:pt>
                <c:pt idx="2899">
                  <c:v>2.355846399999999</c:v>
                </c:pt>
                <c:pt idx="2900">
                  <c:v>2.356659099999999</c:v>
                </c:pt>
                <c:pt idx="2901">
                  <c:v>2.3574717000000001</c:v>
                </c:pt>
                <c:pt idx="2902">
                  <c:v>2.3582842999999998</c:v>
                </c:pt>
                <c:pt idx="2903">
                  <c:v>2.3590969999999998</c:v>
                </c:pt>
                <c:pt idx="2904">
                  <c:v>2.3599095999999995</c:v>
                </c:pt>
                <c:pt idx="2905">
                  <c:v>2.3607222999999999</c:v>
                </c:pt>
                <c:pt idx="2906">
                  <c:v>2.3615349000000001</c:v>
                </c:pt>
                <c:pt idx="2907">
                  <c:v>2.3623474999999994</c:v>
                </c:pt>
                <c:pt idx="2908">
                  <c:v>2.3631601999999998</c:v>
                </c:pt>
                <c:pt idx="2909">
                  <c:v>2.3639728</c:v>
                </c:pt>
                <c:pt idx="2910">
                  <c:v>2.3647855</c:v>
                </c:pt>
                <c:pt idx="2911">
                  <c:v>2.3655980999999997</c:v>
                </c:pt>
                <c:pt idx="2912">
                  <c:v>2.3664106999999994</c:v>
                </c:pt>
                <c:pt idx="2913">
                  <c:v>2.3672233999999999</c:v>
                </c:pt>
                <c:pt idx="2914">
                  <c:v>2.368036</c:v>
                </c:pt>
                <c:pt idx="2915">
                  <c:v>2.3688486999999996</c:v>
                </c:pt>
                <c:pt idx="2916">
                  <c:v>2.3696612999999997</c:v>
                </c:pt>
                <c:pt idx="2917">
                  <c:v>2.3704739999999997</c:v>
                </c:pt>
                <c:pt idx="2918">
                  <c:v>2.3712865999999995</c:v>
                </c:pt>
                <c:pt idx="2919">
                  <c:v>2.3720991999999996</c:v>
                </c:pt>
                <c:pt idx="2920">
                  <c:v>2.3729118999999996</c:v>
                </c:pt>
                <c:pt idx="2921">
                  <c:v>2.3737244999999998</c:v>
                </c:pt>
                <c:pt idx="2922">
                  <c:v>2.3745371999999998</c:v>
                </c:pt>
                <c:pt idx="2923">
                  <c:v>2.3753497999999995</c:v>
                </c:pt>
                <c:pt idx="2924">
                  <c:v>2.3761623999999992</c:v>
                </c:pt>
                <c:pt idx="2925">
                  <c:v>2.3769750999999992</c:v>
                </c:pt>
                <c:pt idx="2926">
                  <c:v>2.3777876999999998</c:v>
                </c:pt>
                <c:pt idx="2927">
                  <c:v>2.3786003999999994</c:v>
                </c:pt>
                <c:pt idx="2928">
                  <c:v>2.3794129999999996</c:v>
                </c:pt>
                <c:pt idx="2929">
                  <c:v>2.3802255999999997</c:v>
                </c:pt>
                <c:pt idx="2930">
                  <c:v>2.3810382999999997</c:v>
                </c:pt>
                <c:pt idx="2931">
                  <c:v>2.3818508999999994</c:v>
                </c:pt>
                <c:pt idx="2932">
                  <c:v>2.3826635999999994</c:v>
                </c:pt>
                <c:pt idx="2933">
                  <c:v>2.3834762</c:v>
                </c:pt>
                <c:pt idx="2934">
                  <c:v>2.3842888999999996</c:v>
                </c:pt>
                <c:pt idx="2935">
                  <c:v>2.3851015000000002</c:v>
                </c:pt>
                <c:pt idx="2936">
                  <c:v>2.3859140999999999</c:v>
                </c:pt>
                <c:pt idx="2937">
                  <c:v>2.3867267999999999</c:v>
                </c:pt>
                <c:pt idx="2938">
                  <c:v>2.3875394000000001</c:v>
                </c:pt>
                <c:pt idx="2939">
                  <c:v>2.3883520999999996</c:v>
                </c:pt>
                <c:pt idx="2940">
                  <c:v>2.3891646999999998</c:v>
                </c:pt>
                <c:pt idx="2941">
                  <c:v>2.3899773</c:v>
                </c:pt>
                <c:pt idx="2942">
                  <c:v>2.39079</c:v>
                </c:pt>
                <c:pt idx="2943">
                  <c:v>2.3916025999999992</c:v>
                </c:pt>
                <c:pt idx="2944">
                  <c:v>2.3924152999999992</c:v>
                </c:pt>
                <c:pt idx="2945">
                  <c:v>2.3932278999999999</c:v>
                </c:pt>
                <c:pt idx="2946">
                  <c:v>2.3940404999999996</c:v>
                </c:pt>
                <c:pt idx="2947">
                  <c:v>2.3948531999999996</c:v>
                </c:pt>
                <c:pt idx="2948">
                  <c:v>2.3956657999999993</c:v>
                </c:pt>
                <c:pt idx="2949">
                  <c:v>2.3964784999999993</c:v>
                </c:pt>
                <c:pt idx="2950">
                  <c:v>2.3972910999999999</c:v>
                </c:pt>
                <c:pt idx="2951">
                  <c:v>2.3981037000000001</c:v>
                </c:pt>
                <c:pt idx="2952">
                  <c:v>2.3989163999999996</c:v>
                </c:pt>
                <c:pt idx="2953">
                  <c:v>2.3997289999999993</c:v>
                </c:pt>
                <c:pt idx="2954">
                  <c:v>2.4005416999999998</c:v>
                </c:pt>
                <c:pt idx="2955">
                  <c:v>2.4013542999999999</c:v>
                </c:pt>
                <c:pt idx="2956">
                  <c:v>2.4021669999999995</c:v>
                </c:pt>
                <c:pt idx="2957">
                  <c:v>2.4029795999999997</c:v>
                </c:pt>
                <c:pt idx="2958">
                  <c:v>2.4037921999999998</c:v>
                </c:pt>
                <c:pt idx="2959">
                  <c:v>2.4046048999999998</c:v>
                </c:pt>
                <c:pt idx="2960">
                  <c:v>2.4054175</c:v>
                </c:pt>
                <c:pt idx="2961">
                  <c:v>2.4062302</c:v>
                </c:pt>
                <c:pt idx="2962">
                  <c:v>2.4070427999999997</c:v>
                </c:pt>
                <c:pt idx="2963">
                  <c:v>2.4078553999999994</c:v>
                </c:pt>
                <c:pt idx="2964">
                  <c:v>2.4086680999999994</c:v>
                </c:pt>
                <c:pt idx="2965">
                  <c:v>2.4094807</c:v>
                </c:pt>
                <c:pt idx="2966">
                  <c:v>2.4102933999999996</c:v>
                </c:pt>
                <c:pt idx="2967">
                  <c:v>2.4111059999999997</c:v>
                </c:pt>
                <c:pt idx="2968">
                  <c:v>2.4119185999999995</c:v>
                </c:pt>
                <c:pt idx="2969">
                  <c:v>2.4127312999999999</c:v>
                </c:pt>
                <c:pt idx="2970">
                  <c:v>2.4135438999999996</c:v>
                </c:pt>
                <c:pt idx="2971">
                  <c:v>2.4143565999999996</c:v>
                </c:pt>
                <c:pt idx="2972">
                  <c:v>2.4151691999999993</c:v>
                </c:pt>
                <c:pt idx="2973">
                  <c:v>2.4159818999999998</c:v>
                </c:pt>
                <c:pt idx="2974">
                  <c:v>2.4167945</c:v>
                </c:pt>
                <c:pt idx="2975">
                  <c:v>2.4176070999999997</c:v>
                </c:pt>
                <c:pt idx="2976">
                  <c:v>2.4184197999999997</c:v>
                </c:pt>
                <c:pt idx="2977">
                  <c:v>2.4192323999999994</c:v>
                </c:pt>
                <c:pt idx="2978">
                  <c:v>2.4200450999999994</c:v>
                </c:pt>
                <c:pt idx="2979">
                  <c:v>2.4208577</c:v>
                </c:pt>
                <c:pt idx="2980">
                  <c:v>2.4216702999999997</c:v>
                </c:pt>
                <c:pt idx="2981">
                  <c:v>2.4224829999999997</c:v>
                </c:pt>
                <c:pt idx="2982">
                  <c:v>2.4232955999999999</c:v>
                </c:pt>
                <c:pt idx="2983">
                  <c:v>2.4241082999999999</c:v>
                </c:pt>
                <c:pt idx="2984">
                  <c:v>2.4249209</c:v>
                </c:pt>
                <c:pt idx="2985">
                  <c:v>2.4257335000000002</c:v>
                </c:pt>
                <c:pt idx="2986">
                  <c:v>2.4265461999999998</c:v>
                </c:pt>
                <c:pt idx="2987">
                  <c:v>2.4273587999999999</c:v>
                </c:pt>
                <c:pt idx="2988">
                  <c:v>2.4281714999999999</c:v>
                </c:pt>
                <c:pt idx="2989">
                  <c:v>2.4289841000000001</c:v>
                </c:pt>
                <c:pt idx="2990">
                  <c:v>2.4297968000000001</c:v>
                </c:pt>
                <c:pt idx="2991">
                  <c:v>2.4306093999999994</c:v>
                </c:pt>
                <c:pt idx="2992">
                  <c:v>2.4314219999999995</c:v>
                </c:pt>
                <c:pt idx="2993">
                  <c:v>2.4322347</c:v>
                </c:pt>
                <c:pt idx="2994">
                  <c:v>2.4330472999999997</c:v>
                </c:pt>
                <c:pt idx="2995">
                  <c:v>2.4338599999999997</c:v>
                </c:pt>
                <c:pt idx="2996">
                  <c:v>2.4346725999999994</c:v>
                </c:pt>
                <c:pt idx="2997">
                  <c:v>2.4354851999999996</c:v>
                </c:pt>
                <c:pt idx="2998">
                  <c:v>2.4362978999999996</c:v>
                </c:pt>
                <c:pt idx="2999">
                  <c:v>2.4371105000000002</c:v>
                </c:pt>
                <c:pt idx="3000">
                  <c:v>2.4379232000000002</c:v>
                </c:pt>
                <c:pt idx="3001">
                  <c:v>2.4387357999999999</c:v>
                </c:pt>
                <c:pt idx="3002">
                  <c:v>2.4395483999999992</c:v>
                </c:pt>
                <c:pt idx="3003">
                  <c:v>2.4403611000000001</c:v>
                </c:pt>
                <c:pt idx="3004">
                  <c:v>2.4411736999999998</c:v>
                </c:pt>
                <c:pt idx="3005">
                  <c:v>2.4419863999999998</c:v>
                </c:pt>
                <c:pt idx="3006">
                  <c:v>2.4427989999999995</c:v>
                </c:pt>
                <c:pt idx="3007">
                  <c:v>2.4436116000000001</c:v>
                </c:pt>
                <c:pt idx="3008">
                  <c:v>2.4444243000000001</c:v>
                </c:pt>
                <c:pt idx="3009">
                  <c:v>2.4452368999999998</c:v>
                </c:pt>
                <c:pt idx="3010">
                  <c:v>2.4460495999999994</c:v>
                </c:pt>
                <c:pt idx="3011">
                  <c:v>2.4468621999999995</c:v>
                </c:pt>
                <c:pt idx="3012">
                  <c:v>2.4476749</c:v>
                </c:pt>
                <c:pt idx="3013">
                  <c:v>2.4484875000000001</c:v>
                </c:pt>
                <c:pt idx="3014">
                  <c:v>2.4493000999999999</c:v>
                </c:pt>
                <c:pt idx="3015">
                  <c:v>2.4501127999999999</c:v>
                </c:pt>
                <c:pt idx="3016">
                  <c:v>2.4509253999999996</c:v>
                </c:pt>
                <c:pt idx="3017">
                  <c:v>2.4517380999999996</c:v>
                </c:pt>
                <c:pt idx="3018">
                  <c:v>2.4525506999999998</c:v>
                </c:pt>
                <c:pt idx="3019">
                  <c:v>2.4533632999999999</c:v>
                </c:pt>
                <c:pt idx="3020">
                  <c:v>2.4541759999999995</c:v>
                </c:pt>
                <c:pt idx="3021">
                  <c:v>2.4549885999999996</c:v>
                </c:pt>
                <c:pt idx="3022">
                  <c:v>2.4558012999999996</c:v>
                </c:pt>
                <c:pt idx="3023">
                  <c:v>2.4566138999999994</c:v>
                </c:pt>
                <c:pt idx="3024">
                  <c:v>2.4574265</c:v>
                </c:pt>
                <c:pt idx="3025">
                  <c:v>2.4582392</c:v>
                </c:pt>
                <c:pt idx="3026">
                  <c:v>2.4590517999999997</c:v>
                </c:pt>
                <c:pt idx="3027">
                  <c:v>2.4598644999999997</c:v>
                </c:pt>
                <c:pt idx="3028">
                  <c:v>2.4606770999999998</c:v>
                </c:pt>
                <c:pt idx="3029">
                  <c:v>2.4614897999999998</c:v>
                </c:pt>
                <c:pt idx="3030">
                  <c:v>2.4623023999999996</c:v>
                </c:pt>
                <c:pt idx="3031">
                  <c:v>2.4631150000000002</c:v>
                </c:pt>
                <c:pt idx="3032">
                  <c:v>2.4639277000000006</c:v>
                </c:pt>
                <c:pt idx="3033">
                  <c:v>2.4647402999999999</c:v>
                </c:pt>
                <c:pt idx="3034">
                  <c:v>2.4655529999999994</c:v>
                </c:pt>
                <c:pt idx="3035">
                  <c:v>2.4663655999999996</c:v>
                </c:pt>
                <c:pt idx="3036">
                  <c:v>2.4671782000000002</c:v>
                </c:pt>
                <c:pt idx="3037">
                  <c:v>2.4679909000000002</c:v>
                </c:pt>
                <c:pt idx="3038">
                  <c:v>2.4688034999999995</c:v>
                </c:pt>
                <c:pt idx="3039">
                  <c:v>2.4696161999999995</c:v>
                </c:pt>
                <c:pt idx="3040">
                  <c:v>2.4704287999999996</c:v>
                </c:pt>
                <c:pt idx="3041">
                  <c:v>2.4712413999999994</c:v>
                </c:pt>
                <c:pt idx="3042">
                  <c:v>2.4720540999999994</c:v>
                </c:pt>
                <c:pt idx="3043">
                  <c:v>2.4728666999999995</c:v>
                </c:pt>
                <c:pt idx="3044">
                  <c:v>2.4736793999999995</c:v>
                </c:pt>
                <c:pt idx="3045">
                  <c:v>2.4744919999999997</c:v>
                </c:pt>
                <c:pt idx="3046">
                  <c:v>2.4753045999999999</c:v>
                </c:pt>
                <c:pt idx="3047">
                  <c:v>2.4761172999999999</c:v>
                </c:pt>
                <c:pt idx="3048">
                  <c:v>2.4769298999999996</c:v>
                </c:pt>
                <c:pt idx="3049">
                  <c:v>2.4777425999999996</c:v>
                </c:pt>
                <c:pt idx="3050">
                  <c:v>2.4785551999999997</c:v>
                </c:pt>
                <c:pt idx="3051">
                  <c:v>2.4793678999999997</c:v>
                </c:pt>
                <c:pt idx="3052">
                  <c:v>2.4801804999999999</c:v>
                </c:pt>
                <c:pt idx="3053">
                  <c:v>2.4809931000000001</c:v>
                </c:pt>
                <c:pt idx="3054">
                  <c:v>2.4818057999999996</c:v>
                </c:pt>
                <c:pt idx="3055">
                  <c:v>2.4826183999999993</c:v>
                </c:pt>
                <c:pt idx="3056">
                  <c:v>2.4834311000000002</c:v>
                </c:pt>
                <c:pt idx="3057">
                  <c:v>2.4842436999999995</c:v>
                </c:pt>
                <c:pt idx="3058">
                  <c:v>2.4850562999999997</c:v>
                </c:pt>
                <c:pt idx="3059">
                  <c:v>2.4858689999999997</c:v>
                </c:pt>
                <c:pt idx="3060">
                  <c:v>2.4866815999999998</c:v>
                </c:pt>
                <c:pt idx="3061">
                  <c:v>2.4874943000000003</c:v>
                </c:pt>
                <c:pt idx="3062">
                  <c:v>2.4883069</c:v>
                </c:pt>
                <c:pt idx="3063">
                  <c:v>2.4891195000000002</c:v>
                </c:pt>
                <c:pt idx="3064">
                  <c:v>2.4899322000000002</c:v>
                </c:pt>
                <c:pt idx="3065">
                  <c:v>2.4907447999999999</c:v>
                </c:pt>
                <c:pt idx="3066">
                  <c:v>2.4915574999999994</c:v>
                </c:pt>
                <c:pt idx="3067">
                  <c:v>2.4923700999999996</c:v>
                </c:pt>
                <c:pt idx="3068">
                  <c:v>2.4931828</c:v>
                </c:pt>
                <c:pt idx="3069">
                  <c:v>2.4939953999999998</c:v>
                </c:pt>
                <c:pt idx="3070">
                  <c:v>2.4948079999999995</c:v>
                </c:pt>
                <c:pt idx="3071">
                  <c:v>2.4956206999999995</c:v>
                </c:pt>
                <c:pt idx="3072">
                  <c:v>2.4964332999999996</c:v>
                </c:pt>
                <c:pt idx="3073">
                  <c:v>2.4972459999999996</c:v>
                </c:pt>
                <c:pt idx="3074">
                  <c:v>2.4980585999999994</c:v>
                </c:pt>
                <c:pt idx="3075">
                  <c:v>2.4988712</c:v>
                </c:pt>
                <c:pt idx="3076">
                  <c:v>2.4996838999999995</c:v>
                </c:pt>
                <c:pt idx="3077">
                  <c:v>2.5004965000000001</c:v>
                </c:pt>
                <c:pt idx="3078">
                  <c:v>2.5013092000000001</c:v>
                </c:pt>
                <c:pt idx="3079">
                  <c:v>2.5021218000000003</c:v>
                </c:pt>
                <c:pt idx="3080">
                  <c:v>2.5029344</c:v>
                </c:pt>
                <c:pt idx="3081">
                  <c:v>2.5037471</c:v>
                </c:pt>
                <c:pt idx="3082">
                  <c:v>2.5045597000000002</c:v>
                </c:pt>
                <c:pt idx="3083">
                  <c:v>2.5053723999999997</c:v>
                </c:pt>
                <c:pt idx="3084">
                  <c:v>2.5061849999999999</c:v>
                </c:pt>
                <c:pt idx="3085">
                  <c:v>2.5069976999999999</c:v>
                </c:pt>
                <c:pt idx="3086">
                  <c:v>2.5078103</c:v>
                </c:pt>
                <c:pt idx="3087">
                  <c:v>2.5086228999999998</c:v>
                </c:pt>
                <c:pt idx="3088">
                  <c:v>2.5094355999999998</c:v>
                </c:pt>
                <c:pt idx="3089">
                  <c:v>2.510248199999999</c:v>
                </c:pt>
                <c:pt idx="3090">
                  <c:v>2.5110608999999995</c:v>
                </c:pt>
                <c:pt idx="3091">
                  <c:v>2.5118734999999996</c:v>
                </c:pt>
                <c:pt idx="3092">
                  <c:v>2.5126860999999994</c:v>
                </c:pt>
                <c:pt idx="3093">
                  <c:v>2.5134987999999998</c:v>
                </c:pt>
                <c:pt idx="3094">
                  <c:v>2.5143114</c:v>
                </c:pt>
                <c:pt idx="3095">
                  <c:v>2.5151241</c:v>
                </c:pt>
                <c:pt idx="3096">
                  <c:v>2.5159367000000001</c:v>
                </c:pt>
                <c:pt idx="3097">
                  <c:v>2.5167492999999994</c:v>
                </c:pt>
                <c:pt idx="3098">
                  <c:v>2.5175619999999999</c:v>
                </c:pt>
                <c:pt idx="3099">
                  <c:v>2.5183746</c:v>
                </c:pt>
                <c:pt idx="3100">
                  <c:v>2.5191873</c:v>
                </c:pt>
                <c:pt idx="3101">
                  <c:v>2.5199998999999997</c:v>
                </c:pt>
                <c:pt idx="3102">
                  <c:v>2.5208124999999995</c:v>
                </c:pt>
                <c:pt idx="3103">
                  <c:v>2.5216251999999995</c:v>
                </c:pt>
                <c:pt idx="3104">
                  <c:v>2.5224378000000001</c:v>
                </c:pt>
                <c:pt idx="3105">
                  <c:v>2.5232505000000001</c:v>
                </c:pt>
                <c:pt idx="3106">
                  <c:v>2.5240630999999998</c:v>
                </c:pt>
                <c:pt idx="3107">
                  <c:v>2.5248757999999998</c:v>
                </c:pt>
                <c:pt idx="3108">
                  <c:v>2.5256883999999995</c:v>
                </c:pt>
                <c:pt idx="3109">
                  <c:v>2.5265010000000001</c:v>
                </c:pt>
                <c:pt idx="3110">
                  <c:v>2.5273137000000006</c:v>
                </c:pt>
                <c:pt idx="3111">
                  <c:v>2.5281263000000003</c:v>
                </c:pt>
                <c:pt idx="3112">
                  <c:v>2.5289389999999998</c:v>
                </c:pt>
                <c:pt idx="3113">
                  <c:v>2.5297516</c:v>
                </c:pt>
                <c:pt idx="3114">
                  <c:v>2.5305642000000002</c:v>
                </c:pt>
                <c:pt idx="3115">
                  <c:v>2.5313768999999997</c:v>
                </c:pt>
                <c:pt idx="3116">
                  <c:v>2.5321894999999994</c:v>
                </c:pt>
                <c:pt idx="3117">
                  <c:v>2.5330021999999994</c:v>
                </c:pt>
                <c:pt idx="3118">
                  <c:v>2.5338148</c:v>
                </c:pt>
                <c:pt idx="3119">
                  <c:v>2.5346273999999998</c:v>
                </c:pt>
                <c:pt idx="3120">
                  <c:v>2.5354400999999993</c:v>
                </c:pt>
                <c:pt idx="3121">
                  <c:v>2.536252699999999</c:v>
                </c:pt>
                <c:pt idx="3122">
                  <c:v>2.5370653999999995</c:v>
                </c:pt>
                <c:pt idx="3123">
                  <c:v>2.5378779999999996</c:v>
                </c:pt>
                <c:pt idx="3124">
                  <c:v>2.5386907000000001</c:v>
                </c:pt>
                <c:pt idx="3125">
                  <c:v>2.5395032999999998</c:v>
                </c:pt>
                <c:pt idx="3126">
                  <c:v>2.5403159</c:v>
                </c:pt>
                <c:pt idx="3127">
                  <c:v>2.5411286</c:v>
                </c:pt>
                <c:pt idx="3128">
                  <c:v>2.5419412000000001</c:v>
                </c:pt>
                <c:pt idx="3129">
                  <c:v>2.5427538999999997</c:v>
                </c:pt>
                <c:pt idx="3130">
                  <c:v>2.5435664999999998</c:v>
                </c:pt>
                <c:pt idx="3131">
                  <c:v>2.5443791</c:v>
                </c:pt>
                <c:pt idx="3132">
                  <c:v>2.5451918000000004</c:v>
                </c:pt>
                <c:pt idx="3133">
                  <c:v>2.5460043999999997</c:v>
                </c:pt>
                <c:pt idx="3134">
                  <c:v>2.5468170999999997</c:v>
                </c:pt>
                <c:pt idx="3135">
                  <c:v>2.5476296999999999</c:v>
                </c:pt>
                <c:pt idx="3136">
                  <c:v>2.5484422999999996</c:v>
                </c:pt>
                <c:pt idx="3137">
                  <c:v>2.5492549999999996</c:v>
                </c:pt>
                <c:pt idx="3138">
                  <c:v>2.5500675999999998</c:v>
                </c:pt>
                <c:pt idx="3139">
                  <c:v>2.5508802999999998</c:v>
                </c:pt>
                <c:pt idx="3140">
                  <c:v>2.5516928999999995</c:v>
                </c:pt>
                <c:pt idx="3141">
                  <c:v>2.5525054999999996</c:v>
                </c:pt>
                <c:pt idx="3142">
                  <c:v>2.5533182000000001</c:v>
                </c:pt>
                <c:pt idx="3143">
                  <c:v>2.5541308000000003</c:v>
                </c:pt>
                <c:pt idx="3144">
                  <c:v>2.5549434999999994</c:v>
                </c:pt>
                <c:pt idx="3145">
                  <c:v>2.5557560999999995</c:v>
                </c:pt>
                <c:pt idx="3146">
                  <c:v>2.5565687999999995</c:v>
                </c:pt>
                <c:pt idx="3147">
                  <c:v>2.5573814000000001</c:v>
                </c:pt>
                <c:pt idx="3148">
                  <c:v>2.5581939999999999</c:v>
                </c:pt>
                <c:pt idx="3149">
                  <c:v>2.5590066999999994</c:v>
                </c:pt>
                <c:pt idx="3150">
                  <c:v>2.5598192999999996</c:v>
                </c:pt>
                <c:pt idx="3151">
                  <c:v>2.560632</c:v>
                </c:pt>
                <c:pt idx="3152">
                  <c:v>2.5614445999999997</c:v>
                </c:pt>
                <c:pt idx="3153">
                  <c:v>2.5622571999999995</c:v>
                </c:pt>
                <c:pt idx="3154">
                  <c:v>2.5630698999999999</c:v>
                </c:pt>
                <c:pt idx="3155">
                  <c:v>2.5638825000000001</c:v>
                </c:pt>
                <c:pt idx="3156">
                  <c:v>2.5646952000000001</c:v>
                </c:pt>
                <c:pt idx="3157">
                  <c:v>2.5655078000000002</c:v>
                </c:pt>
                <c:pt idx="3158">
                  <c:v>2.5663203999999999</c:v>
                </c:pt>
                <c:pt idx="3159">
                  <c:v>2.5671331000000004</c:v>
                </c:pt>
                <c:pt idx="3160">
                  <c:v>2.5679457000000001</c:v>
                </c:pt>
                <c:pt idx="3161">
                  <c:v>2.5687583999999997</c:v>
                </c:pt>
                <c:pt idx="3162">
                  <c:v>2.5695709999999998</c:v>
                </c:pt>
                <c:pt idx="3163">
                  <c:v>2.5703836999999998</c:v>
                </c:pt>
                <c:pt idx="3164">
                  <c:v>2.5711963</c:v>
                </c:pt>
                <c:pt idx="3165">
                  <c:v>2.5720088999999993</c:v>
                </c:pt>
                <c:pt idx="3166">
                  <c:v>2.5728215999999997</c:v>
                </c:pt>
                <c:pt idx="3167">
                  <c:v>2.5736341999999999</c:v>
                </c:pt>
                <c:pt idx="3168">
                  <c:v>2.5744468999999994</c:v>
                </c:pt>
                <c:pt idx="3169">
                  <c:v>2.5752594999999996</c:v>
                </c:pt>
                <c:pt idx="3170">
                  <c:v>2.5760720999999993</c:v>
                </c:pt>
                <c:pt idx="3171">
                  <c:v>2.5768847999999998</c:v>
                </c:pt>
                <c:pt idx="3172">
                  <c:v>2.5776973999999999</c:v>
                </c:pt>
                <c:pt idx="3173">
                  <c:v>2.5785100999999999</c:v>
                </c:pt>
                <c:pt idx="3174">
                  <c:v>2.5793227000000001</c:v>
                </c:pt>
                <c:pt idx="3175">
                  <c:v>2.5801353000000002</c:v>
                </c:pt>
                <c:pt idx="3176">
                  <c:v>2.5809479999999998</c:v>
                </c:pt>
                <c:pt idx="3177">
                  <c:v>2.5817606</c:v>
                </c:pt>
                <c:pt idx="3178">
                  <c:v>2.5825733</c:v>
                </c:pt>
                <c:pt idx="3179">
                  <c:v>2.5833859000000001</c:v>
                </c:pt>
                <c:pt idx="3180">
                  <c:v>2.5841986000000001</c:v>
                </c:pt>
                <c:pt idx="3181">
                  <c:v>2.5850111999999998</c:v>
                </c:pt>
                <c:pt idx="3182">
                  <c:v>2.5858238</c:v>
                </c:pt>
                <c:pt idx="3183">
                  <c:v>2.5866365</c:v>
                </c:pt>
                <c:pt idx="3184">
                  <c:v>2.5874490999999997</c:v>
                </c:pt>
                <c:pt idx="3185">
                  <c:v>2.5882618000000002</c:v>
                </c:pt>
                <c:pt idx="3186">
                  <c:v>2.5890743999999999</c:v>
                </c:pt>
                <c:pt idx="3187">
                  <c:v>2.5898870000000001</c:v>
                </c:pt>
                <c:pt idx="3188">
                  <c:v>2.5906997</c:v>
                </c:pt>
                <c:pt idx="3189">
                  <c:v>2.5915122999999998</c:v>
                </c:pt>
                <c:pt idx="3190">
                  <c:v>2.5923249999999998</c:v>
                </c:pt>
                <c:pt idx="3191">
                  <c:v>2.5931376000000004</c:v>
                </c:pt>
                <c:pt idx="3192">
                  <c:v>2.5939502000000001</c:v>
                </c:pt>
                <c:pt idx="3193">
                  <c:v>2.5947628999999997</c:v>
                </c:pt>
                <c:pt idx="3194">
                  <c:v>2.5955754999999994</c:v>
                </c:pt>
                <c:pt idx="3195">
                  <c:v>2.5963881999999994</c:v>
                </c:pt>
                <c:pt idx="3196">
                  <c:v>2.5972008</c:v>
                </c:pt>
                <c:pt idx="3197">
                  <c:v>2.5980133999999997</c:v>
                </c:pt>
                <c:pt idx="3198">
                  <c:v>2.5988260999999997</c:v>
                </c:pt>
                <c:pt idx="3199">
                  <c:v>2.5996386999999994</c:v>
                </c:pt>
                <c:pt idx="3200">
                  <c:v>2.6004513999999999</c:v>
                </c:pt>
                <c:pt idx="3201">
                  <c:v>2.601264</c:v>
                </c:pt>
                <c:pt idx="3202">
                  <c:v>2.6020767</c:v>
                </c:pt>
                <c:pt idx="3203">
                  <c:v>2.6028892999999997</c:v>
                </c:pt>
                <c:pt idx="3204">
                  <c:v>2.6037019000000003</c:v>
                </c:pt>
                <c:pt idx="3205">
                  <c:v>2.6045146000000003</c:v>
                </c:pt>
                <c:pt idx="3206">
                  <c:v>2.6053272000000005</c:v>
                </c:pt>
                <c:pt idx="3207">
                  <c:v>2.6061399000000001</c:v>
                </c:pt>
                <c:pt idx="3208">
                  <c:v>2.6069524999999993</c:v>
                </c:pt>
                <c:pt idx="3209">
                  <c:v>2.6077650999999999</c:v>
                </c:pt>
                <c:pt idx="3210">
                  <c:v>2.6085778000000004</c:v>
                </c:pt>
                <c:pt idx="3211">
                  <c:v>2.6093904000000001</c:v>
                </c:pt>
                <c:pt idx="3212">
                  <c:v>2.6102030999999997</c:v>
                </c:pt>
                <c:pt idx="3213">
                  <c:v>2.6110156999999994</c:v>
                </c:pt>
                <c:pt idx="3214">
                  <c:v>2.6118282999999995</c:v>
                </c:pt>
                <c:pt idx="3215">
                  <c:v>2.6126409999999995</c:v>
                </c:pt>
                <c:pt idx="3216">
                  <c:v>2.6134535999999997</c:v>
                </c:pt>
                <c:pt idx="3217">
                  <c:v>2.6142662999999997</c:v>
                </c:pt>
                <c:pt idx="3218">
                  <c:v>2.6150788999999994</c:v>
                </c:pt>
                <c:pt idx="3219">
                  <c:v>2.6158915999999999</c:v>
                </c:pt>
                <c:pt idx="3220">
                  <c:v>2.6167042</c:v>
                </c:pt>
                <c:pt idx="3221">
                  <c:v>2.6175168000000002</c:v>
                </c:pt>
                <c:pt idx="3222">
                  <c:v>2.6183295000000002</c:v>
                </c:pt>
                <c:pt idx="3223">
                  <c:v>2.6191420999999995</c:v>
                </c:pt>
                <c:pt idx="3224">
                  <c:v>2.6199547999999999</c:v>
                </c:pt>
                <c:pt idx="3225">
                  <c:v>2.6207674000000001</c:v>
                </c:pt>
                <c:pt idx="3226">
                  <c:v>2.6215799999999998</c:v>
                </c:pt>
                <c:pt idx="3227">
                  <c:v>2.6223926999999998</c:v>
                </c:pt>
                <c:pt idx="3228">
                  <c:v>2.6232053</c:v>
                </c:pt>
                <c:pt idx="3229">
                  <c:v>2.624018</c:v>
                </c:pt>
                <c:pt idx="3230">
                  <c:v>2.6248306000000001</c:v>
                </c:pt>
                <c:pt idx="3231">
                  <c:v>2.6256431999999994</c:v>
                </c:pt>
                <c:pt idx="3232">
                  <c:v>2.6264558999999994</c:v>
                </c:pt>
                <c:pt idx="3233">
                  <c:v>2.6272685</c:v>
                </c:pt>
                <c:pt idx="3234">
                  <c:v>2.6280812000000005</c:v>
                </c:pt>
                <c:pt idx="3235">
                  <c:v>2.6288938000000002</c:v>
                </c:pt>
                <c:pt idx="3236">
                  <c:v>2.6297063999999999</c:v>
                </c:pt>
                <c:pt idx="3237">
                  <c:v>2.6305190999999999</c:v>
                </c:pt>
                <c:pt idx="3238">
                  <c:v>2.6313317000000005</c:v>
                </c:pt>
                <c:pt idx="3239">
                  <c:v>2.6321443999999996</c:v>
                </c:pt>
                <c:pt idx="3240">
                  <c:v>2.6329569999999998</c:v>
                </c:pt>
                <c:pt idx="3241">
                  <c:v>2.6337697000000002</c:v>
                </c:pt>
                <c:pt idx="3242">
                  <c:v>2.6345822999999999</c:v>
                </c:pt>
                <c:pt idx="3243">
                  <c:v>2.6353949000000001</c:v>
                </c:pt>
                <c:pt idx="3244">
                  <c:v>2.6362075999999997</c:v>
                </c:pt>
                <c:pt idx="3245">
                  <c:v>2.6370201999999998</c:v>
                </c:pt>
                <c:pt idx="3246">
                  <c:v>2.6378328999999998</c:v>
                </c:pt>
                <c:pt idx="3247">
                  <c:v>2.6386454999999995</c:v>
                </c:pt>
                <c:pt idx="3248">
                  <c:v>2.6394580999999993</c:v>
                </c:pt>
                <c:pt idx="3249">
                  <c:v>2.6402708000000001</c:v>
                </c:pt>
                <c:pt idx="3250">
                  <c:v>2.6410833999999999</c:v>
                </c:pt>
                <c:pt idx="3251">
                  <c:v>2.6418960999999999</c:v>
                </c:pt>
                <c:pt idx="3252">
                  <c:v>2.6427087</c:v>
                </c:pt>
                <c:pt idx="3253">
                  <c:v>2.6435213000000006</c:v>
                </c:pt>
                <c:pt idx="3254">
                  <c:v>2.6443340000000006</c:v>
                </c:pt>
                <c:pt idx="3255">
                  <c:v>2.6451465999999999</c:v>
                </c:pt>
                <c:pt idx="3256">
                  <c:v>2.6459592999999999</c:v>
                </c:pt>
                <c:pt idx="3257">
                  <c:v>2.6467719000000001</c:v>
                </c:pt>
                <c:pt idx="3258">
                  <c:v>2.6475846000000005</c:v>
                </c:pt>
                <c:pt idx="3259">
                  <c:v>2.6483972000000002</c:v>
                </c:pt>
                <c:pt idx="3260">
                  <c:v>2.6492097999999999</c:v>
                </c:pt>
                <c:pt idx="3261">
                  <c:v>2.6500224999999995</c:v>
                </c:pt>
                <c:pt idx="3262">
                  <c:v>2.6508350999999997</c:v>
                </c:pt>
                <c:pt idx="3263">
                  <c:v>2.6516477999999997</c:v>
                </c:pt>
                <c:pt idx="3264">
                  <c:v>2.6524603999999994</c:v>
                </c:pt>
                <c:pt idx="3265">
                  <c:v>2.653273</c:v>
                </c:pt>
                <c:pt idx="3266">
                  <c:v>2.6540857</c:v>
                </c:pt>
                <c:pt idx="3267">
                  <c:v>2.6548982999999997</c:v>
                </c:pt>
                <c:pt idx="3268">
                  <c:v>2.6557110000000002</c:v>
                </c:pt>
                <c:pt idx="3269">
                  <c:v>2.6565235999999999</c:v>
                </c:pt>
                <c:pt idx="3270">
                  <c:v>2.6573362000000005</c:v>
                </c:pt>
                <c:pt idx="3271">
                  <c:v>2.6581488999999996</c:v>
                </c:pt>
                <c:pt idx="3272">
                  <c:v>2.6589615000000002</c:v>
                </c:pt>
                <c:pt idx="3273">
                  <c:v>2.6597742000000002</c:v>
                </c:pt>
                <c:pt idx="3274">
                  <c:v>2.6605868000000004</c:v>
                </c:pt>
                <c:pt idx="3275">
                  <c:v>2.6613994999999999</c:v>
                </c:pt>
                <c:pt idx="3276">
                  <c:v>2.6622120999999996</c:v>
                </c:pt>
                <c:pt idx="3277">
                  <c:v>2.6630247000000002</c:v>
                </c:pt>
                <c:pt idx="3278">
                  <c:v>2.6638374000000002</c:v>
                </c:pt>
                <c:pt idx="3279">
                  <c:v>2.66465</c:v>
                </c:pt>
                <c:pt idx="3280">
                  <c:v>2.6654627</c:v>
                </c:pt>
                <c:pt idx="3281">
                  <c:v>2.6662752999999997</c:v>
                </c:pt>
                <c:pt idx="3282">
                  <c:v>2.6670879000000003</c:v>
                </c:pt>
                <c:pt idx="3283">
                  <c:v>2.6679006000000003</c:v>
                </c:pt>
                <c:pt idx="3284">
                  <c:v>2.6687132000000005</c:v>
                </c:pt>
                <c:pt idx="3285">
                  <c:v>2.6695259</c:v>
                </c:pt>
                <c:pt idx="3286">
                  <c:v>2.6703385000000002</c:v>
                </c:pt>
                <c:pt idx="3287">
                  <c:v>2.6711510999999999</c:v>
                </c:pt>
                <c:pt idx="3288">
                  <c:v>2.6719637999999999</c:v>
                </c:pt>
                <c:pt idx="3289">
                  <c:v>2.6727763999999996</c:v>
                </c:pt>
                <c:pt idx="3290">
                  <c:v>2.6735891000000001</c:v>
                </c:pt>
                <c:pt idx="3291">
                  <c:v>2.6744017000000002</c:v>
                </c:pt>
                <c:pt idx="3292">
                  <c:v>2.6752142999999999</c:v>
                </c:pt>
                <c:pt idx="3293">
                  <c:v>2.6760269999999995</c:v>
                </c:pt>
                <c:pt idx="3294">
                  <c:v>2.6768395999999997</c:v>
                </c:pt>
                <c:pt idx="3295">
                  <c:v>2.6776522999999997</c:v>
                </c:pt>
                <c:pt idx="3296">
                  <c:v>2.6784648999999998</c:v>
                </c:pt>
                <c:pt idx="3297">
                  <c:v>2.6792775999999998</c:v>
                </c:pt>
                <c:pt idx="3298">
                  <c:v>2.6800902000000004</c:v>
                </c:pt>
                <c:pt idx="3299">
                  <c:v>2.6809028000000001</c:v>
                </c:pt>
                <c:pt idx="3300">
                  <c:v>2.6817155000000001</c:v>
                </c:pt>
                <c:pt idx="3301">
                  <c:v>2.6825280999999999</c:v>
                </c:pt>
                <c:pt idx="3302">
                  <c:v>2.6833408000000003</c:v>
                </c:pt>
                <c:pt idx="3303">
                  <c:v>2.6841534</c:v>
                </c:pt>
                <c:pt idx="3304">
                  <c:v>2.6849660000000002</c:v>
                </c:pt>
                <c:pt idx="3305">
                  <c:v>2.6857787000000002</c:v>
                </c:pt>
                <c:pt idx="3306">
                  <c:v>2.6865913000000003</c:v>
                </c:pt>
                <c:pt idx="3307">
                  <c:v>2.6874039999999999</c:v>
                </c:pt>
                <c:pt idx="3308">
                  <c:v>2.6882166000000001</c:v>
                </c:pt>
                <c:pt idx="3309">
                  <c:v>2.6890291999999998</c:v>
                </c:pt>
                <c:pt idx="3310">
                  <c:v>2.6898418999999998</c:v>
                </c:pt>
                <c:pt idx="3311">
                  <c:v>2.6906544999999995</c:v>
                </c:pt>
                <c:pt idx="3312">
                  <c:v>2.6914671999999995</c:v>
                </c:pt>
                <c:pt idx="3313">
                  <c:v>2.6922797999999997</c:v>
                </c:pt>
                <c:pt idx="3314">
                  <c:v>2.6930925000000001</c:v>
                </c:pt>
                <c:pt idx="3315">
                  <c:v>2.6939050999999998</c:v>
                </c:pt>
                <c:pt idx="3316">
                  <c:v>2.6947177000000004</c:v>
                </c:pt>
                <c:pt idx="3317">
                  <c:v>2.6955304</c:v>
                </c:pt>
                <c:pt idx="3318">
                  <c:v>2.6963429999999997</c:v>
                </c:pt>
                <c:pt idx="3319">
                  <c:v>2.6971557000000002</c:v>
                </c:pt>
                <c:pt idx="3320">
                  <c:v>2.6979682999999999</c:v>
                </c:pt>
                <c:pt idx="3321">
                  <c:v>2.6987809</c:v>
                </c:pt>
                <c:pt idx="3322">
                  <c:v>2.6995936</c:v>
                </c:pt>
                <c:pt idx="3323">
                  <c:v>2.7004062000000002</c:v>
                </c:pt>
                <c:pt idx="3324">
                  <c:v>2.7012188999999998</c:v>
                </c:pt>
                <c:pt idx="3325">
                  <c:v>2.7020314999999999</c:v>
                </c:pt>
                <c:pt idx="3326">
                  <c:v>2.7028440999999996</c:v>
                </c:pt>
                <c:pt idx="3327">
                  <c:v>2.7036568000000001</c:v>
                </c:pt>
                <c:pt idx="3328">
                  <c:v>2.7044693999999998</c:v>
                </c:pt>
                <c:pt idx="3329">
                  <c:v>2.7052820999999998</c:v>
                </c:pt>
                <c:pt idx="3330">
                  <c:v>2.7060947000000004</c:v>
                </c:pt>
                <c:pt idx="3331">
                  <c:v>2.7069073000000001</c:v>
                </c:pt>
                <c:pt idx="3332">
                  <c:v>2.7077200000000006</c:v>
                </c:pt>
                <c:pt idx="3333">
                  <c:v>2.7085326000000003</c:v>
                </c:pt>
                <c:pt idx="3334">
                  <c:v>2.7093452999999998</c:v>
                </c:pt>
                <c:pt idx="3335">
                  <c:v>2.7101579</c:v>
                </c:pt>
                <c:pt idx="3336">
                  <c:v>2.7109706</c:v>
                </c:pt>
                <c:pt idx="3337">
                  <c:v>2.7117832000000002</c:v>
                </c:pt>
                <c:pt idx="3338">
                  <c:v>2.7125957999999999</c:v>
                </c:pt>
                <c:pt idx="3339">
                  <c:v>2.7134084999999994</c:v>
                </c:pt>
                <c:pt idx="3340">
                  <c:v>2.7142211000000001</c:v>
                </c:pt>
                <c:pt idx="3341">
                  <c:v>2.7150338000000001</c:v>
                </c:pt>
                <c:pt idx="3342">
                  <c:v>2.7158463999999993</c:v>
                </c:pt>
                <c:pt idx="3343">
                  <c:v>2.716658999999999</c:v>
                </c:pt>
                <c:pt idx="3344">
                  <c:v>2.7174716999999999</c:v>
                </c:pt>
                <c:pt idx="3345">
                  <c:v>2.7182843000000001</c:v>
                </c:pt>
                <c:pt idx="3346">
                  <c:v>2.7190970000000001</c:v>
                </c:pt>
                <c:pt idx="3347">
                  <c:v>2.7199095999999998</c:v>
                </c:pt>
                <c:pt idx="3348">
                  <c:v>2.7207222000000004</c:v>
                </c:pt>
                <c:pt idx="3349">
                  <c:v>2.7215349000000004</c:v>
                </c:pt>
                <c:pt idx="3350">
                  <c:v>2.7223475000000001</c:v>
                </c:pt>
                <c:pt idx="3351">
                  <c:v>2.7231602000000006</c:v>
                </c:pt>
                <c:pt idx="3352">
                  <c:v>2.7239728000000003</c:v>
                </c:pt>
                <c:pt idx="3353">
                  <c:v>2.7247854999999999</c:v>
                </c:pt>
                <c:pt idx="3354">
                  <c:v>2.7255981</c:v>
                </c:pt>
                <c:pt idx="3355">
                  <c:v>2.7264107000000002</c:v>
                </c:pt>
                <c:pt idx="3356">
                  <c:v>2.7272234000000002</c:v>
                </c:pt>
                <c:pt idx="3357">
                  <c:v>2.7280359999999999</c:v>
                </c:pt>
                <c:pt idx="3358">
                  <c:v>2.7288486999999995</c:v>
                </c:pt>
                <c:pt idx="3359">
                  <c:v>2.7296613000000001</c:v>
                </c:pt>
                <c:pt idx="3360">
                  <c:v>2.7304738999999998</c:v>
                </c:pt>
                <c:pt idx="3361">
                  <c:v>2.7312865999999998</c:v>
                </c:pt>
                <c:pt idx="3362">
                  <c:v>2.7320991999999995</c:v>
                </c:pt>
                <c:pt idx="3363">
                  <c:v>2.7329118999999999</c:v>
                </c:pt>
                <c:pt idx="3364">
                  <c:v>2.7337245000000006</c:v>
                </c:pt>
                <c:pt idx="3365">
                  <c:v>2.7345371000000003</c:v>
                </c:pt>
                <c:pt idx="3366">
                  <c:v>2.7353497999999998</c:v>
                </c:pt>
                <c:pt idx="3367">
                  <c:v>2.7361623999999996</c:v>
                </c:pt>
                <c:pt idx="3368">
                  <c:v>2.7369750999999995</c:v>
                </c:pt>
                <c:pt idx="3369">
                  <c:v>2.7377877000000006</c:v>
                </c:pt>
                <c:pt idx="3370">
                  <c:v>2.7386003999999997</c:v>
                </c:pt>
                <c:pt idx="3371">
                  <c:v>2.7394129999999994</c:v>
                </c:pt>
                <c:pt idx="3372">
                  <c:v>2.7402256</c:v>
                </c:pt>
                <c:pt idx="3373">
                  <c:v>2.7410383</c:v>
                </c:pt>
                <c:pt idx="3374">
                  <c:v>2.7418508999999998</c:v>
                </c:pt>
                <c:pt idx="3375">
                  <c:v>2.7426635999999998</c:v>
                </c:pt>
                <c:pt idx="3376">
                  <c:v>2.7434761999999999</c:v>
                </c:pt>
                <c:pt idx="3377">
                  <c:v>2.7442888000000001</c:v>
                </c:pt>
                <c:pt idx="3378">
                  <c:v>2.7451015000000005</c:v>
                </c:pt>
                <c:pt idx="3379">
                  <c:v>2.7459141000000002</c:v>
                </c:pt>
                <c:pt idx="3380">
                  <c:v>2.7467268000000002</c:v>
                </c:pt>
                <c:pt idx="3381">
                  <c:v>2.7475394000000004</c:v>
                </c:pt>
                <c:pt idx="3382">
                  <c:v>2.7483520000000001</c:v>
                </c:pt>
                <c:pt idx="3383">
                  <c:v>2.7491647000000006</c:v>
                </c:pt>
                <c:pt idx="3384">
                  <c:v>2.7499773000000003</c:v>
                </c:pt>
                <c:pt idx="3385">
                  <c:v>2.7507899999999998</c:v>
                </c:pt>
                <c:pt idx="3386">
                  <c:v>2.7516025999999996</c:v>
                </c:pt>
                <c:pt idx="3387">
                  <c:v>2.7524151999999997</c:v>
                </c:pt>
                <c:pt idx="3388">
                  <c:v>2.7532279000000002</c:v>
                </c:pt>
                <c:pt idx="3389">
                  <c:v>2.7540404999999994</c:v>
                </c:pt>
                <c:pt idx="3390">
                  <c:v>2.7548531999999994</c:v>
                </c:pt>
                <c:pt idx="3391">
                  <c:v>2.7556657999999996</c:v>
                </c:pt>
                <c:pt idx="3392">
                  <c:v>2.7564784999999996</c:v>
                </c:pt>
                <c:pt idx="3393">
                  <c:v>2.7572911000000002</c:v>
                </c:pt>
                <c:pt idx="3394">
                  <c:v>2.7581036999999999</c:v>
                </c:pt>
                <c:pt idx="3395">
                  <c:v>2.7589163999999999</c:v>
                </c:pt>
                <c:pt idx="3396">
                  <c:v>2.7597290000000001</c:v>
                </c:pt>
                <c:pt idx="3397">
                  <c:v>2.7605417000000005</c:v>
                </c:pt>
                <c:pt idx="3398">
                  <c:v>2.7613543000000003</c:v>
                </c:pt>
                <c:pt idx="3399">
                  <c:v>2.7621669</c:v>
                </c:pt>
                <c:pt idx="3400">
                  <c:v>2.7629796</c:v>
                </c:pt>
                <c:pt idx="3401">
                  <c:v>2.7637922000000006</c:v>
                </c:pt>
                <c:pt idx="3402">
                  <c:v>2.7646049000000001</c:v>
                </c:pt>
                <c:pt idx="3403">
                  <c:v>2.7654174999999999</c:v>
                </c:pt>
                <c:pt idx="3404">
                  <c:v>2.7662301</c:v>
                </c:pt>
                <c:pt idx="3405">
                  <c:v>2.7670428</c:v>
                </c:pt>
                <c:pt idx="3406">
                  <c:v>2.7678553999999997</c:v>
                </c:pt>
                <c:pt idx="3407">
                  <c:v>2.7686680999999997</c:v>
                </c:pt>
                <c:pt idx="3408">
                  <c:v>2.7694806999999999</c:v>
                </c:pt>
                <c:pt idx="3409">
                  <c:v>2.7702933999999999</c:v>
                </c:pt>
                <c:pt idx="3410">
                  <c:v>2.7711060000000001</c:v>
                </c:pt>
                <c:pt idx="3411">
                  <c:v>2.7719185999999998</c:v>
                </c:pt>
                <c:pt idx="3412">
                  <c:v>2.7727313000000002</c:v>
                </c:pt>
                <c:pt idx="3413">
                  <c:v>2.7735439</c:v>
                </c:pt>
                <c:pt idx="3414">
                  <c:v>2.7743566</c:v>
                </c:pt>
                <c:pt idx="3415">
                  <c:v>2.7751692000000001</c:v>
                </c:pt>
                <c:pt idx="3416">
                  <c:v>2.7759818000000003</c:v>
                </c:pt>
                <c:pt idx="3417">
                  <c:v>2.7767944999999998</c:v>
                </c:pt>
                <c:pt idx="3418">
                  <c:v>2.7776071</c:v>
                </c:pt>
                <c:pt idx="3419">
                  <c:v>2.7784198</c:v>
                </c:pt>
                <c:pt idx="3420">
                  <c:v>2.7792323999999997</c:v>
                </c:pt>
                <c:pt idx="3421">
                  <c:v>2.7800449999999999</c:v>
                </c:pt>
                <c:pt idx="3422">
                  <c:v>2.7808576999999999</c:v>
                </c:pt>
                <c:pt idx="3423">
                  <c:v>2.7816703</c:v>
                </c:pt>
                <c:pt idx="3424">
                  <c:v>2.782483</c:v>
                </c:pt>
                <c:pt idx="3425">
                  <c:v>2.7832956000000002</c:v>
                </c:pt>
                <c:pt idx="3426">
                  <c:v>2.7841083000000002</c:v>
                </c:pt>
                <c:pt idx="3427">
                  <c:v>2.7849209000000004</c:v>
                </c:pt>
                <c:pt idx="3428">
                  <c:v>2.7857335000000005</c:v>
                </c:pt>
                <c:pt idx="3429">
                  <c:v>2.7865462000000001</c:v>
                </c:pt>
                <c:pt idx="3430">
                  <c:v>2.7873588000000002</c:v>
                </c:pt>
                <c:pt idx="3431">
                  <c:v>2.7881715000000002</c:v>
                </c:pt>
                <c:pt idx="3432">
                  <c:v>2.7889841000000004</c:v>
                </c:pt>
                <c:pt idx="3433">
                  <c:v>2.7897967000000006</c:v>
                </c:pt>
                <c:pt idx="3434">
                  <c:v>2.7906093999999997</c:v>
                </c:pt>
                <c:pt idx="3435">
                  <c:v>2.7914219999999998</c:v>
                </c:pt>
                <c:pt idx="3436">
                  <c:v>2.7922346999999998</c:v>
                </c:pt>
                <c:pt idx="3437">
                  <c:v>2.7930473</c:v>
                </c:pt>
                <c:pt idx="3438">
                  <c:v>2.7938598999999997</c:v>
                </c:pt>
                <c:pt idx="3439">
                  <c:v>2.7946725999999997</c:v>
                </c:pt>
                <c:pt idx="3440">
                  <c:v>2.7954851999999994</c:v>
                </c:pt>
                <c:pt idx="3441">
                  <c:v>2.7962978999999999</c:v>
                </c:pt>
                <c:pt idx="3442">
                  <c:v>2.7971105000000005</c:v>
                </c:pt>
                <c:pt idx="3443">
                  <c:v>2.7979231000000002</c:v>
                </c:pt>
                <c:pt idx="3444">
                  <c:v>2.7987358000000002</c:v>
                </c:pt>
                <c:pt idx="3445">
                  <c:v>2.7995483999999995</c:v>
                </c:pt>
                <c:pt idx="3446">
                  <c:v>2.8003610999999999</c:v>
                </c:pt>
                <c:pt idx="3447">
                  <c:v>2.8011737000000001</c:v>
                </c:pt>
                <c:pt idx="3448">
                  <c:v>2.8019863999999997</c:v>
                </c:pt>
                <c:pt idx="3449">
                  <c:v>2.8027989999999994</c:v>
                </c:pt>
                <c:pt idx="3450">
                  <c:v>2.8036116</c:v>
                </c:pt>
                <c:pt idx="3451">
                  <c:v>2.8044243</c:v>
                </c:pt>
                <c:pt idx="3452">
                  <c:v>2.8052368999999997</c:v>
                </c:pt>
                <c:pt idx="3453">
                  <c:v>2.8060495999999993</c:v>
                </c:pt>
                <c:pt idx="3454">
                  <c:v>2.806862199999999</c:v>
                </c:pt>
                <c:pt idx="3455">
                  <c:v>2.8076748</c:v>
                </c:pt>
                <c:pt idx="3456">
                  <c:v>2.8084875</c:v>
                </c:pt>
                <c:pt idx="3457">
                  <c:v>2.8093000999999997</c:v>
                </c:pt>
                <c:pt idx="3458">
                  <c:v>2.8101127999999997</c:v>
                </c:pt>
                <c:pt idx="3459">
                  <c:v>2.8109253999999995</c:v>
                </c:pt>
                <c:pt idx="3460">
                  <c:v>2.8117379999999996</c:v>
                </c:pt>
                <c:pt idx="3461">
                  <c:v>2.8125506999999996</c:v>
                </c:pt>
                <c:pt idx="3462">
                  <c:v>2.8133632999999998</c:v>
                </c:pt>
                <c:pt idx="3463">
                  <c:v>2.8141759999999993</c:v>
                </c:pt>
                <c:pt idx="3464">
                  <c:v>2.8149885999999995</c:v>
                </c:pt>
                <c:pt idx="3465">
                  <c:v>2.8158012999999995</c:v>
                </c:pt>
                <c:pt idx="3466">
                  <c:v>2.8166138999999992</c:v>
                </c:pt>
                <c:pt idx="3467">
                  <c:v>2.8174264999999994</c:v>
                </c:pt>
                <c:pt idx="3468">
                  <c:v>2.8182391999999994</c:v>
                </c:pt>
                <c:pt idx="3469">
                  <c:v>2.8190517999999996</c:v>
                </c:pt>
                <c:pt idx="3470">
                  <c:v>2.8198644999999996</c:v>
                </c:pt>
                <c:pt idx="3471">
                  <c:v>2.8206770999999997</c:v>
                </c:pt>
                <c:pt idx="3472">
                  <c:v>2.8214896999999994</c:v>
                </c:pt>
                <c:pt idx="3473">
                  <c:v>2.8223023999999994</c:v>
                </c:pt>
                <c:pt idx="3474">
                  <c:v>2.823115</c:v>
                </c:pt>
                <c:pt idx="3475">
                  <c:v>2.8239277000000005</c:v>
                </c:pt>
                <c:pt idx="3476">
                  <c:v>2.8247402999999998</c:v>
                </c:pt>
                <c:pt idx="3477">
                  <c:v>2.8255528999999995</c:v>
                </c:pt>
                <c:pt idx="3478">
                  <c:v>2.8263655999999995</c:v>
                </c:pt>
                <c:pt idx="3479">
                  <c:v>2.8271782000000001</c:v>
                </c:pt>
                <c:pt idx="3480">
                  <c:v>2.8279909000000001</c:v>
                </c:pt>
                <c:pt idx="3481">
                  <c:v>2.8288034999999994</c:v>
                </c:pt>
                <c:pt idx="3482">
                  <c:v>2.8296160999999995</c:v>
                </c:pt>
                <c:pt idx="3483">
                  <c:v>2.8304287999999995</c:v>
                </c:pt>
                <c:pt idx="3484">
                  <c:v>2.8312413999999992</c:v>
                </c:pt>
                <c:pt idx="3485">
                  <c:v>2.8320540999999992</c:v>
                </c:pt>
                <c:pt idx="3486">
                  <c:v>2.832866699999999</c:v>
                </c:pt>
                <c:pt idx="3487">
                  <c:v>2.8336793999999994</c:v>
                </c:pt>
                <c:pt idx="3488">
                  <c:v>2.8344919999999996</c:v>
                </c:pt>
                <c:pt idx="3489">
                  <c:v>2.8353045999999997</c:v>
                </c:pt>
                <c:pt idx="3490">
                  <c:v>2.8361172999999997</c:v>
                </c:pt>
                <c:pt idx="3491">
                  <c:v>2.8369298999999994</c:v>
                </c:pt>
                <c:pt idx="3492">
                  <c:v>2.8377425999999994</c:v>
                </c:pt>
                <c:pt idx="3493">
                  <c:v>2.8385551999999996</c:v>
                </c:pt>
                <c:pt idx="3494">
                  <c:v>2.8393677999999998</c:v>
                </c:pt>
                <c:pt idx="3495">
                  <c:v>2.8401805000000002</c:v>
                </c:pt>
                <c:pt idx="3496">
                  <c:v>2.8409930999999999</c:v>
                </c:pt>
                <c:pt idx="3497">
                  <c:v>2.8418057999999995</c:v>
                </c:pt>
                <c:pt idx="3498">
                  <c:v>2.8426183999999992</c:v>
                </c:pt>
                <c:pt idx="3499">
                  <c:v>2.8434309999999998</c:v>
                </c:pt>
                <c:pt idx="3500">
                  <c:v>2.8442436999999994</c:v>
                </c:pt>
                <c:pt idx="3501">
                  <c:v>2.8450562999999995</c:v>
                </c:pt>
                <c:pt idx="3502">
                  <c:v>2.8458689999999995</c:v>
                </c:pt>
                <c:pt idx="3503">
                  <c:v>2.8466815999999997</c:v>
                </c:pt>
                <c:pt idx="3504">
                  <c:v>2.8474943000000001</c:v>
                </c:pt>
                <c:pt idx="3505">
                  <c:v>2.8483068999999999</c:v>
                </c:pt>
                <c:pt idx="3506">
                  <c:v>2.8491195</c:v>
                </c:pt>
                <c:pt idx="3507">
                  <c:v>2.8499322</c:v>
                </c:pt>
                <c:pt idx="3508">
                  <c:v>2.8507447999999997</c:v>
                </c:pt>
                <c:pt idx="3509">
                  <c:v>2.8515574999999997</c:v>
                </c:pt>
                <c:pt idx="3510">
                  <c:v>2.8523700999999995</c:v>
                </c:pt>
                <c:pt idx="3511">
                  <c:v>2.8531827000000001</c:v>
                </c:pt>
                <c:pt idx="3512">
                  <c:v>2.8539953999999996</c:v>
                </c:pt>
                <c:pt idx="3513">
                  <c:v>2.8548079999999993</c:v>
                </c:pt>
                <c:pt idx="3514">
                  <c:v>2.8556206999999993</c:v>
                </c:pt>
                <c:pt idx="3515">
                  <c:v>2.8564332999999995</c:v>
                </c:pt>
                <c:pt idx="3516">
                  <c:v>2.8572458999999992</c:v>
                </c:pt>
                <c:pt idx="3517">
                  <c:v>2.8580585999999992</c:v>
                </c:pt>
                <c:pt idx="3518">
                  <c:v>2.8588711999999994</c:v>
                </c:pt>
                <c:pt idx="3519">
                  <c:v>2.8596838999999994</c:v>
                </c:pt>
                <c:pt idx="3520">
                  <c:v>2.8604965</c:v>
                </c:pt>
                <c:pt idx="3521">
                  <c:v>2.8613092</c:v>
                </c:pt>
                <c:pt idx="3522">
                  <c:v>2.8621218000000002</c:v>
                </c:pt>
                <c:pt idx="3523">
                  <c:v>2.8629343999999999</c:v>
                </c:pt>
                <c:pt idx="3524">
                  <c:v>2.8637470999999999</c:v>
                </c:pt>
                <c:pt idx="3525">
                  <c:v>2.8645597</c:v>
                </c:pt>
                <c:pt idx="3526">
                  <c:v>2.8653723999999996</c:v>
                </c:pt>
                <c:pt idx="3527">
                  <c:v>2.8661849999999998</c:v>
                </c:pt>
                <c:pt idx="3528">
                  <c:v>2.8669975999999999</c:v>
                </c:pt>
                <c:pt idx="3529">
                  <c:v>2.8678102999999999</c:v>
                </c:pt>
                <c:pt idx="3530">
                  <c:v>2.8686228999999996</c:v>
                </c:pt>
                <c:pt idx="3531">
                  <c:v>2.8694355999999996</c:v>
                </c:pt>
                <c:pt idx="3532">
                  <c:v>2.8702481999999989</c:v>
                </c:pt>
                <c:pt idx="3533">
                  <c:v>2.8710607999999995</c:v>
                </c:pt>
                <c:pt idx="3534">
                  <c:v>2.8718734999999995</c:v>
                </c:pt>
                <c:pt idx="3535">
                  <c:v>2.8726860999999992</c:v>
                </c:pt>
                <c:pt idx="3536">
                  <c:v>2.8734987999999997</c:v>
                </c:pt>
                <c:pt idx="3537">
                  <c:v>2.8743113999999998</c:v>
                </c:pt>
                <c:pt idx="3538">
                  <c:v>2.875124</c:v>
                </c:pt>
                <c:pt idx="3539">
                  <c:v>2.8759367</c:v>
                </c:pt>
                <c:pt idx="3540">
                  <c:v>2.8767492999999993</c:v>
                </c:pt>
                <c:pt idx="3541">
                  <c:v>2.8775619999999997</c:v>
                </c:pt>
                <c:pt idx="3542">
                  <c:v>2.8783745999999999</c:v>
                </c:pt>
                <c:pt idx="3543">
                  <c:v>2.8791872999999999</c:v>
                </c:pt>
                <c:pt idx="3544">
                  <c:v>2.8799998999999996</c:v>
                </c:pt>
                <c:pt idx="3545">
                  <c:v>2.8808124999999998</c:v>
                </c:pt>
                <c:pt idx="3546">
                  <c:v>2.8816251999999998</c:v>
                </c:pt>
                <c:pt idx="3547">
                  <c:v>2.8824377999999999</c:v>
                </c:pt>
                <c:pt idx="3548">
                  <c:v>2.8832504999999995</c:v>
                </c:pt>
                <c:pt idx="3549">
                  <c:v>2.8840630999999997</c:v>
                </c:pt>
                <c:pt idx="3550">
                  <c:v>2.8848756999999994</c:v>
                </c:pt>
                <c:pt idx="3551">
                  <c:v>2.8856883999999994</c:v>
                </c:pt>
                <c:pt idx="3552">
                  <c:v>2.886501</c:v>
                </c:pt>
                <c:pt idx="3553">
                  <c:v>2.8873137000000004</c:v>
                </c:pt>
                <c:pt idx="3554">
                  <c:v>2.8881263000000001</c:v>
                </c:pt>
                <c:pt idx="3555">
                  <c:v>2.8889388999999999</c:v>
                </c:pt>
                <c:pt idx="3556">
                  <c:v>2.8897515999999999</c:v>
                </c:pt>
                <c:pt idx="3557">
                  <c:v>2.8905642</c:v>
                </c:pt>
                <c:pt idx="3558">
                  <c:v>2.8913768999999996</c:v>
                </c:pt>
                <c:pt idx="3559">
                  <c:v>2.8921894999999997</c:v>
                </c:pt>
                <c:pt idx="3560">
                  <c:v>2.8930021999999997</c:v>
                </c:pt>
                <c:pt idx="3561">
                  <c:v>2.8938147999999999</c:v>
                </c:pt>
                <c:pt idx="3562">
                  <c:v>2.8946273999999996</c:v>
                </c:pt>
                <c:pt idx="3563">
                  <c:v>2.8954400999999992</c:v>
                </c:pt>
                <c:pt idx="3564">
                  <c:v>2.8962526999999989</c:v>
                </c:pt>
                <c:pt idx="3565">
                  <c:v>2.8970653999999993</c:v>
                </c:pt>
                <c:pt idx="3566">
                  <c:v>2.8978779999999995</c:v>
                </c:pt>
                <c:pt idx="3567">
                  <c:v>2.8986905999999997</c:v>
                </c:pt>
                <c:pt idx="3568">
                  <c:v>2.8995032999999997</c:v>
                </c:pt>
                <c:pt idx="3569">
                  <c:v>2.9003158999999998</c:v>
                </c:pt>
                <c:pt idx="3570">
                  <c:v>2.9011285999999998</c:v>
                </c:pt>
                <c:pt idx="3571">
                  <c:v>2.9019412</c:v>
                </c:pt>
                <c:pt idx="3572">
                  <c:v>2.9027537999999997</c:v>
                </c:pt>
                <c:pt idx="3573">
                  <c:v>2.9035665000000002</c:v>
                </c:pt>
                <c:pt idx="3574">
                  <c:v>2.9043790999999999</c:v>
                </c:pt>
                <c:pt idx="3575">
                  <c:v>2.9051918000000003</c:v>
                </c:pt>
                <c:pt idx="3576">
                  <c:v>2.9060043999999996</c:v>
                </c:pt>
                <c:pt idx="3577">
                  <c:v>2.9068169999999998</c:v>
                </c:pt>
                <c:pt idx="3578">
                  <c:v>2.9076297000000002</c:v>
                </c:pt>
                <c:pt idx="3579">
                  <c:v>2.9084422999999995</c:v>
                </c:pt>
                <c:pt idx="3580">
                  <c:v>2.9092549999999995</c:v>
                </c:pt>
                <c:pt idx="3581">
                  <c:v>2.9100675999999996</c:v>
                </c:pt>
                <c:pt idx="3582">
                  <c:v>2.9108802999999996</c:v>
                </c:pt>
                <c:pt idx="3583">
                  <c:v>2.9116928999999994</c:v>
                </c:pt>
                <c:pt idx="3584">
                  <c:v>2.9125054999999995</c:v>
                </c:pt>
                <c:pt idx="3585">
                  <c:v>2.9133182</c:v>
                </c:pt>
                <c:pt idx="3586">
                  <c:v>2.9141308000000001</c:v>
                </c:pt>
                <c:pt idx="3587">
                  <c:v>2.9149434999999997</c:v>
                </c:pt>
                <c:pt idx="3588">
                  <c:v>2.9157560999999994</c:v>
                </c:pt>
                <c:pt idx="3589">
                  <c:v>2.9165686999999996</c:v>
                </c:pt>
                <c:pt idx="3590">
                  <c:v>2.9173814</c:v>
                </c:pt>
                <c:pt idx="3591">
                  <c:v>2.9181940000000002</c:v>
                </c:pt>
                <c:pt idx="3592">
                  <c:v>2.9190066999999997</c:v>
                </c:pt>
                <c:pt idx="3593">
                  <c:v>2.9198192999999995</c:v>
                </c:pt>
                <c:pt idx="3594">
                  <c:v>2.9206319000000001</c:v>
                </c:pt>
                <c:pt idx="3595">
                  <c:v>2.9214445999999996</c:v>
                </c:pt>
                <c:pt idx="3596">
                  <c:v>2.9222571999999998</c:v>
                </c:pt>
                <c:pt idx="3597">
                  <c:v>2.9230698999999998</c:v>
                </c:pt>
                <c:pt idx="3598">
                  <c:v>2.9238824999999995</c:v>
                </c:pt>
                <c:pt idx="3599">
                  <c:v>2.9246951999999995</c:v>
                </c:pt>
                <c:pt idx="3600">
                  <c:v>2.9255078000000001</c:v>
                </c:pt>
                <c:pt idx="3601">
                  <c:v>2.9263203999999998</c:v>
                </c:pt>
                <c:pt idx="3602">
                  <c:v>2.9271331000000003</c:v>
                </c:pt>
                <c:pt idx="3603">
                  <c:v>2.9279457</c:v>
                </c:pt>
                <c:pt idx="3604">
                  <c:v>2.9287583999999995</c:v>
                </c:pt>
                <c:pt idx="3605">
                  <c:v>2.9295710000000001</c:v>
                </c:pt>
                <c:pt idx="3606">
                  <c:v>2.9303835999999999</c:v>
                </c:pt>
                <c:pt idx="3607">
                  <c:v>2.9311962999999999</c:v>
                </c:pt>
                <c:pt idx="3608">
                  <c:v>2.9320088999999991</c:v>
                </c:pt>
                <c:pt idx="3609">
                  <c:v>2.9328215999999996</c:v>
                </c:pt>
                <c:pt idx="3610">
                  <c:v>2.9336342000000002</c:v>
                </c:pt>
                <c:pt idx="3611">
                  <c:v>2.9344467999999995</c:v>
                </c:pt>
                <c:pt idx="3612">
                  <c:v>2.935259499999999</c:v>
                </c:pt>
                <c:pt idx="3613">
                  <c:v>2.9360720999999992</c:v>
                </c:pt>
                <c:pt idx="3614">
                  <c:v>2.9368847999999996</c:v>
                </c:pt>
                <c:pt idx="3615">
                  <c:v>2.9376973999999998</c:v>
                </c:pt>
                <c:pt idx="3616">
                  <c:v>2.9385100999999998</c:v>
                </c:pt>
                <c:pt idx="3617">
                  <c:v>2.9393227</c:v>
                </c:pt>
                <c:pt idx="3618">
                  <c:v>2.9401353000000001</c:v>
                </c:pt>
                <c:pt idx="3619">
                  <c:v>2.9409479999999997</c:v>
                </c:pt>
                <c:pt idx="3620">
                  <c:v>2.9417605999999998</c:v>
                </c:pt>
                <c:pt idx="3621">
                  <c:v>2.9425732999999998</c:v>
                </c:pt>
                <c:pt idx="3622">
                  <c:v>2.9433859</c:v>
                </c:pt>
                <c:pt idx="3623">
                  <c:v>2.9441985000000002</c:v>
                </c:pt>
                <c:pt idx="3624">
                  <c:v>2.9450112000000002</c:v>
                </c:pt>
                <c:pt idx="3625">
                  <c:v>2.9458237999999999</c:v>
                </c:pt>
                <c:pt idx="3626">
                  <c:v>2.9466364999999994</c:v>
                </c:pt>
                <c:pt idx="3627">
                  <c:v>2.9474490999999996</c:v>
                </c:pt>
                <c:pt idx="3628">
                  <c:v>2.9482617000000002</c:v>
                </c:pt>
                <c:pt idx="3629">
                  <c:v>2.9490743999999998</c:v>
                </c:pt>
                <c:pt idx="3630">
                  <c:v>2.9498869999999995</c:v>
                </c:pt>
                <c:pt idx="3631">
                  <c:v>2.9506996999999995</c:v>
                </c:pt>
                <c:pt idx="3632">
                  <c:v>2.9515122999999996</c:v>
                </c:pt>
                <c:pt idx="3633">
                  <c:v>2.9523248999999998</c:v>
                </c:pt>
                <c:pt idx="3634">
                  <c:v>2.9531376000000003</c:v>
                </c:pt>
                <c:pt idx="3635">
                  <c:v>2.9539502</c:v>
                </c:pt>
                <c:pt idx="3636">
                  <c:v>2.9547628999999995</c:v>
                </c:pt>
                <c:pt idx="3637">
                  <c:v>2.9555754999999997</c:v>
                </c:pt>
                <c:pt idx="3638">
                  <c:v>2.9563881999999997</c:v>
                </c:pt>
                <c:pt idx="3639">
                  <c:v>2.9572007999999999</c:v>
                </c:pt>
                <c:pt idx="3640">
                  <c:v>2.9580133999999996</c:v>
                </c:pt>
                <c:pt idx="3641">
                  <c:v>2.9588260999999996</c:v>
                </c:pt>
                <c:pt idx="3642">
                  <c:v>2.9596386999999997</c:v>
                </c:pt>
                <c:pt idx="3643">
                  <c:v>2.9604513999999997</c:v>
                </c:pt>
                <c:pt idx="3644">
                  <c:v>2.9612639999999995</c:v>
                </c:pt>
                <c:pt idx="3645">
                  <c:v>2.9620765999999996</c:v>
                </c:pt>
                <c:pt idx="3646">
                  <c:v>2.9628892999999996</c:v>
                </c:pt>
                <c:pt idx="3647">
                  <c:v>2.9637019000000002</c:v>
                </c:pt>
                <c:pt idx="3648">
                  <c:v>2.9645146000000002</c:v>
                </c:pt>
                <c:pt idx="3649">
                  <c:v>2.9653271999999999</c:v>
                </c:pt>
                <c:pt idx="3650">
                  <c:v>2.9661398000000001</c:v>
                </c:pt>
                <c:pt idx="3651">
                  <c:v>2.9669524999999997</c:v>
                </c:pt>
                <c:pt idx="3652">
                  <c:v>2.9677650999999998</c:v>
                </c:pt>
                <c:pt idx="3653">
                  <c:v>2.9685778000000003</c:v>
                </c:pt>
                <c:pt idx="3654">
                  <c:v>2.9693904</c:v>
                </c:pt>
                <c:pt idx="3655">
                  <c:v>2.9702030999999995</c:v>
                </c:pt>
                <c:pt idx="3656">
                  <c:v>2.9710156999999997</c:v>
                </c:pt>
                <c:pt idx="3657">
                  <c:v>2.9718282999999994</c:v>
                </c:pt>
                <c:pt idx="3658">
                  <c:v>2.972640999999999</c:v>
                </c:pt>
                <c:pt idx="3659">
                  <c:v>2.9734535999999996</c:v>
                </c:pt>
                <c:pt idx="3660">
                  <c:v>2.9742662999999996</c:v>
                </c:pt>
                <c:pt idx="3661">
                  <c:v>2.9750788999999993</c:v>
                </c:pt>
                <c:pt idx="3662">
                  <c:v>2.9758914999999995</c:v>
                </c:pt>
                <c:pt idx="3663">
                  <c:v>2.9767041999999995</c:v>
                </c:pt>
                <c:pt idx="3664">
                  <c:v>2.9775168000000001</c:v>
                </c:pt>
                <c:pt idx="3665">
                  <c:v>2.9783295000000001</c:v>
                </c:pt>
                <c:pt idx="3666">
                  <c:v>2.9791420999999993</c:v>
                </c:pt>
                <c:pt idx="3667">
                  <c:v>2.9799547</c:v>
                </c:pt>
                <c:pt idx="3668">
                  <c:v>2.9807674</c:v>
                </c:pt>
                <c:pt idx="3669">
                  <c:v>2.9815800000000001</c:v>
                </c:pt>
                <c:pt idx="3670">
                  <c:v>2.9823927000000001</c:v>
                </c:pt>
                <c:pt idx="3671">
                  <c:v>2.9832052999999998</c:v>
                </c:pt>
                <c:pt idx="3672">
                  <c:v>2.9840179</c:v>
                </c:pt>
                <c:pt idx="3673">
                  <c:v>2.9848306</c:v>
                </c:pt>
                <c:pt idx="3674">
                  <c:v>2.9856431999999997</c:v>
                </c:pt>
                <c:pt idx="3675">
                  <c:v>2.9864558999999993</c:v>
                </c:pt>
                <c:pt idx="3676">
                  <c:v>2.9872684999999994</c:v>
                </c:pt>
                <c:pt idx="3677">
                  <c:v>2.9880811999999999</c:v>
                </c:pt>
                <c:pt idx="3678">
                  <c:v>2.9888938</c:v>
                </c:pt>
                <c:pt idx="3679">
                  <c:v>2.9897063999999998</c:v>
                </c:pt>
                <c:pt idx="3680">
                  <c:v>2.9905190999999998</c:v>
                </c:pt>
                <c:pt idx="3681">
                  <c:v>2.9913316999999999</c:v>
                </c:pt>
                <c:pt idx="3682">
                  <c:v>2.9921443999999995</c:v>
                </c:pt>
                <c:pt idx="3683">
                  <c:v>2.9929569999999996</c:v>
                </c:pt>
                <c:pt idx="3684">
                  <c:v>2.9937695999999998</c:v>
                </c:pt>
                <c:pt idx="3685">
                  <c:v>2.9945822999999998</c:v>
                </c:pt>
                <c:pt idx="3686">
                  <c:v>2.9953949</c:v>
                </c:pt>
                <c:pt idx="3687">
                  <c:v>2.9962075999999995</c:v>
                </c:pt>
                <c:pt idx="3688">
                  <c:v>2.9970202000000001</c:v>
                </c:pt>
                <c:pt idx="3689">
                  <c:v>2.9978327999999999</c:v>
                </c:pt>
                <c:pt idx="3690">
                  <c:v>2.998645499999999</c:v>
                </c:pt>
                <c:pt idx="3691">
                  <c:v>2.9994580999999991</c:v>
                </c:pt>
                <c:pt idx="3692">
                  <c:v>3.0002708</c:v>
                </c:pt>
                <c:pt idx="3693">
                  <c:v>3.0010833999999997</c:v>
                </c:pt>
                <c:pt idx="3694">
                  <c:v>3.0018960999999997</c:v>
                </c:pt>
                <c:pt idx="3695">
                  <c:v>3.0027086999999995</c:v>
                </c:pt>
                <c:pt idx="3696">
                  <c:v>3.0035213000000005</c:v>
                </c:pt>
                <c:pt idx="3697">
                  <c:v>3.0043340000000005</c:v>
                </c:pt>
                <c:pt idx="3698">
                  <c:v>3.0051465999999998</c:v>
                </c:pt>
                <c:pt idx="3699">
                  <c:v>3.0059592999999998</c:v>
                </c:pt>
                <c:pt idx="3700">
                  <c:v>3.0067718999999999</c:v>
                </c:pt>
                <c:pt idx="3701">
                  <c:v>3.0075845000000005</c:v>
                </c:pt>
                <c:pt idx="3702">
                  <c:v>3.0083972000000005</c:v>
                </c:pt>
                <c:pt idx="3703">
                  <c:v>3.0092097999999998</c:v>
                </c:pt>
                <c:pt idx="3704">
                  <c:v>3.0100224999999994</c:v>
                </c:pt>
                <c:pt idx="3705">
                  <c:v>3.0108350999999995</c:v>
                </c:pt>
                <c:pt idx="3706">
                  <c:v>3.0116476999999997</c:v>
                </c:pt>
                <c:pt idx="3707">
                  <c:v>3.0124603999999993</c:v>
                </c:pt>
                <c:pt idx="3708">
                  <c:v>3.0132729999999994</c:v>
                </c:pt>
                <c:pt idx="3709">
                  <c:v>3.0140856999999994</c:v>
                </c:pt>
                <c:pt idx="3710">
                  <c:v>3.0148982999999996</c:v>
                </c:pt>
                <c:pt idx="3711">
                  <c:v>3.015711</c:v>
                </c:pt>
                <c:pt idx="3712">
                  <c:v>3.0165235999999997</c:v>
                </c:pt>
                <c:pt idx="3713">
                  <c:v>3.0173361999999999</c:v>
                </c:pt>
                <c:pt idx="3714">
                  <c:v>3.0181488999999995</c:v>
                </c:pt>
                <c:pt idx="3715">
                  <c:v>3.0189615000000001</c:v>
                </c:pt>
                <c:pt idx="3716">
                  <c:v>3.0197742000000001</c:v>
                </c:pt>
                <c:pt idx="3717">
                  <c:v>3.0205868000000002</c:v>
                </c:pt>
                <c:pt idx="3718">
                  <c:v>3.0213994</c:v>
                </c:pt>
                <c:pt idx="3719">
                  <c:v>3.0222120999999995</c:v>
                </c:pt>
                <c:pt idx="3720">
                  <c:v>3.0230247000000006</c:v>
                </c:pt>
                <c:pt idx="3721">
                  <c:v>3.0238374000000001</c:v>
                </c:pt>
                <c:pt idx="3722">
                  <c:v>3.0246499999999994</c:v>
                </c:pt>
                <c:pt idx="3723">
                  <c:v>3.0254625999999996</c:v>
                </c:pt>
                <c:pt idx="3724">
                  <c:v>3.0262752999999996</c:v>
                </c:pt>
                <c:pt idx="3725">
                  <c:v>3.0270879000000002</c:v>
                </c:pt>
                <c:pt idx="3726">
                  <c:v>3.0279006000000002</c:v>
                </c:pt>
                <c:pt idx="3727">
                  <c:v>3.0287131999999999</c:v>
                </c:pt>
                <c:pt idx="3728">
                  <c:v>3.0295258</c:v>
                </c:pt>
                <c:pt idx="3729">
                  <c:v>3.0303385</c:v>
                </c:pt>
                <c:pt idx="3730">
                  <c:v>3.0311510999999998</c:v>
                </c:pt>
                <c:pt idx="3731">
                  <c:v>3.0319637999999998</c:v>
                </c:pt>
                <c:pt idx="3732">
                  <c:v>3.0327763999999995</c:v>
                </c:pt>
                <c:pt idx="3733">
                  <c:v>3.0335890999999999</c:v>
                </c:pt>
                <c:pt idx="3734">
                  <c:v>3.0344017000000001</c:v>
                </c:pt>
                <c:pt idx="3735">
                  <c:v>3.0352142999999998</c:v>
                </c:pt>
                <c:pt idx="3736">
                  <c:v>3.0360269999999994</c:v>
                </c:pt>
                <c:pt idx="3737">
                  <c:v>3.0368395999999995</c:v>
                </c:pt>
                <c:pt idx="3738">
                  <c:v>3.0376522999999995</c:v>
                </c:pt>
                <c:pt idx="3739">
                  <c:v>3.0384648999999997</c:v>
                </c:pt>
                <c:pt idx="3740">
                  <c:v>3.0392774999999994</c:v>
                </c:pt>
                <c:pt idx="3741">
                  <c:v>3.0400901999999999</c:v>
                </c:pt>
                <c:pt idx="3742">
                  <c:v>3.0409028</c:v>
                </c:pt>
                <c:pt idx="3743">
                  <c:v>3.0417155</c:v>
                </c:pt>
                <c:pt idx="3744">
                  <c:v>3.0425280999999997</c:v>
                </c:pt>
                <c:pt idx="3745">
                  <c:v>3.0433406999999999</c:v>
                </c:pt>
                <c:pt idx="3746">
                  <c:v>3.0441533999999999</c:v>
                </c:pt>
                <c:pt idx="3747">
                  <c:v>3.0449660000000001</c:v>
                </c:pt>
                <c:pt idx="3748">
                  <c:v>3.0457787000000001</c:v>
                </c:pt>
                <c:pt idx="3749">
                  <c:v>3.0465913000000002</c:v>
                </c:pt>
                <c:pt idx="3750">
                  <c:v>3.0474039999999998</c:v>
                </c:pt>
                <c:pt idx="3751">
                  <c:v>3.0482165999999999</c:v>
                </c:pt>
                <c:pt idx="3752">
                  <c:v>3.0490292000000001</c:v>
                </c:pt>
                <c:pt idx="3753">
                  <c:v>3.0498418999999997</c:v>
                </c:pt>
                <c:pt idx="3754">
                  <c:v>3.0506544999999994</c:v>
                </c:pt>
                <c:pt idx="3755">
                  <c:v>3.0514671999999994</c:v>
                </c:pt>
                <c:pt idx="3756">
                  <c:v>3.0522797999999995</c:v>
                </c:pt>
                <c:pt idx="3757">
                  <c:v>3.0530923999999997</c:v>
                </c:pt>
                <c:pt idx="3758">
                  <c:v>3.0539050999999997</c:v>
                </c:pt>
                <c:pt idx="3759">
                  <c:v>3.0547176999999999</c:v>
                </c:pt>
                <c:pt idx="3760">
                  <c:v>3.0555303999999999</c:v>
                </c:pt>
                <c:pt idx="3761">
                  <c:v>3.0563429999999996</c:v>
                </c:pt>
                <c:pt idx="3762">
                  <c:v>3.0571555999999998</c:v>
                </c:pt>
                <c:pt idx="3763">
                  <c:v>3.0579682999999998</c:v>
                </c:pt>
                <c:pt idx="3764">
                  <c:v>3.0587808999999999</c:v>
                </c:pt>
                <c:pt idx="3765">
                  <c:v>3.0595935999999999</c:v>
                </c:pt>
                <c:pt idx="3766">
                  <c:v>3.0604062000000001</c:v>
                </c:pt>
                <c:pt idx="3767">
                  <c:v>3.0612187999999998</c:v>
                </c:pt>
                <c:pt idx="3768">
                  <c:v>3.0620314999999998</c:v>
                </c:pt>
                <c:pt idx="3769">
                  <c:v>3.0628440999999995</c:v>
                </c:pt>
                <c:pt idx="3770">
                  <c:v>3.0636568</c:v>
                </c:pt>
                <c:pt idx="3771">
                  <c:v>3.0644693999999997</c:v>
                </c:pt>
                <c:pt idx="3772">
                  <c:v>3.0652820999999997</c:v>
                </c:pt>
                <c:pt idx="3773">
                  <c:v>3.0660946999999998</c:v>
                </c:pt>
                <c:pt idx="3774">
                  <c:v>3.0669073</c:v>
                </c:pt>
                <c:pt idx="3775">
                  <c:v>3.0677200000000004</c:v>
                </c:pt>
                <c:pt idx="3776">
                  <c:v>3.0685326000000002</c:v>
                </c:pt>
                <c:pt idx="3777">
                  <c:v>3.0693452999999997</c:v>
                </c:pt>
                <c:pt idx="3778">
                  <c:v>3.0701578999999999</c:v>
                </c:pt>
                <c:pt idx="3779">
                  <c:v>3.0709705</c:v>
                </c:pt>
                <c:pt idx="3780">
                  <c:v>3.0717832</c:v>
                </c:pt>
                <c:pt idx="3781">
                  <c:v>3.0725957999999998</c:v>
                </c:pt>
                <c:pt idx="3782">
                  <c:v>3.0734084999999998</c:v>
                </c:pt>
                <c:pt idx="3783">
                  <c:v>3.0742210999999999</c:v>
                </c:pt>
                <c:pt idx="3784">
                  <c:v>3.0750337000000001</c:v>
                </c:pt>
                <c:pt idx="3785">
                  <c:v>3.0758463999999992</c:v>
                </c:pt>
                <c:pt idx="3786">
                  <c:v>3.0766589999999989</c:v>
                </c:pt>
                <c:pt idx="3787">
                  <c:v>3.0774716999999998</c:v>
                </c:pt>
                <c:pt idx="3788">
                  <c:v>3.0782843</c:v>
                </c:pt>
                <c:pt idx="3789">
                  <c:v>3.079097</c:v>
                </c:pt>
                <c:pt idx="3790">
                  <c:v>3.0799095999999997</c:v>
                </c:pt>
                <c:pt idx="3791">
                  <c:v>3.0807221999999999</c:v>
                </c:pt>
                <c:pt idx="3792">
                  <c:v>3.0815349000000003</c:v>
                </c:pt>
                <c:pt idx="3793">
                  <c:v>3.0823475</c:v>
                </c:pt>
                <c:pt idx="3794">
                  <c:v>3.0831602000000005</c:v>
                </c:pt>
                <c:pt idx="3795">
                  <c:v>3.0839728000000002</c:v>
                </c:pt>
                <c:pt idx="3796">
                  <c:v>3.0847853999999999</c:v>
                </c:pt>
                <c:pt idx="3797">
                  <c:v>3.0855980999999999</c:v>
                </c:pt>
                <c:pt idx="3798">
                  <c:v>3.0864107000000001</c:v>
                </c:pt>
                <c:pt idx="3799">
                  <c:v>3.0872234000000001</c:v>
                </c:pt>
                <c:pt idx="3800">
                  <c:v>3.0880359999999998</c:v>
                </c:pt>
                <c:pt idx="3801">
                  <c:v>3.0888485999999995</c:v>
                </c:pt>
                <c:pt idx="3802">
                  <c:v>3.0896612999999999</c:v>
                </c:pt>
                <c:pt idx="3803">
                  <c:v>3.0904738999999997</c:v>
                </c:pt>
                <c:pt idx="3804">
                  <c:v>3.0912865999999997</c:v>
                </c:pt>
                <c:pt idx="3805">
                  <c:v>3.0920991999999994</c:v>
                </c:pt>
                <c:pt idx="3806">
                  <c:v>3.0929118999999998</c:v>
                </c:pt>
                <c:pt idx="3807">
                  <c:v>3.0937245000000004</c:v>
                </c:pt>
                <c:pt idx="3808">
                  <c:v>3.0945371000000002</c:v>
                </c:pt>
                <c:pt idx="3809">
                  <c:v>3.0953497999999997</c:v>
                </c:pt>
                <c:pt idx="3810">
                  <c:v>3.0961623999999994</c:v>
                </c:pt>
                <c:pt idx="3811">
                  <c:v>3.0969750999999994</c:v>
                </c:pt>
                <c:pt idx="3812">
                  <c:v>3.0977877000000005</c:v>
                </c:pt>
                <c:pt idx="3813">
                  <c:v>3.0986002999999998</c:v>
                </c:pt>
                <c:pt idx="3814">
                  <c:v>3.0994129999999998</c:v>
                </c:pt>
                <c:pt idx="3815">
                  <c:v>3.1002255999999999</c:v>
                </c:pt>
                <c:pt idx="3816">
                  <c:v>3.1010382999999999</c:v>
                </c:pt>
                <c:pt idx="3817">
                  <c:v>3.1018508999999996</c:v>
                </c:pt>
                <c:pt idx="3818">
                  <c:v>3.1026634999999994</c:v>
                </c:pt>
                <c:pt idx="3819">
                  <c:v>3.1034761999999998</c:v>
                </c:pt>
                <c:pt idx="3820">
                  <c:v>3.1042888</c:v>
                </c:pt>
                <c:pt idx="3821">
                  <c:v>3.1051015000000004</c:v>
                </c:pt>
                <c:pt idx="3822">
                  <c:v>3.1059141000000001</c:v>
                </c:pt>
                <c:pt idx="3823">
                  <c:v>3.1067266999999998</c:v>
                </c:pt>
                <c:pt idx="3824">
                  <c:v>3.1075394000000003</c:v>
                </c:pt>
                <c:pt idx="3825">
                  <c:v>3.108352</c:v>
                </c:pt>
                <c:pt idx="3826">
                  <c:v>3.1091647000000004</c:v>
                </c:pt>
                <c:pt idx="3827">
                  <c:v>3.1099773000000002</c:v>
                </c:pt>
                <c:pt idx="3828">
                  <c:v>3.1107900000000002</c:v>
                </c:pt>
                <c:pt idx="3829">
                  <c:v>3.1116025999999994</c:v>
                </c:pt>
                <c:pt idx="3830">
                  <c:v>3.1124151999999996</c:v>
                </c:pt>
                <c:pt idx="3831">
                  <c:v>3.1132279</c:v>
                </c:pt>
                <c:pt idx="3832">
                  <c:v>3.1140404999999998</c:v>
                </c:pt>
                <c:pt idx="3833">
                  <c:v>3.1148531999999998</c:v>
                </c:pt>
                <c:pt idx="3834">
                  <c:v>3.1156657999999995</c:v>
                </c:pt>
                <c:pt idx="3835">
                  <c:v>3.1164783999999992</c:v>
                </c:pt>
                <c:pt idx="3836">
                  <c:v>3.1172911000000001</c:v>
                </c:pt>
                <c:pt idx="3837">
                  <c:v>3.1181036999999998</c:v>
                </c:pt>
                <c:pt idx="3838">
                  <c:v>3.1189163999999998</c:v>
                </c:pt>
                <c:pt idx="3839">
                  <c:v>3.119729</c:v>
                </c:pt>
                <c:pt idx="3840">
                  <c:v>3.1205416000000001</c:v>
                </c:pt>
                <c:pt idx="3841">
                  <c:v>3.1213543000000001</c:v>
                </c:pt>
                <c:pt idx="3842">
                  <c:v>3.1221668999999999</c:v>
                </c:pt>
                <c:pt idx="3843">
                  <c:v>3.1229795999999999</c:v>
                </c:pt>
                <c:pt idx="3844">
                  <c:v>3.1237922000000005</c:v>
                </c:pt>
                <c:pt idx="3845">
                  <c:v>3.1246049</c:v>
                </c:pt>
                <c:pt idx="3846">
                  <c:v>3.1254175000000002</c:v>
                </c:pt>
                <c:pt idx="3847">
                  <c:v>3.1262300999999999</c:v>
                </c:pt>
                <c:pt idx="3848">
                  <c:v>3.1270427999999999</c:v>
                </c:pt>
                <c:pt idx="3849">
                  <c:v>3.1278553999999996</c:v>
                </c:pt>
                <c:pt idx="3850">
                  <c:v>3.1286680999999996</c:v>
                </c:pt>
                <c:pt idx="3851">
                  <c:v>3.1294806999999998</c:v>
                </c:pt>
                <c:pt idx="3852">
                  <c:v>3.1302932999999999</c:v>
                </c:pt>
                <c:pt idx="3853">
                  <c:v>3.1311059999999995</c:v>
                </c:pt>
                <c:pt idx="3854">
                  <c:v>3.1319185999999997</c:v>
                </c:pt>
                <c:pt idx="3855">
                  <c:v>3.1327313000000001</c:v>
                </c:pt>
                <c:pt idx="3856">
                  <c:v>3.1335438999999998</c:v>
                </c:pt>
                <c:pt idx="3857">
                  <c:v>3.1343565</c:v>
                </c:pt>
                <c:pt idx="3858">
                  <c:v>3.1351692</c:v>
                </c:pt>
                <c:pt idx="3859">
                  <c:v>3.1359818000000002</c:v>
                </c:pt>
                <c:pt idx="3860">
                  <c:v>3.1367945000000002</c:v>
                </c:pt>
                <c:pt idx="3861">
                  <c:v>3.1376070999999999</c:v>
                </c:pt>
                <c:pt idx="3862">
                  <c:v>3.1384197</c:v>
                </c:pt>
                <c:pt idx="3863">
                  <c:v>3.1392323999999996</c:v>
                </c:pt>
                <c:pt idx="3864">
                  <c:v>3.1400449999999998</c:v>
                </c:pt>
                <c:pt idx="3865">
                  <c:v>3.1408577000000002</c:v>
                </c:pt>
                <c:pt idx="3866">
                  <c:v>3.1416702999999999</c:v>
                </c:pt>
                <c:pt idx="3867">
                  <c:v>3.1424829999999995</c:v>
                </c:pt>
                <c:pt idx="3868">
                  <c:v>3.1432956000000001</c:v>
                </c:pt>
                <c:pt idx="3869">
                  <c:v>3.1441081999999998</c:v>
                </c:pt>
                <c:pt idx="3870">
                  <c:v>3.1449209000000002</c:v>
                </c:pt>
                <c:pt idx="3871">
                  <c:v>3.1457335000000004</c:v>
                </c:pt>
                <c:pt idx="3872">
                  <c:v>3.1465462</c:v>
                </c:pt>
                <c:pt idx="3873">
                  <c:v>3.1473588000000001</c:v>
                </c:pt>
                <c:pt idx="3874">
                  <c:v>3.1481714000000003</c:v>
                </c:pt>
                <c:pt idx="3875">
                  <c:v>3.1489841000000003</c:v>
                </c:pt>
                <c:pt idx="3876">
                  <c:v>3.1497967000000004</c:v>
                </c:pt>
                <c:pt idx="3877">
                  <c:v>3.1506093999999996</c:v>
                </c:pt>
                <c:pt idx="3878">
                  <c:v>3.1514219999999997</c:v>
                </c:pt>
                <c:pt idx="3879">
                  <c:v>3.1522345999999999</c:v>
                </c:pt>
                <c:pt idx="3880">
                  <c:v>3.1530472999999999</c:v>
                </c:pt>
                <c:pt idx="3881">
                  <c:v>3.1538598999999996</c:v>
                </c:pt>
                <c:pt idx="3882">
                  <c:v>3.1546725999999996</c:v>
                </c:pt>
                <c:pt idx="3883">
                  <c:v>3.1554851999999998</c:v>
                </c:pt>
                <c:pt idx="3884">
                  <c:v>3.1562978999999998</c:v>
                </c:pt>
                <c:pt idx="3885">
                  <c:v>3.1571104999999999</c:v>
                </c:pt>
                <c:pt idx="3886">
                  <c:v>3.1579231000000001</c:v>
                </c:pt>
                <c:pt idx="3887">
                  <c:v>3.1587358000000001</c:v>
                </c:pt>
                <c:pt idx="3888">
                  <c:v>3.1595483999999994</c:v>
                </c:pt>
                <c:pt idx="3889">
                  <c:v>3.1603611000000003</c:v>
                </c:pt>
                <c:pt idx="3890">
                  <c:v>3.1611737000000004</c:v>
                </c:pt>
                <c:pt idx="3891">
                  <c:v>3.1619863000000001</c:v>
                </c:pt>
                <c:pt idx="3892">
                  <c:v>3.1627990000000001</c:v>
                </c:pt>
                <c:pt idx="3893">
                  <c:v>3.1636116000000003</c:v>
                </c:pt>
                <c:pt idx="3894">
                  <c:v>3.1644243000000003</c:v>
                </c:pt>
                <c:pt idx="3895">
                  <c:v>3.1652369</c:v>
                </c:pt>
                <c:pt idx="3896">
                  <c:v>3.1660494999999997</c:v>
                </c:pt>
                <c:pt idx="3897">
                  <c:v>3.1668621999999997</c:v>
                </c:pt>
                <c:pt idx="3898">
                  <c:v>3.1676748000000003</c:v>
                </c:pt>
                <c:pt idx="3899">
                  <c:v>3.1684874999999999</c:v>
                </c:pt>
                <c:pt idx="3900">
                  <c:v>3.1693001000000001</c:v>
                </c:pt>
                <c:pt idx="3901">
                  <c:v>3.1701128000000001</c:v>
                </c:pt>
                <c:pt idx="3902">
                  <c:v>3.1709253999999998</c:v>
                </c:pt>
                <c:pt idx="3903">
                  <c:v>3.1717379999999999</c:v>
                </c:pt>
                <c:pt idx="3904">
                  <c:v>3.1725506999999995</c:v>
                </c:pt>
                <c:pt idx="3905">
                  <c:v>3.1733633000000001</c:v>
                </c:pt>
                <c:pt idx="3906">
                  <c:v>3.1741760000000001</c:v>
                </c:pt>
                <c:pt idx="3907">
                  <c:v>3.1749885999999998</c:v>
                </c:pt>
                <c:pt idx="3908">
                  <c:v>3.1758012</c:v>
                </c:pt>
                <c:pt idx="3909">
                  <c:v>3.1766138999999995</c:v>
                </c:pt>
                <c:pt idx="3910">
                  <c:v>3.1774265000000002</c:v>
                </c:pt>
                <c:pt idx="3911">
                  <c:v>3.1782392000000002</c:v>
                </c:pt>
                <c:pt idx="3912">
                  <c:v>3.1790517999999999</c:v>
                </c:pt>
                <c:pt idx="3913">
                  <c:v>3.1798643999999996</c:v>
                </c:pt>
                <c:pt idx="3914">
                  <c:v>3.1806771</c:v>
                </c:pt>
                <c:pt idx="3915">
                  <c:v>3.1814897000000002</c:v>
                </c:pt>
                <c:pt idx="3916">
                  <c:v>3.1823023999999998</c:v>
                </c:pt>
                <c:pt idx="3917">
                  <c:v>3.1831150000000004</c:v>
                </c:pt>
                <c:pt idx="3918">
                  <c:v>3.1839276000000005</c:v>
                </c:pt>
                <c:pt idx="3919">
                  <c:v>3.1847403000000001</c:v>
                </c:pt>
                <c:pt idx="3920">
                  <c:v>3.1855528999999998</c:v>
                </c:pt>
                <c:pt idx="3921">
                  <c:v>3.1863655999999998</c:v>
                </c:pt>
                <c:pt idx="3922">
                  <c:v>3.1871782000000004</c:v>
                </c:pt>
                <c:pt idx="3923">
                  <c:v>3.1879909000000004</c:v>
                </c:pt>
                <c:pt idx="3924">
                  <c:v>3.1888035000000001</c:v>
                </c:pt>
                <c:pt idx="3925">
                  <c:v>3.1896160999999998</c:v>
                </c:pt>
                <c:pt idx="3926">
                  <c:v>3.1904287999999998</c:v>
                </c:pt>
                <c:pt idx="3927">
                  <c:v>3.1912413999999996</c:v>
                </c:pt>
                <c:pt idx="3928">
                  <c:v>3.1920540999999996</c:v>
                </c:pt>
                <c:pt idx="3929">
                  <c:v>3.1928666999999997</c:v>
                </c:pt>
                <c:pt idx="3930">
                  <c:v>3.1936792999999999</c:v>
                </c:pt>
                <c:pt idx="3931">
                  <c:v>3.1944919999999999</c:v>
                </c:pt>
                <c:pt idx="3932">
                  <c:v>3.1953046000000001</c:v>
                </c:pt>
                <c:pt idx="3933">
                  <c:v>3.1961173</c:v>
                </c:pt>
                <c:pt idx="3934">
                  <c:v>3.1969298999999998</c:v>
                </c:pt>
                <c:pt idx="3935">
                  <c:v>3.1977424999999995</c:v>
                </c:pt>
                <c:pt idx="3936">
                  <c:v>3.1985551999999995</c:v>
                </c:pt>
                <c:pt idx="3937">
                  <c:v>3.1993678000000001</c:v>
                </c:pt>
                <c:pt idx="3938">
                  <c:v>3.2001805000000005</c:v>
                </c:pt>
                <c:pt idx="3939">
                  <c:v>3.2009931000000003</c:v>
                </c:pt>
                <c:pt idx="3940">
                  <c:v>3.2018057999999998</c:v>
                </c:pt>
                <c:pt idx="3941">
                  <c:v>3.2026183999999995</c:v>
                </c:pt>
                <c:pt idx="3942">
                  <c:v>3.2034310000000006</c:v>
                </c:pt>
                <c:pt idx="3943">
                  <c:v>3.2042437000000001</c:v>
                </c:pt>
                <c:pt idx="3944">
                  <c:v>3.2050562999999999</c:v>
                </c:pt>
                <c:pt idx="3945">
                  <c:v>3.2058689999999994</c:v>
                </c:pt>
                <c:pt idx="3946">
                  <c:v>3.2066816</c:v>
                </c:pt>
                <c:pt idx="3947">
                  <c:v>3.2074942000000006</c:v>
                </c:pt>
                <c:pt idx="3948">
                  <c:v>3.2083069000000002</c:v>
                </c:pt>
                <c:pt idx="3949">
                  <c:v>3.2091194999999999</c:v>
                </c:pt>
                <c:pt idx="3950">
                  <c:v>3.2099321999999999</c:v>
                </c:pt>
                <c:pt idx="3951">
                  <c:v>3.2107448000000001</c:v>
                </c:pt>
                <c:pt idx="3952">
                  <c:v>3.2115573999999998</c:v>
                </c:pt>
                <c:pt idx="3953">
                  <c:v>3.2123700999999998</c:v>
                </c:pt>
                <c:pt idx="3954">
                  <c:v>3.2131826999999999</c:v>
                </c:pt>
                <c:pt idx="3955">
                  <c:v>3.2139953999999999</c:v>
                </c:pt>
                <c:pt idx="3956">
                  <c:v>3.2148079999999997</c:v>
                </c:pt>
                <c:pt idx="3957">
                  <c:v>3.2156205999999998</c:v>
                </c:pt>
                <c:pt idx="3958">
                  <c:v>3.2164332999999998</c:v>
                </c:pt>
                <c:pt idx="3959">
                  <c:v>3.2172458999999995</c:v>
                </c:pt>
                <c:pt idx="3960">
                  <c:v>3.2180585999999995</c:v>
                </c:pt>
                <c:pt idx="3961">
                  <c:v>3.2188712000000002</c:v>
                </c:pt>
                <c:pt idx="3962">
                  <c:v>3.2196838999999997</c:v>
                </c:pt>
                <c:pt idx="3963">
                  <c:v>3.2204964999999999</c:v>
                </c:pt>
                <c:pt idx="3964">
                  <c:v>3.2213091</c:v>
                </c:pt>
                <c:pt idx="3965">
                  <c:v>3.2221218000000005</c:v>
                </c:pt>
                <c:pt idx="3966">
                  <c:v>3.2229344000000002</c:v>
                </c:pt>
                <c:pt idx="3967">
                  <c:v>3.2237471000000002</c:v>
                </c:pt>
                <c:pt idx="3968">
                  <c:v>3.2245596999999999</c:v>
                </c:pt>
                <c:pt idx="3969">
                  <c:v>3.2253723000000001</c:v>
                </c:pt>
                <c:pt idx="3970">
                  <c:v>3.2261850000000001</c:v>
                </c:pt>
                <c:pt idx="3971">
                  <c:v>3.2269976000000002</c:v>
                </c:pt>
                <c:pt idx="3972">
                  <c:v>3.2278103000000002</c:v>
                </c:pt>
                <c:pt idx="3973">
                  <c:v>3.2286229</c:v>
                </c:pt>
                <c:pt idx="3974">
                  <c:v>3.2294355000000001</c:v>
                </c:pt>
                <c:pt idx="3975">
                  <c:v>3.2302481999999997</c:v>
                </c:pt>
                <c:pt idx="3976">
                  <c:v>3.2310607999999998</c:v>
                </c:pt>
                <c:pt idx="3977">
                  <c:v>3.2318734999999994</c:v>
                </c:pt>
                <c:pt idx="3978">
                  <c:v>3.2326860999999996</c:v>
                </c:pt>
                <c:pt idx="3979">
                  <c:v>3.2334988</c:v>
                </c:pt>
                <c:pt idx="3980">
                  <c:v>3.2343114000000002</c:v>
                </c:pt>
                <c:pt idx="3981">
                  <c:v>3.2351239999999999</c:v>
                </c:pt>
                <c:pt idx="3982">
                  <c:v>3.2359366999999999</c:v>
                </c:pt>
                <c:pt idx="3983">
                  <c:v>3.2367492999999996</c:v>
                </c:pt>
                <c:pt idx="3984">
                  <c:v>3.2375620000000001</c:v>
                </c:pt>
                <c:pt idx="3985">
                  <c:v>3.2383746000000002</c:v>
                </c:pt>
                <c:pt idx="3986">
                  <c:v>3.2391871999999999</c:v>
                </c:pt>
                <c:pt idx="3987">
                  <c:v>3.2399998999999999</c:v>
                </c:pt>
                <c:pt idx="3988">
                  <c:v>3.2408125000000001</c:v>
                </c:pt>
                <c:pt idx="3989">
                  <c:v>3.2416252000000001</c:v>
                </c:pt>
                <c:pt idx="3990">
                  <c:v>3.2424378000000003</c:v>
                </c:pt>
                <c:pt idx="3991">
                  <c:v>3.2432504</c:v>
                </c:pt>
                <c:pt idx="3992">
                  <c:v>3.2440631</c:v>
                </c:pt>
                <c:pt idx="3993">
                  <c:v>3.2448757000000001</c:v>
                </c:pt>
                <c:pt idx="3994">
                  <c:v>3.2456883999999997</c:v>
                </c:pt>
                <c:pt idx="3995">
                  <c:v>3.2465009999999999</c:v>
                </c:pt>
                <c:pt idx="3996">
                  <c:v>3.2473137000000003</c:v>
                </c:pt>
                <c:pt idx="3997">
                  <c:v>3.2481263000000005</c:v>
                </c:pt>
                <c:pt idx="3998">
                  <c:v>3.2489389000000002</c:v>
                </c:pt>
                <c:pt idx="3999">
                  <c:v>3.2497516000000002</c:v>
                </c:pt>
                <c:pt idx="4000">
                  <c:v>3.2505641999999999</c:v>
                </c:pt>
                <c:pt idx="4001">
                  <c:v>3.2513768999999999</c:v>
                </c:pt>
                <c:pt idx="4002">
                  <c:v>3.2521895000000001</c:v>
                </c:pt>
                <c:pt idx="4003">
                  <c:v>3.2530020999999998</c:v>
                </c:pt>
                <c:pt idx="4004">
                  <c:v>3.2538148000000002</c:v>
                </c:pt>
                <c:pt idx="4005">
                  <c:v>3.2546273999999999</c:v>
                </c:pt>
                <c:pt idx="4006">
                  <c:v>3.2554400999999995</c:v>
                </c:pt>
                <c:pt idx="4007">
                  <c:v>3.2562526999999997</c:v>
                </c:pt>
                <c:pt idx="4008">
                  <c:v>3.2570652999999998</c:v>
                </c:pt>
                <c:pt idx="4009">
                  <c:v>3.2578779999999998</c:v>
                </c:pt>
                <c:pt idx="4010">
                  <c:v>3.2586906</c:v>
                </c:pt>
                <c:pt idx="4011">
                  <c:v>3.2595033</c:v>
                </c:pt>
                <c:pt idx="4012">
                  <c:v>3.2603159000000002</c:v>
                </c:pt>
                <c:pt idx="4013">
                  <c:v>3.2611284999999999</c:v>
                </c:pt>
                <c:pt idx="4014">
                  <c:v>3.2619411999999999</c:v>
                </c:pt>
                <c:pt idx="4015">
                  <c:v>3.2627538</c:v>
                </c:pt>
                <c:pt idx="4016">
                  <c:v>3.2635665000000005</c:v>
                </c:pt>
                <c:pt idx="4017">
                  <c:v>3.2643791000000002</c:v>
                </c:pt>
                <c:pt idx="4018">
                  <c:v>3.2651918000000006</c:v>
                </c:pt>
                <c:pt idx="4019">
                  <c:v>3.2660043999999999</c:v>
                </c:pt>
                <c:pt idx="4020">
                  <c:v>3.2668170000000001</c:v>
                </c:pt>
                <c:pt idx="4021">
                  <c:v>3.2676297000000005</c:v>
                </c:pt>
                <c:pt idx="4022">
                  <c:v>3.2684422999999998</c:v>
                </c:pt>
                <c:pt idx="4023">
                  <c:v>3.2692549999999998</c:v>
                </c:pt>
                <c:pt idx="4024">
                  <c:v>3.2700676</c:v>
                </c:pt>
                <c:pt idx="4025">
                  <c:v>3.2708802000000001</c:v>
                </c:pt>
                <c:pt idx="4026">
                  <c:v>3.2716928999999997</c:v>
                </c:pt>
                <c:pt idx="4027">
                  <c:v>3.2725054999999994</c:v>
                </c:pt>
                <c:pt idx="4028">
                  <c:v>3.2733181999999998</c:v>
                </c:pt>
                <c:pt idx="4029">
                  <c:v>3.2741308000000005</c:v>
                </c:pt>
                <c:pt idx="4030">
                  <c:v>3.2749433999999997</c:v>
                </c:pt>
                <c:pt idx="4031">
                  <c:v>3.2757560999999997</c:v>
                </c:pt>
                <c:pt idx="4032">
                  <c:v>3.2765686999999994</c:v>
                </c:pt>
                <c:pt idx="4033">
                  <c:v>3.2773814000000003</c:v>
                </c:pt>
                <c:pt idx="4034">
                  <c:v>3.2781940000000005</c:v>
                </c:pt>
                <c:pt idx="4035">
                  <c:v>3.2790067000000001</c:v>
                </c:pt>
                <c:pt idx="4036">
                  <c:v>3.2798192999999998</c:v>
                </c:pt>
                <c:pt idx="4037">
                  <c:v>3.2806319000000004</c:v>
                </c:pt>
                <c:pt idx="4038">
                  <c:v>3.2814445999999999</c:v>
                </c:pt>
                <c:pt idx="4039">
                  <c:v>3.2822572000000001</c:v>
                </c:pt>
                <c:pt idx="4040">
                  <c:v>3.2830699000000001</c:v>
                </c:pt>
                <c:pt idx="4041">
                  <c:v>3.2838824999999998</c:v>
                </c:pt>
                <c:pt idx="4042">
                  <c:v>3.2846951</c:v>
                </c:pt>
                <c:pt idx="4043">
                  <c:v>3.2855078000000004</c:v>
                </c:pt>
                <c:pt idx="4044">
                  <c:v>3.2863204000000001</c:v>
                </c:pt>
                <c:pt idx="4045">
                  <c:v>3.2871331000000006</c:v>
                </c:pt>
                <c:pt idx="4046">
                  <c:v>3.2879456999999999</c:v>
                </c:pt>
                <c:pt idx="4047">
                  <c:v>3.2887583</c:v>
                </c:pt>
                <c:pt idx="4048">
                  <c:v>3.2895710000000005</c:v>
                </c:pt>
                <c:pt idx="4049">
                  <c:v>3.2903836000000002</c:v>
                </c:pt>
                <c:pt idx="4050">
                  <c:v>3.2911963000000002</c:v>
                </c:pt>
                <c:pt idx="4051">
                  <c:v>3.2920088999999995</c:v>
                </c:pt>
                <c:pt idx="4052">
                  <c:v>3.2928215000000001</c:v>
                </c:pt>
                <c:pt idx="4053">
                  <c:v>3.2936342000000005</c:v>
                </c:pt>
                <c:pt idx="4054">
                  <c:v>3.2944467999999998</c:v>
                </c:pt>
                <c:pt idx="4055">
                  <c:v>3.2952594999999993</c:v>
                </c:pt>
                <c:pt idx="4056">
                  <c:v>3.2960720999999995</c:v>
                </c:pt>
                <c:pt idx="4057">
                  <c:v>3.2968847999999999</c:v>
                </c:pt>
                <c:pt idx="4058">
                  <c:v>3.2976974000000001</c:v>
                </c:pt>
                <c:pt idx="4059">
                  <c:v>3.2985099999999998</c:v>
                </c:pt>
                <c:pt idx="4060">
                  <c:v>3.2993226999999998</c:v>
                </c:pt>
                <c:pt idx="4061">
                  <c:v>3.3001353</c:v>
                </c:pt>
                <c:pt idx="4062">
                  <c:v>3.3009479999999995</c:v>
                </c:pt>
                <c:pt idx="4063">
                  <c:v>3.3017605999999997</c:v>
                </c:pt>
                <c:pt idx="4064">
                  <c:v>3.3025731999999994</c:v>
                </c:pt>
                <c:pt idx="4065">
                  <c:v>3.3033858999999999</c:v>
                </c:pt>
                <c:pt idx="4066">
                  <c:v>3.3041985</c:v>
                </c:pt>
                <c:pt idx="4067">
                  <c:v>3.3050112</c:v>
                </c:pt>
                <c:pt idx="4068">
                  <c:v>3.3058237999999998</c:v>
                </c:pt>
                <c:pt idx="4069">
                  <c:v>3.3066363999999995</c:v>
                </c:pt>
                <c:pt idx="4070">
                  <c:v>3.3074490999999995</c:v>
                </c:pt>
                <c:pt idx="4071">
                  <c:v>3.3082617000000001</c:v>
                </c:pt>
                <c:pt idx="4072">
                  <c:v>3.3090743999999996</c:v>
                </c:pt>
                <c:pt idx="4073">
                  <c:v>3.3098869999999994</c:v>
                </c:pt>
                <c:pt idx="4074">
                  <c:v>3.3106996999999994</c:v>
                </c:pt>
                <c:pt idx="4075">
                  <c:v>3.3115122999999995</c:v>
                </c:pt>
                <c:pt idx="4076">
                  <c:v>3.3123248999999997</c:v>
                </c:pt>
                <c:pt idx="4077">
                  <c:v>3.3131376000000001</c:v>
                </c:pt>
                <c:pt idx="4078">
                  <c:v>3.3139501999999994</c:v>
                </c:pt>
                <c:pt idx="4079">
                  <c:v>3.3147628999999994</c:v>
                </c:pt>
                <c:pt idx="4080">
                  <c:v>3.3155754999999996</c:v>
                </c:pt>
                <c:pt idx="4081">
                  <c:v>3.3163880999999993</c:v>
                </c:pt>
                <c:pt idx="4082">
                  <c:v>3.3172007999999997</c:v>
                </c:pt>
                <c:pt idx="4083">
                  <c:v>3.3180133999999994</c:v>
                </c:pt>
                <c:pt idx="4084">
                  <c:v>3.3188260999999994</c:v>
                </c:pt>
                <c:pt idx="4085">
                  <c:v>3.3196386999999996</c:v>
                </c:pt>
                <c:pt idx="4086">
                  <c:v>3.3204512999999998</c:v>
                </c:pt>
                <c:pt idx="4087">
                  <c:v>3.3212639999999998</c:v>
                </c:pt>
                <c:pt idx="4088">
                  <c:v>3.3220765999999995</c:v>
                </c:pt>
                <c:pt idx="4089">
                  <c:v>3.3228892999999995</c:v>
                </c:pt>
                <c:pt idx="4090">
                  <c:v>3.3237019000000001</c:v>
                </c:pt>
                <c:pt idx="4091">
                  <c:v>3.3245146000000001</c:v>
                </c:pt>
                <c:pt idx="4092">
                  <c:v>3.3253271999999998</c:v>
                </c:pt>
                <c:pt idx="4093">
                  <c:v>3.3261398</c:v>
                </c:pt>
                <c:pt idx="4094">
                  <c:v>3.3269524999999995</c:v>
                </c:pt>
                <c:pt idx="4095">
                  <c:v>3.3277650999999997</c:v>
                </c:pt>
                <c:pt idx="4096">
                  <c:v>3.3285778000000001</c:v>
                </c:pt>
                <c:pt idx="4097">
                  <c:v>3.3293903999999999</c:v>
                </c:pt>
                <c:pt idx="4098">
                  <c:v>3.3302029999999996</c:v>
                </c:pt>
                <c:pt idx="4099">
                  <c:v>3.3310156999999996</c:v>
                </c:pt>
                <c:pt idx="4100">
                  <c:v>3.3318282999999993</c:v>
                </c:pt>
                <c:pt idx="4101">
                  <c:v>3.3326409999999993</c:v>
                </c:pt>
                <c:pt idx="4102">
                  <c:v>3.3334535999999995</c:v>
                </c:pt>
                <c:pt idx="4103">
                  <c:v>3.3342661999999996</c:v>
                </c:pt>
                <c:pt idx="4104">
                  <c:v>3.3350788999999992</c:v>
                </c:pt>
                <c:pt idx="4105">
                  <c:v>3.3358914999999993</c:v>
                </c:pt>
                <c:pt idx="4106">
                  <c:v>3.3367041999999993</c:v>
                </c:pt>
                <c:pt idx="4107">
                  <c:v>3.3375168</c:v>
                </c:pt>
                <c:pt idx="4108">
                  <c:v>3.3383293999999997</c:v>
                </c:pt>
                <c:pt idx="4109">
                  <c:v>3.3391420999999992</c:v>
                </c:pt>
                <c:pt idx="4110">
                  <c:v>3.3399546999999994</c:v>
                </c:pt>
                <c:pt idx="4111">
                  <c:v>3.3407673999999998</c:v>
                </c:pt>
                <c:pt idx="4112">
                  <c:v>3.34158</c:v>
                </c:pt>
                <c:pt idx="4113">
                  <c:v>3.3423927</c:v>
                </c:pt>
                <c:pt idx="4114">
                  <c:v>3.3432052999999997</c:v>
                </c:pt>
                <c:pt idx="4115">
                  <c:v>3.3440178999999999</c:v>
                </c:pt>
                <c:pt idx="4116">
                  <c:v>3.3448305999999999</c:v>
                </c:pt>
                <c:pt idx="4117">
                  <c:v>3.3456431999999996</c:v>
                </c:pt>
                <c:pt idx="4118">
                  <c:v>3.3464558999999992</c:v>
                </c:pt>
                <c:pt idx="4119">
                  <c:v>3.3472684999999998</c:v>
                </c:pt>
                <c:pt idx="4120">
                  <c:v>3.3480810999999999</c:v>
                </c:pt>
                <c:pt idx="4121">
                  <c:v>3.3488937999999999</c:v>
                </c:pt>
                <c:pt idx="4122">
                  <c:v>3.3497063999999996</c:v>
                </c:pt>
                <c:pt idx="4123">
                  <c:v>3.3505190999999996</c:v>
                </c:pt>
                <c:pt idx="4124">
                  <c:v>3.3513316999999998</c:v>
                </c:pt>
                <c:pt idx="4125">
                  <c:v>3.3521442999999995</c:v>
                </c:pt>
                <c:pt idx="4126">
                  <c:v>3.3529569999999995</c:v>
                </c:pt>
                <c:pt idx="4127">
                  <c:v>3.3537695999999997</c:v>
                </c:pt>
                <c:pt idx="4128">
                  <c:v>3.3545822999999997</c:v>
                </c:pt>
                <c:pt idx="4129">
                  <c:v>3.3553948999999998</c:v>
                </c:pt>
                <c:pt idx="4130">
                  <c:v>3.3562075999999994</c:v>
                </c:pt>
                <c:pt idx="4131">
                  <c:v>3.3570202</c:v>
                </c:pt>
                <c:pt idx="4132">
                  <c:v>3.3578327999999997</c:v>
                </c:pt>
                <c:pt idx="4133">
                  <c:v>3.3586454999999993</c:v>
                </c:pt>
                <c:pt idx="4134">
                  <c:v>3.359458099999999</c:v>
                </c:pt>
                <c:pt idx="4135">
                  <c:v>3.3602707999999999</c:v>
                </c:pt>
                <c:pt idx="4136">
                  <c:v>3.3610833999999996</c:v>
                </c:pt>
                <c:pt idx="4137">
                  <c:v>3.3618959999999998</c:v>
                </c:pt>
                <c:pt idx="4138">
                  <c:v>3.3627086999999998</c:v>
                </c:pt>
                <c:pt idx="4139">
                  <c:v>3.3635213000000004</c:v>
                </c:pt>
                <c:pt idx="4140">
                  <c:v>3.3643339999999999</c:v>
                </c:pt>
                <c:pt idx="4141">
                  <c:v>3.3651465999999997</c:v>
                </c:pt>
                <c:pt idx="4142">
                  <c:v>3.3659591999999994</c:v>
                </c:pt>
                <c:pt idx="4143">
                  <c:v>3.3667718999999998</c:v>
                </c:pt>
                <c:pt idx="4144">
                  <c:v>3.3675845000000004</c:v>
                </c:pt>
                <c:pt idx="4145">
                  <c:v>3.3683972000000004</c:v>
                </c:pt>
                <c:pt idx="4146">
                  <c:v>3.3692097999999997</c:v>
                </c:pt>
                <c:pt idx="4147">
                  <c:v>3.3700223999999994</c:v>
                </c:pt>
                <c:pt idx="4148">
                  <c:v>3.3708350999999994</c:v>
                </c:pt>
                <c:pt idx="4149">
                  <c:v>3.3716476999999996</c:v>
                </c:pt>
                <c:pt idx="4150">
                  <c:v>3.3724603999999991</c:v>
                </c:pt>
                <c:pt idx="4151">
                  <c:v>3.3732729999999997</c:v>
                </c:pt>
                <c:pt idx="4152">
                  <c:v>3.3740856999999997</c:v>
                </c:pt>
                <c:pt idx="4153">
                  <c:v>3.3748982999999995</c:v>
                </c:pt>
                <c:pt idx="4154">
                  <c:v>3.3757108999999996</c:v>
                </c:pt>
                <c:pt idx="4155">
                  <c:v>3.3765235999999996</c:v>
                </c:pt>
                <c:pt idx="4156">
                  <c:v>3.3773361999999998</c:v>
                </c:pt>
                <c:pt idx="4157">
                  <c:v>3.3781488999999993</c:v>
                </c:pt>
                <c:pt idx="4158">
                  <c:v>3.3789615</c:v>
                </c:pt>
                <c:pt idx="4159">
                  <c:v>3.3797740999999997</c:v>
                </c:pt>
                <c:pt idx="4160">
                  <c:v>3.3805868000000001</c:v>
                </c:pt>
                <c:pt idx="4161">
                  <c:v>3.3813993999999998</c:v>
                </c:pt>
                <c:pt idx="4162">
                  <c:v>3.3822120999999994</c:v>
                </c:pt>
                <c:pt idx="4163">
                  <c:v>3.3830247000000004</c:v>
                </c:pt>
                <c:pt idx="4164">
                  <c:v>3.3838373000000002</c:v>
                </c:pt>
                <c:pt idx="4165">
                  <c:v>3.3846499999999997</c:v>
                </c:pt>
                <c:pt idx="4166">
                  <c:v>3.3854625999999994</c:v>
                </c:pt>
                <c:pt idx="4167">
                  <c:v>3.3862752999999994</c:v>
                </c:pt>
                <c:pt idx="4168">
                  <c:v>3.3870879</c:v>
                </c:pt>
                <c:pt idx="4169">
                  <c:v>3.3879006</c:v>
                </c:pt>
                <c:pt idx="4170">
                  <c:v>3.3887132000000002</c:v>
                </c:pt>
                <c:pt idx="4171">
                  <c:v>3.3895257999999999</c:v>
                </c:pt>
                <c:pt idx="4172">
                  <c:v>3.3903384999999995</c:v>
                </c:pt>
                <c:pt idx="4173">
                  <c:v>3.3911510999999996</c:v>
                </c:pt>
                <c:pt idx="4174">
                  <c:v>3.3919637999999996</c:v>
                </c:pt>
                <c:pt idx="4175">
                  <c:v>3.3927763999999994</c:v>
                </c:pt>
                <c:pt idx="4176">
                  <c:v>3.393589</c:v>
                </c:pt>
                <c:pt idx="4177">
                  <c:v>3.3944017</c:v>
                </c:pt>
                <c:pt idx="4178">
                  <c:v>3.3952142999999997</c:v>
                </c:pt>
                <c:pt idx="4179">
                  <c:v>3.3960269999999997</c:v>
                </c:pt>
                <c:pt idx="4180">
                  <c:v>3.3968395999999994</c:v>
                </c:pt>
                <c:pt idx="4181">
                  <c:v>3.3976521999999996</c:v>
                </c:pt>
                <c:pt idx="4182">
                  <c:v>3.3984648999999996</c:v>
                </c:pt>
                <c:pt idx="4183">
                  <c:v>3.3992774999999997</c:v>
                </c:pt>
                <c:pt idx="4184">
                  <c:v>3.4000902000000002</c:v>
                </c:pt>
                <c:pt idx="4185">
                  <c:v>3.4009027999999999</c:v>
                </c:pt>
                <c:pt idx="4186">
                  <c:v>3.4017154999999994</c:v>
                </c:pt>
                <c:pt idx="4187">
                  <c:v>3.4025280999999996</c:v>
                </c:pt>
                <c:pt idx="4188">
                  <c:v>3.4033407000000002</c:v>
                </c:pt>
                <c:pt idx="4189">
                  <c:v>3.4041533999999998</c:v>
                </c:pt>
                <c:pt idx="4190">
                  <c:v>3.4049659999999995</c:v>
                </c:pt>
                <c:pt idx="4191">
                  <c:v>3.4057786999999995</c:v>
                </c:pt>
                <c:pt idx="4192">
                  <c:v>3.4065913000000001</c:v>
                </c:pt>
                <c:pt idx="4193">
                  <c:v>3.4074038999999998</c:v>
                </c:pt>
                <c:pt idx="4194">
                  <c:v>3.4082165999999998</c:v>
                </c:pt>
                <c:pt idx="4195">
                  <c:v>3.4090292</c:v>
                </c:pt>
                <c:pt idx="4196">
                  <c:v>3.4098418999999995</c:v>
                </c:pt>
                <c:pt idx="4197">
                  <c:v>3.4106544999999997</c:v>
                </c:pt>
                <c:pt idx="4198">
                  <c:v>3.4114670999999994</c:v>
                </c:pt>
                <c:pt idx="4199">
                  <c:v>3.4122797999999994</c:v>
                </c:pt>
                <c:pt idx="4200">
                  <c:v>3.4130923999999996</c:v>
                </c:pt>
                <c:pt idx="4201">
                  <c:v>3.4139050999999996</c:v>
                </c:pt>
                <c:pt idx="4202">
                  <c:v>3.4147177000000002</c:v>
                </c:pt>
                <c:pt idx="4203">
                  <c:v>3.4155302999999999</c:v>
                </c:pt>
                <c:pt idx="4204">
                  <c:v>3.416342999999999</c:v>
                </c:pt>
                <c:pt idx="4205">
                  <c:v>3.4171555999999996</c:v>
                </c:pt>
                <c:pt idx="4206">
                  <c:v>3.4179682999999996</c:v>
                </c:pt>
                <c:pt idx="4207">
                  <c:v>3.4187808999999998</c:v>
                </c:pt>
                <c:pt idx="4208">
                  <c:v>3.4195935999999998</c:v>
                </c:pt>
                <c:pt idx="4209">
                  <c:v>3.4204062</c:v>
                </c:pt>
                <c:pt idx="4210">
                  <c:v>3.4212187999999997</c:v>
                </c:pt>
                <c:pt idx="4211">
                  <c:v>3.4220315000000001</c:v>
                </c:pt>
                <c:pt idx="4212">
                  <c:v>3.4228440999999994</c:v>
                </c:pt>
                <c:pt idx="4213">
                  <c:v>3.4236567999999998</c:v>
                </c:pt>
                <c:pt idx="4214">
                  <c:v>3.4244693999999996</c:v>
                </c:pt>
                <c:pt idx="4215">
                  <c:v>3.4252819999999997</c:v>
                </c:pt>
                <c:pt idx="4216">
                  <c:v>3.4260947000000002</c:v>
                </c:pt>
                <c:pt idx="4217">
                  <c:v>3.4269072999999999</c:v>
                </c:pt>
                <c:pt idx="4218">
                  <c:v>3.4277199999999999</c:v>
                </c:pt>
                <c:pt idx="4219">
                  <c:v>3.4285326</c:v>
                </c:pt>
                <c:pt idx="4220">
                  <c:v>3.4293451999999998</c:v>
                </c:pt>
                <c:pt idx="4221">
                  <c:v>3.4301578999999998</c:v>
                </c:pt>
                <c:pt idx="4222">
                  <c:v>3.4309704999999995</c:v>
                </c:pt>
                <c:pt idx="4223">
                  <c:v>3.4317831999999995</c:v>
                </c:pt>
                <c:pt idx="4224">
                  <c:v>3.4325957999999996</c:v>
                </c:pt>
                <c:pt idx="4225">
                  <c:v>3.4334084999999996</c:v>
                </c:pt>
                <c:pt idx="4226">
                  <c:v>3.4342210999999998</c:v>
                </c:pt>
                <c:pt idx="4227">
                  <c:v>3.4350337</c:v>
                </c:pt>
                <c:pt idx="4228">
                  <c:v>3.4358463999999991</c:v>
                </c:pt>
                <c:pt idx="4229">
                  <c:v>3.4366589999999992</c:v>
                </c:pt>
                <c:pt idx="4230">
                  <c:v>3.4374717000000001</c:v>
                </c:pt>
                <c:pt idx="4231">
                  <c:v>3.4382842999999998</c:v>
                </c:pt>
                <c:pt idx="4232">
                  <c:v>3.4390968999999996</c:v>
                </c:pt>
                <c:pt idx="4233">
                  <c:v>3.4399095999999996</c:v>
                </c:pt>
                <c:pt idx="4234">
                  <c:v>3.4407222000000002</c:v>
                </c:pt>
                <c:pt idx="4235">
                  <c:v>3.4415349000000002</c:v>
                </c:pt>
                <c:pt idx="4236">
                  <c:v>3.4423474999999994</c:v>
                </c:pt>
                <c:pt idx="4237">
                  <c:v>3.4431601000000001</c:v>
                </c:pt>
                <c:pt idx="4238">
                  <c:v>3.4439728000000001</c:v>
                </c:pt>
                <c:pt idx="4239">
                  <c:v>3.4447853999999998</c:v>
                </c:pt>
                <c:pt idx="4240">
                  <c:v>3.4455980999999998</c:v>
                </c:pt>
                <c:pt idx="4241">
                  <c:v>3.4464106999999995</c:v>
                </c:pt>
                <c:pt idx="4242">
                  <c:v>3.4472233000000001</c:v>
                </c:pt>
                <c:pt idx="4243">
                  <c:v>3.4480360000000001</c:v>
                </c:pt>
                <c:pt idx="4244">
                  <c:v>3.4488485999999994</c:v>
                </c:pt>
                <c:pt idx="4245">
                  <c:v>3.4496612999999998</c:v>
                </c:pt>
                <c:pt idx="4246">
                  <c:v>3.4504738999999995</c:v>
                </c:pt>
                <c:pt idx="4247">
                  <c:v>3.4512865999999995</c:v>
                </c:pt>
                <c:pt idx="4248">
                  <c:v>3.4520991999999997</c:v>
                </c:pt>
                <c:pt idx="4249">
                  <c:v>3.4529117999999999</c:v>
                </c:pt>
                <c:pt idx="4250">
                  <c:v>3.4537244999999999</c:v>
                </c:pt>
                <c:pt idx="4251">
                  <c:v>3.4545371</c:v>
                </c:pt>
                <c:pt idx="4252">
                  <c:v>3.4553497999999996</c:v>
                </c:pt>
                <c:pt idx="4253">
                  <c:v>3.4561623999999993</c:v>
                </c:pt>
                <c:pt idx="4254">
                  <c:v>3.4569749999999995</c:v>
                </c:pt>
                <c:pt idx="4255">
                  <c:v>3.4577876999999999</c:v>
                </c:pt>
                <c:pt idx="4256">
                  <c:v>3.4586002999999996</c:v>
                </c:pt>
                <c:pt idx="4257">
                  <c:v>3.4594129999999996</c:v>
                </c:pt>
                <c:pt idx="4258">
                  <c:v>3.4602255999999998</c:v>
                </c:pt>
                <c:pt idx="4259">
                  <c:v>3.4610382</c:v>
                </c:pt>
                <c:pt idx="4260">
                  <c:v>3.4618508999999995</c:v>
                </c:pt>
                <c:pt idx="4261">
                  <c:v>3.4626634999999997</c:v>
                </c:pt>
                <c:pt idx="4262">
                  <c:v>3.4634762000000001</c:v>
                </c:pt>
                <c:pt idx="4263">
                  <c:v>3.4642887999999998</c:v>
                </c:pt>
                <c:pt idx="4264">
                  <c:v>3.4651014999999998</c:v>
                </c:pt>
                <c:pt idx="4265">
                  <c:v>3.4659141</c:v>
                </c:pt>
                <c:pt idx="4266">
                  <c:v>3.4667267000000002</c:v>
                </c:pt>
                <c:pt idx="4267">
                  <c:v>3.4675394000000002</c:v>
                </c:pt>
                <c:pt idx="4268">
                  <c:v>3.4683519999999999</c:v>
                </c:pt>
                <c:pt idx="4269">
                  <c:v>3.4691646999999999</c:v>
                </c:pt>
                <c:pt idx="4270">
                  <c:v>3.4699773</c:v>
                </c:pt>
                <c:pt idx="4271">
                  <c:v>3.4707898999999998</c:v>
                </c:pt>
                <c:pt idx="4272">
                  <c:v>3.4716025999999993</c:v>
                </c:pt>
                <c:pt idx="4273">
                  <c:v>3.472415199999999</c:v>
                </c:pt>
                <c:pt idx="4274">
                  <c:v>3.4732278999999999</c:v>
                </c:pt>
                <c:pt idx="4275">
                  <c:v>3.4740404999999996</c:v>
                </c:pt>
                <c:pt idx="4276">
                  <c:v>3.4748530999999994</c:v>
                </c:pt>
                <c:pt idx="4277">
                  <c:v>3.4756657999999994</c:v>
                </c:pt>
                <c:pt idx="4278">
                  <c:v>3.4764783999999991</c:v>
                </c:pt>
                <c:pt idx="4279">
                  <c:v>3.4772911</c:v>
                </c:pt>
                <c:pt idx="4280">
                  <c:v>3.4781037000000001</c:v>
                </c:pt>
                <c:pt idx="4281">
                  <c:v>3.4789163999999997</c:v>
                </c:pt>
                <c:pt idx="4282">
                  <c:v>3.4797289999999994</c:v>
                </c:pt>
                <c:pt idx="4283">
                  <c:v>3.4805416</c:v>
                </c:pt>
                <c:pt idx="4284">
                  <c:v>3.4813543</c:v>
                </c:pt>
                <c:pt idx="4285">
                  <c:v>3.4821668999999997</c:v>
                </c:pt>
                <c:pt idx="4286">
                  <c:v>3.4829795999999997</c:v>
                </c:pt>
                <c:pt idx="4287">
                  <c:v>3.4837921999999999</c:v>
                </c:pt>
                <c:pt idx="4288">
                  <c:v>3.4846048000000001</c:v>
                </c:pt>
                <c:pt idx="4289">
                  <c:v>3.4854175000000001</c:v>
                </c:pt>
                <c:pt idx="4290">
                  <c:v>3.4862300999999998</c:v>
                </c:pt>
                <c:pt idx="4291">
                  <c:v>3.4870427999999998</c:v>
                </c:pt>
                <c:pt idx="4292">
                  <c:v>3.4878553999999995</c:v>
                </c:pt>
                <c:pt idx="4293">
                  <c:v>3.4886679999999997</c:v>
                </c:pt>
                <c:pt idx="4294">
                  <c:v>3.4894807000000001</c:v>
                </c:pt>
                <c:pt idx="4295">
                  <c:v>3.4902932999999998</c:v>
                </c:pt>
                <c:pt idx="4296">
                  <c:v>3.4911059999999994</c:v>
                </c:pt>
                <c:pt idx="4297">
                  <c:v>3.4919185999999995</c:v>
                </c:pt>
                <c:pt idx="4298">
                  <c:v>3.4927312000000001</c:v>
                </c:pt>
                <c:pt idx="4299">
                  <c:v>3.4935438999999997</c:v>
                </c:pt>
                <c:pt idx="4300">
                  <c:v>3.4943564999999994</c:v>
                </c:pt>
                <c:pt idx="4301">
                  <c:v>3.4951691999999994</c:v>
                </c:pt>
                <c:pt idx="4302">
                  <c:v>3.4959818</c:v>
                </c:pt>
                <c:pt idx="4303">
                  <c:v>3.4967945</c:v>
                </c:pt>
                <c:pt idx="4304">
                  <c:v>3.4976070999999997</c:v>
                </c:pt>
                <c:pt idx="4305">
                  <c:v>3.4984196999999995</c:v>
                </c:pt>
                <c:pt idx="4306">
                  <c:v>3.4992323999999995</c:v>
                </c:pt>
                <c:pt idx="4307">
                  <c:v>3.5000449999999996</c:v>
                </c:pt>
                <c:pt idx="4308">
                  <c:v>3.5008577000000001</c:v>
                </c:pt>
                <c:pt idx="4309">
                  <c:v>3.5016702999999998</c:v>
                </c:pt>
                <c:pt idx="4310">
                  <c:v>3.5024828999999995</c:v>
                </c:pt>
                <c:pt idx="4311">
                  <c:v>3.5032956</c:v>
                </c:pt>
                <c:pt idx="4312">
                  <c:v>3.5041082000000001</c:v>
                </c:pt>
                <c:pt idx="4313">
                  <c:v>3.5049209000000001</c:v>
                </c:pt>
                <c:pt idx="4314">
                  <c:v>3.5057334999999998</c:v>
                </c:pt>
                <c:pt idx="4315">
                  <c:v>3.5065460999999996</c:v>
                </c:pt>
                <c:pt idx="4316">
                  <c:v>3.5073588</c:v>
                </c:pt>
                <c:pt idx="4317">
                  <c:v>3.5081714000000002</c:v>
                </c:pt>
                <c:pt idx="4318">
                  <c:v>3.5089841000000002</c:v>
                </c:pt>
                <c:pt idx="4319">
                  <c:v>3.5097966999999999</c:v>
                </c:pt>
                <c:pt idx="4320">
                  <c:v>3.5106093999999994</c:v>
                </c:pt>
                <c:pt idx="4321">
                  <c:v>3.5114219999999996</c:v>
                </c:pt>
                <c:pt idx="4322">
                  <c:v>3.5122345999999998</c:v>
                </c:pt>
                <c:pt idx="4323">
                  <c:v>3.5130472999999998</c:v>
                </c:pt>
                <c:pt idx="4324">
                  <c:v>3.5138598999999995</c:v>
                </c:pt>
                <c:pt idx="4325">
                  <c:v>3.5146725999999995</c:v>
                </c:pt>
                <c:pt idx="4326">
                  <c:v>3.5154851999999996</c:v>
                </c:pt>
                <c:pt idx="4327">
                  <c:v>3.5162977999999998</c:v>
                </c:pt>
                <c:pt idx="4328">
                  <c:v>3.5171104999999998</c:v>
                </c:pt>
                <c:pt idx="4329">
                  <c:v>3.5179231</c:v>
                </c:pt>
                <c:pt idx="4330">
                  <c:v>3.5187358</c:v>
                </c:pt>
                <c:pt idx="4331">
                  <c:v>3.5195483999999992</c:v>
                </c:pt>
                <c:pt idx="4332">
                  <c:v>3.5203609999999999</c:v>
                </c:pt>
                <c:pt idx="4333">
                  <c:v>3.5211736999999999</c:v>
                </c:pt>
                <c:pt idx="4334">
                  <c:v>3.5219863</c:v>
                </c:pt>
                <c:pt idx="4335">
                  <c:v>3.522799</c:v>
                </c:pt>
                <c:pt idx="4336">
                  <c:v>3.5236116000000002</c:v>
                </c:pt>
                <c:pt idx="4337">
                  <c:v>3.5244241999999999</c:v>
                </c:pt>
                <c:pt idx="4338">
                  <c:v>3.5252368999999999</c:v>
                </c:pt>
                <c:pt idx="4339">
                  <c:v>3.5260494999999996</c:v>
                </c:pt>
                <c:pt idx="4340">
                  <c:v>3.5268621999999996</c:v>
                </c:pt>
                <c:pt idx="4341">
                  <c:v>3.5276748000000002</c:v>
                </c:pt>
                <c:pt idx="4342">
                  <c:v>3.5284875000000002</c:v>
                </c:pt>
                <c:pt idx="4343">
                  <c:v>3.5293000999999999</c:v>
                </c:pt>
                <c:pt idx="4344">
                  <c:v>3.5301127000000001</c:v>
                </c:pt>
                <c:pt idx="4345">
                  <c:v>3.5309253999999997</c:v>
                </c:pt>
                <c:pt idx="4346">
                  <c:v>3.5317379999999998</c:v>
                </c:pt>
                <c:pt idx="4347">
                  <c:v>3.5325506999999994</c:v>
                </c:pt>
                <c:pt idx="4348">
                  <c:v>3.5333633</c:v>
                </c:pt>
                <c:pt idx="4349">
                  <c:v>3.5341758999999997</c:v>
                </c:pt>
                <c:pt idx="4350">
                  <c:v>3.5349885999999997</c:v>
                </c:pt>
                <c:pt idx="4351">
                  <c:v>3.5358011999999994</c:v>
                </c:pt>
                <c:pt idx="4352">
                  <c:v>3.5366138999999994</c:v>
                </c:pt>
                <c:pt idx="4353">
                  <c:v>3.5374265</c:v>
                </c:pt>
                <c:pt idx="4354">
                  <c:v>3.5382390999999997</c:v>
                </c:pt>
                <c:pt idx="4355">
                  <c:v>3.5390517999999997</c:v>
                </c:pt>
                <c:pt idx="4356">
                  <c:v>3.5398643999999995</c:v>
                </c:pt>
                <c:pt idx="4357">
                  <c:v>3.5406770999999999</c:v>
                </c:pt>
                <c:pt idx="4358">
                  <c:v>3.5414897000000001</c:v>
                </c:pt>
                <c:pt idx="4359">
                  <c:v>3.5423023999999996</c:v>
                </c:pt>
                <c:pt idx="4360">
                  <c:v>3.5431150000000002</c:v>
                </c:pt>
                <c:pt idx="4361">
                  <c:v>3.5439276000000004</c:v>
                </c:pt>
                <c:pt idx="4362">
                  <c:v>3.5447403</c:v>
                </c:pt>
                <c:pt idx="4363">
                  <c:v>3.5455528999999997</c:v>
                </c:pt>
                <c:pt idx="4364">
                  <c:v>3.5463655999999997</c:v>
                </c:pt>
                <c:pt idx="4365">
                  <c:v>3.5471781999999998</c:v>
                </c:pt>
                <c:pt idx="4366">
                  <c:v>3.5479908000000004</c:v>
                </c:pt>
                <c:pt idx="4367">
                  <c:v>3.5488035</c:v>
                </c:pt>
                <c:pt idx="4368">
                  <c:v>3.5496160999999997</c:v>
                </c:pt>
                <c:pt idx="4369">
                  <c:v>3.5504287999999997</c:v>
                </c:pt>
                <c:pt idx="4370">
                  <c:v>3.5512413999999994</c:v>
                </c:pt>
                <c:pt idx="4371">
                  <c:v>3.5520539999999996</c:v>
                </c:pt>
                <c:pt idx="4372">
                  <c:v>3.5528666999999996</c:v>
                </c:pt>
                <c:pt idx="4373">
                  <c:v>3.5536792999999998</c:v>
                </c:pt>
                <c:pt idx="4374">
                  <c:v>3.5544919999999998</c:v>
                </c:pt>
                <c:pt idx="4375">
                  <c:v>3.5553045999999999</c:v>
                </c:pt>
                <c:pt idx="4376">
                  <c:v>3.5561172999999999</c:v>
                </c:pt>
                <c:pt idx="4377">
                  <c:v>3.5569298999999996</c:v>
                </c:pt>
                <c:pt idx="4378">
                  <c:v>3.5577424999999994</c:v>
                </c:pt>
                <c:pt idx="4379">
                  <c:v>3.5585551999999994</c:v>
                </c:pt>
                <c:pt idx="4380">
                  <c:v>3.5593678</c:v>
                </c:pt>
                <c:pt idx="4381">
                  <c:v>3.5601805000000004</c:v>
                </c:pt>
                <c:pt idx="4382">
                  <c:v>3.5609931000000001</c:v>
                </c:pt>
                <c:pt idx="4383">
                  <c:v>3.5618056999999994</c:v>
                </c:pt>
                <c:pt idx="4384">
                  <c:v>3.5626183999999994</c:v>
                </c:pt>
                <c:pt idx="4385">
                  <c:v>3.5634310000000005</c:v>
                </c:pt>
                <c:pt idx="4386">
                  <c:v>3.5642437</c:v>
                </c:pt>
                <c:pt idx="4387">
                  <c:v>3.5650562999999997</c:v>
                </c:pt>
                <c:pt idx="4388">
                  <c:v>3.5658688999999995</c:v>
                </c:pt>
                <c:pt idx="4389">
                  <c:v>3.5666815999999999</c:v>
                </c:pt>
                <c:pt idx="4390">
                  <c:v>3.5674942000000005</c:v>
                </c:pt>
                <c:pt idx="4391">
                  <c:v>3.5683069000000001</c:v>
                </c:pt>
                <c:pt idx="4392">
                  <c:v>3.5691194999999998</c:v>
                </c:pt>
                <c:pt idx="4393">
                  <c:v>3.5699320999999999</c:v>
                </c:pt>
                <c:pt idx="4394">
                  <c:v>3.5707447999999999</c:v>
                </c:pt>
                <c:pt idx="4395">
                  <c:v>3.5715573999999997</c:v>
                </c:pt>
                <c:pt idx="4396">
                  <c:v>3.5723700999999997</c:v>
                </c:pt>
                <c:pt idx="4397">
                  <c:v>3.5731826999999998</c:v>
                </c:pt>
                <c:pt idx="4398">
                  <c:v>3.5739953999999998</c:v>
                </c:pt>
                <c:pt idx="4399">
                  <c:v>3.5748079999999995</c:v>
                </c:pt>
                <c:pt idx="4400">
                  <c:v>3.5756205999999997</c:v>
                </c:pt>
                <c:pt idx="4401">
                  <c:v>3.5764332999999997</c:v>
                </c:pt>
                <c:pt idx="4402">
                  <c:v>3.5772458999999994</c:v>
                </c:pt>
                <c:pt idx="4403">
                  <c:v>3.5780585999999994</c:v>
                </c:pt>
                <c:pt idx="4404">
                  <c:v>3.5788712</c:v>
                </c:pt>
                <c:pt idx="4405">
                  <c:v>3.5796837999999997</c:v>
                </c:pt>
                <c:pt idx="4406">
                  <c:v>3.5804965000000002</c:v>
                </c:pt>
                <c:pt idx="4407">
                  <c:v>3.5813090999999999</c:v>
                </c:pt>
                <c:pt idx="4408">
                  <c:v>3.5821218000000004</c:v>
                </c:pt>
                <c:pt idx="4409">
                  <c:v>3.5829344000000001</c:v>
                </c:pt>
                <c:pt idx="4410">
                  <c:v>3.5837469999999998</c:v>
                </c:pt>
                <c:pt idx="4411">
                  <c:v>3.5845596999999998</c:v>
                </c:pt>
                <c:pt idx="4412">
                  <c:v>3.5853723</c:v>
                </c:pt>
                <c:pt idx="4413">
                  <c:v>3.586185</c:v>
                </c:pt>
                <c:pt idx="4414">
                  <c:v>3.5869976000000001</c:v>
                </c:pt>
                <c:pt idx="4415">
                  <c:v>3.5878103000000001</c:v>
                </c:pt>
                <c:pt idx="4416">
                  <c:v>3.5886228999999998</c:v>
                </c:pt>
                <c:pt idx="4417">
                  <c:v>3.5894355</c:v>
                </c:pt>
                <c:pt idx="4418">
                  <c:v>3.5902481999999996</c:v>
                </c:pt>
                <c:pt idx="4419">
                  <c:v>3.5910607999999997</c:v>
                </c:pt>
                <c:pt idx="4420">
                  <c:v>3.5918734999999997</c:v>
                </c:pt>
                <c:pt idx="4421">
                  <c:v>3.5926860999999994</c:v>
                </c:pt>
                <c:pt idx="4422">
                  <c:v>3.5934987</c:v>
                </c:pt>
                <c:pt idx="4423">
                  <c:v>3.5943114</c:v>
                </c:pt>
                <c:pt idx="4424">
                  <c:v>3.5951240000000002</c:v>
                </c:pt>
                <c:pt idx="4425">
                  <c:v>3.5959367000000002</c:v>
                </c:pt>
                <c:pt idx="4426">
                  <c:v>3.5967492999999995</c:v>
                </c:pt>
                <c:pt idx="4427">
                  <c:v>3.5975619000000001</c:v>
                </c:pt>
                <c:pt idx="4428">
                  <c:v>3.5983746000000001</c:v>
                </c:pt>
                <c:pt idx="4429">
                  <c:v>3.5991871999999998</c:v>
                </c:pt>
                <c:pt idx="4430">
                  <c:v>3.5999998999999998</c:v>
                </c:pt>
                <c:pt idx="4431">
                  <c:v>3.6008125</c:v>
                </c:pt>
                <c:pt idx="4432">
                  <c:v>3.6016252</c:v>
                </c:pt>
                <c:pt idx="4433">
                  <c:v>3.6024378000000001</c:v>
                </c:pt>
                <c:pt idx="4434">
                  <c:v>3.6032503999999999</c:v>
                </c:pt>
                <c:pt idx="4435">
                  <c:v>3.6040630999999999</c:v>
                </c:pt>
                <c:pt idx="4436">
                  <c:v>3.6048757</c:v>
                </c:pt>
                <c:pt idx="4437">
                  <c:v>3.6056883999999996</c:v>
                </c:pt>
                <c:pt idx="4438">
                  <c:v>3.6065010000000002</c:v>
                </c:pt>
                <c:pt idx="4439">
                  <c:v>3.6073136000000003</c:v>
                </c:pt>
                <c:pt idx="4440">
                  <c:v>3.6081263000000003</c:v>
                </c:pt>
                <c:pt idx="4441">
                  <c:v>3.6089389000000001</c:v>
                </c:pt>
                <c:pt idx="4442">
                  <c:v>3.6097516000000001</c:v>
                </c:pt>
                <c:pt idx="4443">
                  <c:v>3.6105641999999998</c:v>
                </c:pt>
                <c:pt idx="4444">
                  <c:v>3.6113767999999999</c:v>
                </c:pt>
                <c:pt idx="4445">
                  <c:v>3.6121894999999995</c:v>
                </c:pt>
                <c:pt idx="4446">
                  <c:v>3.6130020999999997</c:v>
                </c:pt>
                <c:pt idx="4447">
                  <c:v>3.6138148000000001</c:v>
                </c:pt>
                <c:pt idx="4448">
                  <c:v>3.6146273999999998</c:v>
                </c:pt>
                <c:pt idx="4449">
                  <c:v>3.6154399999999995</c:v>
                </c:pt>
                <c:pt idx="4450">
                  <c:v>3.6162526999999995</c:v>
                </c:pt>
                <c:pt idx="4451">
                  <c:v>3.6170652999999997</c:v>
                </c:pt>
                <c:pt idx="4452">
                  <c:v>3.6178779999999997</c:v>
                </c:pt>
                <c:pt idx="4453">
                  <c:v>3.6186905999999999</c:v>
                </c:pt>
                <c:pt idx="4454">
                  <c:v>3.6195032999999999</c:v>
                </c:pt>
                <c:pt idx="4455">
                  <c:v>3.6203159</c:v>
                </c:pt>
                <c:pt idx="4456">
                  <c:v>3.6211285000000002</c:v>
                </c:pt>
                <c:pt idx="4457">
                  <c:v>3.6219412000000002</c:v>
                </c:pt>
                <c:pt idx="4458">
                  <c:v>3.6227537999999999</c:v>
                </c:pt>
                <c:pt idx="4459">
                  <c:v>3.6235664999999999</c:v>
                </c:pt>
                <c:pt idx="4460">
                  <c:v>3.6243791000000001</c:v>
                </c:pt>
                <c:pt idx="4461">
                  <c:v>3.6251917000000002</c:v>
                </c:pt>
                <c:pt idx="4462">
                  <c:v>3.6260043999999998</c:v>
                </c:pt>
                <c:pt idx="4463">
                  <c:v>3.626817</c:v>
                </c:pt>
                <c:pt idx="4464">
                  <c:v>3.6276297000000004</c:v>
                </c:pt>
                <c:pt idx="4465">
                  <c:v>3.6284422999999997</c:v>
                </c:pt>
                <c:pt idx="4466">
                  <c:v>3.6292548999999998</c:v>
                </c:pt>
                <c:pt idx="4467">
                  <c:v>3.6300675999999998</c:v>
                </c:pt>
                <c:pt idx="4468">
                  <c:v>3.6308802</c:v>
                </c:pt>
                <c:pt idx="4469">
                  <c:v>3.6316928999999996</c:v>
                </c:pt>
                <c:pt idx="4470">
                  <c:v>3.6325054999999997</c:v>
                </c:pt>
                <c:pt idx="4471">
                  <c:v>3.6333182000000002</c:v>
                </c:pt>
                <c:pt idx="4472">
                  <c:v>3.6341308000000003</c:v>
                </c:pt>
                <c:pt idx="4473">
                  <c:v>3.6349433999999996</c:v>
                </c:pt>
                <c:pt idx="4474">
                  <c:v>3.6357560999999996</c:v>
                </c:pt>
                <c:pt idx="4475">
                  <c:v>3.6365686999999998</c:v>
                </c:pt>
                <c:pt idx="4476">
                  <c:v>3.6373814000000002</c:v>
                </c:pt>
                <c:pt idx="4477">
                  <c:v>3.6381939999999999</c:v>
                </c:pt>
                <c:pt idx="4478">
                  <c:v>3.6390065999999996</c:v>
                </c:pt>
                <c:pt idx="4479">
                  <c:v>3.6398192999999996</c:v>
                </c:pt>
                <c:pt idx="4480">
                  <c:v>3.6406319000000003</c:v>
                </c:pt>
                <c:pt idx="4481">
                  <c:v>3.6414445999999998</c:v>
                </c:pt>
                <c:pt idx="4482">
                  <c:v>3.6422572</c:v>
                </c:pt>
                <c:pt idx="4483">
                  <c:v>3.6430698000000001</c:v>
                </c:pt>
                <c:pt idx="4484">
                  <c:v>3.6438825000000001</c:v>
                </c:pt>
                <c:pt idx="4485">
                  <c:v>3.6446950999999999</c:v>
                </c:pt>
                <c:pt idx="4486">
                  <c:v>3.6455078000000003</c:v>
                </c:pt>
                <c:pt idx="4487">
                  <c:v>3.6463204</c:v>
                </c:pt>
                <c:pt idx="4488">
                  <c:v>3.6471330000000006</c:v>
                </c:pt>
                <c:pt idx="4489">
                  <c:v>3.6479457000000002</c:v>
                </c:pt>
                <c:pt idx="4490">
                  <c:v>3.6487582999999999</c:v>
                </c:pt>
                <c:pt idx="4491">
                  <c:v>3.6495709999999999</c:v>
                </c:pt>
                <c:pt idx="4492">
                  <c:v>3.6503836000000001</c:v>
                </c:pt>
                <c:pt idx="4493">
                  <c:v>3.6511963000000001</c:v>
                </c:pt>
                <c:pt idx="4494">
                  <c:v>3.6520088999999993</c:v>
                </c:pt>
                <c:pt idx="4495">
                  <c:v>3.6528214999999995</c:v>
                </c:pt>
                <c:pt idx="4496">
                  <c:v>3.6536341999999999</c:v>
                </c:pt>
                <c:pt idx="4497">
                  <c:v>3.6544467999999997</c:v>
                </c:pt>
                <c:pt idx="4498">
                  <c:v>3.6552594999999997</c:v>
                </c:pt>
                <c:pt idx="4499">
                  <c:v>3.6560720999999994</c:v>
                </c:pt>
                <c:pt idx="4500">
                  <c:v>3.6568847</c:v>
                </c:pt>
                <c:pt idx="4501">
                  <c:v>3.6576974</c:v>
                </c:pt>
                <c:pt idx="4502">
                  <c:v>3.6585100000000002</c:v>
                </c:pt>
                <c:pt idx="4503">
                  <c:v>3.6593227000000002</c:v>
                </c:pt>
                <c:pt idx="4504">
                  <c:v>3.6601353000000003</c:v>
                </c:pt>
                <c:pt idx="4505">
                  <c:v>3.6609479</c:v>
                </c:pt>
                <c:pt idx="4506">
                  <c:v>3.6617606</c:v>
                </c:pt>
                <c:pt idx="4507">
                  <c:v>3.6625732000000002</c:v>
                </c:pt>
                <c:pt idx="4508">
                  <c:v>3.6633859000000002</c:v>
                </c:pt>
                <c:pt idx="4509">
                  <c:v>3.6641984999999999</c:v>
                </c:pt>
                <c:pt idx="4510">
                  <c:v>3.6650111999999999</c:v>
                </c:pt>
                <c:pt idx="4511">
                  <c:v>3.6658238000000001</c:v>
                </c:pt>
                <c:pt idx="4512">
                  <c:v>3.6666363999999998</c:v>
                </c:pt>
                <c:pt idx="4513">
                  <c:v>3.6674490999999998</c:v>
                </c:pt>
                <c:pt idx="4514">
                  <c:v>3.6682617000000004</c:v>
                </c:pt>
                <c:pt idx="4515">
                  <c:v>3.6690744</c:v>
                </c:pt>
                <c:pt idx="4516">
                  <c:v>3.6698870000000001</c:v>
                </c:pt>
                <c:pt idx="4517">
                  <c:v>3.6706995999999998</c:v>
                </c:pt>
                <c:pt idx="4518">
                  <c:v>3.6715122999999998</c:v>
                </c:pt>
                <c:pt idx="4519">
                  <c:v>3.6723249</c:v>
                </c:pt>
                <c:pt idx="4520">
                  <c:v>3.6731376000000004</c:v>
                </c:pt>
                <c:pt idx="4521">
                  <c:v>3.6739502000000002</c:v>
                </c:pt>
                <c:pt idx="4522">
                  <c:v>3.6747627999999999</c:v>
                </c:pt>
                <c:pt idx="4523">
                  <c:v>3.6755754999999994</c:v>
                </c:pt>
                <c:pt idx="4524">
                  <c:v>3.6763880999999996</c:v>
                </c:pt>
                <c:pt idx="4525">
                  <c:v>3.6772008</c:v>
                </c:pt>
                <c:pt idx="4526">
                  <c:v>3.6780133999999998</c:v>
                </c:pt>
                <c:pt idx="4527">
                  <c:v>3.6788260999999998</c:v>
                </c:pt>
                <c:pt idx="4528">
                  <c:v>3.6796386999999995</c:v>
                </c:pt>
                <c:pt idx="4529">
                  <c:v>3.6804513000000001</c:v>
                </c:pt>
                <c:pt idx="4530">
                  <c:v>3.6812640000000001</c:v>
                </c:pt>
                <c:pt idx="4531">
                  <c:v>3.6820765999999998</c:v>
                </c:pt>
                <c:pt idx="4532">
                  <c:v>3.6828892999999998</c:v>
                </c:pt>
                <c:pt idx="4533">
                  <c:v>3.6837019000000004</c:v>
                </c:pt>
                <c:pt idx="4534">
                  <c:v>3.6845145000000006</c:v>
                </c:pt>
                <c:pt idx="4535">
                  <c:v>3.6853272000000006</c:v>
                </c:pt>
                <c:pt idx="4536">
                  <c:v>3.6861398000000003</c:v>
                </c:pt>
                <c:pt idx="4537">
                  <c:v>3.6869524999999994</c:v>
                </c:pt>
                <c:pt idx="4538">
                  <c:v>3.6877651</c:v>
                </c:pt>
                <c:pt idx="4539">
                  <c:v>3.6885777000000006</c:v>
                </c:pt>
                <c:pt idx="4540">
                  <c:v>3.6893904000000002</c:v>
                </c:pt>
                <c:pt idx="4541">
                  <c:v>3.6902029999999995</c:v>
                </c:pt>
                <c:pt idx="4542">
                  <c:v>3.6910156999999995</c:v>
                </c:pt>
                <c:pt idx="4543">
                  <c:v>3.6918282999999996</c:v>
                </c:pt>
                <c:pt idx="4544">
                  <c:v>3.6926408999999993</c:v>
                </c:pt>
                <c:pt idx="4545">
                  <c:v>3.6934535999999998</c:v>
                </c:pt>
                <c:pt idx="4546">
                  <c:v>3.6942661999999995</c:v>
                </c:pt>
                <c:pt idx="4547">
                  <c:v>3.6950788999999995</c:v>
                </c:pt>
                <c:pt idx="4548">
                  <c:v>3.6958915000000001</c:v>
                </c:pt>
                <c:pt idx="4549">
                  <c:v>3.6967042000000001</c:v>
                </c:pt>
                <c:pt idx="4550">
                  <c:v>3.6975168000000003</c:v>
                </c:pt>
                <c:pt idx="4551">
                  <c:v>3.6983294</c:v>
                </c:pt>
                <c:pt idx="4552">
                  <c:v>3.6991420999999995</c:v>
                </c:pt>
                <c:pt idx="4553">
                  <c:v>3.6999547000000002</c:v>
                </c:pt>
                <c:pt idx="4554">
                  <c:v>3.7007674000000002</c:v>
                </c:pt>
                <c:pt idx="4555">
                  <c:v>3.7015799999999999</c:v>
                </c:pt>
                <c:pt idx="4556">
                  <c:v>3.7023926</c:v>
                </c:pt>
                <c:pt idx="4557">
                  <c:v>3.7032053</c:v>
                </c:pt>
                <c:pt idx="4558">
                  <c:v>3.7040179000000002</c:v>
                </c:pt>
                <c:pt idx="4559">
                  <c:v>3.7048306000000002</c:v>
                </c:pt>
                <c:pt idx="4560">
                  <c:v>3.7056431999999995</c:v>
                </c:pt>
                <c:pt idx="4561">
                  <c:v>3.7064557999999996</c:v>
                </c:pt>
                <c:pt idx="4562">
                  <c:v>3.7072685000000001</c:v>
                </c:pt>
                <c:pt idx="4563">
                  <c:v>3.7080811000000002</c:v>
                </c:pt>
                <c:pt idx="4564">
                  <c:v>3.7088938000000002</c:v>
                </c:pt>
                <c:pt idx="4565">
                  <c:v>3.7097064</c:v>
                </c:pt>
                <c:pt idx="4566">
                  <c:v>3.7105191</c:v>
                </c:pt>
                <c:pt idx="4567">
                  <c:v>3.7113317000000006</c:v>
                </c:pt>
                <c:pt idx="4568">
                  <c:v>3.7121442999999998</c:v>
                </c:pt>
                <c:pt idx="4569">
                  <c:v>3.7129569999999994</c:v>
                </c:pt>
                <c:pt idx="4570">
                  <c:v>3.7137696</c:v>
                </c:pt>
                <c:pt idx="4571">
                  <c:v>3.7145823</c:v>
                </c:pt>
                <c:pt idx="4572">
                  <c:v>3.7153949000000002</c:v>
                </c:pt>
                <c:pt idx="4573">
                  <c:v>3.7162074999999994</c:v>
                </c:pt>
                <c:pt idx="4574">
                  <c:v>3.7170201999999999</c:v>
                </c:pt>
                <c:pt idx="4575">
                  <c:v>3.7178328</c:v>
                </c:pt>
                <c:pt idx="4576">
                  <c:v>3.7186454999999996</c:v>
                </c:pt>
                <c:pt idx="4577">
                  <c:v>3.7194580999999993</c:v>
                </c:pt>
                <c:pt idx="4578">
                  <c:v>3.7202706999999999</c:v>
                </c:pt>
                <c:pt idx="4579">
                  <c:v>3.7210833999999999</c:v>
                </c:pt>
                <c:pt idx="4580">
                  <c:v>3.7218960000000001</c:v>
                </c:pt>
                <c:pt idx="4581">
                  <c:v>3.7227087000000001</c:v>
                </c:pt>
                <c:pt idx="4582">
                  <c:v>3.7235213000000007</c:v>
                </c:pt>
                <c:pt idx="4583">
                  <c:v>3.7243339000000004</c:v>
                </c:pt>
                <c:pt idx="4584">
                  <c:v>3.7251466</c:v>
                </c:pt>
                <c:pt idx="4585">
                  <c:v>3.7259592000000001</c:v>
                </c:pt>
                <c:pt idx="4586">
                  <c:v>3.7267719000000001</c:v>
                </c:pt>
                <c:pt idx="4587">
                  <c:v>3.7275845000000003</c:v>
                </c:pt>
                <c:pt idx="4588">
                  <c:v>3.7283972000000003</c:v>
                </c:pt>
                <c:pt idx="4589">
                  <c:v>3.7292098</c:v>
                </c:pt>
                <c:pt idx="4590">
                  <c:v>3.7300223999999997</c:v>
                </c:pt>
                <c:pt idx="4591">
                  <c:v>3.7308350999999997</c:v>
                </c:pt>
                <c:pt idx="4592">
                  <c:v>3.7316476999999995</c:v>
                </c:pt>
                <c:pt idx="4593">
                  <c:v>3.7324603999999995</c:v>
                </c:pt>
                <c:pt idx="4594">
                  <c:v>3.7332730000000001</c:v>
                </c:pt>
                <c:pt idx="4595">
                  <c:v>3.7340855999999998</c:v>
                </c:pt>
                <c:pt idx="4596">
                  <c:v>3.7348982999999998</c:v>
                </c:pt>
                <c:pt idx="4597">
                  <c:v>3.7357108999999999</c:v>
                </c:pt>
                <c:pt idx="4598">
                  <c:v>3.7365235999999999</c:v>
                </c:pt>
                <c:pt idx="4599">
                  <c:v>3.7373362000000006</c:v>
                </c:pt>
                <c:pt idx="4600">
                  <c:v>3.7381487999999998</c:v>
                </c:pt>
                <c:pt idx="4601">
                  <c:v>3.7389614999999998</c:v>
                </c:pt>
                <c:pt idx="4602">
                  <c:v>3.7397741</c:v>
                </c:pt>
                <c:pt idx="4603">
                  <c:v>3.7405868000000004</c:v>
                </c:pt>
                <c:pt idx="4604">
                  <c:v>3.7413994000000002</c:v>
                </c:pt>
                <c:pt idx="4605">
                  <c:v>3.7422120999999997</c:v>
                </c:pt>
                <c:pt idx="4606">
                  <c:v>3.7430247000000003</c:v>
                </c:pt>
                <c:pt idx="4607">
                  <c:v>3.7438373000000005</c:v>
                </c:pt>
                <c:pt idx="4608">
                  <c:v>3.74465</c:v>
                </c:pt>
                <c:pt idx="4609">
                  <c:v>3.7454625999999998</c:v>
                </c:pt>
                <c:pt idx="4610">
                  <c:v>3.7462752999999998</c:v>
                </c:pt>
                <c:pt idx="4611">
                  <c:v>3.7470879000000004</c:v>
                </c:pt>
                <c:pt idx="4612">
                  <c:v>3.7479005000000005</c:v>
                </c:pt>
                <c:pt idx="4613">
                  <c:v>3.7487132000000005</c:v>
                </c:pt>
                <c:pt idx="4614">
                  <c:v>3.7495258000000002</c:v>
                </c:pt>
                <c:pt idx="4615">
                  <c:v>3.7503384999999998</c:v>
                </c:pt>
                <c:pt idx="4616">
                  <c:v>3.7511511</c:v>
                </c:pt>
                <c:pt idx="4617">
                  <c:v>3.7519637000000001</c:v>
                </c:pt>
                <c:pt idx="4618">
                  <c:v>3.7527763999999997</c:v>
                </c:pt>
                <c:pt idx="4619">
                  <c:v>3.7535889999999998</c:v>
                </c:pt>
                <c:pt idx="4620">
                  <c:v>3.7544016999999998</c:v>
                </c:pt>
                <c:pt idx="4621">
                  <c:v>3.7552143</c:v>
                </c:pt>
                <c:pt idx="4622">
                  <c:v>3.756027</c:v>
                </c:pt>
                <c:pt idx="4623">
                  <c:v>3.7568395999999997</c:v>
                </c:pt>
                <c:pt idx="4624">
                  <c:v>3.7576521999999994</c:v>
                </c:pt>
                <c:pt idx="4625">
                  <c:v>3.7584648999999999</c:v>
                </c:pt>
                <c:pt idx="4626">
                  <c:v>3.7592775</c:v>
                </c:pt>
                <c:pt idx="4627">
                  <c:v>3.7600902000000005</c:v>
                </c:pt>
                <c:pt idx="4628">
                  <c:v>3.7609028000000002</c:v>
                </c:pt>
                <c:pt idx="4629">
                  <c:v>3.7617153999999999</c:v>
                </c:pt>
                <c:pt idx="4630">
                  <c:v>3.7625280999999999</c:v>
                </c:pt>
                <c:pt idx="4631">
                  <c:v>3.7633407000000005</c:v>
                </c:pt>
                <c:pt idx="4632">
                  <c:v>3.7641534000000001</c:v>
                </c:pt>
                <c:pt idx="4633">
                  <c:v>3.7649659999999998</c:v>
                </c:pt>
                <c:pt idx="4634">
                  <c:v>3.7657786</c:v>
                </c:pt>
                <c:pt idx="4635">
                  <c:v>3.7665913000000004</c:v>
                </c:pt>
                <c:pt idx="4636">
                  <c:v>3.7674039000000001</c:v>
                </c:pt>
                <c:pt idx="4637">
                  <c:v>3.7682166000000001</c:v>
                </c:pt>
                <c:pt idx="4638">
                  <c:v>3.7690291999999999</c:v>
                </c:pt>
                <c:pt idx="4639">
                  <c:v>3.7698418</c:v>
                </c:pt>
                <c:pt idx="4640">
                  <c:v>3.7706545</c:v>
                </c:pt>
                <c:pt idx="4641">
                  <c:v>3.7714670999999997</c:v>
                </c:pt>
                <c:pt idx="4642">
                  <c:v>3.7722797999999997</c:v>
                </c:pt>
                <c:pt idx="4643">
                  <c:v>3.7730923999999999</c:v>
                </c:pt>
                <c:pt idx="4644">
                  <c:v>3.7739050999999999</c:v>
                </c:pt>
                <c:pt idx="4645">
                  <c:v>3.7747177000000005</c:v>
                </c:pt>
                <c:pt idx="4646">
                  <c:v>3.7755303000000002</c:v>
                </c:pt>
                <c:pt idx="4647">
                  <c:v>3.7763429999999993</c:v>
                </c:pt>
                <c:pt idx="4648">
                  <c:v>3.7771555999999999</c:v>
                </c:pt>
                <c:pt idx="4649">
                  <c:v>3.7779682999999999</c:v>
                </c:pt>
                <c:pt idx="4650">
                  <c:v>3.7787809000000001</c:v>
                </c:pt>
                <c:pt idx="4651">
                  <c:v>3.7795934999999998</c:v>
                </c:pt>
                <c:pt idx="4652">
                  <c:v>3.7804061999999998</c:v>
                </c:pt>
                <c:pt idx="4653">
                  <c:v>3.7812188</c:v>
                </c:pt>
                <c:pt idx="4654">
                  <c:v>3.7820315000000004</c:v>
                </c:pt>
                <c:pt idx="4655">
                  <c:v>3.7828440999999997</c:v>
                </c:pt>
                <c:pt idx="4656">
                  <c:v>3.7836566999999999</c:v>
                </c:pt>
                <c:pt idx="4657">
                  <c:v>3.7844693999999999</c:v>
                </c:pt>
                <c:pt idx="4658">
                  <c:v>3.785282</c:v>
                </c:pt>
                <c:pt idx="4659">
                  <c:v>3.7860947000000005</c:v>
                </c:pt>
                <c:pt idx="4660">
                  <c:v>3.7869073000000002</c:v>
                </c:pt>
                <c:pt idx="4661">
                  <c:v>3.7877200000000006</c:v>
                </c:pt>
                <c:pt idx="4662">
                  <c:v>3.7885326000000004</c:v>
                </c:pt>
                <c:pt idx="4663">
                  <c:v>3.7893452000000001</c:v>
                </c:pt>
                <c:pt idx="4664">
                  <c:v>3.7901579000000001</c:v>
                </c:pt>
                <c:pt idx="4665">
                  <c:v>3.7909704999999998</c:v>
                </c:pt>
                <c:pt idx="4666">
                  <c:v>3.7917831999999998</c:v>
                </c:pt>
                <c:pt idx="4667">
                  <c:v>3.7925958</c:v>
                </c:pt>
                <c:pt idx="4668">
                  <c:v>3.7934083999999997</c:v>
                </c:pt>
                <c:pt idx="4669">
                  <c:v>3.7942211000000001</c:v>
                </c:pt>
                <c:pt idx="4670">
                  <c:v>3.7950336999999998</c:v>
                </c:pt>
                <c:pt idx="4671">
                  <c:v>3.7958463999999994</c:v>
                </c:pt>
                <c:pt idx="4672">
                  <c:v>3.7966589999999996</c:v>
                </c:pt>
                <c:pt idx="4673">
                  <c:v>3.7974716000000002</c:v>
                </c:pt>
                <c:pt idx="4674">
                  <c:v>3.7982843000000002</c:v>
                </c:pt>
                <c:pt idx="4675">
                  <c:v>3.7990968999999999</c:v>
                </c:pt>
                <c:pt idx="4676">
                  <c:v>3.7999095999999999</c:v>
                </c:pt>
                <c:pt idx="4677">
                  <c:v>3.8007222000000001</c:v>
                </c:pt>
                <c:pt idx="4678">
                  <c:v>3.8015348000000002</c:v>
                </c:pt>
                <c:pt idx="4679">
                  <c:v>3.8023474999999998</c:v>
                </c:pt>
                <c:pt idx="4680">
                  <c:v>3.8031600999999999</c:v>
                </c:pt>
                <c:pt idx="4681">
                  <c:v>3.8039727999999999</c:v>
                </c:pt>
                <c:pt idx="4682">
                  <c:v>3.8047853999999997</c:v>
                </c:pt>
                <c:pt idx="4683">
                  <c:v>3.8055980999999997</c:v>
                </c:pt>
                <c:pt idx="4684">
                  <c:v>3.8064106999999994</c:v>
                </c:pt>
                <c:pt idx="4685">
                  <c:v>3.8072233</c:v>
                </c:pt>
                <c:pt idx="4686">
                  <c:v>3.808036</c:v>
                </c:pt>
                <c:pt idx="4687">
                  <c:v>3.8088485999999993</c:v>
                </c:pt>
                <c:pt idx="4688">
                  <c:v>3.8096612999999997</c:v>
                </c:pt>
                <c:pt idx="4689">
                  <c:v>3.8104738999999994</c:v>
                </c:pt>
                <c:pt idx="4690">
                  <c:v>3.8112864999999996</c:v>
                </c:pt>
                <c:pt idx="4691">
                  <c:v>3.8120991999999996</c:v>
                </c:pt>
                <c:pt idx="4692">
                  <c:v>3.8129117999999997</c:v>
                </c:pt>
                <c:pt idx="4693">
                  <c:v>3.8137245000000002</c:v>
                </c:pt>
                <c:pt idx="4694">
                  <c:v>3.8145370999999999</c:v>
                </c:pt>
                <c:pt idx="4695">
                  <c:v>3.8153496999999996</c:v>
                </c:pt>
                <c:pt idx="4696">
                  <c:v>3.8161623999999992</c:v>
                </c:pt>
                <c:pt idx="4697">
                  <c:v>3.8169749999999993</c:v>
                </c:pt>
                <c:pt idx="4698">
                  <c:v>3.8177876999999998</c:v>
                </c:pt>
                <c:pt idx="4699">
                  <c:v>3.8186002999999995</c:v>
                </c:pt>
                <c:pt idx="4700">
                  <c:v>3.8194129999999991</c:v>
                </c:pt>
                <c:pt idx="4701">
                  <c:v>3.8202255999999997</c:v>
                </c:pt>
                <c:pt idx="4702">
                  <c:v>3.8210381999999994</c:v>
                </c:pt>
                <c:pt idx="4703">
                  <c:v>3.8218508999999994</c:v>
                </c:pt>
                <c:pt idx="4704">
                  <c:v>3.8226634999999995</c:v>
                </c:pt>
                <c:pt idx="4705">
                  <c:v>3.8234762</c:v>
                </c:pt>
                <c:pt idx="4706">
                  <c:v>3.8242887999999997</c:v>
                </c:pt>
                <c:pt idx="4707">
                  <c:v>3.8251013999999999</c:v>
                </c:pt>
                <c:pt idx="4708">
                  <c:v>3.8259140999999999</c:v>
                </c:pt>
                <c:pt idx="4709">
                  <c:v>3.8267267</c:v>
                </c:pt>
                <c:pt idx="4710">
                  <c:v>3.8275394</c:v>
                </c:pt>
                <c:pt idx="4711">
                  <c:v>3.8283519999999998</c:v>
                </c:pt>
                <c:pt idx="4712">
                  <c:v>3.8291645999999999</c:v>
                </c:pt>
                <c:pt idx="4713">
                  <c:v>3.8299772999999999</c:v>
                </c:pt>
                <c:pt idx="4714">
                  <c:v>3.8307898999999996</c:v>
                </c:pt>
                <c:pt idx="4715">
                  <c:v>3.8316025999999992</c:v>
                </c:pt>
                <c:pt idx="4716">
                  <c:v>3.8324151999999989</c:v>
                </c:pt>
                <c:pt idx="4717">
                  <c:v>3.8332278999999998</c:v>
                </c:pt>
                <c:pt idx="4718">
                  <c:v>3.8340404999999995</c:v>
                </c:pt>
                <c:pt idx="4719">
                  <c:v>3.8348530999999992</c:v>
                </c:pt>
                <c:pt idx="4720">
                  <c:v>3.8356657999999992</c:v>
                </c:pt>
                <c:pt idx="4721">
                  <c:v>3.836478399999999</c:v>
                </c:pt>
                <c:pt idx="4722">
                  <c:v>3.8372910999999998</c:v>
                </c:pt>
                <c:pt idx="4723">
                  <c:v>3.8381037</c:v>
                </c:pt>
                <c:pt idx="4724">
                  <c:v>3.8389162999999997</c:v>
                </c:pt>
                <c:pt idx="4725">
                  <c:v>3.8397289999999997</c:v>
                </c:pt>
                <c:pt idx="4726">
                  <c:v>3.8405415999999999</c:v>
                </c:pt>
                <c:pt idx="4727">
                  <c:v>3.8413542999999999</c:v>
                </c:pt>
                <c:pt idx="4728">
                  <c:v>3.8421668999999996</c:v>
                </c:pt>
                <c:pt idx="4729">
                  <c:v>3.8429794999999998</c:v>
                </c:pt>
                <c:pt idx="4730">
                  <c:v>3.8437922000000002</c:v>
                </c:pt>
                <c:pt idx="4731">
                  <c:v>3.8446047999999999</c:v>
                </c:pt>
                <c:pt idx="4732">
                  <c:v>3.8454174999999995</c:v>
                </c:pt>
                <c:pt idx="4733">
                  <c:v>3.8462300999999997</c:v>
                </c:pt>
                <c:pt idx="4734">
                  <c:v>3.8470426999999994</c:v>
                </c:pt>
                <c:pt idx="4735">
                  <c:v>3.8478553999999994</c:v>
                </c:pt>
                <c:pt idx="4736">
                  <c:v>3.8486679999999995</c:v>
                </c:pt>
                <c:pt idx="4737">
                  <c:v>3.8494807</c:v>
                </c:pt>
                <c:pt idx="4738">
                  <c:v>3.8502932999999997</c:v>
                </c:pt>
                <c:pt idx="4739">
                  <c:v>3.8511059999999997</c:v>
                </c:pt>
                <c:pt idx="4740">
                  <c:v>3.8519185999999994</c:v>
                </c:pt>
                <c:pt idx="4741">
                  <c:v>3.8527312</c:v>
                </c:pt>
                <c:pt idx="4742">
                  <c:v>3.8535438999999996</c:v>
                </c:pt>
                <c:pt idx="4743">
                  <c:v>3.8543564999999997</c:v>
                </c:pt>
                <c:pt idx="4744">
                  <c:v>3.8551691999999997</c:v>
                </c:pt>
                <c:pt idx="4745">
                  <c:v>3.8559817999999999</c:v>
                </c:pt>
                <c:pt idx="4746">
                  <c:v>3.8567943999999996</c:v>
                </c:pt>
                <c:pt idx="4747">
                  <c:v>3.8576070999999996</c:v>
                </c:pt>
                <c:pt idx="4748">
                  <c:v>3.8584196999999993</c:v>
                </c:pt>
                <c:pt idx="4749">
                  <c:v>3.8592323999999993</c:v>
                </c:pt>
                <c:pt idx="4750">
                  <c:v>3.8600449999999995</c:v>
                </c:pt>
                <c:pt idx="4751">
                  <c:v>3.8608575999999997</c:v>
                </c:pt>
                <c:pt idx="4752">
                  <c:v>3.8616702999999997</c:v>
                </c:pt>
                <c:pt idx="4753">
                  <c:v>3.8624828999999994</c:v>
                </c:pt>
                <c:pt idx="4754">
                  <c:v>3.8632955999999998</c:v>
                </c:pt>
                <c:pt idx="4755">
                  <c:v>3.8641082</c:v>
                </c:pt>
                <c:pt idx="4756">
                  <c:v>3.8649209</c:v>
                </c:pt>
                <c:pt idx="4757">
                  <c:v>3.8657335000000002</c:v>
                </c:pt>
                <c:pt idx="4758">
                  <c:v>3.8665460999999994</c:v>
                </c:pt>
                <c:pt idx="4759">
                  <c:v>3.8673587999999999</c:v>
                </c:pt>
                <c:pt idx="4760">
                  <c:v>3.8681714</c:v>
                </c:pt>
                <c:pt idx="4761">
                  <c:v>3.8689841</c:v>
                </c:pt>
                <c:pt idx="4762">
                  <c:v>3.8697967000000002</c:v>
                </c:pt>
                <c:pt idx="4763">
                  <c:v>3.8706092999999995</c:v>
                </c:pt>
                <c:pt idx="4764">
                  <c:v>3.8714219999999995</c:v>
                </c:pt>
                <c:pt idx="4765">
                  <c:v>3.8722345999999996</c:v>
                </c:pt>
                <c:pt idx="4766">
                  <c:v>3.8730472999999996</c:v>
                </c:pt>
                <c:pt idx="4767">
                  <c:v>3.8738598999999994</c:v>
                </c:pt>
                <c:pt idx="4768">
                  <c:v>3.8746724999999995</c:v>
                </c:pt>
                <c:pt idx="4769">
                  <c:v>3.8754851999999995</c:v>
                </c:pt>
                <c:pt idx="4770">
                  <c:v>3.8762977999999997</c:v>
                </c:pt>
                <c:pt idx="4771">
                  <c:v>3.8771105000000001</c:v>
                </c:pt>
                <c:pt idx="4772">
                  <c:v>3.8779230999999998</c:v>
                </c:pt>
                <c:pt idx="4773">
                  <c:v>3.8787357</c:v>
                </c:pt>
                <c:pt idx="4774">
                  <c:v>3.8795483999999991</c:v>
                </c:pt>
                <c:pt idx="4775">
                  <c:v>3.8803610000000002</c:v>
                </c:pt>
                <c:pt idx="4776">
                  <c:v>3.8811737000000002</c:v>
                </c:pt>
                <c:pt idx="4777">
                  <c:v>3.8819862999999999</c:v>
                </c:pt>
                <c:pt idx="4778">
                  <c:v>3.8827989999999994</c:v>
                </c:pt>
                <c:pt idx="4779">
                  <c:v>3.8836116000000001</c:v>
                </c:pt>
                <c:pt idx="4780">
                  <c:v>3.8844242000000002</c:v>
                </c:pt>
                <c:pt idx="4781">
                  <c:v>3.8852368999999998</c:v>
                </c:pt>
                <c:pt idx="4782">
                  <c:v>3.886049499999999</c:v>
                </c:pt>
                <c:pt idx="4783">
                  <c:v>3.886862199999999</c:v>
                </c:pt>
                <c:pt idx="4784">
                  <c:v>3.8876748000000001</c:v>
                </c:pt>
                <c:pt idx="4785">
                  <c:v>3.8884873999999998</c:v>
                </c:pt>
                <c:pt idx="4786">
                  <c:v>3.8893000999999998</c:v>
                </c:pt>
                <c:pt idx="4787">
                  <c:v>3.8901127</c:v>
                </c:pt>
                <c:pt idx="4788">
                  <c:v>3.8909253999999995</c:v>
                </c:pt>
                <c:pt idx="4789">
                  <c:v>3.8917379999999997</c:v>
                </c:pt>
                <c:pt idx="4790">
                  <c:v>3.8925505999999994</c:v>
                </c:pt>
                <c:pt idx="4791">
                  <c:v>3.8933632999999999</c:v>
                </c:pt>
                <c:pt idx="4792">
                  <c:v>3.8941758999999996</c:v>
                </c:pt>
                <c:pt idx="4793">
                  <c:v>3.8949885999999996</c:v>
                </c:pt>
                <c:pt idx="4794">
                  <c:v>3.8958011999999997</c:v>
                </c:pt>
                <c:pt idx="4795">
                  <c:v>3.8966138999999993</c:v>
                </c:pt>
                <c:pt idx="4796">
                  <c:v>3.8974264999999995</c:v>
                </c:pt>
                <c:pt idx="4797">
                  <c:v>3.8982390999999996</c:v>
                </c:pt>
                <c:pt idx="4798">
                  <c:v>3.8990517999999996</c:v>
                </c:pt>
                <c:pt idx="4799">
                  <c:v>3.8998643999999993</c:v>
                </c:pt>
                <c:pt idx="4800">
                  <c:v>3.9006770999999998</c:v>
                </c:pt>
                <c:pt idx="4801">
                  <c:v>3.9014896999999995</c:v>
                </c:pt>
                <c:pt idx="4802">
                  <c:v>3.9023022999999997</c:v>
                </c:pt>
                <c:pt idx="4803">
                  <c:v>3.9031150000000001</c:v>
                </c:pt>
                <c:pt idx="4804">
                  <c:v>3.9039276000000003</c:v>
                </c:pt>
                <c:pt idx="4805">
                  <c:v>3.9047402999999998</c:v>
                </c:pt>
                <c:pt idx="4806">
                  <c:v>3.9055528999999995</c:v>
                </c:pt>
                <c:pt idx="4807">
                  <c:v>3.9063654999999997</c:v>
                </c:pt>
                <c:pt idx="4808">
                  <c:v>3.9071782000000002</c:v>
                </c:pt>
                <c:pt idx="4809">
                  <c:v>3.9079908000000003</c:v>
                </c:pt>
                <c:pt idx="4810">
                  <c:v>3.9088034999999994</c:v>
                </c:pt>
                <c:pt idx="4811">
                  <c:v>3.9096160999999996</c:v>
                </c:pt>
                <c:pt idx="4812">
                  <c:v>3.9104287999999996</c:v>
                </c:pt>
                <c:pt idx="4813">
                  <c:v>3.9112413999999993</c:v>
                </c:pt>
                <c:pt idx="4814">
                  <c:v>3.912053999999999</c:v>
                </c:pt>
                <c:pt idx="4815">
                  <c:v>3.912866699999999</c:v>
                </c:pt>
                <c:pt idx="4816">
                  <c:v>3.9136792999999996</c:v>
                </c:pt>
                <c:pt idx="4817">
                  <c:v>3.9144919999999996</c:v>
                </c:pt>
                <c:pt idx="4818">
                  <c:v>3.9153045999999998</c:v>
                </c:pt>
                <c:pt idx="4819">
                  <c:v>3.9161172</c:v>
                </c:pt>
                <c:pt idx="4820">
                  <c:v>3.9169298999999995</c:v>
                </c:pt>
                <c:pt idx="4821">
                  <c:v>3.9177424999999997</c:v>
                </c:pt>
                <c:pt idx="4822">
                  <c:v>3.9185551999999997</c:v>
                </c:pt>
                <c:pt idx="4823">
                  <c:v>3.9193677999999998</c:v>
                </c:pt>
                <c:pt idx="4824">
                  <c:v>3.9201804</c:v>
                </c:pt>
                <c:pt idx="4825">
                  <c:v>3.9209931</c:v>
                </c:pt>
                <c:pt idx="4826">
                  <c:v>3.9218056999999997</c:v>
                </c:pt>
                <c:pt idx="4827">
                  <c:v>3.9226183999999993</c:v>
                </c:pt>
                <c:pt idx="4828">
                  <c:v>3.9234309999999999</c:v>
                </c:pt>
                <c:pt idx="4829">
                  <c:v>3.9242435999999996</c:v>
                </c:pt>
                <c:pt idx="4830">
                  <c:v>3.9250562999999996</c:v>
                </c:pt>
                <c:pt idx="4831">
                  <c:v>3.9258688999999993</c:v>
                </c:pt>
                <c:pt idx="4832">
                  <c:v>3.9266815999999998</c:v>
                </c:pt>
                <c:pt idx="4833">
                  <c:v>3.9274941999999999</c:v>
                </c:pt>
                <c:pt idx="4834">
                  <c:v>3.9283068999999999</c:v>
                </c:pt>
                <c:pt idx="4835">
                  <c:v>3.9291195000000001</c:v>
                </c:pt>
                <c:pt idx="4836">
                  <c:v>3.9299320999999998</c:v>
                </c:pt>
                <c:pt idx="4837">
                  <c:v>3.9307447999999998</c:v>
                </c:pt>
                <c:pt idx="4838">
                  <c:v>3.9315573999999995</c:v>
                </c:pt>
                <c:pt idx="4839">
                  <c:v>3.9323700999999995</c:v>
                </c:pt>
                <c:pt idx="4840">
                  <c:v>3.9331827000000001</c:v>
                </c:pt>
                <c:pt idx="4841">
                  <c:v>3.9339952999999999</c:v>
                </c:pt>
                <c:pt idx="4842">
                  <c:v>3.9348079999999994</c:v>
                </c:pt>
                <c:pt idx="4843">
                  <c:v>3.9356205999999996</c:v>
                </c:pt>
                <c:pt idx="4844">
                  <c:v>3.9364332999999996</c:v>
                </c:pt>
                <c:pt idx="4845">
                  <c:v>3.9372458999999993</c:v>
                </c:pt>
                <c:pt idx="4846">
                  <c:v>3.938058499999999</c:v>
                </c:pt>
                <c:pt idx="4847">
                  <c:v>3.9388711999999995</c:v>
                </c:pt>
                <c:pt idx="4848">
                  <c:v>3.9396837999999996</c:v>
                </c:pt>
                <c:pt idx="4849">
                  <c:v>3.9404965000000001</c:v>
                </c:pt>
                <c:pt idx="4850">
                  <c:v>3.9413090999999998</c:v>
                </c:pt>
                <c:pt idx="4851">
                  <c:v>3.9421218000000002</c:v>
                </c:pt>
                <c:pt idx="4852">
                  <c:v>3.9429344</c:v>
                </c:pt>
                <c:pt idx="4853">
                  <c:v>3.9437470000000001</c:v>
                </c:pt>
                <c:pt idx="4854">
                  <c:v>3.9445597000000001</c:v>
                </c:pt>
                <c:pt idx="4855">
                  <c:v>3.9453722999999998</c:v>
                </c:pt>
                <c:pt idx="4856">
                  <c:v>3.9461849999999998</c:v>
                </c:pt>
                <c:pt idx="4857">
                  <c:v>3.9469976</c:v>
                </c:pt>
                <c:pt idx="4858">
                  <c:v>3.9478102000000002</c:v>
                </c:pt>
                <c:pt idx="4859">
                  <c:v>3.9486228999999997</c:v>
                </c:pt>
                <c:pt idx="4860">
                  <c:v>3.9494354999999994</c:v>
                </c:pt>
                <c:pt idx="4861">
                  <c:v>3.950248199999999</c:v>
                </c:pt>
                <c:pt idx="4862">
                  <c:v>3.9510607999999996</c:v>
                </c:pt>
                <c:pt idx="4863">
                  <c:v>3.9518733999999993</c:v>
                </c:pt>
                <c:pt idx="4864">
                  <c:v>3.9526860999999993</c:v>
                </c:pt>
                <c:pt idx="4865">
                  <c:v>3.9534986999999995</c:v>
                </c:pt>
                <c:pt idx="4866">
                  <c:v>3.9543113999999999</c:v>
                </c:pt>
                <c:pt idx="4867">
                  <c:v>3.9551240000000001</c:v>
                </c:pt>
                <c:pt idx="4868">
                  <c:v>3.9559365999999998</c:v>
                </c:pt>
                <c:pt idx="4869">
                  <c:v>3.9567492999999994</c:v>
                </c:pt>
                <c:pt idx="4870">
                  <c:v>3.9575619</c:v>
                </c:pt>
                <c:pt idx="4871">
                  <c:v>3.9583746</c:v>
                </c:pt>
                <c:pt idx="4872">
                  <c:v>3.9591872000000001</c:v>
                </c:pt>
                <c:pt idx="4873">
                  <c:v>3.9599998999999997</c:v>
                </c:pt>
                <c:pt idx="4874">
                  <c:v>3.9608124999999994</c:v>
                </c:pt>
                <c:pt idx="4875">
                  <c:v>3.9616250999999996</c:v>
                </c:pt>
                <c:pt idx="4876">
                  <c:v>3.9624378</c:v>
                </c:pt>
                <c:pt idx="4877">
                  <c:v>3.9632503999999997</c:v>
                </c:pt>
                <c:pt idx="4878">
                  <c:v>3.9640630999999997</c:v>
                </c:pt>
                <c:pt idx="4879">
                  <c:v>3.9648756999999994</c:v>
                </c:pt>
                <c:pt idx="4880">
                  <c:v>3.9656882999999996</c:v>
                </c:pt>
                <c:pt idx="4881">
                  <c:v>3.9665010000000001</c:v>
                </c:pt>
                <c:pt idx="4882">
                  <c:v>3.9673136000000002</c:v>
                </c:pt>
                <c:pt idx="4883">
                  <c:v>3.9681263000000002</c:v>
                </c:pt>
                <c:pt idx="4884">
                  <c:v>3.9689388999999999</c:v>
                </c:pt>
                <c:pt idx="4885">
                  <c:v>3.9697515000000001</c:v>
                </c:pt>
                <c:pt idx="4886">
                  <c:v>3.9705642000000001</c:v>
                </c:pt>
                <c:pt idx="4887">
                  <c:v>3.9713767999999998</c:v>
                </c:pt>
                <c:pt idx="4888">
                  <c:v>3.9721894999999994</c:v>
                </c:pt>
                <c:pt idx="4889">
                  <c:v>3.9730020999999995</c:v>
                </c:pt>
                <c:pt idx="4890">
                  <c:v>3.9738148</c:v>
                </c:pt>
                <c:pt idx="4891">
                  <c:v>3.9746273999999997</c:v>
                </c:pt>
                <c:pt idx="4892">
                  <c:v>3.9754399999999994</c:v>
                </c:pt>
                <c:pt idx="4893">
                  <c:v>3.976252699999999</c:v>
                </c:pt>
                <c:pt idx="4894">
                  <c:v>3.9770652999999996</c:v>
                </c:pt>
                <c:pt idx="4895">
                  <c:v>3.9778779999999996</c:v>
                </c:pt>
                <c:pt idx="4896">
                  <c:v>3.9786905999999997</c:v>
                </c:pt>
                <c:pt idx="4897">
                  <c:v>3.9795031999999995</c:v>
                </c:pt>
                <c:pt idx="4898">
                  <c:v>3.9803158999999999</c:v>
                </c:pt>
                <c:pt idx="4899">
                  <c:v>3.9811285000000001</c:v>
                </c:pt>
                <c:pt idx="4900">
                  <c:v>3.9819412000000001</c:v>
                </c:pt>
                <c:pt idx="4901">
                  <c:v>3.9827537999999998</c:v>
                </c:pt>
                <c:pt idx="4902">
                  <c:v>3.9835664</c:v>
                </c:pt>
                <c:pt idx="4903">
                  <c:v>3.9843791</c:v>
                </c:pt>
                <c:pt idx="4904">
                  <c:v>3.9851917000000006</c:v>
                </c:pt>
                <c:pt idx="4905">
                  <c:v>3.9860043999999997</c:v>
                </c:pt>
                <c:pt idx="4906">
                  <c:v>3.9868169999999994</c:v>
                </c:pt>
                <c:pt idx="4907">
                  <c:v>3.9876296999999998</c:v>
                </c:pt>
                <c:pt idx="4908">
                  <c:v>3.9884422999999996</c:v>
                </c:pt>
                <c:pt idx="4909">
                  <c:v>3.9892548999999997</c:v>
                </c:pt>
                <c:pt idx="4910">
                  <c:v>3.9900675999999997</c:v>
                </c:pt>
                <c:pt idx="4911">
                  <c:v>3.9908801999999994</c:v>
                </c:pt>
                <c:pt idx="4912">
                  <c:v>3.9916928999999994</c:v>
                </c:pt>
                <c:pt idx="4913">
                  <c:v>3.9925054999999996</c:v>
                </c:pt>
                <c:pt idx="4914">
                  <c:v>3.9933180999999998</c:v>
                </c:pt>
                <c:pt idx="4915">
                  <c:v>3.9941308000000002</c:v>
                </c:pt>
                <c:pt idx="4916">
                  <c:v>3.9949433999999995</c:v>
                </c:pt>
                <c:pt idx="4917">
                  <c:v>3.9957560999999995</c:v>
                </c:pt>
                <c:pt idx="4918">
                  <c:v>3.9965686999999996</c:v>
                </c:pt>
                <c:pt idx="4919">
                  <c:v>3.9973813000000002</c:v>
                </c:pt>
                <c:pt idx="4920">
                  <c:v>3.9981939999999998</c:v>
                </c:pt>
                <c:pt idx="4921">
                  <c:v>3.9990065999999995</c:v>
                </c:pt>
                <c:pt idx="4922">
                  <c:v>3.9998192999999995</c:v>
                </c:pt>
                <c:pt idx="4923">
                  <c:v>4.0006319000000001</c:v>
                </c:pt>
                <c:pt idx="4924">
                  <c:v>4.0014444999999998</c:v>
                </c:pt>
                <c:pt idx="4925">
                  <c:v>4.0022571999999998</c:v>
                </c:pt>
                <c:pt idx="4926">
                  <c:v>4.0030698000000005</c:v>
                </c:pt>
                <c:pt idx="4927">
                  <c:v>4.0038824999999996</c:v>
                </c:pt>
                <c:pt idx="4928">
                  <c:v>4.0046951000000002</c:v>
                </c:pt>
                <c:pt idx="4929">
                  <c:v>4.0055077999999993</c:v>
                </c:pt>
                <c:pt idx="4930">
                  <c:v>4.0063203999999999</c:v>
                </c:pt>
                <c:pt idx="4931">
                  <c:v>4.0071329999999987</c:v>
                </c:pt>
                <c:pt idx="4932">
                  <c:v>4.0079456999999987</c:v>
                </c:pt>
                <c:pt idx="4933">
                  <c:v>4.0087583000000002</c:v>
                </c:pt>
                <c:pt idx="4934">
                  <c:v>4.0095710000000002</c:v>
                </c:pt>
                <c:pt idx="4935">
                  <c:v>4.010383599999999</c:v>
                </c:pt>
                <c:pt idx="4936">
                  <c:v>4.0111961999999997</c:v>
                </c:pt>
                <c:pt idx="4937">
                  <c:v>4.0120088999999988</c:v>
                </c:pt>
                <c:pt idx="4938">
                  <c:v>4.0128214999999994</c:v>
                </c:pt>
                <c:pt idx="4939">
                  <c:v>4.0136341999999994</c:v>
                </c:pt>
                <c:pt idx="4940">
                  <c:v>4.0144467999999991</c:v>
                </c:pt>
                <c:pt idx="4941">
                  <c:v>4.0152593999999997</c:v>
                </c:pt>
                <c:pt idx="4942">
                  <c:v>4.0160720999999997</c:v>
                </c:pt>
                <c:pt idx="4943">
                  <c:v>4.0168846999999994</c:v>
                </c:pt>
                <c:pt idx="4944">
                  <c:v>4.0176974000000003</c:v>
                </c:pt>
                <c:pt idx="4945">
                  <c:v>4.0185099999999991</c:v>
                </c:pt>
                <c:pt idx="4946">
                  <c:v>4.0193227000000009</c:v>
                </c:pt>
                <c:pt idx="4947">
                  <c:v>4.020135299999998</c:v>
                </c:pt>
                <c:pt idx="4948">
                  <c:v>4.0209478999999995</c:v>
                </c:pt>
                <c:pt idx="4949">
                  <c:v>4.0217606000000004</c:v>
                </c:pt>
                <c:pt idx="4950">
                  <c:v>4.0225731999999992</c:v>
                </c:pt>
                <c:pt idx="4951">
                  <c:v>4.0233858999999992</c:v>
                </c:pt>
                <c:pt idx="4952">
                  <c:v>4.0241984999999989</c:v>
                </c:pt>
                <c:pt idx="4953">
                  <c:v>4.0250110999999995</c:v>
                </c:pt>
                <c:pt idx="4954">
                  <c:v>4.0258237999999995</c:v>
                </c:pt>
                <c:pt idx="4955">
                  <c:v>4.0266364000000001</c:v>
                </c:pt>
                <c:pt idx="4956">
                  <c:v>4.0274491000000001</c:v>
                </c:pt>
                <c:pt idx="4957">
                  <c:v>4.0282616999999998</c:v>
                </c:pt>
                <c:pt idx="4958">
                  <c:v>4.0290742999999996</c:v>
                </c:pt>
                <c:pt idx="4959">
                  <c:v>4.0298869999999996</c:v>
                </c:pt>
                <c:pt idx="4960">
                  <c:v>4.030699600000001</c:v>
                </c:pt>
                <c:pt idx="4961">
                  <c:v>4.0315123000000002</c:v>
                </c:pt>
                <c:pt idx="4962">
                  <c:v>4.032324899999999</c:v>
                </c:pt>
                <c:pt idx="4963">
                  <c:v>4.0331374999999996</c:v>
                </c:pt>
                <c:pt idx="4964">
                  <c:v>4.0339501999999996</c:v>
                </c:pt>
                <c:pt idx="4965">
                  <c:v>4.0347628000000002</c:v>
                </c:pt>
                <c:pt idx="4966">
                  <c:v>4.0355754999999993</c:v>
                </c:pt>
                <c:pt idx="4967">
                  <c:v>4.0363880999999999</c:v>
                </c:pt>
                <c:pt idx="4968">
                  <c:v>4.0372007999999999</c:v>
                </c:pt>
                <c:pt idx="4969">
                  <c:v>4.0380133999999996</c:v>
                </c:pt>
                <c:pt idx="4970">
                  <c:v>4.0388260000000002</c:v>
                </c:pt>
                <c:pt idx="4971">
                  <c:v>4.0396387000000011</c:v>
                </c:pt>
                <c:pt idx="4972">
                  <c:v>4.0404513</c:v>
                </c:pt>
                <c:pt idx="4973">
                  <c:v>4.0412640000000009</c:v>
                </c:pt>
                <c:pt idx="4974">
                  <c:v>4.0420765999999988</c:v>
                </c:pt>
                <c:pt idx="4975">
                  <c:v>4.0428891999999994</c:v>
                </c:pt>
                <c:pt idx="4976">
                  <c:v>4.0437019000000003</c:v>
                </c:pt>
                <c:pt idx="4977">
                  <c:v>4.0445144999999982</c:v>
                </c:pt>
                <c:pt idx="4978">
                  <c:v>4.0453272</c:v>
                </c:pt>
                <c:pt idx="4979">
                  <c:v>4.0461397999999997</c:v>
                </c:pt>
                <c:pt idx="4980">
                  <c:v>4.0469524000000003</c:v>
                </c:pt>
                <c:pt idx="4981">
                  <c:v>4.0477651000000003</c:v>
                </c:pt>
                <c:pt idx="4982">
                  <c:v>4.0485777000000001</c:v>
                </c:pt>
                <c:pt idx="4983">
                  <c:v>4.0493904000000009</c:v>
                </c:pt>
                <c:pt idx="4984">
                  <c:v>4.0502029999999998</c:v>
                </c:pt>
                <c:pt idx="4985">
                  <c:v>4.0510156999999989</c:v>
                </c:pt>
                <c:pt idx="4986">
                  <c:v>4.0518283000000004</c:v>
                </c:pt>
                <c:pt idx="4987">
                  <c:v>4.0526409000000001</c:v>
                </c:pt>
                <c:pt idx="4988">
                  <c:v>4.0534536000000001</c:v>
                </c:pt>
                <c:pt idx="4989">
                  <c:v>4.0542661999999998</c:v>
                </c:pt>
                <c:pt idx="4990">
                  <c:v>4.0550788999999989</c:v>
                </c:pt>
                <c:pt idx="4991">
                  <c:v>4.0558914999999995</c:v>
                </c:pt>
                <c:pt idx="4992">
                  <c:v>4.0567041000000001</c:v>
                </c:pt>
                <c:pt idx="4993">
                  <c:v>4.0575167999999984</c:v>
                </c:pt>
                <c:pt idx="4994">
                  <c:v>4.0583293999999999</c:v>
                </c:pt>
                <c:pt idx="4995">
                  <c:v>4.0591420999999999</c:v>
                </c:pt>
                <c:pt idx="4996">
                  <c:v>4.0599546999999987</c:v>
                </c:pt>
                <c:pt idx="4997">
                  <c:v>4.0607673000000002</c:v>
                </c:pt>
                <c:pt idx="4998">
                  <c:v>4.0615799999999993</c:v>
                </c:pt>
                <c:pt idx="4999">
                  <c:v>4.062392599999999</c:v>
                </c:pt>
                <c:pt idx="5000">
                  <c:v>4.063205299999999</c:v>
                </c:pt>
                <c:pt idx="5001">
                  <c:v>4.0640178999999979</c:v>
                </c:pt>
                <c:pt idx="5002">
                  <c:v>4.0648305999999979</c:v>
                </c:pt>
                <c:pt idx="5003">
                  <c:v>4.0656432000000002</c:v>
                </c:pt>
                <c:pt idx="5004">
                  <c:v>4.0664557999999991</c:v>
                </c:pt>
                <c:pt idx="5005">
                  <c:v>4.0672685</c:v>
                </c:pt>
                <c:pt idx="5006">
                  <c:v>4.0680810999999988</c:v>
                </c:pt>
                <c:pt idx="5007">
                  <c:v>4.0688937999999997</c:v>
                </c:pt>
                <c:pt idx="5008">
                  <c:v>4.0697064000000003</c:v>
                </c:pt>
                <c:pt idx="5009">
                  <c:v>4.070519</c:v>
                </c:pt>
                <c:pt idx="5010">
                  <c:v>4.0713317000000009</c:v>
                </c:pt>
                <c:pt idx="5011">
                  <c:v>4.0721442999999988</c:v>
                </c:pt>
                <c:pt idx="5012">
                  <c:v>4.0729569999999988</c:v>
                </c:pt>
                <c:pt idx="5013">
                  <c:v>4.0737696000000012</c:v>
                </c:pt>
                <c:pt idx="5014">
                  <c:v>4.0745821999999992</c:v>
                </c:pt>
                <c:pt idx="5015">
                  <c:v>4.0753949</c:v>
                </c:pt>
                <c:pt idx="5016">
                  <c:v>4.0762075000000006</c:v>
                </c:pt>
                <c:pt idx="5017">
                  <c:v>4.0770201999999998</c:v>
                </c:pt>
                <c:pt idx="5018">
                  <c:v>4.0778327999999995</c:v>
                </c:pt>
                <c:pt idx="5019">
                  <c:v>4.078645400000001</c:v>
                </c:pt>
                <c:pt idx="5020">
                  <c:v>4.079458100000001</c:v>
                </c:pt>
                <c:pt idx="5021">
                  <c:v>4.0802706999999998</c:v>
                </c:pt>
                <c:pt idx="5022">
                  <c:v>4.0810833999999998</c:v>
                </c:pt>
                <c:pt idx="5023">
                  <c:v>4.0818960000000004</c:v>
                </c:pt>
                <c:pt idx="5024">
                  <c:v>4.0827087000000004</c:v>
                </c:pt>
                <c:pt idx="5025">
                  <c:v>4.0835213000000001</c:v>
                </c:pt>
                <c:pt idx="5026">
                  <c:v>4.084333899999999</c:v>
                </c:pt>
                <c:pt idx="5027">
                  <c:v>4.085146599999999</c:v>
                </c:pt>
                <c:pt idx="5028">
                  <c:v>4.0859591999999996</c:v>
                </c:pt>
                <c:pt idx="5029">
                  <c:v>4.0867718999999996</c:v>
                </c:pt>
                <c:pt idx="5030">
                  <c:v>4.0875844999999984</c:v>
                </c:pt>
                <c:pt idx="5031">
                  <c:v>4.0883970999999999</c:v>
                </c:pt>
                <c:pt idx="5032">
                  <c:v>4.0892098000000008</c:v>
                </c:pt>
                <c:pt idx="5033">
                  <c:v>4.0900223999999996</c:v>
                </c:pt>
                <c:pt idx="5034">
                  <c:v>4.0908350999999987</c:v>
                </c:pt>
                <c:pt idx="5035">
                  <c:v>4.0916477000000011</c:v>
                </c:pt>
                <c:pt idx="5036">
                  <c:v>4.0924602999999991</c:v>
                </c:pt>
                <c:pt idx="5037">
                  <c:v>4.0932729999999999</c:v>
                </c:pt>
                <c:pt idx="5038">
                  <c:v>4.0940855999999979</c:v>
                </c:pt>
                <c:pt idx="5039">
                  <c:v>4.0948982999999988</c:v>
                </c:pt>
                <c:pt idx="5040">
                  <c:v>4.0957108999999994</c:v>
                </c:pt>
                <c:pt idx="5041">
                  <c:v>4.0965236000000003</c:v>
                </c:pt>
                <c:pt idx="5042">
                  <c:v>4.0973361999999991</c:v>
                </c:pt>
                <c:pt idx="5043">
                  <c:v>4.0981487999999997</c:v>
                </c:pt>
                <c:pt idx="5044">
                  <c:v>4.0989614999999997</c:v>
                </c:pt>
                <c:pt idx="5045">
                  <c:v>4.0997741000000003</c:v>
                </c:pt>
                <c:pt idx="5046">
                  <c:v>4.1005867999999985</c:v>
                </c:pt>
                <c:pt idx="5047">
                  <c:v>4.1013994000000009</c:v>
                </c:pt>
                <c:pt idx="5048">
                  <c:v>4.1022119999999989</c:v>
                </c:pt>
                <c:pt idx="5049">
                  <c:v>4.1030246999999989</c:v>
                </c:pt>
                <c:pt idx="5050">
                  <c:v>4.1038372999999995</c:v>
                </c:pt>
                <c:pt idx="5051">
                  <c:v>4.1046499999999995</c:v>
                </c:pt>
                <c:pt idx="5052">
                  <c:v>4.1054626000000001</c:v>
                </c:pt>
                <c:pt idx="5053">
                  <c:v>4.1062751999999998</c:v>
                </c:pt>
                <c:pt idx="5054">
                  <c:v>4.107087899999998</c:v>
                </c:pt>
                <c:pt idx="5055">
                  <c:v>4.1079004999999986</c:v>
                </c:pt>
                <c:pt idx="5056">
                  <c:v>4.1087131999999995</c:v>
                </c:pt>
                <c:pt idx="5057">
                  <c:v>4.1095257999999992</c:v>
                </c:pt>
                <c:pt idx="5058">
                  <c:v>4.1103383999999989</c:v>
                </c:pt>
                <c:pt idx="5059">
                  <c:v>4.1111510999999989</c:v>
                </c:pt>
                <c:pt idx="5060">
                  <c:v>4.1119637000000004</c:v>
                </c:pt>
                <c:pt idx="5061">
                  <c:v>4.1127763999999996</c:v>
                </c:pt>
                <c:pt idx="5062">
                  <c:v>4.1135889999999993</c:v>
                </c:pt>
                <c:pt idx="5063">
                  <c:v>4.1144016999999993</c:v>
                </c:pt>
                <c:pt idx="5064">
                  <c:v>4.1152142999999981</c:v>
                </c:pt>
                <c:pt idx="5065">
                  <c:v>4.1160268999999987</c:v>
                </c:pt>
                <c:pt idx="5066">
                  <c:v>4.1168395999999987</c:v>
                </c:pt>
                <c:pt idx="5067">
                  <c:v>4.1176521999999993</c:v>
                </c:pt>
                <c:pt idx="5068">
                  <c:v>4.1184648999999993</c:v>
                </c:pt>
                <c:pt idx="5069">
                  <c:v>4.1192774999999999</c:v>
                </c:pt>
                <c:pt idx="5070">
                  <c:v>4.1200900999999988</c:v>
                </c:pt>
                <c:pt idx="5071">
                  <c:v>4.1209027999999988</c:v>
                </c:pt>
                <c:pt idx="5072">
                  <c:v>4.1217153999999994</c:v>
                </c:pt>
                <c:pt idx="5073">
                  <c:v>4.1225280999999994</c:v>
                </c:pt>
                <c:pt idx="5074">
                  <c:v>4.1233407</c:v>
                </c:pt>
                <c:pt idx="5075">
                  <c:v>4.1241532999999979</c:v>
                </c:pt>
                <c:pt idx="5076">
                  <c:v>4.1249659999999979</c:v>
                </c:pt>
                <c:pt idx="5077">
                  <c:v>4.1257785999999994</c:v>
                </c:pt>
                <c:pt idx="5078">
                  <c:v>4.1265912999999994</c:v>
                </c:pt>
                <c:pt idx="5079">
                  <c:v>4.1274038999999991</c:v>
                </c:pt>
                <c:pt idx="5080">
                  <c:v>4.1282165999999991</c:v>
                </c:pt>
                <c:pt idx="5081">
                  <c:v>4.1290291999999997</c:v>
                </c:pt>
                <c:pt idx="5082">
                  <c:v>4.1298417999999995</c:v>
                </c:pt>
                <c:pt idx="5083">
                  <c:v>4.1306544999999995</c:v>
                </c:pt>
                <c:pt idx="5084">
                  <c:v>4.1314671000000009</c:v>
                </c:pt>
                <c:pt idx="5085">
                  <c:v>4.1322798000000001</c:v>
                </c:pt>
                <c:pt idx="5086">
                  <c:v>4.1330923999999998</c:v>
                </c:pt>
                <c:pt idx="5087">
                  <c:v>4.1339049999999995</c:v>
                </c:pt>
                <c:pt idx="5088">
                  <c:v>4.1347176999999995</c:v>
                </c:pt>
                <c:pt idx="5089">
                  <c:v>4.1355302999999992</c:v>
                </c:pt>
                <c:pt idx="5090">
                  <c:v>4.136343000000001</c:v>
                </c:pt>
                <c:pt idx="5091">
                  <c:v>4.137155599999998</c:v>
                </c:pt>
                <c:pt idx="5092">
                  <c:v>4.1379681999999995</c:v>
                </c:pt>
                <c:pt idx="5093">
                  <c:v>4.1387808999999995</c:v>
                </c:pt>
                <c:pt idx="5094">
                  <c:v>4.1395935000000001</c:v>
                </c:pt>
                <c:pt idx="5095">
                  <c:v>4.1404061999999993</c:v>
                </c:pt>
                <c:pt idx="5096">
                  <c:v>4.1412187999999999</c:v>
                </c:pt>
                <c:pt idx="5097">
                  <c:v>4.142031499999999</c:v>
                </c:pt>
                <c:pt idx="5098">
                  <c:v>4.1428440999999987</c:v>
                </c:pt>
                <c:pt idx="5099">
                  <c:v>4.1436567000000002</c:v>
                </c:pt>
                <c:pt idx="5100">
                  <c:v>4.1444694000000002</c:v>
                </c:pt>
                <c:pt idx="5101">
                  <c:v>4.145281999999999</c:v>
                </c:pt>
                <c:pt idx="5102">
                  <c:v>4.146094699999999</c:v>
                </c:pt>
                <c:pt idx="5103">
                  <c:v>4.1469072999999987</c:v>
                </c:pt>
                <c:pt idx="5104">
                  <c:v>4.1477198999999993</c:v>
                </c:pt>
                <c:pt idx="5105">
                  <c:v>4.1485325999999993</c:v>
                </c:pt>
                <c:pt idx="5106">
                  <c:v>4.1493452</c:v>
                </c:pt>
                <c:pt idx="5107">
                  <c:v>4.1501578999999991</c:v>
                </c:pt>
                <c:pt idx="5108">
                  <c:v>4.1509704999999988</c:v>
                </c:pt>
                <c:pt idx="5109">
                  <c:v>4.1517831000000003</c:v>
                </c:pt>
                <c:pt idx="5110">
                  <c:v>4.1525957999999985</c:v>
                </c:pt>
                <c:pt idx="5111">
                  <c:v>4.1534084</c:v>
                </c:pt>
                <c:pt idx="5112">
                  <c:v>4.1542211</c:v>
                </c:pt>
                <c:pt idx="5113">
                  <c:v>4.1550336999999988</c:v>
                </c:pt>
                <c:pt idx="5114">
                  <c:v>4.1558462999999994</c:v>
                </c:pt>
                <c:pt idx="5115">
                  <c:v>4.1566590000000003</c:v>
                </c:pt>
                <c:pt idx="5116">
                  <c:v>4.1574715999999992</c:v>
                </c:pt>
                <c:pt idx="5117">
                  <c:v>4.1582842999999992</c:v>
                </c:pt>
                <c:pt idx="5118">
                  <c:v>4.1590968999999989</c:v>
                </c:pt>
                <c:pt idx="5119">
                  <c:v>4.1599095999999989</c:v>
                </c:pt>
                <c:pt idx="5120">
                  <c:v>4.1607221999999995</c:v>
                </c:pt>
                <c:pt idx="5121">
                  <c:v>4.1615347999999983</c:v>
                </c:pt>
                <c:pt idx="5122">
                  <c:v>4.1623474999999992</c:v>
                </c:pt>
                <c:pt idx="5123">
                  <c:v>4.1631600999999989</c:v>
                </c:pt>
                <c:pt idx="5124">
                  <c:v>4.1639727999999989</c:v>
                </c:pt>
                <c:pt idx="5125">
                  <c:v>4.1647853999999986</c:v>
                </c:pt>
                <c:pt idx="5126">
                  <c:v>4.1655979999999992</c:v>
                </c:pt>
                <c:pt idx="5127">
                  <c:v>4.1664106999999992</c:v>
                </c:pt>
                <c:pt idx="5128">
                  <c:v>4.167223299999999</c:v>
                </c:pt>
                <c:pt idx="5129">
                  <c:v>4.1680359999999981</c:v>
                </c:pt>
                <c:pt idx="5130">
                  <c:v>4.1688485999999987</c:v>
                </c:pt>
                <c:pt idx="5131">
                  <c:v>4.1696612000000002</c:v>
                </c:pt>
                <c:pt idx="5132">
                  <c:v>4.1704739000000002</c:v>
                </c:pt>
                <c:pt idx="5133">
                  <c:v>4.1712864999999999</c:v>
                </c:pt>
                <c:pt idx="5134">
                  <c:v>4.1720991999999999</c:v>
                </c:pt>
                <c:pt idx="5135">
                  <c:v>4.1729117999999987</c:v>
                </c:pt>
                <c:pt idx="5136">
                  <c:v>4.1737244999999996</c:v>
                </c:pt>
                <c:pt idx="5137">
                  <c:v>4.1745370999999993</c:v>
                </c:pt>
                <c:pt idx="5138">
                  <c:v>4.1753496999999999</c:v>
                </c:pt>
                <c:pt idx="5139">
                  <c:v>4.1761623999999999</c:v>
                </c:pt>
                <c:pt idx="5140">
                  <c:v>4.1769749999999988</c:v>
                </c:pt>
                <c:pt idx="5141">
                  <c:v>4.1777876999999988</c:v>
                </c:pt>
                <c:pt idx="5142">
                  <c:v>4.1786003000000003</c:v>
                </c:pt>
                <c:pt idx="5143">
                  <c:v>4.1794129</c:v>
                </c:pt>
                <c:pt idx="5144">
                  <c:v>4.1802256</c:v>
                </c:pt>
                <c:pt idx="5145">
                  <c:v>4.1810381999999997</c:v>
                </c:pt>
                <c:pt idx="5146">
                  <c:v>4.1818508999999988</c:v>
                </c:pt>
                <c:pt idx="5147">
                  <c:v>4.1826635000000003</c:v>
                </c:pt>
                <c:pt idx="5148">
                  <c:v>4.1834761</c:v>
                </c:pt>
                <c:pt idx="5149">
                  <c:v>4.1842887999999991</c:v>
                </c:pt>
                <c:pt idx="5150">
                  <c:v>4.1851013999999989</c:v>
                </c:pt>
                <c:pt idx="5151">
                  <c:v>4.185914099999998</c:v>
                </c:pt>
                <c:pt idx="5152">
                  <c:v>4.1867267000000004</c:v>
                </c:pt>
                <c:pt idx="5153">
                  <c:v>4.1875392999999992</c:v>
                </c:pt>
                <c:pt idx="5154">
                  <c:v>4.1883520000000001</c:v>
                </c:pt>
                <c:pt idx="5155">
                  <c:v>4.1891645999999989</c:v>
                </c:pt>
                <c:pt idx="5156">
                  <c:v>4.1899772999999989</c:v>
                </c:pt>
                <c:pt idx="5157">
                  <c:v>4.1907898999999995</c:v>
                </c:pt>
                <c:pt idx="5158">
                  <c:v>4.1916026000000004</c:v>
                </c:pt>
                <c:pt idx="5159">
                  <c:v>4.1924151999999983</c:v>
                </c:pt>
                <c:pt idx="5160">
                  <c:v>4.1932277999999998</c:v>
                </c:pt>
                <c:pt idx="5161">
                  <c:v>4.1940404999999989</c:v>
                </c:pt>
                <c:pt idx="5162">
                  <c:v>4.1948530999999987</c:v>
                </c:pt>
                <c:pt idx="5163">
                  <c:v>4.1956657999999996</c:v>
                </c:pt>
                <c:pt idx="5164">
                  <c:v>4.1964784000000002</c:v>
                </c:pt>
                <c:pt idx="5165">
                  <c:v>4.197290999999999</c:v>
                </c:pt>
                <c:pt idx="5166">
                  <c:v>4.198103699999999</c:v>
                </c:pt>
                <c:pt idx="5167">
                  <c:v>4.1989162999999978</c:v>
                </c:pt>
                <c:pt idx="5168">
                  <c:v>4.1997289999999996</c:v>
                </c:pt>
                <c:pt idx="5169">
                  <c:v>4.2005416000000002</c:v>
                </c:pt>
                <c:pt idx="5170">
                  <c:v>4.2013541999999999</c:v>
                </c:pt>
                <c:pt idx="5171">
                  <c:v>4.202166899999999</c:v>
                </c:pt>
                <c:pt idx="5172">
                  <c:v>4.2029794999999996</c:v>
                </c:pt>
                <c:pt idx="5173">
                  <c:v>4.2037922000000005</c:v>
                </c:pt>
                <c:pt idx="5174">
                  <c:v>4.2046047999999994</c:v>
                </c:pt>
                <c:pt idx="5175">
                  <c:v>4.2054174999999994</c:v>
                </c:pt>
                <c:pt idx="5176">
                  <c:v>4.2062301000000009</c:v>
                </c:pt>
                <c:pt idx="5177">
                  <c:v>4.2070426999999997</c:v>
                </c:pt>
                <c:pt idx="5178">
                  <c:v>4.2078553999999988</c:v>
                </c:pt>
                <c:pt idx="5179">
                  <c:v>4.2086680000000012</c:v>
                </c:pt>
                <c:pt idx="5180">
                  <c:v>4.2094807000000003</c:v>
                </c:pt>
                <c:pt idx="5181">
                  <c:v>4.2102933000000009</c:v>
                </c:pt>
                <c:pt idx="5182">
                  <c:v>4.2111058999999988</c:v>
                </c:pt>
                <c:pt idx="5183">
                  <c:v>4.2119185999999988</c:v>
                </c:pt>
                <c:pt idx="5184">
                  <c:v>4.2127311999999995</c:v>
                </c:pt>
                <c:pt idx="5185">
                  <c:v>4.2135439000000003</c:v>
                </c:pt>
                <c:pt idx="5186">
                  <c:v>4.2143564999999992</c:v>
                </c:pt>
                <c:pt idx="5187">
                  <c:v>4.2151690999999998</c:v>
                </c:pt>
                <c:pt idx="5188">
                  <c:v>4.2159817999999989</c:v>
                </c:pt>
                <c:pt idx="5189">
                  <c:v>4.2167944000000004</c:v>
                </c:pt>
                <c:pt idx="5190">
                  <c:v>4.2176071000000004</c:v>
                </c:pt>
                <c:pt idx="5191">
                  <c:v>4.2184197000000001</c:v>
                </c:pt>
                <c:pt idx="5192">
                  <c:v>4.219232400000001</c:v>
                </c:pt>
                <c:pt idx="5193">
                  <c:v>4.2200449999999989</c:v>
                </c:pt>
                <c:pt idx="5194">
                  <c:v>4.2208575999999995</c:v>
                </c:pt>
                <c:pt idx="5195">
                  <c:v>4.2216703000000004</c:v>
                </c:pt>
                <c:pt idx="5196">
                  <c:v>4.2224828999999993</c:v>
                </c:pt>
                <c:pt idx="5197">
                  <c:v>4.2232956000000001</c:v>
                </c:pt>
                <c:pt idx="5198">
                  <c:v>4.224108199999999</c:v>
                </c:pt>
                <c:pt idx="5199">
                  <c:v>4.2249207999999987</c:v>
                </c:pt>
                <c:pt idx="5200">
                  <c:v>4.2257334999999996</c:v>
                </c:pt>
                <c:pt idx="5201">
                  <c:v>4.2265461000000002</c:v>
                </c:pt>
                <c:pt idx="5202">
                  <c:v>4.2273587999999993</c:v>
                </c:pt>
                <c:pt idx="5203">
                  <c:v>4.228171399999999</c:v>
                </c:pt>
                <c:pt idx="5204">
                  <c:v>4.2289839999999987</c:v>
                </c:pt>
                <c:pt idx="5205">
                  <c:v>4.2297966999999996</c:v>
                </c:pt>
                <c:pt idx="5206">
                  <c:v>4.2306093000000011</c:v>
                </c:pt>
                <c:pt idx="5207">
                  <c:v>4.2314220000000011</c:v>
                </c:pt>
                <c:pt idx="5208">
                  <c:v>4.2322346</c:v>
                </c:pt>
                <c:pt idx="5209">
                  <c:v>4.2330472000000006</c:v>
                </c:pt>
                <c:pt idx="5210">
                  <c:v>4.2338598999999997</c:v>
                </c:pt>
                <c:pt idx="5211">
                  <c:v>4.2346725000000003</c:v>
                </c:pt>
                <c:pt idx="5212">
                  <c:v>4.2354851999999994</c:v>
                </c:pt>
                <c:pt idx="5213">
                  <c:v>4.2362978000000009</c:v>
                </c:pt>
                <c:pt idx="5214">
                  <c:v>4.2371104999999991</c:v>
                </c:pt>
                <c:pt idx="5215">
                  <c:v>4.2379230999999997</c:v>
                </c:pt>
                <c:pt idx="5216">
                  <c:v>4.2387357000000003</c:v>
                </c:pt>
                <c:pt idx="5217">
                  <c:v>4.2395484000000012</c:v>
                </c:pt>
                <c:pt idx="5218">
                  <c:v>4.2403610000000009</c:v>
                </c:pt>
                <c:pt idx="5219">
                  <c:v>4.2411737000000009</c:v>
                </c:pt>
                <c:pt idx="5220">
                  <c:v>4.2419862999999989</c:v>
                </c:pt>
                <c:pt idx="5221">
                  <c:v>4.2427989000000004</c:v>
                </c:pt>
                <c:pt idx="5222">
                  <c:v>4.2436116000000004</c:v>
                </c:pt>
                <c:pt idx="5223">
                  <c:v>4.2444241999999992</c:v>
                </c:pt>
                <c:pt idx="5224">
                  <c:v>4.2452369000000001</c:v>
                </c:pt>
                <c:pt idx="5225">
                  <c:v>4.2460495000000007</c:v>
                </c:pt>
                <c:pt idx="5226">
                  <c:v>4.2468621000000013</c:v>
                </c:pt>
                <c:pt idx="5227">
                  <c:v>4.2476747999999995</c:v>
                </c:pt>
                <c:pt idx="5228">
                  <c:v>4.2484874000000001</c:v>
                </c:pt>
                <c:pt idx="5229">
                  <c:v>4.249300100000001</c:v>
                </c:pt>
                <c:pt idx="5230">
                  <c:v>4.250112699999999</c:v>
                </c:pt>
                <c:pt idx="5231">
                  <c:v>4.250925399999999</c:v>
                </c:pt>
                <c:pt idx="5232">
                  <c:v>4.2517379999999996</c:v>
                </c:pt>
                <c:pt idx="5233">
                  <c:v>4.2525505999999993</c:v>
                </c:pt>
                <c:pt idx="5234">
                  <c:v>4.2533633000000011</c:v>
                </c:pt>
                <c:pt idx="5235">
                  <c:v>4.2541758999999981</c:v>
                </c:pt>
                <c:pt idx="5236">
                  <c:v>4.2549885999999981</c:v>
                </c:pt>
                <c:pt idx="5237">
                  <c:v>4.2558011999999996</c:v>
                </c:pt>
                <c:pt idx="5238">
                  <c:v>4.2566138000000002</c:v>
                </c:pt>
                <c:pt idx="5239">
                  <c:v>4.2574264999999993</c:v>
                </c:pt>
                <c:pt idx="5240">
                  <c:v>4.2582390999999999</c:v>
                </c:pt>
                <c:pt idx="5241">
                  <c:v>4.2590517999999999</c:v>
                </c:pt>
                <c:pt idx="5242">
                  <c:v>4.2598643999999997</c:v>
                </c:pt>
                <c:pt idx="5243">
                  <c:v>4.2606770000000003</c:v>
                </c:pt>
                <c:pt idx="5244">
                  <c:v>4.2614897000000003</c:v>
                </c:pt>
                <c:pt idx="5245">
                  <c:v>4.2623023</c:v>
                </c:pt>
                <c:pt idx="5246">
                  <c:v>4.2631149999999991</c:v>
                </c:pt>
                <c:pt idx="5247">
                  <c:v>4.2639275999999988</c:v>
                </c:pt>
                <c:pt idx="5248">
                  <c:v>4.2647401999999994</c:v>
                </c:pt>
                <c:pt idx="5249">
                  <c:v>4.2655528999999994</c:v>
                </c:pt>
                <c:pt idx="5250">
                  <c:v>4.2663655</c:v>
                </c:pt>
                <c:pt idx="5251">
                  <c:v>4.2671781999999991</c:v>
                </c:pt>
                <c:pt idx="5252">
                  <c:v>4.2679907999999989</c:v>
                </c:pt>
                <c:pt idx="5253">
                  <c:v>4.2688034999999998</c:v>
                </c:pt>
                <c:pt idx="5254">
                  <c:v>4.2696161000000004</c:v>
                </c:pt>
                <c:pt idx="5255">
                  <c:v>4.270428700000001</c:v>
                </c:pt>
                <c:pt idx="5256">
                  <c:v>4.2712414000000019</c:v>
                </c:pt>
                <c:pt idx="5257">
                  <c:v>4.2720539999999998</c:v>
                </c:pt>
                <c:pt idx="5258">
                  <c:v>4.2728666999999998</c:v>
                </c:pt>
                <c:pt idx="5259">
                  <c:v>4.2736793000000013</c:v>
                </c:pt>
                <c:pt idx="5260">
                  <c:v>4.2744919000000001</c:v>
                </c:pt>
                <c:pt idx="5261">
                  <c:v>4.2753046000000001</c:v>
                </c:pt>
                <c:pt idx="5262">
                  <c:v>4.2761171999999998</c:v>
                </c:pt>
                <c:pt idx="5263">
                  <c:v>4.2769298999999998</c:v>
                </c:pt>
                <c:pt idx="5264">
                  <c:v>4.2777425000000004</c:v>
                </c:pt>
                <c:pt idx="5265">
                  <c:v>4.2785551000000002</c:v>
                </c:pt>
                <c:pt idx="5266">
                  <c:v>4.2793678000000011</c:v>
                </c:pt>
                <c:pt idx="5267">
                  <c:v>4.280180399999999</c:v>
                </c:pt>
                <c:pt idx="5268">
                  <c:v>4.2809930999999999</c:v>
                </c:pt>
                <c:pt idx="5269">
                  <c:v>4.2818056999999996</c:v>
                </c:pt>
                <c:pt idx="5270">
                  <c:v>4.2826183999999996</c:v>
                </c:pt>
                <c:pt idx="5271">
                  <c:v>4.2834310000000002</c:v>
                </c:pt>
                <c:pt idx="5272">
                  <c:v>4.2842435999999999</c:v>
                </c:pt>
                <c:pt idx="5273">
                  <c:v>4.285056299999999</c:v>
                </c:pt>
                <c:pt idx="5274">
                  <c:v>4.2858688999999996</c:v>
                </c:pt>
                <c:pt idx="5275">
                  <c:v>4.2866815999999996</c:v>
                </c:pt>
                <c:pt idx="5276">
                  <c:v>4.2874941999999994</c:v>
                </c:pt>
                <c:pt idx="5277">
                  <c:v>4.2883068</c:v>
                </c:pt>
                <c:pt idx="5278">
                  <c:v>4.2891195</c:v>
                </c:pt>
                <c:pt idx="5279">
                  <c:v>4.2899320999999997</c:v>
                </c:pt>
                <c:pt idx="5280">
                  <c:v>4.2907447999999997</c:v>
                </c:pt>
                <c:pt idx="5281">
                  <c:v>4.2915574000000003</c:v>
                </c:pt>
                <c:pt idx="5282">
                  <c:v>4.29237</c:v>
                </c:pt>
                <c:pt idx="5283">
                  <c:v>4.2931827</c:v>
                </c:pt>
                <c:pt idx="5284">
                  <c:v>4.2939952999999988</c:v>
                </c:pt>
                <c:pt idx="5285">
                  <c:v>4.2948079999999988</c:v>
                </c:pt>
                <c:pt idx="5286">
                  <c:v>4.2956206000000003</c:v>
                </c:pt>
                <c:pt idx="5287">
                  <c:v>4.2964333000000003</c:v>
                </c:pt>
                <c:pt idx="5288">
                  <c:v>4.2972459000000001</c:v>
                </c:pt>
                <c:pt idx="5289">
                  <c:v>4.2980584999999998</c:v>
                </c:pt>
                <c:pt idx="5290">
                  <c:v>4.2988711999999998</c:v>
                </c:pt>
                <c:pt idx="5291">
                  <c:v>4.2996838000000004</c:v>
                </c:pt>
                <c:pt idx="5292">
                  <c:v>4.3004964999999995</c:v>
                </c:pt>
                <c:pt idx="5293">
                  <c:v>4.301309100000001</c:v>
                </c:pt>
                <c:pt idx="5294">
                  <c:v>4.3021216999999989</c:v>
                </c:pt>
                <c:pt idx="5295">
                  <c:v>4.302934399999998</c:v>
                </c:pt>
                <c:pt idx="5296">
                  <c:v>4.3037470000000004</c:v>
                </c:pt>
                <c:pt idx="5297">
                  <c:v>4.3045596999999995</c:v>
                </c:pt>
                <c:pt idx="5298">
                  <c:v>4.3053723000000002</c:v>
                </c:pt>
                <c:pt idx="5299">
                  <c:v>4.3061848999999981</c:v>
                </c:pt>
                <c:pt idx="5300">
                  <c:v>4.306997599999999</c:v>
                </c:pt>
                <c:pt idx="5301">
                  <c:v>4.3078101999999987</c:v>
                </c:pt>
                <c:pt idx="5302">
                  <c:v>4.3086228999999996</c:v>
                </c:pt>
                <c:pt idx="5303">
                  <c:v>4.3094354999999993</c:v>
                </c:pt>
                <c:pt idx="5304">
                  <c:v>4.3102480999999999</c:v>
                </c:pt>
                <c:pt idx="5305">
                  <c:v>4.3110607999999999</c:v>
                </c:pt>
                <c:pt idx="5306">
                  <c:v>4.3118733999999996</c:v>
                </c:pt>
                <c:pt idx="5307">
                  <c:v>4.3126860999999987</c:v>
                </c:pt>
                <c:pt idx="5308">
                  <c:v>4.3134987000000002</c:v>
                </c:pt>
                <c:pt idx="5309">
                  <c:v>4.3143113999999994</c:v>
                </c:pt>
                <c:pt idx="5310">
                  <c:v>4.3151239999999991</c:v>
                </c:pt>
                <c:pt idx="5311">
                  <c:v>4.3159365999999979</c:v>
                </c:pt>
                <c:pt idx="5312">
                  <c:v>4.3167492999999997</c:v>
                </c:pt>
                <c:pt idx="5313">
                  <c:v>4.3175618999999994</c:v>
                </c:pt>
                <c:pt idx="5314">
                  <c:v>4.3183745999999994</c:v>
                </c:pt>
                <c:pt idx="5315">
                  <c:v>4.3191871999999991</c:v>
                </c:pt>
                <c:pt idx="5316">
                  <c:v>4.3199997999999997</c:v>
                </c:pt>
                <c:pt idx="5317">
                  <c:v>4.3208124999999988</c:v>
                </c:pt>
                <c:pt idx="5318">
                  <c:v>4.3216251000000003</c:v>
                </c:pt>
                <c:pt idx="5319">
                  <c:v>4.3224377999999986</c:v>
                </c:pt>
                <c:pt idx="5320">
                  <c:v>4.3232504</c:v>
                </c:pt>
                <c:pt idx="5321">
                  <c:v>4.3240629999999989</c:v>
                </c:pt>
                <c:pt idx="5322">
                  <c:v>4.324875699999998</c:v>
                </c:pt>
                <c:pt idx="5323">
                  <c:v>4.3256882999999995</c:v>
                </c:pt>
                <c:pt idx="5324">
                  <c:v>4.3265009999999995</c:v>
                </c:pt>
                <c:pt idx="5325">
                  <c:v>4.3273135999999992</c:v>
                </c:pt>
                <c:pt idx="5326">
                  <c:v>4.3281262999999992</c:v>
                </c:pt>
                <c:pt idx="5327">
                  <c:v>4.328938899999998</c:v>
                </c:pt>
                <c:pt idx="5328">
                  <c:v>4.3297514999999995</c:v>
                </c:pt>
                <c:pt idx="5329">
                  <c:v>4.3305641999999995</c:v>
                </c:pt>
                <c:pt idx="5330">
                  <c:v>4.3313768000000001</c:v>
                </c:pt>
                <c:pt idx="5331">
                  <c:v>4.3321894999999992</c:v>
                </c:pt>
                <c:pt idx="5332">
                  <c:v>4.3330020999999999</c:v>
                </c:pt>
                <c:pt idx="5333">
                  <c:v>4.3338146999999987</c:v>
                </c:pt>
                <c:pt idx="5334">
                  <c:v>4.3346273999999996</c:v>
                </c:pt>
                <c:pt idx="5335">
                  <c:v>4.3354400000000002</c:v>
                </c:pt>
                <c:pt idx="5336">
                  <c:v>4.3362527000000011</c:v>
                </c:pt>
                <c:pt idx="5337">
                  <c:v>4.337065299999999</c:v>
                </c:pt>
                <c:pt idx="5338">
                  <c:v>4.3378778999999987</c:v>
                </c:pt>
                <c:pt idx="5339">
                  <c:v>4.3386905999999996</c:v>
                </c:pt>
                <c:pt idx="5340">
                  <c:v>4.3395032000000002</c:v>
                </c:pt>
                <c:pt idx="5341">
                  <c:v>4.3403158999999993</c:v>
                </c:pt>
                <c:pt idx="5342">
                  <c:v>4.3411284999999999</c:v>
                </c:pt>
                <c:pt idx="5343">
                  <c:v>4.3419411999999999</c:v>
                </c:pt>
                <c:pt idx="5344">
                  <c:v>4.3427537999999997</c:v>
                </c:pt>
                <c:pt idx="5345">
                  <c:v>4.3435664000000003</c:v>
                </c:pt>
                <c:pt idx="5346">
                  <c:v>4.3443791000000003</c:v>
                </c:pt>
                <c:pt idx="5347">
                  <c:v>4.3451917</c:v>
                </c:pt>
                <c:pt idx="5348">
                  <c:v>4.3460044</c:v>
                </c:pt>
                <c:pt idx="5349">
                  <c:v>4.3468169999999988</c:v>
                </c:pt>
                <c:pt idx="5350">
                  <c:v>4.3476296000000003</c:v>
                </c:pt>
                <c:pt idx="5351">
                  <c:v>4.3484423000000003</c:v>
                </c:pt>
                <c:pt idx="5352">
                  <c:v>4.3492549</c:v>
                </c:pt>
                <c:pt idx="5353">
                  <c:v>4.3500676</c:v>
                </c:pt>
                <c:pt idx="5354">
                  <c:v>4.3508801999999989</c:v>
                </c:pt>
                <c:pt idx="5355">
                  <c:v>4.3516928000000004</c:v>
                </c:pt>
                <c:pt idx="5356">
                  <c:v>4.3525054999999986</c:v>
                </c:pt>
                <c:pt idx="5357">
                  <c:v>4.3533181000000001</c:v>
                </c:pt>
                <c:pt idx="5358">
                  <c:v>4.3541307999999983</c:v>
                </c:pt>
                <c:pt idx="5359">
                  <c:v>4.3549433999999989</c:v>
                </c:pt>
                <c:pt idx="5360">
                  <c:v>4.3557559999999995</c:v>
                </c:pt>
                <c:pt idx="5361">
                  <c:v>4.3565687000000004</c:v>
                </c:pt>
                <c:pt idx="5362">
                  <c:v>4.3573812999999992</c:v>
                </c:pt>
                <c:pt idx="5363">
                  <c:v>4.3581939999999992</c:v>
                </c:pt>
                <c:pt idx="5364">
                  <c:v>4.359006599999999</c:v>
                </c:pt>
                <c:pt idx="5365">
                  <c:v>4.359819299999999</c:v>
                </c:pt>
                <c:pt idx="5366">
                  <c:v>4.3606318999999987</c:v>
                </c:pt>
                <c:pt idx="5367">
                  <c:v>4.3614444999999993</c:v>
                </c:pt>
                <c:pt idx="5368">
                  <c:v>4.3622571999999993</c:v>
                </c:pt>
                <c:pt idx="5369">
                  <c:v>4.3630697999999999</c:v>
                </c:pt>
                <c:pt idx="5370">
                  <c:v>4.363882499999999</c:v>
                </c:pt>
                <c:pt idx="5371">
                  <c:v>4.3646950999999987</c:v>
                </c:pt>
                <c:pt idx="5372">
                  <c:v>4.3655076999999993</c:v>
                </c:pt>
                <c:pt idx="5373">
                  <c:v>4.3663204000000002</c:v>
                </c:pt>
                <c:pt idx="5374">
                  <c:v>4.3671329999999982</c:v>
                </c:pt>
                <c:pt idx="5375">
                  <c:v>4.3679456999999982</c:v>
                </c:pt>
                <c:pt idx="5376">
                  <c:v>4.3687582999999988</c:v>
                </c:pt>
                <c:pt idx="5377">
                  <c:v>4.3695708999999994</c:v>
                </c:pt>
                <c:pt idx="5378">
                  <c:v>4.3703836000000003</c:v>
                </c:pt>
                <c:pt idx="5379">
                  <c:v>4.3711962</c:v>
                </c:pt>
                <c:pt idx="5380">
                  <c:v>4.3720089</c:v>
                </c:pt>
                <c:pt idx="5381">
                  <c:v>4.3728214999999997</c:v>
                </c:pt>
                <c:pt idx="5382">
                  <c:v>4.3736341999999997</c:v>
                </c:pt>
                <c:pt idx="5383">
                  <c:v>4.3744467999999994</c:v>
                </c:pt>
                <c:pt idx="5384">
                  <c:v>4.3752594000000009</c:v>
                </c:pt>
                <c:pt idx="5385">
                  <c:v>4.3760721000000009</c:v>
                </c:pt>
                <c:pt idx="5386">
                  <c:v>4.3768846999999989</c:v>
                </c:pt>
                <c:pt idx="5387">
                  <c:v>4.3776973999999997</c:v>
                </c:pt>
                <c:pt idx="5388">
                  <c:v>4.3785099999999995</c:v>
                </c:pt>
                <c:pt idx="5389">
                  <c:v>4.379322600000001</c:v>
                </c:pt>
                <c:pt idx="5390">
                  <c:v>4.3801352999999992</c:v>
                </c:pt>
                <c:pt idx="5391">
                  <c:v>4.3809478999999989</c:v>
                </c:pt>
                <c:pt idx="5392">
                  <c:v>4.3817605999999998</c:v>
                </c:pt>
                <c:pt idx="5393">
                  <c:v>4.3825731999999995</c:v>
                </c:pt>
                <c:pt idx="5394">
                  <c:v>4.3833857999999992</c:v>
                </c:pt>
                <c:pt idx="5395">
                  <c:v>4.3841984999999992</c:v>
                </c:pt>
                <c:pt idx="5396">
                  <c:v>4.3850110999999989</c:v>
                </c:pt>
                <c:pt idx="5397">
                  <c:v>4.3858237999999998</c:v>
                </c:pt>
                <c:pt idx="5398">
                  <c:v>4.3866364000000004</c:v>
                </c:pt>
                <c:pt idx="5399">
                  <c:v>4.3874490000000002</c:v>
                </c:pt>
                <c:pt idx="5400">
                  <c:v>4.388261700000001</c:v>
                </c:pt>
                <c:pt idx="5401">
                  <c:v>4.389074299999999</c:v>
                </c:pt>
                <c:pt idx="5402">
                  <c:v>4.389886999999999</c:v>
                </c:pt>
                <c:pt idx="5403">
                  <c:v>4.3906995999999996</c:v>
                </c:pt>
                <c:pt idx="5404">
                  <c:v>4.3915122999999987</c:v>
                </c:pt>
                <c:pt idx="5405">
                  <c:v>4.3923248999999993</c:v>
                </c:pt>
                <c:pt idx="5406">
                  <c:v>4.393137499999999</c:v>
                </c:pt>
                <c:pt idx="5407">
                  <c:v>4.393950199999999</c:v>
                </c:pt>
                <c:pt idx="5408">
                  <c:v>4.3947627999999996</c:v>
                </c:pt>
                <c:pt idx="5409">
                  <c:v>4.3955754999999987</c:v>
                </c:pt>
                <c:pt idx="5410">
                  <c:v>4.3963881000000002</c:v>
                </c:pt>
                <c:pt idx="5411">
                  <c:v>4.3972007</c:v>
                </c:pt>
                <c:pt idx="5412">
                  <c:v>4.3980134</c:v>
                </c:pt>
                <c:pt idx="5413">
                  <c:v>4.3988259999999988</c:v>
                </c:pt>
                <c:pt idx="5414">
                  <c:v>4.3996386999999997</c:v>
                </c:pt>
                <c:pt idx="5415">
                  <c:v>4.4004513000000003</c:v>
                </c:pt>
                <c:pt idx="5416">
                  <c:v>4.4012639000000018</c:v>
                </c:pt>
                <c:pt idx="5417">
                  <c:v>4.4020766</c:v>
                </c:pt>
                <c:pt idx="5418">
                  <c:v>4.4028891999999997</c:v>
                </c:pt>
                <c:pt idx="5419">
                  <c:v>4.4037018999999997</c:v>
                </c:pt>
                <c:pt idx="5420">
                  <c:v>4.4045144999999986</c:v>
                </c:pt>
                <c:pt idx="5421">
                  <c:v>4.4053272000000003</c:v>
                </c:pt>
                <c:pt idx="5422">
                  <c:v>4.4061398000000001</c:v>
                </c:pt>
                <c:pt idx="5423">
                  <c:v>4.4069523999999998</c:v>
                </c:pt>
                <c:pt idx="5424">
                  <c:v>4.4077650999999998</c:v>
                </c:pt>
                <c:pt idx="5425">
                  <c:v>4.4085777000000004</c:v>
                </c:pt>
                <c:pt idx="5426">
                  <c:v>4.4093904000000013</c:v>
                </c:pt>
                <c:pt idx="5427">
                  <c:v>4.410203000000001</c:v>
                </c:pt>
                <c:pt idx="5428">
                  <c:v>4.4110155999999989</c:v>
                </c:pt>
                <c:pt idx="5429">
                  <c:v>4.4118282999999998</c:v>
                </c:pt>
                <c:pt idx="5430">
                  <c:v>4.4126409000000004</c:v>
                </c:pt>
                <c:pt idx="5431">
                  <c:v>4.4134536000000004</c:v>
                </c:pt>
                <c:pt idx="5432">
                  <c:v>4.4142662000000001</c:v>
                </c:pt>
                <c:pt idx="5433">
                  <c:v>4.4150787999999999</c:v>
                </c:pt>
                <c:pt idx="5434">
                  <c:v>4.4158914999999999</c:v>
                </c:pt>
                <c:pt idx="5435">
                  <c:v>4.4167040999999996</c:v>
                </c:pt>
                <c:pt idx="5436">
                  <c:v>4.4175167999999987</c:v>
                </c:pt>
                <c:pt idx="5437">
                  <c:v>4.4183294000000011</c:v>
                </c:pt>
                <c:pt idx="5438">
                  <c:v>4.4191421000000011</c:v>
                </c:pt>
                <c:pt idx="5439">
                  <c:v>4.419954699999999</c:v>
                </c:pt>
                <c:pt idx="5440">
                  <c:v>4.4207672999999996</c:v>
                </c:pt>
                <c:pt idx="5441">
                  <c:v>4.4215799999999996</c:v>
                </c:pt>
                <c:pt idx="5442">
                  <c:v>4.4223926000000002</c:v>
                </c:pt>
                <c:pt idx="5443">
                  <c:v>4.4232053000000002</c:v>
                </c:pt>
                <c:pt idx="5444">
                  <c:v>4.4240178999999982</c:v>
                </c:pt>
                <c:pt idx="5445">
                  <c:v>4.4248304999999988</c:v>
                </c:pt>
                <c:pt idx="5446">
                  <c:v>4.4256432000000006</c:v>
                </c:pt>
                <c:pt idx="5447">
                  <c:v>4.4264557999999994</c:v>
                </c:pt>
                <c:pt idx="5448">
                  <c:v>4.4272685000000003</c:v>
                </c:pt>
                <c:pt idx="5449">
                  <c:v>4.4280811</c:v>
                </c:pt>
                <c:pt idx="5450">
                  <c:v>4.4288936999999997</c:v>
                </c:pt>
                <c:pt idx="5451">
                  <c:v>4.4297063999999997</c:v>
                </c:pt>
                <c:pt idx="5452">
                  <c:v>4.4305190000000003</c:v>
                </c:pt>
                <c:pt idx="5453">
                  <c:v>4.4313317000000012</c:v>
                </c:pt>
                <c:pt idx="5454">
                  <c:v>4.4321443</c:v>
                </c:pt>
                <c:pt idx="5455">
                  <c:v>4.4329568999999989</c:v>
                </c:pt>
                <c:pt idx="5456">
                  <c:v>4.4337696000000006</c:v>
                </c:pt>
                <c:pt idx="5457">
                  <c:v>4.4345821999999995</c:v>
                </c:pt>
                <c:pt idx="5458">
                  <c:v>4.4353949000000004</c:v>
                </c:pt>
                <c:pt idx="5459">
                  <c:v>4.436207500000001</c:v>
                </c:pt>
                <c:pt idx="5460">
                  <c:v>4.4370202000000001</c:v>
                </c:pt>
                <c:pt idx="5461">
                  <c:v>4.4378327999999998</c:v>
                </c:pt>
                <c:pt idx="5462">
                  <c:v>4.4386454000000013</c:v>
                </c:pt>
                <c:pt idx="5463">
                  <c:v>4.4394581000000013</c:v>
                </c:pt>
                <c:pt idx="5464">
                  <c:v>4.440270700000001</c:v>
                </c:pt>
                <c:pt idx="5465">
                  <c:v>4.441083400000001</c:v>
                </c:pt>
                <c:pt idx="5466">
                  <c:v>4.4418959999999998</c:v>
                </c:pt>
                <c:pt idx="5467">
                  <c:v>4.4427085999999996</c:v>
                </c:pt>
                <c:pt idx="5468">
                  <c:v>4.4435212999999996</c:v>
                </c:pt>
                <c:pt idx="5469">
                  <c:v>4.4443339000000002</c:v>
                </c:pt>
                <c:pt idx="5470">
                  <c:v>4.4451466000000002</c:v>
                </c:pt>
                <c:pt idx="5471">
                  <c:v>4.4459591999999999</c:v>
                </c:pt>
                <c:pt idx="5472">
                  <c:v>4.4467718000000005</c:v>
                </c:pt>
                <c:pt idx="5473">
                  <c:v>4.4475844999999987</c:v>
                </c:pt>
                <c:pt idx="5474">
                  <c:v>4.4483971000000011</c:v>
                </c:pt>
                <c:pt idx="5475">
                  <c:v>4.4492098000000011</c:v>
                </c:pt>
                <c:pt idx="5476">
                  <c:v>4.4500223999999999</c:v>
                </c:pt>
                <c:pt idx="5477">
                  <c:v>4.450835099999999</c:v>
                </c:pt>
                <c:pt idx="5478">
                  <c:v>4.4516477000000005</c:v>
                </c:pt>
                <c:pt idx="5479">
                  <c:v>4.4524603000000003</c:v>
                </c:pt>
                <c:pt idx="5480">
                  <c:v>4.4532730000000011</c:v>
                </c:pt>
                <c:pt idx="5481">
                  <c:v>4.4540855999999991</c:v>
                </c:pt>
                <c:pt idx="5482">
                  <c:v>4.4548983</c:v>
                </c:pt>
                <c:pt idx="5483">
                  <c:v>4.4557108999999988</c:v>
                </c:pt>
                <c:pt idx="5484">
                  <c:v>4.4565235000000003</c:v>
                </c:pt>
                <c:pt idx="5485">
                  <c:v>4.4573361999999994</c:v>
                </c:pt>
                <c:pt idx="5486">
                  <c:v>4.4581488</c:v>
                </c:pt>
                <c:pt idx="5487">
                  <c:v>4.4589615</c:v>
                </c:pt>
                <c:pt idx="5488">
                  <c:v>4.4597740999999997</c:v>
                </c:pt>
                <c:pt idx="5489">
                  <c:v>4.4605866999999995</c:v>
                </c:pt>
                <c:pt idx="5490">
                  <c:v>4.4613994000000012</c:v>
                </c:pt>
                <c:pt idx="5491">
                  <c:v>4.4622120000000001</c:v>
                </c:pt>
                <c:pt idx="5492">
                  <c:v>4.4630247000000001</c:v>
                </c:pt>
                <c:pt idx="5493">
                  <c:v>4.4638372999999989</c:v>
                </c:pt>
                <c:pt idx="5494">
                  <c:v>4.4646499000000004</c:v>
                </c:pt>
                <c:pt idx="5495">
                  <c:v>4.4654626000000004</c:v>
                </c:pt>
                <c:pt idx="5496">
                  <c:v>4.4662752000000001</c:v>
                </c:pt>
                <c:pt idx="5497">
                  <c:v>4.4670878999999992</c:v>
                </c:pt>
                <c:pt idx="5498">
                  <c:v>4.4679004999999989</c:v>
                </c:pt>
                <c:pt idx="5499">
                  <c:v>4.4687131999999998</c:v>
                </c:pt>
                <c:pt idx="5500">
                  <c:v>4.4695257999999995</c:v>
                </c:pt>
                <c:pt idx="5501">
                  <c:v>4.470338400000001</c:v>
                </c:pt>
                <c:pt idx="5502">
                  <c:v>4.471151100000001</c:v>
                </c:pt>
                <c:pt idx="5503">
                  <c:v>4.4719637000000008</c:v>
                </c:pt>
                <c:pt idx="5504">
                  <c:v>4.4727763999999999</c:v>
                </c:pt>
                <c:pt idx="5505">
                  <c:v>4.4735889999999996</c:v>
                </c:pt>
                <c:pt idx="5506">
                  <c:v>4.4744016000000002</c:v>
                </c:pt>
                <c:pt idx="5507">
                  <c:v>4.4752143000000002</c:v>
                </c:pt>
                <c:pt idx="5508">
                  <c:v>4.4760268999999999</c:v>
                </c:pt>
                <c:pt idx="5509">
                  <c:v>4.4768395999999999</c:v>
                </c:pt>
                <c:pt idx="5510">
                  <c:v>4.4776522000000005</c:v>
                </c:pt>
                <c:pt idx="5511">
                  <c:v>4.4784648000000002</c:v>
                </c:pt>
                <c:pt idx="5512">
                  <c:v>4.4792775000000011</c:v>
                </c:pt>
                <c:pt idx="5513">
                  <c:v>4.4800901000000009</c:v>
                </c:pt>
                <c:pt idx="5514">
                  <c:v>4.4809028</c:v>
                </c:pt>
                <c:pt idx="5515">
                  <c:v>4.4817153999999997</c:v>
                </c:pt>
                <c:pt idx="5516">
                  <c:v>4.4825280999999997</c:v>
                </c:pt>
                <c:pt idx="5517">
                  <c:v>4.4833407000000012</c:v>
                </c:pt>
                <c:pt idx="5518">
                  <c:v>4.4841533</c:v>
                </c:pt>
                <c:pt idx="5519">
                  <c:v>4.484966</c:v>
                </c:pt>
                <c:pt idx="5520">
                  <c:v>4.4857785999999997</c:v>
                </c:pt>
                <c:pt idx="5521">
                  <c:v>4.4865912999999997</c:v>
                </c:pt>
                <c:pt idx="5522">
                  <c:v>4.4874039000000003</c:v>
                </c:pt>
                <c:pt idx="5523">
                  <c:v>4.4882165000000001</c:v>
                </c:pt>
                <c:pt idx="5524">
                  <c:v>4.4890292000000009</c:v>
                </c:pt>
                <c:pt idx="5525">
                  <c:v>4.4898418000000007</c:v>
                </c:pt>
                <c:pt idx="5526">
                  <c:v>4.4906544999999998</c:v>
                </c:pt>
                <c:pt idx="5527">
                  <c:v>4.4914671000000013</c:v>
                </c:pt>
                <c:pt idx="5528">
                  <c:v>4.492279700000001</c:v>
                </c:pt>
                <c:pt idx="5529">
                  <c:v>4.493092400000001</c:v>
                </c:pt>
                <c:pt idx="5530">
                  <c:v>4.4939049999999989</c:v>
                </c:pt>
                <c:pt idx="5531">
                  <c:v>4.4947176999999989</c:v>
                </c:pt>
                <c:pt idx="5532">
                  <c:v>4.4955302999999995</c:v>
                </c:pt>
                <c:pt idx="5533">
                  <c:v>4.4963430000000013</c:v>
                </c:pt>
                <c:pt idx="5534">
                  <c:v>4.4971555999999993</c:v>
                </c:pt>
                <c:pt idx="5535">
                  <c:v>4.4979681999999999</c:v>
                </c:pt>
                <c:pt idx="5536">
                  <c:v>4.498780899999999</c:v>
                </c:pt>
                <c:pt idx="5537">
                  <c:v>4.4995935000000005</c:v>
                </c:pt>
                <c:pt idx="5538">
                  <c:v>4.5004061999999996</c:v>
                </c:pt>
                <c:pt idx="5539">
                  <c:v>4.5012188000000002</c:v>
                </c:pt>
                <c:pt idx="5540">
                  <c:v>4.502031399999999</c:v>
                </c:pt>
                <c:pt idx="5541">
                  <c:v>4.502844099999999</c:v>
                </c:pt>
                <c:pt idx="5542">
                  <c:v>4.5036566999999996</c:v>
                </c:pt>
                <c:pt idx="5543">
                  <c:v>4.5044693999999996</c:v>
                </c:pt>
                <c:pt idx="5544">
                  <c:v>4.5052820000000002</c:v>
                </c:pt>
                <c:pt idx="5545">
                  <c:v>4.5060946</c:v>
                </c:pt>
                <c:pt idx="5546">
                  <c:v>4.5069072999999991</c:v>
                </c:pt>
                <c:pt idx="5547">
                  <c:v>4.5077198999999988</c:v>
                </c:pt>
                <c:pt idx="5548">
                  <c:v>4.5085325999999988</c:v>
                </c:pt>
                <c:pt idx="5549">
                  <c:v>4.5093452000000003</c:v>
                </c:pt>
                <c:pt idx="5550">
                  <c:v>4.5101577999999991</c:v>
                </c:pt>
                <c:pt idx="5551">
                  <c:v>4.5109704999999991</c:v>
                </c:pt>
                <c:pt idx="5552">
                  <c:v>4.5117830999999997</c:v>
                </c:pt>
                <c:pt idx="5553">
                  <c:v>4.5125957999999988</c:v>
                </c:pt>
                <c:pt idx="5554">
                  <c:v>4.5134084000000003</c:v>
                </c:pt>
                <c:pt idx="5555">
                  <c:v>4.5142211000000003</c:v>
                </c:pt>
                <c:pt idx="5556">
                  <c:v>4.5150337</c:v>
                </c:pt>
                <c:pt idx="5557">
                  <c:v>4.5158462999999989</c:v>
                </c:pt>
                <c:pt idx="5558">
                  <c:v>4.5166589999999998</c:v>
                </c:pt>
                <c:pt idx="5559">
                  <c:v>4.5174715999999995</c:v>
                </c:pt>
                <c:pt idx="5560">
                  <c:v>4.5182842999999995</c:v>
                </c:pt>
                <c:pt idx="5561">
                  <c:v>4.5190969000000001</c:v>
                </c:pt>
                <c:pt idx="5562">
                  <c:v>4.5199094999999998</c:v>
                </c:pt>
                <c:pt idx="5563">
                  <c:v>4.5207221999999998</c:v>
                </c:pt>
                <c:pt idx="5564">
                  <c:v>4.5215347999999986</c:v>
                </c:pt>
                <c:pt idx="5565">
                  <c:v>4.5223474999999995</c:v>
                </c:pt>
                <c:pt idx="5566">
                  <c:v>4.5231601000000001</c:v>
                </c:pt>
                <c:pt idx="5567">
                  <c:v>4.523972699999999</c:v>
                </c:pt>
                <c:pt idx="5568">
                  <c:v>4.5247853999999981</c:v>
                </c:pt>
                <c:pt idx="5569">
                  <c:v>4.5255979999999987</c:v>
                </c:pt>
                <c:pt idx="5570">
                  <c:v>4.5264106999999987</c:v>
                </c:pt>
                <c:pt idx="5571">
                  <c:v>4.5272233000000002</c:v>
                </c:pt>
                <c:pt idx="5572">
                  <c:v>4.5280359999999993</c:v>
                </c:pt>
                <c:pt idx="5573">
                  <c:v>4.528848599999999</c:v>
                </c:pt>
                <c:pt idx="5574">
                  <c:v>4.5296612000000005</c:v>
                </c:pt>
                <c:pt idx="5575">
                  <c:v>4.5304738999999996</c:v>
                </c:pt>
                <c:pt idx="5576">
                  <c:v>4.5312865000000002</c:v>
                </c:pt>
                <c:pt idx="5577">
                  <c:v>4.5320992000000002</c:v>
                </c:pt>
                <c:pt idx="5578">
                  <c:v>4.532911799999999</c:v>
                </c:pt>
                <c:pt idx="5579">
                  <c:v>4.5337243999999997</c:v>
                </c:pt>
                <c:pt idx="5580">
                  <c:v>4.5345370999999988</c:v>
                </c:pt>
                <c:pt idx="5581">
                  <c:v>4.5353497000000011</c:v>
                </c:pt>
                <c:pt idx="5582">
                  <c:v>4.5361624000000011</c:v>
                </c:pt>
                <c:pt idx="5583">
                  <c:v>4.536975</c:v>
                </c:pt>
                <c:pt idx="5584">
                  <c:v>4.5377875999999988</c:v>
                </c:pt>
                <c:pt idx="5585">
                  <c:v>4.5386002999999997</c:v>
                </c:pt>
                <c:pt idx="5586">
                  <c:v>4.5394129000000003</c:v>
                </c:pt>
                <c:pt idx="5587">
                  <c:v>4.5402256000000003</c:v>
                </c:pt>
                <c:pt idx="5588">
                  <c:v>4.5410382</c:v>
                </c:pt>
                <c:pt idx="5589">
                  <c:v>4.5418507999999997</c:v>
                </c:pt>
                <c:pt idx="5590">
                  <c:v>4.5426635000000006</c:v>
                </c:pt>
                <c:pt idx="5591">
                  <c:v>4.5434761000000004</c:v>
                </c:pt>
                <c:pt idx="5592">
                  <c:v>4.5442887999999995</c:v>
                </c:pt>
                <c:pt idx="5593">
                  <c:v>4.5451014000000001</c:v>
                </c:pt>
                <c:pt idx="5594">
                  <c:v>4.5459140999999992</c:v>
                </c:pt>
                <c:pt idx="5595">
                  <c:v>4.5467266999999998</c:v>
                </c:pt>
                <c:pt idx="5596">
                  <c:v>4.5475392999999995</c:v>
                </c:pt>
                <c:pt idx="5597">
                  <c:v>4.5483520000000004</c:v>
                </c:pt>
                <c:pt idx="5598">
                  <c:v>4.5491646000000001</c:v>
                </c:pt>
                <c:pt idx="5599">
                  <c:v>4.5499773000000001</c:v>
                </c:pt>
                <c:pt idx="5600">
                  <c:v>4.5507898999999989</c:v>
                </c:pt>
                <c:pt idx="5601">
                  <c:v>4.5516025000000004</c:v>
                </c:pt>
                <c:pt idx="5602">
                  <c:v>4.5524151999999987</c:v>
                </c:pt>
                <c:pt idx="5603">
                  <c:v>4.5532278000000002</c:v>
                </c:pt>
                <c:pt idx="5604">
                  <c:v>4.5540404999999993</c:v>
                </c:pt>
                <c:pt idx="5605">
                  <c:v>4.554853099999999</c:v>
                </c:pt>
                <c:pt idx="5606">
                  <c:v>4.5556656999999996</c:v>
                </c:pt>
                <c:pt idx="5607">
                  <c:v>4.5564783999999996</c:v>
                </c:pt>
                <c:pt idx="5608">
                  <c:v>4.5572910000000002</c:v>
                </c:pt>
                <c:pt idx="5609">
                  <c:v>4.5581037000000002</c:v>
                </c:pt>
                <c:pt idx="5610">
                  <c:v>4.5589162999999981</c:v>
                </c:pt>
                <c:pt idx="5611">
                  <c:v>4.5597289999999999</c:v>
                </c:pt>
                <c:pt idx="5612">
                  <c:v>4.5605415999999988</c:v>
                </c:pt>
                <c:pt idx="5613">
                  <c:v>4.5613541999999994</c:v>
                </c:pt>
                <c:pt idx="5614">
                  <c:v>4.5621668999999994</c:v>
                </c:pt>
                <c:pt idx="5615">
                  <c:v>4.5629794999999991</c:v>
                </c:pt>
                <c:pt idx="5616">
                  <c:v>4.5637922</c:v>
                </c:pt>
                <c:pt idx="5617">
                  <c:v>4.5646047999999988</c:v>
                </c:pt>
                <c:pt idx="5618">
                  <c:v>4.5654173999999994</c:v>
                </c:pt>
                <c:pt idx="5619">
                  <c:v>4.5662301000000003</c:v>
                </c:pt>
                <c:pt idx="5620">
                  <c:v>4.5670427</c:v>
                </c:pt>
                <c:pt idx="5621">
                  <c:v>4.5678553999999991</c:v>
                </c:pt>
                <c:pt idx="5622">
                  <c:v>4.5686679999999997</c:v>
                </c:pt>
                <c:pt idx="5623">
                  <c:v>4.5694805999999994</c:v>
                </c:pt>
                <c:pt idx="5624">
                  <c:v>4.5702933000000012</c:v>
                </c:pt>
                <c:pt idx="5625">
                  <c:v>4.5711059000000001</c:v>
                </c:pt>
                <c:pt idx="5626">
                  <c:v>4.5719186000000001</c:v>
                </c:pt>
                <c:pt idx="5627">
                  <c:v>4.5727311999999998</c:v>
                </c:pt>
                <c:pt idx="5628">
                  <c:v>4.5735438999999998</c:v>
                </c:pt>
                <c:pt idx="5629">
                  <c:v>4.5743564999999995</c:v>
                </c:pt>
                <c:pt idx="5630">
                  <c:v>4.575169100000001</c:v>
                </c:pt>
                <c:pt idx="5631">
                  <c:v>4.5759817999999992</c:v>
                </c:pt>
                <c:pt idx="5632">
                  <c:v>4.5767943999999998</c:v>
                </c:pt>
                <c:pt idx="5633">
                  <c:v>4.5776070999999998</c:v>
                </c:pt>
                <c:pt idx="5634">
                  <c:v>4.5784197000000004</c:v>
                </c:pt>
                <c:pt idx="5635">
                  <c:v>4.579232300000001</c:v>
                </c:pt>
                <c:pt idx="5636">
                  <c:v>4.5800450000000001</c:v>
                </c:pt>
                <c:pt idx="5637">
                  <c:v>4.580857599999999</c:v>
                </c:pt>
                <c:pt idx="5638">
                  <c:v>4.5816702999999999</c:v>
                </c:pt>
                <c:pt idx="5639">
                  <c:v>4.5824828999999987</c:v>
                </c:pt>
                <c:pt idx="5640">
                  <c:v>4.5832955000000002</c:v>
                </c:pt>
                <c:pt idx="5641">
                  <c:v>4.5841081999999993</c:v>
                </c:pt>
                <c:pt idx="5642">
                  <c:v>4.584920799999999</c:v>
                </c:pt>
                <c:pt idx="5643">
                  <c:v>4.5857334999999999</c:v>
                </c:pt>
                <c:pt idx="5644">
                  <c:v>4.5865460999999996</c:v>
                </c:pt>
                <c:pt idx="5645">
                  <c:v>4.5873587000000002</c:v>
                </c:pt>
                <c:pt idx="5646">
                  <c:v>4.5881714000000002</c:v>
                </c:pt>
                <c:pt idx="5647">
                  <c:v>4.5889839999999991</c:v>
                </c:pt>
                <c:pt idx="5648">
                  <c:v>4.5897967000000008</c:v>
                </c:pt>
                <c:pt idx="5649">
                  <c:v>4.5906092999999997</c:v>
                </c:pt>
                <c:pt idx="5650">
                  <c:v>4.5914219999999997</c:v>
                </c:pt>
                <c:pt idx="5651">
                  <c:v>4.5922345999999994</c:v>
                </c:pt>
                <c:pt idx="5652">
                  <c:v>4.5930472</c:v>
                </c:pt>
                <c:pt idx="5653">
                  <c:v>4.5938599</c:v>
                </c:pt>
                <c:pt idx="5654">
                  <c:v>4.5946724999999997</c:v>
                </c:pt>
                <c:pt idx="5655">
                  <c:v>4.5954851999999988</c:v>
                </c:pt>
                <c:pt idx="5656">
                  <c:v>4.5962978000000003</c:v>
                </c:pt>
                <c:pt idx="5657">
                  <c:v>4.5971103999999992</c:v>
                </c:pt>
                <c:pt idx="5658">
                  <c:v>4.5979231</c:v>
                </c:pt>
                <c:pt idx="5659">
                  <c:v>4.5987356999999989</c:v>
                </c:pt>
                <c:pt idx="5660">
                  <c:v>4.5995483999999998</c:v>
                </c:pt>
                <c:pt idx="5661">
                  <c:v>4.6003610000000004</c:v>
                </c:pt>
                <c:pt idx="5662">
                  <c:v>4.6011736000000001</c:v>
                </c:pt>
                <c:pt idx="5663">
                  <c:v>4.6019862999999992</c:v>
                </c:pt>
                <c:pt idx="5664">
                  <c:v>4.6027988999999989</c:v>
                </c:pt>
                <c:pt idx="5665">
                  <c:v>4.6036115999999989</c:v>
                </c:pt>
                <c:pt idx="5666">
                  <c:v>4.6044241999999986</c:v>
                </c:pt>
                <c:pt idx="5667">
                  <c:v>4.6052368999999995</c:v>
                </c:pt>
                <c:pt idx="5668">
                  <c:v>4.6060495000000001</c:v>
                </c:pt>
                <c:pt idx="5669">
                  <c:v>4.6068620999999998</c:v>
                </c:pt>
                <c:pt idx="5670">
                  <c:v>4.607674799999999</c:v>
                </c:pt>
                <c:pt idx="5671">
                  <c:v>4.6084873999999987</c:v>
                </c:pt>
                <c:pt idx="5672">
                  <c:v>4.6093000999999996</c:v>
                </c:pt>
                <c:pt idx="5673">
                  <c:v>4.6101126999999993</c:v>
                </c:pt>
                <c:pt idx="5674">
                  <c:v>4.6109252999999981</c:v>
                </c:pt>
                <c:pt idx="5675">
                  <c:v>4.611737999999999</c:v>
                </c:pt>
                <c:pt idx="5676">
                  <c:v>4.6125505999999978</c:v>
                </c:pt>
                <c:pt idx="5677">
                  <c:v>4.6133632999999996</c:v>
                </c:pt>
                <c:pt idx="5678">
                  <c:v>4.6141758999999984</c:v>
                </c:pt>
                <c:pt idx="5679">
                  <c:v>4.6149884999999982</c:v>
                </c:pt>
                <c:pt idx="5680">
                  <c:v>4.615801199999999</c:v>
                </c:pt>
                <c:pt idx="5681">
                  <c:v>4.6166137999999997</c:v>
                </c:pt>
                <c:pt idx="5682">
                  <c:v>4.6174264999999988</c:v>
                </c:pt>
                <c:pt idx="5683">
                  <c:v>4.6182391000000003</c:v>
                </c:pt>
                <c:pt idx="5684">
                  <c:v>4.6190517</c:v>
                </c:pt>
                <c:pt idx="5685">
                  <c:v>4.6198644</c:v>
                </c:pt>
                <c:pt idx="5686">
                  <c:v>4.6206769999999988</c:v>
                </c:pt>
                <c:pt idx="5687">
                  <c:v>4.6214896999999988</c:v>
                </c:pt>
                <c:pt idx="5688">
                  <c:v>4.6223022999999994</c:v>
                </c:pt>
                <c:pt idx="5689">
                  <c:v>4.6231149999999985</c:v>
                </c:pt>
                <c:pt idx="5690">
                  <c:v>4.6239275999999991</c:v>
                </c:pt>
                <c:pt idx="5691">
                  <c:v>4.6247401999999989</c:v>
                </c:pt>
                <c:pt idx="5692">
                  <c:v>4.625552899999998</c:v>
                </c:pt>
                <c:pt idx="5693">
                  <c:v>4.6263654999999995</c:v>
                </c:pt>
                <c:pt idx="5694">
                  <c:v>4.6271781999999986</c:v>
                </c:pt>
                <c:pt idx="5695">
                  <c:v>4.6279907999999983</c:v>
                </c:pt>
                <c:pt idx="5696">
                  <c:v>4.6288033999999989</c:v>
                </c:pt>
                <c:pt idx="5697">
                  <c:v>4.6296160999999989</c:v>
                </c:pt>
                <c:pt idx="5698">
                  <c:v>4.6304287000000004</c:v>
                </c:pt>
                <c:pt idx="5699">
                  <c:v>4.6312414000000013</c:v>
                </c:pt>
                <c:pt idx="5700">
                  <c:v>4.6320539999999992</c:v>
                </c:pt>
                <c:pt idx="5701">
                  <c:v>4.6328665999999989</c:v>
                </c:pt>
                <c:pt idx="5702">
                  <c:v>4.6336792999999998</c:v>
                </c:pt>
                <c:pt idx="5703">
                  <c:v>4.6344918999999996</c:v>
                </c:pt>
                <c:pt idx="5704">
                  <c:v>4.6353045999999996</c:v>
                </c:pt>
                <c:pt idx="5705">
                  <c:v>4.6361171999999993</c:v>
                </c:pt>
                <c:pt idx="5706">
                  <c:v>4.6369299000000002</c:v>
                </c:pt>
                <c:pt idx="5707">
                  <c:v>4.6377424999999999</c:v>
                </c:pt>
                <c:pt idx="5708">
                  <c:v>4.6385550999999987</c:v>
                </c:pt>
                <c:pt idx="5709">
                  <c:v>4.6393678000000005</c:v>
                </c:pt>
                <c:pt idx="5710">
                  <c:v>4.6401803999999993</c:v>
                </c:pt>
                <c:pt idx="5711">
                  <c:v>4.6409931000000002</c:v>
                </c:pt>
                <c:pt idx="5712">
                  <c:v>4.641805699999999</c:v>
                </c:pt>
                <c:pt idx="5713">
                  <c:v>4.6426182999999988</c:v>
                </c:pt>
                <c:pt idx="5714">
                  <c:v>4.6434309999999988</c:v>
                </c:pt>
                <c:pt idx="5715">
                  <c:v>4.6442436000000002</c:v>
                </c:pt>
                <c:pt idx="5716">
                  <c:v>4.6450562999999994</c:v>
                </c:pt>
                <c:pt idx="5717">
                  <c:v>4.6458689</c:v>
                </c:pt>
                <c:pt idx="5718">
                  <c:v>4.6466814999999997</c:v>
                </c:pt>
                <c:pt idx="5719">
                  <c:v>4.6474941999999988</c:v>
                </c:pt>
                <c:pt idx="5720">
                  <c:v>4.6483067999999994</c:v>
                </c:pt>
                <c:pt idx="5721">
                  <c:v>4.6491194999999994</c:v>
                </c:pt>
                <c:pt idx="5722">
                  <c:v>4.6499321</c:v>
                </c:pt>
                <c:pt idx="5723">
                  <c:v>4.6507447999999991</c:v>
                </c:pt>
                <c:pt idx="5724">
                  <c:v>4.6515573999999988</c:v>
                </c:pt>
                <c:pt idx="5725">
                  <c:v>4.6523699999999995</c:v>
                </c:pt>
                <c:pt idx="5726">
                  <c:v>4.6531826999999994</c:v>
                </c:pt>
                <c:pt idx="5727">
                  <c:v>4.6539952999999992</c:v>
                </c:pt>
                <c:pt idx="5728">
                  <c:v>4.6548079999999992</c:v>
                </c:pt>
                <c:pt idx="5729">
                  <c:v>4.6556205999999989</c:v>
                </c:pt>
                <c:pt idx="5730">
                  <c:v>4.6564331999999995</c:v>
                </c:pt>
                <c:pt idx="5731">
                  <c:v>4.6572458999999995</c:v>
                </c:pt>
                <c:pt idx="5732">
                  <c:v>4.6580584999999992</c:v>
                </c:pt>
                <c:pt idx="5733">
                  <c:v>4.6588711999999992</c:v>
                </c:pt>
                <c:pt idx="5734">
                  <c:v>4.6596837999999998</c:v>
                </c:pt>
                <c:pt idx="5735">
                  <c:v>4.6604963999999995</c:v>
                </c:pt>
                <c:pt idx="5736">
                  <c:v>4.6613091000000004</c:v>
                </c:pt>
                <c:pt idx="5737">
                  <c:v>4.6621216999999993</c:v>
                </c:pt>
                <c:pt idx="5738">
                  <c:v>4.6629343999999984</c:v>
                </c:pt>
                <c:pt idx="5739">
                  <c:v>4.663746999999999</c:v>
                </c:pt>
                <c:pt idx="5740">
                  <c:v>4.6645595999999978</c:v>
                </c:pt>
                <c:pt idx="5741">
                  <c:v>4.6653722999999987</c:v>
                </c:pt>
                <c:pt idx="5742">
                  <c:v>4.6661848999999984</c:v>
                </c:pt>
                <c:pt idx="5743">
                  <c:v>4.6669975999999993</c:v>
                </c:pt>
                <c:pt idx="5744">
                  <c:v>4.6678101999999981</c:v>
                </c:pt>
                <c:pt idx="5745">
                  <c:v>4.668622899999999</c:v>
                </c:pt>
                <c:pt idx="5746">
                  <c:v>4.6694354999999987</c:v>
                </c:pt>
                <c:pt idx="5747">
                  <c:v>4.6702481000000011</c:v>
                </c:pt>
                <c:pt idx="5748">
                  <c:v>4.6710608000000002</c:v>
                </c:pt>
                <c:pt idx="5749">
                  <c:v>4.6718734000000008</c:v>
                </c:pt>
                <c:pt idx="5750">
                  <c:v>4.6726861</c:v>
                </c:pt>
                <c:pt idx="5751">
                  <c:v>4.6734986999999997</c:v>
                </c:pt>
                <c:pt idx="5752">
                  <c:v>4.6743112999999994</c:v>
                </c:pt>
                <c:pt idx="5753">
                  <c:v>4.6751239999999994</c:v>
                </c:pt>
                <c:pt idx="5754">
                  <c:v>4.6759365999999991</c:v>
                </c:pt>
                <c:pt idx="5755">
                  <c:v>4.6767493000000009</c:v>
                </c:pt>
                <c:pt idx="5756">
                  <c:v>4.6775618999999988</c:v>
                </c:pt>
                <c:pt idx="5757">
                  <c:v>4.6783744999999994</c:v>
                </c:pt>
                <c:pt idx="5758">
                  <c:v>4.6791871999999994</c:v>
                </c:pt>
                <c:pt idx="5759">
                  <c:v>4.6799998</c:v>
                </c:pt>
                <c:pt idx="5760">
                  <c:v>4.6808124999999992</c:v>
                </c:pt>
                <c:pt idx="5761">
                  <c:v>4.6816250999999998</c:v>
                </c:pt>
                <c:pt idx="5762">
                  <c:v>4.6824377999999989</c:v>
                </c:pt>
                <c:pt idx="5763">
                  <c:v>4.6832504000000004</c:v>
                </c:pt>
                <c:pt idx="5764">
                  <c:v>4.6840630000000001</c:v>
                </c:pt>
                <c:pt idx="5765">
                  <c:v>4.6848756999999992</c:v>
                </c:pt>
                <c:pt idx="5766">
                  <c:v>4.6856882999999989</c:v>
                </c:pt>
                <c:pt idx="5767">
                  <c:v>4.6865009999999989</c:v>
                </c:pt>
                <c:pt idx="5768">
                  <c:v>4.6873135999999995</c:v>
                </c:pt>
                <c:pt idx="5769">
                  <c:v>4.6881261999999992</c:v>
                </c:pt>
                <c:pt idx="5770">
                  <c:v>4.6889388999999992</c:v>
                </c:pt>
                <c:pt idx="5771">
                  <c:v>4.6897514999999999</c:v>
                </c:pt>
                <c:pt idx="5772">
                  <c:v>4.690564199999999</c:v>
                </c:pt>
                <c:pt idx="5773">
                  <c:v>4.6913767999999996</c:v>
                </c:pt>
                <c:pt idx="5774">
                  <c:v>4.6921893999999993</c:v>
                </c:pt>
                <c:pt idx="5775">
                  <c:v>4.6930021000000002</c:v>
                </c:pt>
                <c:pt idx="5776">
                  <c:v>4.6938146999999981</c:v>
                </c:pt>
                <c:pt idx="5777">
                  <c:v>4.694627399999999</c:v>
                </c:pt>
                <c:pt idx="5778">
                  <c:v>4.6954399999999987</c:v>
                </c:pt>
                <c:pt idx="5779">
                  <c:v>4.6962526000000002</c:v>
                </c:pt>
                <c:pt idx="5780">
                  <c:v>4.6970652999999993</c:v>
                </c:pt>
                <c:pt idx="5781">
                  <c:v>4.6978778999999982</c:v>
                </c:pt>
                <c:pt idx="5782">
                  <c:v>4.6986905999999991</c:v>
                </c:pt>
                <c:pt idx="5783">
                  <c:v>4.6995031999999997</c:v>
                </c:pt>
                <c:pt idx="5784">
                  <c:v>4.7003158999999988</c:v>
                </c:pt>
                <c:pt idx="5785">
                  <c:v>4.7011285000000003</c:v>
                </c:pt>
                <c:pt idx="5786">
                  <c:v>4.7019411000000009</c:v>
                </c:pt>
                <c:pt idx="5787">
                  <c:v>4.7027538</c:v>
                </c:pt>
                <c:pt idx="5788">
                  <c:v>4.7035663999999997</c:v>
                </c:pt>
                <c:pt idx="5789">
                  <c:v>4.7043790999999997</c:v>
                </c:pt>
                <c:pt idx="5790">
                  <c:v>4.7051917000000003</c:v>
                </c:pt>
                <c:pt idx="5791">
                  <c:v>4.7060043</c:v>
                </c:pt>
                <c:pt idx="5792">
                  <c:v>4.706817</c:v>
                </c:pt>
                <c:pt idx="5793">
                  <c:v>4.7076295999999997</c:v>
                </c:pt>
                <c:pt idx="5794">
                  <c:v>4.7084422999999997</c:v>
                </c:pt>
                <c:pt idx="5795">
                  <c:v>4.7092549000000004</c:v>
                </c:pt>
                <c:pt idx="5796">
                  <c:v>4.7100675000000001</c:v>
                </c:pt>
                <c:pt idx="5797">
                  <c:v>4.7108801999999992</c:v>
                </c:pt>
                <c:pt idx="5798">
                  <c:v>4.7116928000000007</c:v>
                </c:pt>
                <c:pt idx="5799">
                  <c:v>4.7125054999999989</c:v>
                </c:pt>
                <c:pt idx="5800">
                  <c:v>4.7133181000000004</c:v>
                </c:pt>
                <c:pt idx="5801">
                  <c:v>4.7141307999999986</c:v>
                </c:pt>
                <c:pt idx="5802">
                  <c:v>4.7149434000000001</c:v>
                </c:pt>
                <c:pt idx="5803">
                  <c:v>4.7157559999999989</c:v>
                </c:pt>
                <c:pt idx="5804">
                  <c:v>4.7165686999999998</c:v>
                </c:pt>
                <c:pt idx="5805">
                  <c:v>4.7173812999999996</c:v>
                </c:pt>
                <c:pt idx="5806">
                  <c:v>4.7181939999999996</c:v>
                </c:pt>
                <c:pt idx="5807">
                  <c:v>4.7190066000000002</c:v>
                </c:pt>
                <c:pt idx="5808">
                  <c:v>4.7198191999999999</c:v>
                </c:pt>
                <c:pt idx="5809">
                  <c:v>4.720631899999999</c:v>
                </c:pt>
                <c:pt idx="5810">
                  <c:v>4.7214444999999996</c:v>
                </c:pt>
                <c:pt idx="5811">
                  <c:v>4.7222571999999996</c:v>
                </c:pt>
                <c:pt idx="5812">
                  <c:v>4.7230698000000002</c:v>
                </c:pt>
                <c:pt idx="5813">
                  <c:v>4.723882399999999</c:v>
                </c:pt>
                <c:pt idx="5814">
                  <c:v>4.724695099999999</c:v>
                </c:pt>
                <c:pt idx="5815">
                  <c:v>4.7255076999999988</c:v>
                </c:pt>
                <c:pt idx="5816">
                  <c:v>4.7263203999999996</c:v>
                </c:pt>
                <c:pt idx="5817">
                  <c:v>4.7271329999999994</c:v>
                </c:pt>
                <c:pt idx="5818">
                  <c:v>4.7279456999999994</c:v>
                </c:pt>
                <c:pt idx="5819">
                  <c:v>4.7287583</c:v>
                </c:pt>
                <c:pt idx="5820">
                  <c:v>4.7295708999999988</c:v>
                </c:pt>
                <c:pt idx="5821">
                  <c:v>4.7303835999999997</c:v>
                </c:pt>
                <c:pt idx="5822">
                  <c:v>4.7311962000000003</c:v>
                </c:pt>
                <c:pt idx="5823">
                  <c:v>4.7320089000000003</c:v>
                </c:pt>
                <c:pt idx="5824">
                  <c:v>4.7328215</c:v>
                </c:pt>
                <c:pt idx="5825">
                  <c:v>4.7336340999999997</c:v>
                </c:pt>
                <c:pt idx="5826">
                  <c:v>4.7344467999999997</c:v>
                </c:pt>
                <c:pt idx="5827">
                  <c:v>4.7352594000000012</c:v>
                </c:pt>
                <c:pt idx="5828">
                  <c:v>4.7360721000000012</c:v>
                </c:pt>
                <c:pt idx="5829">
                  <c:v>4.7368847000000001</c:v>
                </c:pt>
                <c:pt idx="5830">
                  <c:v>4.7376972999999998</c:v>
                </c:pt>
                <c:pt idx="5831">
                  <c:v>4.7385099999999998</c:v>
                </c:pt>
                <c:pt idx="5832">
                  <c:v>4.7393226000000013</c:v>
                </c:pt>
                <c:pt idx="5833">
                  <c:v>4.7401352999999995</c:v>
                </c:pt>
                <c:pt idx="5834">
                  <c:v>4.7409479000000001</c:v>
                </c:pt>
                <c:pt idx="5835">
                  <c:v>4.7417605000000007</c:v>
                </c:pt>
                <c:pt idx="5836">
                  <c:v>4.7425731999999998</c:v>
                </c:pt>
                <c:pt idx="5837">
                  <c:v>4.7433857999999995</c:v>
                </c:pt>
                <c:pt idx="5838">
                  <c:v>4.7441984999999995</c:v>
                </c:pt>
                <c:pt idx="5839">
                  <c:v>4.7450111000000001</c:v>
                </c:pt>
                <c:pt idx="5840">
                  <c:v>4.7458238000000001</c:v>
                </c:pt>
                <c:pt idx="5841">
                  <c:v>4.7466363999999999</c:v>
                </c:pt>
                <c:pt idx="5842">
                  <c:v>4.7474489999999996</c:v>
                </c:pt>
                <c:pt idx="5843">
                  <c:v>4.7482617000000005</c:v>
                </c:pt>
                <c:pt idx="5844">
                  <c:v>4.7490743000000002</c:v>
                </c:pt>
                <c:pt idx="5845">
                  <c:v>4.7498870000000002</c:v>
                </c:pt>
                <c:pt idx="5846">
                  <c:v>4.7506995999999999</c:v>
                </c:pt>
                <c:pt idx="5847">
                  <c:v>4.7515121999999996</c:v>
                </c:pt>
                <c:pt idx="5848">
                  <c:v>4.7523248999999987</c:v>
                </c:pt>
                <c:pt idx="5849">
                  <c:v>4.7531374999999993</c:v>
                </c:pt>
                <c:pt idx="5850">
                  <c:v>4.7539501999999993</c:v>
                </c:pt>
                <c:pt idx="5851">
                  <c:v>4.7547628</c:v>
                </c:pt>
                <c:pt idx="5852">
                  <c:v>4.7555753999999988</c:v>
                </c:pt>
                <c:pt idx="5853">
                  <c:v>4.7563880999999997</c:v>
                </c:pt>
                <c:pt idx="5854">
                  <c:v>4.7572007000000003</c:v>
                </c:pt>
                <c:pt idx="5855">
                  <c:v>4.7580134000000003</c:v>
                </c:pt>
                <c:pt idx="5856">
                  <c:v>4.758826</c:v>
                </c:pt>
                <c:pt idx="5857">
                  <c:v>4.7596387000000009</c:v>
                </c:pt>
                <c:pt idx="5858">
                  <c:v>4.7604512999999988</c:v>
                </c:pt>
                <c:pt idx="5859">
                  <c:v>4.7612639000000012</c:v>
                </c:pt>
                <c:pt idx="5860">
                  <c:v>4.7620765999999994</c:v>
                </c:pt>
                <c:pt idx="5861">
                  <c:v>4.7628891999999992</c:v>
                </c:pt>
                <c:pt idx="5862">
                  <c:v>4.7637019</c:v>
                </c:pt>
                <c:pt idx="5863">
                  <c:v>4.764514499999998</c:v>
                </c:pt>
                <c:pt idx="5864">
                  <c:v>4.7653271000000004</c:v>
                </c:pt>
                <c:pt idx="5865">
                  <c:v>4.7661397999999995</c:v>
                </c:pt>
                <c:pt idx="5866">
                  <c:v>4.7669524000000001</c:v>
                </c:pt>
                <c:pt idx="5867">
                  <c:v>4.7677651000000001</c:v>
                </c:pt>
                <c:pt idx="5868">
                  <c:v>4.7685776999999989</c:v>
                </c:pt>
                <c:pt idx="5869">
                  <c:v>4.7693903000000004</c:v>
                </c:pt>
                <c:pt idx="5870">
                  <c:v>4.7702030000000013</c:v>
                </c:pt>
                <c:pt idx="5871">
                  <c:v>4.7710156000000001</c:v>
                </c:pt>
                <c:pt idx="5872">
                  <c:v>4.771828300000001</c:v>
                </c:pt>
                <c:pt idx="5873">
                  <c:v>4.7726408999999999</c:v>
                </c:pt>
                <c:pt idx="5874">
                  <c:v>4.7734535000000005</c:v>
                </c:pt>
                <c:pt idx="5875">
                  <c:v>4.7742662000000005</c:v>
                </c:pt>
                <c:pt idx="5876">
                  <c:v>4.7750788000000002</c:v>
                </c:pt>
                <c:pt idx="5877">
                  <c:v>4.7758915000000002</c:v>
                </c:pt>
                <c:pt idx="5878">
                  <c:v>4.7767040999999999</c:v>
                </c:pt>
                <c:pt idx="5879">
                  <c:v>4.777516799999999</c:v>
                </c:pt>
                <c:pt idx="5880">
                  <c:v>4.7783294000000005</c:v>
                </c:pt>
                <c:pt idx="5881">
                  <c:v>4.7791420000000011</c:v>
                </c:pt>
                <c:pt idx="5882">
                  <c:v>4.7799547000000002</c:v>
                </c:pt>
                <c:pt idx="5883">
                  <c:v>4.7807672999999999</c:v>
                </c:pt>
                <c:pt idx="5884">
                  <c:v>4.7815799999999999</c:v>
                </c:pt>
                <c:pt idx="5885">
                  <c:v>4.7823925999999997</c:v>
                </c:pt>
                <c:pt idx="5886">
                  <c:v>4.7832052000000003</c:v>
                </c:pt>
                <c:pt idx="5887">
                  <c:v>4.7840178999999994</c:v>
                </c:pt>
                <c:pt idx="5888">
                  <c:v>4.7848304999999991</c:v>
                </c:pt>
                <c:pt idx="5889">
                  <c:v>4.7856432000000009</c:v>
                </c:pt>
                <c:pt idx="5890">
                  <c:v>4.7864557999999997</c:v>
                </c:pt>
                <c:pt idx="5891">
                  <c:v>4.7872684000000012</c:v>
                </c:pt>
                <c:pt idx="5892">
                  <c:v>4.7880811000000003</c:v>
                </c:pt>
                <c:pt idx="5893">
                  <c:v>4.7888937000000009</c:v>
                </c:pt>
                <c:pt idx="5894">
                  <c:v>4.7897064000000009</c:v>
                </c:pt>
                <c:pt idx="5895">
                  <c:v>4.7905189999999989</c:v>
                </c:pt>
                <c:pt idx="5896">
                  <c:v>4.7913316999999997</c:v>
                </c:pt>
                <c:pt idx="5897">
                  <c:v>4.7921442999999995</c:v>
                </c:pt>
                <c:pt idx="5898">
                  <c:v>4.7929568999999992</c:v>
                </c:pt>
                <c:pt idx="5899">
                  <c:v>4.793769600000001</c:v>
                </c:pt>
                <c:pt idx="5900">
                  <c:v>4.7945821999999989</c:v>
                </c:pt>
                <c:pt idx="5901">
                  <c:v>4.7953948999999989</c:v>
                </c:pt>
                <c:pt idx="5902">
                  <c:v>4.7962075000000004</c:v>
                </c:pt>
                <c:pt idx="5903">
                  <c:v>4.7970201000000001</c:v>
                </c:pt>
                <c:pt idx="5904">
                  <c:v>4.7978327999999992</c:v>
                </c:pt>
                <c:pt idx="5905">
                  <c:v>4.7986453999999998</c:v>
                </c:pt>
                <c:pt idx="5906">
                  <c:v>4.7994580999999998</c:v>
                </c:pt>
                <c:pt idx="5907">
                  <c:v>4.8002706999999996</c:v>
                </c:pt>
                <c:pt idx="5908">
                  <c:v>4.8010833000000002</c:v>
                </c:pt>
                <c:pt idx="5909">
                  <c:v>4.8018960000000002</c:v>
                </c:pt>
                <c:pt idx="5910">
                  <c:v>4.802708599999999</c:v>
                </c:pt>
                <c:pt idx="5911">
                  <c:v>4.803521299999999</c:v>
                </c:pt>
                <c:pt idx="5912">
                  <c:v>4.8043338999999987</c:v>
                </c:pt>
                <c:pt idx="5913">
                  <c:v>4.8051465999999987</c:v>
                </c:pt>
                <c:pt idx="5914">
                  <c:v>4.8059591999999993</c:v>
                </c:pt>
                <c:pt idx="5915">
                  <c:v>4.8067717999999999</c:v>
                </c:pt>
                <c:pt idx="5916">
                  <c:v>4.8075844999999982</c:v>
                </c:pt>
                <c:pt idx="5917">
                  <c:v>4.8083970999999996</c:v>
                </c:pt>
                <c:pt idx="5918">
                  <c:v>4.8092098000000005</c:v>
                </c:pt>
                <c:pt idx="5919">
                  <c:v>4.8100224000000003</c:v>
                </c:pt>
                <c:pt idx="5920">
                  <c:v>4.8108349999999991</c:v>
                </c:pt>
                <c:pt idx="5921">
                  <c:v>4.8116477000000009</c:v>
                </c:pt>
                <c:pt idx="5922">
                  <c:v>4.8124602999999988</c:v>
                </c:pt>
                <c:pt idx="5923">
                  <c:v>4.8132729999999997</c:v>
                </c:pt>
                <c:pt idx="5924">
                  <c:v>4.8140855999999985</c:v>
                </c:pt>
                <c:pt idx="5925">
                  <c:v>4.8148981999999991</c:v>
                </c:pt>
                <c:pt idx="5926">
                  <c:v>4.8157108999999991</c:v>
                </c:pt>
                <c:pt idx="5927">
                  <c:v>4.8165234999999997</c:v>
                </c:pt>
                <c:pt idx="5928">
                  <c:v>4.8173361999999988</c:v>
                </c:pt>
                <c:pt idx="5929">
                  <c:v>4.8181487999999995</c:v>
                </c:pt>
                <c:pt idx="5930">
                  <c:v>4.8189614000000001</c:v>
                </c:pt>
                <c:pt idx="5931">
                  <c:v>4.8197741000000001</c:v>
                </c:pt>
                <c:pt idx="5932">
                  <c:v>4.820586699999998</c:v>
                </c:pt>
                <c:pt idx="5933">
                  <c:v>4.8213993999999998</c:v>
                </c:pt>
                <c:pt idx="5934">
                  <c:v>4.8222119999999995</c:v>
                </c:pt>
                <c:pt idx="5935">
                  <c:v>4.8230246999999995</c:v>
                </c:pt>
                <c:pt idx="5936">
                  <c:v>4.8238372999999992</c:v>
                </c:pt>
                <c:pt idx="5937">
                  <c:v>4.8246498999999989</c:v>
                </c:pt>
                <c:pt idx="5938">
                  <c:v>4.8254625999999989</c:v>
                </c:pt>
                <c:pt idx="5939">
                  <c:v>4.8262751999999995</c:v>
                </c:pt>
                <c:pt idx="5940">
                  <c:v>4.8270878999999987</c:v>
                </c:pt>
                <c:pt idx="5941">
                  <c:v>4.8279004999999984</c:v>
                </c:pt>
                <c:pt idx="5942">
                  <c:v>4.828713099999999</c:v>
                </c:pt>
                <c:pt idx="5943">
                  <c:v>4.829525799999999</c:v>
                </c:pt>
                <c:pt idx="5944">
                  <c:v>4.8303383999999996</c:v>
                </c:pt>
                <c:pt idx="5945">
                  <c:v>4.8311510999999996</c:v>
                </c:pt>
                <c:pt idx="5946">
                  <c:v>4.8319637000000011</c:v>
                </c:pt>
                <c:pt idx="5947">
                  <c:v>4.832776299999999</c:v>
                </c:pt>
                <c:pt idx="5948">
                  <c:v>4.833588999999999</c:v>
                </c:pt>
                <c:pt idx="5949">
                  <c:v>4.8344015999999987</c:v>
                </c:pt>
                <c:pt idx="5950">
                  <c:v>4.8352142999999987</c:v>
                </c:pt>
                <c:pt idx="5951">
                  <c:v>4.8360269000000002</c:v>
                </c:pt>
                <c:pt idx="5952">
                  <c:v>4.8368396000000002</c:v>
                </c:pt>
                <c:pt idx="5953">
                  <c:v>4.8376522</c:v>
                </c:pt>
                <c:pt idx="5954">
                  <c:v>4.8384647999999997</c:v>
                </c:pt>
                <c:pt idx="5955">
                  <c:v>4.8392775000000006</c:v>
                </c:pt>
                <c:pt idx="5956">
                  <c:v>4.8400901000000003</c:v>
                </c:pt>
                <c:pt idx="5957">
                  <c:v>4.8409027999999994</c:v>
                </c:pt>
                <c:pt idx="5958">
                  <c:v>4.8417154</c:v>
                </c:pt>
                <c:pt idx="5959">
                  <c:v>4.8425279999999988</c:v>
                </c:pt>
                <c:pt idx="5960">
                  <c:v>4.8433406999999997</c:v>
                </c:pt>
                <c:pt idx="5961">
                  <c:v>4.8441532999999994</c:v>
                </c:pt>
                <c:pt idx="5962">
                  <c:v>4.8449659999999994</c:v>
                </c:pt>
                <c:pt idx="5963">
                  <c:v>4.8457786</c:v>
                </c:pt>
                <c:pt idx="5964">
                  <c:v>4.8465911999999998</c:v>
                </c:pt>
                <c:pt idx="5965">
                  <c:v>4.8474038999999989</c:v>
                </c:pt>
                <c:pt idx="5966">
                  <c:v>4.8482164999999995</c:v>
                </c:pt>
                <c:pt idx="5967">
                  <c:v>4.8490292000000004</c:v>
                </c:pt>
                <c:pt idx="5968">
                  <c:v>4.8498418000000001</c:v>
                </c:pt>
                <c:pt idx="5969">
                  <c:v>4.8506543999999989</c:v>
                </c:pt>
                <c:pt idx="5970">
                  <c:v>4.8514670999999998</c:v>
                </c:pt>
                <c:pt idx="5971">
                  <c:v>4.8522797000000004</c:v>
                </c:pt>
                <c:pt idx="5972">
                  <c:v>4.8530924000000004</c:v>
                </c:pt>
                <c:pt idx="5973">
                  <c:v>4.8539049999999992</c:v>
                </c:pt>
                <c:pt idx="5974">
                  <c:v>4.8547176999999992</c:v>
                </c:pt>
                <c:pt idx="5975">
                  <c:v>4.8555302999999981</c:v>
                </c:pt>
                <c:pt idx="5976">
                  <c:v>4.8563428999999996</c:v>
                </c:pt>
                <c:pt idx="5977">
                  <c:v>4.8571555999999978</c:v>
                </c:pt>
                <c:pt idx="5978">
                  <c:v>4.8579681999999993</c:v>
                </c:pt>
                <c:pt idx="5979">
                  <c:v>4.8587808999999993</c:v>
                </c:pt>
                <c:pt idx="5980">
                  <c:v>4.8595934999999999</c:v>
                </c:pt>
                <c:pt idx="5981">
                  <c:v>4.8604060999999987</c:v>
                </c:pt>
                <c:pt idx="5982">
                  <c:v>4.8612187999999996</c:v>
                </c:pt>
                <c:pt idx="5983">
                  <c:v>4.8620313999999993</c:v>
                </c:pt>
                <c:pt idx="5984">
                  <c:v>4.8628440999999993</c:v>
                </c:pt>
                <c:pt idx="5985">
                  <c:v>4.8636566999999991</c:v>
                </c:pt>
                <c:pt idx="5986">
                  <c:v>4.8644692999999988</c:v>
                </c:pt>
                <c:pt idx="5987">
                  <c:v>4.8652819999999988</c:v>
                </c:pt>
                <c:pt idx="5988">
                  <c:v>4.8660945999999994</c:v>
                </c:pt>
                <c:pt idx="5989">
                  <c:v>4.8669072999999994</c:v>
                </c:pt>
                <c:pt idx="5990">
                  <c:v>4.8677198999999991</c:v>
                </c:pt>
                <c:pt idx="5991">
                  <c:v>4.8685325999999991</c:v>
                </c:pt>
                <c:pt idx="5992">
                  <c:v>4.8693451999999997</c:v>
                </c:pt>
                <c:pt idx="5993">
                  <c:v>4.8701577999999994</c:v>
                </c:pt>
                <c:pt idx="5994">
                  <c:v>4.8709704999999994</c:v>
                </c:pt>
                <c:pt idx="5995">
                  <c:v>4.8717831000000009</c:v>
                </c:pt>
                <c:pt idx="5996">
                  <c:v>4.8725957999999991</c:v>
                </c:pt>
                <c:pt idx="5997">
                  <c:v>4.8734083999999998</c:v>
                </c:pt>
                <c:pt idx="5998">
                  <c:v>4.8742210000000004</c:v>
                </c:pt>
                <c:pt idx="5999">
                  <c:v>4.8750337000000004</c:v>
                </c:pt>
                <c:pt idx="6000">
                  <c:v>4.8758463000000001</c:v>
                </c:pt>
                <c:pt idx="6001">
                  <c:v>4.876659000000001</c:v>
                </c:pt>
                <c:pt idx="6002">
                  <c:v>4.8774715999999989</c:v>
                </c:pt>
                <c:pt idx="6003">
                  <c:v>4.8782841999999995</c:v>
                </c:pt>
                <c:pt idx="6004">
                  <c:v>4.8790969000000004</c:v>
                </c:pt>
                <c:pt idx="6005">
                  <c:v>4.8799095000000001</c:v>
                </c:pt>
                <c:pt idx="6006">
                  <c:v>4.8807222000000001</c:v>
                </c:pt>
                <c:pt idx="6007">
                  <c:v>4.881534799999999</c:v>
                </c:pt>
                <c:pt idx="6008">
                  <c:v>4.8823474999999998</c:v>
                </c:pt>
                <c:pt idx="6009">
                  <c:v>4.8831600999999996</c:v>
                </c:pt>
                <c:pt idx="6010">
                  <c:v>4.8839727000000002</c:v>
                </c:pt>
                <c:pt idx="6011">
                  <c:v>4.8847853999999993</c:v>
                </c:pt>
                <c:pt idx="6012">
                  <c:v>4.885597999999999</c:v>
                </c:pt>
                <c:pt idx="6013">
                  <c:v>4.886410699999999</c:v>
                </c:pt>
                <c:pt idx="6014">
                  <c:v>4.8872232999999996</c:v>
                </c:pt>
                <c:pt idx="6015">
                  <c:v>4.8880358999999993</c:v>
                </c:pt>
                <c:pt idx="6016">
                  <c:v>4.8888486000000002</c:v>
                </c:pt>
                <c:pt idx="6017">
                  <c:v>4.8896612000000008</c:v>
                </c:pt>
                <c:pt idx="6018">
                  <c:v>4.890473899999999</c:v>
                </c:pt>
                <c:pt idx="6019">
                  <c:v>4.8912864999999996</c:v>
                </c:pt>
                <c:pt idx="6020">
                  <c:v>4.8920991000000003</c:v>
                </c:pt>
                <c:pt idx="6021">
                  <c:v>4.8929117999999985</c:v>
                </c:pt>
                <c:pt idx="6022">
                  <c:v>4.8937244</c:v>
                </c:pt>
                <c:pt idx="6023">
                  <c:v>4.8945370999999991</c:v>
                </c:pt>
                <c:pt idx="6024">
                  <c:v>4.8953496999999997</c:v>
                </c:pt>
                <c:pt idx="6025">
                  <c:v>4.8961623000000003</c:v>
                </c:pt>
                <c:pt idx="6026">
                  <c:v>4.8969749999999994</c:v>
                </c:pt>
                <c:pt idx="6027">
                  <c:v>4.8977875999999991</c:v>
                </c:pt>
                <c:pt idx="6028">
                  <c:v>4.8986003</c:v>
                </c:pt>
                <c:pt idx="6029">
                  <c:v>4.8994128999999988</c:v>
                </c:pt>
                <c:pt idx="6030">
                  <c:v>4.9002255999999997</c:v>
                </c:pt>
                <c:pt idx="6031">
                  <c:v>4.9010382000000003</c:v>
                </c:pt>
                <c:pt idx="6032">
                  <c:v>4.9018508000000001</c:v>
                </c:pt>
                <c:pt idx="6033">
                  <c:v>4.902663500000001</c:v>
                </c:pt>
                <c:pt idx="6034">
                  <c:v>4.9034760999999998</c:v>
                </c:pt>
                <c:pt idx="6035">
                  <c:v>4.9042887999999998</c:v>
                </c:pt>
                <c:pt idx="6036">
                  <c:v>4.9051014000000004</c:v>
                </c:pt>
                <c:pt idx="6037">
                  <c:v>4.9059139999999992</c:v>
                </c:pt>
                <c:pt idx="6038">
                  <c:v>4.906726700000001</c:v>
                </c:pt>
                <c:pt idx="6039">
                  <c:v>4.9075392999999989</c:v>
                </c:pt>
                <c:pt idx="6040">
                  <c:v>4.9083519999999998</c:v>
                </c:pt>
                <c:pt idx="6041">
                  <c:v>4.9091646000000004</c:v>
                </c:pt>
                <c:pt idx="6042">
                  <c:v>4.9099772000000002</c:v>
                </c:pt>
                <c:pt idx="6043">
                  <c:v>4.9107899000000002</c:v>
                </c:pt>
                <c:pt idx="6044">
                  <c:v>4.9116025000000008</c:v>
                </c:pt>
                <c:pt idx="6045">
                  <c:v>4.912415199999999</c:v>
                </c:pt>
                <c:pt idx="6046">
                  <c:v>4.9132278000000005</c:v>
                </c:pt>
                <c:pt idx="6047">
                  <c:v>4.9140404999999996</c:v>
                </c:pt>
                <c:pt idx="6048">
                  <c:v>4.9148531000000002</c:v>
                </c:pt>
                <c:pt idx="6049">
                  <c:v>4.9156656999999999</c:v>
                </c:pt>
                <c:pt idx="6050">
                  <c:v>4.9164783999999999</c:v>
                </c:pt>
                <c:pt idx="6051">
                  <c:v>4.9172909999999996</c:v>
                </c:pt>
                <c:pt idx="6052">
                  <c:v>4.9181036999999996</c:v>
                </c:pt>
                <c:pt idx="6053">
                  <c:v>4.9189162999999994</c:v>
                </c:pt>
                <c:pt idx="6054">
                  <c:v>4.9197289000000008</c:v>
                </c:pt>
                <c:pt idx="6055">
                  <c:v>4.9205416</c:v>
                </c:pt>
                <c:pt idx="6056">
                  <c:v>4.9213541999999997</c:v>
                </c:pt>
                <c:pt idx="6057">
                  <c:v>4.9221668999999988</c:v>
                </c:pt>
                <c:pt idx="6058">
                  <c:v>4.9229794999999994</c:v>
                </c:pt>
                <c:pt idx="6059">
                  <c:v>4.9237921000000009</c:v>
                </c:pt>
                <c:pt idx="6060">
                  <c:v>4.9246047999999991</c:v>
                </c:pt>
                <c:pt idx="6061">
                  <c:v>4.9254173999999988</c:v>
                </c:pt>
                <c:pt idx="6062">
                  <c:v>4.9262300999999997</c:v>
                </c:pt>
                <c:pt idx="6063">
                  <c:v>4.9270427000000003</c:v>
                </c:pt>
                <c:pt idx="6064">
                  <c:v>4.9278552999999992</c:v>
                </c:pt>
                <c:pt idx="6065">
                  <c:v>4.9286680000000009</c:v>
                </c:pt>
                <c:pt idx="6066">
                  <c:v>4.9294805999999989</c:v>
                </c:pt>
                <c:pt idx="6067">
                  <c:v>4.9302933000000007</c:v>
                </c:pt>
                <c:pt idx="6068">
                  <c:v>4.9311059000000004</c:v>
                </c:pt>
                <c:pt idx="6069">
                  <c:v>4.9319186000000004</c:v>
                </c:pt>
                <c:pt idx="6070">
                  <c:v>4.9327312000000001</c:v>
                </c:pt>
                <c:pt idx="6071">
                  <c:v>4.9335438000000007</c:v>
                </c:pt>
                <c:pt idx="6072">
                  <c:v>4.9343564999999998</c:v>
                </c:pt>
                <c:pt idx="6073">
                  <c:v>4.9351691000000013</c:v>
                </c:pt>
                <c:pt idx="6074">
                  <c:v>4.9359817999999995</c:v>
                </c:pt>
                <c:pt idx="6075">
                  <c:v>4.936794400000001</c:v>
                </c:pt>
                <c:pt idx="6076">
                  <c:v>4.9376069999999999</c:v>
                </c:pt>
                <c:pt idx="6077">
                  <c:v>4.9384196999999999</c:v>
                </c:pt>
                <c:pt idx="6078">
                  <c:v>4.9392323000000005</c:v>
                </c:pt>
                <c:pt idx="6079">
                  <c:v>4.9400449999999996</c:v>
                </c:pt>
                <c:pt idx="6080">
                  <c:v>4.9408576000000002</c:v>
                </c:pt>
                <c:pt idx="6081">
                  <c:v>4.9416702000000008</c:v>
                </c:pt>
                <c:pt idx="6082">
                  <c:v>4.942482899999999</c:v>
                </c:pt>
                <c:pt idx="6083">
                  <c:v>4.9432955000000005</c:v>
                </c:pt>
                <c:pt idx="6084">
                  <c:v>4.9441081999999996</c:v>
                </c:pt>
                <c:pt idx="6085">
                  <c:v>4.9449207999999993</c:v>
                </c:pt>
                <c:pt idx="6086">
                  <c:v>4.9457335000000002</c:v>
                </c:pt>
                <c:pt idx="6087">
                  <c:v>4.9465460999999999</c:v>
                </c:pt>
                <c:pt idx="6088">
                  <c:v>4.9473586999999997</c:v>
                </c:pt>
                <c:pt idx="6089">
                  <c:v>4.9481713999999997</c:v>
                </c:pt>
                <c:pt idx="6090">
                  <c:v>4.9489839999999994</c:v>
                </c:pt>
                <c:pt idx="6091">
                  <c:v>4.9497967000000012</c:v>
                </c:pt>
                <c:pt idx="6092">
                  <c:v>4.9506093000000009</c:v>
                </c:pt>
                <c:pt idx="6093">
                  <c:v>4.9514218999999997</c:v>
                </c:pt>
                <c:pt idx="6094">
                  <c:v>4.9522345999999988</c:v>
                </c:pt>
                <c:pt idx="6095">
                  <c:v>4.9530472000000003</c:v>
                </c:pt>
                <c:pt idx="6096">
                  <c:v>4.9538599000000003</c:v>
                </c:pt>
                <c:pt idx="6097">
                  <c:v>4.9546725</c:v>
                </c:pt>
                <c:pt idx="6098">
                  <c:v>4.9554850999999989</c:v>
                </c:pt>
                <c:pt idx="6099">
                  <c:v>4.9562978000000006</c:v>
                </c:pt>
                <c:pt idx="6100">
                  <c:v>4.9571103999999995</c:v>
                </c:pt>
                <c:pt idx="6101">
                  <c:v>4.9579231000000004</c:v>
                </c:pt>
                <c:pt idx="6102">
                  <c:v>4.9587357000000001</c:v>
                </c:pt>
                <c:pt idx="6103">
                  <c:v>4.959548400000001</c:v>
                </c:pt>
                <c:pt idx="6104">
                  <c:v>4.9603609999999998</c:v>
                </c:pt>
                <c:pt idx="6105">
                  <c:v>4.9611736000000004</c:v>
                </c:pt>
                <c:pt idx="6106">
                  <c:v>4.9619862999999995</c:v>
                </c:pt>
                <c:pt idx="6107">
                  <c:v>4.9627989000000001</c:v>
                </c:pt>
                <c:pt idx="6108">
                  <c:v>4.9636116000000001</c:v>
                </c:pt>
                <c:pt idx="6109">
                  <c:v>4.964424199999999</c:v>
                </c:pt>
                <c:pt idx="6110">
                  <c:v>4.9652367999999996</c:v>
                </c:pt>
                <c:pt idx="6111">
                  <c:v>4.9660495000000004</c:v>
                </c:pt>
                <c:pt idx="6112">
                  <c:v>4.9668621000000011</c:v>
                </c:pt>
                <c:pt idx="6113">
                  <c:v>4.9676747999999993</c:v>
                </c:pt>
                <c:pt idx="6114">
                  <c:v>4.968487399999999</c:v>
                </c:pt>
                <c:pt idx="6115">
                  <c:v>4.9693000000000005</c:v>
                </c:pt>
                <c:pt idx="6116">
                  <c:v>4.9701126999999996</c:v>
                </c:pt>
                <c:pt idx="6117">
                  <c:v>4.9709253000000002</c:v>
                </c:pt>
                <c:pt idx="6118">
                  <c:v>4.9717380000000011</c:v>
                </c:pt>
                <c:pt idx="6119">
                  <c:v>4.972550599999999</c:v>
                </c:pt>
                <c:pt idx="6120">
                  <c:v>4.9733632000000014</c:v>
                </c:pt>
                <c:pt idx="6121">
                  <c:v>4.9741758999999988</c:v>
                </c:pt>
                <c:pt idx="6122">
                  <c:v>4.9749884999999994</c:v>
                </c:pt>
                <c:pt idx="6123">
                  <c:v>4.9758012000000003</c:v>
                </c:pt>
                <c:pt idx="6124">
                  <c:v>4.9766138000000009</c:v>
                </c:pt>
                <c:pt idx="6125">
                  <c:v>4.9774265</c:v>
                </c:pt>
                <c:pt idx="6126">
                  <c:v>4.9782391000000006</c:v>
                </c:pt>
                <c:pt idx="6127">
                  <c:v>4.9790517000000012</c:v>
                </c:pt>
                <c:pt idx="6128">
                  <c:v>4.9798644000000012</c:v>
                </c:pt>
                <c:pt idx="6129">
                  <c:v>4.9806770000000009</c:v>
                </c:pt>
                <c:pt idx="6130">
                  <c:v>4.9814897000000009</c:v>
                </c:pt>
                <c:pt idx="6131">
                  <c:v>4.9823022999999997</c:v>
                </c:pt>
                <c:pt idx="6132">
                  <c:v>4.9831148999999995</c:v>
                </c:pt>
                <c:pt idx="6133">
                  <c:v>4.9839276000000003</c:v>
                </c:pt>
                <c:pt idx="6134">
                  <c:v>4.9847402000000001</c:v>
                </c:pt>
                <c:pt idx="6135">
                  <c:v>4.9855529000000001</c:v>
                </c:pt>
                <c:pt idx="6136">
                  <c:v>4.9863655000000007</c:v>
                </c:pt>
                <c:pt idx="6137">
                  <c:v>4.9871781000000004</c:v>
                </c:pt>
                <c:pt idx="6138">
                  <c:v>4.9879907999999995</c:v>
                </c:pt>
                <c:pt idx="6139">
                  <c:v>4.988803400000001</c:v>
                </c:pt>
                <c:pt idx="6140">
                  <c:v>4.989616100000001</c:v>
                </c:pt>
                <c:pt idx="6141">
                  <c:v>4.9904286999999998</c:v>
                </c:pt>
                <c:pt idx="6142">
                  <c:v>4.9912414000000007</c:v>
                </c:pt>
                <c:pt idx="6143">
                  <c:v>4.9920539999999995</c:v>
                </c:pt>
                <c:pt idx="6144">
                  <c:v>4.9928666000000002</c:v>
                </c:pt>
                <c:pt idx="6145">
                  <c:v>4.993679300000001</c:v>
                </c:pt>
                <c:pt idx="6146">
                  <c:v>4.994491899999999</c:v>
                </c:pt>
                <c:pt idx="6147">
                  <c:v>4.995304599999999</c:v>
                </c:pt>
                <c:pt idx="6148">
                  <c:v>4.9961171999999996</c:v>
                </c:pt>
                <c:pt idx="6149">
                  <c:v>4.9969298000000002</c:v>
                </c:pt>
                <c:pt idx="6150">
                  <c:v>4.9977425000000002</c:v>
                </c:pt>
                <c:pt idx="6151">
                  <c:v>4.998555099999999</c:v>
                </c:pt>
                <c:pt idx="6152">
                  <c:v>4.9993678000000008</c:v>
                </c:pt>
                <c:pt idx="6153">
                  <c:v>5.0001803999999987</c:v>
                </c:pt>
                <c:pt idx="6154">
                  <c:v>5.0009930000000002</c:v>
                </c:pt>
                <c:pt idx="6155">
                  <c:v>5.0018057000000002</c:v>
                </c:pt>
                <c:pt idx="6156">
                  <c:v>5.0026183</c:v>
                </c:pt>
                <c:pt idx="6157">
                  <c:v>5.003431</c:v>
                </c:pt>
                <c:pt idx="6158">
                  <c:v>5.0042435999999997</c:v>
                </c:pt>
                <c:pt idx="6159">
                  <c:v>5.0050561999999994</c:v>
                </c:pt>
                <c:pt idx="6160">
                  <c:v>5.0058689000000003</c:v>
                </c:pt>
                <c:pt idx="6161">
                  <c:v>5.0066815</c:v>
                </c:pt>
                <c:pt idx="6162">
                  <c:v>5.0074941999999991</c:v>
                </c:pt>
                <c:pt idx="6163">
                  <c:v>5.0083067999999997</c:v>
                </c:pt>
                <c:pt idx="6164">
                  <c:v>5.0091194999999997</c:v>
                </c:pt>
                <c:pt idx="6165">
                  <c:v>5.0099321000000003</c:v>
                </c:pt>
                <c:pt idx="6166">
                  <c:v>5.0107447000000001</c:v>
                </c:pt>
                <c:pt idx="6167">
                  <c:v>5.0115574000000001</c:v>
                </c:pt>
                <c:pt idx="6168">
                  <c:v>5.0123699999999998</c:v>
                </c:pt>
                <c:pt idx="6169">
                  <c:v>5.0131826999999989</c:v>
                </c:pt>
                <c:pt idx="6170">
                  <c:v>5.0139952999999995</c:v>
                </c:pt>
                <c:pt idx="6171">
                  <c:v>5.0148078999999992</c:v>
                </c:pt>
                <c:pt idx="6172">
                  <c:v>5.0156206000000001</c:v>
                </c:pt>
                <c:pt idx="6173">
                  <c:v>5.0164331999999998</c:v>
                </c:pt>
                <c:pt idx="6174">
                  <c:v>5.0172458999999989</c:v>
                </c:pt>
                <c:pt idx="6175">
                  <c:v>5.0180584999999995</c:v>
                </c:pt>
                <c:pt idx="6176">
                  <c:v>5.0188711000000001</c:v>
                </c:pt>
                <c:pt idx="6177">
                  <c:v>5.0196838000000001</c:v>
                </c:pt>
                <c:pt idx="6178">
                  <c:v>5.020496399999999</c:v>
                </c:pt>
                <c:pt idx="6179">
                  <c:v>5.0213090999999999</c:v>
                </c:pt>
                <c:pt idx="6180">
                  <c:v>5.0221216999999987</c:v>
                </c:pt>
                <c:pt idx="6181">
                  <c:v>5.0229343999999978</c:v>
                </c:pt>
                <c:pt idx="6182">
                  <c:v>5.0237470000000002</c:v>
                </c:pt>
                <c:pt idx="6183">
                  <c:v>5.0245595999999981</c:v>
                </c:pt>
                <c:pt idx="6184">
                  <c:v>5.025372299999999</c:v>
                </c:pt>
                <c:pt idx="6185">
                  <c:v>5.0261848999999978</c:v>
                </c:pt>
                <c:pt idx="6186">
                  <c:v>5.0269975999999987</c:v>
                </c:pt>
                <c:pt idx="6187">
                  <c:v>5.0278101999999985</c:v>
                </c:pt>
                <c:pt idx="6188">
                  <c:v>5.0286227999999999</c:v>
                </c:pt>
                <c:pt idx="6189">
                  <c:v>5.0294354999999991</c:v>
                </c:pt>
                <c:pt idx="6190">
                  <c:v>5.0302481000000006</c:v>
                </c:pt>
                <c:pt idx="6191">
                  <c:v>5.0310608000000006</c:v>
                </c:pt>
                <c:pt idx="6192">
                  <c:v>5.0318734000000012</c:v>
                </c:pt>
                <c:pt idx="6193">
                  <c:v>5.032686</c:v>
                </c:pt>
                <c:pt idx="6194">
                  <c:v>5.0334987000000009</c:v>
                </c:pt>
                <c:pt idx="6195">
                  <c:v>5.0343112999999988</c:v>
                </c:pt>
                <c:pt idx="6196">
                  <c:v>5.0351239999999997</c:v>
                </c:pt>
                <c:pt idx="6197">
                  <c:v>5.0359365999999994</c:v>
                </c:pt>
                <c:pt idx="6198">
                  <c:v>5.0367493000000012</c:v>
                </c:pt>
                <c:pt idx="6199">
                  <c:v>5.0375619</c:v>
                </c:pt>
                <c:pt idx="6200">
                  <c:v>5.0383744999999998</c:v>
                </c:pt>
                <c:pt idx="6201">
                  <c:v>5.0391871999999998</c:v>
                </c:pt>
                <c:pt idx="6202">
                  <c:v>5.0399998000000004</c:v>
                </c:pt>
                <c:pt idx="6203">
                  <c:v>5.0408124999999995</c:v>
                </c:pt>
                <c:pt idx="6204">
                  <c:v>5.041625100000001</c:v>
                </c:pt>
                <c:pt idx="6205">
                  <c:v>5.0424376999999989</c:v>
                </c:pt>
                <c:pt idx="6206">
                  <c:v>5.0432503999999998</c:v>
                </c:pt>
                <c:pt idx="6207">
                  <c:v>5.0440630000000004</c:v>
                </c:pt>
                <c:pt idx="6208">
                  <c:v>5.0448756999999995</c:v>
                </c:pt>
                <c:pt idx="6209">
                  <c:v>5.0456883000000001</c:v>
                </c:pt>
                <c:pt idx="6210">
                  <c:v>5.046500899999999</c:v>
                </c:pt>
                <c:pt idx="6211">
                  <c:v>5.047313599999999</c:v>
                </c:pt>
                <c:pt idx="6212">
                  <c:v>5.0481261999999996</c:v>
                </c:pt>
                <c:pt idx="6213">
                  <c:v>5.0489388999999987</c:v>
                </c:pt>
                <c:pt idx="6214">
                  <c:v>5.0497515000000002</c:v>
                </c:pt>
                <c:pt idx="6215">
                  <c:v>5.050564099999999</c:v>
                </c:pt>
                <c:pt idx="6216">
                  <c:v>5.0513767999999999</c:v>
                </c:pt>
                <c:pt idx="6217">
                  <c:v>5.0521893999999987</c:v>
                </c:pt>
                <c:pt idx="6218">
                  <c:v>5.0530020999999996</c:v>
                </c:pt>
                <c:pt idx="6219">
                  <c:v>5.0538146999999993</c:v>
                </c:pt>
                <c:pt idx="6220">
                  <c:v>5.0546274000000002</c:v>
                </c:pt>
                <c:pt idx="6221">
                  <c:v>5.055439999999999</c:v>
                </c:pt>
                <c:pt idx="6222">
                  <c:v>5.0562525999999997</c:v>
                </c:pt>
                <c:pt idx="6223">
                  <c:v>5.0570652999999988</c:v>
                </c:pt>
                <c:pt idx="6224">
                  <c:v>5.0578778999999994</c:v>
                </c:pt>
                <c:pt idx="6225">
                  <c:v>5.0586906000000003</c:v>
                </c:pt>
                <c:pt idx="6226">
                  <c:v>5.0595032</c:v>
                </c:pt>
                <c:pt idx="6227">
                  <c:v>5.0603157999999988</c:v>
                </c:pt>
                <c:pt idx="6228">
                  <c:v>5.0611284999999997</c:v>
                </c:pt>
                <c:pt idx="6229">
                  <c:v>5.0619411000000003</c:v>
                </c:pt>
                <c:pt idx="6230">
                  <c:v>5.0627537999999994</c:v>
                </c:pt>
                <c:pt idx="6231">
                  <c:v>5.0635664</c:v>
                </c:pt>
                <c:pt idx="6232">
                  <c:v>5.0643789999999989</c:v>
                </c:pt>
                <c:pt idx="6233">
                  <c:v>5.0651916999999989</c:v>
                </c:pt>
                <c:pt idx="6234">
                  <c:v>5.0660042999999995</c:v>
                </c:pt>
                <c:pt idx="6235">
                  <c:v>5.0668169999999995</c:v>
                </c:pt>
                <c:pt idx="6236">
                  <c:v>5.0676296000000001</c:v>
                </c:pt>
                <c:pt idx="6237">
                  <c:v>5.0684423000000001</c:v>
                </c:pt>
                <c:pt idx="6238">
                  <c:v>5.0692548999999989</c:v>
                </c:pt>
                <c:pt idx="6239">
                  <c:v>5.0700675000000004</c:v>
                </c:pt>
                <c:pt idx="6240">
                  <c:v>5.0708801999999995</c:v>
                </c:pt>
                <c:pt idx="6241">
                  <c:v>5.071692800000001</c:v>
                </c:pt>
                <c:pt idx="6242">
                  <c:v>5.0725054999999992</c:v>
                </c:pt>
                <c:pt idx="6243">
                  <c:v>5.0733180999999998</c:v>
                </c:pt>
                <c:pt idx="6244">
                  <c:v>5.0741306999999995</c:v>
                </c:pt>
                <c:pt idx="6245">
                  <c:v>5.0749434000000004</c:v>
                </c:pt>
                <c:pt idx="6246">
                  <c:v>5.0757560000000002</c:v>
                </c:pt>
                <c:pt idx="6247">
                  <c:v>5.076568700000001</c:v>
                </c:pt>
                <c:pt idx="6248">
                  <c:v>5.077381299999999</c:v>
                </c:pt>
                <c:pt idx="6249">
                  <c:v>5.0781938999999996</c:v>
                </c:pt>
                <c:pt idx="6250">
                  <c:v>5.0790065999999996</c:v>
                </c:pt>
                <c:pt idx="6251">
                  <c:v>5.0798192000000002</c:v>
                </c:pt>
                <c:pt idx="6252">
                  <c:v>5.0806319000000002</c:v>
                </c:pt>
                <c:pt idx="6253">
                  <c:v>5.0814444999999999</c:v>
                </c:pt>
                <c:pt idx="6254">
                  <c:v>5.0822570999999996</c:v>
                </c:pt>
                <c:pt idx="6255">
                  <c:v>5.0830698000000005</c:v>
                </c:pt>
                <c:pt idx="6256">
                  <c:v>5.0838824000000002</c:v>
                </c:pt>
                <c:pt idx="6257">
                  <c:v>5.0846951000000002</c:v>
                </c:pt>
                <c:pt idx="6258">
                  <c:v>5.0855077</c:v>
                </c:pt>
                <c:pt idx="6259">
                  <c:v>5.0863204000000009</c:v>
                </c:pt>
                <c:pt idx="6260">
                  <c:v>5.0871329999999988</c:v>
                </c:pt>
                <c:pt idx="6261">
                  <c:v>5.0879455999999994</c:v>
                </c:pt>
                <c:pt idx="6262">
                  <c:v>5.0887583000000003</c:v>
                </c:pt>
                <c:pt idx="6263">
                  <c:v>5.0895709</c:v>
                </c:pt>
                <c:pt idx="6264">
                  <c:v>5.0903836</c:v>
                </c:pt>
                <c:pt idx="6265">
                  <c:v>5.0911961999999997</c:v>
                </c:pt>
                <c:pt idx="6266">
                  <c:v>5.0920087999999994</c:v>
                </c:pt>
                <c:pt idx="6267">
                  <c:v>5.0928214999999994</c:v>
                </c:pt>
                <c:pt idx="6268">
                  <c:v>5.0936341000000001</c:v>
                </c:pt>
                <c:pt idx="6269">
                  <c:v>5.0944467999999992</c:v>
                </c:pt>
                <c:pt idx="6270">
                  <c:v>5.0952593999999998</c:v>
                </c:pt>
                <c:pt idx="6271">
                  <c:v>5.0960720000000004</c:v>
                </c:pt>
                <c:pt idx="6272">
                  <c:v>5.0968846999999995</c:v>
                </c:pt>
                <c:pt idx="6273">
                  <c:v>5.0976973000000001</c:v>
                </c:pt>
                <c:pt idx="6274">
                  <c:v>5.0985099999999992</c:v>
                </c:pt>
                <c:pt idx="6275">
                  <c:v>5.0993225999999998</c:v>
                </c:pt>
                <c:pt idx="6276">
                  <c:v>5.100135299999998</c:v>
                </c:pt>
                <c:pt idx="6277">
                  <c:v>5.1009478999999995</c:v>
                </c:pt>
                <c:pt idx="6278">
                  <c:v>5.1017605000000001</c:v>
                </c:pt>
                <c:pt idx="6279">
                  <c:v>5.1025731999999993</c:v>
                </c:pt>
                <c:pt idx="6280">
                  <c:v>5.103385799999999</c:v>
                </c:pt>
                <c:pt idx="6281">
                  <c:v>5.104198499999999</c:v>
                </c:pt>
                <c:pt idx="6282">
                  <c:v>5.1050110999999987</c:v>
                </c:pt>
                <c:pt idx="6283">
                  <c:v>5.1058237000000002</c:v>
                </c:pt>
                <c:pt idx="6284">
                  <c:v>5.1066364000000002</c:v>
                </c:pt>
                <c:pt idx="6285">
                  <c:v>5.107448999999999</c:v>
                </c:pt>
                <c:pt idx="6286">
                  <c:v>5.1082616999999999</c:v>
                </c:pt>
                <c:pt idx="6287">
                  <c:v>5.1090742999999987</c:v>
                </c:pt>
                <c:pt idx="6288">
                  <c:v>5.1098868999999993</c:v>
                </c:pt>
                <c:pt idx="6289">
                  <c:v>5.1106996000000002</c:v>
                </c:pt>
                <c:pt idx="6290">
                  <c:v>5.1115121999999991</c:v>
                </c:pt>
                <c:pt idx="6291">
                  <c:v>5.1123248999999982</c:v>
                </c:pt>
                <c:pt idx="6292">
                  <c:v>5.1131374999999988</c:v>
                </c:pt>
                <c:pt idx="6293">
                  <c:v>5.1139501999999988</c:v>
                </c:pt>
                <c:pt idx="6294">
                  <c:v>5.1147627999999994</c:v>
                </c:pt>
                <c:pt idx="6295">
                  <c:v>5.1155753999999991</c:v>
                </c:pt>
                <c:pt idx="6296">
                  <c:v>5.1163881</c:v>
                </c:pt>
                <c:pt idx="6297">
                  <c:v>5.1172006999999988</c:v>
                </c:pt>
                <c:pt idx="6298">
                  <c:v>5.1180133999999988</c:v>
                </c:pt>
                <c:pt idx="6299">
                  <c:v>5.1188259999999994</c:v>
                </c:pt>
                <c:pt idx="6300">
                  <c:v>5.1196386</c:v>
                </c:pt>
                <c:pt idx="6301">
                  <c:v>5.1204512999999992</c:v>
                </c:pt>
                <c:pt idx="6302">
                  <c:v>5.1212638999999998</c:v>
                </c:pt>
                <c:pt idx="6303">
                  <c:v>5.122076599999998</c:v>
                </c:pt>
                <c:pt idx="6304">
                  <c:v>5.1228891999999986</c:v>
                </c:pt>
                <c:pt idx="6305">
                  <c:v>5.1237017999999992</c:v>
                </c:pt>
                <c:pt idx="6306">
                  <c:v>5.1245144999999974</c:v>
                </c:pt>
                <c:pt idx="6307">
                  <c:v>5.1253270999999989</c:v>
                </c:pt>
                <c:pt idx="6308">
                  <c:v>5.1261397999999989</c:v>
                </c:pt>
                <c:pt idx="6309">
                  <c:v>5.1269523999999995</c:v>
                </c:pt>
                <c:pt idx="6310">
                  <c:v>5.1277649999999992</c:v>
                </c:pt>
                <c:pt idx="6311">
                  <c:v>5.1285776999999992</c:v>
                </c:pt>
                <c:pt idx="6312">
                  <c:v>5.129390299999999</c:v>
                </c:pt>
                <c:pt idx="6313">
                  <c:v>5.1302029999999998</c:v>
                </c:pt>
                <c:pt idx="6314">
                  <c:v>5.1310155999999987</c:v>
                </c:pt>
                <c:pt idx="6315">
                  <c:v>5.1318282999999996</c:v>
                </c:pt>
                <c:pt idx="6316">
                  <c:v>5.1326409000000002</c:v>
                </c:pt>
                <c:pt idx="6317">
                  <c:v>5.1334534999999999</c:v>
                </c:pt>
                <c:pt idx="6318">
                  <c:v>5.1342661999999999</c:v>
                </c:pt>
                <c:pt idx="6319">
                  <c:v>5.1350787999999996</c:v>
                </c:pt>
                <c:pt idx="6320">
                  <c:v>5.1358914999999996</c:v>
                </c:pt>
                <c:pt idx="6321">
                  <c:v>5.1367041000000002</c:v>
                </c:pt>
                <c:pt idx="6322">
                  <c:v>5.1375166999999982</c:v>
                </c:pt>
                <c:pt idx="6323">
                  <c:v>5.1383293999999999</c:v>
                </c:pt>
                <c:pt idx="6324">
                  <c:v>5.1391419999999997</c:v>
                </c:pt>
                <c:pt idx="6325">
                  <c:v>5.1399546999999988</c:v>
                </c:pt>
                <c:pt idx="6326">
                  <c:v>5.1407673000000003</c:v>
                </c:pt>
                <c:pt idx="6327">
                  <c:v>5.1415799</c:v>
                </c:pt>
                <c:pt idx="6328">
                  <c:v>5.1423926</c:v>
                </c:pt>
                <c:pt idx="6329">
                  <c:v>5.1432051999999997</c:v>
                </c:pt>
                <c:pt idx="6330">
                  <c:v>5.1440178999999979</c:v>
                </c:pt>
                <c:pt idx="6331">
                  <c:v>5.1448304999999985</c:v>
                </c:pt>
                <c:pt idx="6332">
                  <c:v>5.1456432000000003</c:v>
                </c:pt>
                <c:pt idx="6333">
                  <c:v>5.1464557999999991</c:v>
                </c:pt>
                <c:pt idx="6334">
                  <c:v>5.1472683999999997</c:v>
                </c:pt>
                <c:pt idx="6335">
                  <c:v>5.1480810999999989</c:v>
                </c:pt>
                <c:pt idx="6336">
                  <c:v>5.1488937000000004</c:v>
                </c:pt>
                <c:pt idx="6337">
                  <c:v>5.1497064000000004</c:v>
                </c:pt>
                <c:pt idx="6338">
                  <c:v>5.1505189999999992</c:v>
                </c:pt>
                <c:pt idx="6339">
                  <c:v>5.1513315999999989</c:v>
                </c:pt>
                <c:pt idx="6340">
                  <c:v>5.152144299999998</c:v>
                </c:pt>
                <c:pt idx="6341">
                  <c:v>5.1529568999999986</c:v>
                </c:pt>
                <c:pt idx="6342">
                  <c:v>5.1537696000000004</c:v>
                </c:pt>
                <c:pt idx="6343">
                  <c:v>5.1545821999999983</c:v>
                </c:pt>
                <c:pt idx="6344">
                  <c:v>5.1553947999999989</c:v>
                </c:pt>
                <c:pt idx="6345">
                  <c:v>5.1562074999999998</c:v>
                </c:pt>
                <c:pt idx="6346">
                  <c:v>5.1570200999999996</c:v>
                </c:pt>
                <c:pt idx="6347">
                  <c:v>5.1578327999999987</c:v>
                </c:pt>
                <c:pt idx="6348">
                  <c:v>5.1586454000000002</c:v>
                </c:pt>
                <c:pt idx="6349">
                  <c:v>5.1594581000000002</c:v>
                </c:pt>
                <c:pt idx="6350">
                  <c:v>5.160270699999999</c:v>
                </c:pt>
                <c:pt idx="6351">
                  <c:v>5.1610832999999987</c:v>
                </c:pt>
                <c:pt idx="6352">
                  <c:v>5.1618959999999987</c:v>
                </c:pt>
                <c:pt idx="6353">
                  <c:v>5.1627085999999993</c:v>
                </c:pt>
                <c:pt idx="6354">
                  <c:v>5.1635212999999993</c:v>
                </c:pt>
                <c:pt idx="6355">
                  <c:v>5.1643338999999981</c:v>
                </c:pt>
                <c:pt idx="6356">
                  <c:v>5.1651464999999988</c:v>
                </c:pt>
                <c:pt idx="6357">
                  <c:v>5.1659591999999988</c:v>
                </c:pt>
                <c:pt idx="6358">
                  <c:v>5.1667717999999994</c:v>
                </c:pt>
                <c:pt idx="6359">
                  <c:v>5.1675844999999976</c:v>
                </c:pt>
                <c:pt idx="6360">
                  <c:v>5.1683971</c:v>
                </c:pt>
                <c:pt idx="6361">
                  <c:v>5.1692096999999997</c:v>
                </c:pt>
                <c:pt idx="6362">
                  <c:v>5.1700223999999997</c:v>
                </c:pt>
                <c:pt idx="6363">
                  <c:v>5.1708349999999994</c:v>
                </c:pt>
                <c:pt idx="6364">
                  <c:v>5.1716477000000012</c:v>
                </c:pt>
                <c:pt idx="6365">
                  <c:v>5.1724603</c:v>
                </c:pt>
                <c:pt idx="6366">
                  <c:v>5.1732728999999997</c:v>
                </c:pt>
                <c:pt idx="6367">
                  <c:v>5.174085599999998</c:v>
                </c:pt>
                <c:pt idx="6368">
                  <c:v>5.1748981999999994</c:v>
                </c:pt>
                <c:pt idx="6369">
                  <c:v>5.1757108999999994</c:v>
                </c:pt>
                <c:pt idx="6370">
                  <c:v>5.1765235000000001</c:v>
                </c:pt>
                <c:pt idx="6371">
                  <c:v>5.1773361999999992</c:v>
                </c:pt>
                <c:pt idx="6372">
                  <c:v>5.1781487999999998</c:v>
                </c:pt>
                <c:pt idx="6373">
                  <c:v>5.1789614000000004</c:v>
                </c:pt>
                <c:pt idx="6374">
                  <c:v>5.1797741000000004</c:v>
                </c:pt>
                <c:pt idx="6375">
                  <c:v>5.1805866999999992</c:v>
                </c:pt>
                <c:pt idx="6376">
                  <c:v>5.181399400000001</c:v>
                </c:pt>
                <c:pt idx="6377">
                  <c:v>5.1822119999999989</c:v>
                </c:pt>
                <c:pt idx="6378">
                  <c:v>5.1830245999999995</c:v>
                </c:pt>
                <c:pt idx="6379">
                  <c:v>5.1838372999999995</c:v>
                </c:pt>
                <c:pt idx="6380">
                  <c:v>5.1846499000000001</c:v>
                </c:pt>
                <c:pt idx="6381">
                  <c:v>5.1854626000000001</c:v>
                </c:pt>
                <c:pt idx="6382">
                  <c:v>5.1862751999999999</c:v>
                </c:pt>
                <c:pt idx="6383">
                  <c:v>5.1870877999999987</c:v>
                </c:pt>
                <c:pt idx="6384">
                  <c:v>5.1879004999999987</c:v>
                </c:pt>
                <c:pt idx="6385">
                  <c:v>5.1887131000000002</c:v>
                </c:pt>
                <c:pt idx="6386">
                  <c:v>5.1895257999999993</c:v>
                </c:pt>
                <c:pt idx="6387">
                  <c:v>5.190338399999999</c:v>
                </c:pt>
                <c:pt idx="6388">
                  <c:v>5.191151099999999</c:v>
                </c:pt>
                <c:pt idx="6389">
                  <c:v>5.1919636999999996</c:v>
                </c:pt>
                <c:pt idx="6390">
                  <c:v>5.1927762999999993</c:v>
                </c:pt>
                <c:pt idx="6391">
                  <c:v>5.1935889999999993</c:v>
                </c:pt>
                <c:pt idx="6392">
                  <c:v>5.1944015999999991</c:v>
                </c:pt>
                <c:pt idx="6393">
                  <c:v>5.1952142999999991</c:v>
                </c:pt>
                <c:pt idx="6394">
                  <c:v>5.1960268999999988</c:v>
                </c:pt>
                <c:pt idx="6395">
                  <c:v>5.1968394999999994</c:v>
                </c:pt>
                <c:pt idx="6396">
                  <c:v>5.1976521999999994</c:v>
                </c:pt>
                <c:pt idx="6397">
                  <c:v>5.1984647999999991</c:v>
                </c:pt>
                <c:pt idx="6398">
                  <c:v>5.1992775</c:v>
                </c:pt>
                <c:pt idx="6399">
                  <c:v>5.2000900999999997</c:v>
                </c:pt>
                <c:pt idx="6400">
                  <c:v>5.2009027000000003</c:v>
                </c:pt>
                <c:pt idx="6401">
                  <c:v>5.2017154000000003</c:v>
                </c:pt>
                <c:pt idx="6402">
                  <c:v>5.202528</c:v>
                </c:pt>
                <c:pt idx="6403">
                  <c:v>5.2033407000000009</c:v>
                </c:pt>
                <c:pt idx="6404">
                  <c:v>5.2041532999999989</c:v>
                </c:pt>
                <c:pt idx="6405">
                  <c:v>5.2049658999999995</c:v>
                </c:pt>
                <c:pt idx="6406">
                  <c:v>5.2057786000000004</c:v>
                </c:pt>
                <c:pt idx="6407">
                  <c:v>5.2065912000000001</c:v>
                </c:pt>
                <c:pt idx="6408">
                  <c:v>5.2074039000000001</c:v>
                </c:pt>
                <c:pt idx="6409">
                  <c:v>5.2082164999999998</c:v>
                </c:pt>
                <c:pt idx="6410">
                  <c:v>5.2090292000000007</c:v>
                </c:pt>
                <c:pt idx="6411">
                  <c:v>5.2098418000000004</c:v>
                </c:pt>
                <c:pt idx="6412">
                  <c:v>5.2106544000000001</c:v>
                </c:pt>
                <c:pt idx="6413">
                  <c:v>5.211467100000001</c:v>
                </c:pt>
                <c:pt idx="6414">
                  <c:v>5.2122796999999998</c:v>
                </c:pt>
                <c:pt idx="6415">
                  <c:v>5.2130923999999998</c:v>
                </c:pt>
                <c:pt idx="6416">
                  <c:v>5.2139049999999987</c:v>
                </c:pt>
                <c:pt idx="6417">
                  <c:v>5.2147175999999993</c:v>
                </c:pt>
                <c:pt idx="6418">
                  <c:v>5.2155302999999993</c:v>
                </c:pt>
                <c:pt idx="6419">
                  <c:v>5.2163428999999999</c:v>
                </c:pt>
                <c:pt idx="6420">
                  <c:v>5.2171555999999981</c:v>
                </c:pt>
                <c:pt idx="6421">
                  <c:v>5.2179681999999996</c:v>
                </c:pt>
                <c:pt idx="6422">
                  <c:v>5.2187807999999993</c:v>
                </c:pt>
                <c:pt idx="6423">
                  <c:v>5.2195935000000002</c:v>
                </c:pt>
                <c:pt idx="6424">
                  <c:v>5.220406099999999</c:v>
                </c:pt>
                <c:pt idx="6425">
                  <c:v>5.2212187999999999</c:v>
                </c:pt>
                <c:pt idx="6426">
                  <c:v>5.2220313999999988</c:v>
                </c:pt>
                <c:pt idx="6427">
                  <c:v>5.2228440999999988</c:v>
                </c:pt>
                <c:pt idx="6428">
                  <c:v>5.2236567000000003</c:v>
                </c:pt>
                <c:pt idx="6429">
                  <c:v>5.2244693</c:v>
                </c:pt>
                <c:pt idx="6430">
                  <c:v>5.225282</c:v>
                </c:pt>
                <c:pt idx="6431">
                  <c:v>5.2260945999999988</c:v>
                </c:pt>
                <c:pt idx="6432">
                  <c:v>5.2269072999999988</c:v>
                </c:pt>
                <c:pt idx="6433">
                  <c:v>5.2277198999999994</c:v>
                </c:pt>
                <c:pt idx="6434">
                  <c:v>5.2285324999999991</c:v>
                </c:pt>
                <c:pt idx="6435">
                  <c:v>5.2293452</c:v>
                </c:pt>
                <c:pt idx="6436">
                  <c:v>5.2301577999999997</c:v>
                </c:pt>
                <c:pt idx="6437">
                  <c:v>5.2309704999999997</c:v>
                </c:pt>
                <c:pt idx="6438">
                  <c:v>5.2317831000000012</c:v>
                </c:pt>
                <c:pt idx="6439">
                  <c:v>5.2325957000000001</c:v>
                </c:pt>
                <c:pt idx="6440">
                  <c:v>5.233408400000001</c:v>
                </c:pt>
                <c:pt idx="6441">
                  <c:v>5.2342209999999998</c:v>
                </c:pt>
                <c:pt idx="6442">
                  <c:v>5.2350336999999998</c:v>
                </c:pt>
                <c:pt idx="6443">
                  <c:v>5.2358463000000004</c:v>
                </c:pt>
                <c:pt idx="6444">
                  <c:v>5.2366590000000013</c:v>
                </c:pt>
                <c:pt idx="6445">
                  <c:v>5.2374716000000001</c:v>
                </c:pt>
                <c:pt idx="6446">
                  <c:v>5.2382841999999998</c:v>
                </c:pt>
                <c:pt idx="6447">
                  <c:v>5.2390968999999998</c:v>
                </c:pt>
                <c:pt idx="6448">
                  <c:v>5.2399095000000004</c:v>
                </c:pt>
                <c:pt idx="6449">
                  <c:v>5.2407222000000004</c:v>
                </c:pt>
                <c:pt idx="6450">
                  <c:v>5.2415347999999993</c:v>
                </c:pt>
                <c:pt idx="6451">
                  <c:v>5.2423473999999999</c:v>
                </c:pt>
                <c:pt idx="6452">
                  <c:v>5.2431600999999999</c:v>
                </c:pt>
                <c:pt idx="6453">
                  <c:v>5.2439726999999996</c:v>
                </c:pt>
                <c:pt idx="6454">
                  <c:v>5.2447853999999987</c:v>
                </c:pt>
                <c:pt idx="6455">
                  <c:v>5.2455980000000002</c:v>
                </c:pt>
                <c:pt idx="6456">
                  <c:v>5.246410599999999</c:v>
                </c:pt>
                <c:pt idx="6457">
                  <c:v>5.2472232999999999</c:v>
                </c:pt>
                <c:pt idx="6458">
                  <c:v>5.2480358999999988</c:v>
                </c:pt>
                <c:pt idx="6459">
                  <c:v>5.2488485999999996</c:v>
                </c:pt>
                <c:pt idx="6460">
                  <c:v>5.2496612000000011</c:v>
                </c:pt>
                <c:pt idx="6461">
                  <c:v>5.2504738</c:v>
                </c:pt>
                <c:pt idx="6462">
                  <c:v>5.2512865</c:v>
                </c:pt>
                <c:pt idx="6463">
                  <c:v>5.2520990999999997</c:v>
                </c:pt>
                <c:pt idx="6464">
                  <c:v>5.2529117999999988</c:v>
                </c:pt>
                <c:pt idx="6465">
                  <c:v>5.2537244000000003</c:v>
                </c:pt>
                <c:pt idx="6466">
                  <c:v>5.2545370999999994</c:v>
                </c:pt>
                <c:pt idx="6467">
                  <c:v>5.2553497000000009</c:v>
                </c:pt>
                <c:pt idx="6468">
                  <c:v>5.2561622999999997</c:v>
                </c:pt>
                <c:pt idx="6469">
                  <c:v>5.2569749999999988</c:v>
                </c:pt>
                <c:pt idx="6470">
                  <c:v>5.2577875999999995</c:v>
                </c:pt>
                <c:pt idx="6471">
                  <c:v>5.2586003000000003</c:v>
                </c:pt>
                <c:pt idx="6472">
                  <c:v>5.2594129000000001</c:v>
                </c:pt>
                <c:pt idx="6473">
                  <c:v>5.2602254999999998</c:v>
                </c:pt>
                <c:pt idx="6474">
                  <c:v>5.2610381999999998</c:v>
                </c:pt>
                <c:pt idx="6475">
                  <c:v>5.2618507999999995</c:v>
                </c:pt>
                <c:pt idx="6476">
                  <c:v>5.2626635000000004</c:v>
                </c:pt>
                <c:pt idx="6477">
                  <c:v>5.2634761000000001</c:v>
                </c:pt>
                <c:pt idx="6478">
                  <c:v>5.2642886999999989</c:v>
                </c:pt>
                <c:pt idx="6479">
                  <c:v>5.2651013999999989</c:v>
                </c:pt>
                <c:pt idx="6480">
                  <c:v>5.2659139999999987</c:v>
                </c:pt>
                <c:pt idx="6481">
                  <c:v>5.2667267000000004</c:v>
                </c:pt>
                <c:pt idx="6482">
                  <c:v>5.2675392999999993</c:v>
                </c:pt>
                <c:pt idx="6483">
                  <c:v>5.2683520000000001</c:v>
                </c:pt>
                <c:pt idx="6484">
                  <c:v>5.269164599999999</c:v>
                </c:pt>
                <c:pt idx="6485">
                  <c:v>5.2699771999999996</c:v>
                </c:pt>
                <c:pt idx="6486">
                  <c:v>5.2707898999999996</c:v>
                </c:pt>
                <c:pt idx="6487">
                  <c:v>5.2716025000000011</c:v>
                </c:pt>
                <c:pt idx="6488">
                  <c:v>5.2724151999999993</c:v>
                </c:pt>
                <c:pt idx="6489">
                  <c:v>5.2732278000000008</c:v>
                </c:pt>
                <c:pt idx="6490">
                  <c:v>5.2740403999999996</c:v>
                </c:pt>
                <c:pt idx="6491">
                  <c:v>5.2748530999999996</c:v>
                </c:pt>
                <c:pt idx="6492">
                  <c:v>5.2756657000000011</c:v>
                </c:pt>
                <c:pt idx="6493">
                  <c:v>5.2764784000000011</c:v>
                </c:pt>
                <c:pt idx="6494">
                  <c:v>5.2772910000000008</c:v>
                </c:pt>
                <c:pt idx="6495">
                  <c:v>5.2781035999999997</c:v>
                </c:pt>
                <c:pt idx="6496">
                  <c:v>5.2789162999999988</c:v>
                </c:pt>
                <c:pt idx="6497">
                  <c:v>5.2797289000000012</c:v>
                </c:pt>
                <c:pt idx="6498">
                  <c:v>5.2805416000000003</c:v>
                </c:pt>
                <c:pt idx="6499">
                  <c:v>5.2813542</c:v>
                </c:pt>
                <c:pt idx="6500">
                  <c:v>5.2821667999999997</c:v>
                </c:pt>
                <c:pt idx="6501">
                  <c:v>5.2829794999999997</c:v>
                </c:pt>
                <c:pt idx="6502">
                  <c:v>5.2837921000000012</c:v>
                </c:pt>
                <c:pt idx="6503">
                  <c:v>5.2846047999999994</c:v>
                </c:pt>
                <c:pt idx="6504">
                  <c:v>5.2854174</c:v>
                </c:pt>
                <c:pt idx="6505">
                  <c:v>5.2862301000000009</c:v>
                </c:pt>
                <c:pt idx="6506">
                  <c:v>5.2870426999999998</c:v>
                </c:pt>
                <c:pt idx="6507">
                  <c:v>5.2878552999999995</c:v>
                </c:pt>
                <c:pt idx="6508">
                  <c:v>5.2886680000000013</c:v>
                </c:pt>
                <c:pt idx="6509">
                  <c:v>5.2894806000000001</c:v>
                </c:pt>
                <c:pt idx="6510">
                  <c:v>5.290293300000001</c:v>
                </c:pt>
                <c:pt idx="6511">
                  <c:v>5.2911058999999989</c:v>
                </c:pt>
                <c:pt idx="6512">
                  <c:v>5.2919184999999995</c:v>
                </c:pt>
                <c:pt idx="6513">
                  <c:v>5.2927311999999995</c:v>
                </c:pt>
                <c:pt idx="6514">
                  <c:v>5.2935438000000001</c:v>
                </c:pt>
                <c:pt idx="6515">
                  <c:v>5.2943564999999992</c:v>
                </c:pt>
                <c:pt idx="6516">
                  <c:v>5.2951690999999999</c:v>
                </c:pt>
                <c:pt idx="6517">
                  <c:v>5.2959816999999987</c:v>
                </c:pt>
                <c:pt idx="6518">
                  <c:v>5.2967943999999996</c:v>
                </c:pt>
                <c:pt idx="6519">
                  <c:v>5.2976070000000002</c:v>
                </c:pt>
                <c:pt idx="6520">
                  <c:v>5.2984197000000002</c:v>
                </c:pt>
                <c:pt idx="6521">
                  <c:v>5.2992322999999999</c:v>
                </c:pt>
                <c:pt idx="6522">
                  <c:v>5.300044999999999</c:v>
                </c:pt>
                <c:pt idx="6523">
                  <c:v>5.3008575999999987</c:v>
                </c:pt>
                <c:pt idx="6524">
                  <c:v>5.3016702000000002</c:v>
                </c:pt>
                <c:pt idx="6525">
                  <c:v>5.3024828999999993</c:v>
                </c:pt>
                <c:pt idx="6526">
                  <c:v>5.3032954999999999</c:v>
                </c:pt>
                <c:pt idx="6527">
                  <c:v>5.3041081999999991</c:v>
                </c:pt>
                <c:pt idx="6528">
                  <c:v>5.3049207999999988</c:v>
                </c:pt>
                <c:pt idx="6529">
                  <c:v>5.3057334000000003</c:v>
                </c:pt>
                <c:pt idx="6530">
                  <c:v>5.3065461000000003</c:v>
                </c:pt>
                <c:pt idx="6531">
                  <c:v>5.3073587</c:v>
                </c:pt>
                <c:pt idx="6532">
                  <c:v>5.3081714</c:v>
                </c:pt>
                <c:pt idx="6533">
                  <c:v>5.3089839999999988</c:v>
                </c:pt>
                <c:pt idx="6534">
                  <c:v>5.3097966000000003</c:v>
                </c:pt>
                <c:pt idx="6535">
                  <c:v>5.3106093000000003</c:v>
                </c:pt>
                <c:pt idx="6536">
                  <c:v>5.3114219</c:v>
                </c:pt>
                <c:pt idx="6537">
                  <c:v>5.3122345999999991</c:v>
                </c:pt>
                <c:pt idx="6538">
                  <c:v>5.3130471999999997</c:v>
                </c:pt>
                <c:pt idx="6539">
                  <c:v>5.3138598999999989</c:v>
                </c:pt>
                <c:pt idx="6540">
                  <c:v>5.3146724999999995</c:v>
                </c:pt>
                <c:pt idx="6541">
                  <c:v>5.3154850999999992</c:v>
                </c:pt>
                <c:pt idx="6542">
                  <c:v>5.3162978000000001</c:v>
                </c:pt>
                <c:pt idx="6543">
                  <c:v>5.317110399999998</c:v>
                </c:pt>
                <c:pt idx="6544">
                  <c:v>5.3179230999999989</c:v>
                </c:pt>
                <c:pt idx="6545">
                  <c:v>5.3187356999999995</c:v>
                </c:pt>
                <c:pt idx="6546">
                  <c:v>5.3195483000000001</c:v>
                </c:pt>
                <c:pt idx="6547">
                  <c:v>5.3203610000000001</c:v>
                </c:pt>
                <c:pt idx="6548">
                  <c:v>5.3211735999999989</c:v>
                </c:pt>
                <c:pt idx="6549">
                  <c:v>5.3219862999999981</c:v>
                </c:pt>
                <c:pt idx="6550">
                  <c:v>5.3227988999999996</c:v>
                </c:pt>
                <c:pt idx="6551">
                  <c:v>5.3236114999999993</c:v>
                </c:pt>
                <c:pt idx="6552">
                  <c:v>5.3244241999999984</c:v>
                </c:pt>
                <c:pt idx="6553">
                  <c:v>5.325236799999999</c:v>
                </c:pt>
                <c:pt idx="6554">
                  <c:v>5.3260494999999999</c:v>
                </c:pt>
                <c:pt idx="6555">
                  <c:v>5.3268620999999996</c:v>
                </c:pt>
                <c:pt idx="6556">
                  <c:v>5.3276746999999993</c:v>
                </c:pt>
                <c:pt idx="6557">
                  <c:v>5.3284873999999993</c:v>
                </c:pt>
                <c:pt idx="6558">
                  <c:v>5.3292999999999999</c:v>
                </c:pt>
                <c:pt idx="6559">
                  <c:v>5.330112699999999</c:v>
                </c:pt>
                <c:pt idx="6560">
                  <c:v>5.3309252999999988</c:v>
                </c:pt>
                <c:pt idx="6561">
                  <c:v>5.3317379999999996</c:v>
                </c:pt>
                <c:pt idx="6562">
                  <c:v>5.3325505999999994</c:v>
                </c:pt>
                <c:pt idx="6563">
                  <c:v>5.3333632000000009</c:v>
                </c:pt>
                <c:pt idx="6564">
                  <c:v>5.3341758999999991</c:v>
                </c:pt>
                <c:pt idx="6565">
                  <c:v>5.3349884999999988</c:v>
                </c:pt>
                <c:pt idx="6566">
                  <c:v>5.3358011999999997</c:v>
                </c:pt>
                <c:pt idx="6567">
                  <c:v>5.3366138000000003</c:v>
                </c:pt>
                <c:pt idx="6568">
                  <c:v>5.3374264</c:v>
                </c:pt>
                <c:pt idx="6569">
                  <c:v>5.3382391000000009</c:v>
                </c:pt>
                <c:pt idx="6570">
                  <c:v>5.3390516999999997</c:v>
                </c:pt>
                <c:pt idx="6571">
                  <c:v>5.3398643999999997</c:v>
                </c:pt>
                <c:pt idx="6572">
                  <c:v>5.3406770000000003</c:v>
                </c:pt>
                <c:pt idx="6573">
                  <c:v>5.3414896000000001</c:v>
                </c:pt>
                <c:pt idx="6574">
                  <c:v>5.3423023000000001</c:v>
                </c:pt>
                <c:pt idx="6575">
                  <c:v>5.343114899999998</c:v>
                </c:pt>
                <c:pt idx="6576">
                  <c:v>5.3439275999999989</c:v>
                </c:pt>
                <c:pt idx="6577">
                  <c:v>5.3447401999999995</c:v>
                </c:pt>
                <c:pt idx="6578">
                  <c:v>5.3455528999999995</c:v>
                </c:pt>
                <c:pt idx="6579">
                  <c:v>5.3463655000000001</c:v>
                </c:pt>
                <c:pt idx="6580">
                  <c:v>5.3471780999999989</c:v>
                </c:pt>
                <c:pt idx="6581">
                  <c:v>5.3479907999999989</c:v>
                </c:pt>
                <c:pt idx="6582">
                  <c:v>5.3488034000000004</c:v>
                </c:pt>
                <c:pt idx="6583">
                  <c:v>5.3496161000000004</c:v>
                </c:pt>
                <c:pt idx="6584">
                  <c:v>5.3504287000000001</c:v>
                </c:pt>
                <c:pt idx="6585">
                  <c:v>5.3512412999999999</c:v>
                </c:pt>
                <c:pt idx="6586">
                  <c:v>5.352053999999999</c:v>
                </c:pt>
                <c:pt idx="6587">
                  <c:v>5.3528665999999987</c:v>
                </c:pt>
                <c:pt idx="6588">
                  <c:v>5.3536792999999996</c:v>
                </c:pt>
                <c:pt idx="6589">
                  <c:v>5.3544918999999993</c:v>
                </c:pt>
                <c:pt idx="6590">
                  <c:v>5.355304499999999</c:v>
                </c:pt>
                <c:pt idx="6591">
                  <c:v>5.356117199999999</c:v>
                </c:pt>
                <c:pt idx="6592">
                  <c:v>5.3569297999999996</c:v>
                </c:pt>
                <c:pt idx="6593">
                  <c:v>5.3577424999999996</c:v>
                </c:pt>
                <c:pt idx="6594">
                  <c:v>5.3585550999999993</c:v>
                </c:pt>
                <c:pt idx="6595">
                  <c:v>5.3593677000000008</c:v>
                </c:pt>
                <c:pt idx="6596">
                  <c:v>5.3601803999999991</c:v>
                </c:pt>
                <c:pt idx="6597">
                  <c:v>5.3609929999999988</c:v>
                </c:pt>
                <c:pt idx="6598">
                  <c:v>5.3618056999999988</c:v>
                </c:pt>
                <c:pt idx="6599">
                  <c:v>5.3626182999999994</c:v>
                </c:pt>
                <c:pt idx="6600">
                  <c:v>5.3634309999999994</c:v>
                </c:pt>
                <c:pt idx="6601">
                  <c:v>5.3642436</c:v>
                </c:pt>
                <c:pt idx="6602">
                  <c:v>5.3650561999999988</c:v>
                </c:pt>
                <c:pt idx="6603">
                  <c:v>5.3658688999999988</c:v>
                </c:pt>
                <c:pt idx="6604">
                  <c:v>5.3666814999999994</c:v>
                </c:pt>
                <c:pt idx="6605">
                  <c:v>5.3674941999999985</c:v>
                </c:pt>
                <c:pt idx="6606">
                  <c:v>5.3683067999999992</c:v>
                </c:pt>
                <c:pt idx="6607">
                  <c:v>5.3691193999999989</c:v>
                </c:pt>
                <c:pt idx="6608">
                  <c:v>5.3699320999999989</c:v>
                </c:pt>
                <c:pt idx="6609">
                  <c:v>5.3707447000000004</c:v>
                </c:pt>
                <c:pt idx="6610">
                  <c:v>5.3715574000000004</c:v>
                </c:pt>
                <c:pt idx="6611">
                  <c:v>5.3723700000000001</c:v>
                </c:pt>
                <c:pt idx="6612">
                  <c:v>5.3731825999999989</c:v>
                </c:pt>
                <c:pt idx="6613">
                  <c:v>5.3739952999999989</c:v>
                </c:pt>
                <c:pt idx="6614">
                  <c:v>5.3748078999999995</c:v>
                </c:pt>
                <c:pt idx="6615">
                  <c:v>5.3756206000000004</c:v>
                </c:pt>
                <c:pt idx="6616">
                  <c:v>5.3764332000000001</c:v>
                </c:pt>
                <c:pt idx="6617">
                  <c:v>5.3772459000000001</c:v>
                </c:pt>
                <c:pt idx="6618">
                  <c:v>5.3780584999999999</c:v>
                </c:pt>
                <c:pt idx="6619">
                  <c:v>5.3788710999999996</c:v>
                </c:pt>
                <c:pt idx="6620">
                  <c:v>5.3796838000000005</c:v>
                </c:pt>
                <c:pt idx="6621">
                  <c:v>5.3804964000000002</c:v>
                </c:pt>
                <c:pt idx="6622">
                  <c:v>5.3813091000000011</c:v>
                </c:pt>
                <c:pt idx="6623">
                  <c:v>5.382121699999999</c:v>
                </c:pt>
                <c:pt idx="6624">
                  <c:v>5.3829342999999978</c:v>
                </c:pt>
                <c:pt idx="6625">
                  <c:v>5.3837469999999996</c:v>
                </c:pt>
                <c:pt idx="6626">
                  <c:v>5.3845595999999993</c:v>
                </c:pt>
                <c:pt idx="6627">
                  <c:v>5.3853723000000002</c:v>
                </c:pt>
                <c:pt idx="6628">
                  <c:v>5.3861848999999982</c:v>
                </c:pt>
                <c:pt idx="6629">
                  <c:v>5.3869974999999997</c:v>
                </c:pt>
                <c:pt idx="6630">
                  <c:v>5.3878101999999988</c:v>
                </c:pt>
                <c:pt idx="6631">
                  <c:v>5.3886228000000003</c:v>
                </c:pt>
                <c:pt idx="6632">
                  <c:v>5.3894354999999994</c:v>
                </c:pt>
                <c:pt idx="6633">
                  <c:v>5.3902481000000009</c:v>
                </c:pt>
                <c:pt idx="6634">
                  <c:v>5.3910608</c:v>
                </c:pt>
                <c:pt idx="6635">
                  <c:v>5.3918733999999997</c:v>
                </c:pt>
                <c:pt idx="6636">
                  <c:v>5.3926859999999994</c:v>
                </c:pt>
                <c:pt idx="6637">
                  <c:v>5.3934987000000003</c:v>
                </c:pt>
                <c:pt idx="6638">
                  <c:v>5.3943112999999991</c:v>
                </c:pt>
                <c:pt idx="6639">
                  <c:v>5.3951239999999991</c:v>
                </c:pt>
                <c:pt idx="6640">
                  <c:v>5.395936599999998</c:v>
                </c:pt>
                <c:pt idx="6641">
                  <c:v>5.3967492000000004</c:v>
                </c:pt>
                <c:pt idx="6642">
                  <c:v>5.3975618999999995</c:v>
                </c:pt>
                <c:pt idx="6643">
                  <c:v>5.3983744999999992</c:v>
                </c:pt>
                <c:pt idx="6644">
                  <c:v>5.3991871999999992</c:v>
                </c:pt>
                <c:pt idx="6645">
                  <c:v>5.3999997999999998</c:v>
                </c:pt>
                <c:pt idx="6646">
                  <c:v>5.4008124000000004</c:v>
                </c:pt>
                <c:pt idx="6647">
                  <c:v>5.4016251000000013</c:v>
                </c:pt>
                <c:pt idx="6648">
                  <c:v>5.4024377000000001</c:v>
                </c:pt>
                <c:pt idx="6649">
                  <c:v>5.403250400000001</c:v>
                </c:pt>
                <c:pt idx="6650">
                  <c:v>5.4040629999999998</c:v>
                </c:pt>
                <c:pt idx="6651">
                  <c:v>5.4048755999999987</c:v>
                </c:pt>
                <c:pt idx="6652">
                  <c:v>5.4056882999999996</c:v>
                </c:pt>
                <c:pt idx="6653">
                  <c:v>5.4065009000000002</c:v>
                </c:pt>
                <c:pt idx="6654">
                  <c:v>5.4073136000000002</c:v>
                </c:pt>
                <c:pt idx="6655">
                  <c:v>5.4081261999999999</c:v>
                </c:pt>
                <c:pt idx="6656">
                  <c:v>5.408938899999999</c:v>
                </c:pt>
                <c:pt idx="6657">
                  <c:v>5.4097515000000005</c:v>
                </c:pt>
                <c:pt idx="6658">
                  <c:v>5.4105641000000002</c:v>
                </c:pt>
                <c:pt idx="6659">
                  <c:v>5.4113768000000002</c:v>
                </c:pt>
                <c:pt idx="6660">
                  <c:v>5.412189399999999</c:v>
                </c:pt>
                <c:pt idx="6661">
                  <c:v>5.4130020999999999</c:v>
                </c:pt>
                <c:pt idx="6662">
                  <c:v>5.4138146999999988</c:v>
                </c:pt>
                <c:pt idx="6663">
                  <c:v>5.4146273000000003</c:v>
                </c:pt>
                <c:pt idx="6664">
                  <c:v>5.4154400000000003</c:v>
                </c:pt>
                <c:pt idx="6665">
                  <c:v>5.4162526000000009</c:v>
                </c:pt>
                <c:pt idx="6666">
                  <c:v>5.4170653</c:v>
                </c:pt>
                <c:pt idx="6667">
                  <c:v>5.4178778999999988</c:v>
                </c:pt>
                <c:pt idx="6668">
                  <c:v>5.4186905000000003</c:v>
                </c:pt>
                <c:pt idx="6669">
                  <c:v>5.4195032000000003</c:v>
                </c:pt>
                <c:pt idx="6670">
                  <c:v>5.4203157999999991</c:v>
                </c:pt>
                <c:pt idx="6671">
                  <c:v>5.4211285</c:v>
                </c:pt>
                <c:pt idx="6672">
                  <c:v>5.4219410999999997</c:v>
                </c:pt>
                <c:pt idx="6673">
                  <c:v>5.4227537999999997</c:v>
                </c:pt>
                <c:pt idx="6674">
                  <c:v>5.4235664000000003</c:v>
                </c:pt>
                <c:pt idx="6675">
                  <c:v>5.4243790000000001</c:v>
                </c:pt>
                <c:pt idx="6676">
                  <c:v>5.4251917000000001</c:v>
                </c:pt>
                <c:pt idx="6677">
                  <c:v>5.4260042999999989</c:v>
                </c:pt>
                <c:pt idx="6678">
                  <c:v>5.4268169999999989</c:v>
                </c:pt>
                <c:pt idx="6679">
                  <c:v>5.4276296000000004</c:v>
                </c:pt>
                <c:pt idx="6680">
                  <c:v>5.4284422000000001</c:v>
                </c:pt>
                <c:pt idx="6681">
                  <c:v>5.4292549000000001</c:v>
                </c:pt>
                <c:pt idx="6682">
                  <c:v>5.4300675000000007</c:v>
                </c:pt>
                <c:pt idx="6683">
                  <c:v>5.4308801999999998</c:v>
                </c:pt>
                <c:pt idx="6684">
                  <c:v>5.4316928000000013</c:v>
                </c:pt>
                <c:pt idx="6685">
                  <c:v>5.4325054000000002</c:v>
                </c:pt>
                <c:pt idx="6686">
                  <c:v>5.433318100000001</c:v>
                </c:pt>
                <c:pt idx="6687">
                  <c:v>5.434130699999999</c:v>
                </c:pt>
                <c:pt idx="6688">
                  <c:v>5.4349433999999999</c:v>
                </c:pt>
                <c:pt idx="6689">
                  <c:v>5.4357559999999996</c:v>
                </c:pt>
                <c:pt idx="6690">
                  <c:v>5.4365686000000011</c:v>
                </c:pt>
                <c:pt idx="6691">
                  <c:v>5.4373813000000002</c:v>
                </c:pt>
                <c:pt idx="6692">
                  <c:v>5.4381938999999999</c:v>
                </c:pt>
                <c:pt idx="6693">
                  <c:v>5.4390065999999999</c:v>
                </c:pt>
                <c:pt idx="6694">
                  <c:v>5.4398192000000005</c:v>
                </c:pt>
                <c:pt idx="6695">
                  <c:v>5.4406318999999996</c:v>
                </c:pt>
                <c:pt idx="6696">
                  <c:v>5.4414445000000002</c:v>
                </c:pt>
                <c:pt idx="6697">
                  <c:v>5.4422571000000008</c:v>
                </c:pt>
                <c:pt idx="6698">
                  <c:v>5.4430698000000008</c:v>
                </c:pt>
                <c:pt idx="6699">
                  <c:v>5.4438823999999997</c:v>
                </c:pt>
                <c:pt idx="6700">
                  <c:v>5.4446950999999997</c:v>
                </c:pt>
                <c:pt idx="6701">
                  <c:v>5.4455077000000003</c:v>
                </c:pt>
                <c:pt idx="6702">
                  <c:v>5.4463203000000009</c:v>
                </c:pt>
                <c:pt idx="6703">
                  <c:v>5.447133</c:v>
                </c:pt>
                <c:pt idx="6704">
                  <c:v>5.4479455999999988</c:v>
                </c:pt>
                <c:pt idx="6705">
                  <c:v>5.4487582999999997</c:v>
                </c:pt>
                <c:pt idx="6706">
                  <c:v>5.4495709000000003</c:v>
                </c:pt>
                <c:pt idx="6707">
                  <c:v>5.4503835</c:v>
                </c:pt>
                <c:pt idx="6708">
                  <c:v>5.4511962</c:v>
                </c:pt>
                <c:pt idx="6709">
                  <c:v>5.4520087999999998</c:v>
                </c:pt>
                <c:pt idx="6710">
                  <c:v>5.4528214999999998</c:v>
                </c:pt>
                <c:pt idx="6711">
                  <c:v>5.4536341000000004</c:v>
                </c:pt>
                <c:pt idx="6712">
                  <c:v>5.4544467999999995</c:v>
                </c:pt>
                <c:pt idx="6713">
                  <c:v>5.455259400000001</c:v>
                </c:pt>
                <c:pt idx="6714">
                  <c:v>5.4560719999999998</c:v>
                </c:pt>
                <c:pt idx="6715">
                  <c:v>5.4568846999999989</c:v>
                </c:pt>
                <c:pt idx="6716">
                  <c:v>5.4576973000000004</c:v>
                </c:pt>
                <c:pt idx="6717">
                  <c:v>5.4585099999999995</c:v>
                </c:pt>
                <c:pt idx="6718">
                  <c:v>5.459322600000001</c:v>
                </c:pt>
                <c:pt idx="6719">
                  <c:v>5.460135199999999</c:v>
                </c:pt>
                <c:pt idx="6720">
                  <c:v>5.460947899999999</c:v>
                </c:pt>
                <c:pt idx="6721">
                  <c:v>5.4617605000000005</c:v>
                </c:pt>
                <c:pt idx="6722">
                  <c:v>5.4625731999999996</c:v>
                </c:pt>
                <c:pt idx="6723">
                  <c:v>5.4633857999999993</c:v>
                </c:pt>
                <c:pt idx="6724">
                  <c:v>5.464198399999999</c:v>
                </c:pt>
                <c:pt idx="6725">
                  <c:v>5.465011099999999</c:v>
                </c:pt>
                <c:pt idx="6726">
                  <c:v>5.4658236999999996</c:v>
                </c:pt>
                <c:pt idx="6727">
                  <c:v>5.4666363999999996</c:v>
                </c:pt>
                <c:pt idx="6728">
                  <c:v>5.4674490000000002</c:v>
                </c:pt>
                <c:pt idx="6729">
                  <c:v>5.4682617000000011</c:v>
                </c:pt>
                <c:pt idx="6730">
                  <c:v>5.4690742999999991</c:v>
                </c:pt>
                <c:pt idx="6731">
                  <c:v>5.4698868999999988</c:v>
                </c:pt>
                <c:pt idx="6732">
                  <c:v>5.4706996000000006</c:v>
                </c:pt>
                <c:pt idx="6733">
                  <c:v>5.4715122000000003</c:v>
                </c:pt>
                <c:pt idx="6734">
                  <c:v>5.4723249000000003</c:v>
                </c:pt>
                <c:pt idx="6735">
                  <c:v>5.4731375</c:v>
                </c:pt>
                <c:pt idx="6736">
                  <c:v>5.4739500999999997</c:v>
                </c:pt>
                <c:pt idx="6737">
                  <c:v>5.4747628000000006</c:v>
                </c:pt>
                <c:pt idx="6738">
                  <c:v>5.4755754000000003</c:v>
                </c:pt>
                <c:pt idx="6739">
                  <c:v>5.4763881000000012</c:v>
                </c:pt>
                <c:pt idx="6740">
                  <c:v>5.4772007000000009</c:v>
                </c:pt>
                <c:pt idx="6741">
                  <c:v>5.4780132999999998</c:v>
                </c:pt>
                <c:pt idx="6742">
                  <c:v>5.4788259999999998</c:v>
                </c:pt>
                <c:pt idx="6743">
                  <c:v>5.4796386000000012</c:v>
                </c:pt>
                <c:pt idx="6744">
                  <c:v>5.4804513000000004</c:v>
                </c:pt>
                <c:pt idx="6745">
                  <c:v>5.4812639000000019</c:v>
                </c:pt>
                <c:pt idx="6746">
                  <c:v>5.4820764999999998</c:v>
                </c:pt>
                <c:pt idx="6747">
                  <c:v>5.4828891999999998</c:v>
                </c:pt>
                <c:pt idx="6748">
                  <c:v>5.4837018000000004</c:v>
                </c:pt>
                <c:pt idx="6749">
                  <c:v>5.4845144999999986</c:v>
                </c:pt>
                <c:pt idx="6750">
                  <c:v>5.485327100000001</c:v>
                </c:pt>
                <c:pt idx="6751">
                  <c:v>5.4861398000000001</c:v>
                </c:pt>
                <c:pt idx="6752">
                  <c:v>5.4869523999999998</c:v>
                </c:pt>
                <c:pt idx="6753">
                  <c:v>5.4877649999999996</c:v>
                </c:pt>
                <c:pt idx="6754">
                  <c:v>5.4885776999999996</c:v>
                </c:pt>
                <c:pt idx="6755">
                  <c:v>5.4893903000000011</c:v>
                </c:pt>
                <c:pt idx="6756">
                  <c:v>5.4902030000000011</c:v>
                </c:pt>
                <c:pt idx="6757">
                  <c:v>5.491015599999999</c:v>
                </c:pt>
                <c:pt idx="6758">
                  <c:v>5.4918282000000005</c:v>
                </c:pt>
                <c:pt idx="6759">
                  <c:v>5.4926408999999996</c:v>
                </c:pt>
                <c:pt idx="6760">
                  <c:v>5.4934535000000002</c:v>
                </c:pt>
                <c:pt idx="6761">
                  <c:v>5.4942662000000002</c:v>
                </c:pt>
                <c:pt idx="6762">
                  <c:v>5.4950787999999999</c:v>
                </c:pt>
                <c:pt idx="6763">
                  <c:v>5.4958913999999996</c:v>
                </c:pt>
                <c:pt idx="6764">
                  <c:v>5.4967040999999996</c:v>
                </c:pt>
                <c:pt idx="6765">
                  <c:v>5.4975166999999994</c:v>
                </c:pt>
                <c:pt idx="6766">
                  <c:v>5.4983294000000011</c:v>
                </c:pt>
                <c:pt idx="6767">
                  <c:v>5.4991420000000009</c:v>
                </c:pt>
                <c:pt idx="6768">
                  <c:v>5.4999547</c:v>
                </c:pt>
                <c:pt idx="6769">
                  <c:v>5.5007672999999997</c:v>
                </c:pt>
                <c:pt idx="6770">
                  <c:v>5.5015799000000003</c:v>
                </c:pt>
                <c:pt idx="6771">
                  <c:v>5.5023926000000003</c:v>
                </c:pt>
                <c:pt idx="6772">
                  <c:v>5.5032052</c:v>
                </c:pt>
                <c:pt idx="6773">
                  <c:v>5.5040178999999991</c:v>
                </c:pt>
                <c:pt idx="6774">
                  <c:v>5.5048304999999988</c:v>
                </c:pt>
                <c:pt idx="6775">
                  <c:v>5.5056431000000012</c:v>
                </c:pt>
                <c:pt idx="6776">
                  <c:v>5.5064557999999995</c:v>
                </c:pt>
                <c:pt idx="6777">
                  <c:v>5.507268400000001</c:v>
                </c:pt>
                <c:pt idx="6778">
                  <c:v>5.5080811000000001</c:v>
                </c:pt>
                <c:pt idx="6779">
                  <c:v>5.5088936999999998</c:v>
                </c:pt>
                <c:pt idx="6780">
                  <c:v>5.5097063000000004</c:v>
                </c:pt>
                <c:pt idx="6781">
                  <c:v>5.5105189999999995</c:v>
                </c:pt>
                <c:pt idx="6782">
                  <c:v>5.5113316000000001</c:v>
                </c:pt>
                <c:pt idx="6783">
                  <c:v>5.5121442999999992</c:v>
                </c:pt>
                <c:pt idx="6784">
                  <c:v>5.5129568999999981</c:v>
                </c:pt>
                <c:pt idx="6785">
                  <c:v>5.5137695000000004</c:v>
                </c:pt>
                <c:pt idx="6786">
                  <c:v>5.5145821999999987</c:v>
                </c:pt>
                <c:pt idx="6787">
                  <c:v>5.5153947999999993</c:v>
                </c:pt>
                <c:pt idx="6788">
                  <c:v>5.5162075000000002</c:v>
                </c:pt>
                <c:pt idx="6789">
                  <c:v>5.517020099999999</c:v>
                </c:pt>
                <c:pt idx="6790">
                  <c:v>5.517832799999999</c:v>
                </c:pt>
                <c:pt idx="6791">
                  <c:v>5.5186453999999996</c:v>
                </c:pt>
                <c:pt idx="6792">
                  <c:v>5.5194580000000002</c:v>
                </c:pt>
                <c:pt idx="6793">
                  <c:v>5.5202707000000002</c:v>
                </c:pt>
                <c:pt idx="6794">
                  <c:v>5.521083299999999</c:v>
                </c:pt>
                <c:pt idx="6795">
                  <c:v>5.521895999999999</c:v>
                </c:pt>
                <c:pt idx="6796">
                  <c:v>5.5227085999999987</c:v>
                </c:pt>
                <c:pt idx="6797">
                  <c:v>5.5235211999999994</c:v>
                </c:pt>
                <c:pt idx="6798">
                  <c:v>5.5243338999999994</c:v>
                </c:pt>
                <c:pt idx="6799">
                  <c:v>5.5251464999999991</c:v>
                </c:pt>
                <c:pt idx="6800">
                  <c:v>5.5259591999999991</c:v>
                </c:pt>
                <c:pt idx="6801">
                  <c:v>5.5267717999999997</c:v>
                </c:pt>
                <c:pt idx="6802">
                  <c:v>5.5275843999999985</c:v>
                </c:pt>
                <c:pt idx="6803">
                  <c:v>5.5283971000000003</c:v>
                </c:pt>
                <c:pt idx="6804">
                  <c:v>5.5292097000000009</c:v>
                </c:pt>
                <c:pt idx="6805">
                  <c:v>5.5300224000000009</c:v>
                </c:pt>
                <c:pt idx="6806">
                  <c:v>5.5308349999999988</c:v>
                </c:pt>
                <c:pt idx="6807">
                  <c:v>5.5316477000000006</c:v>
                </c:pt>
                <c:pt idx="6808">
                  <c:v>5.5324603000000003</c:v>
                </c:pt>
                <c:pt idx="6809">
                  <c:v>5.5332729000000009</c:v>
                </c:pt>
                <c:pt idx="6810">
                  <c:v>5.5340855999999992</c:v>
                </c:pt>
                <c:pt idx="6811">
                  <c:v>5.5348981999999998</c:v>
                </c:pt>
                <c:pt idx="6812">
                  <c:v>5.5357108999999989</c:v>
                </c:pt>
                <c:pt idx="6813">
                  <c:v>5.5365235000000004</c:v>
                </c:pt>
                <c:pt idx="6814">
                  <c:v>5.5373361000000001</c:v>
                </c:pt>
                <c:pt idx="6815">
                  <c:v>5.5381488000000001</c:v>
                </c:pt>
                <c:pt idx="6816">
                  <c:v>5.5389613999999998</c:v>
                </c:pt>
                <c:pt idx="6817">
                  <c:v>5.5397740999999998</c:v>
                </c:pt>
                <c:pt idx="6818">
                  <c:v>5.5405866999999995</c:v>
                </c:pt>
                <c:pt idx="6819">
                  <c:v>5.541399300000001</c:v>
                </c:pt>
                <c:pt idx="6820">
                  <c:v>5.5422120000000001</c:v>
                </c:pt>
                <c:pt idx="6821">
                  <c:v>5.543024599999999</c:v>
                </c:pt>
                <c:pt idx="6822">
                  <c:v>5.543837299999999</c:v>
                </c:pt>
                <c:pt idx="6823">
                  <c:v>5.5446498999999996</c:v>
                </c:pt>
                <c:pt idx="6824">
                  <c:v>5.5454625999999996</c:v>
                </c:pt>
                <c:pt idx="6825">
                  <c:v>5.5462752000000002</c:v>
                </c:pt>
                <c:pt idx="6826">
                  <c:v>5.547087799999999</c:v>
                </c:pt>
                <c:pt idx="6827">
                  <c:v>5.547900499999999</c:v>
                </c:pt>
                <c:pt idx="6828">
                  <c:v>5.5487130999999996</c:v>
                </c:pt>
                <c:pt idx="6829">
                  <c:v>5.5495257999999996</c:v>
                </c:pt>
                <c:pt idx="6830">
                  <c:v>5.5503384000000002</c:v>
                </c:pt>
                <c:pt idx="6831">
                  <c:v>5.5511509999999991</c:v>
                </c:pt>
                <c:pt idx="6832">
                  <c:v>5.5519636999999999</c:v>
                </c:pt>
                <c:pt idx="6833">
                  <c:v>5.5527762999999988</c:v>
                </c:pt>
                <c:pt idx="6834">
                  <c:v>5.5535889999999988</c:v>
                </c:pt>
                <c:pt idx="6835">
                  <c:v>5.5544015999999994</c:v>
                </c:pt>
                <c:pt idx="6836">
                  <c:v>5.5552141999999991</c:v>
                </c:pt>
                <c:pt idx="6837">
                  <c:v>5.5560269</c:v>
                </c:pt>
                <c:pt idx="6838">
                  <c:v>5.5568394999999997</c:v>
                </c:pt>
                <c:pt idx="6839">
                  <c:v>5.5576521999999997</c:v>
                </c:pt>
                <c:pt idx="6840">
                  <c:v>5.5584647999999994</c:v>
                </c:pt>
                <c:pt idx="6841">
                  <c:v>5.5592774000000009</c:v>
                </c:pt>
                <c:pt idx="6842">
                  <c:v>5.5600901</c:v>
                </c:pt>
                <c:pt idx="6843">
                  <c:v>5.5609026999999989</c:v>
                </c:pt>
                <c:pt idx="6844">
                  <c:v>5.5617153999999989</c:v>
                </c:pt>
                <c:pt idx="6845">
                  <c:v>5.5625279999999995</c:v>
                </c:pt>
                <c:pt idx="6846">
                  <c:v>5.5633407000000004</c:v>
                </c:pt>
                <c:pt idx="6847">
                  <c:v>5.5641532999999992</c:v>
                </c:pt>
                <c:pt idx="6848">
                  <c:v>5.564965899999998</c:v>
                </c:pt>
                <c:pt idx="6849">
                  <c:v>5.5657785999999989</c:v>
                </c:pt>
                <c:pt idx="6850">
                  <c:v>5.5665911999999995</c:v>
                </c:pt>
                <c:pt idx="6851">
                  <c:v>5.5674038999999995</c:v>
                </c:pt>
                <c:pt idx="6852">
                  <c:v>5.5682164999999992</c:v>
                </c:pt>
                <c:pt idx="6853">
                  <c:v>5.5690290999999998</c:v>
                </c:pt>
                <c:pt idx="6854">
                  <c:v>5.5698417999999998</c:v>
                </c:pt>
                <c:pt idx="6855">
                  <c:v>5.5706543999999996</c:v>
                </c:pt>
                <c:pt idx="6856">
                  <c:v>5.5714671000000004</c:v>
                </c:pt>
                <c:pt idx="6857">
                  <c:v>5.5722797000000011</c:v>
                </c:pt>
                <c:pt idx="6858">
                  <c:v>5.5730922999999999</c:v>
                </c:pt>
                <c:pt idx="6859">
                  <c:v>5.573904999999999</c:v>
                </c:pt>
                <c:pt idx="6860">
                  <c:v>5.5747175999999987</c:v>
                </c:pt>
                <c:pt idx="6861">
                  <c:v>5.5755302999999987</c:v>
                </c:pt>
                <c:pt idx="6862">
                  <c:v>5.5763429000000011</c:v>
                </c:pt>
                <c:pt idx="6863">
                  <c:v>5.5771555999999993</c:v>
                </c:pt>
                <c:pt idx="6864">
                  <c:v>5.5779681999999999</c:v>
                </c:pt>
                <c:pt idx="6865">
                  <c:v>5.5787807999999997</c:v>
                </c:pt>
                <c:pt idx="6866">
                  <c:v>5.5795935000000005</c:v>
                </c:pt>
                <c:pt idx="6867">
                  <c:v>5.5804061000000003</c:v>
                </c:pt>
                <c:pt idx="6868">
                  <c:v>5.5812188000000003</c:v>
                </c:pt>
                <c:pt idx="6869">
                  <c:v>5.5820314</c:v>
                </c:pt>
                <c:pt idx="6870">
                  <c:v>5.5828439999999997</c:v>
                </c:pt>
                <c:pt idx="6871">
                  <c:v>5.5836566999999997</c:v>
                </c:pt>
                <c:pt idx="6872">
                  <c:v>5.5844693000000003</c:v>
                </c:pt>
                <c:pt idx="6873">
                  <c:v>5.5852820000000003</c:v>
                </c:pt>
                <c:pt idx="6874">
                  <c:v>5.5860946</c:v>
                </c:pt>
                <c:pt idx="6875">
                  <c:v>5.5869071999999997</c:v>
                </c:pt>
                <c:pt idx="6876">
                  <c:v>5.5877198999999989</c:v>
                </c:pt>
                <c:pt idx="6877">
                  <c:v>5.5885324999999995</c:v>
                </c:pt>
                <c:pt idx="6878">
                  <c:v>5.5893452000000003</c:v>
                </c:pt>
                <c:pt idx="6879">
                  <c:v>5.5901577999999992</c:v>
                </c:pt>
                <c:pt idx="6880">
                  <c:v>5.5909703999999989</c:v>
                </c:pt>
                <c:pt idx="6881">
                  <c:v>5.5917830999999998</c:v>
                </c:pt>
                <c:pt idx="6882">
                  <c:v>5.5925956999999995</c:v>
                </c:pt>
                <c:pt idx="6883">
                  <c:v>5.5934084000000004</c:v>
                </c:pt>
                <c:pt idx="6884">
                  <c:v>5.5942210000000001</c:v>
                </c:pt>
                <c:pt idx="6885">
                  <c:v>5.5950337000000001</c:v>
                </c:pt>
                <c:pt idx="6886">
                  <c:v>5.5958462999999989</c:v>
                </c:pt>
                <c:pt idx="6887">
                  <c:v>5.5966589000000004</c:v>
                </c:pt>
                <c:pt idx="6888">
                  <c:v>5.5974715999999995</c:v>
                </c:pt>
                <c:pt idx="6889">
                  <c:v>5.5982841999999993</c:v>
                </c:pt>
                <c:pt idx="6890">
                  <c:v>5.5990969000000002</c:v>
                </c:pt>
                <c:pt idx="6891">
                  <c:v>5.5999094999999999</c:v>
                </c:pt>
                <c:pt idx="6892">
                  <c:v>5.6007220999999996</c:v>
                </c:pt>
                <c:pt idx="6893">
                  <c:v>5.6015347999999987</c:v>
                </c:pt>
                <c:pt idx="6894">
                  <c:v>5.6023474000000002</c:v>
                </c:pt>
                <c:pt idx="6895">
                  <c:v>5.6031601000000002</c:v>
                </c:pt>
                <c:pt idx="6896">
                  <c:v>5.603972699999999</c:v>
                </c:pt>
                <c:pt idx="6897">
                  <c:v>5.6047852999999979</c:v>
                </c:pt>
                <c:pt idx="6898">
                  <c:v>5.6055979999999987</c:v>
                </c:pt>
                <c:pt idx="6899">
                  <c:v>5.6064105999999994</c:v>
                </c:pt>
                <c:pt idx="6900">
                  <c:v>5.6072233000000002</c:v>
                </c:pt>
                <c:pt idx="6901">
                  <c:v>5.6080358999999991</c:v>
                </c:pt>
                <c:pt idx="6902">
                  <c:v>5.6088486</c:v>
                </c:pt>
                <c:pt idx="6903">
                  <c:v>5.6096612000000006</c:v>
                </c:pt>
                <c:pt idx="6904">
                  <c:v>5.6104737999999994</c:v>
                </c:pt>
                <c:pt idx="6905">
                  <c:v>5.6112864999999994</c:v>
                </c:pt>
                <c:pt idx="6906">
                  <c:v>5.6120991</c:v>
                </c:pt>
                <c:pt idx="6907">
                  <c:v>5.6129117999999982</c:v>
                </c:pt>
                <c:pt idx="6908">
                  <c:v>5.6137243999999988</c:v>
                </c:pt>
                <c:pt idx="6909">
                  <c:v>5.6145369999999986</c:v>
                </c:pt>
                <c:pt idx="6910">
                  <c:v>5.6153497000000003</c:v>
                </c:pt>
                <c:pt idx="6911">
                  <c:v>5.6161623000000001</c:v>
                </c:pt>
                <c:pt idx="6912">
                  <c:v>5.6169749999999992</c:v>
                </c:pt>
                <c:pt idx="6913">
                  <c:v>5.617787599999998</c:v>
                </c:pt>
                <c:pt idx="6914">
                  <c:v>5.6186001999999995</c:v>
                </c:pt>
                <c:pt idx="6915">
                  <c:v>5.6194128999999995</c:v>
                </c:pt>
                <c:pt idx="6916">
                  <c:v>5.6202254999999992</c:v>
                </c:pt>
                <c:pt idx="6917">
                  <c:v>5.6210381999999992</c:v>
                </c:pt>
                <c:pt idx="6918">
                  <c:v>5.6218507999999989</c:v>
                </c:pt>
                <c:pt idx="6919">
                  <c:v>5.6226634999999998</c:v>
                </c:pt>
                <c:pt idx="6920">
                  <c:v>5.6234760999999995</c:v>
                </c:pt>
                <c:pt idx="6921">
                  <c:v>5.6242886999999993</c:v>
                </c:pt>
                <c:pt idx="6922">
                  <c:v>5.6251013999999993</c:v>
                </c:pt>
                <c:pt idx="6923">
                  <c:v>5.6259139999999981</c:v>
                </c:pt>
                <c:pt idx="6924">
                  <c:v>5.626726699999999</c:v>
                </c:pt>
                <c:pt idx="6925">
                  <c:v>5.6275392999999978</c:v>
                </c:pt>
                <c:pt idx="6926">
                  <c:v>5.6283518999999993</c:v>
                </c:pt>
                <c:pt idx="6927">
                  <c:v>5.6291645999999993</c:v>
                </c:pt>
                <c:pt idx="6928">
                  <c:v>5.629977199999999</c:v>
                </c:pt>
                <c:pt idx="6929">
                  <c:v>5.630789899999999</c:v>
                </c:pt>
                <c:pt idx="6930">
                  <c:v>5.6316025000000005</c:v>
                </c:pt>
                <c:pt idx="6931">
                  <c:v>5.6324150999999993</c:v>
                </c:pt>
                <c:pt idx="6932">
                  <c:v>5.6332278000000002</c:v>
                </c:pt>
                <c:pt idx="6933">
                  <c:v>5.6340403999999991</c:v>
                </c:pt>
                <c:pt idx="6934">
                  <c:v>5.6348530999999991</c:v>
                </c:pt>
                <c:pt idx="6935">
                  <c:v>5.6356656999999997</c:v>
                </c:pt>
                <c:pt idx="6936">
                  <c:v>5.6364783000000003</c:v>
                </c:pt>
                <c:pt idx="6937">
                  <c:v>5.6372910000000003</c:v>
                </c:pt>
                <c:pt idx="6938">
                  <c:v>5.6381036</c:v>
                </c:pt>
                <c:pt idx="6939">
                  <c:v>5.6389162999999991</c:v>
                </c:pt>
                <c:pt idx="6940">
                  <c:v>5.6397288999999997</c:v>
                </c:pt>
                <c:pt idx="6941">
                  <c:v>5.6405415999999988</c:v>
                </c:pt>
                <c:pt idx="6942">
                  <c:v>5.6413541999999994</c:v>
                </c:pt>
                <c:pt idx="6943">
                  <c:v>5.6421667999999991</c:v>
                </c:pt>
                <c:pt idx="6944">
                  <c:v>5.6429794999999991</c:v>
                </c:pt>
                <c:pt idx="6945">
                  <c:v>5.6437920999999998</c:v>
                </c:pt>
                <c:pt idx="6946">
                  <c:v>5.6446047999999989</c:v>
                </c:pt>
                <c:pt idx="6947">
                  <c:v>5.6454173999999995</c:v>
                </c:pt>
                <c:pt idx="6948">
                  <c:v>5.6462300000000001</c:v>
                </c:pt>
                <c:pt idx="6949">
                  <c:v>5.6470427000000001</c:v>
                </c:pt>
                <c:pt idx="6950">
                  <c:v>5.647855299999998</c:v>
                </c:pt>
                <c:pt idx="6951">
                  <c:v>5.6486679999999998</c:v>
                </c:pt>
                <c:pt idx="6952">
                  <c:v>5.6494805999999995</c:v>
                </c:pt>
                <c:pt idx="6953">
                  <c:v>5.6502932000000001</c:v>
                </c:pt>
                <c:pt idx="6954">
                  <c:v>5.6511058999999992</c:v>
                </c:pt>
                <c:pt idx="6955">
                  <c:v>5.651918499999999</c:v>
                </c:pt>
                <c:pt idx="6956">
                  <c:v>5.652731199999999</c:v>
                </c:pt>
                <c:pt idx="6957">
                  <c:v>5.6535437999999996</c:v>
                </c:pt>
                <c:pt idx="6958">
                  <c:v>5.6543564999999987</c:v>
                </c:pt>
                <c:pt idx="6959">
                  <c:v>5.6551691000000002</c:v>
                </c:pt>
                <c:pt idx="6960">
                  <c:v>5.6559816999999981</c:v>
                </c:pt>
                <c:pt idx="6961">
                  <c:v>5.656794399999999</c:v>
                </c:pt>
                <c:pt idx="6962">
                  <c:v>5.6576069999999987</c:v>
                </c:pt>
                <c:pt idx="6963">
                  <c:v>5.6584196999999987</c:v>
                </c:pt>
                <c:pt idx="6964">
                  <c:v>5.6592323000000002</c:v>
                </c:pt>
                <c:pt idx="6965">
                  <c:v>5.6600448999999982</c:v>
                </c:pt>
                <c:pt idx="6966">
                  <c:v>5.6608575999999982</c:v>
                </c:pt>
                <c:pt idx="6967">
                  <c:v>5.6616701999999997</c:v>
                </c:pt>
                <c:pt idx="6968">
                  <c:v>5.6624828999999979</c:v>
                </c:pt>
                <c:pt idx="6969">
                  <c:v>5.6632954999999994</c:v>
                </c:pt>
                <c:pt idx="6970">
                  <c:v>5.6641080999999991</c:v>
                </c:pt>
                <c:pt idx="6971">
                  <c:v>5.6649207999999982</c:v>
                </c:pt>
                <c:pt idx="6972">
                  <c:v>5.6657333999999988</c:v>
                </c:pt>
                <c:pt idx="6973">
                  <c:v>5.6665460999999988</c:v>
                </c:pt>
                <c:pt idx="6974">
                  <c:v>5.6673586999999994</c:v>
                </c:pt>
                <c:pt idx="6975">
                  <c:v>5.6681712999999991</c:v>
                </c:pt>
                <c:pt idx="6976">
                  <c:v>5.6689839999999982</c:v>
                </c:pt>
                <c:pt idx="6977">
                  <c:v>5.6697965999999989</c:v>
                </c:pt>
                <c:pt idx="6978">
                  <c:v>5.6706092999999997</c:v>
                </c:pt>
                <c:pt idx="6979">
                  <c:v>5.6714219000000003</c:v>
                </c:pt>
                <c:pt idx="6980">
                  <c:v>5.6722345999999995</c:v>
                </c:pt>
                <c:pt idx="6981">
                  <c:v>5.6730472000000001</c:v>
                </c:pt>
                <c:pt idx="6982">
                  <c:v>5.6738597999999998</c:v>
                </c:pt>
                <c:pt idx="6983">
                  <c:v>5.6746724999999998</c:v>
                </c:pt>
                <c:pt idx="6984">
                  <c:v>5.6754850999999995</c:v>
                </c:pt>
                <c:pt idx="6985">
                  <c:v>5.6762978000000004</c:v>
                </c:pt>
                <c:pt idx="6986">
                  <c:v>5.6771103999999992</c:v>
                </c:pt>
                <c:pt idx="6987">
                  <c:v>5.6779229999999989</c:v>
                </c:pt>
                <c:pt idx="6988">
                  <c:v>5.6787356999999989</c:v>
                </c:pt>
                <c:pt idx="6989">
                  <c:v>5.6795483000000004</c:v>
                </c:pt>
                <c:pt idx="6990">
                  <c:v>5.6803610000000004</c:v>
                </c:pt>
                <c:pt idx="6991">
                  <c:v>5.6811736000000002</c:v>
                </c:pt>
                <c:pt idx="6992">
                  <c:v>5.681986199999999</c:v>
                </c:pt>
                <c:pt idx="6993">
                  <c:v>5.682798899999999</c:v>
                </c:pt>
                <c:pt idx="6994">
                  <c:v>5.6836114999999996</c:v>
                </c:pt>
                <c:pt idx="6995">
                  <c:v>5.6844241999999987</c:v>
                </c:pt>
                <c:pt idx="6996">
                  <c:v>5.6852367999999993</c:v>
                </c:pt>
                <c:pt idx="6997">
                  <c:v>5.6860495000000002</c:v>
                </c:pt>
                <c:pt idx="6998">
                  <c:v>5.6868620999999999</c:v>
                </c:pt>
                <c:pt idx="6999">
                  <c:v>5.6876746999999988</c:v>
                </c:pt>
                <c:pt idx="7000">
                  <c:v>5.6884873999999988</c:v>
                </c:pt>
                <c:pt idx="7001">
                  <c:v>5.6893000000000002</c:v>
                </c:pt>
                <c:pt idx="7002">
                  <c:v>5.6901126999999994</c:v>
                </c:pt>
                <c:pt idx="7003">
                  <c:v>5.6909252999999991</c:v>
                </c:pt>
                <c:pt idx="7004">
                  <c:v>5.6917378999999988</c:v>
                </c:pt>
                <c:pt idx="7005">
                  <c:v>5.6925505999999979</c:v>
                </c:pt>
                <c:pt idx="7006">
                  <c:v>5.6933632000000003</c:v>
                </c:pt>
                <c:pt idx="7007">
                  <c:v>5.6941758999999985</c:v>
                </c:pt>
                <c:pt idx="7008">
                  <c:v>5.6949884999999982</c:v>
                </c:pt>
                <c:pt idx="7009">
                  <c:v>5.6958010999999988</c:v>
                </c:pt>
                <c:pt idx="7010">
                  <c:v>5.6966137999999997</c:v>
                </c:pt>
                <c:pt idx="7011">
                  <c:v>5.6974263999999994</c:v>
                </c:pt>
                <c:pt idx="7012">
                  <c:v>5.6982391000000003</c:v>
                </c:pt>
                <c:pt idx="7013">
                  <c:v>5.6990517000000001</c:v>
                </c:pt>
                <c:pt idx="7014">
                  <c:v>5.6998644000000001</c:v>
                </c:pt>
                <c:pt idx="7015">
                  <c:v>5.7006769999999998</c:v>
                </c:pt>
                <c:pt idx="7016">
                  <c:v>5.7014896000000004</c:v>
                </c:pt>
                <c:pt idx="7017">
                  <c:v>5.7023023000000004</c:v>
                </c:pt>
                <c:pt idx="7018">
                  <c:v>5.7031148999999992</c:v>
                </c:pt>
                <c:pt idx="7019">
                  <c:v>5.7039276000000001</c:v>
                </c:pt>
                <c:pt idx="7020">
                  <c:v>5.7047401999999998</c:v>
                </c:pt>
                <c:pt idx="7021">
                  <c:v>5.7055527999999995</c:v>
                </c:pt>
                <c:pt idx="7022">
                  <c:v>5.7063655000000004</c:v>
                </c:pt>
                <c:pt idx="7023">
                  <c:v>5.7071781000000001</c:v>
                </c:pt>
                <c:pt idx="7024">
                  <c:v>5.7079907999999993</c:v>
                </c:pt>
                <c:pt idx="7025">
                  <c:v>5.7088033999999999</c:v>
                </c:pt>
                <c:pt idx="7026">
                  <c:v>5.7096159999999996</c:v>
                </c:pt>
                <c:pt idx="7027">
                  <c:v>5.7104286999999996</c:v>
                </c:pt>
                <c:pt idx="7028">
                  <c:v>5.7112413000000011</c:v>
                </c:pt>
                <c:pt idx="7029">
                  <c:v>5.7120539999999993</c:v>
                </c:pt>
                <c:pt idx="7030">
                  <c:v>5.712866599999999</c:v>
                </c:pt>
                <c:pt idx="7031">
                  <c:v>5.7136792000000005</c:v>
                </c:pt>
                <c:pt idx="7032">
                  <c:v>5.7144918999999987</c:v>
                </c:pt>
                <c:pt idx="7033">
                  <c:v>5.7153044999999993</c:v>
                </c:pt>
                <c:pt idx="7034">
                  <c:v>5.7161171999999993</c:v>
                </c:pt>
                <c:pt idx="7035">
                  <c:v>5.7169298</c:v>
                </c:pt>
                <c:pt idx="7036">
                  <c:v>5.7177424999999999</c:v>
                </c:pt>
                <c:pt idx="7037">
                  <c:v>5.7185550999999988</c:v>
                </c:pt>
                <c:pt idx="7038">
                  <c:v>5.7193677000000012</c:v>
                </c:pt>
                <c:pt idx="7039">
                  <c:v>5.7201803999999994</c:v>
                </c:pt>
                <c:pt idx="7040">
                  <c:v>5.720993</c:v>
                </c:pt>
                <c:pt idx="7041">
                  <c:v>5.7218057</c:v>
                </c:pt>
                <c:pt idx="7042">
                  <c:v>5.7226182999999988</c:v>
                </c:pt>
                <c:pt idx="7043">
                  <c:v>5.7234308999999994</c:v>
                </c:pt>
                <c:pt idx="7044">
                  <c:v>5.7242436000000003</c:v>
                </c:pt>
                <c:pt idx="7045">
                  <c:v>5.7250561999999992</c:v>
                </c:pt>
                <c:pt idx="7046">
                  <c:v>5.7258689</c:v>
                </c:pt>
                <c:pt idx="7047">
                  <c:v>5.7266814999999998</c:v>
                </c:pt>
                <c:pt idx="7048">
                  <c:v>5.7274940999999995</c:v>
                </c:pt>
                <c:pt idx="7049">
                  <c:v>5.7283067999999995</c:v>
                </c:pt>
                <c:pt idx="7050">
                  <c:v>5.7291194000000001</c:v>
                </c:pt>
                <c:pt idx="7051">
                  <c:v>5.7299321000000001</c:v>
                </c:pt>
                <c:pt idx="7052">
                  <c:v>5.7307446999999998</c:v>
                </c:pt>
                <c:pt idx="7053">
                  <c:v>5.7315573999999998</c:v>
                </c:pt>
                <c:pt idx="7054">
                  <c:v>5.7323700000000004</c:v>
                </c:pt>
                <c:pt idx="7055">
                  <c:v>5.7331826000000001</c:v>
                </c:pt>
                <c:pt idx="7056">
                  <c:v>5.7339953000000001</c:v>
                </c:pt>
                <c:pt idx="7057">
                  <c:v>5.734807899999999</c:v>
                </c:pt>
                <c:pt idx="7058">
                  <c:v>5.7356205999999998</c:v>
                </c:pt>
                <c:pt idx="7059">
                  <c:v>5.7364332000000005</c:v>
                </c:pt>
                <c:pt idx="7060">
                  <c:v>5.7372458000000002</c:v>
                </c:pt>
                <c:pt idx="7061">
                  <c:v>5.7380585000000002</c:v>
                </c:pt>
                <c:pt idx="7062">
                  <c:v>5.7388710999999999</c:v>
                </c:pt>
                <c:pt idx="7063">
                  <c:v>5.7396838000000008</c:v>
                </c:pt>
                <c:pt idx="7064">
                  <c:v>5.7404963999999996</c:v>
                </c:pt>
                <c:pt idx="7065">
                  <c:v>5.7413090000000011</c:v>
                </c:pt>
                <c:pt idx="7066">
                  <c:v>5.7421217000000002</c:v>
                </c:pt>
                <c:pt idx="7067">
                  <c:v>5.7429342999999982</c:v>
                </c:pt>
                <c:pt idx="7068">
                  <c:v>5.7437469999999999</c:v>
                </c:pt>
                <c:pt idx="7069">
                  <c:v>5.7445595999999988</c:v>
                </c:pt>
                <c:pt idx="7070">
                  <c:v>5.7453722000000003</c:v>
                </c:pt>
                <c:pt idx="7071">
                  <c:v>5.7461848999999994</c:v>
                </c:pt>
                <c:pt idx="7072">
                  <c:v>5.7469975</c:v>
                </c:pt>
                <c:pt idx="7073">
                  <c:v>5.7478101999999991</c:v>
                </c:pt>
                <c:pt idx="7074">
                  <c:v>5.7486228000000006</c:v>
                </c:pt>
                <c:pt idx="7075">
                  <c:v>5.7494354999999997</c:v>
                </c:pt>
                <c:pt idx="7076">
                  <c:v>5.7502481000000012</c:v>
                </c:pt>
                <c:pt idx="7077">
                  <c:v>5.7510607000000009</c:v>
                </c:pt>
                <c:pt idx="7078">
                  <c:v>5.7518734000000009</c:v>
                </c:pt>
                <c:pt idx="7079">
                  <c:v>5.7526859999999989</c:v>
                </c:pt>
                <c:pt idx="7080">
                  <c:v>5.7534986999999997</c:v>
                </c:pt>
                <c:pt idx="7081">
                  <c:v>5.7543112999999995</c:v>
                </c:pt>
                <c:pt idx="7082">
                  <c:v>5.7551239000000001</c:v>
                </c:pt>
                <c:pt idx="7083">
                  <c:v>5.7559365999999992</c:v>
                </c:pt>
                <c:pt idx="7084">
                  <c:v>5.7567492000000007</c:v>
                </c:pt>
                <c:pt idx="7085">
                  <c:v>5.7575618999999989</c:v>
                </c:pt>
                <c:pt idx="7086">
                  <c:v>5.7583744999999995</c:v>
                </c:pt>
                <c:pt idx="7087">
                  <c:v>5.7591871000000001</c:v>
                </c:pt>
                <c:pt idx="7088">
                  <c:v>5.7599998000000001</c:v>
                </c:pt>
                <c:pt idx="7089">
                  <c:v>5.7608123999999989</c:v>
                </c:pt>
                <c:pt idx="7090">
                  <c:v>5.7616250999999998</c:v>
                </c:pt>
                <c:pt idx="7091">
                  <c:v>5.7624376999999996</c:v>
                </c:pt>
                <c:pt idx="7092">
                  <c:v>5.7632504000000004</c:v>
                </c:pt>
                <c:pt idx="7093">
                  <c:v>5.7640630000000002</c:v>
                </c:pt>
                <c:pt idx="7094">
                  <c:v>5.7648755999999981</c:v>
                </c:pt>
                <c:pt idx="7095">
                  <c:v>5.765688299999999</c:v>
                </c:pt>
                <c:pt idx="7096">
                  <c:v>5.7665008999999987</c:v>
                </c:pt>
                <c:pt idx="7097">
                  <c:v>5.7673135999999987</c:v>
                </c:pt>
                <c:pt idx="7098">
                  <c:v>5.7681261999999993</c:v>
                </c:pt>
                <c:pt idx="7099">
                  <c:v>5.768938799999999</c:v>
                </c:pt>
                <c:pt idx="7100">
                  <c:v>5.7697514999999999</c:v>
                </c:pt>
                <c:pt idx="7101">
                  <c:v>5.7705640999999996</c:v>
                </c:pt>
                <c:pt idx="7102">
                  <c:v>5.7713768000000005</c:v>
                </c:pt>
                <c:pt idx="7103">
                  <c:v>5.7721894000000002</c:v>
                </c:pt>
                <c:pt idx="7104">
                  <c:v>5.7730020000000009</c:v>
                </c:pt>
                <c:pt idx="7105">
                  <c:v>5.7738147</c:v>
                </c:pt>
                <c:pt idx="7106">
                  <c:v>5.7746272999999997</c:v>
                </c:pt>
                <c:pt idx="7107">
                  <c:v>5.7754399999999997</c:v>
                </c:pt>
                <c:pt idx="7108">
                  <c:v>5.7762526000000012</c:v>
                </c:pt>
                <c:pt idx="7109">
                  <c:v>5.7770653000000003</c:v>
                </c:pt>
                <c:pt idx="7110">
                  <c:v>5.7778779</c:v>
                </c:pt>
                <c:pt idx="7111">
                  <c:v>5.7786905000000006</c:v>
                </c:pt>
                <c:pt idx="7112">
                  <c:v>5.7795032000000006</c:v>
                </c:pt>
                <c:pt idx="7113">
                  <c:v>5.7803157999999994</c:v>
                </c:pt>
                <c:pt idx="7114">
                  <c:v>5.7811285000000003</c:v>
                </c:pt>
                <c:pt idx="7115">
                  <c:v>5.7819411000000009</c:v>
                </c:pt>
                <c:pt idx="7116">
                  <c:v>5.7827536999999998</c:v>
                </c:pt>
                <c:pt idx="7117">
                  <c:v>5.7835663999999998</c:v>
                </c:pt>
                <c:pt idx="7118">
                  <c:v>5.7843790000000004</c:v>
                </c:pt>
                <c:pt idx="7119">
                  <c:v>5.7851917000000004</c:v>
                </c:pt>
                <c:pt idx="7120">
                  <c:v>5.7860043000000001</c:v>
                </c:pt>
                <c:pt idx="7121">
                  <c:v>5.7868168999999989</c:v>
                </c:pt>
                <c:pt idx="7122">
                  <c:v>5.7876295999999998</c:v>
                </c:pt>
                <c:pt idx="7123">
                  <c:v>5.7884422000000004</c:v>
                </c:pt>
                <c:pt idx="7124">
                  <c:v>5.7892549000000004</c:v>
                </c:pt>
                <c:pt idx="7125">
                  <c:v>5.7900675000000001</c:v>
                </c:pt>
                <c:pt idx="7126">
                  <c:v>5.790880099999999</c:v>
                </c:pt>
                <c:pt idx="7127">
                  <c:v>5.7916928000000008</c:v>
                </c:pt>
                <c:pt idx="7128">
                  <c:v>5.7925053999999987</c:v>
                </c:pt>
                <c:pt idx="7129">
                  <c:v>5.7933180999999996</c:v>
                </c:pt>
                <c:pt idx="7130">
                  <c:v>5.7941306999999993</c:v>
                </c:pt>
                <c:pt idx="7131">
                  <c:v>5.7949434000000002</c:v>
                </c:pt>
                <c:pt idx="7132">
                  <c:v>5.795755999999999</c:v>
                </c:pt>
                <c:pt idx="7133">
                  <c:v>5.7965685999999996</c:v>
                </c:pt>
                <c:pt idx="7134">
                  <c:v>5.7973812999999987</c:v>
                </c:pt>
                <c:pt idx="7135">
                  <c:v>5.7981939000000002</c:v>
                </c:pt>
                <c:pt idx="7136">
                  <c:v>5.7990066000000002</c:v>
                </c:pt>
                <c:pt idx="7137">
                  <c:v>5.7998192</c:v>
                </c:pt>
                <c:pt idx="7138">
                  <c:v>5.8006317999999997</c:v>
                </c:pt>
                <c:pt idx="7139">
                  <c:v>5.8014444999999997</c:v>
                </c:pt>
                <c:pt idx="7140">
                  <c:v>5.8022571000000003</c:v>
                </c:pt>
                <c:pt idx="7141">
                  <c:v>5.8030698000000003</c:v>
                </c:pt>
                <c:pt idx="7142">
                  <c:v>5.8038824</c:v>
                </c:pt>
                <c:pt idx="7143">
                  <c:v>5.8046949999999988</c:v>
                </c:pt>
                <c:pt idx="7144">
                  <c:v>5.8055076999999988</c:v>
                </c:pt>
                <c:pt idx="7145">
                  <c:v>5.8063203000000003</c:v>
                </c:pt>
                <c:pt idx="7146">
                  <c:v>5.8071329999999994</c:v>
                </c:pt>
                <c:pt idx="7147">
                  <c:v>5.8079455999999992</c:v>
                </c:pt>
                <c:pt idx="7148">
                  <c:v>5.8087583</c:v>
                </c:pt>
                <c:pt idx="7149">
                  <c:v>5.8095708999999989</c:v>
                </c:pt>
                <c:pt idx="7150">
                  <c:v>5.8103834999999995</c:v>
                </c:pt>
                <c:pt idx="7151">
                  <c:v>5.8111961999999995</c:v>
                </c:pt>
                <c:pt idx="7152">
                  <c:v>5.8120087999999992</c:v>
                </c:pt>
                <c:pt idx="7153">
                  <c:v>5.8128214999999992</c:v>
                </c:pt>
                <c:pt idx="7154">
                  <c:v>5.8136340999999989</c:v>
                </c:pt>
                <c:pt idx="7155">
                  <c:v>5.8144466999999995</c:v>
                </c:pt>
                <c:pt idx="7156">
                  <c:v>5.8152594000000004</c:v>
                </c:pt>
                <c:pt idx="7157">
                  <c:v>5.8160720000000001</c:v>
                </c:pt>
                <c:pt idx="7158">
                  <c:v>5.8168846999999992</c:v>
                </c:pt>
                <c:pt idx="7159">
                  <c:v>5.817697299999999</c:v>
                </c:pt>
                <c:pt idx="7160">
                  <c:v>5.8185098999999987</c:v>
                </c:pt>
                <c:pt idx="7161">
                  <c:v>5.8193225999999996</c:v>
                </c:pt>
                <c:pt idx="7162">
                  <c:v>5.8201351999999984</c:v>
                </c:pt>
                <c:pt idx="7163">
                  <c:v>5.8209478999999993</c:v>
                </c:pt>
                <c:pt idx="7164">
                  <c:v>5.8217604999999999</c:v>
                </c:pt>
                <c:pt idx="7165">
                  <c:v>5.8225730999999987</c:v>
                </c:pt>
                <c:pt idx="7166">
                  <c:v>5.8233857999999987</c:v>
                </c:pt>
                <c:pt idx="7167">
                  <c:v>5.8241983999999993</c:v>
                </c:pt>
                <c:pt idx="7168">
                  <c:v>5.8250110999999993</c:v>
                </c:pt>
                <c:pt idx="7169">
                  <c:v>5.8258236999999991</c:v>
                </c:pt>
                <c:pt idx="7170">
                  <c:v>5.826636399999999</c:v>
                </c:pt>
                <c:pt idx="7171">
                  <c:v>5.8274489999999988</c:v>
                </c:pt>
                <c:pt idx="7172">
                  <c:v>5.8282616000000003</c:v>
                </c:pt>
                <c:pt idx="7173">
                  <c:v>5.8290742999999994</c:v>
                </c:pt>
                <c:pt idx="7174">
                  <c:v>5.8298868999999991</c:v>
                </c:pt>
                <c:pt idx="7175">
                  <c:v>5.8306996000000009</c:v>
                </c:pt>
                <c:pt idx="7176">
                  <c:v>5.8315121999999997</c:v>
                </c:pt>
                <c:pt idx="7177">
                  <c:v>5.8323247999999994</c:v>
                </c:pt>
                <c:pt idx="7178">
                  <c:v>5.8331374999999994</c:v>
                </c:pt>
                <c:pt idx="7179">
                  <c:v>5.8339501</c:v>
                </c:pt>
                <c:pt idx="7180">
                  <c:v>5.8347628</c:v>
                </c:pt>
                <c:pt idx="7181">
                  <c:v>5.8355753999999989</c:v>
                </c:pt>
                <c:pt idx="7182">
                  <c:v>5.8363880000000004</c:v>
                </c:pt>
                <c:pt idx="7183">
                  <c:v>5.8372007000000004</c:v>
                </c:pt>
                <c:pt idx="7184">
                  <c:v>5.8380133000000001</c:v>
                </c:pt>
                <c:pt idx="7185">
                  <c:v>5.8388260000000001</c:v>
                </c:pt>
                <c:pt idx="7186">
                  <c:v>5.8396385999999998</c:v>
                </c:pt>
                <c:pt idx="7187">
                  <c:v>5.8404512999999989</c:v>
                </c:pt>
                <c:pt idx="7188">
                  <c:v>5.8412639000000013</c:v>
                </c:pt>
                <c:pt idx="7189">
                  <c:v>5.8420764999999992</c:v>
                </c:pt>
                <c:pt idx="7190">
                  <c:v>5.8428891999999992</c:v>
                </c:pt>
                <c:pt idx="7191">
                  <c:v>5.8437017999999998</c:v>
                </c:pt>
                <c:pt idx="7192">
                  <c:v>5.8445144999999981</c:v>
                </c:pt>
                <c:pt idx="7193">
                  <c:v>5.8453271000000004</c:v>
                </c:pt>
                <c:pt idx="7194">
                  <c:v>5.8461397000000002</c:v>
                </c:pt>
                <c:pt idx="7195">
                  <c:v>5.8469524000000002</c:v>
                </c:pt>
                <c:pt idx="7196">
                  <c:v>5.847764999999999</c:v>
                </c:pt>
                <c:pt idx="7197">
                  <c:v>5.848577699999999</c:v>
                </c:pt>
                <c:pt idx="7198">
                  <c:v>5.8493902999999996</c:v>
                </c:pt>
                <c:pt idx="7199">
                  <c:v>5.8502029000000002</c:v>
                </c:pt>
                <c:pt idx="7200">
                  <c:v>5.8510155999999993</c:v>
                </c:pt>
                <c:pt idx="7201">
                  <c:v>5.8518281999999999</c:v>
                </c:pt>
                <c:pt idx="7202">
                  <c:v>5.852640899999999</c:v>
                </c:pt>
                <c:pt idx="7203">
                  <c:v>5.8534534999999996</c:v>
                </c:pt>
                <c:pt idx="7204">
                  <c:v>5.8542661999999996</c:v>
                </c:pt>
                <c:pt idx="7205">
                  <c:v>5.8550787999999994</c:v>
                </c:pt>
                <c:pt idx="7206">
                  <c:v>5.8558914</c:v>
                </c:pt>
                <c:pt idx="7207">
                  <c:v>5.8567041</c:v>
                </c:pt>
                <c:pt idx="7208">
                  <c:v>5.8575166999999979</c:v>
                </c:pt>
                <c:pt idx="7209">
                  <c:v>5.8583293999999997</c:v>
                </c:pt>
                <c:pt idx="7210">
                  <c:v>5.8591420000000003</c:v>
                </c:pt>
                <c:pt idx="7211">
                  <c:v>5.8599545999999991</c:v>
                </c:pt>
                <c:pt idx="7212">
                  <c:v>5.8607673</c:v>
                </c:pt>
                <c:pt idx="7213">
                  <c:v>5.8615798999999988</c:v>
                </c:pt>
                <c:pt idx="7214">
                  <c:v>5.8623925999999988</c:v>
                </c:pt>
                <c:pt idx="7215">
                  <c:v>5.8632051999999995</c:v>
                </c:pt>
                <c:pt idx="7216">
                  <c:v>5.8640177999999983</c:v>
                </c:pt>
                <c:pt idx="7217">
                  <c:v>5.8648304999999983</c:v>
                </c:pt>
                <c:pt idx="7218">
                  <c:v>5.8656430999999998</c:v>
                </c:pt>
                <c:pt idx="7219">
                  <c:v>5.8664557999999989</c:v>
                </c:pt>
                <c:pt idx="7220">
                  <c:v>5.8672684000000004</c:v>
                </c:pt>
                <c:pt idx="7221">
                  <c:v>5.8680809999999992</c:v>
                </c:pt>
                <c:pt idx="7222">
                  <c:v>5.8688937000000001</c:v>
                </c:pt>
                <c:pt idx="7223">
                  <c:v>5.8697062999999989</c:v>
                </c:pt>
                <c:pt idx="7224">
                  <c:v>5.8705189999999989</c:v>
                </c:pt>
                <c:pt idx="7225">
                  <c:v>5.8713316000000004</c:v>
                </c:pt>
                <c:pt idx="7226">
                  <c:v>5.8721442999999995</c:v>
                </c:pt>
                <c:pt idx="7227">
                  <c:v>5.8729568999999993</c:v>
                </c:pt>
                <c:pt idx="7228">
                  <c:v>5.8737695000000008</c:v>
                </c:pt>
                <c:pt idx="7229">
                  <c:v>5.874582199999999</c:v>
                </c:pt>
                <c:pt idx="7230">
                  <c:v>5.8753947999999996</c:v>
                </c:pt>
                <c:pt idx="7231">
                  <c:v>5.8762075000000005</c:v>
                </c:pt>
                <c:pt idx="7232">
                  <c:v>5.8770201000000002</c:v>
                </c:pt>
                <c:pt idx="7233">
                  <c:v>5.877832699999999</c:v>
                </c:pt>
                <c:pt idx="7234">
                  <c:v>5.8786453999999999</c:v>
                </c:pt>
                <c:pt idx="7235">
                  <c:v>5.8794579999999996</c:v>
                </c:pt>
                <c:pt idx="7236">
                  <c:v>5.8802706999999996</c:v>
                </c:pt>
                <c:pt idx="7237">
                  <c:v>5.8810833000000002</c:v>
                </c:pt>
                <c:pt idx="7238">
                  <c:v>5.8818959</c:v>
                </c:pt>
                <c:pt idx="7239">
                  <c:v>5.8827086</c:v>
                </c:pt>
                <c:pt idx="7240">
                  <c:v>5.8835211999999997</c:v>
                </c:pt>
                <c:pt idx="7241">
                  <c:v>5.8843338999999988</c:v>
                </c:pt>
                <c:pt idx="7242">
                  <c:v>5.8851464999999994</c:v>
                </c:pt>
                <c:pt idx="7243">
                  <c:v>5.8859591999999994</c:v>
                </c:pt>
                <c:pt idx="7244">
                  <c:v>5.8867718</c:v>
                </c:pt>
                <c:pt idx="7245">
                  <c:v>5.8875843999999979</c:v>
                </c:pt>
                <c:pt idx="7246">
                  <c:v>5.8883970999999997</c:v>
                </c:pt>
                <c:pt idx="7247">
                  <c:v>5.8892097000000012</c:v>
                </c:pt>
                <c:pt idx="7248">
                  <c:v>5.8900224000000003</c:v>
                </c:pt>
                <c:pt idx="7249">
                  <c:v>5.8908349999999992</c:v>
                </c:pt>
                <c:pt idx="7250">
                  <c:v>5.8916475999999998</c:v>
                </c:pt>
                <c:pt idx="7251">
                  <c:v>5.8924602999999989</c:v>
                </c:pt>
                <c:pt idx="7252">
                  <c:v>5.8932729000000004</c:v>
                </c:pt>
                <c:pt idx="7253">
                  <c:v>5.8940855999999986</c:v>
                </c:pt>
                <c:pt idx="7254">
                  <c:v>5.8948981999999992</c:v>
                </c:pt>
                <c:pt idx="7255">
                  <c:v>5.8957107999999989</c:v>
                </c:pt>
                <c:pt idx="7256">
                  <c:v>5.8965234999999998</c:v>
                </c:pt>
                <c:pt idx="7257">
                  <c:v>5.8973360999999995</c:v>
                </c:pt>
                <c:pt idx="7258">
                  <c:v>5.8981487999999995</c:v>
                </c:pt>
                <c:pt idx="7259">
                  <c:v>5.8989614000000001</c:v>
                </c:pt>
                <c:pt idx="7260">
                  <c:v>5.8997741000000001</c:v>
                </c:pt>
                <c:pt idx="7261">
                  <c:v>5.900586699999999</c:v>
                </c:pt>
                <c:pt idx="7262">
                  <c:v>5.9013993000000005</c:v>
                </c:pt>
                <c:pt idx="7263">
                  <c:v>5.9022119999999996</c:v>
                </c:pt>
                <c:pt idx="7264">
                  <c:v>5.9030246000000002</c:v>
                </c:pt>
                <c:pt idx="7265">
                  <c:v>5.9038373000000002</c:v>
                </c:pt>
                <c:pt idx="7266">
                  <c:v>5.9046498999999999</c:v>
                </c:pt>
                <c:pt idx="7267">
                  <c:v>5.9054625000000005</c:v>
                </c:pt>
                <c:pt idx="7268">
                  <c:v>5.9062752000000005</c:v>
                </c:pt>
                <c:pt idx="7269">
                  <c:v>5.9070877999999993</c:v>
                </c:pt>
                <c:pt idx="7270">
                  <c:v>5.9079004999999993</c:v>
                </c:pt>
                <c:pt idx="7271">
                  <c:v>5.9087130999999999</c:v>
                </c:pt>
                <c:pt idx="7272">
                  <c:v>5.9095256999999997</c:v>
                </c:pt>
                <c:pt idx="7273">
                  <c:v>5.9103383999999997</c:v>
                </c:pt>
                <c:pt idx="7274">
                  <c:v>5.9111510000000003</c:v>
                </c:pt>
                <c:pt idx="7275">
                  <c:v>5.9119637000000012</c:v>
                </c:pt>
                <c:pt idx="7276">
                  <c:v>5.9127763</c:v>
                </c:pt>
                <c:pt idx="7277">
                  <c:v>5.9135888999999988</c:v>
                </c:pt>
                <c:pt idx="7278">
                  <c:v>5.9144015999999988</c:v>
                </c:pt>
                <c:pt idx="7279">
                  <c:v>5.9152141999999994</c:v>
                </c:pt>
                <c:pt idx="7280">
                  <c:v>5.9160269000000003</c:v>
                </c:pt>
                <c:pt idx="7281">
                  <c:v>5.9168395</c:v>
                </c:pt>
                <c:pt idx="7282">
                  <c:v>5.9176522</c:v>
                </c:pt>
                <c:pt idx="7283">
                  <c:v>5.9184647999999997</c:v>
                </c:pt>
                <c:pt idx="7284">
                  <c:v>5.9192774000000012</c:v>
                </c:pt>
                <c:pt idx="7285">
                  <c:v>5.9200901000000004</c:v>
                </c:pt>
                <c:pt idx="7286">
                  <c:v>5.9209027000000001</c:v>
                </c:pt>
                <c:pt idx="7287">
                  <c:v>5.9217154000000001</c:v>
                </c:pt>
                <c:pt idx="7288">
                  <c:v>5.9225279999999989</c:v>
                </c:pt>
                <c:pt idx="7289">
                  <c:v>5.9233406000000004</c:v>
                </c:pt>
                <c:pt idx="7290">
                  <c:v>5.9241532999999995</c:v>
                </c:pt>
                <c:pt idx="7291">
                  <c:v>5.9249658999999992</c:v>
                </c:pt>
                <c:pt idx="7292">
                  <c:v>5.9257786000000001</c:v>
                </c:pt>
                <c:pt idx="7293">
                  <c:v>5.9265911999999998</c:v>
                </c:pt>
                <c:pt idx="7294">
                  <c:v>5.9274037999999996</c:v>
                </c:pt>
                <c:pt idx="7295">
                  <c:v>5.9282164999999996</c:v>
                </c:pt>
                <c:pt idx="7296">
                  <c:v>5.9290291000000011</c:v>
                </c:pt>
                <c:pt idx="7297">
                  <c:v>5.9298418000000002</c:v>
                </c:pt>
                <c:pt idx="7298">
                  <c:v>5.9306543999999999</c:v>
                </c:pt>
                <c:pt idx="7299">
                  <c:v>5.9314671000000008</c:v>
                </c:pt>
                <c:pt idx="7300">
                  <c:v>5.9322797000000005</c:v>
                </c:pt>
                <c:pt idx="7301">
                  <c:v>5.9330923000000011</c:v>
                </c:pt>
                <c:pt idx="7302">
                  <c:v>5.9339050000000002</c:v>
                </c:pt>
                <c:pt idx="7303">
                  <c:v>5.934717599999999</c:v>
                </c:pt>
                <c:pt idx="7304">
                  <c:v>5.935530299999999</c:v>
                </c:pt>
                <c:pt idx="7305">
                  <c:v>5.9363429000000005</c:v>
                </c:pt>
                <c:pt idx="7306">
                  <c:v>5.9371554999999994</c:v>
                </c:pt>
                <c:pt idx="7307">
                  <c:v>5.9379682000000003</c:v>
                </c:pt>
                <c:pt idx="7308">
                  <c:v>5.9387808</c:v>
                </c:pt>
                <c:pt idx="7309">
                  <c:v>5.9395935000000009</c:v>
                </c:pt>
                <c:pt idx="7310">
                  <c:v>5.9404060999999997</c:v>
                </c:pt>
                <c:pt idx="7311">
                  <c:v>5.9412187000000012</c:v>
                </c:pt>
                <c:pt idx="7312">
                  <c:v>5.9420314000000003</c:v>
                </c:pt>
                <c:pt idx="7313">
                  <c:v>5.942844</c:v>
                </c:pt>
                <c:pt idx="7314">
                  <c:v>5.9436567000000009</c:v>
                </c:pt>
                <c:pt idx="7315">
                  <c:v>5.9444692999999997</c:v>
                </c:pt>
                <c:pt idx="7316">
                  <c:v>5.9452819000000003</c:v>
                </c:pt>
                <c:pt idx="7317">
                  <c:v>5.9460946000000003</c:v>
                </c:pt>
                <c:pt idx="7318">
                  <c:v>5.9469072000000001</c:v>
                </c:pt>
                <c:pt idx="7319">
                  <c:v>5.9477199000000001</c:v>
                </c:pt>
                <c:pt idx="7320">
                  <c:v>5.9485324999999998</c:v>
                </c:pt>
                <c:pt idx="7321">
                  <c:v>5.9493452000000007</c:v>
                </c:pt>
                <c:pt idx="7322">
                  <c:v>5.9501577999999995</c:v>
                </c:pt>
                <c:pt idx="7323">
                  <c:v>5.9509704000000001</c:v>
                </c:pt>
                <c:pt idx="7324">
                  <c:v>5.951783100000001</c:v>
                </c:pt>
                <c:pt idx="7325">
                  <c:v>5.9525956999999989</c:v>
                </c:pt>
                <c:pt idx="7326">
                  <c:v>5.9534083999999998</c:v>
                </c:pt>
                <c:pt idx="7327">
                  <c:v>5.9542210000000004</c:v>
                </c:pt>
                <c:pt idx="7328">
                  <c:v>5.9550336000000001</c:v>
                </c:pt>
                <c:pt idx="7329">
                  <c:v>5.9558463000000001</c:v>
                </c:pt>
                <c:pt idx="7330">
                  <c:v>5.9566588999999999</c:v>
                </c:pt>
                <c:pt idx="7331">
                  <c:v>5.957471599999999</c:v>
                </c:pt>
                <c:pt idx="7332">
                  <c:v>5.9582841999999996</c:v>
                </c:pt>
                <c:pt idx="7333">
                  <c:v>5.9590968000000002</c:v>
                </c:pt>
                <c:pt idx="7334">
                  <c:v>5.9599095000000002</c:v>
                </c:pt>
                <c:pt idx="7335">
                  <c:v>5.9607220999999999</c:v>
                </c:pt>
                <c:pt idx="7336">
                  <c:v>5.961534799999999</c:v>
                </c:pt>
                <c:pt idx="7337">
                  <c:v>5.9623473999999996</c:v>
                </c:pt>
                <c:pt idx="7338">
                  <c:v>5.9631600999999996</c:v>
                </c:pt>
                <c:pt idx="7339">
                  <c:v>5.9639727000000002</c:v>
                </c:pt>
                <c:pt idx="7340">
                  <c:v>5.9647852999999991</c:v>
                </c:pt>
                <c:pt idx="7341">
                  <c:v>5.965598</c:v>
                </c:pt>
                <c:pt idx="7342">
                  <c:v>5.9664105999999988</c:v>
                </c:pt>
                <c:pt idx="7343">
                  <c:v>5.9672232999999997</c:v>
                </c:pt>
                <c:pt idx="7344">
                  <c:v>5.9680358999999994</c:v>
                </c:pt>
                <c:pt idx="7345">
                  <c:v>5.9688485</c:v>
                </c:pt>
                <c:pt idx="7346">
                  <c:v>5.9696612000000009</c:v>
                </c:pt>
                <c:pt idx="7347">
                  <c:v>5.9704738000000006</c:v>
                </c:pt>
                <c:pt idx="7348">
                  <c:v>5.9712865000000006</c:v>
                </c:pt>
                <c:pt idx="7349">
                  <c:v>5.9720991000000012</c:v>
                </c:pt>
                <c:pt idx="7350">
                  <c:v>5.9729117</c:v>
                </c:pt>
                <c:pt idx="7351">
                  <c:v>5.9737244000000009</c:v>
                </c:pt>
                <c:pt idx="7352">
                  <c:v>5.9745369999999989</c:v>
                </c:pt>
                <c:pt idx="7353">
                  <c:v>5.9753497000000007</c:v>
                </c:pt>
                <c:pt idx="7354">
                  <c:v>5.9761623000000013</c:v>
                </c:pt>
                <c:pt idx="7355">
                  <c:v>5.9769750000000004</c:v>
                </c:pt>
                <c:pt idx="7356">
                  <c:v>5.9777876000000001</c:v>
                </c:pt>
                <c:pt idx="7357">
                  <c:v>5.9786002000000007</c:v>
                </c:pt>
                <c:pt idx="7358">
                  <c:v>5.9794128999999998</c:v>
                </c:pt>
                <c:pt idx="7359">
                  <c:v>5.9802255000000004</c:v>
                </c:pt>
                <c:pt idx="7360">
                  <c:v>5.9810382000000004</c:v>
                </c:pt>
                <c:pt idx="7361">
                  <c:v>5.9818508000000001</c:v>
                </c:pt>
                <c:pt idx="7362">
                  <c:v>5.9826634000000007</c:v>
                </c:pt>
                <c:pt idx="7363">
                  <c:v>5.9834760999999999</c:v>
                </c:pt>
                <c:pt idx="7364">
                  <c:v>5.9842886999999996</c:v>
                </c:pt>
                <c:pt idx="7365">
                  <c:v>5.9851013999999996</c:v>
                </c:pt>
                <c:pt idx="7366">
                  <c:v>5.9859139999999993</c:v>
                </c:pt>
                <c:pt idx="7367">
                  <c:v>5.9867265999999999</c:v>
                </c:pt>
                <c:pt idx="7368">
                  <c:v>5.987539299999999</c:v>
                </c:pt>
                <c:pt idx="7369">
                  <c:v>5.9883518999999996</c:v>
                </c:pt>
                <c:pt idx="7370">
                  <c:v>5.9891645999999996</c:v>
                </c:pt>
                <c:pt idx="7371">
                  <c:v>5.9899772000000002</c:v>
                </c:pt>
                <c:pt idx="7372">
                  <c:v>5.9907897999999999</c:v>
                </c:pt>
                <c:pt idx="7373">
                  <c:v>5.9916025000000008</c:v>
                </c:pt>
                <c:pt idx="7374">
                  <c:v>5.9924150999999988</c:v>
                </c:pt>
                <c:pt idx="7375">
                  <c:v>5.9932278000000005</c:v>
                </c:pt>
                <c:pt idx="7376">
                  <c:v>5.9940404000000003</c:v>
                </c:pt>
                <c:pt idx="7377">
                  <c:v>5.9948531000000003</c:v>
                </c:pt>
                <c:pt idx="7378">
                  <c:v>5.9956657000000009</c:v>
                </c:pt>
                <c:pt idx="7379">
                  <c:v>5.9964782999999997</c:v>
                </c:pt>
                <c:pt idx="7380">
                  <c:v>5.9972909999999997</c:v>
                </c:pt>
                <c:pt idx="7381">
                  <c:v>5.9981036000000003</c:v>
                </c:pt>
                <c:pt idx="7382">
                  <c:v>5.9989162999999994</c:v>
                </c:pt>
              </c:numCache>
            </c:numRef>
          </c:xVal>
          <c:yVal>
            <c:numRef>
              <c:f>eFieldY_0_0_0!$B$1:$B$7383</c:f>
              <c:numCache>
                <c:formatCode>General</c:formatCode>
                <c:ptCount val="738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2.4280976000000044E-31</c:v>
                </c:pt>
                <c:pt idx="66">
                  <c:v>5.1864549000000078E-30</c:v>
                </c:pt>
                <c:pt idx="67">
                  <c:v>9.5416835000000147E-29</c:v>
                </c:pt>
                <c:pt idx="68">
                  <c:v>1.6060130000000026E-27</c:v>
                </c:pt>
                <c:pt idx="69">
                  <c:v>2.4581841000000035E-26</c:v>
                </c:pt>
                <c:pt idx="70">
                  <c:v>3.4310657000000041E-25</c:v>
                </c:pt>
                <c:pt idx="71">
                  <c:v>4.3800942000000054E-24</c:v>
                </c:pt>
                <c:pt idx="72">
                  <c:v>5.1286915000000063E-23</c:v>
                </c:pt>
                <c:pt idx="73">
                  <c:v>5.5228922000000058E-22</c:v>
                </c:pt>
                <c:pt idx="74">
                  <c:v>5.4837321000000076E-21</c:v>
                </c:pt>
                <c:pt idx="75">
                  <c:v>5.0326618000000061E-20</c:v>
                </c:pt>
                <c:pt idx="76">
                  <c:v>4.2790340000000048E-19</c:v>
                </c:pt>
                <c:pt idx="77">
                  <c:v>3.3782445000000032E-18</c:v>
                </c:pt>
                <c:pt idx="78">
                  <c:v>2.4817845000000023E-17</c:v>
                </c:pt>
                <c:pt idx="79">
                  <c:v>1.7000327000000015E-16</c:v>
                </c:pt>
                <c:pt idx="80">
                  <c:v>1.0879992000000005E-15</c:v>
                </c:pt>
                <c:pt idx="81">
                  <c:v>6.5178398000000042E-15</c:v>
                </c:pt>
                <c:pt idx="82">
                  <c:v>3.6616675000000024E-14</c:v>
                </c:pt>
                <c:pt idx="83">
                  <c:v>1.9325185000000014E-13</c:v>
                </c:pt>
                <c:pt idx="84">
                  <c:v>9.5980428000000091E-13</c:v>
                </c:pt>
                <c:pt idx="85">
                  <c:v>4.4934351000000035E-12</c:v>
                </c:pt>
                <c:pt idx="86">
                  <c:v>1.9861566000000015E-11</c:v>
                </c:pt>
                <c:pt idx="87">
                  <c:v>8.3018016000000045E-11</c:v>
                </c:pt>
                <c:pt idx="88">
                  <c:v>3.2864256000000015E-10</c:v>
                </c:pt>
                <c:pt idx="89">
                  <c:v>1.2340214000000005E-9</c:v>
                </c:pt>
                <c:pt idx="90">
                  <c:v>4.4016137000000029E-9</c:v>
                </c:pt>
                <c:pt idx="91">
                  <c:v>1.4935640000000003E-8</c:v>
                </c:pt>
                <c:pt idx="92">
                  <c:v>4.8281649000000006E-8</c:v>
                </c:pt>
                <c:pt idx="93">
                  <c:v>1.4890264000000004E-7</c:v>
                </c:pt>
                <c:pt idx="94">
                  <c:v>4.3872674000000015E-7</c:v>
                </c:pt>
                <c:pt idx="95">
                  <c:v>1.2366884000000004E-6</c:v>
                </c:pt>
                <c:pt idx="96">
                  <c:v>3.3396295000000009E-6</c:v>
                </c:pt>
                <c:pt idx="97">
                  <c:v>8.6516629000000044E-6</c:v>
                </c:pt>
                <c:pt idx="98">
                  <c:v>2.1530244000000006E-5</c:v>
                </c:pt>
                <c:pt idx="99">
                  <c:v>5.1537554000000014E-5</c:v>
                </c:pt>
                <c:pt idx="100">
                  <c:v>1.1882071000000005E-4</c:v>
                </c:pt>
                <c:pt idx="101">
                  <c:v>2.6418664000000001E-4</c:v>
                </c:pt>
                <c:pt idx="102">
                  <c:v>5.6718342000000002E-4</c:v>
                </c:pt>
                <c:pt idx="103">
                  <c:v>1.1772199000000003E-3</c:v>
                </c:pt>
                <c:pt idx="104">
                  <c:v>2.3649490999999999E-3</c:v>
                </c:pt>
                <c:pt idx="105">
                  <c:v>4.6036649000000011E-3</c:v>
                </c:pt>
                <c:pt idx="106">
                  <c:v>8.6929519000000007E-3</c:v>
                </c:pt>
                <c:pt idx="107">
                  <c:v>1.593864E-2</c:v>
                </c:pt>
                <c:pt idx="108">
                  <c:v>2.8403232000000007E-2</c:v>
                </c:pt>
                <c:pt idx="109">
                  <c:v>4.9238186000000003E-2</c:v>
                </c:pt>
                <c:pt idx="110">
                  <c:v>8.3102301000000003E-2</c:v>
                </c:pt>
                <c:pt idx="111">
                  <c:v>0.13665775999999996</c:v>
                </c:pt>
                <c:pt idx="112">
                  <c:v>0.21911709000000001</c:v>
                </c:pt>
                <c:pt idx="113">
                  <c:v>0.34279072000000005</c:v>
                </c:pt>
                <c:pt idx="114">
                  <c:v>0.52355861999999997</c:v>
                </c:pt>
                <c:pt idx="115">
                  <c:v>0.78116738999999991</c:v>
                </c:pt>
                <c:pt idx="116">
                  <c:v>1.1392362999999999</c:v>
                </c:pt>
                <c:pt idx="117">
                  <c:v>1.6248609999999999</c:v>
                </c:pt>
                <c:pt idx="118">
                  <c:v>2.2677183000000003</c:v>
                </c:pt>
                <c:pt idx="119">
                  <c:v>3.0986287999999997</c:v>
                </c:pt>
                <c:pt idx="120">
                  <c:v>4.1475948999999979</c:v>
                </c:pt>
                <c:pt idx="121">
                  <c:v>5.441419100000001</c:v>
                </c:pt>
                <c:pt idx="122">
                  <c:v>7.0010909999999997</c:v>
                </c:pt>
                <c:pt idx="123">
                  <c:v>8.8392133999999984</c:v>
                </c:pt>
                <c:pt idx="124">
                  <c:v>10.957780000000001</c:v>
                </c:pt>
                <c:pt idx="125">
                  <c:v>13.346621000000001</c:v>
                </c:pt>
                <c:pt idx="126">
                  <c:v>15.982844000000002</c:v>
                </c:pt>
                <c:pt idx="127">
                  <c:v>18.831434000000005</c:v>
                </c:pt>
                <c:pt idx="128">
                  <c:v>21.847135999999999</c:v>
                </c:pt>
                <c:pt idx="129">
                  <c:v>24.977532999999998</c:v>
                </c:pt>
                <c:pt idx="130">
                  <c:v>28.167111999999999</c:v>
                </c:pt>
                <c:pt idx="131">
                  <c:v>31.361843</c:v>
                </c:pt>
                <c:pt idx="132">
                  <c:v>34.513839999999995</c:v>
                </c:pt>
                <c:pt idx="133">
                  <c:v>37.585350000000005</c:v>
                </c:pt>
                <c:pt idx="134">
                  <c:v>40.551650999999993</c:v>
                </c:pt>
                <c:pt idx="135">
                  <c:v>43.402195000000006</c:v>
                </c:pt>
                <c:pt idx="136">
                  <c:v>46.139846999999996</c:v>
                </c:pt>
                <c:pt idx="137">
                  <c:v>48.778393000000008</c:v>
                </c:pt>
                <c:pt idx="138">
                  <c:v>51.338448</c:v>
                </c:pt>
                <c:pt idx="139">
                  <c:v>53.842788999999996</c:v>
                </c:pt>
                <c:pt idx="140">
                  <c:v>56.311820999999988</c:v>
                </c:pt>
                <c:pt idx="141">
                  <c:v>58.760166000000012</c:v>
                </c:pt>
                <c:pt idx="142">
                  <c:v>61.194878000000003</c:v>
                </c:pt>
                <c:pt idx="143">
                  <c:v>63.615677000000005</c:v>
                </c:pt>
                <c:pt idx="144">
                  <c:v>66.016936999999999</c:v>
                </c:pt>
                <c:pt idx="145">
                  <c:v>68.390525999999994</c:v>
                </c:pt>
                <c:pt idx="146">
                  <c:v>70.729033999999999</c:v>
                </c:pt>
                <c:pt idx="147">
                  <c:v>73.027884999999998</c:v>
                </c:pt>
                <c:pt idx="148">
                  <c:v>75.286147999999983</c:v>
                </c:pt>
                <c:pt idx="149">
                  <c:v>77.505959000000004</c:v>
                </c:pt>
                <c:pt idx="150">
                  <c:v>79.690665999999993</c:v>
                </c:pt>
                <c:pt idx="151">
                  <c:v>81.842690000000005</c:v>
                </c:pt>
                <c:pt idx="152">
                  <c:v>83.962311</c:v>
                </c:pt>
                <c:pt idx="153">
                  <c:v>86.047279000000017</c:v>
                </c:pt>
                <c:pt idx="154">
                  <c:v>88.094527999999997</c:v>
                </c:pt>
                <c:pt idx="155">
                  <c:v>90.102294999999998</c:v>
                </c:pt>
                <c:pt idx="156">
                  <c:v>92.072799999999987</c:v>
                </c:pt>
                <c:pt idx="157">
                  <c:v>94.013587999999999</c:v>
                </c:pt>
                <c:pt idx="158">
                  <c:v>95.937195000000017</c:v>
                </c:pt>
                <c:pt idx="159">
                  <c:v>97.858901999999986</c:v>
                </c:pt>
                <c:pt idx="160">
                  <c:v>99.792618000000004</c:v>
                </c:pt>
                <c:pt idx="161">
                  <c:v>101.74683</c:v>
                </c:pt>
                <c:pt idx="162">
                  <c:v>103.72166000000001</c:v>
                </c:pt>
                <c:pt idx="163">
                  <c:v>105.70819</c:v>
                </c:pt>
                <c:pt idx="164">
                  <c:v>107.69052000000002</c:v>
                </c:pt>
                <c:pt idx="165">
                  <c:v>109.65034999999999</c:v>
                </c:pt>
                <c:pt idx="166">
                  <c:v>111.57223999999998</c:v>
                </c:pt>
                <c:pt idx="167">
                  <c:v>113.44794000000002</c:v>
                </c:pt>
                <c:pt idx="168">
                  <c:v>115.27788</c:v>
                </c:pt>
                <c:pt idx="169">
                  <c:v>117.06986000000002</c:v>
                </c:pt>
                <c:pt idx="170">
                  <c:v>118.8338</c:v>
                </c:pt>
                <c:pt idx="171">
                  <c:v>120.57599999999998</c:v>
                </c:pt>
                <c:pt idx="172">
                  <c:v>122.29358999999999</c:v>
                </c:pt>
                <c:pt idx="173">
                  <c:v>123.97301</c:v>
                </c:pt>
                <c:pt idx="174">
                  <c:v>125.59219</c:v>
                </c:pt>
                <c:pt idx="175">
                  <c:v>127.12787999999999</c:v>
                </c:pt>
                <c:pt idx="176">
                  <c:v>128.56529</c:v>
                </c:pt>
                <c:pt idx="177">
                  <c:v>129.90761000000001</c:v>
                </c:pt>
                <c:pt idx="178">
                  <c:v>131.18228000000002</c:v>
                </c:pt>
                <c:pt idx="179">
                  <c:v>132.44130000000001</c:v>
                </c:pt>
                <c:pt idx="180">
                  <c:v>133.75511</c:v>
                </c:pt>
                <c:pt idx="181">
                  <c:v>135.20115999999999</c:v>
                </c:pt>
                <c:pt idx="182">
                  <c:v>136.85051000000001</c:v>
                </c:pt>
                <c:pt idx="183">
                  <c:v>138.75528</c:v>
                </c:pt>
                <c:pt idx="184">
                  <c:v>140.94197</c:v>
                </c:pt>
                <c:pt idx="185">
                  <c:v>143.41019</c:v>
                </c:pt>
                <c:pt idx="186">
                  <c:v>146.13961999999998</c:v>
                </c:pt>
                <c:pt idx="187">
                  <c:v>149.09917999999999</c:v>
                </c:pt>
                <c:pt idx="188">
                  <c:v>152.25836000000001</c:v>
                </c:pt>
                <c:pt idx="189">
                  <c:v>155.59405999999998</c:v>
                </c:pt>
                <c:pt idx="190">
                  <c:v>159.09207000000001</c:v>
                </c:pt>
                <c:pt idx="191">
                  <c:v>162.74357999999995</c:v>
                </c:pt>
                <c:pt idx="192">
                  <c:v>166.53588999999999</c:v>
                </c:pt>
                <c:pt idx="193">
                  <c:v>170.44407999999999</c:v>
                </c:pt>
                <c:pt idx="194">
                  <c:v>174.42450000000002</c:v>
                </c:pt>
                <c:pt idx="195">
                  <c:v>178.41632000000001</c:v>
                </c:pt>
                <c:pt idx="196">
                  <c:v>182.34772000000001</c:v>
                </c:pt>
                <c:pt idx="197">
                  <c:v>186.14844000000002</c:v>
                </c:pt>
                <c:pt idx="198">
                  <c:v>189.76325999999997</c:v>
                </c:pt>
                <c:pt idx="199">
                  <c:v>193.16231000000002</c:v>
                </c:pt>
                <c:pt idx="200">
                  <c:v>196.34484999999998</c:v>
                </c:pt>
                <c:pt idx="201">
                  <c:v>199.33551</c:v>
                </c:pt>
                <c:pt idx="202">
                  <c:v>202.17318999999998</c:v>
                </c:pt>
                <c:pt idx="203">
                  <c:v>204.89757</c:v>
                </c:pt>
                <c:pt idx="204">
                  <c:v>207.53741000000002</c:v>
                </c:pt>
                <c:pt idx="205">
                  <c:v>210.10317999999998</c:v>
                </c:pt>
                <c:pt idx="206">
                  <c:v>212.58917</c:v>
                </c:pt>
                <c:pt idx="207">
                  <c:v>214.98235000000003</c:v>
                </c:pt>
                <c:pt idx="208">
                  <c:v>217.27360999999996</c:v>
                </c:pt>
                <c:pt idx="209">
                  <c:v>219.47119000000001</c:v>
                </c:pt>
                <c:pt idx="210">
                  <c:v>221.60494999999997</c:v>
                </c:pt>
                <c:pt idx="211">
                  <c:v>223.72516999999999</c:v>
                </c:pt>
                <c:pt idx="212">
                  <c:v>225.89157</c:v>
                </c:pt>
                <c:pt idx="213">
                  <c:v>228.15816000000001</c:v>
                </c:pt>
                <c:pt idx="214">
                  <c:v>230.55746000000002</c:v>
                </c:pt>
                <c:pt idx="215">
                  <c:v>233.09152</c:v>
                </c:pt>
                <c:pt idx="216">
                  <c:v>235.73076999999998</c:v>
                </c:pt>
                <c:pt idx="217">
                  <c:v>238.42490000000001</c:v>
                </c:pt>
                <c:pt idx="218">
                  <c:v>241.12009</c:v>
                </c:pt>
                <c:pt idx="219">
                  <c:v>243.77878999999999</c:v>
                </c:pt>
                <c:pt idx="220">
                  <c:v>246.39587</c:v>
                </c:pt>
                <c:pt idx="221">
                  <c:v>249.00507999999999</c:v>
                </c:pt>
                <c:pt idx="222">
                  <c:v>251.67293000000001</c:v>
                </c:pt>
                <c:pt idx="223">
                  <c:v>254.48337000000001</c:v>
                </c:pt>
                <c:pt idx="224">
                  <c:v>257.51510999999994</c:v>
                </c:pt>
                <c:pt idx="225">
                  <c:v>260.82056</c:v>
                </c:pt>
                <c:pt idx="226">
                  <c:v>264.41144000000003</c:v>
                </c:pt>
                <c:pt idx="227">
                  <c:v>268.25580000000002</c:v>
                </c:pt>
                <c:pt idx="228">
                  <c:v>272.28769</c:v>
                </c:pt>
                <c:pt idx="229">
                  <c:v>276.42400999999995</c:v>
                </c:pt>
                <c:pt idx="230">
                  <c:v>280.58620999999994</c:v>
                </c:pt>
                <c:pt idx="231">
                  <c:v>284.71758999999992</c:v>
                </c:pt>
                <c:pt idx="232">
                  <c:v>288.79079999999993</c:v>
                </c:pt>
                <c:pt idx="233">
                  <c:v>292.80678999999992</c:v>
                </c:pt>
                <c:pt idx="234">
                  <c:v>296.78200999999996</c:v>
                </c:pt>
                <c:pt idx="235">
                  <c:v>300.73232999999993</c:v>
                </c:pt>
                <c:pt idx="236">
                  <c:v>304.65723000000008</c:v>
                </c:pt>
                <c:pt idx="237">
                  <c:v>308.53164999999996</c:v>
                </c:pt>
                <c:pt idx="238">
                  <c:v>312.30700999999999</c:v>
                </c:pt>
                <c:pt idx="239">
                  <c:v>315.92135999999988</c:v>
                </c:pt>
                <c:pt idx="240">
                  <c:v>319.31493999999992</c:v>
                </c:pt>
                <c:pt idx="241">
                  <c:v>322.44808999999992</c:v>
                </c:pt>
                <c:pt idx="242">
                  <c:v>325.30916999999999</c:v>
                </c:pt>
                <c:pt idx="243">
                  <c:v>327.91946000000002</c:v>
                </c:pt>
                <c:pt idx="244">
                  <c:v>330.32128999999992</c:v>
                </c:pt>
                <c:pt idx="245">
                  <c:v>332.56612999999993</c:v>
                </c:pt>
                <c:pt idx="246">
                  <c:v>334.69704999999999</c:v>
                </c:pt>
                <c:pt idx="247">
                  <c:v>336.73282</c:v>
                </c:pt>
                <c:pt idx="248">
                  <c:v>338.66824000000008</c:v>
                </c:pt>
                <c:pt idx="249">
                  <c:v>340.47622999999993</c:v>
                </c:pt>
                <c:pt idx="250">
                  <c:v>342.12151999999986</c:v>
                </c:pt>
                <c:pt idx="251">
                  <c:v>343.58080999999999</c:v>
                </c:pt>
                <c:pt idx="252">
                  <c:v>344.85565000000008</c:v>
                </c:pt>
                <c:pt idx="253">
                  <c:v>345.9815099999999</c:v>
                </c:pt>
                <c:pt idx="254">
                  <c:v>347.02599999999995</c:v>
                </c:pt>
                <c:pt idx="255">
                  <c:v>348.07584000000008</c:v>
                </c:pt>
                <c:pt idx="256">
                  <c:v>349.21728999999999</c:v>
                </c:pt>
                <c:pt idx="257">
                  <c:v>350.51648</c:v>
                </c:pt>
                <c:pt idx="258">
                  <c:v>352.00353999999993</c:v>
                </c:pt>
                <c:pt idx="259">
                  <c:v>353.66638</c:v>
                </c:pt>
                <c:pt idx="260">
                  <c:v>355.45678999999996</c:v>
                </c:pt>
                <c:pt idx="261">
                  <c:v>357.30309999999992</c:v>
                </c:pt>
                <c:pt idx="262">
                  <c:v>359.13213999999994</c:v>
                </c:pt>
                <c:pt idx="263">
                  <c:v>360.88718</c:v>
                </c:pt>
                <c:pt idx="264">
                  <c:v>362.54001</c:v>
                </c:pt>
                <c:pt idx="265">
                  <c:v>364.09500000000003</c:v>
                </c:pt>
                <c:pt idx="266">
                  <c:v>365.58138999999994</c:v>
                </c:pt>
                <c:pt idx="267">
                  <c:v>367.03917999999993</c:v>
                </c:pt>
                <c:pt idx="268">
                  <c:v>368.50162</c:v>
                </c:pt>
                <c:pt idx="269">
                  <c:v>369.97817999999995</c:v>
                </c:pt>
                <c:pt idx="270">
                  <c:v>371.45153999999997</c:v>
                </c:pt>
                <c:pt idx="271">
                  <c:v>372.87482000000006</c:v>
                </c:pt>
                <c:pt idx="272">
                  <c:v>374.18365</c:v>
                </c:pt>
                <c:pt idx="273">
                  <c:v>375.31176999999997</c:v>
                </c:pt>
                <c:pt idx="274">
                  <c:v>376.20767000000001</c:v>
                </c:pt>
                <c:pt idx="275">
                  <c:v>376.84442000000007</c:v>
                </c:pt>
                <c:pt idx="276">
                  <c:v>377.22649999999993</c:v>
                </c:pt>
                <c:pt idx="277">
                  <c:v>377.38616999999994</c:v>
                </c:pt>
                <c:pt idx="278">
                  <c:v>377.37032999999997</c:v>
                </c:pt>
                <c:pt idx="279">
                  <c:v>377.23144999999994</c:v>
                </c:pt>
                <c:pt idx="280">
                  <c:v>377.01361000000003</c:v>
                </c:pt>
                <c:pt idx="281">
                  <c:v>376.74686000000008</c:v>
                </c:pt>
                <c:pt idx="282">
                  <c:v>376.44628999999992</c:v>
                </c:pt>
                <c:pt idx="283">
                  <c:v>376.11905000000002</c:v>
                </c:pt>
                <c:pt idx="284">
                  <c:v>375.77404999999999</c:v>
                </c:pt>
                <c:pt idx="285">
                  <c:v>375.43007999999986</c:v>
                </c:pt>
                <c:pt idx="286">
                  <c:v>375.12114999999994</c:v>
                </c:pt>
                <c:pt idx="287">
                  <c:v>374.89589999999993</c:v>
                </c:pt>
                <c:pt idx="288">
                  <c:v>374.80898999999999</c:v>
                </c:pt>
                <c:pt idx="289">
                  <c:v>374.91237999999987</c:v>
                </c:pt>
                <c:pt idx="290">
                  <c:v>375.24111999999997</c:v>
                </c:pt>
                <c:pt idx="291">
                  <c:v>375.80910999999992</c:v>
                </c:pt>
                <c:pt idx="292">
                  <c:v>376.60599000000002</c:v>
                </c:pt>
                <c:pt idx="293">
                  <c:v>377.60451999999992</c:v>
                </c:pt>
                <c:pt idx="294">
                  <c:v>378.76929000000001</c:v>
                </c:pt>
                <c:pt idx="295">
                  <c:v>380.07217000000003</c:v>
                </c:pt>
                <c:pt idx="296">
                  <c:v>381.49895999999995</c:v>
                </c:pt>
                <c:pt idx="297">
                  <c:v>383.05396000000002</c:v>
                </c:pt>
                <c:pt idx="298">
                  <c:v>384.75452000000001</c:v>
                </c:pt>
                <c:pt idx="299">
                  <c:v>386.61944999999997</c:v>
                </c:pt>
                <c:pt idx="300">
                  <c:v>388.65497000000005</c:v>
                </c:pt>
                <c:pt idx="301">
                  <c:v>390.84420999999998</c:v>
                </c:pt>
                <c:pt idx="302">
                  <c:v>393.13686999999999</c:v>
                </c:pt>
                <c:pt idx="303">
                  <c:v>395.45672999999994</c:v>
                </c:pt>
                <c:pt idx="304">
                  <c:v>397.70925999999992</c:v>
                </c:pt>
                <c:pt idx="305">
                  <c:v>399.80114999999995</c:v>
                </c:pt>
                <c:pt idx="306">
                  <c:v>401.65567000000004</c:v>
                </c:pt>
                <c:pt idx="307">
                  <c:v>403.22644000000003</c:v>
                </c:pt>
                <c:pt idx="308">
                  <c:v>404.50461000000001</c:v>
                </c:pt>
                <c:pt idx="309">
                  <c:v>405.51281999999992</c:v>
                </c:pt>
                <c:pt idx="310">
                  <c:v>406.29293999999993</c:v>
                </c:pt>
                <c:pt idx="311">
                  <c:v>406.89578</c:v>
                </c:pt>
                <c:pt idx="312">
                  <c:v>407.36358999999999</c:v>
                </c:pt>
                <c:pt idx="313">
                  <c:v>407.72634999999991</c:v>
                </c:pt>
                <c:pt idx="314">
                  <c:v>408.00103999999993</c:v>
                </c:pt>
                <c:pt idx="315">
                  <c:v>408.19842999999992</c:v>
                </c:pt>
                <c:pt idx="316">
                  <c:v>408.33504999999997</c:v>
                </c:pt>
                <c:pt idx="317">
                  <c:v>408.43932999999987</c:v>
                </c:pt>
                <c:pt idx="318">
                  <c:v>408.55727999999999</c:v>
                </c:pt>
                <c:pt idx="319">
                  <c:v>408.74646000000001</c:v>
                </c:pt>
                <c:pt idx="320">
                  <c:v>409.06621999999993</c:v>
                </c:pt>
                <c:pt idx="321">
                  <c:v>409.56313999999986</c:v>
                </c:pt>
                <c:pt idx="322">
                  <c:v>410.26074</c:v>
                </c:pt>
                <c:pt idx="323">
                  <c:v>411.15197999999992</c:v>
                </c:pt>
                <c:pt idx="324">
                  <c:v>412.20635999999996</c:v>
                </c:pt>
                <c:pt idx="325">
                  <c:v>413.37628000000001</c:v>
                </c:pt>
                <c:pt idx="326">
                  <c:v>414.61682000000002</c:v>
                </c:pt>
                <c:pt idx="327">
                  <c:v>415.89702999999992</c:v>
                </c:pt>
                <c:pt idx="328">
                  <c:v>417.21135999999996</c:v>
                </c:pt>
                <c:pt idx="329">
                  <c:v>418.57288000000005</c:v>
                </c:pt>
                <c:pt idx="330">
                  <c:v>420.00824</c:v>
                </c:pt>
                <c:pt idx="331">
                  <c:v>421.53906000000001</c:v>
                </c:pt>
                <c:pt idx="332">
                  <c:v>423.16446000000008</c:v>
                </c:pt>
                <c:pt idx="333">
                  <c:v>424.85599000000002</c:v>
                </c:pt>
                <c:pt idx="334">
                  <c:v>426.55349999999999</c:v>
                </c:pt>
                <c:pt idx="335">
                  <c:v>428.1825</c:v>
                </c:pt>
                <c:pt idx="336">
                  <c:v>429.66942999999998</c:v>
                </c:pt>
                <c:pt idx="337">
                  <c:v>430.96618999999987</c:v>
                </c:pt>
                <c:pt idx="338">
                  <c:v>432.06238000000002</c:v>
                </c:pt>
                <c:pt idx="339">
                  <c:v>432.99434999999994</c:v>
                </c:pt>
                <c:pt idx="340">
                  <c:v>433.82918999999993</c:v>
                </c:pt>
                <c:pt idx="341">
                  <c:v>434.64828000000006</c:v>
                </c:pt>
                <c:pt idx="342">
                  <c:v>435.52358999999996</c:v>
                </c:pt>
                <c:pt idx="343">
                  <c:v>436.48848999999996</c:v>
                </c:pt>
                <c:pt idx="344">
                  <c:v>437.53191999999996</c:v>
                </c:pt>
                <c:pt idx="345">
                  <c:v>438.59609999999986</c:v>
                </c:pt>
                <c:pt idx="346">
                  <c:v>439.59586000000002</c:v>
                </c:pt>
                <c:pt idx="347">
                  <c:v>440.44121999999993</c:v>
                </c:pt>
                <c:pt idx="348">
                  <c:v>441.06572999999992</c:v>
                </c:pt>
                <c:pt idx="349">
                  <c:v>441.44461000000001</c:v>
                </c:pt>
                <c:pt idx="350">
                  <c:v>441.60498000000007</c:v>
                </c:pt>
                <c:pt idx="351">
                  <c:v>441.61464999999998</c:v>
                </c:pt>
                <c:pt idx="352">
                  <c:v>441.56475999999992</c:v>
                </c:pt>
                <c:pt idx="353">
                  <c:v>441.54610999999994</c:v>
                </c:pt>
                <c:pt idx="354">
                  <c:v>441.62808000000001</c:v>
                </c:pt>
                <c:pt idx="355">
                  <c:v>441.84017999999992</c:v>
                </c:pt>
                <c:pt idx="356">
                  <c:v>442.18045000000001</c:v>
                </c:pt>
                <c:pt idx="357">
                  <c:v>442.61993000000001</c:v>
                </c:pt>
                <c:pt idx="358">
                  <c:v>443.12286000000006</c:v>
                </c:pt>
                <c:pt idx="359">
                  <c:v>443.66320999999999</c:v>
                </c:pt>
                <c:pt idx="360">
                  <c:v>444.23989999999992</c:v>
                </c:pt>
                <c:pt idx="361">
                  <c:v>444.86899</c:v>
                </c:pt>
                <c:pt idx="362">
                  <c:v>445.58449999999999</c:v>
                </c:pt>
                <c:pt idx="363">
                  <c:v>446.41103999999996</c:v>
                </c:pt>
                <c:pt idx="364">
                  <c:v>447.35626000000002</c:v>
                </c:pt>
                <c:pt idx="365">
                  <c:v>448.39492999999999</c:v>
                </c:pt>
                <c:pt idx="366">
                  <c:v>449.47030999999987</c:v>
                </c:pt>
                <c:pt idx="367">
                  <c:v>450.50457999999992</c:v>
                </c:pt>
                <c:pt idx="368">
                  <c:v>451.41797000000003</c:v>
                </c:pt>
                <c:pt idx="369">
                  <c:v>452.14926000000014</c:v>
                </c:pt>
                <c:pt idx="370">
                  <c:v>452.67603000000003</c:v>
                </c:pt>
                <c:pt idx="371">
                  <c:v>453.01578000000001</c:v>
                </c:pt>
                <c:pt idx="372">
                  <c:v>453.22728999999993</c:v>
                </c:pt>
                <c:pt idx="373">
                  <c:v>453.39214999999996</c:v>
                </c:pt>
                <c:pt idx="374">
                  <c:v>453.59334999999993</c:v>
                </c:pt>
                <c:pt idx="375">
                  <c:v>453.8974</c:v>
                </c:pt>
                <c:pt idx="376">
                  <c:v>454.33469000000002</c:v>
                </c:pt>
                <c:pt idx="377">
                  <c:v>454.90032999999994</c:v>
                </c:pt>
                <c:pt idx="378">
                  <c:v>455.55524000000008</c:v>
                </c:pt>
                <c:pt idx="379">
                  <c:v>456.24633999999986</c:v>
                </c:pt>
                <c:pt idx="380">
                  <c:v>456.91634999999991</c:v>
                </c:pt>
                <c:pt idx="381">
                  <c:v>457.52908000000002</c:v>
                </c:pt>
                <c:pt idx="382">
                  <c:v>458.06856999999997</c:v>
                </c:pt>
                <c:pt idx="383">
                  <c:v>458.54516999999993</c:v>
                </c:pt>
                <c:pt idx="384">
                  <c:v>458.98910999999987</c:v>
                </c:pt>
                <c:pt idx="385">
                  <c:v>459.43697999999995</c:v>
                </c:pt>
                <c:pt idx="386">
                  <c:v>459.92046999999997</c:v>
                </c:pt>
                <c:pt idx="387">
                  <c:v>460.46024</c:v>
                </c:pt>
                <c:pt idx="388">
                  <c:v>461.05761999999999</c:v>
                </c:pt>
                <c:pt idx="389">
                  <c:v>461.70441</c:v>
                </c:pt>
                <c:pt idx="390">
                  <c:v>462.38409000000001</c:v>
                </c:pt>
                <c:pt idx="391">
                  <c:v>463.08425999999992</c:v>
                </c:pt>
                <c:pt idx="392">
                  <c:v>463.80338</c:v>
                </c:pt>
                <c:pt idx="393">
                  <c:v>464.55365</c:v>
                </c:pt>
                <c:pt idx="394">
                  <c:v>465.36223999999999</c:v>
                </c:pt>
                <c:pt idx="395">
                  <c:v>466.26488999999998</c:v>
                </c:pt>
                <c:pt idx="396">
                  <c:v>467.30225000000002</c:v>
                </c:pt>
                <c:pt idx="397">
                  <c:v>468.50644</c:v>
                </c:pt>
                <c:pt idx="398">
                  <c:v>469.90267999999992</c:v>
                </c:pt>
                <c:pt idx="399">
                  <c:v>471.49929999999995</c:v>
                </c:pt>
                <c:pt idx="400">
                  <c:v>473.28881999999993</c:v>
                </c:pt>
                <c:pt idx="401">
                  <c:v>475.25652999999994</c:v>
                </c:pt>
                <c:pt idx="402">
                  <c:v>477.37265000000002</c:v>
                </c:pt>
                <c:pt idx="403">
                  <c:v>479.60879999999992</c:v>
                </c:pt>
                <c:pt idx="404">
                  <c:v>481.93496999999996</c:v>
                </c:pt>
                <c:pt idx="405">
                  <c:v>484.32686999999999</c:v>
                </c:pt>
                <c:pt idx="406">
                  <c:v>486.76092999999992</c:v>
                </c:pt>
                <c:pt idx="407">
                  <c:v>489.22332999999986</c:v>
                </c:pt>
                <c:pt idx="408">
                  <c:v>491.69727</c:v>
                </c:pt>
                <c:pt idx="409">
                  <c:v>494.16843</c:v>
                </c:pt>
                <c:pt idx="410">
                  <c:v>496.61703</c:v>
                </c:pt>
                <c:pt idx="411">
                  <c:v>499.02053999999987</c:v>
                </c:pt>
                <c:pt idx="412">
                  <c:v>501.34528000000006</c:v>
                </c:pt>
                <c:pt idx="413">
                  <c:v>503.56011999999987</c:v>
                </c:pt>
                <c:pt idx="414">
                  <c:v>505.63076999999993</c:v>
                </c:pt>
                <c:pt idx="415">
                  <c:v>507.52947999999992</c:v>
                </c:pt>
                <c:pt idx="416">
                  <c:v>509.23934999999994</c:v>
                </c:pt>
                <c:pt idx="417">
                  <c:v>510.75869999999992</c:v>
                </c:pt>
                <c:pt idx="418">
                  <c:v>512.10161999999991</c:v>
                </c:pt>
                <c:pt idx="419">
                  <c:v>513.29639000000009</c:v>
                </c:pt>
                <c:pt idx="420">
                  <c:v>514.37749999999994</c:v>
                </c:pt>
                <c:pt idx="421">
                  <c:v>515.38500999999997</c:v>
                </c:pt>
                <c:pt idx="422">
                  <c:v>516.34655999999973</c:v>
                </c:pt>
                <c:pt idx="423">
                  <c:v>517.28563999999994</c:v>
                </c:pt>
                <c:pt idx="424">
                  <c:v>518.20923000000005</c:v>
                </c:pt>
                <c:pt idx="425">
                  <c:v>519.11536000000001</c:v>
                </c:pt>
                <c:pt idx="426">
                  <c:v>519.99694999999997</c:v>
                </c:pt>
                <c:pt idx="427">
                  <c:v>520.84973000000002</c:v>
                </c:pt>
                <c:pt idx="428">
                  <c:v>521.67791999999997</c:v>
                </c:pt>
                <c:pt idx="429">
                  <c:v>522.49120999999991</c:v>
                </c:pt>
                <c:pt idx="430">
                  <c:v>523.30779999999993</c:v>
                </c:pt>
                <c:pt idx="431">
                  <c:v>524.15363000000002</c:v>
                </c:pt>
                <c:pt idx="432">
                  <c:v>525.03917999999999</c:v>
                </c:pt>
                <c:pt idx="433">
                  <c:v>525.97277999999994</c:v>
                </c:pt>
                <c:pt idx="434">
                  <c:v>526.94243999999992</c:v>
                </c:pt>
                <c:pt idx="435">
                  <c:v>527.92589999999996</c:v>
                </c:pt>
                <c:pt idx="436">
                  <c:v>528.89184999999998</c:v>
                </c:pt>
                <c:pt idx="437">
                  <c:v>529.81023999999991</c:v>
                </c:pt>
                <c:pt idx="438">
                  <c:v>530.66607999999997</c:v>
                </c:pt>
                <c:pt idx="439">
                  <c:v>531.45855999999992</c:v>
                </c:pt>
                <c:pt idx="440">
                  <c:v>532.20971999999995</c:v>
                </c:pt>
                <c:pt idx="441">
                  <c:v>532.95684999999992</c:v>
                </c:pt>
                <c:pt idx="442">
                  <c:v>533.74450999999999</c:v>
                </c:pt>
                <c:pt idx="443">
                  <c:v>534.61737000000005</c:v>
                </c:pt>
                <c:pt idx="444">
                  <c:v>535.60675000000003</c:v>
                </c:pt>
                <c:pt idx="445">
                  <c:v>536.72667999999999</c:v>
                </c:pt>
                <c:pt idx="446">
                  <c:v>537.97504000000004</c:v>
                </c:pt>
                <c:pt idx="447">
                  <c:v>539.33501999999987</c:v>
                </c:pt>
                <c:pt idx="448">
                  <c:v>540.78931000000011</c:v>
                </c:pt>
                <c:pt idx="449">
                  <c:v>542.32238999999993</c:v>
                </c:pt>
                <c:pt idx="450">
                  <c:v>543.93206999999973</c:v>
                </c:pt>
                <c:pt idx="451">
                  <c:v>545.62738000000002</c:v>
                </c:pt>
                <c:pt idx="452">
                  <c:v>547.42493000000002</c:v>
                </c:pt>
                <c:pt idx="453">
                  <c:v>549.34357</c:v>
                </c:pt>
                <c:pt idx="454">
                  <c:v>551.39251999999988</c:v>
                </c:pt>
                <c:pt idx="455">
                  <c:v>553.57050000000004</c:v>
                </c:pt>
                <c:pt idx="456">
                  <c:v>555.85167999999987</c:v>
                </c:pt>
                <c:pt idx="457">
                  <c:v>558.20318999999995</c:v>
                </c:pt>
                <c:pt idx="458">
                  <c:v>560.57983000000013</c:v>
                </c:pt>
                <c:pt idx="459">
                  <c:v>562.94037000000003</c:v>
                </c:pt>
                <c:pt idx="460">
                  <c:v>565.25676999999996</c:v>
                </c:pt>
                <c:pt idx="461">
                  <c:v>567.51134999999999</c:v>
                </c:pt>
                <c:pt idx="462">
                  <c:v>569.70880000000011</c:v>
                </c:pt>
                <c:pt idx="463">
                  <c:v>571.85766999999976</c:v>
                </c:pt>
                <c:pt idx="464">
                  <c:v>573.97076000000004</c:v>
                </c:pt>
                <c:pt idx="465">
                  <c:v>576.05224999999984</c:v>
                </c:pt>
                <c:pt idx="466">
                  <c:v>578.09271000000001</c:v>
                </c:pt>
                <c:pt idx="467">
                  <c:v>580.06371999999999</c:v>
                </c:pt>
                <c:pt idx="468">
                  <c:v>581.92827999999997</c:v>
                </c:pt>
                <c:pt idx="469">
                  <c:v>583.64342999999997</c:v>
                </c:pt>
                <c:pt idx="470">
                  <c:v>585.17139000000009</c:v>
                </c:pt>
                <c:pt idx="471">
                  <c:v>586.49072000000001</c:v>
                </c:pt>
                <c:pt idx="472">
                  <c:v>587.59869000000003</c:v>
                </c:pt>
                <c:pt idx="473">
                  <c:v>588.51256999999987</c:v>
                </c:pt>
                <c:pt idx="474">
                  <c:v>589.26085999999998</c:v>
                </c:pt>
                <c:pt idx="475">
                  <c:v>589.87743999999998</c:v>
                </c:pt>
                <c:pt idx="476">
                  <c:v>590.39159999999993</c:v>
                </c:pt>
                <c:pt idx="477">
                  <c:v>590.82647999999983</c:v>
                </c:pt>
                <c:pt idx="478">
                  <c:v>591.19055000000003</c:v>
                </c:pt>
                <c:pt idx="479">
                  <c:v>591.49120999999991</c:v>
                </c:pt>
                <c:pt idx="480">
                  <c:v>591.73608000000002</c:v>
                </c:pt>
                <c:pt idx="481">
                  <c:v>591.94848999999999</c:v>
                </c:pt>
                <c:pt idx="482">
                  <c:v>592.16417999999999</c:v>
                </c:pt>
                <c:pt idx="483">
                  <c:v>592.44445999999994</c:v>
                </c:pt>
                <c:pt idx="484">
                  <c:v>592.85857999999996</c:v>
                </c:pt>
                <c:pt idx="485">
                  <c:v>593.47759999999994</c:v>
                </c:pt>
                <c:pt idx="486">
                  <c:v>594.36114999999972</c:v>
                </c:pt>
                <c:pt idx="487">
                  <c:v>595.53435999999999</c:v>
                </c:pt>
                <c:pt idx="488">
                  <c:v>596.99384000000009</c:v>
                </c:pt>
                <c:pt idx="489">
                  <c:v>598.69208000000003</c:v>
                </c:pt>
                <c:pt idx="490">
                  <c:v>600.55444</c:v>
                </c:pt>
                <c:pt idx="491">
                  <c:v>602.49254999999994</c:v>
                </c:pt>
                <c:pt idx="492">
                  <c:v>604.41619999999989</c:v>
                </c:pt>
                <c:pt idx="493">
                  <c:v>606.25818000000004</c:v>
                </c:pt>
                <c:pt idx="494">
                  <c:v>607.97551999999996</c:v>
                </c:pt>
                <c:pt idx="495">
                  <c:v>609.55988000000002</c:v>
                </c:pt>
                <c:pt idx="496">
                  <c:v>611.02448000000004</c:v>
                </c:pt>
                <c:pt idx="497">
                  <c:v>612.39190999999994</c:v>
                </c:pt>
                <c:pt idx="498">
                  <c:v>613.68408000000011</c:v>
                </c:pt>
                <c:pt idx="499">
                  <c:v>614.90404999999998</c:v>
                </c:pt>
                <c:pt idx="500">
                  <c:v>616.03655999999989</c:v>
                </c:pt>
                <c:pt idx="501">
                  <c:v>617.05041999999992</c:v>
                </c:pt>
                <c:pt idx="502">
                  <c:v>617.90637000000004</c:v>
                </c:pt>
                <c:pt idx="503">
                  <c:v>618.57506999999998</c:v>
                </c:pt>
                <c:pt idx="504">
                  <c:v>619.05059999999992</c:v>
                </c:pt>
                <c:pt idx="505">
                  <c:v>619.35753999999986</c:v>
                </c:pt>
                <c:pt idx="506">
                  <c:v>619.55315999999993</c:v>
                </c:pt>
                <c:pt idx="507">
                  <c:v>619.71331999999995</c:v>
                </c:pt>
                <c:pt idx="508">
                  <c:v>619.91827000000001</c:v>
                </c:pt>
                <c:pt idx="509">
                  <c:v>620.23668999999984</c:v>
                </c:pt>
                <c:pt idx="510">
                  <c:v>620.70623999999998</c:v>
                </c:pt>
                <c:pt idx="511">
                  <c:v>621.33288999999991</c:v>
                </c:pt>
                <c:pt idx="512">
                  <c:v>622.08942000000002</c:v>
                </c:pt>
                <c:pt idx="513">
                  <c:v>622.92730999999992</c:v>
                </c:pt>
                <c:pt idx="514">
                  <c:v>623.79522999999983</c:v>
                </c:pt>
                <c:pt idx="515">
                  <c:v>624.65979000000004</c:v>
                </c:pt>
                <c:pt idx="516">
                  <c:v>625.50598000000002</c:v>
                </c:pt>
                <c:pt idx="517">
                  <c:v>626.34893999999997</c:v>
                </c:pt>
                <c:pt idx="518">
                  <c:v>627.22284000000002</c:v>
                </c:pt>
                <c:pt idx="519">
                  <c:v>628.16723999999988</c:v>
                </c:pt>
                <c:pt idx="520">
                  <c:v>629.21227999999996</c:v>
                </c:pt>
                <c:pt idx="521">
                  <c:v>630.36877000000004</c:v>
                </c:pt>
                <c:pt idx="522">
                  <c:v>631.61663999999996</c:v>
                </c:pt>
                <c:pt idx="523">
                  <c:v>632.92266999999993</c:v>
                </c:pt>
                <c:pt idx="524">
                  <c:v>634.23743000000002</c:v>
                </c:pt>
                <c:pt idx="525">
                  <c:v>635.51757999999984</c:v>
                </c:pt>
                <c:pt idx="526">
                  <c:v>636.74279999999999</c:v>
                </c:pt>
                <c:pt idx="527">
                  <c:v>637.90954999999997</c:v>
                </c:pt>
                <c:pt idx="528">
                  <c:v>639.04241999999988</c:v>
                </c:pt>
                <c:pt idx="529">
                  <c:v>640.17412999999999</c:v>
                </c:pt>
                <c:pt idx="530">
                  <c:v>641.33434999999997</c:v>
                </c:pt>
                <c:pt idx="531">
                  <c:v>642.53551999999991</c:v>
                </c:pt>
                <c:pt idx="532">
                  <c:v>643.7663</c:v>
                </c:pt>
                <c:pt idx="533">
                  <c:v>644.98834000000011</c:v>
                </c:pt>
                <c:pt idx="534">
                  <c:v>646.14813000000004</c:v>
                </c:pt>
                <c:pt idx="535">
                  <c:v>647.19397000000015</c:v>
                </c:pt>
                <c:pt idx="536">
                  <c:v>648.07971000000009</c:v>
                </c:pt>
                <c:pt idx="537">
                  <c:v>648.79760999999996</c:v>
                </c:pt>
                <c:pt idx="538">
                  <c:v>649.36046999999985</c:v>
                </c:pt>
                <c:pt idx="539">
                  <c:v>649.80889999999999</c:v>
                </c:pt>
                <c:pt idx="540">
                  <c:v>650.19910000000004</c:v>
                </c:pt>
                <c:pt idx="541">
                  <c:v>650.57971000000009</c:v>
                </c:pt>
                <c:pt idx="542">
                  <c:v>650.99365</c:v>
                </c:pt>
                <c:pt idx="543">
                  <c:v>651.4527599999999</c:v>
                </c:pt>
                <c:pt idx="544">
                  <c:v>651.95427999999993</c:v>
                </c:pt>
                <c:pt idx="545">
                  <c:v>652.47876000000008</c:v>
                </c:pt>
                <c:pt idx="546">
                  <c:v>653.00695999999994</c:v>
                </c:pt>
                <c:pt idx="547">
                  <c:v>653.52197000000001</c:v>
                </c:pt>
                <c:pt idx="548">
                  <c:v>654.02654999999993</c:v>
                </c:pt>
                <c:pt idx="549">
                  <c:v>654.53185999999994</c:v>
                </c:pt>
                <c:pt idx="550">
                  <c:v>655.05853000000002</c:v>
                </c:pt>
                <c:pt idx="551">
                  <c:v>655.63054999999997</c:v>
                </c:pt>
                <c:pt idx="552">
                  <c:v>656.25402999999983</c:v>
                </c:pt>
                <c:pt idx="553">
                  <c:v>656.93889999999999</c:v>
                </c:pt>
                <c:pt idx="554">
                  <c:v>657.66809000000001</c:v>
                </c:pt>
                <c:pt idx="555">
                  <c:v>658.4282199999999</c:v>
                </c:pt>
                <c:pt idx="556">
                  <c:v>659.20392000000004</c:v>
                </c:pt>
                <c:pt idx="557">
                  <c:v>659.98297000000002</c:v>
                </c:pt>
                <c:pt idx="558">
                  <c:v>660.76824999999997</c:v>
                </c:pt>
                <c:pt idx="559">
                  <c:v>661.55669999999986</c:v>
                </c:pt>
                <c:pt idx="560">
                  <c:v>662.35381999999993</c:v>
                </c:pt>
                <c:pt idx="561">
                  <c:v>663.14886000000001</c:v>
                </c:pt>
                <c:pt idx="562">
                  <c:v>663.92589999999996</c:v>
                </c:pt>
                <c:pt idx="563">
                  <c:v>664.65215999999987</c:v>
                </c:pt>
                <c:pt idx="564">
                  <c:v>665.29912999999999</c:v>
                </c:pt>
                <c:pt idx="565">
                  <c:v>665.84508999999991</c:v>
                </c:pt>
                <c:pt idx="566">
                  <c:v>666.28302000000008</c:v>
                </c:pt>
                <c:pt idx="567">
                  <c:v>666.63824</c:v>
                </c:pt>
                <c:pt idx="568">
                  <c:v>666.95374000000004</c:v>
                </c:pt>
                <c:pt idx="569">
                  <c:v>667.28845000000013</c:v>
                </c:pt>
                <c:pt idx="570">
                  <c:v>667.69225999999992</c:v>
                </c:pt>
                <c:pt idx="571">
                  <c:v>668.20128999999997</c:v>
                </c:pt>
                <c:pt idx="572">
                  <c:v>668.81499999999994</c:v>
                </c:pt>
                <c:pt idx="573">
                  <c:v>669.49884000000009</c:v>
                </c:pt>
                <c:pt idx="574">
                  <c:v>670.19494999999995</c:v>
                </c:pt>
                <c:pt idx="575">
                  <c:v>670.83745999999985</c:v>
                </c:pt>
                <c:pt idx="576">
                  <c:v>671.37311</c:v>
                </c:pt>
                <c:pt idx="577">
                  <c:v>671.78026999999997</c:v>
                </c:pt>
                <c:pt idx="578">
                  <c:v>672.07892000000004</c:v>
                </c:pt>
                <c:pt idx="579">
                  <c:v>672.32250999999985</c:v>
                </c:pt>
                <c:pt idx="580">
                  <c:v>672.58203000000003</c:v>
                </c:pt>
                <c:pt idx="581">
                  <c:v>672.9318199999999</c:v>
                </c:pt>
                <c:pt idx="582">
                  <c:v>673.41436999999996</c:v>
                </c:pt>
                <c:pt idx="583">
                  <c:v>674.03845000000001</c:v>
                </c:pt>
                <c:pt idx="584">
                  <c:v>674.77942000000007</c:v>
                </c:pt>
                <c:pt idx="585">
                  <c:v>675.5803800000001</c:v>
                </c:pt>
                <c:pt idx="586">
                  <c:v>676.38781999999992</c:v>
                </c:pt>
                <c:pt idx="587">
                  <c:v>677.16278</c:v>
                </c:pt>
                <c:pt idx="588">
                  <c:v>677.90436</c:v>
                </c:pt>
                <c:pt idx="589">
                  <c:v>678.64995999999996</c:v>
                </c:pt>
                <c:pt idx="590">
                  <c:v>679.46166999999991</c:v>
                </c:pt>
                <c:pt idx="591">
                  <c:v>680.41540999999984</c:v>
                </c:pt>
                <c:pt idx="592">
                  <c:v>681.56164999999987</c:v>
                </c:pt>
                <c:pt idx="593">
                  <c:v>682.91876000000002</c:v>
                </c:pt>
                <c:pt idx="594">
                  <c:v>684.45958999999993</c:v>
                </c:pt>
                <c:pt idx="595">
                  <c:v>686.11632999999983</c:v>
                </c:pt>
                <c:pt idx="596">
                  <c:v>687.80804000000001</c:v>
                </c:pt>
                <c:pt idx="597">
                  <c:v>689.45965999999987</c:v>
                </c:pt>
                <c:pt idx="598">
                  <c:v>691.02484000000004</c:v>
                </c:pt>
                <c:pt idx="599">
                  <c:v>692.505</c:v>
                </c:pt>
                <c:pt idx="600">
                  <c:v>693.92846999999983</c:v>
                </c:pt>
                <c:pt idx="601">
                  <c:v>695.35235999999986</c:v>
                </c:pt>
                <c:pt idx="602">
                  <c:v>696.81737999999996</c:v>
                </c:pt>
                <c:pt idx="603">
                  <c:v>698.32958999999994</c:v>
                </c:pt>
                <c:pt idx="604">
                  <c:v>699.84276999999986</c:v>
                </c:pt>
                <c:pt idx="605">
                  <c:v>701.26085999999998</c:v>
                </c:pt>
                <c:pt idx="606">
                  <c:v>702.45427999999993</c:v>
                </c:pt>
                <c:pt idx="607">
                  <c:v>703.28839000000016</c:v>
                </c:pt>
                <c:pt idx="608">
                  <c:v>703.67163000000005</c:v>
                </c:pt>
                <c:pt idx="609">
                  <c:v>703.56908999999996</c:v>
                </c:pt>
                <c:pt idx="610">
                  <c:v>703.02245999999991</c:v>
                </c:pt>
                <c:pt idx="611">
                  <c:v>702.1413</c:v>
                </c:pt>
                <c:pt idx="612">
                  <c:v>701.07476999999994</c:v>
                </c:pt>
                <c:pt idx="613">
                  <c:v>699.97906</c:v>
                </c:pt>
                <c:pt idx="614">
                  <c:v>698.97815000000003</c:v>
                </c:pt>
                <c:pt idx="615">
                  <c:v>698.14892999999984</c:v>
                </c:pt>
                <c:pt idx="616">
                  <c:v>697.49956999999984</c:v>
                </c:pt>
                <c:pt idx="617">
                  <c:v>696.99207000000001</c:v>
                </c:pt>
                <c:pt idx="618">
                  <c:v>696.56615999999985</c:v>
                </c:pt>
                <c:pt idx="619">
                  <c:v>696.16094999999996</c:v>
                </c:pt>
                <c:pt idx="620">
                  <c:v>695.74645999999996</c:v>
                </c:pt>
                <c:pt idx="621">
                  <c:v>695.33593999999994</c:v>
                </c:pt>
                <c:pt idx="622">
                  <c:v>694.97247000000004</c:v>
                </c:pt>
                <c:pt idx="623">
                  <c:v>694.72253000000001</c:v>
                </c:pt>
                <c:pt idx="624">
                  <c:v>694.64349000000004</c:v>
                </c:pt>
                <c:pt idx="625">
                  <c:v>694.76147000000003</c:v>
                </c:pt>
                <c:pt idx="626">
                  <c:v>695.06537000000003</c:v>
                </c:pt>
                <c:pt idx="627">
                  <c:v>695.49908000000005</c:v>
                </c:pt>
                <c:pt idx="628">
                  <c:v>695.97844999999995</c:v>
                </c:pt>
                <c:pt idx="629">
                  <c:v>696.41747999999984</c:v>
                </c:pt>
                <c:pt idx="630">
                  <c:v>696.75091999999984</c:v>
                </c:pt>
                <c:pt idx="631">
                  <c:v>696.95147999999983</c:v>
                </c:pt>
                <c:pt idx="632">
                  <c:v>697.03722999999991</c:v>
                </c:pt>
                <c:pt idx="633">
                  <c:v>697.06054999999992</c:v>
                </c:pt>
                <c:pt idx="634">
                  <c:v>697.10119999999984</c:v>
                </c:pt>
                <c:pt idx="635">
                  <c:v>697.23352</c:v>
                </c:pt>
                <c:pt idx="636">
                  <c:v>697.51477000000011</c:v>
                </c:pt>
                <c:pt idx="637">
                  <c:v>697.96978999999999</c:v>
                </c:pt>
                <c:pt idx="638">
                  <c:v>698.59784000000002</c:v>
                </c:pt>
                <c:pt idx="639">
                  <c:v>699.37267999999983</c:v>
                </c:pt>
                <c:pt idx="640">
                  <c:v>700.26288</c:v>
                </c:pt>
                <c:pt idx="641">
                  <c:v>701.24323000000004</c:v>
                </c:pt>
                <c:pt idx="642">
                  <c:v>702.30431999999996</c:v>
                </c:pt>
                <c:pt idx="643">
                  <c:v>703.45031999999992</c:v>
                </c:pt>
                <c:pt idx="644">
                  <c:v>704.69359999999995</c:v>
                </c:pt>
                <c:pt idx="645">
                  <c:v>706.04199000000006</c:v>
                </c:pt>
                <c:pt idx="646">
                  <c:v>707.48737000000017</c:v>
                </c:pt>
                <c:pt idx="647">
                  <c:v>708.99901999999997</c:v>
                </c:pt>
                <c:pt idx="648">
                  <c:v>710.52478000000008</c:v>
                </c:pt>
                <c:pt idx="649">
                  <c:v>711.99823000000004</c:v>
                </c:pt>
                <c:pt idx="650">
                  <c:v>713.35473999999999</c:v>
                </c:pt>
                <c:pt idx="651">
                  <c:v>714.55108999999993</c:v>
                </c:pt>
                <c:pt idx="652">
                  <c:v>715.56433000000004</c:v>
                </c:pt>
                <c:pt idx="653">
                  <c:v>716.41503999999998</c:v>
                </c:pt>
                <c:pt idx="654">
                  <c:v>717.14788999999996</c:v>
                </c:pt>
                <c:pt idx="655">
                  <c:v>717.83007999999984</c:v>
                </c:pt>
                <c:pt idx="656">
                  <c:v>718.53631999999993</c:v>
                </c:pt>
                <c:pt idx="657">
                  <c:v>719.33166999999992</c:v>
                </c:pt>
                <c:pt idx="658">
                  <c:v>720.26549999999997</c:v>
                </c:pt>
                <c:pt idx="659">
                  <c:v>721.35564999999986</c:v>
                </c:pt>
                <c:pt idx="660">
                  <c:v>722.60199</c:v>
                </c:pt>
                <c:pt idx="661">
                  <c:v>723.98461999999984</c:v>
                </c:pt>
                <c:pt idx="662">
                  <c:v>725.46227999999985</c:v>
                </c:pt>
                <c:pt idx="663">
                  <c:v>727.00091999999984</c:v>
                </c:pt>
                <c:pt idx="664">
                  <c:v>728.55340999999999</c:v>
                </c:pt>
                <c:pt idx="665">
                  <c:v>730.08575000000008</c:v>
                </c:pt>
                <c:pt idx="666">
                  <c:v>731.56292999999994</c:v>
                </c:pt>
                <c:pt idx="667">
                  <c:v>732.95592999999985</c:v>
                </c:pt>
                <c:pt idx="668">
                  <c:v>734.24798999999996</c:v>
                </c:pt>
                <c:pt idx="669">
                  <c:v>735.42987000000005</c:v>
                </c:pt>
                <c:pt idx="670">
                  <c:v>736.50158999999996</c:v>
                </c:pt>
                <c:pt idx="671">
                  <c:v>737.48217999999997</c:v>
                </c:pt>
                <c:pt idx="672">
                  <c:v>738.39806999999996</c:v>
                </c:pt>
                <c:pt idx="673">
                  <c:v>739.28698999999995</c:v>
                </c:pt>
                <c:pt idx="674">
                  <c:v>740.18664999999999</c:v>
                </c:pt>
                <c:pt idx="675">
                  <c:v>741.12969999999996</c:v>
                </c:pt>
                <c:pt idx="676">
                  <c:v>742.13574000000017</c:v>
                </c:pt>
                <c:pt idx="677">
                  <c:v>743.21460000000002</c:v>
                </c:pt>
                <c:pt idx="678">
                  <c:v>744.35558999999989</c:v>
                </c:pt>
                <c:pt idx="679">
                  <c:v>745.54314999999997</c:v>
                </c:pt>
                <c:pt idx="680">
                  <c:v>746.75787000000003</c:v>
                </c:pt>
                <c:pt idx="681">
                  <c:v>747.98479999999995</c:v>
                </c:pt>
                <c:pt idx="682">
                  <c:v>749.21715999999992</c:v>
                </c:pt>
                <c:pt idx="683">
                  <c:v>750.46227999999985</c:v>
                </c:pt>
                <c:pt idx="684">
                  <c:v>751.72484999999995</c:v>
                </c:pt>
                <c:pt idx="685">
                  <c:v>753.01415999999983</c:v>
                </c:pt>
                <c:pt idx="686">
                  <c:v>754.32183999999984</c:v>
                </c:pt>
                <c:pt idx="687">
                  <c:v>755.62645999999984</c:v>
                </c:pt>
                <c:pt idx="688">
                  <c:v>756.89257999999984</c:v>
                </c:pt>
                <c:pt idx="689">
                  <c:v>758.06554999999992</c:v>
                </c:pt>
                <c:pt idx="690">
                  <c:v>759.09221999999988</c:v>
                </c:pt>
                <c:pt idx="691">
                  <c:v>759.93517999999983</c:v>
                </c:pt>
                <c:pt idx="692">
                  <c:v>760.56780999999989</c:v>
                </c:pt>
                <c:pt idx="693">
                  <c:v>760.99884000000009</c:v>
                </c:pt>
                <c:pt idx="694">
                  <c:v>761.25780999999984</c:v>
                </c:pt>
                <c:pt idx="695">
                  <c:v>761.38671999999997</c:v>
                </c:pt>
                <c:pt idx="696">
                  <c:v>761.43535999999983</c:v>
                </c:pt>
                <c:pt idx="697">
                  <c:v>761.44164999999987</c:v>
                </c:pt>
                <c:pt idx="698">
                  <c:v>761.41485999999998</c:v>
                </c:pt>
                <c:pt idx="699">
                  <c:v>761.35723999999982</c:v>
                </c:pt>
                <c:pt idx="700">
                  <c:v>761.23743000000002</c:v>
                </c:pt>
                <c:pt idx="701">
                  <c:v>761.02257999999983</c:v>
                </c:pt>
                <c:pt idx="702">
                  <c:v>760.69426999999996</c:v>
                </c:pt>
                <c:pt idx="703">
                  <c:v>760.24554000000001</c:v>
                </c:pt>
                <c:pt idx="704">
                  <c:v>759.6998900000001</c:v>
                </c:pt>
                <c:pt idx="705">
                  <c:v>759.10521999999992</c:v>
                </c:pt>
                <c:pt idx="706">
                  <c:v>758.50854000000004</c:v>
                </c:pt>
                <c:pt idx="707">
                  <c:v>757.97082999999998</c:v>
                </c:pt>
                <c:pt idx="708">
                  <c:v>757.51726999999994</c:v>
                </c:pt>
                <c:pt idx="709">
                  <c:v>757.1502099999999</c:v>
                </c:pt>
                <c:pt idx="710">
                  <c:v>756.84417999999994</c:v>
                </c:pt>
                <c:pt idx="711">
                  <c:v>756.54803000000004</c:v>
                </c:pt>
                <c:pt idx="712">
                  <c:v>756.21489999999994</c:v>
                </c:pt>
                <c:pt idx="713">
                  <c:v>755.80218999999988</c:v>
                </c:pt>
                <c:pt idx="714">
                  <c:v>755.3114599999999</c:v>
                </c:pt>
                <c:pt idx="715">
                  <c:v>754.76971000000003</c:v>
                </c:pt>
                <c:pt idx="716">
                  <c:v>754.24303999999995</c:v>
                </c:pt>
                <c:pt idx="717">
                  <c:v>753.8051099999999</c:v>
                </c:pt>
                <c:pt idx="718">
                  <c:v>753.53014999999994</c:v>
                </c:pt>
                <c:pt idx="719">
                  <c:v>753.46325999999988</c:v>
                </c:pt>
                <c:pt idx="720">
                  <c:v>753.60858000000007</c:v>
                </c:pt>
                <c:pt idx="721">
                  <c:v>753.93725999999981</c:v>
                </c:pt>
                <c:pt idx="722">
                  <c:v>754.38781999999992</c:v>
                </c:pt>
                <c:pt idx="723">
                  <c:v>754.89275999999984</c:v>
                </c:pt>
                <c:pt idx="724">
                  <c:v>755.41063999999983</c:v>
                </c:pt>
                <c:pt idx="725">
                  <c:v>755.91863999999998</c:v>
                </c:pt>
                <c:pt idx="726">
                  <c:v>756.4546499999999</c:v>
                </c:pt>
                <c:pt idx="727">
                  <c:v>757.08208999999999</c:v>
                </c:pt>
                <c:pt idx="728">
                  <c:v>757.87891000000002</c:v>
                </c:pt>
                <c:pt idx="729">
                  <c:v>758.92461999999989</c:v>
                </c:pt>
                <c:pt idx="730">
                  <c:v>760.25194999999997</c:v>
                </c:pt>
                <c:pt idx="731">
                  <c:v>761.85692999999992</c:v>
                </c:pt>
                <c:pt idx="732">
                  <c:v>763.67760999999996</c:v>
                </c:pt>
                <c:pt idx="733">
                  <c:v>765.61865</c:v>
                </c:pt>
                <c:pt idx="734">
                  <c:v>767.57012999999984</c:v>
                </c:pt>
                <c:pt idx="735">
                  <c:v>769.43426999999986</c:v>
                </c:pt>
                <c:pt idx="736">
                  <c:v>771.15173000000004</c:v>
                </c:pt>
                <c:pt idx="737">
                  <c:v>772.70679000000007</c:v>
                </c:pt>
                <c:pt idx="738">
                  <c:v>774.13054999999997</c:v>
                </c:pt>
                <c:pt idx="739">
                  <c:v>775.47180000000003</c:v>
                </c:pt>
                <c:pt idx="740">
                  <c:v>776.79052999999999</c:v>
                </c:pt>
                <c:pt idx="741">
                  <c:v>778.12938999999994</c:v>
                </c:pt>
                <c:pt idx="742">
                  <c:v>779.49468999999999</c:v>
                </c:pt>
                <c:pt idx="743">
                  <c:v>780.86730999999986</c:v>
                </c:pt>
                <c:pt idx="744">
                  <c:v>782.2034900000001</c:v>
                </c:pt>
                <c:pt idx="745">
                  <c:v>783.47118999999998</c:v>
                </c:pt>
                <c:pt idx="746">
                  <c:v>784.64972</c:v>
                </c:pt>
                <c:pt idx="747">
                  <c:v>785.7606199999999</c:v>
                </c:pt>
                <c:pt idx="748">
                  <c:v>786.85705999999982</c:v>
                </c:pt>
                <c:pt idx="749">
                  <c:v>788.01824999999997</c:v>
                </c:pt>
                <c:pt idx="750">
                  <c:v>789.32000999999991</c:v>
                </c:pt>
                <c:pt idx="751">
                  <c:v>790.80944999999997</c:v>
                </c:pt>
                <c:pt idx="752">
                  <c:v>792.48662999999988</c:v>
                </c:pt>
                <c:pt idx="753">
                  <c:v>794.29413000000011</c:v>
                </c:pt>
                <c:pt idx="754">
                  <c:v>796.12683000000004</c:v>
                </c:pt>
                <c:pt idx="755">
                  <c:v>797.8440599999999</c:v>
                </c:pt>
                <c:pt idx="756">
                  <c:v>799.31591999999989</c:v>
                </c:pt>
                <c:pt idx="757">
                  <c:v>800.43304000000001</c:v>
                </c:pt>
                <c:pt idx="758">
                  <c:v>801.13634999999999</c:v>
                </c:pt>
                <c:pt idx="759">
                  <c:v>801.42853000000002</c:v>
                </c:pt>
                <c:pt idx="760">
                  <c:v>801.35473999999999</c:v>
                </c:pt>
                <c:pt idx="761">
                  <c:v>800.98559999999998</c:v>
                </c:pt>
                <c:pt idx="762">
                  <c:v>800.40685999999994</c:v>
                </c:pt>
                <c:pt idx="763">
                  <c:v>799.68195000000003</c:v>
                </c:pt>
                <c:pt idx="764">
                  <c:v>798.85967999999991</c:v>
                </c:pt>
                <c:pt idx="765">
                  <c:v>797.95874000000003</c:v>
                </c:pt>
                <c:pt idx="766">
                  <c:v>797.00031000000001</c:v>
                </c:pt>
                <c:pt idx="767">
                  <c:v>796.00427000000002</c:v>
                </c:pt>
                <c:pt idx="768">
                  <c:v>795.00647000000004</c:v>
                </c:pt>
                <c:pt idx="769">
                  <c:v>794.07605000000001</c:v>
                </c:pt>
                <c:pt idx="770">
                  <c:v>793.28809000000012</c:v>
                </c:pt>
                <c:pt idx="771">
                  <c:v>792.72240999999997</c:v>
                </c:pt>
                <c:pt idx="772">
                  <c:v>792.43505999999991</c:v>
                </c:pt>
                <c:pt idx="773">
                  <c:v>792.44774999999993</c:v>
                </c:pt>
                <c:pt idx="774">
                  <c:v>792.73413000000005</c:v>
                </c:pt>
                <c:pt idx="775">
                  <c:v>793.22844999999995</c:v>
                </c:pt>
                <c:pt idx="776">
                  <c:v>793.83330999999998</c:v>
                </c:pt>
                <c:pt idx="777">
                  <c:v>794.44934000000001</c:v>
                </c:pt>
                <c:pt idx="778">
                  <c:v>794.99396000000002</c:v>
                </c:pt>
                <c:pt idx="779">
                  <c:v>795.41723999999988</c:v>
                </c:pt>
                <c:pt idx="780">
                  <c:v>795.71532999999999</c:v>
                </c:pt>
                <c:pt idx="781">
                  <c:v>795.91863999999998</c:v>
                </c:pt>
                <c:pt idx="782">
                  <c:v>796.08489999999995</c:v>
                </c:pt>
                <c:pt idx="783">
                  <c:v>796.27350000000013</c:v>
                </c:pt>
                <c:pt idx="784">
                  <c:v>796.54601999999988</c:v>
                </c:pt>
                <c:pt idx="785">
                  <c:v>796.93786999999986</c:v>
                </c:pt>
                <c:pt idx="786">
                  <c:v>797.46666999999991</c:v>
                </c:pt>
                <c:pt idx="787">
                  <c:v>798.14159999999993</c:v>
                </c:pt>
                <c:pt idx="788">
                  <c:v>798.95672999999988</c:v>
                </c:pt>
                <c:pt idx="789">
                  <c:v>799.90404999999998</c:v>
                </c:pt>
                <c:pt idx="790">
                  <c:v>800.98321999999996</c:v>
                </c:pt>
                <c:pt idx="791">
                  <c:v>802.17719</c:v>
                </c:pt>
                <c:pt idx="792">
                  <c:v>803.47625999999991</c:v>
                </c:pt>
                <c:pt idx="793">
                  <c:v>804.8461299999999</c:v>
                </c:pt>
                <c:pt idx="794">
                  <c:v>806.23901000000001</c:v>
                </c:pt>
                <c:pt idx="795">
                  <c:v>807.60186999999996</c:v>
                </c:pt>
                <c:pt idx="796">
                  <c:v>808.86828999999989</c:v>
                </c:pt>
                <c:pt idx="797">
                  <c:v>809.99608999999998</c:v>
                </c:pt>
                <c:pt idx="798">
                  <c:v>810.95134999999993</c:v>
                </c:pt>
                <c:pt idx="799">
                  <c:v>811.73015999999996</c:v>
                </c:pt>
                <c:pt idx="800">
                  <c:v>812.34813999999983</c:v>
                </c:pt>
                <c:pt idx="801">
                  <c:v>812.83703999999989</c:v>
                </c:pt>
                <c:pt idx="802">
                  <c:v>813.22515999999996</c:v>
                </c:pt>
                <c:pt idx="803">
                  <c:v>813.53264999999988</c:v>
                </c:pt>
                <c:pt idx="804">
                  <c:v>813.75378000000012</c:v>
                </c:pt>
                <c:pt idx="805">
                  <c:v>813.8820199999999</c:v>
                </c:pt>
                <c:pt idx="806">
                  <c:v>813.89208999999994</c:v>
                </c:pt>
                <c:pt idx="807">
                  <c:v>813.78607000000011</c:v>
                </c:pt>
                <c:pt idx="808">
                  <c:v>813.57886000000008</c:v>
                </c:pt>
                <c:pt idx="809">
                  <c:v>813.31725999999981</c:v>
                </c:pt>
                <c:pt idx="810">
                  <c:v>813.07703000000004</c:v>
                </c:pt>
                <c:pt idx="811">
                  <c:v>812.93329000000006</c:v>
                </c:pt>
                <c:pt idx="812">
                  <c:v>812.9527599999999</c:v>
                </c:pt>
                <c:pt idx="813">
                  <c:v>813.16479000000004</c:v>
                </c:pt>
                <c:pt idx="814">
                  <c:v>813.55133000000001</c:v>
                </c:pt>
                <c:pt idx="815">
                  <c:v>814.05248999999992</c:v>
                </c:pt>
                <c:pt idx="816">
                  <c:v>814.57544000000007</c:v>
                </c:pt>
                <c:pt idx="817">
                  <c:v>815.02715999999987</c:v>
                </c:pt>
                <c:pt idx="818">
                  <c:v>815.34197999999992</c:v>
                </c:pt>
                <c:pt idx="819">
                  <c:v>815.49114999999983</c:v>
                </c:pt>
                <c:pt idx="820">
                  <c:v>815.51355000000001</c:v>
                </c:pt>
                <c:pt idx="821">
                  <c:v>815.48035000000004</c:v>
                </c:pt>
                <c:pt idx="822">
                  <c:v>815.48137999999994</c:v>
                </c:pt>
                <c:pt idx="823">
                  <c:v>815.59942999999998</c:v>
                </c:pt>
                <c:pt idx="824">
                  <c:v>815.87621999999988</c:v>
                </c:pt>
                <c:pt idx="825">
                  <c:v>816.29540999999995</c:v>
                </c:pt>
                <c:pt idx="826">
                  <c:v>816.79443000000015</c:v>
                </c:pt>
                <c:pt idx="827">
                  <c:v>817.2783800000002</c:v>
                </c:pt>
                <c:pt idx="828">
                  <c:v>817.65314000000001</c:v>
                </c:pt>
                <c:pt idx="829">
                  <c:v>817.85589999999991</c:v>
                </c:pt>
                <c:pt idx="830">
                  <c:v>817.87639999999999</c:v>
                </c:pt>
                <c:pt idx="831">
                  <c:v>817.76433999999995</c:v>
                </c:pt>
                <c:pt idx="832">
                  <c:v>817.60344999999995</c:v>
                </c:pt>
                <c:pt idx="833">
                  <c:v>817.49865999999997</c:v>
                </c:pt>
                <c:pt idx="834">
                  <c:v>817.52788999999996</c:v>
                </c:pt>
                <c:pt idx="835">
                  <c:v>817.72265999999991</c:v>
                </c:pt>
                <c:pt idx="836">
                  <c:v>818.05211999999972</c:v>
                </c:pt>
                <c:pt idx="837">
                  <c:v>818.43224999999973</c:v>
                </c:pt>
                <c:pt idx="838">
                  <c:v>818.75336000000004</c:v>
                </c:pt>
                <c:pt idx="839">
                  <c:v>818.91814999999997</c:v>
                </c:pt>
                <c:pt idx="840">
                  <c:v>818.86663999999985</c:v>
                </c:pt>
                <c:pt idx="841">
                  <c:v>818.60828000000004</c:v>
                </c:pt>
                <c:pt idx="842">
                  <c:v>818.21405000000004</c:v>
                </c:pt>
                <c:pt idx="843">
                  <c:v>817.80041999999992</c:v>
                </c:pt>
                <c:pt idx="844">
                  <c:v>817.49963000000002</c:v>
                </c:pt>
                <c:pt idx="845">
                  <c:v>817.42199999999991</c:v>
                </c:pt>
                <c:pt idx="846">
                  <c:v>817.62134000000003</c:v>
                </c:pt>
                <c:pt idx="847">
                  <c:v>818.08136000000002</c:v>
                </c:pt>
                <c:pt idx="848">
                  <c:v>818.7373</c:v>
                </c:pt>
                <c:pt idx="849">
                  <c:v>819.47649999999999</c:v>
                </c:pt>
                <c:pt idx="850">
                  <c:v>820.19244000000003</c:v>
                </c:pt>
                <c:pt idx="851">
                  <c:v>820.81328999999994</c:v>
                </c:pt>
                <c:pt idx="852">
                  <c:v>821.31079</c:v>
                </c:pt>
                <c:pt idx="853">
                  <c:v>821.72418000000005</c:v>
                </c:pt>
                <c:pt idx="854">
                  <c:v>822.12335000000007</c:v>
                </c:pt>
                <c:pt idx="855">
                  <c:v>822.61176</c:v>
                </c:pt>
                <c:pt idx="856">
                  <c:v>823.26140999999996</c:v>
                </c:pt>
                <c:pt idx="857">
                  <c:v>824.11815999999999</c:v>
                </c:pt>
                <c:pt idx="858">
                  <c:v>825.17096000000004</c:v>
                </c:pt>
                <c:pt idx="859">
                  <c:v>826.36858999999993</c:v>
                </c:pt>
                <c:pt idx="860">
                  <c:v>827.62700999999993</c:v>
                </c:pt>
                <c:pt idx="861">
                  <c:v>828.85827999999992</c:v>
                </c:pt>
                <c:pt idx="862">
                  <c:v>829.99486999999999</c:v>
                </c:pt>
                <c:pt idx="863">
                  <c:v>831.0021999999999</c:v>
                </c:pt>
                <c:pt idx="864">
                  <c:v>831.87774999999999</c:v>
                </c:pt>
                <c:pt idx="865">
                  <c:v>832.65661999999986</c:v>
                </c:pt>
                <c:pt idx="866">
                  <c:v>833.36217999999985</c:v>
                </c:pt>
                <c:pt idx="867">
                  <c:v>834.02605999999992</c:v>
                </c:pt>
                <c:pt idx="868">
                  <c:v>834.64525999999989</c:v>
                </c:pt>
                <c:pt idx="869">
                  <c:v>835.19452000000001</c:v>
                </c:pt>
                <c:pt idx="870">
                  <c:v>835.62761999999987</c:v>
                </c:pt>
                <c:pt idx="871">
                  <c:v>835.90282999999988</c:v>
                </c:pt>
                <c:pt idx="872">
                  <c:v>835.98975000000007</c:v>
                </c:pt>
                <c:pt idx="873">
                  <c:v>835.89374000000009</c:v>
                </c:pt>
                <c:pt idx="874">
                  <c:v>835.66607999999997</c:v>
                </c:pt>
                <c:pt idx="875">
                  <c:v>835.39031999999997</c:v>
                </c:pt>
                <c:pt idx="876">
                  <c:v>835.17590000000007</c:v>
                </c:pt>
                <c:pt idx="877">
                  <c:v>835.1413</c:v>
                </c:pt>
                <c:pt idx="878">
                  <c:v>835.38354000000004</c:v>
                </c:pt>
                <c:pt idx="879">
                  <c:v>835.96697999999992</c:v>
                </c:pt>
                <c:pt idx="880">
                  <c:v>836.91381999999999</c:v>
                </c:pt>
                <c:pt idx="881">
                  <c:v>838.19872999999995</c:v>
                </c:pt>
                <c:pt idx="882">
                  <c:v>839.75274999999999</c:v>
                </c:pt>
                <c:pt idx="883">
                  <c:v>841.49767999999983</c:v>
                </c:pt>
                <c:pt idx="884">
                  <c:v>843.32434000000001</c:v>
                </c:pt>
                <c:pt idx="885">
                  <c:v>845.13738999999998</c:v>
                </c:pt>
                <c:pt idx="886">
                  <c:v>846.85943999999984</c:v>
                </c:pt>
                <c:pt idx="887">
                  <c:v>848.42119999999989</c:v>
                </c:pt>
                <c:pt idx="888">
                  <c:v>849.78369000000009</c:v>
                </c:pt>
                <c:pt idx="889">
                  <c:v>850.92882999999983</c:v>
                </c:pt>
                <c:pt idx="890">
                  <c:v>851.85778999999991</c:v>
                </c:pt>
                <c:pt idx="891">
                  <c:v>852.57843000000014</c:v>
                </c:pt>
                <c:pt idx="892">
                  <c:v>853.12005999999997</c:v>
                </c:pt>
                <c:pt idx="893">
                  <c:v>853.49597000000017</c:v>
                </c:pt>
                <c:pt idx="894">
                  <c:v>853.73895000000005</c:v>
                </c:pt>
                <c:pt idx="895">
                  <c:v>853.85320999999988</c:v>
                </c:pt>
                <c:pt idx="896">
                  <c:v>853.85338999999999</c:v>
                </c:pt>
                <c:pt idx="897">
                  <c:v>853.73424999999997</c:v>
                </c:pt>
                <c:pt idx="898">
                  <c:v>853.49634000000003</c:v>
                </c:pt>
                <c:pt idx="899">
                  <c:v>853.1356199999999</c:v>
                </c:pt>
                <c:pt idx="900">
                  <c:v>852.66107</c:v>
                </c:pt>
                <c:pt idx="901">
                  <c:v>852.08794999999998</c:v>
                </c:pt>
                <c:pt idx="902">
                  <c:v>851.45489999999984</c:v>
                </c:pt>
                <c:pt idx="903">
                  <c:v>850.79552999999999</c:v>
                </c:pt>
                <c:pt idx="904">
                  <c:v>850.16021999999987</c:v>
                </c:pt>
                <c:pt idx="905">
                  <c:v>849.58649000000003</c:v>
                </c:pt>
                <c:pt idx="906">
                  <c:v>849.09589000000005</c:v>
                </c:pt>
                <c:pt idx="907">
                  <c:v>848.69232</c:v>
                </c:pt>
                <c:pt idx="908">
                  <c:v>848.3541899999999</c:v>
                </c:pt>
                <c:pt idx="909">
                  <c:v>848.04711999999972</c:v>
                </c:pt>
                <c:pt idx="910">
                  <c:v>847.73461999999984</c:v>
                </c:pt>
                <c:pt idx="911">
                  <c:v>847.38610999999992</c:v>
                </c:pt>
                <c:pt idx="912">
                  <c:v>846.99614999999983</c:v>
                </c:pt>
                <c:pt idx="913">
                  <c:v>846.59235000000001</c:v>
                </c:pt>
                <c:pt idx="914">
                  <c:v>846.21698000000004</c:v>
                </c:pt>
                <c:pt idx="915">
                  <c:v>845.94470000000001</c:v>
                </c:pt>
                <c:pt idx="916">
                  <c:v>845.83861999999988</c:v>
                </c:pt>
                <c:pt idx="917">
                  <c:v>845.9529399999999</c:v>
                </c:pt>
                <c:pt idx="918">
                  <c:v>846.30853000000002</c:v>
                </c:pt>
                <c:pt idx="919">
                  <c:v>846.88164999999992</c:v>
                </c:pt>
                <c:pt idx="920">
                  <c:v>847.61919999999998</c:v>
                </c:pt>
                <c:pt idx="921">
                  <c:v>848.43926999999985</c:v>
                </c:pt>
                <c:pt idx="922">
                  <c:v>849.26373000000012</c:v>
                </c:pt>
                <c:pt idx="923">
                  <c:v>850.01769999999988</c:v>
                </c:pt>
                <c:pt idx="924">
                  <c:v>850.67693999999995</c:v>
                </c:pt>
                <c:pt idx="925">
                  <c:v>851.24176</c:v>
                </c:pt>
                <c:pt idx="926">
                  <c:v>851.75360000000001</c:v>
                </c:pt>
                <c:pt idx="927">
                  <c:v>852.2723400000001</c:v>
                </c:pt>
                <c:pt idx="928">
                  <c:v>852.85546999999985</c:v>
                </c:pt>
                <c:pt idx="929">
                  <c:v>853.53057999999999</c:v>
                </c:pt>
                <c:pt idx="930">
                  <c:v>854.30218999999988</c:v>
                </c:pt>
                <c:pt idx="931">
                  <c:v>855.11945000000003</c:v>
                </c:pt>
                <c:pt idx="932">
                  <c:v>855.90960999999993</c:v>
                </c:pt>
                <c:pt idx="933">
                  <c:v>856.59795999999983</c:v>
                </c:pt>
                <c:pt idx="934">
                  <c:v>857.11090000000002</c:v>
                </c:pt>
                <c:pt idx="935">
                  <c:v>857.43073000000004</c:v>
                </c:pt>
                <c:pt idx="936">
                  <c:v>857.57581000000005</c:v>
                </c:pt>
                <c:pt idx="937">
                  <c:v>857.61492999999996</c:v>
                </c:pt>
                <c:pt idx="938">
                  <c:v>857.65186000000006</c:v>
                </c:pt>
                <c:pt idx="939">
                  <c:v>857.7907100000001</c:v>
                </c:pt>
                <c:pt idx="940">
                  <c:v>858.10931000000005</c:v>
                </c:pt>
                <c:pt idx="941">
                  <c:v>858.63915999999983</c:v>
                </c:pt>
                <c:pt idx="942">
                  <c:v>859.34765999999979</c:v>
                </c:pt>
                <c:pt idx="943">
                  <c:v>860.1570999999999</c:v>
                </c:pt>
                <c:pt idx="944">
                  <c:v>860.95398</c:v>
                </c:pt>
                <c:pt idx="945">
                  <c:v>861.61328000000003</c:v>
                </c:pt>
                <c:pt idx="946">
                  <c:v>862.05706999999973</c:v>
                </c:pt>
                <c:pt idx="947">
                  <c:v>862.24212999999986</c:v>
                </c:pt>
                <c:pt idx="948">
                  <c:v>862.20001000000002</c:v>
                </c:pt>
                <c:pt idx="949">
                  <c:v>862.01293999999996</c:v>
                </c:pt>
                <c:pt idx="950">
                  <c:v>861.79529000000002</c:v>
                </c:pt>
                <c:pt idx="951">
                  <c:v>861.67371000000014</c:v>
                </c:pt>
                <c:pt idx="952">
                  <c:v>861.74359000000004</c:v>
                </c:pt>
                <c:pt idx="953">
                  <c:v>862.06237999999996</c:v>
                </c:pt>
                <c:pt idx="954">
                  <c:v>862.62891000000002</c:v>
                </c:pt>
                <c:pt idx="955">
                  <c:v>863.40137000000004</c:v>
                </c:pt>
                <c:pt idx="956">
                  <c:v>864.31170999999983</c:v>
                </c:pt>
                <c:pt idx="957">
                  <c:v>865.29058999999995</c:v>
                </c:pt>
                <c:pt idx="958">
                  <c:v>866.28290000000004</c:v>
                </c:pt>
                <c:pt idx="959">
                  <c:v>867.27350000000013</c:v>
                </c:pt>
                <c:pt idx="960">
                  <c:v>868.26964999999996</c:v>
                </c:pt>
                <c:pt idx="961">
                  <c:v>869.30847000000017</c:v>
                </c:pt>
                <c:pt idx="962">
                  <c:v>870.42938000000004</c:v>
                </c:pt>
                <c:pt idx="963">
                  <c:v>871.64874000000009</c:v>
                </c:pt>
                <c:pt idx="964">
                  <c:v>872.95989999999983</c:v>
                </c:pt>
                <c:pt idx="965">
                  <c:v>874.31762999999989</c:v>
                </c:pt>
                <c:pt idx="966">
                  <c:v>875.65308000000005</c:v>
                </c:pt>
                <c:pt idx="967">
                  <c:v>876.87518</c:v>
                </c:pt>
                <c:pt idx="968">
                  <c:v>877.9052099999999</c:v>
                </c:pt>
                <c:pt idx="969">
                  <c:v>878.68921</c:v>
                </c:pt>
                <c:pt idx="970">
                  <c:v>879.20654000000002</c:v>
                </c:pt>
                <c:pt idx="971">
                  <c:v>879.47784000000001</c:v>
                </c:pt>
                <c:pt idx="972">
                  <c:v>879.55041999999992</c:v>
                </c:pt>
                <c:pt idx="973">
                  <c:v>879.49645999999996</c:v>
                </c:pt>
                <c:pt idx="974">
                  <c:v>879.37609999999984</c:v>
                </c:pt>
                <c:pt idx="975">
                  <c:v>879.24463000000003</c:v>
                </c:pt>
                <c:pt idx="976">
                  <c:v>879.12488000000008</c:v>
                </c:pt>
                <c:pt idx="977">
                  <c:v>879.01024999999993</c:v>
                </c:pt>
                <c:pt idx="978">
                  <c:v>878.88109999999983</c:v>
                </c:pt>
                <c:pt idx="979">
                  <c:v>878.69732999999997</c:v>
                </c:pt>
                <c:pt idx="980">
                  <c:v>878.43090999999993</c:v>
                </c:pt>
                <c:pt idx="981">
                  <c:v>878.05884000000003</c:v>
                </c:pt>
                <c:pt idx="982">
                  <c:v>877.59191999999996</c:v>
                </c:pt>
                <c:pt idx="983">
                  <c:v>877.05547999999999</c:v>
                </c:pt>
                <c:pt idx="984">
                  <c:v>876.50695999999994</c:v>
                </c:pt>
                <c:pt idx="985">
                  <c:v>876.01293999999996</c:v>
                </c:pt>
                <c:pt idx="986">
                  <c:v>875.64594</c:v>
                </c:pt>
                <c:pt idx="987">
                  <c:v>875.46789999999987</c:v>
                </c:pt>
                <c:pt idx="988">
                  <c:v>875.52105999999992</c:v>
                </c:pt>
                <c:pt idx="989">
                  <c:v>875.83507999999983</c:v>
                </c:pt>
                <c:pt idx="990">
                  <c:v>876.40204000000006</c:v>
                </c:pt>
                <c:pt idx="991">
                  <c:v>877.19598000000008</c:v>
                </c:pt>
                <c:pt idx="992">
                  <c:v>878.17816000000005</c:v>
                </c:pt>
                <c:pt idx="993">
                  <c:v>879.30346999999983</c:v>
                </c:pt>
                <c:pt idx="994">
                  <c:v>880.52581999999984</c:v>
                </c:pt>
                <c:pt idx="995">
                  <c:v>881.80889999999999</c:v>
                </c:pt>
                <c:pt idx="996">
                  <c:v>883.12438999999995</c:v>
                </c:pt>
                <c:pt idx="997">
                  <c:v>884.45568999999989</c:v>
                </c:pt>
                <c:pt idx="998">
                  <c:v>885.7788700000001</c:v>
                </c:pt>
                <c:pt idx="999">
                  <c:v>887.06713999999988</c:v>
                </c:pt>
                <c:pt idx="1000">
                  <c:v>888.27392999999995</c:v>
                </c:pt>
                <c:pt idx="1001">
                  <c:v>889.34502999999972</c:v>
                </c:pt>
                <c:pt idx="1002">
                  <c:v>890.20654000000002</c:v>
                </c:pt>
                <c:pt idx="1003">
                  <c:v>890.79547000000014</c:v>
                </c:pt>
                <c:pt idx="1004">
                  <c:v>891.05864999999983</c:v>
                </c:pt>
                <c:pt idx="1005">
                  <c:v>890.98358000000007</c:v>
                </c:pt>
                <c:pt idx="1006">
                  <c:v>890.60344999999995</c:v>
                </c:pt>
                <c:pt idx="1007">
                  <c:v>889.99291999999991</c:v>
                </c:pt>
                <c:pt idx="1008">
                  <c:v>889.26855</c:v>
                </c:pt>
                <c:pt idx="1009">
                  <c:v>888.55785999999989</c:v>
                </c:pt>
                <c:pt idx="1010">
                  <c:v>887.9783900000001</c:v>
                </c:pt>
                <c:pt idx="1011">
                  <c:v>887.61419999999998</c:v>
                </c:pt>
                <c:pt idx="1012">
                  <c:v>887.49384000000009</c:v>
                </c:pt>
                <c:pt idx="1013">
                  <c:v>887.58350000000007</c:v>
                </c:pt>
                <c:pt idx="1014">
                  <c:v>887.81121999999982</c:v>
                </c:pt>
                <c:pt idx="1015">
                  <c:v>888.06988999999999</c:v>
                </c:pt>
                <c:pt idx="1016">
                  <c:v>888.26098999999999</c:v>
                </c:pt>
                <c:pt idx="1017">
                  <c:v>888.32512999999972</c:v>
                </c:pt>
                <c:pt idx="1018">
                  <c:v>888.23461999999984</c:v>
                </c:pt>
                <c:pt idx="1019">
                  <c:v>888.03375000000005</c:v>
                </c:pt>
                <c:pt idx="1020">
                  <c:v>887.79192999999998</c:v>
                </c:pt>
                <c:pt idx="1021">
                  <c:v>887.59802000000002</c:v>
                </c:pt>
                <c:pt idx="1022">
                  <c:v>887.54003999999998</c:v>
                </c:pt>
                <c:pt idx="1023">
                  <c:v>887.65381000000002</c:v>
                </c:pt>
                <c:pt idx="1024">
                  <c:v>887.94420999999988</c:v>
                </c:pt>
                <c:pt idx="1025">
                  <c:v>888.3653599999999</c:v>
                </c:pt>
                <c:pt idx="1026">
                  <c:v>888.83733999999993</c:v>
                </c:pt>
                <c:pt idx="1027">
                  <c:v>889.27655000000004</c:v>
                </c:pt>
                <c:pt idx="1028">
                  <c:v>889.60686999999996</c:v>
                </c:pt>
                <c:pt idx="1029">
                  <c:v>889.78436000000011</c:v>
                </c:pt>
                <c:pt idx="1030">
                  <c:v>889.79456000000005</c:v>
                </c:pt>
                <c:pt idx="1031">
                  <c:v>889.64617999999996</c:v>
                </c:pt>
                <c:pt idx="1032">
                  <c:v>889.3679199999998</c:v>
                </c:pt>
                <c:pt idx="1033">
                  <c:v>888.97302000000002</c:v>
                </c:pt>
                <c:pt idx="1034">
                  <c:v>888.46875</c:v>
                </c:pt>
                <c:pt idx="1035">
                  <c:v>887.83807000000002</c:v>
                </c:pt>
                <c:pt idx="1036">
                  <c:v>887.05353000000002</c:v>
                </c:pt>
                <c:pt idx="1037">
                  <c:v>886.08881000000008</c:v>
                </c:pt>
                <c:pt idx="1038">
                  <c:v>884.94079999999997</c:v>
                </c:pt>
                <c:pt idx="1039">
                  <c:v>883.62829999999997</c:v>
                </c:pt>
                <c:pt idx="1040">
                  <c:v>882.20648000000017</c:v>
                </c:pt>
                <c:pt idx="1041">
                  <c:v>880.76018999999997</c:v>
                </c:pt>
                <c:pt idx="1042">
                  <c:v>879.37438999999995</c:v>
                </c:pt>
                <c:pt idx="1043">
                  <c:v>878.13946999999996</c:v>
                </c:pt>
                <c:pt idx="1044">
                  <c:v>877.12224999999989</c:v>
                </c:pt>
                <c:pt idx="1045">
                  <c:v>876.35955999999987</c:v>
                </c:pt>
                <c:pt idx="1046">
                  <c:v>875.85998999999993</c:v>
                </c:pt>
                <c:pt idx="1047">
                  <c:v>875.61297999999999</c:v>
                </c:pt>
                <c:pt idx="1048">
                  <c:v>875.60271999999998</c:v>
                </c:pt>
                <c:pt idx="1049">
                  <c:v>875.81542999999988</c:v>
                </c:pt>
                <c:pt idx="1050">
                  <c:v>876.24248999999998</c:v>
                </c:pt>
                <c:pt idx="1051">
                  <c:v>876.87963999999999</c:v>
                </c:pt>
                <c:pt idx="1052">
                  <c:v>877.73955999999998</c:v>
                </c:pt>
                <c:pt idx="1053">
                  <c:v>878.79882999999995</c:v>
                </c:pt>
                <c:pt idx="1054">
                  <c:v>880.04424999999992</c:v>
                </c:pt>
                <c:pt idx="1055">
                  <c:v>881.43835000000001</c:v>
                </c:pt>
                <c:pt idx="1056">
                  <c:v>882.94097999999997</c:v>
                </c:pt>
                <c:pt idx="1057">
                  <c:v>884.50707999999997</c:v>
                </c:pt>
                <c:pt idx="1058">
                  <c:v>886.11284999999998</c:v>
                </c:pt>
                <c:pt idx="1059">
                  <c:v>887.75945999999999</c:v>
                </c:pt>
                <c:pt idx="1060">
                  <c:v>889.45110999999986</c:v>
                </c:pt>
                <c:pt idx="1061">
                  <c:v>891.21680000000003</c:v>
                </c:pt>
                <c:pt idx="1062">
                  <c:v>893.07806000000005</c:v>
                </c:pt>
                <c:pt idx="1063">
                  <c:v>895.03075999999999</c:v>
                </c:pt>
                <c:pt idx="1064">
                  <c:v>897.05614999999989</c:v>
                </c:pt>
                <c:pt idx="1065">
                  <c:v>899.10149999999999</c:v>
                </c:pt>
                <c:pt idx="1066">
                  <c:v>901.10406</c:v>
                </c:pt>
                <c:pt idx="1067">
                  <c:v>903.01415999999983</c:v>
                </c:pt>
                <c:pt idx="1068">
                  <c:v>904.79223999999999</c:v>
                </c:pt>
                <c:pt idx="1069">
                  <c:v>906.44787999999994</c:v>
                </c:pt>
                <c:pt idx="1070">
                  <c:v>908.03045999999983</c:v>
                </c:pt>
                <c:pt idx="1071">
                  <c:v>909.59906000000001</c:v>
                </c:pt>
                <c:pt idx="1072">
                  <c:v>911.22717</c:v>
                </c:pt>
                <c:pt idx="1073">
                  <c:v>912.95978000000002</c:v>
                </c:pt>
                <c:pt idx="1074">
                  <c:v>914.78228999999999</c:v>
                </c:pt>
                <c:pt idx="1075">
                  <c:v>916.63867000000005</c:v>
                </c:pt>
                <c:pt idx="1076">
                  <c:v>918.41454999999996</c:v>
                </c:pt>
                <c:pt idx="1077">
                  <c:v>919.98699999999997</c:v>
                </c:pt>
                <c:pt idx="1078">
                  <c:v>921.23755000000006</c:v>
                </c:pt>
                <c:pt idx="1079">
                  <c:v>922.10248000000001</c:v>
                </c:pt>
                <c:pt idx="1080">
                  <c:v>922.58043999999995</c:v>
                </c:pt>
                <c:pt idx="1081">
                  <c:v>922.74054000000001</c:v>
                </c:pt>
                <c:pt idx="1082">
                  <c:v>922.7034900000001</c:v>
                </c:pt>
                <c:pt idx="1083">
                  <c:v>922.61059999999998</c:v>
                </c:pt>
                <c:pt idx="1084">
                  <c:v>922.57037000000014</c:v>
                </c:pt>
                <c:pt idx="1085">
                  <c:v>922.66045999999983</c:v>
                </c:pt>
                <c:pt idx="1086">
                  <c:v>922.87054000000001</c:v>
                </c:pt>
                <c:pt idx="1087">
                  <c:v>923.13867000000005</c:v>
                </c:pt>
                <c:pt idx="1088">
                  <c:v>923.36614999999972</c:v>
                </c:pt>
                <c:pt idx="1089">
                  <c:v>923.44671999999991</c:v>
                </c:pt>
                <c:pt idx="1090">
                  <c:v>923.31426999999985</c:v>
                </c:pt>
                <c:pt idx="1091">
                  <c:v>922.94177000000002</c:v>
                </c:pt>
                <c:pt idx="1092">
                  <c:v>922.3877</c:v>
                </c:pt>
                <c:pt idx="1093">
                  <c:v>921.72722999999985</c:v>
                </c:pt>
                <c:pt idx="1094">
                  <c:v>921.07146999999998</c:v>
                </c:pt>
                <c:pt idx="1095">
                  <c:v>920.5021999999999</c:v>
                </c:pt>
                <c:pt idx="1096">
                  <c:v>920.05700999999988</c:v>
                </c:pt>
                <c:pt idx="1097">
                  <c:v>919.72986000000003</c:v>
                </c:pt>
                <c:pt idx="1098">
                  <c:v>919.44866999999988</c:v>
                </c:pt>
                <c:pt idx="1099">
                  <c:v>919.12621999999988</c:v>
                </c:pt>
                <c:pt idx="1100">
                  <c:v>918.67554000000007</c:v>
                </c:pt>
                <c:pt idx="1101">
                  <c:v>918.04309000000001</c:v>
                </c:pt>
                <c:pt idx="1102">
                  <c:v>917.22820999999999</c:v>
                </c:pt>
                <c:pt idx="1103">
                  <c:v>916.27954000000011</c:v>
                </c:pt>
                <c:pt idx="1104">
                  <c:v>915.27215999999999</c:v>
                </c:pt>
                <c:pt idx="1105">
                  <c:v>914.29285000000004</c:v>
                </c:pt>
                <c:pt idx="1106">
                  <c:v>913.40643</c:v>
                </c:pt>
                <c:pt idx="1107">
                  <c:v>912.61779999999999</c:v>
                </c:pt>
                <c:pt idx="1108">
                  <c:v>911.89391999999998</c:v>
                </c:pt>
                <c:pt idx="1109">
                  <c:v>911.15917999999999</c:v>
                </c:pt>
                <c:pt idx="1110">
                  <c:v>910.31292999999994</c:v>
                </c:pt>
                <c:pt idx="1111">
                  <c:v>909.27704000000017</c:v>
                </c:pt>
                <c:pt idx="1112">
                  <c:v>908.00378000000012</c:v>
                </c:pt>
                <c:pt idx="1113">
                  <c:v>906.50885000000005</c:v>
                </c:pt>
                <c:pt idx="1114">
                  <c:v>904.84813999999983</c:v>
                </c:pt>
                <c:pt idx="1115">
                  <c:v>903.12749999999994</c:v>
                </c:pt>
                <c:pt idx="1116">
                  <c:v>901.44903999999997</c:v>
                </c:pt>
                <c:pt idx="1117">
                  <c:v>899.91118999999992</c:v>
                </c:pt>
                <c:pt idx="1118">
                  <c:v>898.56652999999972</c:v>
                </c:pt>
                <c:pt idx="1119">
                  <c:v>897.42901999999992</c:v>
                </c:pt>
                <c:pt idx="1120">
                  <c:v>896.47778000000005</c:v>
                </c:pt>
                <c:pt idx="1121">
                  <c:v>895.66405999999984</c:v>
                </c:pt>
                <c:pt idx="1122">
                  <c:v>894.95318999999984</c:v>
                </c:pt>
                <c:pt idx="1123">
                  <c:v>894.31786999999986</c:v>
                </c:pt>
                <c:pt idx="1124">
                  <c:v>893.76184000000001</c:v>
                </c:pt>
                <c:pt idx="1125">
                  <c:v>893.32940999999994</c:v>
                </c:pt>
                <c:pt idx="1126">
                  <c:v>893.06035999999983</c:v>
                </c:pt>
                <c:pt idx="1127">
                  <c:v>893.01080000000002</c:v>
                </c:pt>
                <c:pt idx="1128">
                  <c:v>893.20776000000001</c:v>
                </c:pt>
                <c:pt idx="1129">
                  <c:v>893.65514999999994</c:v>
                </c:pt>
                <c:pt idx="1130">
                  <c:v>894.31292999999994</c:v>
                </c:pt>
                <c:pt idx="1131">
                  <c:v>895.13250999999991</c:v>
                </c:pt>
                <c:pt idx="1132">
                  <c:v>896.03863999999999</c:v>
                </c:pt>
                <c:pt idx="1133">
                  <c:v>896.97681</c:v>
                </c:pt>
                <c:pt idx="1134">
                  <c:v>897.90221999999994</c:v>
                </c:pt>
                <c:pt idx="1135">
                  <c:v>898.80761999999982</c:v>
                </c:pt>
                <c:pt idx="1136">
                  <c:v>899.7017800000001</c:v>
                </c:pt>
                <c:pt idx="1137">
                  <c:v>900.61658</c:v>
                </c:pt>
                <c:pt idx="1138">
                  <c:v>901.58630000000005</c:v>
                </c:pt>
                <c:pt idx="1139">
                  <c:v>902.6402599999999</c:v>
                </c:pt>
                <c:pt idx="1140">
                  <c:v>903.78125</c:v>
                </c:pt>
                <c:pt idx="1141">
                  <c:v>905.00995</c:v>
                </c:pt>
                <c:pt idx="1142">
                  <c:v>906.30034999999998</c:v>
                </c:pt>
                <c:pt idx="1143">
                  <c:v>907.63067999999998</c:v>
                </c:pt>
                <c:pt idx="1144">
                  <c:v>908.97600999999997</c:v>
                </c:pt>
                <c:pt idx="1145">
                  <c:v>910.32995999999991</c:v>
                </c:pt>
                <c:pt idx="1146">
                  <c:v>911.69921999999997</c:v>
                </c:pt>
                <c:pt idx="1147">
                  <c:v>913.09820999999999</c:v>
                </c:pt>
                <c:pt idx="1148">
                  <c:v>914.55425999999989</c:v>
                </c:pt>
                <c:pt idx="1149">
                  <c:v>916.08465999999999</c:v>
                </c:pt>
                <c:pt idx="1150">
                  <c:v>917.71190999999999</c:v>
                </c:pt>
                <c:pt idx="1151">
                  <c:v>919.44671999999991</c:v>
                </c:pt>
                <c:pt idx="1152">
                  <c:v>921.29034000000013</c:v>
                </c:pt>
                <c:pt idx="1153">
                  <c:v>923.24798999999996</c:v>
                </c:pt>
                <c:pt idx="1154">
                  <c:v>925.32213999999988</c:v>
                </c:pt>
                <c:pt idx="1155">
                  <c:v>927.51580999999999</c:v>
                </c:pt>
                <c:pt idx="1156">
                  <c:v>929.83654999999987</c:v>
                </c:pt>
                <c:pt idx="1157">
                  <c:v>932.27599999999995</c:v>
                </c:pt>
                <c:pt idx="1158">
                  <c:v>934.8179899999999</c:v>
                </c:pt>
                <c:pt idx="1159">
                  <c:v>937.43023999999991</c:v>
                </c:pt>
                <c:pt idx="1160">
                  <c:v>940.04345999999998</c:v>
                </c:pt>
                <c:pt idx="1161">
                  <c:v>942.59857000000011</c:v>
                </c:pt>
                <c:pt idx="1162">
                  <c:v>945.00513000000001</c:v>
                </c:pt>
                <c:pt idx="1163">
                  <c:v>947.19446000000005</c:v>
                </c:pt>
                <c:pt idx="1164">
                  <c:v>949.11084000000005</c:v>
                </c:pt>
                <c:pt idx="1165">
                  <c:v>950.72699</c:v>
                </c:pt>
                <c:pt idx="1166">
                  <c:v>952.03887999999995</c:v>
                </c:pt>
                <c:pt idx="1167">
                  <c:v>953.06621999999982</c:v>
                </c:pt>
                <c:pt idx="1168">
                  <c:v>953.83422999999993</c:v>
                </c:pt>
                <c:pt idx="1169">
                  <c:v>954.36010999999985</c:v>
                </c:pt>
                <c:pt idx="1170">
                  <c:v>954.65332000000001</c:v>
                </c:pt>
                <c:pt idx="1171">
                  <c:v>954.69866999999999</c:v>
                </c:pt>
                <c:pt idx="1172">
                  <c:v>954.47277999999994</c:v>
                </c:pt>
                <c:pt idx="1173">
                  <c:v>953.95208999999988</c:v>
                </c:pt>
                <c:pt idx="1174">
                  <c:v>953.13018999999997</c:v>
                </c:pt>
                <c:pt idx="1175">
                  <c:v>952.02514999999994</c:v>
                </c:pt>
                <c:pt idx="1176">
                  <c:v>950.68786999999998</c:v>
                </c:pt>
                <c:pt idx="1177">
                  <c:v>949.19940000000008</c:v>
                </c:pt>
                <c:pt idx="1178">
                  <c:v>947.64770999999996</c:v>
                </c:pt>
                <c:pt idx="1179">
                  <c:v>946.11237000000017</c:v>
                </c:pt>
                <c:pt idx="1180">
                  <c:v>944.64422999999988</c:v>
                </c:pt>
                <c:pt idx="1181">
                  <c:v>943.25482</c:v>
                </c:pt>
                <c:pt idx="1182">
                  <c:v>941.91057999999998</c:v>
                </c:pt>
                <c:pt idx="1183">
                  <c:v>940.55822999999987</c:v>
                </c:pt>
                <c:pt idx="1184">
                  <c:v>939.13061999999991</c:v>
                </c:pt>
                <c:pt idx="1185">
                  <c:v>937.59027000000003</c:v>
                </c:pt>
                <c:pt idx="1186">
                  <c:v>935.92418999999984</c:v>
                </c:pt>
                <c:pt idx="1187">
                  <c:v>934.18566999999996</c:v>
                </c:pt>
                <c:pt idx="1188">
                  <c:v>932.45659999999987</c:v>
                </c:pt>
                <c:pt idx="1189">
                  <c:v>930.84973000000002</c:v>
                </c:pt>
                <c:pt idx="1190">
                  <c:v>929.46532999999988</c:v>
                </c:pt>
                <c:pt idx="1191">
                  <c:v>928.38244999999984</c:v>
                </c:pt>
                <c:pt idx="1192">
                  <c:v>927.62354000000005</c:v>
                </c:pt>
                <c:pt idx="1193">
                  <c:v>927.16021999999987</c:v>
                </c:pt>
                <c:pt idx="1194">
                  <c:v>926.91918999999996</c:v>
                </c:pt>
                <c:pt idx="1195">
                  <c:v>926.81408999999996</c:v>
                </c:pt>
                <c:pt idx="1196">
                  <c:v>926.75640999999996</c:v>
                </c:pt>
                <c:pt idx="1197">
                  <c:v>926.69610999999998</c:v>
                </c:pt>
                <c:pt idx="1198">
                  <c:v>926.61010999999996</c:v>
                </c:pt>
                <c:pt idx="1199">
                  <c:v>926.52637000000004</c:v>
                </c:pt>
                <c:pt idx="1200">
                  <c:v>926.48943999999995</c:v>
                </c:pt>
                <c:pt idx="1201">
                  <c:v>926.54070999999999</c:v>
                </c:pt>
                <c:pt idx="1202">
                  <c:v>926.71027000000004</c:v>
                </c:pt>
                <c:pt idx="1203">
                  <c:v>926.98290999999983</c:v>
                </c:pt>
                <c:pt idx="1204">
                  <c:v>927.32549999999992</c:v>
                </c:pt>
                <c:pt idx="1205">
                  <c:v>927.67468000000008</c:v>
                </c:pt>
                <c:pt idx="1206">
                  <c:v>927.97217000000001</c:v>
                </c:pt>
                <c:pt idx="1207">
                  <c:v>928.17675999999994</c:v>
                </c:pt>
                <c:pt idx="1208">
                  <c:v>928.27863000000013</c:v>
                </c:pt>
                <c:pt idx="1209">
                  <c:v>928.31353999999999</c:v>
                </c:pt>
                <c:pt idx="1210">
                  <c:v>928.32671999999991</c:v>
                </c:pt>
                <c:pt idx="1211">
                  <c:v>928.38458000000003</c:v>
                </c:pt>
                <c:pt idx="1212">
                  <c:v>928.54491999999993</c:v>
                </c:pt>
                <c:pt idx="1213">
                  <c:v>928.81317000000001</c:v>
                </c:pt>
                <c:pt idx="1214">
                  <c:v>929.19195999999999</c:v>
                </c:pt>
                <c:pt idx="1215">
                  <c:v>929.63500999999997</c:v>
                </c:pt>
                <c:pt idx="1216">
                  <c:v>930.09655999999984</c:v>
                </c:pt>
                <c:pt idx="1217">
                  <c:v>930.53386999999998</c:v>
                </c:pt>
                <c:pt idx="1218">
                  <c:v>930.91876000000002</c:v>
                </c:pt>
                <c:pt idx="1219">
                  <c:v>931.27191000000005</c:v>
                </c:pt>
                <c:pt idx="1220">
                  <c:v>931.61584000000005</c:v>
                </c:pt>
                <c:pt idx="1221">
                  <c:v>932.01201999999989</c:v>
                </c:pt>
                <c:pt idx="1222">
                  <c:v>932.49700999999993</c:v>
                </c:pt>
                <c:pt idx="1223">
                  <c:v>933.10028</c:v>
                </c:pt>
                <c:pt idx="1224">
                  <c:v>933.83141999999987</c:v>
                </c:pt>
                <c:pt idx="1225">
                  <c:v>934.66613999999993</c:v>
                </c:pt>
                <c:pt idx="1226">
                  <c:v>935.57561999999996</c:v>
                </c:pt>
                <c:pt idx="1227">
                  <c:v>936.53563999999983</c:v>
                </c:pt>
                <c:pt idx="1228">
                  <c:v>937.52179000000001</c:v>
                </c:pt>
                <c:pt idx="1229">
                  <c:v>938.55095999999992</c:v>
                </c:pt>
                <c:pt idx="1230">
                  <c:v>939.63318000000004</c:v>
                </c:pt>
                <c:pt idx="1231">
                  <c:v>940.79962</c:v>
                </c:pt>
                <c:pt idx="1232">
                  <c:v>942.06731999999988</c:v>
                </c:pt>
                <c:pt idx="1233">
                  <c:v>943.43529999999987</c:v>
                </c:pt>
                <c:pt idx="1234">
                  <c:v>944.87103000000002</c:v>
                </c:pt>
                <c:pt idx="1235">
                  <c:v>946.32610999999986</c:v>
                </c:pt>
                <c:pt idx="1236">
                  <c:v>947.73668999999984</c:v>
                </c:pt>
                <c:pt idx="1237">
                  <c:v>949.05523999999991</c:v>
                </c:pt>
                <c:pt idx="1238">
                  <c:v>950.23877000000016</c:v>
                </c:pt>
                <c:pt idx="1239">
                  <c:v>951.27173000000016</c:v>
                </c:pt>
                <c:pt idx="1240">
                  <c:v>952.15479000000005</c:v>
                </c:pt>
                <c:pt idx="1241">
                  <c:v>952.90746999999988</c:v>
                </c:pt>
                <c:pt idx="1242">
                  <c:v>953.52819999999997</c:v>
                </c:pt>
                <c:pt idx="1243">
                  <c:v>954.00580000000002</c:v>
                </c:pt>
                <c:pt idx="1244">
                  <c:v>954.31066999999985</c:v>
                </c:pt>
                <c:pt idx="1245">
                  <c:v>954.40137000000004</c:v>
                </c:pt>
                <c:pt idx="1246">
                  <c:v>954.23676</c:v>
                </c:pt>
                <c:pt idx="1247">
                  <c:v>953.79175000000009</c:v>
                </c:pt>
                <c:pt idx="1248">
                  <c:v>953.09691999999984</c:v>
                </c:pt>
                <c:pt idx="1249">
                  <c:v>952.19745</c:v>
                </c:pt>
                <c:pt idx="1250">
                  <c:v>951.19409000000007</c:v>
                </c:pt>
                <c:pt idx="1251">
                  <c:v>950.19</c:v>
                </c:pt>
                <c:pt idx="1252">
                  <c:v>949.28204000000005</c:v>
                </c:pt>
                <c:pt idx="1253">
                  <c:v>948.53570999999999</c:v>
                </c:pt>
                <c:pt idx="1254">
                  <c:v>947.96673999999996</c:v>
                </c:pt>
                <c:pt idx="1255">
                  <c:v>947.55529999999987</c:v>
                </c:pt>
                <c:pt idx="1256">
                  <c:v>947.23773000000017</c:v>
                </c:pt>
                <c:pt idx="1257">
                  <c:v>946.95202999999992</c:v>
                </c:pt>
                <c:pt idx="1258">
                  <c:v>946.63915999999983</c:v>
                </c:pt>
                <c:pt idx="1259">
                  <c:v>946.28284000000008</c:v>
                </c:pt>
                <c:pt idx="1260">
                  <c:v>945.89910999999984</c:v>
                </c:pt>
                <c:pt idx="1261">
                  <c:v>945.50903000000005</c:v>
                </c:pt>
                <c:pt idx="1262">
                  <c:v>945.18236999999999</c:v>
                </c:pt>
                <c:pt idx="1263">
                  <c:v>944.93603999999993</c:v>
                </c:pt>
                <c:pt idx="1264">
                  <c:v>944.78497000000016</c:v>
                </c:pt>
                <c:pt idx="1265">
                  <c:v>944.70667000000003</c:v>
                </c:pt>
                <c:pt idx="1266">
                  <c:v>944.65618999999992</c:v>
                </c:pt>
                <c:pt idx="1267">
                  <c:v>944.57476999999994</c:v>
                </c:pt>
                <c:pt idx="1268">
                  <c:v>944.44037000000003</c:v>
                </c:pt>
                <c:pt idx="1269">
                  <c:v>944.24291999999991</c:v>
                </c:pt>
                <c:pt idx="1270">
                  <c:v>944.0249</c:v>
                </c:pt>
                <c:pt idx="1271">
                  <c:v>943.84307999999999</c:v>
                </c:pt>
                <c:pt idx="1272">
                  <c:v>943.77399000000014</c:v>
                </c:pt>
                <c:pt idx="1273">
                  <c:v>943.86809999999991</c:v>
                </c:pt>
                <c:pt idx="1274">
                  <c:v>944.15166999999985</c:v>
                </c:pt>
                <c:pt idx="1275">
                  <c:v>944.59204</c:v>
                </c:pt>
                <c:pt idx="1276">
                  <c:v>945.13421999999991</c:v>
                </c:pt>
                <c:pt idx="1277">
                  <c:v>945.69219999999996</c:v>
                </c:pt>
                <c:pt idx="1278">
                  <c:v>946.19213999999999</c:v>
                </c:pt>
                <c:pt idx="1279">
                  <c:v>946.60089000000005</c:v>
                </c:pt>
                <c:pt idx="1280">
                  <c:v>946.92133000000001</c:v>
                </c:pt>
                <c:pt idx="1281">
                  <c:v>947.20172000000002</c:v>
                </c:pt>
                <c:pt idx="1282">
                  <c:v>947.53112999999985</c:v>
                </c:pt>
                <c:pt idx="1283">
                  <c:v>947.99805000000003</c:v>
                </c:pt>
                <c:pt idx="1284">
                  <c:v>948.66759999999988</c:v>
                </c:pt>
                <c:pt idx="1285">
                  <c:v>949.57727</c:v>
                </c:pt>
                <c:pt idx="1286">
                  <c:v>950.69213999999999</c:v>
                </c:pt>
                <c:pt idx="1287">
                  <c:v>951.96563999999989</c:v>
                </c:pt>
                <c:pt idx="1288">
                  <c:v>953.29932000000008</c:v>
                </c:pt>
                <c:pt idx="1289">
                  <c:v>954.62274000000002</c:v>
                </c:pt>
                <c:pt idx="1290">
                  <c:v>955.86815999999988</c:v>
                </c:pt>
                <c:pt idx="1291">
                  <c:v>957.00867000000005</c:v>
                </c:pt>
                <c:pt idx="1292">
                  <c:v>958.05083999999999</c:v>
                </c:pt>
                <c:pt idx="1293">
                  <c:v>959.02123999999992</c:v>
                </c:pt>
                <c:pt idx="1294">
                  <c:v>959.94665999999972</c:v>
                </c:pt>
                <c:pt idx="1295">
                  <c:v>960.84978999999998</c:v>
                </c:pt>
                <c:pt idx="1296">
                  <c:v>961.72284000000002</c:v>
                </c:pt>
                <c:pt idx="1297">
                  <c:v>962.55163999999991</c:v>
                </c:pt>
                <c:pt idx="1298">
                  <c:v>963.29315000000008</c:v>
                </c:pt>
                <c:pt idx="1299">
                  <c:v>963.92516999999987</c:v>
                </c:pt>
                <c:pt idx="1300">
                  <c:v>964.42571999999996</c:v>
                </c:pt>
                <c:pt idx="1301">
                  <c:v>964.79993000000013</c:v>
                </c:pt>
                <c:pt idx="1302">
                  <c:v>965.07446000000004</c:v>
                </c:pt>
                <c:pt idx="1303">
                  <c:v>965.27050999999994</c:v>
                </c:pt>
                <c:pt idx="1304">
                  <c:v>965.43097</c:v>
                </c:pt>
                <c:pt idx="1305">
                  <c:v>965.57288000000005</c:v>
                </c:pt>
                <c:pt idx="1306">
                  <c:v>965.68200999999999</c:v>
                </c:pt>
                <c:pt idx="1307">
                  <c:v>965.74896000000001</c:v>
                </c:pt>
                <c:pt idx="1308">
                  <c:v>965.74072000000001</c:v>
                </c:pt>
                <c:pt idx="1309">
                  <c:v>965.63885000000005</c:v>
                </c:pt>
                <c:pt idx="1310">
                  <c:v>965.42693999999983</c:v>
                </c:pt>
                <c:pt idx="1311">
                  <c:v>965.12316999999996</c:v>
                </c:pt>
                <c:pt idx="1312">
                  <c:v>964.74767999999983</c:v>
                </c:pt>
                <c:pt idx="1313">
                  <c:v>964.33214999999984</c:v>
                </c:pt>
                <c:pt idx="1314">
                  <c:v>963.90581999999984</c:v>
                </c:pt>
                <c:pt idx="1315">
                  <c:v>963.47681</c:v>
                </c:pt>
                <c:pt idx="1316">
                  <c:v>963.03185999999994</c:v>
                </c:pt>
                <c:pt idx="1317">
                  <c:v>962.55095999999992</c:v>
                </c:pt>
                <c:pt idx="1318">
                  <c:v>961.99541999999997</c:v>
                </c:pt>
                <c:pt idx="1319">
                  <c:v>961.34185999999988</c:v>
                </c:pt>
                <c:pt idx="1320">
                  <c:v>960.59258999999997</c:v>
                </c:pt>
                <c:pt idx="1321">
                  <c:v>959.76233000000002</c:v>
                </c:pt>
                <c:pt idx="1322">
                  <c:v>958.89861999999994</c:v>
                </c:pt>
                <c:pt idx="1323">
                  <c:v>958.04967999999997</c:v>
                </c:pt>
                <c:pt idx="1324">
                  <c:v>957.26349000000005</c:v>
                </c:pt>
                <c:pt idx="1325">
                  <c:v>956.56817999999998</c:v>
                </c:pt>
                <c:pt idx="1326">
                  <c:v>955.9613599999999</c:v>
                </c:pt>
                <c:pt idx="1327">
                  <c:v>955.43102999999985</c:v>
                </c:pt>
                <c:pt idx="1328">
                  <c:v>954.93004999999994</c:v>
                </c:pt>
                <c:pt idx="1329">
                  <c:v>954.43242999999973</c:v>
                </c:pt>
                <c:pt idx="1330">
                  <c:v>953.92718999999988</c:v>
                </c:pt>
                <c:pt idx="1331">
                  <c:v>953.42162999999994</c:v>
                </c:pt>
                <c:pt idx="1332">
                  <c:v>952.97034000000008</c:v>
                </c:pt>
                <c:pt idx="1333">
                  <c:v>952.61651999999992</c:v>
                </c:pt>
                <c:pt idx="1334">
                  <c:v>952.42608999999993</c:v>
                </c:pt>
                <c:pt idx="1335">
                  <c:v>952.43493999999998</c:v>
                </c:pt>
                <c:pt idx="1336">
                  <c:v>952.64202999999986</c:v>
                </c:pt>
                <c:pt idx="1337">
                  <c:v>953.01659999999993</c:v>
                </c:pt>
                <c:pt idx="1338">
                  <c:v>953.48877000000016</c:v>
                </c:pt>
                <c:pt idx="1339">
                  <c:v>953.98181</c:v>
                </c:pt>
                <c:pt idx="1340">
                  <c:v>954.41827000000001</c:v>
                </c:pt>
                <c:pt idx="1341">
                  <c:v>954.74474999999995</c:v>
                </c:pt>
                <c:pt idx="1342">
                  <c:v>954.9512299999999</c:v>
                </c:pt>
                <c:pt idx="1343">
                  <c:v>955.04247999999984</c:v>
                </c:pt>
                <c:pt idx="1344">
                  <c:v>955.06701999999984</c:v>
                </c:pt>
                <c:pt idx="1345">
                  <c:v>955.06041999999991</c:v>
                </c:pt>
                <c:pt idx="1346">
                  <c:v>955.06395999999984</c:v>
                </c:pt>
                <c:pt idx="1347">
                  <c:v>955.07428000000004</c:v>
                </c:pt>
                <c:pt idx="1348">
                  <c:v>955.08507999999995</c:v>
                </c:pt>
                <c:pt idx="1349">
                  <c:v>955.04376000000002</c:v>
                </c:pt>
                <c:pt idx="1350">
                  <c:v>954.92058999999983</c:v>
                </c:pt>
                <c:pt idx="1351">
                  <c:v>954.67200000000003</c:v>
                </c:pt>
                <c:pt idx="1352">
                  <c:v>954.29315000000008</c:v>
                </c:pt>
                <c:pt idx="1353">
                  <c:v>953.80767999999989</c:v>
                </c:pt>
                <c:pt idx="1354">
                  <c:v>953.25951999999984</c:v>
                </c:pt>
                <c:pt idx="1355">
                  <c:v>952.71698000000004</c:v>
                </c:pt>
                <c:pt idx="1356">
                  <c:v>952.25164999999993</c:v>
                </c:pt>
                <c:pt idx="1357">
                  <c:v>951.89386000000002</c:v>
                </c:pt>
                <c:pt idx="1358">
                  <c:v>951.68224999999984</c:v>
                </c:pt>
                <c:pt idx="1359">
                  <c:v>951.59009000000003</c:v>
                </c:pt>
                <c:pt idx="1360">
                  <c:v>951.58875000000012</c:v>
                </c:pt>
                <c:pt idx="1361">
                  <c:v>951.63800000000003</c:v>
                </c:pt>
                <c:pt idx="1362">
                  <c:v>951.69872999999995</c:v>
                </c:pt>
                <c:pt idx="1363">
                  <c:v>951.75098000000003</c:v>
                </c:pt>
                <c:pt idx="1364">
                  <c:v>951.81005999999991</c:v>
                </c:pt>
                <c:pt idx="1365">
                  <c:v>951.92407000000003</c:v>
                </c:pt>
                <c:pt idx="1366">
                  <c:v>952.13477000000012</c:v>
                </c:pt>
                <c:pt idx="1367">
                  <c:v>952.52031999999997</c:v>
                </c:pt>
                <c:pt idx="1368">
                  <c:v>953.12816999999984</c:v>
                </c:pt>
                <c:pt idx="1369">
                  <c:v>953.98259999999993</c:v>
                </c:pt>
                <c:pt idx="1370">
                  <c:v>955.08203000000003</c:v>
                </c:pt>
                <c:pt idx="1371">
                  <c:v>956.39855999999997</c:v>
                </c:pt>
                <c:pt idx="1372">
                  <c:v>957.86901999999986</c:v>
                </c:pt>
                <c:pt idx="1373">
                  <c:v>959.44231999999988</c:v>
                </c:pt>
                <c:pt idx="1374">
                  <c:v>961.04889000000003</c:v>
                </c:pt>
                <c:pt idx="1375">
                  <c:v>962.64739999999983</c:v>
                </c:pt>
                <c:pt idx="1376">
                  <c:v>964.22429999999997</c:v>
                </c:pt>
                <c:pt idx="1377">
                  <c:v>965.77014000000008</c:v>
                </c:pt>
                <c:pt idx="1378">
                  <c:v>967.31426999999985</c:v>
                </c:pt>
                <c:pt idx="1379">
                  <c:v>968.88213999999994</c:v>
                </c:pt>
                <c:pt idx="1380">
                  <c:v>970.50268999999992</c:v>
                </c:pt>
                <c:pt idx="1381">
                  <c:v>972.20306000000005</c:v>
                </c:pt>
                <c:pt idx="1382">
                  <c:v>973.98999000000003</c:v>
                </c:pt>
                <c:pt idx="1383">
                  <c:v>975.85558999999989</c:v>
                </c:pt>
                <c:pt idx="1384">
                  <c:v>977.79480000000012</c:v>
                </c:pt>
                <c:pt idx="1385">
                  <c:v>979.77509000000009</c:v>
                </c:pt>
                <c:pt idx="1386">
                  <c:v>981.77502000000004</c:v>
                </c:pt>
                <c:pt idx="1387">
                  <c:v>983.77246000000002</c:v>
                </c:pt>
                <c:pt idx="1388">
                  <c:v>985.74181999999996</c:v>
                </c:pt>
                <c:pt idx="1389">
                  <c:v>987.65381000000002</c:v>
                </c:pt>
                <c:pt idx="1390">
                  <c:v>989.48608000000002</c:v>
                </c:pt>
                <c:pt idx="1391">
                  <c:v>991.19042999999999</c:v>
                </c:pt>
                <c:pt idx="1392">
                  <c:v>992.73181</c:v>
                </c:pt>
                <c:pt idx="1393">
                  <c:v>994.0465099999999</c:v>
                </c:pt>
                <c:pt idx="1394">
                  <c:v>995.07727</c:v>
                </c:pt>
                <c:pt idx="1395">
                  <c:v>995.77599999999995</c:v>
                </c:pt>
                <c:pt idx="1396">
                  <c:v>996.09381000000008</c:v>
                </c:pt>
                <c:pt idx="1397">
                  <c:v>996.0213</c:v>
                </c:pt>
                <c:pt idx="1398">
                  <c:v>995.55559999999991</c:v>
                </c:pt>
                <c:pt idx="1399">
                  <c:v>994.74456999999984</c:v>
                </c:pt>
                <c:pt idx="1400">
                  <c:v>993.63580000000002</c:v>
                </c:pt>
                <c:pt idx="1401">
                  <c:v>992.30980999999997</c:v>
                </c:pt>
                <c:pt idx="1402">
                  <c:v>990.82885999999996</c:v>
                </c:pt>
                <c:pt idx="1403">
                  <c:v>989.26745999999991</c:v>
                </c:pt>
                <c:pt idx="1404">
                  <c:v>987.66498000000001</c:v>
                </c:pt>
                <c:pt idx="1405">
                  <c:v>986.03405999999984</c:v>
                </c:pt>
                <c:pt idx="1406">
                  <c:v>984.37860000000001</c:v>
                </c:pt>
                <c:pt idx="1407">
                  <c:v>982.66943000000003</c:v>
                </c:pt>
                <c:pt idx="1408">
                  <c:v>980.88036999999997</c:v>
                </c:pt>
                <c:pt idx="1409">
                  <c:v>978.98364000000004</c:v>
                </c:pt>
                <c:pt idx="1410">
                  <c:v>976.9776599999999</c:v>
                </c:pt>
                <c:pt idx="1411">
                  <c:v>974.88469999999984</c:v>
                </c:pt>
                <c:pt idx="1412">
                  <c:v>972.74347000000012</c:v>
                </c:pt>
                <c:pt idx="1413">
                  <c:v>970.63238999999999</c:v>
                </c:pt>
                <c:pt idx="1414">
                  <c:v>968.63091999999983</c:v>
                </c:pt>
                <c:pt idx="1415">
                  <c:v>966.82592999999986</c:v>
                </c:pt>
                <c:pt idx="1416">
                  <c:v>965.27319000000011</c:v>
                </c:pt>
                <c:pt idx="1417">
                  <c:v>964.02227999999991</c:v>
                </c:pt>
                <c:pt idx="1418">
                  <c:v>963.06218999999987</c:v>
                </c:pt>
                <c:pt idx="1419">
                  <c:v>962.36834999999996</c:v>
                </c:pt>
                <c:pt idx="1420">
                  <c:v>961.88831000000005</c:v>
                </c:pt>
                <c:pt idx="1421">
                  <c:v>961.55230999999992</c:v>
                </c:pt>
                <c:pt idx="1422">
                  <c:v>961.30608999999993</c:v>
                </c:pt>
                <c:pt idx="1423">
                  <c:v>961.11938000000009</c:v>
                </c:pt>
                <c:pt idx="1424">
                  <c:v>960.9694199999999</c:v>
                </c:pt>
                <c:pt idx="1425">
                  <c:v>960.88300000000004</c:v>
                </c:pt>
                <c:pt idx="1426">
                  <c:v>960.89263999999991</c:v>
                </c:pt>
                <c:pt idx="1427">
                  <c:v>961.02057000000002</c:v>
                </c:pt>
                <c:pt idx="1428">
                  <c:v>961.2989500000001</c:v>
                </c:pt>
                <c:pt idx="1429">
                  <c:v>961.69983000000013</c:v>
                </c:pt>
                <c:pt idx="1430">
                  <c:v>962.18933000000015</c:v>
                </c:pt>
                <c:pt idx="1431">
                  <c:v>962.69275000000005</c:v>
                </c:pt>
                <c:pt idx="1432">
                  <c:v>963.13904000000002</c:v>
                </c:pt>
                <c:pt idx="1433">
                  <c:v>963.45757999999989</c:v>
                </c:pt>
                <c:pt idx="1434">
                  <c:v>963.62725999999986</c:v>
                </c:pt>
                <c:pt idx="1435">
                  <c:v>963.66131999999993</c:v>
                </c:pt>
                <c:pt idx="1436">
                  <c:v>963.61986999999999</c:v>
                </c:pt>
                <c:pt idx="1437">
                  <c:v>963.59862999999996</c:v>
                </c:pt>
                <c:pt idx="1438">
                  <c:v>963.69849000000011</c:v>
                </c:pt>
                <c:pt idx="1439">
                  <c:v>963.99468999999999</c:v>
                </c:pt>
                <c:pt idx="1440">
                  <c:v>964.53570999999999</c:v>
                </c:pt>
                <c:pt idx="1441">
                  <c:v>965.2886400000001</c:v>
                </c:pt>
                <c:pt idx="1442">
                  <c:v>966.19745</c:v>
                </c:pt>
                <c:pt idx="1443">
                  <c:v>967.16216999999972</c:v>
                </c:pt>
                <c:pt idx="1444">
                  <c:v>968.08179000000007</c:v>
                </c:pt>
                <c:pt idx="1445">
                  <c:v>968.88580000000002</c:v>
                </c:pt>
                <c:pt idx="1446">
                  <c:v>969.55590999999993</c:v>
                </c:pt>
                <c:pt idx="1447">
                  <c:v>970.12700999999993</c:v>
                </c:pt>
                <c:pt idx="1448">
                  <c:v>970.68176000000005</c:v>
                </c:pt>
                <c:pt idx="1449">
                  <c:v>971.31194999999991</c:v>
                </c:pt>
                <c:pt idx="1450">
                  <c:v>972.11181999999997</c:v>
                </c:pt>
                <c:pt idx="1451">
                  <c:v>973.11938000000009</c:v>
                </c:pt>
                <c:pt idx="1452">
                  <c:v>974.31420999999989</c:v>
                </c:pt>
                <c:pt idx="1453">
                  <c:v>975.63013000000001</c:v>
                </c:pt>
                <c:pt idx="1454">
                  <c:v>976.95812999999987</c:v>
                </c:pt>
                <c:pt idx="1455">
                  <c:v>978.17987000000016</c:v>
                </c:pt>
                <c:pt idx="1456">
                  <c:v>979.21387000000016</c:v>
                </c:pt>
                <c:pt idx="1457">
                  <c:v>980.01886000000002</c:v>
                </c:pt>
                <c:pt idx="1458">
                  <c:v>980.62311</c:v>
                </c:pt>
                <c:pt idx="1459">
                  <c:v>981.09680000000003</c:v>
                </c:pt>
                <c:pt idx="1460">
                  <c:v>981.54034000000001</c:v>
                </c:pt>
                <c:pt idx="1461">
                  <c:v>982.0320999999999</c:v>
                </c:pt>
                <c:pt idx="1462">
                  <c:v>982.63585999999998</c:v>
                </c:pt>
                <c:pt idx="1463">
                  <c:v>983.34833000000003</c:v>
                </c:pt>
                <c:pt idx="1464">
                  <c:v>984.11859000000004</c:v>
                </c:pt>
                <c:pt idx="1465">
                  <c:v>984.87645999999984</c:v>
                </c:pt>
                <c:pt idx="1466">
                  <c:v>985.53515999999991</c:v>
                </c:pt>
                <c:pt idx="1467">
                  <c:v>986.03876000000002</c:v>
                </c:pt>
                <c:pt idx="1468">
                  <c:v>986.38360999999998</c:v>
                </c:pt>
                <c:pt idx="1469">
                  <c:v>986.60125999999991</c:v>
                </c:pt>
                <c:pt idx="1470">
                  <c:v>986.76739999999984</c:v>
                </c:pt>
                <c:pt idx="1471">
                  <c:v>986.96338000000003</c:v>
                </c:pt>
                <c:pt idx="1472">
                  <c:v>987.26690999999994</c:v>
                </c:pt>
                <c:pt idx="1473">
                  <c:v>987.7002</c:v>
                </c:pt>
                <c:pt idx="1474">
                  <c:v>988.26233000000002</c:v>
                </c:pt>
                <c:pt idx="1475">
                  <c:v>988.90081999999984</c:v>
                </c:pt>
                <c:pt idx="1476">
                  <c:v>989.53850999999997</c:v>
                </c:pt>
                <c:pt idx="1477">
                  <c:v>990.11371000000008</c:v>
                </c:pt>
                <c:pt idx="1478">
                  <c:v>990.58507999999995</c:v>
                </c:pt>
                <c:pt idx="1479">
                  <c:v>990.93999999999994</c:v>
                </c:pt>
                <c:pt idx="1480">
                  <c:v>991.21245999999996</c:v>
                </c:pt>
                <c:pt idx="1481">
                  <c:v>991.44805999999994</c:v>
                </c:pt>
                <c:pt idx="1482">
                  <c:v>991.69195999999999</c:v>
                </c:pt>
                <c:pt idx="1483">
                  <c:v>991.98071000000004</c:v>
                </c:pt>
                <c:pt idx="1484">
                  <c:v>992.30408</c:v>
                </c:pt>
                <c:pt idx="1485">
                  <c:v>992.63665999999989</c:v>
                </c:pt>
                <c:pt idx="1486">
                  <c:v>992.92791999999986</c:v>
                </c:pt>
                <c:pt idx="1487">
                  <c:v>993.11243000000002</c:v>
                </c:pt>
                <c:pt idx="1488">
                  <c:v>993.15282999999988</c:v>
                </c:pt>
                <c:pt idx="1489">
                  <c:v>993.03283999999996</c:v>
                </c:pt>
                <c:pt idx="1490">
                  <c:v>992.75927999999999</c:v>
                </c:pt>
                <c:pt idx="1491">
                  <c:v>992.36596999999972</c:v>
                </c:pt>
                <c:pt idx="1492">
                  <c:v>991.90099999999984</c:v>
                </c:pt>
                <c:pt idx="1493">
                  <c:v>991.39648</c:v>
                </c:pt>
                <c:pt idx="1494">
                  <c:v>990.88733000000002</c:v>
                </c:pt>
                <c:pt idx="1495">
                  <c:v>990.37780999999984</c:v>
                </c:pt>
                <c:pt idx="1496">
                  <c:v>989.87274000000002</c:v>
                </c:pt>
                <c:pt idx="1497">
                  <c:v>989.35491999999988</c:v>
                </c:pt>
                <c:pt idx="1498">
                  <c:v>988.82024999999987</c:v>
                </c:pt>
                <c:pt idx="1499">
                  <c:v>988.27014000000008</c:v>
                </c:pt>
                <c:pt idx="1500">
                  <c:v>987.70159999999998</c:v>
                </c:pt>
                <c:pt idx="1501">
                  <c:v>987.11389000000008</c:v>
                </c:pt>
                <c:pt idx="1502">
                  <c:v>986.50200999999993</c:v>
                </c:pt>
                <c:pt idx="1503">
                  <c:v>985.83361999999988</c:v>
                </c:pt>
                <c:pt idx="1504">
                  <c:v>985.07959000000005</c:v>
                </c:pt>
                <c:pt idx="1505">
                  <c:v>984.19415000000004</c:v>
                </c:pt>
                <c:pt idx="1506">
                  <c:v>983.15423999999996</c:v>
                </c:pt>
                <c:pt idx="1507">
                  <c:v>981.94652999999994</c:v>
                </c:pt>
                <c:pt idx="1508">
                  <c:v>980.60040000000004</c:v>
                </c:pt>
                <c:pt idx="1509">
                  <c:v>979.16613999999993</c:v>
                </c:pt>
                <c:pt idx="1510">
                  <c:v>977.72534000000007</c:v>
                </c:pt>
                <c:pt idx="1511">
                  <c:v>976.35100999999986</c:v>
                </c:pt>
                <c:pt idx="1512">
                  <c:v>975.11663999999996</c:v>
                </c:pt>
                <c:pt idx="1513">
                  <c:v>974.05297999999993</c:v>
                </c:pt>
                <c:pt idx="1514">
                  <c:v>973.16625999999985</c:v>
                </c:pt>
                <c:pt idx="1515">
                  <c:v>972.42809999999997</c:v>
                </c:pt>
                <c:pt idx="1516">
                  <c:v>971.81591999999989</c:v>
                </c:pt>
                <c:pt idx="1517">
                  <c:v>971.30260999999985</c:v>
                </c:pt>
                <c:pt idx="1518">
                  <c:v>970.88268999999991</c:v>
                </c:pt>
                <c:pt idx="1519">
                  <c:v>970.59514999999999</c:v>
                </c:pt>
                <c:pt idx="1520">
                  <c:v>970.48284999999998</c:v>
                </c:pt>
                <c:pt idx="1521">
                  <c:v>970.60204999999996</c:v>
                </c:pt>
                <c:pt idx="1522">
                  <c:v>970.98340000000007</c:v>
                </c:pt>
                <c:pt idx="1523">
                  <c:v>971.61559999999997</c:v>
                </c:pt>
                <c:pt idx="1524">
                  <c:v>972.44744999999989</c:v>
                </c:pt>
                <c:pt idx="1525">
                  <c:v>973.38109999999983</c:v>
                </c:pt>
                <c:pt idx="1526">
                  <c:v>974.29846000000009</c:v>
                </c:pt>
                <c:pt idx="1527">
                  <c:v>975.10515999999996</c:v>
                </c:pt>
                <c:pt idx="1528">
                  <c:v>975.73906999999997</c:v>
                </c:pt>
                <c:pt idx="1529">
                  <c:v>976.19849000000011</c:v>
                </c:pt>
                <c:pt idx="1530">
                  <c:v>976.54210999999987</c:v>
                </c:pt>
                <c:pt idx="1531">
                  <c:v>976.87261999999987</c:v>
                </c:pt>
                <c:pt idx="1532">
                  <c:v>977.29816000000005</c:v>
                </c:pt>
                <c:pt idx="1533">
                  <c:v>977.91234999999983</c:v>
                </c:pt>
                <c:pt idx="1534">
                  <c:v>978.73205999999993</c:v>
                </c:pt>
                <c:pt idx="1535">
                  <c:v>979.73955999999998</c:v>
                </c:pt>
                <c:pt idx="1536">
                  <c:v>980.82952999999986</c:v>
                </c:pt>
                <c:pt idx="1537">
                  <c:v>981.88231999999994</c:v>
                </c:pt>
                <c:pt idx="1538">
                  <c:v>982.76128999999992</c:v>
                </c:pt>
                <c:pt idx="1539">
                  <c:v>983.38477000000012</c:v>
                </c:pt>
                <c:pt idx="1540">
                  <c:v>983.71448000000009</c:v>
                </c:pt>
                <c:pt idx="1541">
                  <c:v>983.80211999999972</c:v>
                </c:pt>
                <c:pt idx="1542">
                  <c:v>983.73041000000001</c:v>
                </c:pt>
                <c:pt idx="1543">
                  <c:v>983.62207000000001</c:v>
                </c:pt>
                <c:pt idx="1544">
                  <c:v>983.59460000000001</c:v>
                </c:pt>
                <c:pt idx="1545">
                  <c:v>983.73668999999984</c:v>
                </c:pt>
                <c:pt idx="1546">
                  <c:v>984.07781999999997</c:v>
                </c:pt>
                <c:pt idx="1547">
                  <c:v>984.60961999999984</c:v>
                </c:pt>
                <c:pt idx="1548">
                  <c:v>985.28674000000012</c:v>
                </c:pt>
                <c:pt idx="1549">
                  <c:v>986.05718999999988</c:v>
                </c:pt>
                <c:pt idx="1550">
                  <c:v>986.88</c:v>
                </c:pt>
                <c:pt idx="1551">
                  <c:v>987.75231999999994</c:v>
                </c:pt>
                <c:pt idx="1552">
                  <c:v>988.69098000000008</c:v>
                </c:pt>
                <c:pt idx="1553">
                  <c:v>989.74384000000009</c:v>
                </c:pt>
                <c:pt idx="1554">
                  <c:v>990.94762999999989</c:v>
                </c:pt>
                <c:pt idx="1555">
                  <c:v>992.32567999999992</c:v>
                </c:pt>
                <c:pt idx="1556">
                  <c:v>993.85326999999972</c:v>
                </c:pt>
                <c:pt idx="1557">
                  <c:v>995.45714999999984</c:v>
                </c:pt>
                <c:pt idx="1558">
                  <c:v>997.03430000000003</c:v>
                </c:pt>
                <c:pt idx="1559">
                  <c:v>998.45263999999986</c:v>
                </c:pt>
                <c:pt idx="1560">
                  <c:v>999.58465999999999</c:v>
                </c:pt>
                <c:pt idx="1561">
                  <c:v>1000.3385999999999</c:v>
                </c:pt>
                <c:pt idx="1562">
                  <c:v>1000.663</c:v>
                </c:pt>
                <c:pt idx="1563">
                  <c:v>1000.5641000000001</c:v>
                </c:pt>
                <c:pt idx="1564">
                  <c:v>1000.095</c:v>
                </c:pt>
                <c:pt idx="1565">
                  <c:v>999.33739999999989</c:v>
                </c:pt>
                <c:pt idx="1566">
                  <c:v>998.39233000000002</c:v>
                </c:pt>
                <c:pt idx="1567">
                  <c:v>997.35119999999972</c:v>
                </c:pt>
                <c:pt idx="1568">
                  <c:v>996.28931000000011</c:v>
                </c:pt>
                <c:pt idx="1569">
                  <c:v>995.25463999999999</c:v>
                </c:pt>
                <c:pt idx="1570">
                  <c:v>994.27435000000014</c:v>
                </c:pt>
                <c:pt idx="1571">
                  <c:v>993.3394199999999</c:v>
                </c:pt>
                <c:pt idx="1572">
                  <c:v>992.46215999999981</c:v>
                </c:pt>
                <c:pt idx="1573">
                  <c:v>991.60723999999993</c:v>
                </c:pt>
                <c:pt idx="1574">
                  <c:v>990.79138000000012</c:v>
                </c:pt>
                <c:pt idx="1575">
                  <c:v>989.99608999999998</c:v>
                </c:pt>
                <c:pt idx="1576">
                  <c:v>989.22882000000004</c:v>
                </c:pt>
                <c:pt idx="1577">
                  <c:v>988.49767999999983</c:v>
                </c:pt>
                <c:pt idx="1578">
                  <c:v>987.79846000000009</c:v>
                </c:pt>
                <c:pt idx="1579">
                  <c:v>987.13477000000012</c:v>
                </c:pt>
                <c:pt idx="1580">
                  <c:v>986.49315999999999</c:v>
                </c:pt>
                <c:pt idx="1581">
                  <c:v>985.85320999999988</c:v>
                </c:pt>
                <c:pt idx="1582">
                  <c:v>985.19628999999998</c:v>
                </c:pt>
                <c:pt idx="1583">
                  <c:v>984.48639000000003</c:v>
                </c:pt>
                <c:pt idx="1584">
                  <c:v>983.70081000000005</c:v>
                </c:pt>
                <c:pt idx="1585">
                  <c:v>982.82360999999992</c:v>
                </c:pt>
                <c:pt idx="1586">
                  <c:v>981.84875</c:v>
                </c:pt>
                <c:pt idx="1587">
                  <c:v>980.79047000000014</c:v>
                </c:pt>
                <c:pt idx="1588">
                  <c:v>979.67426</c:v>
                </c:pt>
                <c:pt idx="1589">
                  <c:v>978.54998999999998</c:v>
                </c:pt>
                <c:pt idx="1590">
                  <c:v>977.45989999999983</c:v>
                </c:pt>
                <c:pt idx="1591">
                  <c:v>976.46569999999986</c:v>
                </c:pt>
                <c:pt idx="1592">
                  <c:v>975.59418000000005</c:v>
                </c:pt>
                <c:pt idx="1593">
                  <c:v>974.8693199999999</c:v>
                </c:pt>
                <c:pt idx="1594">
                  <c:v>974.29163000000005</c:v>
                </c:pt>
                <c:pt idx="1595">
                  <c:v>973.82702999999992</c:v>
                </c:pt>
                <c:pt idx="1596">
                  <c:v>973.44286999999986</c:v>
                </c:pt>
                <c:pt idx="1597">
                  <c:v>973.09221999999988</c:v>
                </c:pt>
                <c:pt idx="1598">
                  <c:v>972.73961999999983</c:v>
                </c:pt>
                <c:pt idx="1599">
                  <c:v>972.35808999999983</c:v>
                </c:pt>
                <c:pt idx="1600">
                  <c:v>971.97320999999999</c:v>
                </c:pt>
                <c:pt idx="1601">
                  <c:v>971.59338000000014</c:v>
                </c:pt>
                <c:pt idx="1602">
                  <c:v>971.27557000000013</c:v>
                </c:pt>
                <c:pt idx="1603">
                  <c:v>971.08514000000002</c:v>
                </c:pt>
                <c:pt idx="1604">
                  <c:v>971.06872999999996</c:v>
                </c:pt>
                <c:pt idx="1605">
                  <c:v>971.28381000000013</c:v>
                </c:pt>
                <c:pt idx="1606">
                  <c:v>971.75316999999984</c:v>
                </c:pt>
                <c:pt idx="1607">
                  <c:v>972.49523999999997</c:v>
                </c:pt>
                <c:pt idx="1608">
                  <c:v>973.50995</c:v>
                </c:pt>
                <c:pt idx="1609">
                  <c:v>974.77142000000003</c:v>
                </c:pt>
                <c:pt idx="1610">
                  <c:v>976.27246000000002</c:v>
                </c:pt>
                <c:pt idx="1611">
                  <c:v>977.98852999999997</c:v>
                </c:pt>
                <c:pt idx="1612">
                  <c:v>979.89171999999996</c:v>
                </c:pt>
                <c:pt idx="1613">
                  <c:v>981.96575999999993</c:v>
                </c:pt>
                <c:pt idx="1614">
                  <c:v>984.17114000000004</c:v>
                </c:pt>
                <c:pt idx="1615">
                  <c:v>986.47748000000001</c:v>
                </c:pt>
                <c:pt idx="1616">
                  <c:v>988.83355999999992</c:v>
                </c:pt>
                <c:pt idx="1617">
                  <c:v>991.17999000000009</c:v>
                </c:pt>
                <c:pt idx="1618">
                  <c:v>993.46239999999989</c:v>
                </c:pt>
                <c:pt idx="1619">
                  <c:v>995.62121999999988</c:v>
                </c:pt>
                <c:pt idx="1620">
                  <c:v>997.60802999999999</c:v>
                </c:pt>
                <c:pt idx="1621">
                  <c:v>999.40099999999984</c:v>
                </c:pt>
                <c:pt idx="1622">
                  <c:v>1000.9844000000002</c:v>
                </c:pt>
                <c:pt idx="1623">
                  <c:v>1002.3756</c:v>
                </c:pt>
                <c:pt idx="1624">
                  <c:v>1003.5936</c:v>
                </c:pt>
                <c:pt idx="1625">
                  <c:v>1004.676</c:v>
                </c:pt>
                <c:pt idx="1626">
                  <c:v>1005.6455</c:v>
                </c:pt>
                <c:pt idx="1627">
                  <c:v>1006.5251</c:v>
                </c:pt>
                <c:pt idx="1628">
                  <c:v>1007.3164999999999</c:v>
                </c:pt>
                <c:pt idx="1629">
                  <c:v>1008.0194</c:v>
                </c:pt>
                <c:pt idx="1630">
                  <c:v>1008.5946</c:v>
                </c:pt>
                <c:pt idx="1631">
                  <c:v>1009.0298</c:v>
                </c:pt>
                <c:pt idx="1632">
                  <c:v>1009.2936000000001</c:v>
                </c:pt>
                <c:pt idx="1633">
                  <c:v>1009.3719</c:v>
                </c:pt>
                <c:pt idx="1634">
                  <c:v>1009.2609</c:v>
                </c:pt>
                <c:pt idx="1635">
                  <c:v>1008.981</c:v>
                </c:pt>
                <c:pt idx="1636">
                  <c:v>1008.5535</c:v>
                </c:pt>
                <c:pt idx="1637">
                  <c:v>1008.0137999999999</c:v>
                </c:pt>
                <c:pt idx="1638">
                  <c:v>1007.3973</c:v>
                </c:pt>
                <c:pt idx="1639">
                  <c:v>1006.7289000000001</c:v>
                </c:pt>
                <c:pt idx="1640">
                  <c:v>1006.0136</c:v>
                </c:pt>
                <c:pt idx="1641">
                  <c:v>1005.2529</c:v>
                </c:pt>
                <c:pt idx="1642">
                  <c:v>1004.4273999999999</c:v>
                </c:pt>
                <c:pt idx="1643">
                  <c:v>1003.5120999999999</c:v>
                </c:pt>
                <c:pt idx="1644">
                  <c:v>1002.4946</c:v>
                </c:pt>
                <c:pt idx="1645">
                  <c:v>1001.3733999999999</c:v>
                </c:pt>
                <c:pt idx="1646">
                  <c:v>1000.163</c:v>
                </c:pt>
                <c:pt idx="1647">
                  <c:v>998.90130999999997</c:v>
                </c:pt>
                <c:pt idx="1648">
                  <c:v>997.64062999999987</c:v>
                </c:pt>
                <c:pt idx="1649">
                  <c:v>996.4301099999999</c:v>
                </c:pt>
                <c:pt idx="1650">
                  <c:v>995.32434000000001</c:v>
                </c:pt>
                <c:pt idx="1651">
                  <c:v>994.34142999999972</c:v>
                </c:pt>
                <c:pt idx="1652">
                  <c:v>993.48743000000002</c:v>
                </c:pt>
                <c:pt idx="1653">
                  <c:v>992.74438000000009</c:v>
                </c:pt>
                <c:pt idx="1654">
                  <c:v>992.05933000000005</c:v>
                </c:pt>
                <c:pt idx="1655">
                  <c:v>991.38024999999993</c:v>
                </c:pt>
                <c:pt idx="1656">
                  <c:v>990.66643999999997</c:v>
                </c:pt>
                <c:pt idx="1657">
                  <c:v>989.86870999999996</c:v>
                </c:pt>
                <c:pt idx="1658">
                  <c:v>988.99468999999999</c:v>
                </c:pt>
                <c:pt idx="1659">
                  <c:v>988.05669999999986</c:v>
                </c:pt>
                <c:pt idx="1660">
                  <c:v>987.09882000000005</c:v>
                </c:pt>
                <c:pt idx="1661">
                  <c:v>986.17065000000002</c:v>
                </c:pt>
                <c:pt idx="1662">
                  <c:v>985.33544999999992</c:v>
                </c:pt>
                <c:pt idx="1663">
                  <c:v>984.62945999999999</c:v>
                </c:pt>
                <c:pt idx="1664">
                  <c:v>984.08678999999995</c:v>
                </c:pt>
                <c:pt idx="1665">
                  <c:v>983.70836999999995</c:v>
                </c:pt>
                <c:pt idx="1666">
                  <c:v>983.47289999999998</c:v>
                </c:pt>
                <c:pt idx="1667">
                  <c:v>983.3425299999999</c:v>
                </c:pt>
                <c:pt idx="1668">
                  <c:v>983.25231999999994</c:v>
                </c:pt>
                <c:pt idx="1669">
                  <c:v>983.15392999999983</c:v>
                </c:pt>
                <c:pt idx="1670">
                  <c:v>982.96666999999991</c:v>
                </c:pt>
                <c:pt idx="1671">
                  <c:v>982.65436</c:v>
                </c:pt>
                <c:pt idx="1672">
                  <c:v>982.15441999999996</c:v>
                </c:pt>
                <c:pt idx="1673">
                  <c:v>981.46789999999987</c:v>
                </c:pt>
                <c:pt idx="1674">
                  <c:v>980.58905000000004</c:v>
                </c:pt>
                <c:pt idx="1675">
                  <c:v>979.55811000000006</c:v>
                </c:pt>
                <c:pt idx="1676">
                  <c:v>978.43347000000017</c:v>
                </c:pt>
                <c:pt idx="1677">
                  <c:v>977.29565000000002</c:v>
                </c:pt>
                <c:pt idx="1678">
                  <c:v>976.23681999999997</c:v>
                </c:pt>
                <c:pt idx="1679">
                  <c:v>975.34295999999972</c:v>
                </c:pt>
                <c:pt idx="1680">
                  <c:v>974.69</c:v>
                </c:pt>
                <c:pt idx="1681">
                  <c:v>974.32598999999993</c:v>
                </c:pt>
                <c:pt idx="1682">
                  <c:v>974.27715999999998</c:v>
                </c:pt>
                <c:pt idx="1683">
                  <c:v>974.54407000000003</c:v>
                </c:pt>
                <c:pt idx="1684">
                  <c:v>975.11005</c:v>
                </c:pt>
                <c:pt idx="1685">
                  <c:v>975.93914999999993</c:v>
                </c:pt>
                <c:pt idx="1686">
                  <c:v>977.01891999999998</c:v>
                </c:pt>
                <c:pt idx="1687">
                  <c:v>978.31292999999994</c:v>
                </c:pt>
                <c:pt idx="1688">
                  <c:v>979.82488999999998</c:v>
                </c:pt>
                <c:pt idx="1689">
                  <c:v>981.52630999999997</c:v>
                </c:pt>
                <c:pt idx="1690">
                  <c:v>983.39428999999996</c:v>
                </c:pt>
                <c:pt idx="1691">
                  <c:v>985.38879000000009</c:v>
                </c:pt>
                <c:pt idx="1692">
                  <c:v>987.45238999999992</c:v>
                </c:pt>
                <c:pt idx="1693">
                  <c:v>989.50109999999984</c:v>
                </c:pt>
                <c:pt idx="1694">
                  <c:v>991.46105999999986</c:v>
                </c:pt>
                <c:pt idx="1695">
                  <c:v>993.24738000000002</c:v>
                </c:pt>
                <c:pt idx="1696">
                  <c:v>994.80779999999993</c:v>
                </c:pt>
                <c:pt idx="1697">
                  <c:v>996.13469999999984</c:v>
                </c:pt>
                <c:pt idx="1698">
                  <c:v>997.23517000000004</c:v>
                </c:pt>
                <c:pt idx="1699">
                  <c:v>998.15227999999991</c:v>
                </c:pt>
                <c:pt idx="1700">
                  <c:v>998.96001999999987</c:v>
                </c:pt>
                <c:pt idx="1701">
                  <c:v>999.71276999999998</c:v>
                </c:pt>
                <c:pt idx="1702">
                  <c:v>1000.4578999999999</c:v>
                </c:pt>
                <c:pt idx="1703">
                  <c:v>1001.2242</c:v>
                </c:pt>
                <c:pt idx="1704">
                  <c:v>1002.0092</c:v>
                </c:pt>
                <c:pt idx="1705">
                  <c:v>1002.8167</c:v>
                </c:pt>
                <c:pt idx="1706">
                  <c:v>1003.6291</c:v>
                </c:pt>
                <c:pt idx="1707">
                  <c:v>1004.4597</c:v>
                </c:pt>
                <c:pt idx="1708">
                  <c:v>1005.3265999999999</c:v>
                </c:pt>
                <c:pt idx="1709">
                  <c:v>1006.2732999999999</c:v>
                </c:pt>
                <c:pt idx="1710">
                  <c:v>1007.3470999999998</c:v>
                </c:pt>
                <c:pt idx="1711">
                  <c:v>1008.5812</c:v>
                </c:pt>
                <c:pt idx="1712">
                  <c:v>1009.9985</c:v>
                </c:pt>
                <c:pt idx="1713">
                  <c:v>1011.5667</c:v>
                </c:pt>
                <c:pt idx="1714">
                  <c:v>1013.2411</c:v>
                </c:pt>
                <c:pt idx="1715">
                  <c:v>1014.9435999999998</c:v>
                </c:pt>
                <c:pt idx="1716">
                  <c:v>1016.5830999999999</c:v>
                </c:pt>
                <c:pt idx="1717">
                  <c:v>1018.0844000000001</c:v>
                </c:pt>
                <c:pt idx="1718">
                  <c:v>1019.3959</c:v>
                </c:pt>
                <c:pt idx="1719">
                  <c:v>1020.4928</c:v>
                </c:pt>
                <c:pt idx="1720">
                  <c:v>1021.3855</c:v>
                </c:pt>
                <c:pt idx="1721">
                  <c:v>1022.0982</c:v>
                </c:pt>
                <c:pt idx="1722">
                  <c:v>1022.6777000000001</c:v>
                </c:pt>
                <c:pt idx="1723">
                  <c:v>1023.1353</c:v>
                </c:pt>
                <c:pt idx="1724">
                  <c:v>1023.4834000000001</c:v>
                </c:pt>
                <c:pt idx="1725">
                  <c:v>1023.7183000000001</c:v>
                </c:pt>
                <c:pt idx="1726">
                  <c:v>1023.8015999999999</c:v>
                </c:pt>
                <c:pt idx="1727">
                  <c:v>1023.7049000000001</c:v>
                </c:pt>
                <c:pt idx="1728">
                  <c:v>1023.394</c:v>
                </c:pt>
                <c:pt idx="1729">
                  <c:v>1022.8304000000001</c:v>
                </c:pt>
                <c:pt idx="1730">
                  <c:v>1022.0023</c:v>
                </c:pt>
                <c:pt idx="1731">
                  <c:v>1020.9015999999999</c:v>
                </c:pt>
                <c:pt idx="1732">
                  <c:v>1019.5198</c:v>
                </c:pt>
                <c:pt idx="1733">
                  <c:v>1017.8757000000002</c:v>
                </c:pt>
                <c:pt idx="1734">
                  <c:v>1015.9683</c:v>
                </c:pt>
                <c:pt idx="1735">
                  <c:v>1013.8357999999998</c:v>
                </c:pt>
                <c:pt idx="1736">
                  <c:v>1011.5177</c:v>
                </c:pt>
                <c:pt idx="1737">
                  <c:v>1009.0667999999998</c:v>
                </c:pt>
                <c:pt idx="1738">
                  <c:v>1006.5604999999999</c:v>
                </c:pt>
                <c:pt idx="1739">
                  <c:v>1004.0707000000001</c:v>
                </c:pt>
                <c:pt idx="1740">
                  <c:v>1001.6583000000002</c:v>
                </c:pt>
                <c:pt idx="1741">
                  <c:v>999.37212999999986</c:v>
                </c:pt>
                <c:pt idx="1742">
                  <c:v>997.23321999999996</c:v>
                </c:pt>
                <c:pt idx="1743">
                  <c:v>995.21258999999998</c:v>
                </c:pt>
                <c:pt idx="1744">
                  <c:v>993.29296999999997</c:v>
                </c:pt>
                <c:pt idx="1745">
                  <c:v>991.42358000000002</c:v>
                </c:pt>
                <c:pt idx="1746">
                  <c:v>989.58190999999999</c:v>
                </c:pt>
                <c:pt idx="1747">
                  <c:v>987.75329999999997</c:v>
                </c:pt>
                <c:pt idx="1748">
                  <c:v>985.97882000000004</c:v>
                </c:pt>
                <c:pt idx="1749">
                  <c:v>984.29547000000014</c:v>
                </c:pt>
                <c:pt idx="1750">
                  <c:v>982.76184000000001</c:v>
                </c:pt>
                <c:pt idx="1751">
                  <c:v>981.42931999999996</c:v>
                </c:pt>
                <c:pt idx="1752">
                  <c:v>980.31463999999994</c:v>
                </c:pt>
                <c:pt idx="1753">
                  <c:v>979.41076999999996</c:v>
                </c:pt>
                <c:pt idx="1754">
                  <c:v>978.67418999999995</c:v>
                </c:pt>
                <c:pt idx="1755">
                  <c:v>978.04827999999998</c:v>
                </c:pt>
                <c:pt idx="1756">
                  <c:v>977.49181999999996</c:v>
                </c:pt>
                <c:pt idx="1757">
                  <c:v>976.97771999999998</c:v>
                </c:pt>
                <c:pt idx="1758">
                  <c:v>976.50995</c:v>
                </c:pt>
                <c:pt idx="1759">
                  <c:v>976.13580000000002</c:v>
                </c:pt>
                <c:pt idx="1760">
                  <c:v>975.88665999999989</c:v>
                </c:pt>
                <c:pt idx="1761">
                  <c:v>975.81548999999984</c:v>
                </c:pt>
                <c:pt idx="1762">
                  <c:v>975.93047999999999</c:v>
                </c:pt>
                <c:pt idx="1763">
                  <c:v>976.18988000000013</c:v>
                </c:pt>
                <c:pt idx="1764">
                  <c:v>976.53740999999991</c:v>
                </c:pt>
                <c:pt idx="1765">
                  <c:v>976.89062999999987</c:v>
                </c:pt>
                <c:pt idx="1766">
                  <c:v>977.18329000000017</c:v>
                </c:pt>
                <c:pt idx="1767">
                  <c:v>977.39832000000001</c:v>
                </c:pt>
                <c:pt idx="1768">
                  <c:v>977.56963999999994</c:v>
                </c:pt>
                <c:pt idx="1769">
                  <c:v>977.78845000000013</c:v>
                </c:pt>
                <c:pt idx="1770">
                  <c:v>978.19617000000005</c:v>
                </c:pt>
                <c:pt idx="1771">
                  <c:v>978.91357000000005</c:v>
                </c:pt>
                <c:pt idx="1772">
                  <c:v>980.03363000000002</c:v>
                </c:pt>
                <c:pt idx="1773">
                  <c:v>981.58081000000004</c:v>
                </c:pt>
                <c:pt idx="1774">
                  <c:v>983.49481000000003</c:v>
                </c:pt>
                <c:pt idx="1775">
                  <c:v>985.65392999999983</c:v>
                </c:pt>
                <c:pt idx="1776">
                  <c:v>987.89495999999997</c:v>
                </c:pt>
                <c:pt idx="1777">
                  <c:v>990.0767800000001</c:v>
                </c:pt>
                <c:pt idx="1778">
                  <c:v>992.0848400000001</c:v>
                </c:pt>
                <c:pt idx="1779">
                  <c:v>993.90179000000001</c:v>
                </c:pt>
                <c:pt idx="1780">
                  <c:v>995.55444</c:v>
                </c:pt>
                <c:pt idx="1781">
                  <c:v>997.14978000000008</c:v>
                </c:pt>
                <c:pt idx="1782">
                  <c:v>998.7783800000002</c:v>
                </c:pt>
                <c:pt idx="1783">
                  <c:v>1000.5211999999999</c:v>
                </c:pt>
                <c:pt idx="1784">
                  <c:v>1002.4004</c:v>
                </c:pt>
                <c:pt idx="1785">
                  <c:v>1004.3805</c:v>
                </c:pt>
                <c:pt idx="1786">
                  <c:v>1006.3588999999998</c:v>
                </c:pt>
                <c:pt idx="1787">
                  <c:v>1008.2369</c:v>
                </c:pt>
                <c:pt idx="1788">
                  <c:v>1009.9121999999999</c:v>
                </c:pt>
                <c:pt idx="1789">
                  <c:v>1011.3581999999999</c:v>
                </c:pt>
                <c:pt idx="1790">
                  <c:v>1012.575</c:v>
                </c:pt>
                <c:pt idx="1791">
                  <c:v>1013.6337000000001</c:v>
                </c:pt>
                <c:pt idx="1792">
                  <c:v>1014.6320999999999</c:v>
                </c:pt>
                <c:pt idx="1793">
                  <c:v>1015.6453</c:v>
                </c:pt>
                <c:pt idx="1794">
                  <c:v>1016.7205</c:v>
                </c:pt>
                <c:pt idx="1795">
                  <c:v>1017.8434999999998</c:v>
                </c:pt>
                <c:pt idx="1796">
                  <c:v>1018.9369999999999</c:v>
                </c:pt>
                <c:pt idx="1797">
                  <c:v>1019.9023999999998</c:v>
                </c:pt>
                <c:pt idx="1798">
                  <c:v>1020.6346</c:v>
                </c:pt>
                <c:pt idx="1799">
                  <c:v>1021.0482</c:v>
                </c:pt>
                <c:pt idx="1800">
                  <c:v>1021.1254</c:v>
                </c:pt>
                <c:pt idx="1801">
                  <c:v>1020.8755</c:v>
                </c:pt>
                <c:pt idx="1802">
                  <c:v>1020.3634999999999</c:v>
                </c:pt>
                <c:pt idx="1803">
                  <c:v>1019.6555</c:v>
                </c:pt>
                <c:pt idx="1804">
                  <c:v>1018.8154999999999</c:v>
                </c:pt>
                <c:pt idx="1805">
                  <c:v>1017.8724999999998</c:v>
                </c:pt>
                <c:pt idx="1806">
                  <c:v>1016.8370999999999</c:v>
                </c:pt>
                <c:pt idx="1807">
                  <c:v>1015.6874</c:v>
                </c:pt>
                <c:pt idx="1808">
                  <c:v>1014.4164</c:v>
                </c:pt>
                <c:pt idx="1809">
                  <c:v>1013.0289</c:v>
                </c:pt>
                <c:pt idx="1810">
                  <c:v>1011.5836</c:v>
                </c:pt>
                <c:pt idx="1811">
                  <c:v>1010.1343000000002</c:v>
                </c:pt>
                <c:pt idx="1812">
                  <c:v>1008.7950000000001</c:v>
                </c:pt>
                <c:pt idx="1813">
                  <c:v>1007.6287000000001</c:v>
                </c:pt>
                <c:pt idx="1814">
                  <c:v>1006.6848000000001</c:v>
                </c:pt>
                <c:pt idx="1815">
                  <c:v>1005.9540999999999</c:v>
                </c:pt>
                <c:pt idx="1816">
                  <c:v>1005.3832</c:v>
                </c:pt>
                <c:pt idx="1817">
                  <c:v>1004.881</c:v>
                </c:pt>
                <c:pt idx="1818">
                  <c:v>1004.3561999999997</c:v>
                </c:pt>
                <c:pt idx="1819">
                  <c:v>1003.741</c:v>
                </c:pt>
                <c:pt idx="1820">
                  <c:v>1003.0146</c:v>
                </c:pt>
                <c:pt idx="1821">
                  <c:v>1002.1929</c:v>
                </c:pt>
                <c:pt idx="1822">
                  <c:v>1001.3495999999999</c:v>
                </c:pt>
                <c:pt idx="1823">
                  <c:v>1000.5424999999999</c:v>
                </c:pt>
                <c:pt idx="1824">
                  <c:v>999.83074999999997</c:v>
                </c:pt>
                <c:pt idx="1825">
                  <c:v>999.23431000000005</c:v>
                </c:pt>
                <c:pt idx="1826">
                  <c:v>998.72888000000012</c:v>
                </c:pt>
                <c:pt idx="1827">
                  <c:v>998.26031</c:v>
                </c:pt>
                <c:pt idx="1828">
                  <c:v>997.77972000000011</c:v>
                </c:pt>
                <c:pt idx="1829">
                  <c:v>997.24432000000002</c:v>
                </c:pt>
                <c:pt idx="1830">
                  <c:v>996.66339000000005</c:v>
                </c:pt>
                <c:pt idx="1831">
                  <c:v>996.10107000000005</c:v>
                </c:pt>
                <c:pt idx="1832">
                  <c:v>995.61608999999999</c:v>
                </c:pt>
                <c:pt idx="1833">
                  <c:v>995.33465999999987</c:v>
                </c:pt>
                <c:pt idx="1834">
                  <c:v>995.28467000000012</c:v>
                </c:pt>
                <c:pt idx="1835">
                  <c:v>995.49683000000005</c:v>
                </c:pt>
                <c:pt idx="1836">
                  <c:v>995.90899999999999</c:v>
                </c:pt>
                <c:pt idx="1837">
                  <c:v>996.39954</c:v>
                </c:pt>
                <c:pt idx="1838">
                  <c:v>996.85705999999982</c:v>
                </c:pt>
                <c:pt idx="1839">
                  <c:v>997.15057000000002</c:v>
                </c:pt>
                <c:pt idx="1840">
                  <c:v>997.23266999999987</c:v>
                </c:pt>
                <c:pt idx="1841">
                  <c:v>997.11419999999998</c:v>
                </c:pt>
                <c:pt idx="1842">
                  <c:v>996.88231999999994</c:v>
                </c:pt>
                <c:pt idx="1843">
                  <c:v>996.67505000000017</c:v>
                </c:pt>
                <c:pt idx="1844">
                  <c:v>996.64611999999988</c:v>
                </c:pt>
                <c:pt idx="1845">
                  <c:v>996.90308000000005</c:v>
                </c:pt>
                <c:pt idx="1846">
                  <c:v>997.48914000000002</c:v>
                </c:pt>
                <c:pt idx="1847">
                  <c:v>998.37743999999998</c:v>
                </c:pt>
                <c:pt idx="1848">
                  <c:v>999.45305999999994</c:v>
                </c:pt>
                <c:pt idx="1849">
                  <c:v>1000.572</c:v>
                </c:pt>
                <c:pt idx="1850">
                  <c:v>1001.5941</c:v>
                </c:pt>
                <c:pt idx="1851">
                  <c:v>1002.4087000000001</c:v>
                </c:pt>
                <c:pt idx="1852">
                  <c:v>1002.9838000000001</c:v>
                </c:pt>
                <c:pt idx="1853">
                  <c:v>1003.3369999999999</c:v>
                </c:pt>
                <c:pt idx="1854">
                  <c:v>1003.5521999999999</c:v>
                </c:pt>
                <c:pt idx="1855">
                  <c:v>1003.7266</c:v>
                </c:pt>
                <c:pt idx="1856">
                  <c:v>1003.9284</c:v>
                </c:pt>
                <c:pt idx="1857">
                  <c:v>1004.201</c:v>
                </c:pt>
                <c:pt idx="1858">
                  <c:v>1004.5214</c:v>
                </c:pt>
                <c:pt idx="1859">
                  <c:v>1004.8131</c:v>
                </c:pt>
                <c:pt idx="1860">
                  <c:v>1004.9987000000001</c:v>
                </c:pt>
                <c:pt idx="1861">
                  <c:v>1004.9928</c:v>
                </c:pt>
                <c:pt idx="1862">
                  <c:v>1004.7585</c:v>
                </c:pt>
                <c:pt idx="1863">
                  <c:v>1004.3134</c:v>
                </c:pt>
                <c:pt idx="1864">
                  <c:v>1003.7203000000001</c:v>
                </c:pt>
                <c:pt idx="1865">
                  <c:v>1003.0684</c:v>
                </c:pt>
                <c:pt idx="1866">
                  <c:v>1002.4609999999999</c:v>
                </c:pt>
                <c:pt idx="1867">
                  <c:v>1001.968</c:v>
                </c:pt>
                <c:pt idx="1868">
                  <c:v>1001.6044000000002</c:v>
                </c:pt>
                <c:pt idx="1869">
                  <c:v>1001.3467999999999</c:v>
                </c:pt>
                <c:pt idx="1870">
                  <c:v>1001.1201</c:v>
                </c:pt>
                <c:pt idx="1871">
                  <c:v>1000.8549999999999</c:v>
                </c:pt>
                <c:pt idx="1872">
                  <c:v>1000.4731</c:v>
                </c:pt>
                <c:pt idx="1873">
                  <c:v>999.97155999999984</c:v>
                </c:pt>
                <c:pt idx="1874">
                  <c:v>999.36504999999988</c:v>
                </c:pt>
                <c:pt idx="1875">
                  <c:v>998.74791999999991</c:v>
                </c:pt>
                <c:pt idx="1876">
                  <c:v>998.23565999999994</c:v>
                </c:pt>
                <c:pt idx="1877">
                  <c:v>997.92687999999998</c:v>
                </c:pt>
                <c:pt idx="1878">
                  <c:v>997.91876000000002</c:v>
                </c:pt>
                <c:pt idx="1879">
                  <c:v>998.21721999999988</c:v>
                </c:pt>
                <c:pt idx="1880">
                  <c:v>998.81743999999992</c:v>
                </c:pt>
                <c:pt idx="1881">
                  <c:v>999.63007000000005</c:v>
                </c:pt>
                <c:pt idx="1882">
                  <c:v>1000.5558</c:v>
                </c:pt>
                <c:pt idx="1883">
                  <c:v>1001.5092</c:v>
                </c:pt>
                <c:pt idx="1884">
                  <c:v>1002.4121999999999</c:v>
                </c:pt>
                <c:pt idx="1885">
                  <c:v>1003.2444</c:v>
                </c:pt>
                <c:pt idx="1886">
                  <c:v>1004.0331</c:v>
                </c:pt>
                <c:pt idx="1887">
                  <c:v>1004.8101999999999</c:v>
                </c:pt>
                <c:pt idx="1888">
                  <c:v>1005.6347000000001</c:v>
                </c:pt>
                <c:pt idx="1889">
                  <c:v>1006.5318</c:v>
                </c:pt>
                <c:pt idx="1890">
                  <c:v>1007.4849</c:v>
                </c:pt>
                <c:pt idx="1891">
                  <c:v>1008.4314999999999</c:v>
                </c:pt>
                <c:pt idx="1892">
                  <c:v>1009.2806</c:v>
                </c:pt>
                <c:pt idx="1893">
                  <c:v>1009.9203</c:v>
                </c:pt>
                <c:pt idx="1894">
                  <c:v>1010.2469</c:v>
                </c:pt>
                <c:pt idx="1895">
                  <c:v>1010.2063000000002</c:v>
                </c:pt>
                <c:pt idx="1896">
                  <c:v>1009.7928000000002</c:v>
                </c:pt>
                <c:pt idx="1897">
                  <c:v>1009.0589</c:v>
                </c:pt>
                <c:pt idx="1898">
                  <c:v>1008.0921999999999</c:v>
                </c:pt>
                <c:pt idx="1899">
                  <c:v>1007.0104</c:v>
                </c:pt>
                <c:pt idx="1900">
                  <c:v>1005.9345999999999</c:v>
                </c:pt>
                <c:pt idx="1901">
                  <c:v>1004.9339</c:v>
                </c:pt>
                <c:pt idx="1902">
                  <c:v>1004.0734000000001</c:v>
                </c:pt>
                <c:pt idx="1903">
                  <c:v>1003.3598999999999</c:v>
                </c:pt>
                <c:pt idx="1904">
                  <c:v>1002.7809999999999</c:v>
                </c:pt>
                <c:pt idx="1905">
                  <c:v>1002.3244</c:v>
                </c:pt>
                <c:pt idx="1906">
                  <c:v>1001.975</c:v>
                </c:pt>
                <c:pt idx="1907">
                  <c:v>1001.7377</c:v>
                </c:pt>
                <c:pt idx="1908">
                  <c:v>1001.6263</c:v>
                </c:pt>
                <c:pt idx="1909">
                  <c:v>1001.6548</c:v>
                </c:pt>
                <c:pt idx="1910">
                  <c:v>1001.8283</c:v>
                </c:pt>
                <c:pt idx="1911">
                  <c:v>1002.1367</c:v>
                </c:pt>
                <c:pt idx="1912">
                  <c:v>1002.5343</c:v>
                </c:pt>
                <c:pt idx="1913">
                  <c:v>1002.9702</c:v>
                </c:pt>
                <c:pt idx="1914">
                  <c:v>1003.3859</c:v>
                </c:pt>
                <c:pt idx="1915">
                  <c:v>1003.7357000000001</c:v>
                </c:pt>
                <c:pt idx="1916">
                  <c:v>1004.0309</c:v>
                </c:pt>
                <c:pt idx="1917">
                  <c:v>1004.3027</c:v>
                </c:pt>
                <c:pt idx="1918">
                  <c:v>1004.6358</c:v>
                </c:pt>
                <c:pt idx="1919">
                  <c:v>1005.1259</c:v>
                </c:pt>
                <c:pt idx="1920">
                  <c:v>1005.8583</c:v>
                </c:pt>
                <c:pt idx="1921">
                  <c:v>1006.8857</c:v>
                </c:pt>
                <c:pt idx="1922">
                  <c:v>1008.2029</c:v>
                </c:pt>
                <c:pt idx="1923">
                  <c:v>1009.746</c:v>
                </c:pt>
                <c:pt idx="1924">
                  <c:v>1011.4220999999999</c:v>
                </c:pt>
                <c:pt idx="1925">
                  <c:v>1013.1052</c:v>
                </c:pt>
                <c:pt idx="1926">
                  <c:v>1014.6872</c:v>
                </c:pt>
                <c:pt idx="1927">
                  <c:v>1016.0909</c:v>
                </c:pt>
                <c:pt idx="1928">
                  <c:v>1017.3039</c:v>
                </c:pt>
                <c:pt idx="1929">
                  <c:v>1018.3407</c:v>
                </c:pt>
                <c:pt idx="1930">
                  <c:v>1019.2541</c:v>
                </c:pt>
                <c:pt idx="1931">
                  <c:v>1020.0969</c:v>
                </c:pt>
                <c:pt idx="1932">
                  <c:v>1020.8911000000001</c:v>
                </c:pt>
                <c:pt idx="1933">
                  <c:v>1021.6461999999999</c:v>
                </c:pt>
                <c:pt idx="1934">
                  <c:v>1022.3108999999998</c:v>
                </c:pt>
                <c:pt idx="1935">
                  <c:v>1022.8467999999999</c:v>
                </c:pt>
                <c:pt idx="1936">
                  <c:v>1023.1949000000001</c:v>
                </c:pt>
                <c:pt idx="1937">
                  <c:v>1023.3401999999999</c:v>
                </c:pt>
                <c:pt idx="1938">
                  <c:v>1023.3104999999999</c:v>
                </c:pt>
                <c:pt idx="1939">
                  <c:v>1023.1614999999999</c:v>
                </c:pt>
                <c:pt idx="1940">
                  <c:v>1022.9852</c:v>
                </c:pt>
                <c:pt idx="1941">
                  <c:v>1022.8576999999999</c:v>
                </c:pt>
                <c:pt idx="1942">
                  <c:v>1022.8176999999997</c:v>
                </c:pt>
                <c:pt idx="1943">
                  <c:v>1022.8681999999999</c:v>
                </c:pt>
                <c:pt idx="1944">
                  <c:v>1022.9671999999998</c:v>
                </c:pt>
                <c:pt idx="1945">
                  <c:v>1023.0174999999999</c:v>
                </c:pt>
                <c:pt idx="1946">
                  <c:v>1022.9477999999999</c:v>
                </c:pt>
                <c:pt idx="1947">
                  <c:v>1022.7001</c:v>
                </c:pt>
                <c:pt idx="1948">
                  <c:v>1022.2825</c:v>
                </c:pt>
                <c:pt idx="1949">
                  <c:v>1021.7535</c:v>
                </c:pt>
                <c:pt idx="1950">
                  <c:v>1021.2173</c:v>
                </c:pt>
                <c:pt idx="1951">
                  <c:v>1020.7897000000002</c:v>
                </c:pt>
                <c:pt idx="1952">
                  <c:v>1020.5599</c:v>
                </c:pt>
                <c:pt idx="1953">
                  <c:v>1020.5567</c:v>
                </c:pt>
                <c:pt idx="1954">
                  <c:v>1020.7319</c:v>
                </c:pt>
                <c:pt idx="1955">
                  <c:v>1020.9662999999999</c:v>
                </c:pt>
                <c:pt idx="1956">
                  <c:v>1021.1119</c:v>
                </c:pt>
                <c:pt idx="1957">
                  <c:v>1021.0078999999998</c:v>
                </c:pt>
                <c:pt idx="1958">
                  <c:v>1020.5436</c:v>
                </c:pt>
                <c:pt idx="1959">
                  <c:v>1019.6823000000002</c:v>
                </c:pt>
                <c:pt idx="1960">
                  <c:v>1018.4589999999998</c:v>
                </c:pt>
                <c:pt idx="1961">
                  <c:v>1016.9825999999999</c:v>
                </c:pt>
                <c:pt idx="1962">
                  <c:v>1015.3746</c:v>
                </c:pt>
                <c:pt idx="1963">
                  <c:v>1013.7696999999998</c:v>
                </c:pt>
                <c:pt idx="1964">
                  <c:v>1012.2404</c:v>
                </c:pt>
                <c:pt idx="1965">
                  <c:v>1010.8099</c:v>
                </c:pt>
                <c:pt idx="1966">
                  <c:v>1009.4448</c:v>
                </c:pt>
                <c:pt idx="1967">
                  <c:v>1008.0734000000001</c:v>
                </c:pt>
                <c:pt idx="1968">
                  <c:v>1006.6220999999999</c:v>
                </c:pt>
                <c:pt idx="1969">
                  <c:v>1005.0508</c:v>
                </c:pt>
                <c:pt idx="1970">
                  <c:v>1003.3581999999999</c:v>
                </c:pt>
                <c:pt idx="1971">
                  <c:v>1001.5979</c:v>
                </c:pt>
                <c:pt idx="1972">
                  <c:v>999.85113999999987</c:v>
                </c:pt>
                <c:pt idx="1973">
                  <c:v>998.21960000000001</c:v>
                </c:pt>
                <c:pt idx="1974">
                  <c:v>996.77466000000004</c:v>
                </c:pt>
                <c:pt idx="1975">
                  <c:v>995.57410000000004</c:v>
                </c:pt>
                <c:pt idx="1976">
                  <c:v>994.62127999999996</c:v>
                </c:pt>
                <c:pt idx="1977">
                  <c:v>993.89972</c:v>
                </c:pt>
                <c:pt idx="1978">
                  <c:v>993.38837000000012</c:v>
                </c:pt>
                <c:pt idx="1979">
                  <c:v>993.07019000000003</c:v>
                </c:pt>
                <c:pt idx="1980">
                  <c:v>992.93633999999997</c:v>
                </c:pt>
                <c:pt idx="1981">
                  <c:v>993.03289999999993</c:v>
                </c:pt>
                <c:pt idx="1982">
                  <c:v>993.38306</c:v>
                </c:pt>
                <c:pt idx="1983">
                  <c:v>994.01909999999998</c:v>
                </c:pt>
                <c:pt idx="1984">
                  <c:v>994.94434000000001</c:v>
                </c:pt>
                <c:pt idx="1985">
                  <c:v>996.11255000000006</c:v>
                </c:pt>
                <c:pt idx="1986">
                  <c:v>997.46947999999998</c:v>
                </c:pt>
                <c:pt idx="1987">
                  <c:v>998.90941999999984</c:v>
                </c:pt>
                <c:pt idx="1988">
                  <c:v>1000.3545999999999</c:v>
                </c:pt>
                <c:pt idx="1989">
                  <c:v>1001.7437000000001</c:v>
                </c:pt>
                <c:pt idx="1990">
                  <c:v>1003.0474999999999</c:v>
                </c:pt>
                <c:pt idx="1991">
                  <c:v>1004.2926</c:v>
                </c:pt>
                <c:pt idx="1992">
                  <c:v>1005.5269999999999</c:v>
                </c:pt>
                <c:pt idx="1993">
                  <c:v>1006.8209999999999</c:v>
                </c:pt>
                <c:pt idx="1994">
                  <c:v>1008.1979</c:v>
                </c:pt>
                <c:pt idx="1995">
                  <c:v>1009.6878</c:v>
                </c:pt>
                <c:pt idx="1996">
                  <c:v>1011.2479</c:v>
                </c:pt>
                <c:pt idx="1997">
                  <c:v>1012.8095999999999</c:v>
                </c:pt>
                <c:pt idx="1998">
                  <c:v>1014.3082000000001</c:v>
                </c:pt>
                <c:pt idx="1999">
                  <c:v>1015.6437000000001</c:v>
                </c:pt>
                <c:pt idx="2000">
                  <c:v>1016.7850000000001</c:v>
                </c:pt>
                <c:pt idx="2001">
                  <c:v>1017.7075</c:v>
                </c:pt>
                <c:pt idx="2002">
                  <c:v>1018.4198</c:v>
                </c:pt>
                <c:pt idx="2003">
                  <c:v>1018.9702</c:v>
                </c:pt>
                <c:pt idx="2004">
                  <c:v>1019.4010999999999</c:v>
                </c:pt>
                <c:pt idx="2005">
                  <c:v>1019.7479</c:v>
                </c:pt>
                <c:pt idx="2006">
                  <c:v>1020.0338</c:v>
                </c:pt>
                <c:pt idx="2007">
                  <c:v>1020.2775</c:v>
                </c:pt>
                <c:pt idx="2008">
                  <c:v>1020.4928</c:v>
                </c:pt>
                <c:pt idx="2009">
                  <c:v>1020.6758000000001</c:v>
                </c:pt>
                <c:pt idx="2010">
                  <c:v>1020.8908</c:v>
                </c:pt>
                <c:pt idx="2011">
                  <c:v>1021.1519</c:v>
                </c:pt>
                <c:pt idx="2012">
                  <c:v>1021.506</c:v>
                </c:pt>
                <c:pt idx="2013">
                  <c:v>1021.9893000000001</c:v>
                </c:pt>
                <c:pt idx="2014">
                  <c:v>1022.5877</c:v>
                </c:pt>
                <c:pt idx="2015">
                  <c:v>1023.2745000000001</c:v>
                </c:pt>
                <c:pt idx="2016">
                  <c:v>1023.9738000000001</c:v>
                </c:pt>
                <c:pt idx="2017">
                  <c:v>1024.606</c:v>
                </c:pt>
                <c:pt idx="2018">
                  <c:v>1025.1040999999998</c:v>
                </c:pt>
                <c:pt idx="2019">
                  <c:v>1025.4204</c:v>
                </c:pt>
                <c:pt idx="2020">
                  <c:v>1025.5808999999999</c:v>
                </c:pt>
                <c:pt idx="2021">
                  <c:v>1025.6458</c:v>
                </c:pt>
                <c:pt idx="2022">
                  <c:v>1025.7239999999999</c:v>
                </c:pt>
                <c:pt idx="2023">
                  <c:v>1025.9232999999999</c:v>
                </c:pt>
                <c:pt idx="2024">
                  <c:v>1026.3462</c:v>
                </c:pt>
                <c:pt idx="2025">
                  <c:v>1027.0174999999999</c:v>
                </c:pt>
                <c:pt idx="2026">
                  <c:v>1027.9221</c:v>
                </c:pt>
                <c:pt idx="2027">
                  <c:v>1028.9669000000001</c:v>
                </c:pt>
                <c:pt idx="2028">
                  <c:v>1030.0213999999999</c:v>
                </c:pt>
                <c:pt idx="2029">
                  <c:v>1030.9498000000001</c:v>
                </c:pt>
                <c:pt idx="2030">
                  <c:v>1031.6387</c:v>
                </c:pt>
                <c:pt idx="2031">
                  <c:v>1032.0381</c:v>
                </c:pt>
                <c:pt idx="2032">
                  <c:v>1032.1315999999999</c:v>
                </c:pt>
                <c:pt idx="2033">
                  <c:v>1032.0117</c:v>
                </c:pt>
                <c:pt idx="2034">
                  <c:v>1031.7380000000001</c:v>
                </c:pt>
                <c:pt idx="2035">
                  <c:v>1031.4153000000001</c:v>
                </c:pt>
                <c:pt idx="2036">
                  <c:v>1031.1210999999998</c:v>
                </c:pt>
                <c:pt idx="2037">
                  <c:v>1030.8562999999999</c:v>
                </c:pt>
                <c:pt idx="2038">
                  <c:v>1030.6195</c:v>
                </c:pt>
                <c:pt idx="2039">
                  <c:v>1030.3461</c:v>
                </c:pt>
                <c:pt idx="2040">
                  <c:v>1029.9583</c:v>
                </c:pt>
                <c:pt idx="2041">
                  <c:v>1029.4081000000001</c:v>
                </c:pt>
                <c:pt idx="2042">
                  <c:v>1028.6489999999999</c:v>
                </c:pt>
                <c:pt idx="2043">
                  <c:v>1027.6829999999998</c:v>
                </c:pt>
                <c:pt idx="2044">
                  <c:v>1026.5396000000001</c:v>
                </c:pt>
                <c:pt idx="2045">
                  <c:v>1025.2682</c:v>
                </c:pt>
                <c:pt idx="2046">
                  <c:v>1023.915</c:v>
                </c:pt>
                <c:pt idx="2047">
                  <c:v>1022.5270999999999</c:v>
                </c:pt>
                <c:pt idx="2048">
                  <c:v>1021.1180000000002</c:v>
                </c:pt>
                <c:pt idx="2049">
                  <c:v>1019.6974</c:v>
                </c:pt>
                <c:pt idx="2050">
                  <c:v>1018.265</c:v>
                </c:pt>
                <c:pt idx="2051">
                  <c:v>1016.8105999999999</c:v>
                </c:pt>
                <c:pt idx="2052">
                  <c:v>1015.3497</c:v>
                </c:pt>
                <c:pt idx="2053">
                  <c:v>1013.9133</c:v>
                </c:pt>
                <c:pt idx="2054">
                  <c:v>1012.5414</c:v>
                </c:pt>
                <c:pt idx="2055">
                  <c:v>1011.2743000000002</c:v>
                </c:pt>
                <c:pt idx="2056">
                  <c:v>1010.1567</c:v>
                </c:pt>
                <c:pt idx="2057">
                  <c:v>1009.2059</c:v>
                </c:pt>
                <c:pt idx="2058">
                  <c:v>1008.4118999999998</c:v>
                </c:pt>
                <c:pt idx="2059">
                  <c:v>1007.7411999999999</c:v>
                </c:pt>
                <c:pt idx="2060">
                  <c:v>1007.1486</c:v>
                </c:pt>
                <c:pt idx="2061">
                  <c:v>1006.5726</c:v>
                </c:pt>
                <c:pt idx="2062">
                  <c:v>1005.9805</c:v>
                </c:pt>
                <c:pt idx="2063">
                  <c:v>1005.3349999999999</c:v>
                </c:pt>
                <c:pt idx="2064">
                  <c:v>1004.6571999999999</c:v>
                </c:pt>
                <c:pt idx="2065">
                  <c:v>1003.9738000000001</c:v>
                </c:pt>
                <c:pt idx="2066">
                  <c:v>1003.3304000000001</c:v>
                </c:pt>
                <c:pt idx="2067">
                  <c:v>1002.7884000000001</c:v>
                </c:pt>
                <c:pt idx="2068">
                  <c:v>1002.3845</c:v>
                </c:pt>
                <c:pt idx="2069">
                  <c:v>1002.1482</c:v>
                </c:pt>
                <c:pt idx="2070">
                  <c:v>1002.0709000000002</c:v>
                </c:pt>
                <c:pt idx="2071">
                  <c:v>1002.1099</c:v>
                </c:pt>
                <c:pt idx="2072">
                  <c:v>1002.2191</c:v>
                </c:pt>
                <c:pt idx="2073">
                  <c:v>1002.3317999999999</c:v>
                </c:pt>
                <c:pt idx="2074">
                  <c:v>1002.3949</c:v>
                </c:pt>
                <c:pt idx="2075">
                  <c:v>1002.3698000000001</c:v>
                </c:pt>
                <c:pt idx="2076">
                  <c:v>1002.2525999999999</c:v>
                </c:pt>
                <c:pt idx="2077">
                  <c:v>1002.0549</c:v>
                </c:pt>
                <c:pt idx="2078">
                  <c:v>1001.8325999999998</c:v>
                </c:pt>
                <c:pt idx="2079">
                  <c:v>1001.6621999999999</c:v>
                </c:pt>
                <c:pt idx="2080">
                  <c:v>1001.5963</c:v>
                </c:pt>
                <c:pt idx="2081">
                  <c:v>1001.7056</c:v>
                </c:pt>
                <c:pt idx="2082">
                  <c:v>1002.0368</c:v>
                </c:pt>
                <c:pt idx="2083">
                  <c:v>1002.5912</c:v>
                </c:pt>
                <c:pt idx="2084">
                  <c:v>1003.3787000000001</c:v>
                </c:pt>
                <c:pt idx="2085">
                  <c:v>1004.3485999999999</c:v>
                </c:pt>
                <c:pt idx="2086">
                  <c:v>1005.4557</c:v>
                </c:pt>
                <c:pt idx="2087">
                  <c:v>1006.6537000000001</c:v>
                </c:pt>
                <c:pt idx="2088">
                  <c:v>1007.8835</c:v>
                </c:pt>
                <c:pt idx="2089">
                  <c:v>1009.1118</c:v>
                </c:pt>
                <c:pt idx="2090">
                  <c:v>1010.3159000000001</c:v>
                </c:pt>
                <c:pt idx="2091">
                  <c:v>1011.4647</c:v>
                </c:pt>
                <c:pt idx="2092">
                  <c:v>1012.5748000000001</c:v>
                </c:pt>
                <c:pt idx="2093">
                  <c:v>1013.6525999999999</c:v>
                </c:pt>
                <c:pt idx="2094">
                  <c:v>1014.7002</c:v>
                </c:pt>
                <c:pt idx="2095">
                  <c:v>1015.7501</c:v>
                </c:pt>
                <c:pt idx="2096">
                  <c:v>1016.8137</c:v>
                </c:pt>
                <c:pt idx="2097">
                  <c:v>1017.9078999999999</c:v>
                </c:pt>
                <c:pt idx="2098">
                  <c:v>1019.0439</c:v>
                </c:pt>
                <c:pt idx="2099">
                  <c:v>1020.2196</c:v>
                </c:pt>
                <c:pt idx="2100">
                  <c:v>1021.4264999999999</c:v>
                </c:pt>
                <c:pt idx="2101">
                  <c:v>1022.6378999999998</c:v>
                </c:pt>
                <c:pt idx="2102">
                  <c:v>1023.8203999999998</c:v>
                </c:pt>
                <c:pt idx="2103">
                  <c:v>1024.9366000000002</c:v>
                </c:pt>
                <c:pt idx="2104">
                  <c:v>1025.9395000000002</c:v>
                </c:pt>
                <c:pt idx="2105">
                  <c:v>1026.8072999999999</c:v>
                </c:pt>
                <c:pt idx="2106">
                  <c:v>1027.5391999999999</c:v>
                </c:pt>
                <c:pt idx="2107">
                  <c:v>1028.1387</c:v>
                </c:pt>
                <c:pt idx="2108">
                  <c:v>1028.6455000000001</c:v>
                </c:pt>
                <c:pt idx="2109">
                  <c:v>1029.1009999999999</c:v>
                </c:pt>
                <c:pt idx="2110">
                  <c:v>1029.5529999999999</c:v>
                </c:pt>
                <c:pt idx="2111">
                  <c:v>1030.0340999999999</c:v>
                </c:pt>
                <c:pt idx="2112">
                  <c:v>1030.5608</c:v>
                </c:pt>
                <c:pt idx="2113">
                  <c:v>1031.1348999999998</c:v>
                </c:pt>
                <c:pt idx="2114">
                  <c:v>1031.7249999999999</c:v>
                </c:pt>
                <c:pt idx="2115">
                  <c:v>1032.3091999999999</c:v>
                </c:pt>
                <c:pt idx="2116">
                  <c:v>1032.8534999999997</c:v>
                </c:pt>
                <c:pt idx="2117">
                  <c:v>1033.3375000000001</c:v>
                </c:pt>
                <c:pt idx="2118">
                  <c:v>1033.7476000000001</c:v>
                </c:pt>
                <c:pt idx="2119">
                  <c:v>1034.0835</c:v>
                </c:pt>
                <c:pt idx="2120">
                  <c:v>1034.3308</c:v>
                </c:pt>
                <c:pt idx="2121">
                  <c:v>1034.4906000000001</c:v>
                </c:pt>
                <c:pt idx="2122">
                  <c:v>1034.5316</c:v>
                </c:pt>
                <c:pt idx="2123">
                  <c:v>1034.4255000000003</c:v>
                </c:pt>
                <c:pt idx="2124">
                  <c:v>1034.1321999999998</c:v>
                </c:pt>
                <c:pt idx="2125">
                  <c:v>1033.6277</c:v>
                </c:pt>
                <c:pt idx="2126">
                  <c:v>1032.9055000000003</c:v>
                </c:pt>
                <c:pt idx="2127">
                  <c:v>1031.9922999999999</c:v>
                </c:pt>
                <c:pt idx="2128">
                  <c:v>1030.9397000000001</c:v>
                </c:pt>
                <c:pt idx="2129">
                  <c:v>1029.8081999999999</c:v>
                </c:pt>
                <c:pt idx="2130">
                  <c:v>1028.6778999999999</c:v>
                </c:pt>
                <c:pt idx="2131">
                  <c:v>1027.5826</c:v>
                </c:pt>
                <c:pt idx="2132">
                  <c:v>1026.5369000000001</c:v>
                </c:pt>
                <c:pt idx="2133">
                  <c:v>1025.5077000000001</c:v>
                </c:pt>
                <c:pt idx="2134">
                  <c:v>1024.4422999999999</c:v>
                </c:pt>
                <c:pt idx="2135">
                  <c:v>1023.2701000000001</c:v>
                </c:pt>
                <c:pt idx="2136">
                  <c:v>1021.9626999999999</c:v>
                </c:pt>
                <c:pt idx="2137">
                  <c:v>1020.5063</c:v>
                </c:pt>
                <c:pt idx="2138">
                  <c:v>1018.9574999999999</c:v>
                </c:pt>
                <c:pt idx="2139">
                  <c:v>1017.4098</c:v>
                </c:pt>
                <c:pt idx="2140">
                  <c:v>1015.975</c:v>
                </c:pt>
                <c:pt idx="2141">
                  <c:v>1014.7705999999999</c:v>
                </c:pt>
                <c:pt idx="2142">
                  <c:v>1013.8430999999999</c:v>
                </c:pt>
                <c:pt idx="2143">
                  <c:v>1013.1942</c:v>
                </c:pt>
                <c:pt idx="2144">
                  <c:v>1012.7515</c:v>
                </c:pt>
                <c:pt idx="2145">
                  <c:v>1012.3845</c:v>
                </c:pt>
                <c:pt idx="2146">
                  <c:v>1011.9594</c:v>
                </c:pt>
                <c:pt idx="2147">
                  <c:v>1011.3550999999999</c:v>
                </c:pt>
                <c:pt idx="2148">
                  <c:v>1010.5119</c:v>
                </c:pt>
                <c:pt idx="2149">
                  <c:v>1009.4497</c:v>
                </c:pt>
                <c:pt idx="2150">
                  <c:v>1008.2332</c:v>
                </c:pt>
                <c:pt idx="2151">
                  <c:v>1007.0001999999998</c:v>
                </c:pt>
                <c:pt idx="2152">
                  <c:v>1005.883</c:v>
                </c:pt>
                <c:pt idx="2153">
                  <c:v>1004.9637</c:v>
                </c:pt>
                <c:pt idx="2154">
                  <c:v>1004.2984000000001</c:v>
                </c:pt>
                <c:pt idx="2155">
                  <c:v>1003.8484</c:v>
                </c:pt>
                <c:pt idx="2156">
                  <c:v>1003.5463999999998</c:v>
                </c:pt>
                <c:pt idx="2157">
                  <c:v>1003.3001999999999</c:v>
                </c:pt>
                <c:pt idx="2158">
                  <c:v>1003.035</c:v>
                </c:pt>
                <c:pt idx="2159">
                  <c:v>1002.73</c:v>
                </c:pt>
                <c:pt idx="2160">
                  <c:v>1002.4025999999999</c:v>
                </c:pt>
                <c:pt idx="2161">
                  <c:v>1002.1437000000001</c:v>
                </c:pt>
                <c:pt idx="2162">
                  <c:v>1002.0431</c:v>
                </c:pt>
                <c:pt idx="2163">
                  <c:v>1002.2</c:v>
                </c:pt>
                <c:pt idx="2164">
                  <c:v>1002.6633</c:v>
                </c:pt>
                <c:pt idx="2165">
                  <c:v>1003.4186999999998</c:v>
                </c:pt>
                <c:pt idx="2166">
                  <c:v>1004.4291999999999</c:v>
                </c:pt>
                <c:pt idx="2167">
                  <c:v>1005.5940000000002</c:v>
                </c:pt>
                <c:pt idx="2168">
                  <c:v>1006.8241999999999</c:v>
                </c:pt>
                <c:pt idx="2169">
                  <c:v>1008.0717000000001</c:v>
                </c:pt>
                <c:pt idx="2170">
                  <c:v>1009.3261999999999</c:v>
                </c:pt>
                <c:pt idx="2171">
                  <c:v>1010.6203</c:v>
                </c:pt>
                <c:pt idx="2172">
                  <c:v>1012.0373999999999</c:v>
                </c:pt>
                <c:pt idx="2173">
                  <c:v>1013.6335</c:v>
                </c:pt>
                <c:pt idx="2174">
                  <c:v>1015.4705</c:v>
                </c:pt>
                <c:pt idx="2175">
                  <c:v>1017.5399</c:v>
                </c:pt>
                <c:pt idx="2176">
                  <c:v>1019.7725</c:v>
                </c:pt>
                <c:pt idx="2177">
                  <c:v>1022.0609999999999</c:v>
                </c:pt>
                <c:pt idx="2178">
                  <c:v>1024.278</c:v>
                </c:pt>
                <c:pt idx="2179">
                  <c:v>1026.3018</c:v>
                </c:pt>
                <c:pt idx="2180">
                  <c:v>1028.057</c:v>
                </c:pt>
                <c:pt idx="2181">
                  <c:v>1029.527</c:v>
                </c:pt>
                <c:pt idx="2182">
                  <c:v>1030.7269000000001</c:v>
                </c:pt>
                <c:pt idx="2183">
                  <c:v>1031.7411999999999</c:v>
                </c:pt>
                <c:pt idx="2184">
                  <c:v>1032.6459</c:v>
                </c:pt>
                <c:pt idx="2185">
                  <c:v>1033.5133999999998</c:v>
                </c:pt>
                <c:pt idx="2186">
                  <c:v>1034.3681999999999</c:v>
                </c:pt>
                <c:pt idx="2187">
                  <c:v>1035.2188000000001</c:v>
                </c:pt>
                <c:pt idx="2188">
                  <c:v>1036.0141999999998</c:v>
                </c:pt>
                <c:pt idx="2189">
                  <c:v>1036.7152000000001</c:v>
                </c:pt>
                <c:pt idx="2190">
                  <c:v>1037.2592</c:v>
                </c:pt>
                <c:pt idx="2191">
                  <c:v>1037.6127999999999</c:v>
                </c:pt>
                <c:pt idx="2192">
                  <c:v>1037.7795000000001</c:v>
                </c:pt>
                <c:pt idx="2193">
                  <c:v>1037.7705000000001</c:v>
                </c:pt>
                <c:pt idx="2194">
                  <c:v>1037.6188</c:v>
                </c:pt>
                <c:pt idx="2195">
                  <c:v>1037.3751999999999</c:v>
                </c:pt>
                <c:pt idx="2196">
                  <c:v>1037.0568000000001</c:v>
                </c:pt>
                <c:pt idx="2197">
                  <c:v>1036.6811999999998</c:v>
                </c:pt>
                <c:pt idx="2198">
                  <c:v>1036.2599</c:v>
                </c:pt>
                <c:pt idx="2199">
                  <c:v>1035.7732999999998</c:v>
                </c:pt>
                <c:pt idx="2200">
                  <c:v>1035.2178000000001</c:v>
                </c:pt>
                <c:pt idx="2201">
                  <c:v>1034.6010999999999</c:v>
                </c:pt>
                <c:pt idx="2202">
                  <c:v>1033.9083000000001</c:v>
                </c:pt>
                <c:pt idx="2203">
                  <c:v>1033.1704999999997</c:v>
                </c:pt>
                <c:pt idx="2204">
                  <c:v>1032.3865000000001</c:v>
                </c:pt>
                <c:pt idx="2205">
                  <c:v>1031.5633999999998</c:v>
                </c:pt>
                <c:pt idx="2206">
                  <c:v>1030.7086000000002</c:v>
                </c:pt>
                <c:pt idx="2207">
                  <c:v>1029.8019999999999</c:v>
                </c:pt>
                <c:pt idx="2208">
                  <c:v>1028.8376000000001</c:v>
                </c:pt>
                <c:pt idx="2209">
                  <c:v>1027.8015</c:v>
                </c:pt>
                <c:pt idx="2210">
                  <c:v>1026.6869999999999</c:v>
                </c:pt>
                <c:pt idx="2211">
                  <c:v>1025.5083999999999</c:v>
                </c:pt>
                <c:pt idx="2212">
                  <c:v>1024.2852</c:v>
                </c:pt>
                <c:pt idx="2213">
                  <c:v>1023.0438</c:v>
                </c:pt>
                <c:pt idx="2214">
                  <c:v>1021.8267</c:v>
                </c:pt>
                <c:pt idx="2215">
                  <c:v>1020.6614999999999</c:v>
                </c:pt>
                <c:pt idx="2216">
                  <c:v>1019.5938000000001</c:v>
                </c:pt>
                <c:pt idx="2217">
                  <c:v>1018.6458</c:v>
                </c:pt>
                <c:pt idx="2218">
                  <c:v>1017.8483</c:v>
                </c:pt>
                <c:pt idx="2219">
                  <c:v>1017.2282</c:v>
                </c:pt>
                <c:pt idx="2220">
                  <c:v>1016.8165999999999</c:v>
                </c:pt>
                <c:pt idx="2221">
                  <c:v>1016.6328</c:v>
                </c:pt>
                <c:pt idx="2222">
                  <c:v>1016.6735000000001</c:v>
                </c:pt>
                <c:pt idx="2223">
                  <c:v>1016.923</c:v>
                </c:pt>
                <c:pt idx="2224">
                  <c:v>1017.3561999999997</c:v>
                </c:pt>
                <c:pt idx="2225">
                  <c:v>1017.8858</c:v>
                </c:pt>
                <c:pt idx="2226">
                  <c:v>1018.4275999999999</c:v>
                </c:pt>
                <c:pt idx="2227">
                  <c:v>1018.8924</c:v>
                </c:pt>
                <c:pt idx="2228">
                  <c:v>1019.1857000000001</c:v>
                </c:pt>
                <c:pt idx="2229">
                  <c:v>1019.2474</c:v>
                </c:pt>
                <c:pt idx="2230">
                  <c:v>1019.058</c:v>
                </c:pt>
                <c:pt idx="2231">
                  <c:v>1018.6323</c:v>
                </c:pt>
                <c:pt idx="2232">
                  <c:v>1018.0344</c:v>
                </c:pt>
                <c:pt idx="2233">
                  <c:v>1017.3419999999999</c:v>
                </c:pt>
                <c:pt idx="2234">
                  <c:v>1016.6451</c:v>
                </c:pt>
                <c:pt idx="2235">
                  <c:v>1016.0265000000001</c:v>
                </c:pt>
                <c:pt idx="2236">
                  <c:v>1015.5337000000001</c:v>
                </c:pt>
                <c:pt idx="2237">
                  <c:v>1015.1884000000001</c:v>
                </c:pt>
                <c:pt idx="2238">
                  <c:v>1014.977</c:v>
                </c:pt>
                <c:pt idx="2239">
                  <c:v>1014.8878999999998</c:v>
                </c:pt>
                <c:pt idx="2240">
                  <c:v>1014.8659999999999</c:v>
                </c:pt>
                <c:pt idx="2241">
                  <c:v>1014.9010999999999</c:v>
                </c:pt>
                <c:pt idx="2242">
                  <c:v>1014.9788000000001</c:v>
                </c:pt>
                <c:pt idx="2243">
                  <c:v>1015.1125</c:v>
                </c:pt>
                <c:pt idx="2244">
                  <c:v>1015.3311999999999</c:v>
                </c:pt>
                <c:pt idx="2245">
                  <c:v>1015.6728000000002</c:v>
                </c:pt>
                <c:pt idx="2246">
                  <c:v>1016.1573</c:v>
                </c:pt>
                <c:pt idx="2247">
                  <c:v>1016.8093</c:v>
                </c:pt>
                <c:pt idx="2248">
                  <c:v>1017.6105</c:v>
                </c:pt>
                <c:pt idx="2249">
                  <c:v>1018.5291</c:v>
                </c:pt>
                <c:pt idx="2250">
                  <c:v>1019.524</c:v>
                </c:pt>
                <c:pt idx="2251">
                  <c:v>1020.5285</c:v>
                </c:pt>
                <c:pt idx="2252">
                  <c:v>1021.4969</c:v>
                </c:pt>
                <c:pt idx="2253">
                  <c:v>1022.403</c:v>
                </c:pt>
                <c:pt idx="2254">
                  <c:v>1023.2277</c:v>
                </c:pt>
                <c:pt idx="2255">
                  <c:v>1023.9895</c:v>
                </c:pt>
                <c:pt idx="2256">
                  <c:v>1024.7188000000001</c:v>
                </c:pt>
                <c:pt idx="2257">
                  <c:v>1025.4509</c:v>
                </c:pt>
                <c:pt idx="2258">
                  <c:v>1026.2256000000002</c:v>
                </c:pt>
                <c:pt idx="2259">
                  <c:v>1027.0569</c:v>
                </c:pt>
                <c:pt idx="2260">
                  <c:v>1027.933</c:v>
                </c:pt>
                <c:pt idx="2261">
                  <c:v>1028.8307</c:v>
                </c:pt>
                <c:pt idx="2262">
                  <c:v>1029.7022999999999</c:v>
                </c:pt>
                <c:pt idx="2263">
                  <c:v>1030.4852000000001</c:v>
                </c:pt>
                <c:pt idx="2264">
                  <c:v>1031.1455000000001</c:v>
                </c:pt>
                <c:pt idx="2265">
                  <c:v>1031.6338999999998</c:v>
                </c:pt>
                <c:pt idx="2266">
                  <c:v>1031.9568000000002</c:v>
                </c:pt>
                <c:pt idx="2267">
                  <c:v>1032.1199999999999</c:v>
                </c:pt>
                <c:pt idx="2268">
                  <c:v>1032.1631999999997</c:v>
                </c:pt>
                <c:pt idx="2269">
                  <c:v>1032.1325999999999</c:v>
                </c:pt>
                <c:pt idx="2270">
                  <c:v>1032.0577000000001</c:v>
                </c:pt>
                <c:pt idx="2271">
                  <c:v>1031.9575000000002</c:v>
                </c:pt>
                <c:pt idx="2272">
                  <c:v>1031.8302999999999</c:v>
                </c:pt>
                <c:pt idx="2273">
                  <c:v>1031.6529999999998</c:v>
                </c:pt>
                <c:pt idx="2274">
                  <c:v>1031.4061000000002</c:v>
                </c:pt>
                <c:pt idx="2275">
                  <c:v>1031.0416</c:v>
                </c:pt>
                <c:pt idx="2276">
                  <c:v>1030.5600999999999</c:v>
                </c:pt>
                <c:pt idx="2277">
                  <c:v>1029.9573</c:v>
                </c:pt>
                <c:pt idx="2278">
                  <c:v>1029.2537</c:v>
                </c:pt>
                <c:pt idx="2279">
                  <c:v>1028.5131999999999</c:v>
                </c:pt>
                <c:pt idx="2280">
                  <c:v>1027.7646</c:v>
                </c:pt>
                <c:pt idx="2281">
                  <c:v>1027.0546999999999</c:v>
                </c:pt>
                <c:pt idx="2282">
                  <c:v>1026.4019000000001</c:v>
                </c:pt>
                <c:pt idx="2283">
                  <c:v>1025.7952</c:v>
                </c:pt>
                <c:pt idx="2284">
                  <c:v>1025.2107000000001</c:v>
                </c:pt>
                <c:pt idx="2285">
                  <c:v>1024.5889</c:v>
                </c:pt>
                <c:pt idx="2286">
                  <c:v>1023.9065999999999</c:v>
                </c:pt>
                <c:pt idx="2287">
                  <c:v>1023.1173</c:v>
                </c:pt>
                <c:pt idx="2288">
                  <c:v>1022.2243999999999</c:v>
                </c:pt>
                <c:pt idx="2289">
                  <c:v>1021.2593000000002</c:v>
                </c:pt>
                <c:pt idx="2290">
                  <c:v>1020.2682</c:v>
                </c:pt>
                <c:pt idx="2291">
                  <c:v>1019.3118999999999</c:v>
                </c:pt>
                <c:pt idx="2292">
                  <c:v>1018.4759</c:v>
                </c:pt>
                <c:pt idx="2293">
                  <c:v>1017.7933000000002</c:v>
                </c:pt>
                <c:pt idx="2294">
                  <c:v>1017.3018999999999</c:v>
                </c:pt>
                <c:pt idx="2295">
                  <c:v>1016.9902</c:v>
                </c:pt>
                <c:pt idx="2296">
                  <c:v>1016.8453999999999</c:v>
                </c:pt>
                <c:pt idx="2297">
                  <c:v>1016.7984000000001</c:v>
                </c:pt>
                <c:pt idx="2298">
                  <c:v>1016.8073000000001</c:v>
                </c:pt>
                <c:pt idx="2299">
                  <c:v>1016.8039</c:v>
                </c:pt>
                <c:pt idx="2300">
                  <c:v>1016.7639</c:v>
                </c:pt>
                <c:pt idx="2301">
                  <c:v>1016.6469</c:v>
                </c:pt>
                <c:pt idx="2302">
                  <c:v>1016.474</c:v>
                </c:pt>
                <c:pt idx="2303">
                  <c:v>1016.2431</c:v>
                </c:pt>
                <c:pt idx="2304">
                  <c:v>1015.9997000000001</c:v>
                </c:pt>
                <c:pt idx="2305">
                  <c:v>1015.7935000000001</c:v>
                </c:pt>
                <c:pt idx="2306">
                  <c:v>1015.6431</c:v>
                </c:pt>
                <c:pt idx="2307">
                  <c:v>1015.6046</c:v>
                </c:pt>
                <c:pt idx="2308">
                  <c:v>1015.6755000000002</c:v>
                </c:pt>
                <c:pt idx="2309">
                  <c:v>1015.8584999999999</c:v>
                </c:pt>
                <c:pt idx="2310">
                  <c:v>1016.1299</c:v>
                </c:pt>
                <c:pt idx="2311">
                  <c:v>1016.4543</c:v>
                </c:pt>
                <c:pt idx="2312">
                  <c:v>1016.8047</c:v>
                </c:pt>
                <c:pt idx="2313">
                  <c:v>1017.1382</c:v>
                </c:pt>
                <c:pt idx="2314">
                  <c:v>1017.4539</c:v>
                </c:pt>
                <c:pt idx="2315">
                  <c:v>1017.765</c:v>
                </c:pt>
                <c:pt idx="2316">
                  <c:v>1018.101</c:v>
                </c:pt>
                <c:pt idx="2317">
                  <c:v>1018.5109</c:v>
                </c:pt>
                <c:pt idx="2318">
                  <c:v>1019.0106</c:v>
                </c:pt>
                <c:pt idx="2319">
                  <c:v>1019.6342</c:v>
                </c:pt>
                <c:pt idx="2320">
                  <c:v>1020.3409999999999</c:v>
                </c:pt>
                <c:pt idx="2321">
                  <c:v>1021.0911</c:v>
                </c:pt>
                <c:pt idx="2322">
                  <c:v>1021.7989000000001</c:v>
                </c:pt>
                <c:pt idx="2323">
                  <c:v>1022.3873</c:v>
                </c:pt>
                <c:pt idx="2324">
                  <c:v>1022.7859999999999</c:v>
                </c:pt>
                <c:pt idx="2325">
                  <c:v>1022.9775</c:v>
                </c:pt>
                <c:pt idx="2326">
                  <c:v>1022.9885</c:v>
                </c:pt>
                <c:pt idx="2327">
                  <c:v>1022.9086</c:v>
                </c:pt>
                <c:pt idx="2328">
                  <c:v>1022.8418999999999</c:v>
                </c:pt>
                <c:pt idx="2329">
                  <c:v>1022.9143</c:v>
                </c:pt>
                <c:pt idx="2330">
                  <c:v>1023.2337000000001</c:v>
                </c:pt>
                <c:pt idx="2331">
                  <c:v>1023.8198</c:v>
                </c:pt>
                <c:pt idx="2332">
                  <c:v>1024.6676</c:v>
                </c:pt>
                <c:pt idx="2333">
                  <c:v>1025.6905999999999</c:v>
                </c:pt>
                <c:pt idx="2334">
                  <c:v>1026.7820999999999</c:v>
                </c:pt>
                <c:pt idx="2335">
                  <c:v>1027.8225</c:v>
                </c:pt>
                <c:pt idx="2336">
                  <c:v>1028.72</c:v>
                </c:pt>
                <c:pt idx="2337">
                  <c:v>1029.4165000000003</c:v>
                </c:pt>
                <c:pt idx="2338">
                  <c:v>1029.9343999999999</c:v>
                </c:pt>
                <c:pt idx="2339">
                  <c:v>1030.2981</c:v>
                </c:pt>
                <c:pt idx="2340">
                  <c:v>1030.5581999999999</c:v>
                </c:pt>
                <c:pt idx="2341">
                  <c:v>1030.7487000000001</c:v>
                </c:pt>
                <c:pt idx="2342">
                  <c:v>1030.8510999999999</c:v>
                </c:pt>
                <c:pt idx="2343">
                  <c:v>1030.8280999999999</c:v>
                </c:pt>
                <c:pt idx="2344">
                  <c:v>1030.5853999999999</c:v>
                </c:pt>
                <c:pt idx="2345">
                  <c:v>1030.0493999999999</c:v>
                </c:pt>
                <c:pt idx="2346">
                  <c:v>1029.1697999999999</c:v>
                </c:pt>
                <c:pt idx="2347">
                  <c:v>1027.9492</c:v>
                </c:pt>
                <c:pt idx="2348">
                  <c:v>1026.4717000000001</c:v>
                </c:pt>
                <c:pt idx="2349">
                  <c:v>1024.8865000000001</c:v>
                </c:pt>
                <c:pt idx="2350">
                  <c:v>1023.3440000000001</c:v>
                </c:pt>
                <c:pt idx="2351">
                  <c:v>1022.0291</c:v>
                </c:pt>
                <c:pt idx="2352">
                  <c:v>1021.0424999999999</c:v>
                </c:pt>
                <c:pt idx="2353">
                  <c:v>1020.4448</c:v>
                </c:pt>
                <c:pt idx="2354">
                  <c:v>1020.1738000000001</c:v>
                </c:pt>
                <c:pt idx="2355">
                  <c:v>1020.145</c:v>
                </c:pt>
                <c:pt idx="2356">
                  <c:v>1020.2042</c:v>
                </c:pt>
                <c:pt idx="2357">
                  <c:v>1020.2195</c:v>
                </c:pt>
                <c:pt idx="2358">
                  <c:v>1020.0948000000001</c:v>
                </c:pt>
                <c:pt idx="2359">
                  <c:v>1019.7835000000001</c:v>
                </c:pt>
                <c:pt idx="2360">
                  <c:v>1019.3149</c:v>
                </c:pt>
                <c:pt idx="2361">
                  <c:v>1018.7334000000001</c:v>
                </c:pt>
                <c:pt idx="2362">
                  <c:v>1018.1325000000001</c:v>
                </c:pt>
                <c:pt idx="2363">
                  <c:v>1017.5729</c:v>
                </c:pt>
                <c:pt idx="2364">
                  <c:v>1017.0875</c:v>
                </c:pt>
                <c:pt idx="2365">
                  <c:v>1016.6892</c:v>
                </c:pt>
                <c:pt idx="2366">
                  <c:v>1016.3438</c:v>
                </c:pt>
                <c:pt idx="2367">
                  <c:v>1016.0221999999999</c:v>
                </c:pt>
                <c:pt idx="2368">
                  <c:v>1015.69</c:v>
                </c:pt>
                <c:pt idx="2369">
                  <c:v>1015.3423999999999</c:v>
                </c:pt>
                <c:pt idx="2370">
                  <c:v>1014.9913</c:v>
                </c:pt>
                <c:pt idx="2371">
                  <c:v>1014.6442</c:v>
                </c:pt>
                <c:pt idx="2372">
                  <c:v>1014.3471999999998</c:v>
                </c:pt>
                <c:pt idx="2373">
                  <c:v>1014.1042</c:v>
                </c:pt>
                <c:pt idx="2374">
                  <c:v>1013.8937000000001</c:v>
                </c:pt>
                <c:pt idx="2375">
                  <c:v>1013.7134000000001</c:v>
                </c:pt>
                <c:pt idx="2376">
                  <c:v>1013.5170999999999</c:v>
                </c:pt>
                <c:pt idx="2377">
                  <c:v>1013.2935000000001</c:v>
                </c:pt>
                <c:pt idx="2378">
                  <c:v>1013.0355</c:v>
                </c:pt>
                <c:pt idx="2379">
                  <c:v>1012.7679000000001</c:v>
                </c:pt>
                <c:pt idx="2380">
                  <c:v>1012.539</c:v>
                </c:pt>
                <c:pt idx="2381">
                  <c:v>1012.3994</c:v>
                </c:pt>
                <c:pt idx="2382">
                  <c:v>1012.3925999999999</c:v>
                </c:pt>
                <c:pt idx="2383">
                  <c:v>1012.5201999999999</c:v>
                </c:pt>
                <c:pt idx="2384">
                  <c:v>1012.777</c:v>
                </c:pt>
                <c:pt idx="2385">
                  <c:v>1013.0980000000001</c:v>
                </c:pt>
                <c:pt idx="2386">
                  <c:v>1013.4503999999998</c:v>
                </c:pt>
                <c:pt idx="2387">
                  <c:v>1013.7732000000001</c:v>
                </c:pt>
                <c:pt idx="2388">
                  <c:v>1014.0577999999999</c:v>
                </c:pt>
                <c:pt idx="2389">
                  <c:v>1014.3371999999999</c:v>
                </c:pt>
                <c:pt idx="2390">
                  <c:v>1014.6697</c:v>
                </c:pt>
                <c:pt idx="2391">
                  <c:v>1015.1130000000002</c:v>
                </c:pt>
                <c:pt idx="2392">
                  <c:v>1015.7693</c:v>
                </c:pt>
                <c:pt idx="2393">
                  <c:v>1016.6227</c:v>
                </c:pt>
                <c:pt idx="2394">
                  <c:v>1017.6805000000002</c:v>
                </c:pt>
                <c:pt idx="2395">
                  <c:v>1018.8775000000001</c:v>
                </c:pt>
                <c:pt idx="2396">
                  <c:v>1020.0983000000001</c:v>
                </c:pt>
                <c:pt idx="2397">
                  <c:v>1021.2692</c:v>
                </c:pt>
                <c:pt idx="2398">
                  <c:v>1022.3111999999999</c:v>
                </c:pt>
                <c:pt idx="2399">
                  <c:v>1023.1968000000002</c:v>
                </c:pt>
                <c:pt idx="2400">
                  <c:v>1023.9605999999999</c:v>
                </c:pt>
                <c:pt idx="2401">
                  <c:v>1024.6607999999999</c:v>
                </c:pt>
                <c:pt idx="2402">
                  <c:v>1025.3687</c:v>
                </c:pt>
                <c:pt idx="2403">
                  <c:v>1026.1385</c:v>
                </c:pt>
                <c:pt idx="2404">
                  <c:v>1026.9761000000001</c:v>
                </c:pt>
                <c:pt idx="2405">
                  <c:v>1027.8325</c:v>
                </c:pt>
                <c:pt idx="2406">
                  <c:v>1028.6216999999999</c:v>
                </c:pt>
                <c:pt idx="2407">
                  <c:v>1029.2322999999999</c:v>
                </c:pt>
                <c:pt idx="2408">
                  <c:v>1029.5808999999999</c:v>
                </c:pt>
                <c:pt idx="2409">
                  <c:v>1029.6161</c:v>
                </c:pt>
                <c:pt idx="2410">
                  <c:v>1029.3825999999999</c:v>
                </c:pt>
                <c:pt idx="2411">
                  <c:v>1028.9512</c:v>
                </c:pt>
                <c:pt idx="2412">
                  <c:v>1028.4471000000001</c:v>
                </c:pt>
                <c:pt idx="2413">
                  <c:v>1027.9996000000001</c:v>
                </c:pt>
                <c:pt idx="2414">
                  <c:v>1027.6996999999999</c:v>
                </c:pt>
                <c:pt idx="2415">
                  <c:v>1027.5645999999999</c:v>
                </c:pt>
                <c:pt idx="2416">
                  <c:v>1027.566</c:v>
                </c:pt>
                <c:pt idx="2417">
                  <c:v>1027.5796</c:v>
                </c:pt>
                <c:pt idx="2418">
                  <c:v>1027.5042999999998</c:v>
                </c:pt>
                <c:pt idx="2419">
                  <c:v>1027.2092</c:v>
                </c:pt>
                <c:pt idx="2420">
                  <c:v>1026.6538999999998</c:v>
                </c:pt>
                <c:pt idx="2421">
                  <c:v>1025.8510999999999</c:v>
                </c:pt>
                <c:pt idx="2422">
                  <c:v>1024.8798999999999</c:v>
                </c:pt>
                <c:pt idx="2423">
                  <c:v>1023.8764</c:v>
                </c:pt>
                <c:pt idx="2424">
                  <c:v>1022.9914</c:v>
                </c:pt>
                <c:pt idx="2425">
                  <c:v>1022.3239</c:v>
                </c:pt>
                <c:pt idx="2426">
                  <c:v>1021.9287</c:v>
                </c:pt>
                <c:pt idx="2427">
                  <c:v>1021.796</c:v>
                </c:pt>
                <c:pt idx="2428">
                  <c:v>1021.8285</c:v>
                </c:pt>
                <c:pt idx="2429">
                  <c:v>1021.913</c:v>
                </c:pt>
                <c:pt idx="2430">
                  <c:v>1021.9315999999999</c:v>
                </c:pt>
                <c:pt idx="2431">
                  <c:v>1021.7967000000001</c:v>
                </c:pt>
                <c:pt idx="2432">
                  <c:v>1021.4885</c:v>
                </c:pt>
                <c:pt idx="2433">
                  <c:v>1021.0515999999999</c:v>
                </c:pt>
                <c:pt idx="2434">
                  <c:v>1020.5598</c:v>
                </c:pt>
                <c:pt idx="2435">
                  <c:v>1020.1228</c:v>
                </c:pt>
                <c:pt idx="2436">
                  <c:v>1019.8463999999999</c:v>
                </c:pt>
                <c:pt idx="2437">
                  <c:v>1019.75</c:v>
                </c:pt>
                <c:pt idx="2438">
                  <c:v>1019.8601999999998</c:v>
                </c:pt>
                <c:pt idx="2439">
                  <c:v>1020.1078</c:v>
                </c:pt>
                <c:pt idx="2440">
                  <c:v>1020.4081</c:v>
                </c:pt>
                <c:pt idx="2441">
                  <c:v>1020.6747000000001</c:v>
                </c:pt>
                <c:pt idx="2442">
                  <c:v>1020.8281999999999</c:v>
                </c:pt>
                <c:pt idx="2443">
                  <c:v>1020.8440000000001</c:v>
                </c:pt>
                <c:pt idx="2444">
                  <c:v>1020.7385</c:v>
                </c:pt>
                <c:pt idx="2445">
                  <c:v>1020.5582000000001</c:v>
                </c:pt>
                <c:pt idx="2446">
                  <c:v>1020.3757000000002</c:v>
                </c:pt>
                <c:pt idx="2447">
                  <c:v>1020.2421999999999</c:v>
                </c:pt>
                <c:pt idx="2448">
                  <c:v>1020.2048000000001</c:v>
                </c:pt>
                <c:pt idx="2449">
                  <c:v>1020.2593000000002</c:v>
                </c:pt>
                <c:pt idx="2450">
                  <c:v>1020.3598999999999</c:v>
                </c:pt>
                <c:pt idx="2451">
                  <c:v>1020.4614999999999</c:v>
                </c:pt>
                <c:pt idx="2452">
                  <c:v>1020.4933000000001</c:v>
                </c:pt>
                <c:pt idx="2453">
                  <c:v>1020.4145</c:v>
                </c:pt>
                <c:pt idx="2454">
                  <c:v>1020.2066</c:v>
                </c:pt>
                <c:pt idx="2455">
                  <c:v>1019.8898</c:v>
                </c:pt>
                <c:pt idx="2456">
                  <c:v>1019.5141</c:v>
                </c:pt>
                <c:pt idx="2457">
                  <c:v>1019.1415</c:v>
                </c:pt>
                <c:pt idx="2458">
                  <c:v>1018.8328999999999</c:v>
                </c:pt>
                <c:pt idx="2459">
                  <c:v>1018.6374999999999</c:v>
                </c:pt>
                <c:pt idx="2460">
                  <c:v>1018.5964</c:v>
                </c:pt>
                <c:pt idx="2461">
                  <c:v>1018.6834000000001</c:v>
                </c:pt>
                <c:pt idx="2462">
                  <c:v>1018.8973</c:v>
                </c:pt>
                <c:pt idx="2463">
                  <c:v>1019.2141</c:v>
                </c:pt>
                <c:pt idx="2464">
                  <c:v>1019.5809</c:v>
                </c:pt>
                <c:pt idx="2465">
                  <c:v>1020.0097000000001</c:v>
                </c:pt>
                <c:pt idx="2466">
                  <c:v>1020.4639</c:v>
                </c:pt>
                <c:pt idx="2467">
                  <c:v>1020.9421999999998</c:v>
                </c:pt>
                <c:pt idx="2468">
                  <c:v>1021.4587</c:v>
                </c:pt>
                <c:pt idx="2469">
                  <c:v>1021.9727</c:v>
                </c:pt>
                <c:pt idx="2470">
                  <c:v>1022.4891</c:v>
                </c:pt>
                <c:pt idx="2471">
                  <c:v>1022.9857000000001</c:v>
                </c:pt>
                <c:pt idx="2472">
                  <c:v>1023.4204</c:v>
                </c:pt>
                <c:pt idx="2473">
                  <c:v>1023.7930000000001</c:v>
                </c:pt>
                <c:pt idx="2474">
                  <c:v>1024.0735</c:v>
                </c:pt>
                <c:pt idx="2475">
                  <c:v>1024.2772</c:v>
                </c:pt>
                <c:pt idx="2476">
                  <c:v>1024.3831999999998</c:v>
                </c:pt>
                <c:pt idx="2477">
                  <c:v>1024.4241</c:v>
                </c:pt>
                <c:pt idx="2478">
                  <c:v>1024.3897999999999</c:v>
                </c:pt>
                <c:pt idx="2479">
                  <c:v>1024.2858000000001</c:v>
                </c:pt>
                <c:pt idx="2480">
                  <c:v>1024.1061999999999</c:v>
                </c:pt>
                <c:pt idx="2481">
                  <c:v>1023.8353</c:v>
                </c:pt>
                <c:pt idx="2482">
                  <c:v>1023.4875999999999</c:v>
                </c:pt>
                <c:pt idx="2483">
                  <c:v>1023.0762</c:v>
                </c:pt>
                <c:pt idx="2484">
                  <c:v>1022.6469</c:v>
                </c:pt>
                <c:pt idx="2485">
                  <c:v>1022.2467</c:v>
                </c:pt>
                <c:pt idx="2486">
                  <c:v>1021.9439</c:v>
                </c:pt>
                <c:pt idx="2487">
                  <c:v>1021.7875</c:v>
                </c:pt>
                <c:pt idx="2488">
                  <c:v>1021.7921</c:v>
                </c:pt>
                <c:pt idx="2489">
                  <c:v>1021.9543</c:v>
                </c:pt>
                <c:pt idx="2490">
                  <c:v>1022.2238000000001</c:v>
                </c:pt>
                <c:pt idx="2491">
                  <c:v>1022.5143</c:v>
                </c:pt>
                <c:pt idx="2492">
                  <c:v>1022.7573</c:v>
                </c:pt>
                <c:pt idx="2493">
                  <c:v>1022.9050999999998</c:v>
                </c:pt>
                <c:pt idx="2494">
                  <c:v>1022.9218</c:v>
                </c:pt>
                <c:pt idx="2495">
                  <c:v>1022.8738000000001</c:v>
                </c:pt>
                <c:pt idx="2496">
                  <c:v>1022.8304000000001</c:v>
                </c:pt>
                <c:pt idx="2497">
                  <c:v>1022.8865</c:v>
                </c:pt>
                <c:pt idx="2498">
                  <c:v>1023.1557</c:v>
                </c:pt>
                <c:pt idx="2499">
                  <c:v>1023.6695999999998</c:v>
                </c:pt>
                <c:pt idx="2500">
                  <c:v>1024.4197000000001</c:v>
                </c:pt>
                <c:pt idx="2501">
                  <c:v>1025.3238999999999</c:v>
                </c:pt>
                <c:pt idx="2502">
                  <c:v>1026.2437</c:v>
                </c:pt>
                <c:pt idx="2503">
                  <c:v>1027.0236</c:v>
                </c:pt>
                <c:pt idx="2504">
                  <c:v>1027.5450000000001</c:v>
                </c:pt>
                <c:pt idx="2505">
                  <c:v>1027.7251000000001</c:v>
                </c:pt>
                <c:pt idx="2506">
                  <c:v>1027.575</c:v>
                </c:pt>
                <c:pt idx="2507">
                  <c:v>1027.1859999999999</c:v>
                </c:pt>
                <c:pt idx="2508">
                  <c:v>1026.6632999999997</c:v>
                </c:pt>
                <c:pt idx="2509">
                  <c:v>1026.1635999999999</c:v>
                </c:pt>
                <c:pt idx="2510">
                  <c:v>1025.7809</c:v>
                </c:pt>
                <c:pt idx="2511">
                  <c:v>1025.5512999999999</c:v>
                </c:pt>
                <c:pt idx="2512">
                  <c:v>1025.4308000000001</c:v>
                </c:pt>
                <c:pt idx="2513">
                  <c:v>1025.3217</c:v>
                </c:pt>
                <c:pt idx="2514">
                  <c:v>1025.0822999999998</c:v>
                </c:pt>
                <c:pt idx="2515">
                  <c:v>1024.605</c:v>
                </c:pt>
                <c:pt idx="2516">
                  <c:v>1023.8299</c:v>
                </c:pt>
                <c:pt idx="2517">
                  <c:v>1022.7775</c:v>
                </c:pt>
                <c:pt idx="2518">
                  <c:v>1021.5555000000001</c:v>
                </c:pt>
                <c:pt idx="2519">
                  <c:v>1020.3181</c:v>
                </c:pt>
                <c:pt idx="2520">
                  <c:v>1019.2413</c:v>
                </c:pt>
                <c:pt idx="2521">
                  <c:v>1018.453</c:v>
                </c:pt>
                <c:pt idx="2522">
                  <c:v>1018.0360999999999</c:v>
                </c:pt>
                <c:pt idx="2523">
                  <c:v>1017.9634</c:v>
                </c:pt>
                <c:pt idx="2524">
                  <c:v>1018.1624999999999</c:v>
                </c:pt>
                <c:pt idx="2525">
                  <c:v>1018.5049</c:v>
                </c:pt>
                <c:pt idx="2526">
                  <c:v>1018.8732</c:v>
                </c:pt>
                <c:pt idx="2527">
                  <c:v>1019.1864</c:v>
                </c:pt>
                <c:pt idx="2528">
                  <c:v>1019.4449</c:v>
                </c:pt>
                <c:pt idx="2529">
                  <c:v>1019.6815</c:v>
                </c:pt>
                <c:pt idx="2530">
                  <c:v>1020.0155999999998</c:v>
                </c:pt>
                <c:pt idx="2531">
                  <c:v>1020.5465999999999</c:v>
                </c:pt>
                <c:pt idx="2532">
                  <c:v>1021.3610999999999</c:v>
                </c:pt>
                <c:pt idx="2533">
                  <c:v>1022.4694</c:v>
                </c:pt>
                <c:pt idx="2534">
                  <c:v>1023.8245999999999</c:v>
                </c:pt>
                <c:pt idx="2535">
                  <c:v>1025.3100999999999</c:v>
                </c:pt>
                <c:pt idx="2536">
                  <c:v>1026.7812999999999</c:v>
                </c:pt>
                <c:pt idx="2537">
                  <c:v>1028.0826</c:v>
                </c:pt>
                <c:pt idx="2538">
                  <c:v>1029.1115</c:v>
                </c:pt>
                <c:pt idx="2539">
                  <c:v>1029.8153</c:v>
                </c:pt>
                <c:pt idx="2540">
                  <c:v>1030.1933999999997</c:v>
                </c:pt>
                <c:pt idx="2541">
                  <c:v>1030.3301999999999</c:v>
                </c:pt>
                <c:pt idx="2542">
                  <c:v>1030.2968000000001</c:v>
                </c:pt>
                <c:pt idx="2543">
                  <c:v>1030.1872999999998</c:v>
                </c:pt>
                <c:pt idx="2544">
                  <c:v>1030.0637999999999</c:v>
                </c:pt>
                <c:pt idx="2545">
                  <c:v>1029.9387000000002</c:v>
                </c:pt>
                <c:pt idx="2546">
                  <c:v>1029.8028999999999</c:v>
                </c:pt>
                <c:pt idx="2547">
                  <c:v>1029.5900999999999</c:v>
                </c:pt>
                <c:pt idx="2548">
                  <c:v>1029.2689</c:v>
                </c:pt>
                <c:pt idx="2549">
                  <c:v>1028.7750000000001</c:v>
                </c:pt>
                <c:pt idx="2550">
                  <c:v>1028.0963999999999</c:v>
                </c:pt>
                <c:pt idx="2551">
                  <c:v>1027.2363</c:v>
                </c:pt>
                <c:pt idx="2552">
                  <c:v>1026.2332999999999</c:v>
                </c:pt>
                <c:pt idx="2553">
                  <c:v>1025.1433999999997</c:v>
                </c:pt>
                <c:pt idx="2554">
                  <c:v>1024.0340999999999</c:v>
                </c:pt>
                <c:pt idx="2555">
                  <c:v>1022.9631000000001</c:v>
                </c:pt>
                <c:pt idx="2556">
                  <c:v>1021.9929</c:v>
                </c:pt>
                <c:pt idx="2557">
                  <c:v>1021.145</c:v>
                </c:pt>
                <c:pt idx="2558">
                  <c:v>1020.4643</c:v>
                </c:pt>
                <c:pt idx="2559">
                  <c:v>1019.9281999999998</c:v>
                </c:pt>
                <c:pt idx="2560">
                  <c:v>1019.5445999999998</c:v>
                </c:pt>
                <c:pt idx="2561">
                  <c:v>1019.2735000000001</c:v>
                </c:pt>
                <c:pt idx="2562">
                  <c:v>1019.0939000000001</c:v>
                </c:pt>
                <c:pt idx="2563">
                  <c:v>1018.9880000000002</c:v>
                </c:pt>
                <c:pt idx="2564">
                  <c:v>1018.9099</c:v>
                </c:pt>
                <c:pt idx="2565">
                  <c:v>1018.8796</c:v>
                </c:pt>
                <c:pt idx="2566">
                  <c:v>1018.9027</c:v>
                </c:pt>
                <c:pt idx="2567">
                  <c:v>1019.0184</c:v>
                </c:pt>
                <c:pt idx="2568">
                  <c:v>1019.265</c:v>
                </c:pt>
                <c:pt idx="2569">
                  <c:v>1019.6766</c:v>
                </c:pt>
                <c:pt idx="2570">
                  <c:v>1020.2714999999999</c:v>
                </c:pt>
                <c:pt idx="2571">
                  <c:v>1021.0360999999999</c:v>
                </c:pt>
                <c:pt idx="2572">
                  <c:v>1021.901</c:v>
                </c:pt>
                <c:pt idx="2573">
                  <c:v>1022.8059999999999</c:v>
                </c:pt>
                <c:pt idx="2574">
                  <c:v>1023.6434</c:v>
                </c:pt>
                <c:pt idx="2575">
                  <c:v>1024.3427999999999</c:v>
                </c:pt>
                <c:pt idx="2576">
                  <c:v>1024.8516</c:v>
                </c:pt>
                <c:pt idx="2577">
                  <c:v>1025.1559999999999</c:v>
                </c:pt>
                <c:pt idx="2578">
                  <c:v>1025.317</c:v>
                </c:pt>
                <c:pt idx="2579">
                  <c:v>1025.4026000000001</c:v>
                </c:pt>
                <c:pt idx="2580">
                  <c:v>1025.4893</c:v>
                </c:pt>
                <c:pt idx="2581">
                  <c:v>1025.6582999999998</c:v>
                </c:pt>
                <c:pt idx="2582">
                  <c:v>1025.9279000000001</c:v>
                </c:pt>
                <c:pt idx="2583">
                  <c:v>1026.2532999999999</c:v>
                </c:pt>
                <c:pt idx="2584">
                  <c:v>1026.5654</c:v>
                </c:pt>
                <c:pt idx="2585">
                  <c:v>1026.7516000000001</c:v>
                </c:pt>
                <c:pt idx="2586">
                  <c:v>1026.7103999999999</c:v>
                </c:pt>
                <c:pt idx="2587">
                  <c:v>1026.3811999999998</c:v>
                </c:pt>
                <c:pt idx="2588">
                  <c:v>1025.7556000000002</c:v>
                </c:pt>
                <c:pt idx="2589">
                  <c:v>1024.8965000000001</c:v>
                </c:pt>
                <c:pt idx="2590">
                  <c:v>1023.9154</c:v>
                </c:pt>
                <c:pt idx="2591">
                  <c:v>1022.9495999999999</c:v>
                </c:pt>
                <c:pt idx="2592">
                  <c:v>1022.124</c:v>
                </c:pt>
                <c:pt idx="2593">
                  <c:v>1021.5181</c:v>
                </c:pt>
                <c:pt idx="2594">
                  <c:v>1021.1453</c:v>
                </c:pt>
                <c:pt idx="2595">
                  <c:v>1020.9689</c:v>
                </c:pt>
                <c:pt idx="2596">
                  <c:v>1020.8934</c:v>
                </c:pt>
                <c:pt idx="2597">
                  <c:v>1020.8218000000001</c:v>
                </c:pt>
                <c:pt idx="2598">
                  <c:v>1020.6736000000001</c:v>
                </c:pt>
                <c:pt idx="2599">
                  <c:v>1020.4204999999998</c:v>
                </c:pt>
                <c:pt idx="2600">
                  <c:v>1020.0691999999999</c:v>
                </c:pt>
                <c:pt idx="2601">
                  <c:v>1019.6804000000001</c:v>
                </c:pt>
                <c:pt idx="2602">
                  <c:v>1019.3458000000001</c:v>
                </c:pt>
                <c:pt idx="2603">
                  <c:v>1019.1270999999999</c:v>
                </c:pt>
                <c:pt idx="2604">
                  <c:v>1019.0670999999999</c:v>
                </c:pt>
                <c:pt idx="2605">
                  <c:v>1019.1545</c:v>
                </c:pt>
                <c:pt idx="2606">
                  <c:v>1019.3261999999999</c:v>
                </c:pt>
                <c:pt idx="2607">
                  <c:v>1019.5028</c:v>
                </c:pt>
                <c:pt idx="2608">
                  <c:v>1019.5771</c:v>
                </c:pt>
                <c:pt idx="2609">
                  <c:v>1019.5018</c:v>
                </c:pt>
                <c:pt idx="2610">
                  <c:v>1019.2551</c:v>
                </c:pt>
                <c:pt idx="2611">
                  <c:v>1018.8477999999999</c:v>
                </c:pt>
                <c:pt idx="2612">
                  <c:v>1018.381</c:v>
                </c:pt>
                <c:pt idx="2613">
                  <c:v>1017.9182</c:v>
                </c:pt>
                <c:pt idx="2614">
                  <c:v>1017.5635</c:v>
                </c:pt>
                <c:pt idx="2615">
                  <c:v>1017.3557</c:v>
                </c:pt>
                <c:pt idx="2616">
                  <c:v>1017.2982000000001</c:v>
                </c:pt>
                <c:pt idx="2617">
                  <c:v>1017.3588</c:v>
                </c:pt>
                <c:pt idx="2618">
                  <c:v>1017.454</c:v>
                </c:pt>
                <c:pt idx="2619">
                  <c:v>1017.5093000000002</c:v>
                </c:pt>
                <c:pt idx="2620">
                  <c:v>1017.4458</c:v>
                </c:pt>
                <c:pt idx="2621">
                  <c:v>1017.2481</c:v>
                </c:pt>
                <c:pt idx="2622">
                  <c:v>1016.9068</c:v>
                </c:pt>
                <c:pt idx="2623">
                  <c:v>1016.4902</c:v>
                </c:pt>
                <c:pt idx="2624">
                  <c:v>1016.0756</c:v>
                </c:pt>
                <c:pt idx="2625">
                  <c:v>1015.7305</c:v>
                </c:pt>
                <c:pt idx="2626">
                  <c:v>1015.549</c:v>
                </c:pt>
                <c:pt idx="2627">
                  <c:v>1015.5638</c:v>
                </c:pt>
                <c:pt idx="2628">
                  <c:v>1015.8040999999998</c:v>
                </c:pt>
                <c:pt idx="2629">
                  <c:v>1016.2419</c:v>
                </c:pt>
                <c:pt idx="2630">
                  <c:v>1016.8427999999999</c:v>
                </c:pt>
                <c:pt idx="2631">
                  <c:v>1017.5658</c:v>
                </c:pt>
                <c:pt idx="2632">
                  <c:v>1018.374</c:v>
                </c:pt>
                <c:pt idx="2633">
                  <c:v>1019.2332</c:v>
                </c:pt>
                <c:pt idx="2634">
                  <c:v>1020.1304</c:v>
                </c:pt>
                <c:pt idx="2635">
                  <c:v>1021.0693</c:v>
                </c:pt>
                <c:pt idx="2636">
                  <c:v>1022.0494</c:v>
                </c:pt>
                <c:pt idx="2637">
                  <c:v>1023.0788000000001</c:v>
                </c:pt>
                <c:pt idx="2638">
                  <c:v>1024.1548999999998</c:v>
                </c:pt>
                <c:pt idx="2639">
                  <c:v>1025.2578000000001</c:v>
                </c:pt>
                <c:pt idx="2640">
                  <c:v>1026.3803999999998</c:v>
                </c:pt>
                <c:pt idx="2641">
                  <c:v>1027.4879000000001</c:v>
                </c:pt>
                <c:pt idx="2642">
                  <c:v>1028.5608</c:v>
                </c:pt>
                <c:pt idx="2643">
                  <c:v>1029.5656000000001</c:v>
                </c:pt>
                <c:pt idx="2644">
                  <c:v>1030.4762000000001</c:v>
                </c:pt>
                <c:pt idx="2645">
                  <c:v>1031.2764999999999</c:v>
                </c:pt>
                <c:pt idx="2646">
                  <c:v>1031.9554000000001</c:v>
                </c:pt>
                <c:pt idx="2647">
                  <c:v>1032.501</c:v>
                </c:pt>
                <c:pt idx="2648">
                  <c:v>1032.9078000000002</c:v>
                </c:pt>
                <c:pt idx="2649">
                  <c:v>1033.1759</c:v>
                </c:pt>
                <c:pt idx="2650">
                  <c:v>1033.3151</c:v>
                </c:pt>
                <c:pt idx="2651">
                  <c:v>1033.3158000000001</c:v>
                </c:pt>
                <c:pt idx="2652">
                  <c:v>1033.2064</c:v>
                </c:pt>
                <c:pt idx="2653">
                  <c:v>1032.9723999999999</c:v>
                </c:pt>
                <c:pt idx="2654">
                  <c:v>1032.6439999999998</c:v>
                </c:pt>
                <c:pt idx="2655">
                  <c:v>1032.2155000000002</c:v>
                </c:pt>
                <c:pt idx="2656">
                  <c:v>1031.6989999999998</c:v>
                </c:pt>
                <c:pt idx="2657">
                  <c:v>1031.1016</c:v>
                </c:pt>
                <c:pt idx="2658">
                  <c:v>1030.431</c:v>
                </c:pt>
                <c:pt idx="2659">
                  <c:v>1029.7112</c:v>
                </c:pt>
                <c:pt idx="2660">
                  <c:v>1028.9713999999999</c:v>
                </c:pt>
                <c:pt idx="2661">
                  <c:v>1028.2372</c:v>
                </c:pt>
                <c:pt idx="2662">
                  <c:v>1027.5546999999999</c:v>
                </c:pt>
                <c:pt idx="2663">
                  <c:v>1026.9646</c:v>
                </c:pt>
                <c:pt idx="2664">
                  <c:v>1026.4928</c:v>
                </c:pt>
                <c:pt idx="2665">
                  <c:v>1026.1736999999998</c:v>
                </c:pt>
                <c:pt idx="2666">
                  <c:v>1026.01</c:v>
                </c:pt>
                <c:pt idx="2667">
                  <c:v>1025.9905000000001</c:v>
                </c:pt>
                <c:pt idx="2668">
                  <c:v>1026.0889</c:v>
                </c:pt>
                <c:pt idx="2669">
                  <c:v>1026.2815000000001</c:v>
                </c:pt>
                <c:pt idx="2670">
                  <c:v>1026.5181</c:v>
                </c:pt>
                <c:pt idx="2671">
                  <c:v>1026.7852</c:v>
                </c:pt>
                <c:pt idx="2672">
                  <c:v>1027.0436999999999</c:v>
                </c:pt>
                <c:pt idx="2673">
                  <c:v>1027.2791</c:v>
                </c:pt>
                <c:pt idx="2674">
                  <c:v>1027.5009</c:v>
                </c:pt>
                <c:pt idx="2675">
                  <c:v>1027.6869999999999</c:v>
                </c:pt>
                <c:pt idx="2676">
                  <c:v>1027.8398</c:v>
                </c:pt>
                <c:pt idx="2677">
                  <c:v>1027.9482</c:v>
                </c:pt>
                <c:pt idx="2678">
                  <c:v>1027.9893999999999</c:v>
                </c:pt>
                <c:pt idx="2679">
                  <c:v>1027.9286000000002</c:v>
                </c:pt>
                <c:pt idx="2680">
                  <c:v>1027.7583</c:v>
                </c:pt>
                <c:pt idx="2681">
                  <c:v>1027.4379000000001</c:v>
                </c:pt>
                <c:pt idx="2682">
                  <c:v>1026.9621999999999</c:v>
                </c:pt>
                <c:pt idx="2683">
                  <c:v>1026.356</c:v>
                </c:pt>
                <c:pt idx="2684">
                  <c:v>1025.6137999999999</c:v>
                </c:pt>
                <c:pt idx="2685">
                  <c:v>1024.8076000000001</c:v>
                </c:pt>
                <c:pt idx="2686">
                  <c:v>1023.9459000000001</c:v>
                </c:pt>
                <c:pt idx="2687">
                  <c:v>1023.0927</c:v>
                </c:pt>
                <c:pt idx="2688">
                  <c:v>1022.2599</c:v>
                </c:pt>
                <c:pt idx="2689">
                  <c:v>1021.4644999999999</c:v>
                </c:pt>
                <c:pt idx="2690">
                  <c:v>1020.6942</c:v>
                </c:pt>
                <c:pt idx="2691">
                  <c:v>1019.9387</c:v>
                </c:pt>
                <c:pt idx="2692">
                  <c:v>1019.1689</c:v>
                </c:pt>
                <c:pt idx="2693">
                  <c:v>1018.3801999999998</c:v>
                </c:pt>
                <c:pt idx="2694">
                  <c:v>1017.5527999999999</c:v>
                </c:pt>
                <c:pt idx="2695">
                  <c:v>1016.712</c:v>
                </c:pt>
                <c:pt idx="2696">
                  <c:v>1015.8825999999999</c:v>
                </c:pt>
                <c:pt idx="2697">
                  <c:v>1015.1005</c:v>
                </c:pt>
                <c:pt idx="2698">
                  <c:v>1014.4094</c:v>
                </c:pt>
                <c:pt idx="2699">
                  <c:v>1013.8335999999999</c:v>
                </c:pt>
                <c:pt idx="2700">
                  <c:v>1013.4265999999999</c:v>
                </c:pt>
                <c:pt idx="2701">
                  <c:v>1013.1736000000001</c:v>
                </c:pt>
                <c:pt idx="2702">
                  <c:v>1013.0828</c:v>
                </c:pt>
                <c:pt idx="2703">
                  <c:v>1013.1618999999998</c:v>
                </c:pt>
                <c:pt idx="2704">
                  <c:v>1013.379</c:v>
                </c:pt>
                <c:pt idx="2705">
                  <c:v>1013.7467</c:v>
                </c:pt>
                <c:pt idx="2706">
                  <c:v>1014.2571999999999</c:v>
                </c:pt>
                <c:pt idx="2707">
                  <c:v>1014.9135</c:v>
                </c:pt>
                <c:pt idx="2708">
                  <c:v>1015.7230000000001</c:v>
                </c:pt>
                <c:pt idx="2709">
                  <c:v>1016.6790999999999</c:v>
                </c:pt>
                <c:pt idx="2710">
                  <c:v>1017.7886999999999</c:v>
                </c:pt>
                <c:pt idx="2711">
                  <c:v>1019.0048</c:v>
                </c:pt>
                <c:pt idx="2712">
                  <c:v>1020.3040999999998</c:v>
                </c:pt>
                <c:pt idx="2713">
                  <c:v>1021.6451999999999</c:v>
                </c:pt>
                <c:pt idx="2714">
                  <c:v>1022.9488</c:v>
                </c:pt>
                <c:pt idx="2715">
                  <c:v>1024.1885</c:v>
                </c:pt>
                <c:pt idx="2716">
                  <c:v>1025.3129999999999</c:v>
                </c:pt>
                <c:pt idx="2717">
                  <c:v>1026.2898</c:v>
                </c:pt>
                <c:pt idx="2718">
                  <c:v>1027.1198999999999</c:v>
                </c:pt>
                <c:pt idx="2719">
                  <c:v>1027.8030999999999</c:v>
                </c:pt>
                <c:pt idx="2720">
                  <c:v>1028.3688</c:v>
                </c:pt>
                <c:pt idx="2721">
                  <c:v>1028.8471999999999</c:v>
                </c:pt>
                <c:pt idx="2722">
                  <c:v>1029.2809999999999</c:v>
                </c:pt>
                <c:pt idx="2723">
                  <c:v>1029.7070000000001</c:v>
                </c:pt>
                <c:pt idx="2724">
                  <c:v>1030.1696999999999</c:v>
                </c:pt>
                <c:pt idx="2725">
                  <c:v>1030.6742999999997</c:v>
                </c:pt>
                <c:pt idx="2726">
                  <c:v>1031.2736</c:v>
                </c:pt>
                <c:pt idx="2727">
                  <c:v>1031.9371000000001</c:v>
                </c:pt>
                <c:pt idx="2728">
                  <c:v>1032.6875</c:v>
                </c:pt>
                <c:pt idx="2729">
                  <c:v>1033.4863</c:v>
                </c:pt>
                <c:pt idx="2730">
                  <c:v>1034.3041999999998</c:v>
                </c:pt>
                <c:pt idx="2731">
                  <c:v>1035.1129999999998</c:v>
                </c:pt>
                <c:pt idx="2732">
                  <c:v>1035.8696</c:v>
                </c:pt>
                <c:pt idx="2733">
                  <c:v>1036.5427</c:v>
                </c:pt>
                <c:pt idx="2734">
                  <c:v>1037.0996</c:v>
                </c:pt>
                <c:pt idx="2735">
                  <c:v>1037.527</c:v>
                </c:pt>
                <c:pt idx="2736">
                  <c:v>1037.8233999999998</c:v>
                </c:pt>
                <c:pt idx="2737">
                  <c:v>1037.9899</c:v>
                </c:pt>
                <c:pt idx="2738">
                  <c:v>1038.0603999999998</c:v>
                </c:pt>
                <c:pt idx="2739">
                  <c:v>1038.0292999999999</c:v>
                </c:pt>
                <c:pt idx="2740">
                  <c:v>1037.9399000000001</c:v>
                </c:pt>
                <c:pt idx="2741">
                  <c:v>1037.8101999999999</c:v>
                </c:pt>
                <c:pt idx="2742">
                  <c:v>1037.6459</c:v>
                </c:pt>
                <c:pt idx="2743">
                  <c:v>1037.4716000000001</c:v>
                </c:pt>
                <c:pt idx="2744">
                  <c:v>1037.3039999999999</c:v>
                </c:pt>
                <c:pt idx="2745">
                  <c:v>1037.1210999999998</c:v>
                </c:pt>
                <c:pt idx="2746">
                  <c:v>1036.9808</c:v>
                </c:pt>
                <c:pt idx="2747">
                  <c:v>1036.8447999999999</c:v>
                </c:pt>
                <c:pt idx="2748">
                  <c:v>1036.7415000000001</c:v>
                </c:pt>
                <c:pt idx="2749">
                  <c:v>1036.6566</c:v>
                </c:pt>
                <c:pt idx="2750">
                  <c:v>1036.5835999999999</c:v>
                </c:pt>
                <c:pt idx="2751">
                  <c:v>1036.5107</c:v>
                </c:pt>
                <c:pt idx="2752">
                  <c:v>1036.4063000000001</c:v>
                </c:pt>
                <c:pt idx="2753">
                  <c:v>1036.2556000000002</c:v>
                </c:pt>
                <c:pt idx="2754">
                  <c:v>1036.0503999999999</c:v>
                </c:pt>
                <c:pt idx="2755">
                  <c:v>1035.7705000000001</c:v>
                </c:pt>
                <c:pt idx="2756">
                  <c:v>1035.4348</c:v>
                </c:pt>
                <c:pt idx="2757">
                  <c:v>1035.0441999999998</c:v>
                </c:pt>
                <c:pt idx="2758">
                  <c:v>1034.6330999999998</c:v>
                </c:pt>
                <c:pt idx="2759">
                  <c:v>1034.2052000000001</c:v>
                </c:pt>
                <c:pt idx="2760">
                  <c:v>1033.7860000000001</c:v>
                </c:pt>
                <c:pt idx="2761">
                  <c:v>1033.3766000000001</c:v>
                </c:pt>
                <c:pt idx="2762">
                  <c:v>1032.962</c:v>
                </c:pt>
                <c:pt idx="2763">
                  <c:v>1032.5374999999999</c:v>
                </c:pt>
                <c:pt idx="2764">
                  <c:v>1032.0779</c:v>
                </c:pt>
                <c:pt idx="2765">
                  <c:v>1031.5882999999999</c:v>
                </c:pt>
                <c:pt idx="2766">
                  <c:v>1031.0471</c:v>
                </c:pt>
                <c:pt idx="2767">
                  <c:v>1030.5073</c:v>
                </c:pt>
                <c:pt idx="2768">
                  <c:v>1029.9651000000001</c:v>
                </c:pt>
                <c:pt idx="2769">
                  <c:v>1029.4801</c:v>
                </c:pt>
                <c:pt idx="2770">
                  <c:v>1029.0683999999999</c:v>
                </c:pt>
                <c:pt idx="2771">
                  <c:v>1028.7581</c:v>
                </c:pt>
                <c:pt idx="2772">
                  <c:v>1028.5410999999999</c:v>
                </c:pt>
                <c:pt idx="2773">
                  <c:v>1028.3927999999999</c:v>
                </c:pt>
                <c:pt idx="2774">
                  <c:v>1028.2918999999999</c:v>
                </c:pt>
                <c:pt idx="2775">
                  <c:v>1028.1768999999999</c:v>
                </c:pt>
                <c:pt idx="2776">
                  <c:v>1028.0219999999999</c:v>
                </c:pt>
                <c:pt idx="2777">
                  <c:v>1027.7926</c:v>
                </c:pt>
                <c:pt idx="2778">
                  <c:v>1027.4847</c:v>
                </c:pt>
                <c:pt idx="2779">
                  <c:v>1027.1221999999998</c:v>
                </c:pt>
                <c:pt idx="2780">
                  <c:v>1026.7141999999999</c:v>
                </c:pt>
                <c:pt idx="2781">
                  <c:v>1026.3136</c:v>
                </c:pt>
                <c:pt idx="2782">
                  <c:v>1025.9370000000001</c:v>
                </c:pt>
                <c:pt idx="2783">
                  <c:v>1025.6203999999998</c:v>
                </c:pt>
                <c:pt idx="2784">
                  <c:v>1025.3711999999998</c:v>
                </c:pt>
                <c:pt idx="2785">
                  <c:v>1025.1920999999998</c:v>
                </c:pt>
                <c:pt idx="2786">
                  <c:v>1025.0818999999999</c:v>
                </c:pt>
                <c:pt idx="2787">
                  <c:v>1025.0371</c:v>
                </c:pt>
                <c:pt idx="2788">
                  <c:v>1025.0463999999999</c:v>
                </c:pt>
                <c:pt idx="2789">
                  <c:v>1025.1217999999999</c:v>
                </c:pt>
                <c:pt idx="2790">
                  <c:v>1025.2367000000002</c:v>
                </c:pt>
                <c:pt idx="2791">
                  <c:v>1025.3832999999997</c:v>
                </c:pt>
                <c:pt idx="2792">
                  <c:v>1025.5482999999999</c:v>
                </c:pt>
                <c:pt idx="2793">
                  <c:v>1025.6713999999997</c:v>
                </c:pt>
                <c:pt idx="2794">
                  <c:v>1025.7233999999999</c:v>
                </c:pt>
                <c:pt idx="2795">
                  <c:v>1025.6531999999997</c:v>
                </c:pt>
                <c:pt idx="2796">
                  <c:v>1025.4293</c:v>
                </c:pt>
                <c:pt idx="2797">
                  <c:v>1025.057</c:v>
                </c:pt>
                <c:pt idx="2798">
                  <c:v>1024.5479</c:v>
                </c:pt>
                <c:pt idx="2799">
                  <c:v>1023.9723</c:v>
                </c:pt>
                <c:pt idx="2800">
                  <c:v>1023.3943</c:v>
                </c:pt>
                <c:pt idx="2801">
                  <c:v>1022.9224999999999</c:v>
                </c:pt>
                <c:pt idx="2802">
                  <c:v>1022.6039000000001</c:v>
                </c:pt>
                <c:pt idx="2803">
                  <c:v>1022.5187000000001</c:v>
                </c:pt>
                <c:pt idx="2804">
                  <c:v>1022.6565999999999</c:v>
                </c:pt>
                <c:pt idx="2805">
                  <c:v>1023.0170000000001</c:v>
                </c:pt>
                <c:pt idx="2806">
                  <c:v>1023.5488</c:v>
                </c:pt>
                <c:pt idx="2807">
                  <c:v>1024.1698999999999</c:v>
                </c:pt>
                <c:pt idx="2808">
                  <c:v>1024.8341999999998</c:v>
                </c:pt>
                <c:pt idx="2809">
                  <c:v>1025.4811999999999</c:v>
                </c:pt>
                <c:pt idx="2810">
                  <c:v>1026.0828999999999</c:v>
                </c:pt>
                <c:pt idx="2811">
                  <c:v>1026.6267</c:v>
                </c:pt>
                <c:pt idx="2812">
                  <c:v>1027.1377</c:v>
                </c:pt>
                <c:pt idx="2813">
                  <c:v>1027.635</c:v>
                </c:pt>
                <c:pt idx="2814">
                  <c:v>1028.136</c:v>
                </c:pt>
                <c:pt idx="2815">
                  <c:v>1028.6659</c:v>
                </c:pt>
                <c:pt idx="2816">
                  <c:v>1029.2233999999999</c:v>
                </c:pt>
                <c:pt idx="2817">
                  <c:v>1029.8181999999999</c:v>
                </c:pt>
                <c:pt idx="2818">
                  <c:v>1030.4148</c:v>
                </c:pt>
                <c:pt idx="2819">
                  <c:v>1030.9931999999999</c:v>
                </c:pt>
                <c:pt idx="2820">
                  <c:v>1031.5445999999999</c:v>
                </c:pt>
                <c:pt idx="2821">
                  <c:v>1032.0135</c:v>
                </c:pt>
                <c:pt idx="2822">
                  <c:v>1032.3925999999999</c:v>
                </c:pt>
                <c:pt idx="2823">
                  <c:v>1032.6428999999998</c:v>
                </c:pt>
                <c:pt idx="2824">
                  <c:v>1032.7598</c:v>
                </c:pt>
                <c:pt idx="2825">
                  <c:v>1032.7175000000002</c:v>
                </c:pt>
                <c:pt idx="2826">
                  <c:v>1032.5132999999998</c:v>
                </c:pt>
                <c:pt idx="2827">
                  <c:v>1032.1637999999998</c:v>
                </c:pt>
                <c:pt idx="2828">
                  <c:v>1031.6790999999998</c:v>
                </c:pt>
                <c:pt idx="2829">
                  <c:v>1031.1041999999998</c:v>
                </c:pt>
                <c:pt idx="2830">
                  <c:v>1030.4629</c:v>
                </c:pt>
                <c:pt idx="2831">
                  <c:v>1029.7974999999999</c:v>
                </c:pt>
                <c:pt idx="2832">
                  <c:v>1029.1455000000001</c:v>
                </c:pt>
                <c:pt idx="2833">
                  <c:v>1028.4989</c:v>
                </c:pt>
                <c:pt idx="2834">
                  <c:v>1027.8853999999999</c:v>
                </c:pt>
                <c:pt idx="2835">
                  <c:v>1027.2950000000001</c:v>
                </c:pt>
                <c:pt idx="2836">
                  <c:v>1026.7283</c:v>
                </c:pt>
                <c:pt idx="2837">
                  <c:v>1026.2070000000001</c:v>
                </c:pt>
                <c:pt idx="2838">
                  <c:v>1025.7451000000001</c:v>
                </c:pt>
                <c:pt idx="2839">
                  <c:v>1025.3893999999998</c:v>
                </c:pt>
                <c:pt idx="2840">
                  <c:v>1025.1737999999998</c:v>
                </c:pt>
                <c:pt idx="2841">
                  <c:v>1025.1425999999999</c:v>
                </c:pt>
                <c:pt idx="2842">
                  <c:v>1025.3023999999998</c:v>
                </c:pt>
                <c:pt idx="2843">
                  <c:v>1025.6469</c:v>
                </c:pt>
                <c:pt idx="2844">
                  <c:v>1026.1285</c:v>
                </c:pt>
                <c:pt idx="2845">
                  <c:v>1026.6957</c:v>
                </c:pt>
                <c:pt idx="2846">
                  <c:v>1027.2639999999999</c:v>
                </c:pt>
                <c:pt idx="2847">
                  <c:v>1027.7896000000001</c:v>
                </c:pt>
                <c:pt idx="2848">
                  <c:v>1028.2319</c:v>
                </c:pt>
                <c:pt idx="2849">
                  <c:v>1028.5990999999999</c:v>
                </c:pt>
                <c:pt idx="2850">
                  <c:v>1028.9254000000001</c:v>
                </c:pt>
                <c:pt idx="2851">
                  <c:v>1029.2532999999999</c:v>
                </c:pt>
                <c:pt idx="2852">
                  <c:v>1029.6347999999998</c:v>
                </c:pt>
                <c:pt idx="2853">
                  <c:v>1030.1118999999999</c:v>
                </c:pt>
                <c:pt idx="2854">
                  <c:v>1030.6693999999998</c:v>
                </c:pt>
                <c:pt idx="2855">
                  <c:v>1031.2973999999999</c:v>
                </c:pt>
                <c:pt idx="2856">
                  <c:v>1031.9314999999999</c:v>
                </c:pt>
                <c:pt idx="2857">
                  <c:v>1032.519</c:v>
                </c:pt>
                <c:pt idx="2858">
                  <c:v>1033.0453</c:v>
                </c:pt>
                <c:pt idx="2859">
                  <c:v>1033.4849999999999</c:v>
                </c:pt>
                <c:pt idx="2860">
                  <c:v>1033.9041</c:v>
                </c:pt>
                <c:pt idx="2861">
                  <c:v>1034.355</c:v>
                </c:pt>
                <c:pt idx="2862">
                  <c:v>1034.9218000000001</c:v>
                </c:pt>
                <c:pt idx="2863">
                  <c:v>1035.6579999999999</c:v>
                </c:pt>
                <c:pt idx="2864">
                  <c:v>1036.5810999999999</c:v>
                </c:pt>
                <c:pt idx="2865">
                  <c:v>1037.6438999999998</c:v>
                </c:pt>
                <c:pt idx="2866">
                  <c:v>1038.7511999999999</c:v>
                </c:pt>
                <c:pt idx="2867">
                  <c:v>1039.7719999999999</c:v>
                </c:pt>
                <c:pt idx="2868">
                  <c:v>1040.5756000000001</c:v>
                </c:pt>
                <c:pt idx="2869">
                  <c:v>1041.0546999999999</c:v>
                </c:pt>
                <c:pt idx="2870">
                  <c:v>1041.1507999999999</c:v>
                </c:pt>
                <c:pt idx="2871">
                  <c:v>1040.9032</c:v>
                </c:pt>
                <c:pt idx="2872">
                  <c:v>1040.3762999999999</c:v>
                </c:pt>
                <c:pt idx="2873">
                  <c:v>1039.7072000000001</c:v>
                </c:pt>
                <c:pt idx="2874">
                  <c:v>1039.0250000000001</c:v>
                </c:pt>
                <c:pt idx="2875">
                  <c:v>1038.4386000000002</c:v>
                </c:pt>
                <c:pt idx="2876">
                  <c:v>1038.0155000000002</c:v>
                </c:pt>
                <c:pt idx="2877">
                  <c:v>1037.7620999999999</c:v>
                </c:pt>
                <c:pt idx="2878">
                  <c:v>1037.6293999999998</c:v>
                </c:pt>
                <c:pt idx="2879">
                  <c:v>1037.5454</c:v>
                </c:pt>
                <c:pt idx="2880">
                  <c:v>1037.4264000000001</c:v>
                </c:pt>
                <c:pt idx="2881">
                  <c:v>1037.212</c:v>
                </c:pt>
                <c:pt idx="2882">
                  <c:v>1036.8679</c:v>
                </c:pt>
                <c:pt idx="2883">
                  <c:v>1036.4154000000001</c:v>
                </c:pt>
                <c:pt idx="2884">
                  <c:v>1035.8776</c:v>
                </c:pt>
                <c:pt idx="2885">
                  <c:v>1035.299</c:v>
                </c:pt>
                <c:pt idx="2886">
                  <c:v>1034.7057000000002</c:v>
                </c:pt>
                <c:pt idx="2887">
                  <c:v>1034.1277</c:v>
                </c:pt>
                <c:pt idx="2888">
                  <c:v>1033.5148999999999</c:v>
                </c:pt>
                <c:pt idx="2889">
                  <c:v>1032.8462999999999</c:v>
                </c:pt>
                <c:pt idx="2890">
                  <c:v>1032.0597</c:v>
                </c:pt>
                <c:pt idx="2891">
                  <c:v>1031.1419999999998</c:v>
                </c:pt>
                <c:pt idx="2892">
                  <c:v>1030.0669</c:v>
                </c:pt>
                <c:pt idx="2893">
                  <c:v>1028.8745999999999</c:v>
                </c:pt>
                <c:pt idx="2894">
                  <c:v>1027.6320999999998</c:v>
                </c:pt>
                <c:pt idx="2895">
                  <c:v>1026.4161000000001</c:v>
                </c:pt>
                <c:pt idx="2896">
                  <c:v>1025.3019999999999</c:v>
                </c:pt>
                <c:pt idx="2897">
                  <c:v>1024.3593999999998</c:v>
                </c:pt>
                <c:pt idx="2898">
                  <c:v>1023.5942</c:v>
                </c:pt>
                <c:pt idx="2899">
                  <c:v>1022.9896</c:v>
                </c:pt>
                <c:pt idx="2900">
                  <c:v>1022.4845</c:v>
                </c:pt>
                <c:pt idx="2901">
                  <c:v>1021.9827</c:v>
                </c:pt>
                <c:pt idx="2902">
                  <c:v>1021.4092000000001</c:v>
                </c:pt>
                <c:pt idx="2903">
                  <c:v>1020.6716</c:v>
                </c:pt>
                <c:pt idx="2904">
                  <c:v>1019.7317</c:v>
                </c:pt>
                <c:pt idx="2905">
                  <c:v>1018.6021999999999</c:v>
                </c:pt>
                <c:pt idx="2906">
                  <c:v>1017.2876</c:v>
                </c:pt>
                <c:pt idx="2907">
                  <c:v>1015.8885</c:v>
                </c:pt>
                <c:pt idx="2908">
                  <c:v>1014.4658999999999</c:v>
                </c:pt>
                <c:pt idx="2909">
                  <c:v>1013.1106</c:v>
                </c:pt>
                <c:pt idx="2910">
                  <c:v>1011.8842</c:v>
                </c:pt>
                <c:pt idx="2911">
                  <c:v>1010.8287</c:v>
                </c:pt>
                <c:pt idx="2912">
                  <c:v>1009.9677999999999</c:v>
                </c:pt>
                <c:pt idx="2913">
                  <c:v>1009.2791999999999</c:v>
                </c:pt>
                <c:pt idx="2914">
                  <c:v>1008.7671999999999</c:v>
                </c:pt>
                <c:pt idx="2915">
                  <c:v>1008.3928</c:v>
                </c:pt>
                <c:pt idx="2916">
                  <c:v>1008.1523</c:v>
                </c:pt>
                <c:pt idx="2917">
                  <c:v>1008.0568</c:v>
                </c:pt>
                <c:pt idx="2918">
                  <c:v>1008.1147000000001</c:v>
                </c:pt>
                <c:pt idx="2919">
                  <c:v>1008.3973</c:v>
                </c:pt>
                <c:pt idx="2920">
                  <c:v>1008.9103</c:v>
                </c:pt>
                <c:pt idx="2921">
                  <c:v>1009.7191</c:v>
                </c:pt>
                <c:pt idx="2922">
                  <c:v>1010.8207</c:v>
                </c:pt>
                <c:pt idx="2923">
                  <c:v>1012.2221</c:v>
                </c:pt>
                <c:pt idx="2924">
                  <c:v>1013.8605999999999</c:v>
                </c:pt>
                <c:pt idx="2925">
                  <c:v>1015.6721</c:v>
                </c:pt>
                <c:pt idx="2926">
                  <c:v>1017.5634</c:v>
                </c:pt>
                <c:pt idx="2927">
                  <c:v>1019.4334</c:v>
                </c:pt>
                <c:pt idx="2928">
                  <c:v>1021.2014</c:v>
                </c:pt>
                <c:pt idx="2929">
                  <c:v>1022.8237</c:v>
                </c:pt>
                <c:pt idx="2930">
                  <c:v>1024.2799</c:v>
                </c:pt>
                <c:pt idx="2931">
                  <c:v>1025.5962999999999</c:v>
                </c:pt>
                <c:pt idx="2932">
                  <c:v>1026.8347999999999</c:v>
                </c:pt>
                <c:pt idx="2933">
                  <c:v>1028.0720999999999</c:v>
                </c:pt>
                <c:pt idx="2934">
                  <c:v>1029.3820999999998</c:v>
                </c:pt>
                <c:pt idx="2935">
                  <c:v>1030.8213999999998</c:v>
                </c:pt>
                <c:pt idx="2936">
                  <c:v>1032.4066000000003</c:v>
                </c:pt>
                <c:pt idx="2937">
                  <c:v>1034.0993999999998</c:v>
                </c:pt>
                <c:pt idx="2938">
                  <c:v>1035.8681999999999</c:v>
                </c:pt>
                <c:pt idx="2939">
                  <c:v>1037.5901999999999</c:v>
                </c:pt>
                <c:pt idx="2940">
                  <c:v>1039.2058000000002</c:v>
                </c:pt>
                <c:pt idx="2941">
                  <c:v>1040.6244999999997</c:v>
                </c:pt>
                <c:pt idx="2942">
                  <c:v>1041.8023999999998</c:v>
                </c:pt>
                <c:pt idx="2943">
                  <c:v>1042.7451000000001</c:v>
                </c:pt>
                <c:pt idx="2944">
                  <c:v>1043.4811</c:v>
                </c:pt>
                <c:pt idx="2945">
                  <c:v>1044.0843999999997</c:v>
                </c:pt>
                <c:pt idx="2946">
                  <c:v>1044.6300999999999</c:v>
                </c:pt>
                <c:pt idx="2947">
                  <c:v>1045.1851999999999</c:v>
                </c:pt>
                <c:pt idx="2948">
                  <c:v>1045.8</c:v>
                </c:pt>
                <c:pt idx="2949">
                  <c:v>1046.4722999999999</c:v>
                </c:pt>
                <c:pt idx="2950">
                  <c:v>1047.1895999999999</c:v>
                </c:pt>
                <c:pt idx="2951">
                  <c:v>1047.8944999999999</c:v>
                </c:pt>
                <c:pt idx="2952">
                  <c:v>1048.5432999999998</c:v>
                </c:pt>
                <c:pt idx="2953">
                  <c:v>1049.0725</c:v>
                </c:pt>
                <c:pt idx="2954">
                  <c:v>1049.4928</c:v>
                </c:pt>
                <c:pt idx="2955">
                  <c:v>1049.7679000000001</c:v>
                </c:pt>
                <c:pt idx="2956">
                  <c:v>1049.9580000000001</c:v>
                </c:pt>
                <c:pt idx="2957">
                  <c:v>1050.0907</c:v>
                </c:pt>
                <c:pt idx="2958">
                  <c:v>1050.1857</c:v>
                </c:pt>
                <c:pt idx="2959">
                  <c:v>1050.2654</c:v>
                </c:pt>
                <c:pt idx="2960">
                  <c:v>1050.2821999999999</c:v>
                </c:pt>
                <c:pt idx="2961">
                  <c:v>1050.1846999999998</c:v>
                </c:pt>
                <c:pt idx="2962">
                  <c:v>1049.9152000000001</c:v>
                </c:pt>
                <c:pt idx="2963">
                  <c:v>1049.3806</c:v>
                </c:pt>
                <c:pt idx="2964">
                  <c:v>1048.5620999999999</c:v>
                </c:pt>
                <c:pt idx="2965">
                  <c:v>1047.4512999999999</c:v>
                </c:pt>
                <c:pt idx="2966">
                  <c:v>1046.1222999999998</c:v>
                </c:pt>
                <c:pt idx="2967">
                  <c:v>1044.6687999999999</c:v>
                </c:pt>
                <c:pt idx="2968">
                  <c:v>1043.2140999999999</c:v>
                </c:pt>
                <c:pt idx="2969">
                  <c:v>1041.8696</c:v>
                </c:pt>
                <c:pt idx="2970">
                  <c:v>1040.7197000000001</c:v>
                </c:pt>
                <c:pt idx="2971">
                  <c:v>1039.7798</c:v>
                </c:pt>
                <c:pt idx="2972">
                  <c:v>1039.0061000000001</c:v>
                </c:pt>
                <c:pt idx="2973">
                  <c:v>1038.3172999999999</c:v>
                </c:pt>
                <c:pt idx="2974">
                  <c:v>1037.5933999999997</c:v>
                </c:pt>
                <c:pt idx="2975">
                  <c:v>1036.7294999999999</c:v>
                </c:pt>
                <c:pt idx="2976">
                  <c:v>1035.6757</c:v>
                </c:pt>
                <c:pt idx="2977">
                  <c:v>1034.4138</c:v>
                </c:pt>
                <c:pt idx="2978">
                  <c:v>1032.9945</c:v>
                </c:pt>
                <c:pt idx="2979">
                  <c:v>1031.5292999999999</c:v>
                </c:pt>
                <c:pt idx="2980">
                  <c:v>1030.1239999999998</c:v>
                </c:pt>
                <c:pt idx="2981">
                  <c:v>1028.8652</c:v>
                </c:pt>
                <c:pt idx="2982">
                  <c:v>1027.8066000000001</c:v>
                </c:pt>
                <c:pt idx="2983">
                  <c:v>1026.9186000000002</c:v>
                </c:pt>
                <c:pt idx="2984">
                  <c:v>1026.1540999999997</c:v>
                </c:pt>
                <c:pt idx="2985">
                  <c:v>1025.3860999999999</c:v>
                </c:pt>
                <c:pt idx="2986">
                  <c:v>1024.5237999999999</c:v>
                </c:pt>
                <c:pt idx="2987">
                  <c:v>1023.4843000000001</c:v>
                </c:pt>
                <c:pt idx="2988">
                  <c:v>1022.2379</c:v>
                </c:pt>
                <c:pt idx="2989">
                  <c:v>1020.8221999999998</c:v>
                </c:pt>
                <c:pt idx="2990">
                  <c:v>1019.3248</c:v>
                </c:pt>
                <c:pt idx="2991">
                  <c:v>1017.8648999999999</c:v>
                </c:pt>
                <c:pt idx="2992">
                  <c:v>1016.5474999999999</c:v>
                </c:pt>
                <c:pt idx="2993">
                  <c:v>1015.4654999999999</c:v>
                </c:pt>
                <c:pt idx="2994">
                  <c:v>1014.6523</c:v>
                </c:pt>
                <c:pt idx="2995">
                  <c:v>1014.101</c:v>
                </c:pt>
                <c:pt idx="2996">
                  <c:v>1013.7525000000001</c:v>
                </c:pt>
                <c:pt idx="2997">
                  <c:v>1013.5269999999999</c:v>
                </c:pt>
                <c:pt idx="2998">
                  <c:v>1013.3553000000001</c:v>
                </c:pt>
                <c:pt idx="2999">
                  <c:v>1013.1876999999998</c:v>
                </c:pt>
                <c:pt idx="3000">
                  <c:v>1013.0042999999998</c:v>
                </c:pt>
                <c:pt idx="3001">
                  <c:v>1012.8326999999999</c:v>
                </c:pt>
                <c:pt idx="3002">
                  <c:v>1012.7238000000001</c:v>
                </c:pt>
                <c:pt idx="3003">
                  <c:v>1012.7443000000001</c:v>
                </c:pt>
                <c:pt idx="3004">
                  <c:v>1012.9594</c:v>
                </c:pt>
                <c:pt idx="3005">
                  <c:v>1013.3963</c:v>
                </c:pt>
                <c:pt idx="3006">
                  <c:v>1014.0784000000001</c:v>
                </c:pt>
                <c:pt idx="3007">
                  <c:v>1014.9693</c:v>
                </c:pt>
                <c:pt idx="3008">
                  <c:v>1016.038</c:v>
                </c:pt>
                <c:pt idx="3009">
                  <c:v>1017.2161</c:v>
                </c:pt>
                <c:pt idx="3010">
                  <c:v>1018.4297</c:v>
                </c:pt>
                <c:pt idx="3011">
                  <c:v>1019.6277</c:v>
                </c:pt>
                <c:pt idx="3012">
                  <c:v>1020.7478</c:v>
                </c:pt>
                <c:pt idx="3013">
                  <c:v>1021.7686</c:v>
                </c:pt>
                <c:pt idx="3014">
                  <c:v>1022.6539</c:v>
                </c:pt>
                <c:pt idx="3015">
                  <c:v>1023.4254</c:v>
                </c:pt>
                <c:pt idx="3016">
                  <c:v>1024.0669</c:v>
                </c:pt>
                <c:pt idx="3017">
                  <c:v>1024.6234999999997</c:v>
                </c:pt>
                <c:pt idx="3018">
                  <c:v>1025.1002999999998</c:v>
                </c:pt>
                <c:pt idx="3019">
                  <c:v>1025.5189</c:v>
                </c:pt>
                <c:pt idx="3020">
                  <c:v>1025.9077000000002</c:v>
                </c:pt>
                <c:pt idx="3021">
                  <c:v>1026.2908</c:v>
                </c:pt>
                <c:pt idx="3022">
                  <c:v>1026.6706999999999</c:v>
                </c:pt>
                <c:pt idx="3023">
                  <c:v>1027.1052</c:v>
                </c:pt>
                <c:pt idx="3024">
                  <c:v>1027.6048999999998</c:v>
                </c:pt>
                <c:pt idx="3025">
                  <c:v>1028.2373</c:v>
                </c:pt>
                <c:pt idx="3026">
                  <c:v>1029.0493999999999</c:v>
                </c:pt>
                <c:pt idx="3027">
                  <c:v>1030.0983999999999</c:v>
                </c:pt>
                <c:pt idx="3028">
                  <c:v>1031.4232</c:v>
                </c:pt>
                <c:pt idx="3029">
                  <c:v>1033.0201</c:v>
                </c:pt>
                <c:pt idx="3030">
                  <c:v>1034.866</c:v>
                </c:pt>
                <c:pt idx="3031">
                  <c:v>1036.8610999999999</c:v>
                </c:pt>
                <c:pt idx="3032">
                  <c:v>1038.9022</c:v>
                </c:pt>
                <c:pt idx="3033">
                  <c:v>1040.8156000000001</c:v>
                </c:pt>
                <c:pt idx="3034">
                  <c:v>1042.4903999999999</c:v>
                </c:pt>
                <c:pt idx="3035">
                  <c:v>1043.7929999999999</c:v>
                </c:pt>
                <c:pt idx="3036">
                  <c:v>1044.6703999999997</c:v>
                </c:pt>
                <c:pt idx="3037">
                  <c:v>1045.1682999999998</c:v>
                </c:pt>
                <c:pt idx="3038">
                  <c:v>1045.3440999999998</c:v>
                </c:pt>
                <c:pt idx="3039">
                  <c:v>1045.3417999999999</c:v>
                </c:pt>
                <c:pt idx="3040">
                  <c:v>1045.3179</c:v>
                </c:pt>
                <c:pt idx="3041">
                  <c:v>1045.3947999999998</c:v>
                </c:pt>
                <c:pt idx="3042">
                  <c:v>1045.6492999999998</c:v>
                </c:pt>
                <c:pt idx="3043">
                  <c:v>1046.0886</c:v>
                </c:pt>
                <c:pt idx="3044">
                  <c:v>1046.6728999999998</c:v>
                </c:pt>
                <c:pt idx="3045">
                  <c:v>1047.2656000000002</c:v>
                </c:pt>
                <c:pt idx="3046">
                  <c:v>1047.7678000000001</c:v>
                </c:pt>
                <c:pt idx="3047">
                  <c:v>1048.0520999999999</c:v>
                </c:pt>
                <c:pt idx="3048">
                  <c:v>1048.0726</c:v>
                </c:pt>
                <c:pt idx="3049">
                  <c:v>1047.8009</c:v>
                </c:pt>
                <c:pt idx="3050">
                  <c:v>1047.3181</c:v>
                </c:pt>
                <c:pt idx="3051">
                  <c:v>1046.6852999999999</c:v>
                </c:pt>
                <c:pt idx="3052">
                  <c:v>1046.0132999999998</c:v>
                </c:pt>
                <c:pt idx="3053">
                  <c:v>1045.3706</c:v>
                </c:pt>
                <c:pt idx="3054">
                  <c:v>1044.7791</c:v>
                </c:pt>
                <c:pt idx="3055">
                  <c:v>1044.2296000000001</c:v>
                </c:pt>
                <c:pt idx="3056">
                  <c:v>1043.6234999999997</c:v>
                </c:pt>
                <c:pt idx="3057">
                  <c:v>1042.8751</c:v>
                </c:pt>
                <c:pt idx="3058">
                  <c:v>1041.8876</c:v>
                </c:pt>
                <c:pt idx="3059">
                  <c:v>1040.5762999999999</c:v>
                </c:pt>
                <c:pt idx="3060">
                  <c:v>1038.9280000000001</c:v>
                </c:pt>
                <c:pt idx="3061">
                  <c:v>1036.9703</c:v>
                </c:pt>
                <c:pt idx="3062">
                  <c:v>1034.7972</c:v>
                </c:pt>
                <c:pt idx="3063">
                  <c:v>1032.5233999999998</c:v>
                </c:pt>
                <c:pt idx="3064">
                  <c:v>1030.2786000000001</c:v>
                </c:pt>
                <c:pt idx="3065">
                  <c:v>1028.1914999999997</c:v>
                </c:pt>
                <c:pt idx="3066">
                  <c:v>1026.3406</c:v>
                </c:pt>
                <c:pt idx="3067">
                  <c:v>1024.7837</c:v>
                </c:pt>
                <c:pt idx="3068">
                  <c:v>1023.5187000000001</c:v>
                </c:pt>
                <c:pt idx="3069">
                  <c:v>1022.5309</c:v>
                </c:pt>
                <c:pt idx="3070">
                  <c:v>1021.7769000000001</c:v>
                </c:pt>
                <c:pt idx="3071">
                  <c:v>1021.2039000000001</c:v>
                </c:pt>
                <c:pt idx="3072">
                  <c:v>1020.7908000000001</c:v>
                </c:pt>
                <c:pt idx="3073">
                  <c:v>1020.5174999999999</c:v>
                </c:pt>
                <c:pt idx="3074">
                  <c:v>1020.38</c:v>
                </c:pt>
                <c:pt idx="3075">
                  <c:v>1020.3917</c:v>
                </c:pt>
                <c:pt idx="3076">
                  <c:v>1020.5560999999999</c:v>
                </c:pt>
                <c:pt idx="3077">
                  <c:v>1020.8664999999999</c:v>
                </c:pt>
                <c:pt idx="3078">
                  <c:v>1021.2836000000001</c:v>
                </c:pt>
                <c:pt idx="3079">
                  <c:v>1021.7606</c:v>
                </c:pt>
                <c:pt idx="3080">
                  <c:v>1022.2291</c:v>
                </c:pt>
                <c:pt idx="3081">
                  <c:v>1022.6075</c:v>
                </c:pt>
                <c:pt idx="3082">
                  <c:v>1022.8403</c:v>
                </c:pt>
                <c:pt idx="3083">
                  <c:v>1022.9105999999999</c:v>
                </c:pt>
                <c:pt idx="3084">
                  <c:v>1022.8367</c:v>
                </c:pt>
                <c:pt idx="3085">
                  <c:v>1022.6815</c:v>
                </c:pt>
                <c:pt idx="3086">
                  <c:v>1022.5445999999998</c:v>
                </c:pt>
                <c:pt idx="3087">
                  <c:v>1022.5157</c:v>
                </c:pt>
                <c:pt idx="3088">
                  <c:v>1022.7005</c:v>
                </c:pt>
                <c:pt idx="3089">
                  <c:v>1023.1168</c:v>
                </c:pt>
                <c:pt idx="3090">
                  <c:v>1023.7548</c:v>
                </c:pt>
                <c:pt idx="3091">
                  <c:v>1024.5389</c:v>
                </c:pt>
                <c:pt idx="3092">
                  <c:v>1025.3469</c:v>
                </c:pt>
                <c:pt idx="3093">
                  <c:v>1026.0393999999999</c:v>
                </c:pt>
                <c:pt idx="3094">
                  <c:v>1026.5148999999999</c:v>
                </c:pt>
                <c:pt idx="3095">
                  <c:v>1026.7049999999999</c:v>
                </c:pt>
                <c:pt idx="3096">
                  <c:v>1026.6296</c:v>
                </c:pt>
                <c:pt idx="3097">
                  <c:v>1026.3526999999999</c:v>
                </c:pt>
                <c:pt idx="3098">
                  <c:v>1026.0052000000001</c:v>
                </c:pt>
                <c:pt idx="3099">
                  <c:v>1025.7057000000002</c:v>
                </c:pt>
                <c:pt idx="3100">
                  <c:v>1025.5720999999999</c:v>
                </c:pt>
                <c:pt idx="3101">
                  <c:v>1025.6456000000001</c:v>
                </c:pt>
                <c:pt idx="3102">
                  <c:v>1025.9000000000001</c:v>
                </c:pt>
                <c:pt idx="3103">
                  <c:v>1026.2643999999998</c:v>
                </c:pt>
                <c:pt idx="3104">
                  <c:v>1026.6054999999999</c:v>
                </c:pt>
                <c:pt idx="3105">
                  <c:v>1026.8140999999998</c:v>
                </c:pt>
                <c:pt idx="3106">
                  <c:v>1026.8105</c:v>
                </c:pt>
                <c:pt idx="3107">
                  <c:v>1026.5889999999999</c:v>
                </c:pt>
                <c:pt idx="3108">
                  <c:v>1026.1967</c:v>
                </c:pt>
                <c:pt idx="3109">
                  <c:v>1025.7554</c:v>
                </c:pt>
                <c:pt idx="3110">
                  <c:v>1025.4016000000001</c:v>
                </c:pt>
                <c:pt idx="3111">
                  <c:v>1025.2733999999998</c:v>
                </c:pt>
                <c:pt idx="3112">
                  <c:v>1025.4446</c:v>
                </c:pt>
                <c:pt idx="3113">
                  <c:v>1025.9459000000002</c:v>
                </c:pt>
                <c:pt idx="3114">
                  <c:v>1026.7380000000001</c:v>
                </c:pt>
                <c:pt idx="3115">
                  <c:v>1027.7225000000001</c:v>
                </c:pt>
                <c:pt idx="3116">
                  <c:v>1028.7961</c:v>
                </c:pt>
                <c:pt idx="3117">
                  <c:v>1029.8530999999998</c:v>
                </c:pt>
                <c:pt idx="3118">
                  <c:v>1030.8328999999999</c:v>
                </c:pt>
                <c:pt idx="3119">
                  <c:v>1031.6902999999998</c:v>
                </c:pt>
                <c:pt idx="3120">
                  <c:v>1032.4321</c:v>
                </c:pt>
                <c:pt idx="3121">
                  <c:v>1033.0772999999999</c:v>
                </c:pt>
                <c:pt idx="3122">
                  <c:v>1033.6126999999999</c:v>
                </c:pt>
                <c:pt idx="3123">
                  <c:v>1034.0360000000001</c:v>
                </c:pt>
                <c:pt idx="3124">
                  <c:v>1034.2769000000001</c:v>
                </c:pt>
                <c:pt idx="3125">
                  <c:v>1034.2635</c:v>
                </c:pt>
                <c:pt idx="3126">
                  <c:v>1033.9336000000001</c:v>
                </c:pt>
                <c:pt idx="3127">
                  <c:v>1033.2103999999999</c:v>
                </c:pt>
                <c:pt idx="3128">
                  <c:v>1032.1023999999998</c:v>
                </c:pt>
                <c:pt idx="3129">
                  <c:v>1030.6487</c:v>
                </c:pt>
                <c:pt idx="3130">
                  <c:v>1028.9639999999999</c:v>
                </c:pt>
                <c:pt idx="3131">
                  <c:v>1027.1936999999998</c:v>
                </c:pt>
                <c:pt idx="3132">
                  <c:v>1025.472</c:v>
                </c:pt>
                <c:pt idx="3133">
                  <c:v>1023.9545000000001</c:v>
                </c:pt>
                <c:pt idx="3134">
                  <c:v>1022.7336</c:v>
                </c:pt>
                <c:pt idx="3135">
                  <c:v>1021.8270999999999</c:v>
                </c:pt>
                <c:pt idx="3136">
                  <c:v>1021.246</c:v>
                </c:pt>
                <c:pt idx="3137">
                  <c:v>1020.9036</c:v>
                </c:pt>
                <c:pt idx="3138">
                  <c:v>1020.7271</c:v>
                </c:pt>
                <c:pt idx="3139">
                  <c:v>1020.6393</c:v>
                </c:pt>
                <c:pt idx="3140">
                  <c:v>1020.5583</c:v>
                </c:pt>
                <c:pt idx="3141">
                  <c:v>1020.4828</c:v>
                </c:pt>
                <c:pt idx="3142">
                  <c:v>1020.4</c:v>
                </c:pt>
                <c:pt idx="3143">
                  <c:v>1020.3381000000001</c:v>
                </c:pt>
                <c:pt idx="3144">
                  <c:v>1020.3518999999999</c:v>
                </c:pt>
                <c:pt idx="3145">
                  <c:v>1020.4554999999999</c:v>
                </c:pt>
                <c:pt idx="3146">
                  <c:v>1020.6805000000002</c:v>
                </c:pt>
                <c:pt idx="3147">
                  <c:v>1021.0301999999999</c:v>
                </c:pt>
                <c:pt idx="3148">
                  <c:v>1021.4528999999999</c:v>
                </c:pt>
                <c:pt idx="3149">
                  <c:v>1021.9349</c:v>
                </c:pt>
                <c:pt idx="3150">
                  <c:v>1022.4115999999999</c:v>
                </c:pt>
                <c:pt idx="3151">
                  <c:v>1022.8422999999999</c:v>
                </c:pt>
                <c:pt idx="3152">
                  <c:v>1023.2117000000001</c:v>
                </c:pt>
                <c:pt idx="3153">
                  <c:v>1023.5170999999999</c:v>
                </c:pt>
                <c:pt idx="3154">
                  <c:v>1023.7922</c:v>
                </c:pt>
                <c:pt idx="3155">
                  <c:v>1024.0720999999999</c:v>
                </c:pt>
                <c:pt idx="3156">
                  <c:v>1024.4214999999999</c:v>
                </c:pt>
                <c:pt idx="3157">
                  <c:v>1024.8830999999998</c:v>
                </c:pt>
                <c:pt idx="3158">
                  <c:v>1025.4901</c:v>
                </c:pt>
                <c:pt idx="3159">
                  <c:v>1026.2474</c:v>
                </c:pt>
                <c:pt idx="3160">
                  <c:v>1027.1357</c:v>
                </c:pt>
                <c:pt idx="3161">
                  <c:v>1028.0916</c:v>
                </c:pt>
                <c:pt idx="3162">
                  <c:v>1029.0738999999999</c:v>
                </c:pt>
                <c:pt idx="3163">
                  <c:v>1029.9833999999998</c:v>
                </c:pt>
                <c:pt idx="3164">
                  <c:v>1030.7662</c:v>
                </c:pt>
                <c:pt idx="3165">
                  <c:v>1031.3701999999998</c:v>
                </c:pt>
                <c:pt idx="3166">
                  <c:v>1031.7725</c:v>
                </c:pt>
                <c:pt idx="3167">
                  <c:v>1031.9587000000001</c:v>
                </c:pt>
                <c:pt idx="3168">
                  <c:v>1031.9652000000001</c:v>
                </c:pt>
                <c:pt idx="3169">
                  <c:v>1031.8129999999999</c:v>
                </c:pt>
                <c:pt idx="3170">
                  <c:v>1031.5488</c:v>
                </c:pt>
                <c:pt idx="3171">
                  <c:v>1031.2079000000001</c:v>
                </c:pt>
                <c:pt idx="3172">
                  <c:v>1030.8510999999999</c:v>
                </c:pt>
                <c:pt idx="3173">
                  <c:v>1030.4965000000002</c:v>
                </c:pt>
                <c:pt idx="3174">
                  <c:v>1030.1897999999999</c:v>
                </c:pt>
                <c:pt idx="3175">
                  <c:v>1029.9526000000001</c:v>
                </c:pt>
                <c:pt idx="3176">
                  <c:v>1029.8201999999999</c:v>
                </c:pt>
                <c:pt idx="3177">
                  <c:v>1029.7992999999999</c:v>
                </c:pt>
                <c:pt idx="3178">
                  <c:v>1029.8906999999999</c:v>
                </c:pt>
                <c:pt idx="3179">
                  <c:v>1030.1075000000001</c:v>
                </c:pt>
                <c:pt idx="3180">
                  <c:v>1030.4071000000001</c:v>
                </c:pt>
                <c:pt idx="3181">
                  <c:v>1030.7673</c:v>
                </c:pt>
                <c:pt idx="3182">
                  <c:v>1031.1725999999999</c:v>
                </c:pt>
                <c:pt idx="3183">
                  <c:v>1031.5745999999999</c:v>
                </c:pt>
                <c:pt idx="3184">
                  <c:v>1031.9739999999999</c:v>
                </c:pt>
                <c:pt idx="3185">
                  <c:v>1032.355</c:v>
                </c:pt>
                <c:pt idx="3186">
                  <c:v>1032.722</c:v>
                </c:pt>
                <c:pt idx="3187">
                  <c:v>1033.0875000000001</c:v>
                </c:pt>
                <c:pt idx="3188">
                  <c:v>1033.4452000000001</c:v>
                </c:pt>
                <c:pt idx="3189">
                  <c:v>1033.7852</c:v>
                </c:pt>
                <c:pt idx="3190">
                  <c:v>1034.0762999999999</c:v>
                </c:pt>
                <c:pt idx="3191">
                  <c:v>1034.2838999999999</c:v>
                </c:pt>
                <c:pt idx="3192">
                  <c:v>1034.3558</c:v>
                </c:pt>
                <c:pt idx="3193">
                  <c:v>1034.2489</c:v>
                </c:pt>
                <c:pt idx="3194">
                  <c:v>1033.9377000000002</c:v>
                </c:pt>
                <c:pt idx="3195">
                  <c:v>1033.3991999999998</c:v>
                </c:pt>
                <c:pt idx="3196">
                  <c:v>1032.6592999999998</c:v>
                </c:pt>
                <c:pt idx="3197">
                  <c:v>1031.7294999999999</c:v>
                </c:pt>
                <c:pt idx="3198">
                  <c:v>1030.6547999999998</c:v>
                </c:pt>
                <c:pt idx="3199">
                  <c:v>1029.4630999999999</c:v>
                </c:pt>
                <c:pt idx="3200">
                  <c:v>1028.1834999999999</c:v>
                </c:pt>
                <c:pt idx="3201">
                  <c:v>1026.8417999999999</c:v>
                </c:pt>
                <c:pt idx="3202">
                  <c:v>1025.4546</c:v>
                </c:pt>
                <c:pt idx="3203">
                  <c:v>1024.05</c:v>
                </c:pt>
                <c:pt idx="3204">
                  <c:v>1022.6741000000001</c:v>
                </c:pt>
                <c:pt idx="3205">
                  <c:v>1021.3713</c:v>
                </c:pt>
                <c:pt idx="3206">
                  <c:v>1020.1978</c:v>
                </c:pt>
                <c:pt idx="3207">
                  <c:v>1019.2265</c:v>
                </c:pt>
                <c:pt idx="3208">
                  <c:v>1018.4835</c:v>
                </c:pt>
                <c:pt idx="3209">
                  <c:v>1017.9736</c:v>
                </c:pt>
                <c:pt idx="3210">
                  <c:v>1017.6776</c:v>
                </c:pt>
                <c:pt idx="3211">
                  <c:v>1017.5308</c:v>
                </c:pt>
                <c:pt idx="3212">
                  <c:v>1017.4499</c:v>
                </c:pt>
                <c:pt idx="3213">
                  <c:v>1017.3625999999998</c:v>
                </c:pt>
                <c:pt idx="3214">
                  <c:v>1017.2208000000002</c:v>
                </c:pt>
                <c:pt idx="3215">
                  <c:v>1017.0134</c:v>
                </c:pt>
                <c:pt idx="3216">
                  <c:v>1016.7657</c:v>
                </c:pt>
                <c:pt idx="3217">
                  <c:v>1016.5469000000001</c:v>
                </c:pt>
                <c:pt idx="3218">
                  <c:v>1016.4411999999999</c:v>
                </c:pt>
                <c:pt idx="3219">
                  <c:v>1016.5214999999998</c:v>
                </c:pt>
                <c:pt idx="3220">
                  <c:v>1016.8244</c:v>
                </c:pt>
                <c:pt idx="3221">
                  <c:v>1017.3391999999999</c:v>
                </c:pt>
                <c:pt idx="3222">
                  <c:v>1018.0385</c:v>
                </c:pt>
                <c:pt idx="3223">
                  <c:v>1018.8259999999999</c:v>
                </c:pt>
                <c:pt idx="3224">
                  <c:v>1019.6223</c:v>
                </c:pt>
                <c:pt idx="3225">
                  <c:v>1020.3655999999999</c:v>
                </c:pt>
                <c:pt idx="3226">
                  <c:v>1021.0081</c:v>
                </c:pt>
                <c:pt idx="3227">
                  <c:v>1021.5518999999999</c:v>
                </c:pt>
                <c:pt idx="3228">
                  <c:v>1022.0203</c:v>
                </c:pt>
                <c:pt idx="3229">
                  <c:v>1022.458</c:v>
                </c:pt>
                <c:pt idx="3230">
                  <c:v>1022.9055999999999</c:v>
                </c:pt>
                <c:pt idx="3231">
                  <c:v>1023.3711999999999</c:v>
                </c:pt>
                <c:pt idx="3232">
                  <c:v>1023.8535000000001</c:v>
                </c:pt>
                <c:pt idx="3233">
                  <c:v>1024.3009</c:v>
                </c:pt>
                <c:pt idx="3234">
                  <c:v>1024.6812999999997</c:v>
                </c:pt>
                <c:pt idx="3235">
                  <c:v>1024.9440999999999</c:v>
                </c:pt>
                <c:pt idx="3236">
                  <c:v>1025.0657000000001</c:v>
                </c:pt>
                <c:pt idx="3237">
                  <c:v>1025.0432999999998</c:v>
                </c:pt>
                <c:pt idx="3238">
                  <c:v>1024.9307000000001</c:v>
                </c:pt>
                <c:pt idx="3239">
                  <c:v>1024.7501</c:v>
                </c:pt>
                <c:pt idx="3240">
                  <c:v>1024.5735</c:v>
                </c:pt>
                <c:pt idx="3241">
                  <c:v>1024.4259000000002</c:v>
                </c:pt>
                <c:pt idx="3242">
                  <c:v>1024.3406</c:v>
                </c:pt>
                <c:pt idx="3243">
                  <c:v>1024.3258000000001</c:v>
                </c:pt>
                <c:pt idx="3244">
                  <c:v>1024.3605</c:v>
                </c:pt>
                <c:pt idx="3245">
                  <c:v>1024.4585000000002</c:v>
                </c:pt>
                <c:pt idx="3246">
                  <c:v>1024.6161999999999</c:v>
                </c:pt>
                <c:pt idx="3247">
                  <c:v>1024.8673999999999</c:v>
                </c:pt>
                <c:pt idx="3248">
                  <c:v>1025.2454</c:v>
                </c:pt>
                <c:pt idx="3249">
                  <c:v>1025.8026</c:v>
                </c:pt>
                <c:pt idx="3250">
                  <c:v>1026.5718999999999</c:v>
                </c:pt>
                <c:pt idx="3251">
                  <c:v>1027.5648999999999</c:v>
                </c:pt>
                <c:pt idx="3252">
                  <c:v>1028.7756000000002</c:v>
                </c:pt>
                <c:pt idx="3253">
                  <c:v>1030.1511999999998</c:v>
                </c:pt>
                <c:pt idx="3254">
                  <c:v>1031.6330999999998</c:v>
                </c:pt>
                <c:pt idx="3255">
                  <c:v>1033.1333999999997</c:v>
                </c:pt>
                <c:pt idx="3256">
                  <c:v>1034.5937999999999</c:v>
                </c:pt>
                <c:pt idx="3257">
                  <c:v>1035.9632999999999</c:v>
                </c:pt>
                <c:pt idx="3258">
                  <c:v>1037.2054000000001</c:v>
                </c:pt>
                <c:pt idx="3259">
                  <c:v>1038.3301999999999</c:v>
                </c:pt>
                <c:pt idx="3260">
                  <c:v>1039.3400999999999</c:v>
                </c:pt>
                <c:pt idx="3261">
                  <c:v>1040.2472</c:v>
                </c:pt>
                <c:pt idx="3262">
                  <c:v>1041.0690999999999</c:v>
                </c:pt>
                <c:pt idx="3263">
                  <c:v>1041.8129999999999</c:v>
                </c:pt>
                <c:pt idx="3264">
                  <c:v>1042.4652000000001</c:v>
                </c:pt>
                <c:pt idx="3265">
                  <c:v>1043.0236</c:v>
                </c:pt>
                <c:pt idx="3266">
                  <c:v>1043.4958000000001</c:v>
                </c:pt>
                <c:pt idx="3267">
                  <c:v>1043.8677</c:v>
                </c:pt>
                <c:pt idx="3268">
                  <c:v>1044.1614999999997</c:v>
                </c:pt>
                <c:pt idx="3269">
                  <c:v>1044.3785</c:v>
                </c:pt>
                <c:pt idx="3270">
                  <c:v>1044.5305000000001</c:v>
                </c:pt>
                <c:pt idx="3271">
                  <c:v>1044.6152</c:v>
                </c:pt>
                <c:pt idx="3272">
                  <c:v>1044.5930999999998</c:v>
                </c:pt>
                <c:pt idx="3273">
                  <c:v>1044.4431</c:v>
                </c:pt>
                <c:pt idx="3274">
                  <c:v>1044.1162999999999</c:v>
                </c:pt>
                <c:pt idx="3275">
                  <c:v>1043.558</c:v>
                </c:pt>
                <c:pt idx="3276">
                  <c:v>1042.7518</c:v>
                </c:pt>
                <c:pt idx="3277">
                  <c:v>1041.6815999999999</c:v>
                </c:pt>
                <c:pt idx="3278">
                  <c:v>1040.3681999999999</c:v>
                </c:pt>
                <c:pt idx="3279">
                  <c:v>1038.8632999999998</c:v>
                </c:pt>
                <c:pt idx="3280">
                  <c:v>1037.2179000000001</c:v>
                </c:pt>
                <c:pt idx="3281">
                  <c:v>1035.5151000000001</c:v>
                </c:pt>
                <c:pt idx="3282">
                  <c:v>1033.8117999999999</c:v>
                </c:pt>
                <c:pt idx="3283">
                  <c:v>1032.1646999999998</c:v>
                </c:pt>
                <c:pt idx="3284">
                  <c:v>1030.6034999999997</c:v>
                </c:pt>
                <c:pt idx="3285">
                  <c:v>1029.1455000000001</c:v>
                </c:pt>
                <c:pt idx="3286">
                  <c:v>1027.8071</c:v>
                </c:pt>
                <c:pt idx="3287">
                  <c:v>1026.569</c:v>
                </c:pt>
                <c:pt idx="3288">
                  <c:v>1025.4369000000002</c:v>
                </c:pt>
                <c:pt idx="3289">
                  <c:v>1024.4226000000001</c:v>
                </c:pt>
                <c:pt idx="3290">
                  <c:v>1023.5089</c:v>
                </c:pt>
                <c:pt idx="3291">
                  <c:v>1022.7162</c:v>
                </c:pt>
                <c:pt idx="3292">
                  <c:v>1022.0453</c:v>
                </c:pt>
                <c:pt idx="3293">
                  <c:v>1021.4858</c:v>
                </c:pt>
                <c:pt idx="3294">
                  <c:v>1021.0308</c:v>
                </c:pt>
                <c:pt idx="3295">
                  <c:v>1020.6506000000001</c:v>
                </c:pt>
                <c:pt idx="3296">
                  <c:v>1020.2961</c:v>
                </c:pt>
                <c:pt idx="3297">
                  <c:v>1019.9343</c:v>
                </c:pt>
                <c:pt idx="3298">
                  <c:v>1019.5105</c:v>
                </c:pt>
                <c:pt idx="3299">
                  <c:v>1018.9856</c:v>
                </c:pt>
                <c:pt idx="3300">
                  <c:v>1018.3394999999999</c:v>
                </c:pt>
                <c:pt idx="3301">
                  <c:v>1017.5582000000001</c:v>
                </c:pt>
                <c:pt idx="3302">
                  <c:v>1016.6924</c:v>
                </c:pt>
                <c:pt idx="3303">
                  <c:v>1015.7726</c:v>
                </c:pt>
                <c:pt idx="3304">
                  <c:v>1014.8761</c:v>
                </c:pt>
                <c:pt idx="3305">
                  <c:v>1014.0947000000001</c:v>
                </c:pt>
                <c:pt idx="3306">
                  <c:v>1013.5082</c:v>
                </c:pt>
                <c:pt idx="3307">
                  <c:v>1013.1704999999999</c:v>
                </c:pt>
                <c:pt idx="3308">
                  <c:v>1013.119</c:v>
                </c:pt>
                <c:pt idx="3309">
                  <c:v>1013.3571999999998</c:v>
                </c:pt>
                <c:pt idx="3310">
                  <c:v>1013.8475999999999</c:v>
                </c:pt>
                <c:pt idx="3311">
                  <c:v>1014.5296</c:v>
                </c:pt>
                <c:pt idx="3312">
                  <c:v>1015.3322999999999</c:v>
                </c:pt>
                <c:pt idx="3313">
                  <c:v>1016.1819</c:v>
                </c:pt>
                <c:pt idx="3314">
                  <c:v>1017.0403</c:v>
                </c:pt>
                <c:pt idx="3315">
                  <c:v>1017.8878999999998</c:v>
                </c:pt>
                <c:pt idx="3316">
                  <c:v>1018.7159</c:v>
                </c:pt>
                <c:pt idx="3317">
                  <c:v>1019.5505000000001</c:v>
                </c:pt>
                <c:pt idx="3318">
                  <c:v>1020.4247</c:v>
                </c:pt>
                <c:pt idx="3319">
                  <c:v>1021.3549999999999</c:v>
                </c:pt>
                <c:pt idx="3320">
                  <c:v>1022.3465999999999</c:v>
                </c:pt>
                <c:pt idx="3321">
                  <c:v>1023.3946999999998</c:v>
                </c:pt>
                <c:pt idx="3322">
                  <c:v>1024.4763</c:v>
                </c:pt>
                <c:pt idx="3323">
                  <c:v>1025.5817999999999</c:v>
                </c:pt>
                <c:pt idx="3324">
                  <c:v>1026.6781999999998</c:v>
                </c:pt>
                <c:pt idx="3325">
                  <c:v>1027.7748999999999</c:v>
                </c:pt>
                <c:pt idx="3326">
                  <c:v>1028.9019000000001</c:v>
                </c:pt>
                <c:pt idx="3327">
                  <c:v>1030.0609999999999</c:v>
                </c:pt>
                <c:pt idx="3328">
                  <c:v>1031.2720999999999</c:v>
                </c:pt>
                <c:pt idx="3329">
                  <c:v>1032.5471</c:v>
                </c:pt>
                <c:pt idx="3330">
                  <c:v>1033.8443999999997</c:v>
                </c:pt>
                <c:pt idx="3331">
                  <c:v>1035.0957000000001</c:v>
                </c:pt>
                <c:pt idx="3332">
                  <c:v>1036.2291</c:v>
                </c:pt>
                <c:pt idx="3333">
                  <c:v>1037.1527999999998</c:v>
                </c:pt>
                <c:pt idx="3334">
                  <c:v>1037.8118999999999</c:v>
                </c:pt>
                <c:pt idx="3335">
                  <c:v>1038.1681999999998</c:v>
                </c:pt>
                <c:pt idx="3336">
                  <c:v>1038.2429</c:v>
                </c:pt>
                <c:pt idx="3337">
                  <c:v>1038.0945999999999</c:v>
                </c:pt>
                <c:pt idx="3338">
                  <c:v>1037.8027</c:v>
                </c:pt>
                <c:pt idx="3339">
                  <c:v>1037.4565000000002</c:v>
                </c:pt>
                <c:pt idx="3340">
                  <c:v>1037.1353999999999</c:v>
                </c:pt>
                <c:pt idx="3341">
                  <c:v>1036.8509999999999</c:v>
                </c:pt>
                <c:pt idx="3342">
                  <c:v>1036.5907</c:v>
                </c:pt>
                <c:pt idx="3343">
                  <c:v>1036.3272999999999</c:v>
                </c:pt>
                <c:pt idx="3344">
                  <c:v>1035.9639999999999</c:v>
                </c:pt>
                <c:pt idx="3345">
                  <c:v>1035.463</c:v>
                </c:pt>
                <c:pt idx="3346">
                  <c:v>1034.7836</c:v>
                </c:pt>
                <c:pt idx="3347">
                  <c:v>1033.9412</c:v>
                </c:pt>
                <c:pt idx="3348">
                  <c:v>1032.9819</c:v>
                </c:pt>
                <c:pt idx="3349">
                  <c:v>1032.001</c:v>
                </c:pt>
                <c:pt idx="3350">
                  <c:v>1031.0917999999999</c:v>
                </c:pt>
                <c:pt idx="3351">
                  <c:v>1030.3329999999999</c:v>
                </c:pt>
                <c:pt idx="3352">
                  <c:v>1029.7845</c:v>
                </c:pt>
                <c:pt idx="3353">
                  <c:v>1029.4437</c:v>
                </c:pt>
                <c:pt idx="3354">
                  <c:v>1029.2938999999999</c:v>
                </c:pt>
                <c:pt idx="3355">
                  <c:v>1029.2728</c:v>
                </c:pt>
                <c:pt idx="3356">
                  <c:v>1029.3173999999999</c:v>
                </c:pt>
                <c:pt idx="3357">
                  <c:v>1029.3883999999998</c:v>
                </c:pt>
                <c:pt idx="3358">
                  <c:v>1029.4241</c:v>
                </c:pt>
                <c:pt idx="3359">
                  <c:v>1029.441</c:v>
                </c:pt>
                <c:pt idx="3360">
                  <c:v>1029.4282000000001</c:v>
                </c:pt>
                <c:pt idx="3361">
                  <c:v>1029.4132</c:v>
                </c:pt>
                <c:pt idx="3362">
                  <c:v>1029.4102</c:v>
                </c:pt>
                <c:pt idx="3363">
                  <c:v>1029.4060000000002</c:v>
                </c:pt>
                <c:pt idx="3364">
                  <c:v>1029.4188000000001</c:v>
                </c:pt>
                <c:pt idx="3365">
                  <c:v>1029.4028000000001</c:v>
                </c:pt>
                <c:pt idx="3366">
                  <c:v>1029.3521999999998</c:v>
                </c:pt>
                <c:pt idx="3367">
                  <c:v>1029.2478000000001</c:v>
                </c:pt>
                <c:pt idx="3368">
                  <c:v>1029.0677000000001</c:v>
                </c:pt>
                <c:pt idx="3369">
                  <c:v>1028.8477</c:v>
                </c:pt>
                <c:pt idx="3370">
                  <c:v>1028.5785000000001</c:v>
                </c:pt>
                <c:pt idx="3371">
                  <c:v>1028.2979</c:v>
                </c:pt>
                <c:pt idx="3372">
                  <c:v>1028.0026</c:v>
                </c:pt>
                <c:pt idx="3373">
                  <c:v>1027.6959999999999</c:v>
                </c:pt>
                <c:pt idx="3374">
                  <c:v>1027.3539999999998</c:v>
                </c:pt>
                <c:pt idx="3375">
                  <c:v>1026.9601</c:v>
                </c:pt>
                <c:pt idx="3376">
                  <c:v>1026.4836</c:v>
                </c:pt>
                <c:pt idx="3377">
                  <c:v>1025.9094</c:v>
                </c:pt>
                <c:pt idx="3378">
                  <c:v>1025.2261000000001</c:v>
                </c:pt>
                <c:pt idx="3379">
                  <c:v>1024.4579000000001</c:v>
                </c:pt>
                <c:pt idx="3380">
                  <c:v>1023.629</c:v>
                </c:pt>
                <c:pt idx="3381">
                  <c:v>1022.7784000000001</c:v>
                </c:pt>
                <c:pt idx="3382">
                  <c:v>1021.9510999999999</c:v>
                </c:pt>
                <c:pt idx="3383">
                  <c:v>1021.1755000000002</c:v>
                </c:pt>
                <c:pt idx="3384">
                  <c:v>1020.4724</c:v>
                </c:pt>
                <c:pt idx="3385">
                  <c:v>1019.8520999999998</c:v>
                </c:pt>
                <c:pt idx="3386">
                  <c:v>1019.2943000000001</c:v>
                </c:pt>
                <c:pt idx="3387">
                  <c:v>1018.8000999999999</c:v>
                </c:pt>
                <c:pt idx="3388">
                  <c:v>1018.3571999999998</c:v>
                </c:pt>
                <c:pt idx="3389">
                  <c:v>1017.9643</c:v>
                </c:pt>
                <c:pt idx="3390">
                  <c:v>1017.6079</c:v>
                </c:pt>
                <c:pt idx="3391">
                  <c:v>1017.3191999999999</c:v>
                </c:pt>
                <c:pt idx="3392">
                  <c:v>1017.1125999999999</c:v>
                </c:pt>
                <c:pt idx="3393">
                  <c:v>1016.9954</c:v>
                </c:pt>
                <c:pt idx="3394">
                  <c:v>1017.0017</c:v>
                </c:pt>
                <c:pt idx="3395">
                  <c:v>1017.1205</c:v>
                </c:pt>
                <c:pt idx="3396">
                  <c:v>1017.3781</c:v>
                </c:pt>
                <c:pt idx="3397">
                  <c:v>1017.7752</c:v>
                </c:pt>
                <c:pt idx="3398">
                  <c:v>1018.2952</c:v>
                </c:pt>
                <c:pt idx="3399">
                  <c:v>1018.9513999999999</c:v>
                </c:pt>
                <c:pt idx="3400">
                  <c:v>1019.7193000000001</c:v>
                </c:pt>
                <c:pt idx="3401">
                  <c:v>1020.5934000000001</c:v>
                </c:pt>
                <c:pt idx="3402">
                  <c:v>1021.5508</c:v>
                </c:pt>
                <c:pt idx="3403">
                  <c:v>1022.5614999999999</c:v>
                </c:pt>
                <c:pt idx="3404">
                  <c:v>1023.5863000000002</c:v>
                </c:pt>
                <c:pt idx="3405">
                  <c:v>1024.5934999999997</c:v>
                </c:pt>
                <c:pt idx="3406">
                  <c:v>1025.5338999999999</c:v>
                </c:pt>
                <c:pt idx="3407">
                  <c:v>1026.3690999999999</c:v>
                </c:pt>
                <c:pt idx="3408">
                  <c:v>1027.0768</c:v>
                </c:pt>
                <c:pt idx="3409">
                  <c:v>1027.6602999999998</c:v>
                </c:pt>
                <c:pt idx="3410">
                  <c:v>1028.1090999999999</c:v>
                </c:pt>
                <c:pt idx="3411">
                  <c:v>1028.4661000000001</c:v>
                </c:pt>
                <c:pt idx="3412">
                  <c:v>1028.752</c:v>
                </c:pt>
                <c:pt idx="3413">
                  <c:v>1029.0084999999999</c:v>
                </c:pt>
                <c:pt idx="3414">
                  <c:v>1029.2621999999999</c:v>
                </c:pt>
                <c:pt idx="3415">
                  <c:v>1029.5688</c:v>
                </c:pt>
                <c:pt idx="3416">
                  <c:v>1029.9014999999999</c:v>
                </c:pt>
                <c:pt idx="3417">
                  <c:v>1030.2842999999998</c:v>
                </c:pt>
                <c:pt idx="3418">
                  <c:v>1030.6940999999997</c:v>
                </c:pt>
                <c:pt idx="3419">
                  <c:v>1031.1303999999998</c:v>
                </c:pt>
                <c:pt idx="3420">
                  <c:v>1031.5626999999999</c:v>
                </c:pt>
                <c:pt idx="3421">
                  <c:v>1032.0005000000001</c:v>
                </c:pt>
                <c:pt idx="3422">
                  <c:v>1032.4640999999999</c:v>
                </c:pt>
                <c:pt idx="3423">
                  <c:v>1032.9552000000001</c:v>
                </c:pt>
                <c:pt idx="3424">
                  <c:v>1033.5305000000001</c:v>
                </c:pt>
                <c:pt idx="3425">
                  <c:v>1034.2206000000001</c:v>
                </c:pt>
                <c:pt idx="3426">
                  <c:v>1035.0486000000001</c:v>
                </c:pt>
                <c:pt idx="3427">
                  <c:v>1036.0237</c:v>
                </c:pt>
                <c:pt idx="3428">
                  <c:v>1037.1165000000001</c:v>
                </c:pt>
                <c:pt idx="3429">
                  <c:v>1038.2991999999999</c:v>
                </c:pt>
                <c:pt idx="3430">
                  <c:v>1039.4835</c:v>
                </c:pt>
                <c:pt idx="3431">
                  <c:v>1040.6106</c:v>
                </c:pt>
                <c:pt idx="3432">
                  <c:v>1041.5818999999999</c:v>
                </c:pt>
                <c:pt idx="3433">
                  <c:v>1042.3280999999999</c:v>
                </c:pt>
                <c:pt idx="3434">
                  <c:v>1042.8037999999999</c:v>
                </c:pt>
                <c:pt idx="3435">
                  <c:v>1042.9868000000001</c:v>
                </c:pt>
                <c:pt idx="3436">
                  <c:v>1042.8563999999999</c:v>
                </c:pt>
                <c:pt idx="3437">
                  <c:v>1042.4319</c:v>
                </c:pt>
                <c:pt idx="3438">
                  <c:v>1041.7469000000001</c:v>
                </c:pt>
                <c:pt idx="3439">
                  <c:v>1040.7929999999999</c:v>
                </c:pt>
                <c:pt idx="3440">
                  <c:v>1039.6144999999997</c:v>
                </c:pt>
                <c:pt idx="3441">
                  <c:v>1038.2072000000001</c:v>
                </c:pt>
                <c:pt idx="3442">
                  <c:v>1036.5829999999999</c:v>
                </c:pt>
                <c:pt idx="3443">
                  <c:v>1034.7631999999999</c:v>
                </c:pt>
                <c:pt idx="3444">
                  <c:v>1032.7825</c:v>
                </c:pt>
                <c:pt idx="3445">
                  <c:v>1030.6847999999998</c:v>
                </c:pt>
                <c:pt idx="3446">
                  <c:v>1028.5343999999998</c:v>
                </c:pt>
                <c:pt idx="3447">
                  <c:v>1026.3946999999998</c:v>
                </c:pt>
                <c:pt idx="3448">
                  <c:v>1024.3482999999999</c:v>
                </c:pt>
                <c:pt idx="3449">
                  <c:v>1022.4543</c:v>
                </c:pt>
                <c:pt idx="3450">
                  <c:v>1020.749</c:v>
                </c:pt>
                <c:pt idx="3451">
                  <c:v>1019.2759000000001</c:v>
                </c:pt>
                <c:pt idx="3452">
                  <c:v>1018.0374999999999</c:v>
                </c:pt>
                <c:pt idx="3453">
                  <c:v>1017.0237000000001</c:v>
                </c:pt>
                <c:pt idx="3454">
                  <c:v>1016.2359</c:v>
                </c:pt>
                <c:pt idx="3455">
                  <c:v>1015.65</c:v>
                </c:pt>
                <c:pt idx="3456">
                  <c:v>1015.2788000000002</c:v>
                </c:pt>
                <c:pt idx="3457">
                  <c:v>1015.0936</c:v>
                </c:pt>
                <c:pt idx="3458">
                  <c:v>1015.1273</c:v>
                </c:pt>
                <c:pt idx="3459">
                  <c:v>1015.3309999999999</c:v>
                </c:pt>
                <c:pt idx="3460">
                  <c:v>1015.717</c:v>
                </c:pt>
                <c:pt idx="3461">
                  <c:v>1016.2491</c:v>
                </c:pt>
                <c:pt idx="3462">
                  <c:v>1016.8797000000001</c:v>
                </c:pt>
                <c:pt idx="3463">
                  <c:v>1017.5742</c:v>
                </c:pt>
                <c:pt idx="3464">
                  <c:v>1018.2765000000002</c:v>
                </c:pt>
                <c:pt idx="3465">
                  <c:v>1018.9507</c:v>
                </c:pt>
                <c:pt idx="3466">
                  <c:v>1019.5659999999999</c:v>
                </c:pt>
                <c:pt idx="3467">
                  <c:v>1020.1105</c:v>
                </c:pt>
                <c:pt idx="3468">
                  <c:v>1020.5729</c:v>
                </c:pt>
                <c:pt idx="3469">
                  <c:v>1020.9557</c:v>
                </c:pt>
                <c:pt idx="3470">
                  <c:v>1021.2840000000001</c:v>
                </c:pt>
                <c:pt idx="3471">
                  <c:v>1021.5658</c:v>
                </c:pt>
                <c:pt idx="3472">
                  <c:v>1021.8255999999999</c:v>
                </c:pt>
                <c:pt idx="3473">
                  <c:v>1022.085</c:v>
                </c:pt>
                <c:pt idx="3474">
                  <c:v>1022.3509999999999</c:v>
                </c:pt>
                <c:pt idx="3475">
                  <c:v>1022.6569</c:v>
                </c:pt>
                <c:pt idx="3476">
                  <c:v>1022.98</c:v>
                </c:pt>
                <c:pt idx="3477">
                  <c:v>1023.3681999999999</c:v>
                </c:pt>
                <c:pt idx="3478">
                  <c:v>1023.7753000000001</c:v>
                </c:pt>
                <c:pt idx="3479">
                  <c:v>1024.2184</c:v>
                </c:pt>
                <c:pt idx="3480">
                  <c:v>1024.6967999999999</c:v>
                </c:pt>
                <c:pt idx="3481">
                  <c:v>1025.1809999999998</c:v>
                </c:pt>
                <c:pt idx="3482">
                  <c:v>1025.7147</c:v>
                </c:pt>
                <c:pt idx="3483">
                  <c:v>1026.2986000000001</c:v>
                </c:pt>
                <c:pt idx="3484">
                  <c:v>1026.9811</c:v>
                </c:pt>
                <c:pt idx="3485">
                  <c:v>1027.7901999999999</c:v>
                </c:pt>
                <c:pt idx="3486">
                  <c:v>1028.7607</c:v>
                </c:pt>
                <c:pt idx="3487">
                  <c:v>1029.9050000000002</c:v>
                </c:pt>
                <c:pt idx="3488">
                  <c:v>1031.2106000000001</c:v>
                </c:pt>
                <c:pt idx="3489">
                  <c:v>1032.6288999999999</c:v>
                </c:pt>
                <c:pt idx="3490">
                  <c:v>1034.0975000000001</c:v>
                </c:pt>
                <c:pt idx="3491">
                  <c:v>1035.5528999999999</c:v>
                </c:pt>
                <c:pt idx="3492">
                  <c:v>1036.9058000000002</c:v>
                </c:pt>
                <c:pt idx="3493">
                  <c:v>1038.1357</c:v>
                </c:pt>
                <c:pt idx="3494">
                  <c:v>1039.223</c:v>
                </c:pt>
                <c:pt idx="3495">
                  <c:v>1040.1945999999998</c:v>
                </c:pt>
                <c:pt idx="3496">
                  <c:v>1041.1206999999999</c:v>
                </c:pt>
                <c:pt idx="3497">
                  <c:v>1042.0413999999998</c:v>
                </c:pt>
                <c:pt idx="3498">
                  <c:v>1043.0418999999999</c:v>
                </c:pt>
                <c:pt idx="3499">
                  <c:v>1044.1238999999998</c:v>
                </c:pt>
                <c:pt idx="3500">
                  <c:v>1045.2964999999999</c:v>
                </c:pt>
                <c:pt idx="3501">
                  <c:v>1046.5115000000001</c:v>
                </c:pt>
                <c:pt idx="3502">
                  <c:v>1047.6985999999999</c:v>
                </c:pt>
                <c:pt idx="3503">
                  <c:v>1048.7968000000001</c:v>
                </c:pt>
                <c:pt idx="3504">
                  <c:v>1049.7356000000002</c:v>
                </c:pt>
                <c:pt idx="3505">
                  <c:v>1050.5059000000001</c:v>
                </c:pt>
                <c:pt idx="3506">
                  <c:v>1051.078</c:v>
                </c:pt>
                <c:pt idx="3507">
                  <c:v>1051.4966000000002</c:v>
                </c:pt>
                <c:pt idx="3508">
                  <c:v>1051.7676000000001</c:v>
                </c:pt>
                <c:pt idx="3509">
                  <c:v>1051.9178000000002</c:v>
                </c:pt>
                <c:pt idx="3510">
                  <c:v>1051.9377000000002</c:v>
                </c:pt>
                <c:pt idx="3511">
                  <c:v>1051.7643999999998</c:v>
                </c:pt>
                <c:pt idx="3512">
                  <c:v>1051.355</c:v>
                </c:pt>
                <c:pt idx="3513">
                  <c:v>1050.6217999999999</c:v>
                </c:pt>
                <c:pt idx="3514">
                  <c:v>1049.5203999999999</c:v>
                </c:pt>
                <c:pt idx="3515">
                  <c:v>1048.011</c:v>
                </c:pt>
                <c:pt idx="3516">
                  <c:v>1046.1171999999999</c:v>
                </c:pt>
                <c:pt idx="3517">
                  <c:v>1043.9014999999999</c:v>
                </c:pt>
                <c:pt idx="3518">
                  <c:v>1041.4427000000001</c:v>
                </c:pt>
                <c:pt idx="3519">
                  <c:v>1038.8867</c:v>
                </c:pt>
                <c:pt idx="3520">
                  <c:v>1036.3126</c:v>
                </c:pt>
                <c:pt idx="3521">
                  <c:v>1033.8208</c:v>
                </c:pt>
                <c:pt idx="3522">
                  <c:v>1031.489</c:v>
                </c:pt>
                <c:pt idx="3523">
                  <c:v>1029.3552</c:v>
                </c:pt>
                <c:pt idx="3524">
                  <c:v>1027.4276000000002</c:v>
                </c:pt>
                <c:pt idx="3525">
                  <c:v>1025.7473</c:v>
                </c:pt>
                <c:pt idx="3526">
                  <c:v>1024.2923999999998</c:v>
                </c:pt>
                <c:pt idx="3527">
                  <c:v>1023.1115</c:v>
                </c:pt>
                <c:pt idx="3528">
                  <c:v>1022.1882000000002</c:v>
                </c:pt>
                <c:pt idx="3529">
                  <c:v>1021.5497</c:v>
                </c:pt>
                <c:pt idx="3530">
                  <c:v>1021.168</c:v>
                </c:pt>
                <c:pt idx="3531">
                  <c:v>1021.0148</c:v>
                </c:pt>
                <c:pt idx="3532">
                  <c:v>1021.0428999999999</c:v>
                </c:pt>
                <c:pt idx="3533">
                  <c:v>1021.1840999999999</c:v>
                </c:pt>
                <c:pt idx="3534">
                  <c:v>1021.3796</c:v>
                </c:pt>
                <c:pt idx="3535">
                  <c:v>1021.5587</c:v>
                </c:pt>
                <c:pt idx="3536">
                  <c:v>1021.7061</c:v>
                </c:pt>
                <c:pt idx="3537">
                  <c:v>1021.7904000000001</c:v>
                </c:pt>
                <c:pt idx="3538">
                  <c:v>1021.8299999999999</c:v>
                </c:pt>
                <c:pt idx="3539">
                  <c:v>1021.8339999999998</c:v>
                </c:pt>
                <c:pt idx="3540">
                  <c:v>1021.8203999999998</c:v>
                </c:pt>
                <c:pt idx="3541">
                  <c:v>1021.7856</c:v>
                </c:pt>
                <c:pt idx="3542">
                  <c:v>1021.7349</c:v>
                </c:pt>
                <c:pt idx="3543">
                  <c:v>1021.6506000000001</c:v>
                </c:pt>
                <c:pt idx="3544">
                  <c:v>1021.5139</c:v>
                </c:pt>
                <c:pt idx="3545">
                  <c:v>1021.3055000000001</c:v>
                </c:pt>
                <c:pt idx="3546">
                  <c:v>1021.0458</c:v>
                </c:pt>
                <c:pt idx="3547">
                  <c:v>1020.7292</c:v>
                </c:pt>
                <c:pt idx="3548">
                  <c:v>1020.3825000000001</c:v>
                </c:pt>
                <c:pt idx="3549">
                  <c:v>1020.0115</c:v>
                </c:pt>
                <c:pt idx="3550">
                  <c:v>1019.6431</c:v>
                </c:pt>
                <c:pt idx="3551">
                  <c:v>1019.2551</c:v>
                </c:pt>
                <c:pt idx="3552">
                  <c:v>1018.8499999999999</c:v>
                </c:pt>
                <c:pt idx="3553">
                  <c:v>1018.4032999999998</c:v>
                </c:pt>
                <c:pt idx="3554">
                  <c:v>1017.9290999999998</c:v>
                </c:pt>
                <c:pt idx="3555">
                  <c:v>1017.4531999999999</c:v>
                </c:pt>
                <c:pt idx="3556">
                  <c:v>1017.0342000000001</c:v>
                </c:pt>
                <c:pt idx="3557">
                  <c:v>1016.7641</c:v>
                </c:pt>
                <c:pt idx="3558">
                  <c:v>1016.7537000000001</c:v>
                </c:pt>
                <c:pt idx="3559">
                  <c:v>1017.0974</c:v>
                </c:pt>
                <c:pt idx="3560">
                  <c:v>1017.8757000000002</c:v>
                </c:pt>
                <c:pt idx="3561">
                  <c:v>1019.1088000000001</c:v>
                </c:pt>
                <c:pt idx="3562">
                  <c:v>1020.7853000000001</c:v>
                </c:pt>
                <c:pt idx="3563">
                  <c:v>1022.7995000000001</c:v>
                </c:pt>
                <c:pt idx="3564">
                  <c:v>1025.0688</c:v>
                </c:pt>
                <c:pt idx="3565">
                  <c:v>1027.4549999999999</c:v>
                </c:pt>
                <c:pt idx="3566">
                  <c:v>1029.8600999999999</c:v>
                </c:pt>
                <c:pt idx="3567">
                  <c:v>1032.1858</c:v>
                </c:pt>
                <c:pt idx="3568">
                  <c:v>1034.4161000000001</c:v>
                </c:pt>
                <c:pt idx="3569">
                  <c:v>1036.5228999999999</c:v>
                </c:pt>
                <c:pt idx="3570">
                  <c:v>1038.498</c:v>
                </c:pt>
                <c:pt idx="3571">
                  <c:v>1040.365</c:v>
                </c:pt>
                <c:pt idx="3572">
                  <c:v>1042.0897</c:v>
                </c:pt>
                <c:pt idx="3573">
                  <c:v>1043.6487999999999</c:v>
                </c:pt>
                <c:pt idx="3574">
                  <c:v>1044.9684999999999</c:v>
                </c:pt>
                <c:pt idx="3575">
                  <c:v>1046.0045</c:v>
                </c:pt>
                <c:pt idx="3576">
                  <c:v>1046.7053000000001</c:v>
                </c:pt>
                <c:pt idx="3577">
                  <c:v>1047.0559000000001</c:v>
                </c:pt>
                <c:pt idx="3578">
                  <c:v>1047.0790999999999</c:v>
                </c:pt>
                <c:pt idx="3579">
                  <c:v>1046.8440999999998</c:v>
                </c:pt>
                <c:pt idx="3580">
                  <c:v>1046.4401</c:v>
                </c:pt>
                <c:pt idx="3581">
                  <c:v>1045.9371000000001</c:v>
                </c:pt>
                <c:pt idx="3582">
                  <c:v>1045.4332999999999</c:v>
                </c:pt>
                <c:pt idx="3583">
                  <c:v>1044.9697000000001</c:v>
                </c:pt>
                <c:pt idx="3584">
                  <c:v>1044.537</c:v>
                </c:pt>
                <c:pt idx="3585">
                  <c:v>1044.1253999999999</c:v>
                </c:pt>
                <c:pt idx="3586">
                  <c:v>1043.7064</c:v>
                </c:pt>
                <c:pt idx="3587">
                  <c:v>1043.2411999999999</c:v>
                </c:pt>
                <c:pt idx="3588">
                  <c:v>1042.7472</c:v>
                </c:pt>
                <c:pt idx="3589">
                  <c:v>1042.2573</c:v>
                </c:pt>
                <c:pt idx="3590">
                  <c:v>1041.847</c:v>
                </c:pt>
                <c:pt idx="3591">
                  <c:v>1041.5923999999998</c:v>
                </c:pt>
                <c:pt idx="3592">
                  <c:v>1041.5838999999999</c:v>
                </c:pt>
                <c:pt idx="3593">
                  <c:v>1041.8696</c:v>
                </c:pt>
                <c:pt idx="3594">
                  <c:v>1042.4419</c:v>
                </c:pt>
                <c:pt idx="3595">
                  <c:v>1043.2592999999999</c:v>
                </c:pt>
                <c:pt idx="3596">
                  <c:v>1044.2070000000001</c:v>
                </c:pt>
                <c:pt idx="3597">
                  <c:v>1045.1702999999998</c:v>
                </c:pt>
                <c:pt idx="3598">
                  <c:v>1046.0173</c:v>
                </c:pt>
                <c:pt idx="3599">
                  <c:v>1046.6396</c:v>
                </c:pt>
                <c:pt idx="3600">
                  <c:v>1046.9901</c:v>
                </c:pt>
                <c:pt idx="3601">
                  <c:v>1047.0629999999999</c:v>
                </c:pt>
                <c:pt idx="3602">
                  <c:v>1046.8863999999999</c:v>
                </c:pt>
                <c:pt idx="3603">
                  <c:v>1046.521</c:v>
                </c:pt>
                <c:pt idx="3604">
                  <c:v>1046.0361</c:v>
                </c:pt>
                <c:pt idx="3605">
                  <c:v>1045.4601</c:v>
                </c:pt>
                <c:pt idx="3606">
                  <c:v>1044.8115</c:v>
                </c:pt>
                <c:pt idx="3607">
                  <c:v>1044.0611999999999</c:v>
                </c:pt>
                <c:pt idx="3608">
                  <c:v>1043.1426999999999</c:v>
                </c:pt>
                <c:pt idx="3609">
                  <c:v>1042.0217</c:v>
                </c:pt>
                <c:pt idx="3610">
                  <c:v>1040.6291999999999</c:v>
                </c:pt>
                <c:pt idx="3611">
                  <c:v>1039.0052000000001</c:v>
                </c:pt>
                <c:pt idx="3612">
                  <c:v>1037.1487999999999</c:v>
                </c:pt>
                <c:pt idx="3613">
                  <c:v>1035.1513999999997</c:v>
                </c:pt>
                <c:pt idx="3614">
                  <c:v>1033.1251</c:v>
                </c:pt>
                <c:pt idx="3615">
                  <c:v>1031.1526999999999</c:v>
                </c:pt>
                <c:pt idx="3616">
                  <c:v>1029.33</c:v>
                </c:pt>
                <c:pt idx="3617">
                  <c:v>1027.6892999999998</c:v>
                </c:pt>
                <c:pt idx="3618">
                  <c:v>1026.2103999999999</c:v>
                </c:pt>
                <c:pt idx="3619">
                  <c:v>1024.8776</c:v>
                </c:pt>
                <c:pt idx="3620">
                  <c:v>1023.5898000000001</c:v>
                </c:pt>
                <c:pt idx="3621">
                  <c:v>1022.3155999999999</c:v>
                </c:pt>
                <c:pt idx="3622">
                  <c:v>1020.9879</c:v>
                </c:pt>
                <c:pt idx="3623">
                  <c:v>1019.601</c:v>
                </c:pt>
                <c:pt idx="3624">
                  <c:v>1018.1952</c:v>
                </c:pt>
                <c:pt idx="3625">
                  <c:v>1016.8184</c:v>
                </c:pt>
                <c:pt idx="3626">
                  <c:v>1015.5582000000001</c:v>
                </c:pt>
                <c:pt idx="3627">
                  <c:v>1014.4773</c:v>
                </c:pt>
                <c:pt idx="3628">
                  <c:v>1013.6317</c:v>
                </c:pt>
                <c:pt idx="3629">
                  <c:v>1013.0107</c:v>
                </c:pt>
                <c:pt idx="3630">
                  <c:v>1012.633</c:v>
                </c:pt>
                <c:pt idx="3631">
                  <c:v>1012.4274999999999</c:v>
                </c:pt>
                <c:pt idx="3632">
                  <c:v>1012.3708</c:v>
                </c:pt>
                <c:pt idx="3633">
                  <c:v>1012.4305000000001</c:v>
                </c:pt>
                <c:pt idx="3634">
                  <c:v>1012.5924</c:v>
                </c:pt>
                <c:pt idx="3635">
                  <c:v>1012.8796</c:v>
                </c:pt>
                <c:pt idx="3636">
                  <c:v>1013.3368999999999</c:v>
                </c:pt>
                <c:pt idx="3637">
                  <c:v>1013.9857000000001</c:v>
                </c:pt>
                <c:pt idx="3638">
                  <c:v>1014.8905</c:v>
                </c:pt>
                <c:pt idx="3639">
                  <c:v>1016.0346</c:v>
                </c:pt>
                <c:pt idx="3640">
                  <c:v>1017.4115999999999</c:v>
                </c:pt>
                <c:pt idx="3641">
                  <c:v>1018.9547</c:v>
                </c:pt>
                <c:pt idx="3642">
                  <c:v>1020.5905</c:v>
                </c:pt>
                <c:pt idx="3643">
                  <c:v>1022.2473</c:v>
                </c:pt>
                <c:pt idx="3644">
                  <c:v>1023.8376999999999</c:v>
                </c:pt>
                <c:pt idx="3645">
                  <c:v>1025.3259</c:v>
                </c:pt>
                <c:pt idx="3646">
                  <c:v>1026.6677999999999</c:v>
                </c:pt>
                <c:pt idx="3647">
                  <c:v>1027.8743999999997</c:v>
                </c:pt>
                <c:pt idx="3648">
                  <c:v>1028.9528</c:v>
                </c:pt>
                <c:pt idx="3649">
                  <c:v>1029.9077000000002</c:v>
                </c:pt>
                <c:pt idx="3650">
                  <c:v>1030.7615000000001</c:v>
                </c:pt>
                <c:pt idx="3651">
                  <c:v>1031.5172</c:v>
                </c:pt>
                <c:pt idx="3652">
                  <c:v>1032.1624999999997</c:v>
                </c:pt>
                <c:pt idx="3653">
                  <c:v>1032.7067000000002</c:v>
                </c:pt>
                <c:pt idx="3654">
                  <c:v>1033.1437999999998</c:v>
                </c:pt>
                <c:pt idx="3655">
                  <c:v>1033.5038</c:v>
                </c:pt>
                <c:pt idx="3656">
                  <c:v>1033.8186000000001</c:v>
                </c:pt>
                <c:pt idx="3657">
                  <c:v>1034.1261</c:v>
                </c:pt>
                <c:pt idx="3658">
                  <c:v>1034.4899</c:v>
                </c:pt>
                <c:pt idx="3659">
                  <c:v>1034.9296000000002</c:v>
                </c:pt>
                <c:pt idx="3660">
                  <c:v>1035.4928</c:v>
                </c:pt>
                <c:pt idx="3661">
                  <c:v>1036.1388999999999</c:v>
                </c:pt>
                <c:pt idx="3662">
                  <c:v>1036.8568</c:v>
                </c:pt>
                <c:pt idx="3663">
                  <c:v>1037.6038999999998</c:v>
                </c:pt>
                <c:pt idx="3664">
                  <c:v>1038.3126999999999</c:v>
                </c:pt>
                <c:pt idx="3665">
                  <c:v>1038.951</c:v>
                </c:pt>
                <c:pt idx="3666">
                  <c:v>1039.4679000000001</c:v>
                </c:pt>
                <c:pt idx="3667">
                  <c:v>1039.8688999999999</c:v>
                </c:pt>
                <c:pt idx="3668">
                  <c:v>1040.1482999999998</c:v>
                </c:pt>
                <c:pt idx="3669">
                  <c:v>1040.3289</c:v>
                </c:pt>
                <c:pt idx="3670">
                  <c:v>1040.4313999999999</c:v>
                </c:pt>
                <c:pt idx="3671">
                  <c:v>1040.4718</c:v>
                </c:pt>
                <c:pt idx="3672">
                  <c:v>1040.4681</c:v>
                </c:pt>
                <c:pt idx="3673">
                  <c:v>1040.3987999999999</c:v>
                </c:pt>
                <c:pt idx="3674">
                  <c:v>1040.2859000000001</c:v>
                </c:pt>
                <c:pt idx="3675">
                  <c:v>1040.0879</c:v>
                </c:pt>
                <c:pt idx="3676">
                  <c:v>1039.8163999999999</c:v>
                </c:pt>
                <c:pt idx="3677">
                  <c:v>1039.479</c:v>
                </c:pt>
                <c:pt idx="3678">
                  <c:v>1039.0646999999999</c:v>
                </c:pt>
                <c:pt idx="3679">
                  <c:v>1038.6137999999999</c:v>
                </c:pt>
                <c:pt idx="3680">
                  <c:v>1038.1079999999999</c:v>
                </c:pt>
                <c:pt idx="3681">
                  <c:v>1037.5763999999999</c:v>
                </c:pt>
                <c:pt idx="3682">
                  <c:v>1037.0159000000001</c:v>
                </c:pt>
                <c:pt idx="3683">
                  <c:v>1036.4221</c:v>
                </c:pt>
                <c:pt idx="3684">
                  <c:v>1035.7764</c:v>
                </c:pt>
                <c:pt idx="3685">
                  <c:v>1035.0786000000001</c:v>
                </c:pt>
                <c:pt idx="3686">
                  <c:v>1034.3307</c:v>
                </c:pt>
                <c:pt idx="3687">
                  <c:v>1033.5297</c:v>
                </c:pt>
                <c:pt idx="3688">
                  <c:v>1032.7156000000002</c:v>
                </c:pt>
                <c:pt idx="3689">
                  <c:v>1031.9111</c:v>
                </c:pt>
                <c:pt idx="3690">
                  <c:v>1031.1790999999998</c:v>
                </c:pt>
                <c:pt idx="3691">
                  <c:v>1030.5371</c:v>
                </c:pt>
                <c:pt idx="3692">
                  <c:v>1030.0298</c:v>
                </c:pt>
                <c:pt idx="3693">
                  <c:v>1029.6718999999998</c:v>
                </c:pt>
                <c:pt idx="3694">
                  <c:v>1029.4623999999999</c:v>
                </c:pt>
                <c:pt idx="3695">
                  <c:v>1029.3803999999998</c:v>
                </c:pt>
                <c:pt idx="3696">
                  <c:v>1029.3932999999997</c:v>
                </c:pt>
                <c:pt idx="3697">
                  <c:v>1029.4753000000001</c:v>
                </c:pt>
                <c:pt idx="3698">
                  <c:v>1029.5628999999999</c:v>
                </c:pt>
                <c:pt idx="3699">
                  <c:v>1029.6405999999999</c:v>
                </c:pt>
                <c:pt idx="3700">
                  <c:v>1029.6896999999999</c:v>
                </c:pt>
                <c:pt idx="3701">
                  <c:v>1029.6846999999998</c:v>
                </c:pt>
                <c:pt idx="3702">
                  <c:v>1029.6478999999999</c:v>
                </c:pt>
                <c:pt idx="3703">
                  <c:v>1029.5725</c:v>
                </c:pt>
                <c:pt idx="3704">
                  <c:v>1029.4932999999999</c:v>
                </c:pt>
                <c:pt idx="3705">
                  <c:v>1029.4203</c:v>
                </c:pt>
                <c:pt idx="3706">
                  <c:v>1029.3685</c:v>
                </c:pt>
                <c:pt idx="3707">
                  <c:v>1029.325</c:v>
                </c:pt>
                <c:pt idx="3708">
                  <c:v>1029.3030999999999</c:v>
                </c:pt>
                <c:pt idx="3709">
                  <c:v>1029.2602999999999</c:v>
                </c:pt>
                <c:pt idx="3710">
                  <c:v>1029.212</c:v>
                </c:pt>
                <c:pt idx="3711">
                  <c:v>1029.1203999999998</c:v>
                </c:pt>
                <c:pt idx="3712">
                  <c:v>1028.9817</c:v>
                </c:pt>
                <c:pt idx="3713">
                  <c:v>1028.8052</c:v>
                </c:pt>
                <c:pt idx="3714">
                  <c:v>1028.5775000000001</c:v>
                </c:pt>
                <c:pt idx="3715">
                  <c:v>1028.3225</c:v>
                </c:pt>
                <c:pt idx="3716">
                  <c:v>1028.0547999999999</c:v>
                </c:pt>
                <c:pt idx="3717">
                  <c:v>1027.7789</c:v>
                </c:pt>
                <c:pt idx="3718">
                  <c:v>1027.5168000000001</c:v>
                </c:pt>
                <c:pt idx="3719">
                  <c:v>1027.2648999999999</c:v>
                </c:pt>
                <c:pt idx="3720">
                  <c:v>1027.0516</c:v>
                </c:pt>
                <c:pt idx="3721">
                  <c:v>1026.8920999999998</c:v>
                </c:pt>
                <c:pt idx="3722">
                  <c:v>1026.8053</c:v>
                </c:pt>
                <c:pt idx="3723">
                  <c:v>1026.8317999999999</c:v>
                </c:pt>
                <c:pt idx="3724">
                  <c:v>1027.0203999999999</c:v>
                </c:pt>
                <c:pt idx="3725">
                  <c:v>1027.3778</c:v>
                </c:pt>
                <c:pt idx="3726">
                  <c:v>1027.9575000000002</c:v>
                </c:pt>
                <c:pt idx="3727">
                  <c:v>1028.741</c:v>
                </c:pt>
                <c:pt idx="3728">
                  <c:v>1029.7056000000002</c:v>
                </c:pt>
                <c:pt idx="3729">
                  <c:v>1030.787</c:v>
                </c:pt>
                <c:pt idx="3730">
                  <c:v>1031.9092000000001</c:v>
                </c:pt>
                <c:pt idx="3731">
                  <c:v>1032.9886000000001</c:v>
                </c:pt>
                <c:pt idx="3732">
                  <c:v>1033.9426000000001</c:v>
                </c:pt>
                <c:pt idx="3733">
                  <c:v>1034.7031999999999</c:v>
                </c:pt>
                <c:pt idx="3734">
                  <c:v>1035.2292</c:v>
                </c:pt>
                <c:pt idx="3735">
                  <c:v>1035.5116</c:v>
                </c:pt>
                <c:pt idx="3736">
                  <c:v>1035.5800999999999</c:v>
                </c:pt>
                <c:pt idx="3737">
                  <c:v>1035.4553000000001</c:v>
                </c:pt>
                <c:pt idx="3738">
                  <c:v>1035.1668999999999</c:v>
                </c:pt>
                <c:pt idx="3739">
                  <c:v>1034.7660000000001</c:v>
                </c:pt>
                <c:pt idx="3740">
                  <c:v>1034.2793999999999</c:v>
                </c:pt>
                <c:pt idx="3741">
                  <c:v>1033.7026000000001</c:v>
                </c:pt>
                <c:pt idx="3742">
                  <c:v>1033.0562</c:v>
                </c:pt>
                <c:pt idx="3743">
                  <c:v>1032.3496</c:v>
                </c:pt>
                <c:pt idx="3744">
                  <c:v>1031.6155000000001</c:v>
                </c:pt>
                <c:pt idx="3745">
                  <c:v>1030.8715</c:v>
                </c:pt>
                <c:pt idx="3746">
                  <c:v>1030.1608999999999</c:v>
                </c:pt>
                <c:pt idx="3747">
                  <c:v>1029.5209</c:v>
                </c:pt>
                <c:pt idx="3748">
                  <c:v>1028.9728</c:v>
                </c:pt>
                <c:pt idx="3749">
                  <c:v>1028.5305000000001</c:v>
                </c:pt>
                <c:pt idx="3750">
                  <c:v>1028.2001</c:v>
                </c:pt>
                <c:pt idx="3751">
                  <c:v>1027.9401</c:v>
                </c:pt>
                <c:pt idx="3752">
                  <c:v>1027.7272</c:v>
                </c:pt>
                <c:pt idx="3753">
                  <c:v>1027.5319999999999</c:v>
                </c:pt>
                <c:pt idx="3754">
                  <c:v>1027.3416</c:v>
                </c:pt>
                <c:pt idx="3755">
                  <c:v>1027.1635999999999</c:v>
                </c:pt>
                <c:pt idx="3756">
                  <c:v>1027.0068000000001</c:v>
                </c:pt>
                <c:pt idx="3757">
                  <c:v>1026.921</c:v>
                </c:pt>
                <c:pt idx="3758">
                  <c:v>1026.9309000000001</c:v>
                </c:pt>
                <c:pt idx="3759">
                  <c:v>1027.0675000000001</c:v>
                </c:pt>
                <c:pt idx="3760">
                  <c:v>1027.3401999999999</c:v>
                </c:pt>
                <c:pt idx="3761">
                  <c:v>1027.7286000000001</c:v>
                </c:pt>
                <c:pt idx="3762">
                  <c:v>1028.223</c:v>
                </c:pt>
                <c:pt idx="3763">
                  <c:v>1028.7906</c:v>
                </c:pt>
                <c:pt idx="3764">
                  <c:v>1029.4087000000002</c:v>
                </c:pt>
                <c:pt idx="3765">
                  <c:v>1030.0706</c:v>
                </c:pt>
                <c:pt idx="3766">
                  <c:v>1030.7953</c:v>
                </c:pt>
                <c:pt idx="3767">
                  <c:v>1031.5825</c:v>
                </c:pt>
                <c:pt idx="3768">
                  <c:v>1032.4651000000001</c:v>
                </c:pt>
                <c:pt idx="3769">
                  <c:v>1033.4319</c:v>
                </c:pt>
                <c:pt idx="3770">
                  <c:v>1034.4629</c:v>
                </c:pt>
                <c:pt idx="3771">
                  <c:v>1035.5219</c:v>
                </c:pt>
                <c:pt idx="3772">
                  <c:v>1036.5231999999999</c:v>
                </c:pt>
                <c:pt idx="3773">
                  <c:v>1037.4004</c:v>
                </c:pt>
                <c:pt idx="3774">
                  <c:v>1038.0626</c:v>
                </c:pt>
                <c:pt idx="3775">
                  <c:v>1038.4819</c:v>
                </c:pt>
                <c:pt idx="3776">
                  <c:v>1038.6189999999999</c:v>
                </c:pt>
                <c:pt idx="3777">
                  <c:v>1038.4973</c:v>
                </c:pt>
                <c:pt idx="3778">
                  <c:v>1038.1465000000001</c:v>
                </c:pt>
                <c:pt idx="3779">
                  <c:v>1037.6195</c:v>
                </c:pt>
                <c:pt idx="3780">
                  <c:v>1036.9655000000002</c:v>
                </c:pt>
                <c:pt idx="3781">
                  <c:v>1036.2325000000001</c:v>
                </c:pt>
                <c:pt idx="3782">
                  <c:v>1035.4213</c:v>
                </c:pt>
                <c:pt idx="3783">
                  <c:v>1034.5652</c:v>
                </c:pt>
                <c:pt idx="3784">
                  <c:v>1033.6673999999998</c:v>
                </c:pt>
                <c:pt idx="3785">
                  <c:v>1032.7419</c:v>
                </c:pt>
                <c:pt idx="3786">
                  <c:v>1031.8437999999999</c:v>
                </c:pt>
                <c:pt idx="3787">
                  <c:v>1031.0102999999999</c:v>
                </c:pt>
                <c:pt idx="3788">
                  <c:v>1030.3335999999999</c:v>
                </c:pt>
                <c:pt idx="3789">
                  <c:v>1029.8467000000001</c:v>
                </c:pt>
                <c:pt idx="3790">
                  <c:v>1029.6338999999998</c:v>
                </c:pt>
                <c:pt idx="3791">
                  <c:v>1029.6912999999997</c:v>
                </c:pt>
                <c:pt idx="3792">
                  <c:v>1029.9973</c:v>
                </c:pt>
                <c:pt idx="3793">
                  <c:v>1030.51</c:v>
                </c:pt>
                <c:pt idx="3794">
                  <c:v>1031.1416999999999</c:v>
                </c:pt>
                <c:pt idx="3795">
                  <c:v>1031.8076000000001</c:v>
                </c:pt>
                <c:pt idx="3796">
                  <c:v>1032.4413</c:v>
                </c:pt>
                <c:pt idx="3797">
                  <c:v>1032.9954</c:v>
                </c:pt>
                <c:pt idx="3798">
                  <c:v>1033.4649999999999</c:v>
                </c:pt>
                <c:pt idx="3799">
                  <c:v>1033.8696</c:v>
                </c:pt>
                <c:pt idx="3800">
                  <c:v>1034.239</c:v>
                </c:pt>
                <c:pt idx="3801">
                  <c:v>1034.6121999999998</c:v>
                </c:pt>
                <c:pt idx="3802">
                  <c:v>1035.0061000000001</c:v>
                </c:pt>
                <c:pt idx="3803">
                  <c:v>1035.4139</c:v>
                </c:pt>
                <c:pt idx="3804">
                  <c:v>1035.8029999999999</c:v>
                </c:pt>
                <c:pt idx="3805">
                  <c:v>1036.105</c:v>
                </c:pt>
                <c:pt idx="3806">
                  <c:v>1036.2769000000001</c:v>
                </c:pt>
                <c:pt idx="3807">
                  <c:v>1036.2421999999999</c:v>
                </c:pt>
                <c:pt idx="3808">
                  <c:v>1035.9570000000001</c:v>
                </c:pt>
                <c:pt idx="3809">
                  <c:v>1035.3978999999999</c:v>
                </c:pt>
                <c:pt idx="3810">
                  <c:v>1034.5695000000001</c:v>
                </c:pt>
                <c:pt idx="3811">
                  <c:v>1033.4573</c:v>
                </c:pt>
                <c:pt idx="3812">
                  <c:v>1032.0702999999999</c:v>
                </c:pt>
                <c:pt idx="3813">
                  <c:v>1030.4208000000001</c:v>
                </c:pt>
                <c:pt idx="3814">
                  <c:v>1028.473</c:v>
                </c:pt>
                <c:pt idx="3815">
                  <c:v>1026.2264</c:v>
                </c:pt>
                <c:pt idx="3816">
                  <c:v>1023.664</c:v>
                </c:pt>
                <c:pt idx="3817">
                  <c:v>1020.7767000000001</c:v>
                </c:pt>
                <c:pt idx="3818">
                  <c:v>1017.6034000000001</c:v>
                </c:pt>
                <c:pt idx="3819">
                  <c:v>1014.186</c:v>
                </c:pt>
                <c:pt idx="3820">
                  <c:v>1010.6261</c:v>
                </c:pt>
                <c:pt idx="3821">
                  <c:v>1007.0398</c:v>
                </c:pt>
                <c:pt idx="3822">
                  <c:v>1003.5281</c:v>
                </c:pt>
                <c:pt idx="3823">
                  <c:v>1000.2196</c:v>
                </c:pt>
                <c:pt idx="3824">
                  <c:v>997.20141999999998</c:v>
                </c:pt>
                <c:pt idx="3825">
                  <c:v>994.48479999999995</c:v>
                </c:pt>
                <c:pt idx="3826">
                  <c:v>992.10015999999996</c:v>
                </c:pt>
                <c:pt idx="3827">
                  <c:v>989.97675000000004</c:v>
                </c:pt>
                <c:pt idx="3828">
                  <c:v>988.06286999999986</c:v>
                </c:pt>
                <c:pt idx="3829">
                  <c:v>986.23950000000002</c:v>
                </c:pt>
                <c:pt idx="3830">
                  <c:v>984.43433000000005</c:v>
                </c:pt>
                <c:pt idx="3831">
                  <c:v>982.54693999999984</c:v>
                </c:pt>
                <c:pt idx="3832">
                  <c:v>980.53588999999999</c:v>
                </c:pt>
                <c:pt idx="3833">
                  <c:v>978.36736999999994</c:v>
                </c:pt>
                <c:pt idx="3834">
                  <c:v>976.02422999999987</c:v>
                </c:pt>
                <c:pt idx="3835">
                  <c:v>973.53479000000004</c:v>
                </c:pt>
                <c:pt idx="3836">
                  <c:v>970.90404999999998</c:v>
                </c:pt>
                <c:pt idx="3837">
                  <c:v>968.17853000000014</c:v>
                </c:pt>
                <c:pt idx="3838">
                  <c:v>965.35235999999986</c:v>
                </c:pt>
                <c:pt idx="3839">
                  <c:v>962.44091999999989</c:v>
                </c:pt>
                <c:pt idx="3840">
                  <c:v>959.46074999999996</c:v>
                </c:pt>
                <c:pt idx="3841">
                  <c:v>956.38756999999987</c:v>
                </c:pt>
                <c:pt idx="3842">
                  <c:v>953.25</c:v>
                </c:pt>
                <c:pt idx="3843">
                  <c:v>950.02514999999994</c:v>
                </c:pt>
                <c:pt idx="3844">
                  <c:v>946.74791999999991</c:v>
                </c:pt>
                <c:pt idx="3845">
                  <c:v>943.42205999999987</c:v>
                </c:pt>
                <c:pt idx="3846">
                  <c:v>940.06470000000002</c:v>
                </c:pt>
                <c:pt idx="3847">
                  <c:v>936.68555000000003</c:v>
                </c:pt>
                <c:pt idx="3848">
                  <c:v>933.30371000000002</c:v>
                </c:pt>
                <c:pt idx="3849">
                  <c:v>929.9070999999999</c:v>
                </c:pt>
                <c:pt idx="3850">
                  <c:v>926.48595999999998</c:v>
                </c:pt>
                <c:pt idx="3851">
                  <c:v>923.05639999999994</c:v>
                </c:pt>
                <c:pt idx="3852">
                  <c:v>919.60986000000003</c:v>
                </c:pt>
                <c:pt idx="3853">
                  <c:v>916.17156999999997</c:v>
                </c:pt>
                <c:pt idx="3854">
                  <c:v>912.78698999999995</c:v>
                </c:pt>
                <c:pt idx="3855">
                  <c:v>909.51331000000005</c:v>
                </c:pt>
                <c:pt idx="3856">
                  <c:v>906.42889000000002</c:v>
                </c:pt>
                <c:pt idx="3857">
                  <c:v>903.59484999999995</c:v>
                </c:pt>
                <c:pt idx="3858">
                  <c:v>901.07861000000003</c:v>
                </c:pt>
                <c:pt idx="3859">
                  <c:v>898.92089999999996</c:v>
                </c:pt>
                <c:pt idx="3860">
                  <c:v>897.10559000000001</c:v>
                </c:pt>
                <c:pt idx="3861">
                  <c:v>895.64501999999993</c:v>
                </c:pt>
                <c:pt idx="3862">
                  <c:v>894.47564999999997</c:v>
                </c:pt>
                <c:pt idx="3863">
                  <c:v>893.55724999999973</c:v>
                </c:pt>
                <c:pt idx="3864">
                  <c:v>892.84636999999987</c:v>
                </c:pt>
                <c:pt idx="3865">
                  <c:v>892.30304000000001</c:v>
                </c:pt>
                <c:pt idx="3866">
                  <c:v>891.89745999999991</c:v>
                </c:pt>
                <c:pt idx="3867">
                  <c:v>891.63659999999993</c:v>
                </c:pt>
                <c:pt idx="3868">
                  <c:v>891.49689000000001</c:v>
                </c:pt>
                <c:pt idx="3869">
                  <c:v>891.47882000000004</c:v>
                </c:pt>
                <c:pt idx="3870">
                  <c:v>891.54241999999988</c:v>
                </c:pt>
                <c:pt idx="3871">
                  <c:v>891.64557000000002</c:v>
                </c:pt>
                <c:pt idx="3872">
                  <c:v>891.70690999999999</c:v>
                </c:pt>
                <c:pt idx="3873">
                  <c:v>891.65588000000002</c:v>
                </c:pt>
                <c:pt idx="3874">
                  <c:v>891.40050999999994</c:v>
                </c:pt>
                <c:pt idx="3875">
                  <c:v>890.87108999999998</c:v>
                </c:pt>
                <c:pt idx="3876">
                  <c:v>890.00909000000001</c:v>
                </c:pt>
                <c:pt idx="3877">
                  <c:v>888.76781999999992</c:v>
                </c:pt>
                <c:pt idx="3878">
                  <c:v>887.14623999999992</c:v>
                </c:pt>
                <c:pt idx="3879">
                  <c:v>885.13324</c:v>
                </c:pt>
                <c:pt idx="3880">
                  <c:v>882.73906999999997</c:v>
                </c:pt>
                <c:pt idx="3881">
                  <c:v>879.98601999999994</c:v>
                </c:pt>
                <c:pt idx="3882">
                  <c:v>876.88701999999989</c:v>
                </c:pt>
                <c:pt idx="3883">
                  <c:v>873.48308999999995</c:v>
                </c:pt>
                <c:pt idx="3884">
                  <c:v>869.80457000000001</c:v>
                </c:pt>
                <c:pt idx="3885">
                  <c:v>865.91327000000001</c:v>
                </c:pt>
                <c:pt idx="3886">
                  <c:v>861.88953000000004</c:v>
                </c:pt>
                <c:pt idx="3887">
                  <c:v>857.77692000000002</c:v>
                </c:pt>
                <c:pt idx="3888">
                  <c:v>853.68426999999997</c:v>
                </c:pt>
                <c:pt idx="3889">
                  <c:v>849.65355999999997</c:v>
                </c:pt>
                <c:pt idx="3890">
                  <c:v>845.72289999999998</c:v>
                </c:pt>
                <c:pt idx="3891">
                  <c:v>841.93175999999994</c:v>
                </c:pt>
                <c:pt idx="3892">
                  <c:v>838.26342999999997</c:v>
                </c:pt>
                <c:pt idx="3893">
                  <c:v>834.72009000000003</c:v>
                </c:pt>
                <c:pt idx="3894">
                  <c:v>831.30315999999993</c:v>
                </c:pt>
                <c:pt idx="3895">
                  <c:v>828.01726999999994</c:v>
                </c:pt>
                <c:pt idx="3896">
                  <c:v>824.90410999999983</c:v>
                </c:pt>
                <c:pt idx="3897">
                  <c:v>822.01159999999993</c:v>
                </c:pt>
                <c:pt idx="3898">
                  <c:v>819.37298999999996</c:v>
                </c:pt>
                <c:pt idx="3899">
                  <c:v>817.04601999999988</c:v>
                </c:pt>
                <c:pt idx="3900">
                  <c:v>815.02386000000001</c:v>
                </c:pt>
                <c:pt idx="3901">
                  <c:v>813.27789000000007</c:v>
                </c:pt>
                <c:pt idx="3902">
                  <c:v>811.72333000000015</c:v>
                </c:pt>
                <c:pt idx="3903">
                  <c:v>810.25744999999984</c:v>
                </c:pt>
                <c:pt idx="3904">
                  <c:v>808.78015000000005</c:v>
                </c:pt>
                <c:pt idx="3905">
                  <c:v>807.16692999999987</c:v>
                </c:pt>
                <c:pt idx="3906">
                  <c:v>805.36614999999972</c:v>
                </c:pt>
                <c:pt idx="3907">
                  <c:v>803.34722999999974</c:v>
                </c:pt>
                <c:pt idx="3908">
                  <c:v>801.12572999999998</c:v>
                </c:pt>
                <c:pt idx="3909">
                  <c:v>798.73883000000012</c:v>
                </c:pt>
                <c:pt idx="3910">
                  <c:v>796.23383000000013</c:v>
                </c:pt>
                <c:pt idx="3911">
                  <c:v>793.63640999999996</c:v>
                </c:pt>
                <c:pt idx="3912">
                  <c:v>790.93126999999993</c:v>
                </c:pt>
                <c:pt idx="3913">
                  <c:v>788.0784900000001</c:v>
                </c:pt>
                <c:pt idx="3914">
                  <c:v>785.02306999999996</c:v>
                </c:pt>
                <c:pt idx="3915">
                  <c:v>781.64287999999999</c:v>
                </c:pt>
                <c:pt idx="3916">
                  <c:v>777.92334000000005</c:v>
                </c:pt>
                <c:pt idx="3917">
                  <c:v>773.80584999999996</c:v>
                </c:pt>
                <c:pt idx="3918">
                  <c:v>769.31848000000002</c:v>
                </c:pt>
                <c:pt idx="3919">
                  <c:v>764.54778999999996</c:v>
                </c:pt>
                <c:pt idx="3920">
                  <c:v>759.54601999999988</c:v>
                </c:pt>
                <c:pt idx="3921">
                  <c:v>754.44616999999994</c:v>
                </c:pt>
                <c:pt idx="3922">
                  <c:v>749.29926</c:v>
                </c:pt>
                <c:pt idx="3923">
                  <c:v>744.15637000000004</c:v>
                </c:pt>
                <c:pt idx="3924">
                  <c:v>739.01489000000004</c:v>
                </c:pt>
                <c:pt idx="3925">
                  <c:v>733.82720999999981</c:v>
                </c:pt>
                <c:pt idx="3926">
                  <c:v>728.56554999999992</c:v>
                </c:pt>
                <c:pt idx="3927">
                  <c:v>723.17291</c:v>
                </c:pt>
                <c:pt idx="3928">
                  <c:v>717.66034000000002</c:v>
                </c:pt>
                <c:pt idx="3929">
                  <c:v>712.0717800000001</c:v>
                </c:pt>
                <c:pt idx="3930">
                  <c:v>706.50365999999997</c:v>
                </c:pt>
                <c:pt idx="3931">
                  <c:v>701.09167000000002</c:v>
                </c:pt>
                <c:pt idx="3932">
                  <c:v>695.96123999999986</c:v>
                </c:pt>
                <c:pt idx="3933">
                  <c:v>691.23632999999984</c:v>
                </c:pt>
                <c:pt idx="3934">
                  <c:v>687.00378000000012</c:v>
                </c:pt>
                <c:pt idx="3935">
                  <c:v>683.28479000000016</c:v>
                </c:pt>
                <c:pt idx="3936">
                  <c:v>680.05475000000001</c:v>
                </c:pt>
                <c:pt idx="3937">
                  <c:v>677.26128999999992</c:v>
                </c:pt>
                <c:pt idx="3938">
                  <c:v>674.82213999999988</c:v>
                </c:pt>
                <c:pt idx="3939">
                  <c:v>672.66918999999996</c:v>
                </c:pt>
                <c:pt idx="3940">
                  <c:v>670.75023999999996</c:v>
                </c:pt>
                <c:pt idx="3941">
                  <c:v>669.04894999999999</c:v>
                </c:pt>
                <c:pt idx="3942">
                  <c:v>667.5446199999999</c:v>
                </c:pt>
                <c:pt idx="3943">
                  <c:v>666.25879000000009</c:v>
                </c:pt>
                <c:pt idx="3944">
                  <c:v>665.17193999999995</c:v>
                </c:pt>
                <c:pt idx="3945">
                  <c:v>664.24329</c:v>
                </c:pt>
                <c:pt idx="3946">
                  <c:v>663.42742999999984</c:v>
                </c:pt>
                <c:pt idx="3947">
                  <c:v>662.60571000000004</c:v>
                </c:pt>
                <c:pt idx="3948">
                  <c:v>661.70421999999996</c:v>
                </c:pt>
                <c:pt idx="3949">
                  <c:v>660.63184000000001</c:v>
                </c:pt>
                <c:pt idx="3950">
                  <c:v>659.34282999999994</c:v>
                </c:pt>
                <c:pt idx="3951">
                  <c:v>657.87279999999998</c:v>
                </c:pt>
                <c:pt idx="3952">
                  <c:v>656.27739999999994</c:v>
                </c:pt>
                <c:pt idx="3953">
                  <c:v>654.71325999999999</c:v>
                </c:pt>
                <c:pt idx="3954">
                  <c:v>653.28802000000007</c:v>
                </c:pt>
                <c:pt idx="3955">
                  <c:v>652.18506000000002</c:v>
                </c:pt>
                <c:pt idx="3956">
                  <c:v>651.48131999999998</c:v>
                </c:pt>
                <c:pt idx="3957">
                  <c:v>651.21869000000004</c:v>
                </c:pt>
                <c:pt idx="3958">
                  <c:v>651.37511999999992</c:v>
                </c:pt>
                <c:pt idx="3959">
                  <c:v>651.85204999999985</c:v>
                </c:pt>
                <c:pt idx="3960">
                  <c:v>652.52324999999996</c:v>
                </c:pt>
                <c:pt idx="3961">
                  <c:v>653.25372000000004</c:v>
                </c:pt>
                <c:pt idx="3962">
                  <c:v>653.93548999999996</c:v>
                </c:pt>
                <c:pt idx="3963">
                  <c:v>654.52148</c:v>
                </c:pt>
                <c:pt idx="3964">
                  <c:v>654.99371000000008</c:v>
                </c:pt>
                <c:pt idx="3965">
                  <c:v>655.41485999999998</c:v>
                </c:pt>
                <c:pt idx="3966">
                  <c:v>655.85290999999972</c:v>
                </c:pt>
                <c:pt idx="3967">
                  <c:v>656.36449999999991</c:v>
                </c:pt>
                <c:pt idx="3968">
                  <c:v>657.03827000000001</c:v>
                </c:pt>
                <c:pt idx="3969">
                  <c:v>657.86193999999989</c:v>
                </c:pt>
                <c:pt idx="3970">
                  <c:v>658.83819999999992</c:v>
                </c:pt>
                <c:pt idx="3971">
                  <c:v>659.90752999999972</c:v>
                </c:pt>
                <c:pt idx="3972">
                  <c:v>661.02985000000001</c:v>
                </c:pt>
                <c:pt idx="3973">
                  <c:v>662.13855000000001</c:v>
                </c:pt>
                <c:pt idx="3974">
                  <c:v>663.24823000000004</c:v>
                </c:pt>
                <c:pt idx="3975">
                  <c:v>664.3275799999999</c:v>
                </c:pt>
                <c:pt idx="3976">
                  <c:v>665.42138999999997</c:v>
                </c:pt>
                <c:pt idx="3977">
                  <c:v>666.53588999999999</c:v>
                </c:pt>
                <c:pt idx="3978">
                  <c:v>667.67346000000009</c:v>
                </c:pt>
                <c:pt idx="3979">
                  <c:v>668.80315999999993</c:v>
                </c:pt>
                <c:pt idx="3980">
                  <c:v>669.85344999999984</c:v>
                </c:pt>
                <c:pt idx="3981">
                  <c:v>670.71776999999997</c:v>
                </c:pt>
                <c:pt idx="3982">
                  <c:v>671.29729999999984</c:v>
                </c:pt>
                <c:pt idx="3983">
                  <c:v>671.48584000000005</c:v>
                </c:pt>
                <c:pt idx="3984">
                  <c:v>671.20923000000005</c:v>
                </c:pt>
                <c:pt idx="3985">
                  <c:v>670.46221999999977</c:v>
                </c:pt>
                <c:pt idx="3986">
                  <c:v>669.25482</c:v>
                </c:pt>
                <c:pt idx="3987">
                  <c:v>667.62854000000004</c:v>
                </c:pt>
                <c:pt idx="3988">
                  <c:v>665.65722999999991</c:v>
                </c:pt>
                <c:pt idx="3989">
                  <c:v>663.39055999999994</c:v>
                </c:pt>
                <c:pt idx="3990">
                  <c:v>660.87700999999993</c:v>
                </c:pt>
                <c:pt idx="3991">
                  <c:v>658.13689999999997</c:v>
                </c:pt>
                <c:pt idx="3992">
                  <c:v>655.17560000000003</c:v>
                </c:pt>
                <c:pt idx="3993">
                  <c:v>652.01659999999993</c:v>
                </c:pt>
                <c:pt idx="3994">
                  <c:v>648.65533000000005</c:v>
                </c:pt>
                <c:pt idx="3995">
                  <c:v>645.16613999999993</c:v>
                </c:pt>
                <c:pt idx="3996">
                  <c:v>641.59264999999994</c:v>
                </c:pt>
                <c:pt idx="3997">
                  <c:v>638.03399999999999</c:v>
                </c:pt>
                <c:pt idx="3998">
                  <c:v>634.56573000000003</c:v>
                </c:pt>
                <c:pt idx="3999">
                  <c:v>631.26220999999987</c:v>
                </c:pt>
                <c:pt idx="4000">
                  <c:v>628.15979000000004</c:v>
                </c:pt>
                <c:pt idx="4001">
                  <c:v>625.30260999999985</c:v>
                </c:pt>
                <c:pt idx="4002">
                  <c:v>622.68195000000003</c:v>
                </c:pt>
                <c:pt idx="4003">
                  <c:v>620.29552999999999</c:v>
                </c:pt>
                <c:pt idx="4004">
                  <c:v>618.13634999999999</c:v>
                </c:pt>
                <c:pt idx="4005">
                  <c:v>616.21771000000001</c:v>
                </c:pt>
                <c:pt idx="4006">
                  <c:v>614.55553999999984</c:v>
                </c:pt>
                <c:pt idx="4007">
                  <c:v>613.16521999999986</c:v>
                </c:pt>
                <c:pt idx="4008">
                  <c:v>612.04480000000001</c:v>
                </c:pt>
                <c:pt idx="4009">
                  <c:v>611.18688999999995</c:v>
                </c:pt>
                <c:pt idx="4010">
                  <c:v>610.53661999999986</c:v>
                </c:pt>
                <c:pt idx="4011">
                  <c:v>610.01495</c:v>
                </c:pt>
                <c:pt idx="4012">
                  <c:v>609.53485000000001</c:v>
                </c:pt>
                <c:pt idx="4013">
                  <c:v>609.02863000000002</c:v>
                </c:pt>
                <c:pt idx="4014">
                  <c:v>608.42467999999997</c:v>
                </c:pt>
                <c:pt idx="4015">
                  <c:v>607.70581000000004</c:v>
                </c:pt>
                <c:pt idx="4016">
                  <c:v>606.87224999999989</c:v>
                </c:pt>
                <c:pt idx="4017">
                  <c:v>605.97210999999993</c:v>
                </c:pt>
                <c:pt idx="4018">
                  <c:v>605.02715999999987</c:v>
                </c:pt>
                <c:pt idx="4019">
                  <c:v>604.06066999999985</c:v>
                </c:pt>
                <c:pt idx="4020">
                  <c:v>603.05138999999997</c:v>
                </c:pt>
                <c:pt idx="4021">
                  <c:v>601.96630999999991</c:v>
                </c:pt>
                <c:pt idx="4022">
                  <c:v>600.72625999999991</c:v>
                </c:pt>
                <c:pt idx="4023">
                  <c:v>599.26337000000012</c:v>
                </c:pt>
                <c:pt idx="4024">
                  <c:v>597.57294000000002</c:v>
                </c:pt>
                <c:pt idx="4025">
                  <c:v>595.64208999999994</c:v>
                </c:pt>
                <c:pt idx="4026">
                  <c:v>593.54773</c:v>
                </c:pt>
                <c:pt idx="4027">
                  <c:v>591.40667999999994</c:v>
                </c:pt>
                <c:pt idx="4028">
                  <c:v>589.33776999999986</c:v>
                </c:pt>
                <c:pt idx="4029">
                  <c:v>587.45684999999992</c:v>
                </c:pt>
                <c:pt idx="4030">
                  <c:v>585.84685999999988</c:v>
                </c:pt>
                <c:pt idx="4031">
                  <c:v>584.49805000000003</c:v>
                </c:pt>
                <c:pt idx="4032">
                  <c:v>583.38184000000001</c:v>
                </c:pt>
                <c:pt idx="4033">
                  <c:v>582.41112999999984</c:v>
                </c:pt>
                <c:pt idx="4034">
                  <c:v>581.48955999999998</c:v>
                </c:pt>
                <c:pt idx="4035">
                  <c:v>580.56677000000002</c:v>
                </c:pt>
                <c:pt idx="4036">
                  <c:v>579.60802999999999</c:v>
                </c:pt>
                <c:pt idx="4037">
                  <c:v>578.68817000000013</c:v>
                </c:pt>
                <c:pt idx="4038">
                  <c:v>577.87531000000001</c:v>
                </c:pt>
                <c:pt idx="4039">
                  <c:v>577.28278000000012</c:v>
                </c:pt>
                <c:pt idx="4040">
                  <c:v>577.02593999999999</c:v>
                </c:pt>
                <c:pt idx="4041">
                  <c:v>577.12676999999996</c:v>
                </c:pt>
                <c:pt idx="4042">
                  <c:v>577.59888000000012</c:v>
                </c:pt>
                <c:pt idx="4043">
                  <c:v>578.35821999999985</c:v>
                </c:pt>
                <c:pt idx="4044">
                  <c:v>579.29132000000004</c:v>
                </c:pt>
                <c:pt idx="4045">
                  <c:v>580.27863000000013</c:v>
                </c:pt>
                <c:pt idx="4046">
                  <c:v>581.22333000000015</c:v>
                </c:pt>
                <c:pt idx="4047">
                  <c:v>582.07146999999998</c:v>
                </c:pt>
                <c:pt idx="4048">
                  <c:v>582.81897000000004</c:v>
                </c:pt>
                <c:pt idx="4049">
                  <c:v>583.52550999999994</c:v>
                </c:pt>
                <c:pt idx="4050">
                  <c:v>584.24139000000002</c:v>
                </c:pt>
                <c:pt idx="4051">
                  <c:v>585.03203999999994</c:v>
                </c:pt>
                <c:pt idx="4052">
                  <c:v>585.92975000000001</c:v>
                </c:pt>
                <c:pt idx="4053">
                  <c:v>586.90014999999994</c:v>
                </c:pt>
                <c:pt idx="4054">
                  <c:v>587.88959</c:v>
                </c:pt>
                <c:pt idx="4055">
                  <c:v>588.79449000000011</c:v>
                </c:pt>
                <c:pt idx="4056">
                  <c:v>589.53472999999997</c:v>
                </c:pt>
                <c:pt idx="4057">
                  <c:v>590.02832000000001</c:v>
                </c:pt>
                <c:pt idx="4058">
                  <c:v>590.27246000000002</c:v>
                </c:pt>
                <c:pt idx="4059">
                  <c:v>590.26880000000017</c:v>
                </c:pt>
                <c:pt idx="4060">
                  <c:v>590.0934400000001</c:v>
                </c:pt>
                <c:pt idx="4061">
                  <c:v>589.82427999999993</c:v>
                </c:pt>
                <c:pt idx="4062">
                  <c:v>589.54314999999997</c:v>
                </c:pt>
                <c:pt idx="4063">
                  <c:v>589.30205999999987</c:v>
                </c:pt>
                <c:pt idx="4064">
                  <c:v>589.09929999999997</c:v>
                </c:pt>
                <c:pt idx="4065">
                  <c:v>588.91112999999984</c:v>
                </c:pt>
                <c:pt idx="4066">
                  <c:v>588.67822000000001</c:v>
                </c:pt>
                <c:pt idx="4067">
                  <c:v>588.32000999999991</c:v>
                </c:pt>
                <c:pt idx="4068">
                  <c:v>587.77386000000013</c:v>
                </c:pt>
                <c:pt idx="4069">
                  <c:v>587.01165999999989</c:v>
                </c:pt>
                <c:pt idx="4070">
                  <c:v>586.00860999999998</c:v>
                </c:pt>
                <c:pt idx="4071">
                  <c:v>584.80853000000002</c:v>
                </c:pt>
                <c:pt idx="4072">
                  <c:v>583.45708999999988</c:v>
                </c:pt>
                <c:pt idx="4073">
                  <c:v>582.01080000000002</c:v>
                </c:pt>
                <c:pt idx="4074">
                  <c:v>580.55371000000002</c:v>
                </c:pt>
                <c:pt idx="4075">
                  <c:v>579.09948999999995</c:v>
                </c:pt>
                <c:pt idx="4076">
                  <c:v>577.68164000000002</c:v>
                </c:pt>
                <c:pt idx="4077">
                  <c:v>576.30669999999986</c:v>
                </c:pt>
                <c:pt idx="4078">
                  <c:v>574.93401999999992</c:v>
                </c:pt>
                <c:pt idx="4079">
                  <c:v>573.57042999999999</c:v>
                </c:pt>
                <c:pt idx="4080">
                  <c:v>572.16234999999983</c:v>
                </c:pt>
                <c:pt idx="4081">
                  <c:v>570.71605999999997</c:v>
                </c:pt>
                <c:pt idx="4082">
                  <c:v>569.21783000000005</c:v>
                </c:pt>
                <c:pt idx="4083">
                  <c:v>567.69556</c:v>
                </c:pt>
                <c:pt idx="4084">
                  <c:v>566.17675999999994</c:v>
                </c:pt>
                <c:pt idx="4085">
                  <c:v>564.69916000000001</c:v>
                </c:pt>
                <c:pt idx="4086">
                  <c:v>563.29388000000006</c:v>
                </c:pt>
                <c:pt idx="4087">
                  <c:v>561.97717</c:v>
                </c:pt>
                <c:pt idx="4088">
                  <c:v>560.73773000000017</c:v>
                </c:pt>
                <c:pt idx="4089">
                  <c:v>559.56688999999983</c:v>
                </c:pt>
                <c:pt idx="4090">
                  <c:v>558.38231999999994</c:v>
                </c:pt>
                <c:pt idx="4091">
                  <c:v>557.13367000000005</c:v>
                </c:pt>
                <c:pt idx="4092">
                  <c:v>555.71924000000001</c:v>
                </c:pt>
                <c:pt idx="4093">
                  <c:v>554.09777999999994</c:v>
                </c:pt>
                <c:pt idx="4094">
                  <c:v>552.20648000000017</c:v>
                </c:pt>
                <c:pt idx="4095">
                  <c:v>550.02508999999998</c:v>
                </c:pt>
                <c:pt idx="4096">
                  <c:v>547.57690000000002</c:v>
                </c:pt>
                <c:pt idx="4097">
                  <c:v>544.90618999999992</c:v>
                </c:pt>
                <c:pt idx="4098">
                  <c:v>542.07532000000003</c:v>
                </c:pt>
                <c:pt idx="4099">
                  <c:v>539.13714999999991</c:v>
                </c:pt>
                <c:pt idx="4100">
                  <c:v>536.17816000000005</c:v>
                </c:pt>
                <c:pt idx="4101">
                  <c:v>533.20366999999999</c:v>
                </c:pt>
                <c:pt idx="4102">
                  <c:v>530.26739999999984</c:v>
                </c:pt>
                <c:pt idx="4103">
                  <c:v>527.37609999999984</c:v>
                </c:pt>
                <c:pt idx="4104">
                  <c:v>524.52959999999996</c:v>
                </c:pt>
                <c:pt idx="4105">
                  <c:v>521.76531999999997</c:v>
                </c:pt>
                <c:pt idx="4106">
                  <c:v>519.12842000000001</c:v>
                </c:pt>
                <c:pt idx="4107">
                  <c:v>516.66394000000003</c:v>
                </c:pt>
                <c:pt idx="4108">
                  <c:v>514.44915999999989</c:v>
                </c:pt>
                <c:pt idx="4109">
                  <c:v>512.53345000000002</c:v>
                </c:pt>
                <c:pt idx="4110">
                  <c:v>510.98241999999993</c:v>
                </c:pt>
                <c:pt idx="4111">
                  <c:v>509.77614999999986</c:v>
                </c:pt>
                <c:pt idx="4112">
                  <c:v>508.88195999999994</c:v>
                </c:pt>
                <c:pt idx="4113">
                  <c:v>508.24270999999999</c:v>
                </c:pt>
                <c:pt idx="4114">
                  <c:v>507.73562999999996</c:v>
                </c:pt>
                <c:pt idx="4115">
                  <c:v>507.25949000000008</c:v>
                </c:pt>
                <c:pt idx="4116">
                  <c:v>506.72655999999995</c:v>
                </c:pt>
                <c:pt idx="4117">
                  <c:v>506.07329999999996</c:v>
                </c:pt>
                <c:pt idx="4118">
                  <c:v>505.29702999999995</c:v>
                </c:pt>
                <c:pt idx="4119">
                  <c:v>504.42769999999996</c:v>
                </c:pt>
                <c:pt idx="4120">
                  <c:v>503.53319999999997</c:v>
                </c:pt>
                <c:pt idx="4121">
                  <c:v>502.70794999999993</c:v>
                </c:pt>
                <c:pt idx="4122">
                  <c:v>502.01177999999993</c:v>
                </c:pt>
                <c:pt idx="4123">
                  <c:v>501.52096999999992</c:v>
                </c:pt>
                <c:pt idx="4124">
                  <c:v>501.25692999999995</c:v>
                </c:pt>
                <c:pt idx="4125">
                  <c:v>501.18027000000001</c:v>
                </c:pt>
                <c:pt idx="4126">
                  <c:v>501.28322999999995</c:v>
                </c:pt>
                <c:pt idx="4127">
                  <c:v>501.45943999999992</c:v>
                </c:pt>
                <c:pt idx="4128">
                  <c:v>501.64307000000002</c:v>
                </c:pt>
                <c:pt idx="4129">
                  <c:v>501.76168999999999</c:v>
                </c:pt>
                <c:pt idx="4130">
                  <c:v>501.73754999999994</c:v>
                </c:pt>
                <c:pt idx="4131">
                  <c:v>501.52298000000002</c:v>
                </c:pt>
                <c:pt idx="4132">
                  <c:v>501.07898</c:v>
                </c:pt>
                <c:pt idx="4133">
                  <c:v>500.36789000000005</c:v>
                </c:pt>
                <c:pt idx="4134">
                  <c:v>499.37076000000002</c:v>
                </c:pt>
                <c:pt idx="4135">
                  <c:v>498.08481</c:v>
                </c:pt>
                <c:pt idx="4136">
                  <c:v>496.49929999999995</c:v>
                </c:pt>
                <c:pt idx="4137">
                  <c:v>494.61761000000001</c:v>
                </c:pt>
                <c:pt idx="4138">
                  <c:v>492.47082999999992</c:v>
                </c:pt>
                <c:pt idx="4139">
                  <c:v>490.06975999999992</c:v>
                </c:pt>
                <c:pt idx="4140">
                  <c:v>487.48009999999994</c:v>
                </c:pt>
                <c:pt idx="4141">
                  <c:v>484.73227000000003</c:v>
                </c:pt>
                <c:pt idx="4142">
                  <c:v>481.88750999999996</c:v>
                </c:pt>
                <c:pt idx="4143">
                  <c:v>479.01447000000002</c:v>
                </c:pt>
                <c:pt idx="4144">
                  <c:v>476.15347000000008</c:v>
                </c:pt>
                <c:pt idx="4145">
                  <c:v>473.36852999999996</c:v>
                </c:pt>
                <c:pt idx="4146">
                  <c:v>470.71447999999992</c:v>
                </c:pt>
                <c:pt idx="4147">
                  <c:v>468.20299999999992</c:v>
                </c:pt>
                <c:pt idx="4148">
                  <c:v>465.88898</c:v>
                </c:pt>
                <c:pt idx="4149">
                  <c:v>463.77686</c:v>
                </c:pt>
                <c:pt idx="4150">
                  <c:v>461.84987999999998</c:v>
                </c:pt>
                <c:pt idx="4151">
                  <c:v>460.11475000000002</c:v>
                </c:pt>
                <c:pt idx="4152">
                  <c:v>458.51635999999996</c:v>
                </c:pt>
                <c:pt idx="4153">
                  <c:v>457.02129999999994</c:v>
                </c:pt>
                <c:pt idx="4154">
                  <c:v>455.59930000000003</c:v>
                </c:pt>
                <c:pt idx="4155">
                  <c:v>454.19436999999999</c:v>
                </c:pt>
                <c:pt idx="4156">
                  <c:v>452.80103000000003</c:v>
                </c:pt>
                <c:pt idx="4157">
                  <c:v>451.40427</c:v>
                </c:pt>
                <c:pt idx="4158">
                  <c:v>450.01755000000003</c:v>
                </c:pt>
                <c:pt idx="4159">
                  <c:v>448.67110999999994</c:v>
                </c:pt>
                <c:pt idx="4160">
                  <c:v>447.36795000000001</c:v>
                </c:pt>
                <c:pt idx="4161">
                  <c:v>446.12484999999998</c:v>
                </c:pt>
                <c:pt idx="4162">
                  <c:v>444.94832999999994</c:v>
                </c:pt>
                <c:pt idx="4163">
                  <c:v>443.79128999999995</c:v>
                </c:pt>
                <c:pt idx="4164">
                  <c:v>442.65289000000007</c:v>
                </c:pt>
                <c:pt idx="4165">
                  <c:v>441.46782999999999</c:v>
                </c:pt>
                <c:pt idx="4166">
                  <c:v>440.24274000000008</c:v>
                </c:pt>
                <c:pt idx="4167">
                  <c:v>438.97644000000003</c:v>
                </c:pt>
                <c:pt idx="4168">
                  <c:v>437.69628999999992</c:v>
                </c:pt>
                <c:pt idx="4169">
                  <c:v>436.48342999999994</c:v>
                </c:pt>
                <c:pt idx="4170">
                  <c:v>435.38668999999999</c:v>
                </c:pt>
                <c:pt idx="4171">
                  <c:v>434.49669999999986</c:v>
                </c:pt>
                <c:pt idx="4172">
                  <c:v>433.82996000000009</c:v>
                </c:pt>
                <c:pt idx="4173">
                  <c:v>433.40700999999996</c:v>
                </c:pt>
                <c:pt idx="4174">
                  <c:v>433.15474999999998</c:v>
                </c:pt>
                <c:pt idx="4175">
                  <c:v>432.99669999999986</c:v>
                </c:pt>
                <c:pt idx="4176">
                  <c:v>432.81702000000001</c:v>
                </c:pt>
                <c:pt idx="4177">
                  <c:v>432.48934999999994</c:v>
                </c:pt>
                <c:pt idx="4178">
                  <c:v>431.93466000000001</c:v>
                </c:pt>
                <c:pt idx="4179">
                  <c:v>431.10681</c:v>
                </c:pt>
                <c:pt idx="4180">
                  <c:v>430.02019999999993</c:v>
                </c:pt>
                <c:pt idx="4181">
                  <c:v>428.73403999999994</c:v>
                </c:pt>
                <c:pt idx="4182">
                  <c:v>427.3349</c:v>
                </c:pt>
                <c:pt idx="4183">
                  <c:v>425.92580999999996</c:v>
                </c:pt>
                <c:pt idx="4184">
                  <c:v>424.56560999999999</c:v>
                </c:pt>
                <c:pt idx="4185">
                  <c:v>423.31943000000001</c:v>
                </c:pt>
                <c:pt idx="4186">
                  <c:v>422.16897999999992</c:v>
                </c:pt>
                <c:pt idx="4187">
                  <c:v>421.09569999999997</c:v>
                </c:pt>
                <c:pt idx="4188">
                  <c:v>420.05324999999999</c:v>
                </c:pt>
                <c:pt idx="4189">
                  <c:v>419.01983999999999</c:v>
                </c:pt>
                <c:pt idx="4190">
                  <c:v>417.99843999999996</c:v>
                </c:pt>
                <c:pt idx="4191">
                  <c:v>417.02454</c:v>
                </c:pt>
                <c:pt idx="4192">
                  <c:v>416.18198000000001</c:v>
                </c:pt>
                <c:pt idx="4193">
                  <c:v>415.58010999999993</c:v>
                </c:pt>
                <c:pt idx="4194">
                  <c:v>415.29113999999981</c:v>
                </c:pt>
                <c:pt idx="4195">
                  <c:v>415.34789999999998</c:v>
                </c:pt>
                <c:pt idx="4196">
                  <c:v>415.73748999999992</c:v>
                </c:pt>
                <c:pt idx="4197">
                  <c:v>416.36703</c:v>
                </c:pt>
                <c:pt idx="4198">
                  <c:v>417.07619999999986</c:v>
                </c:pt>
                <c:pt idx="4199">
                  <c:v>417.69695999999993</c:v>
                </c:pt>
                <c:pt idx="4200">
                  <c:v>418.01724000000002</c:v>
                </c:pt>
                <c:pt idx="4201">
                  <c:v>417.95004</c:v>
                </c:pt>
                <c:pt idx="4202">
                  <c:v>417.37334999999996</c:v>
                </c:pt>
                <c:pt idx="4203">
                  <c:v>416.33114999999987</c:v>
                </c:pt>
                <c:pt idx="4204">
                  <c:v>414.89623999999986</c:v>
                </c:pt>
                <c:pt idx="4205">
                  <c:v>413.15643</c:v>
                </c:pt>
                <c:pt idx="4206">
                  <c:v>411.27624999999995</c:v>
                </c:pt>
                <c:pt idx="4207">
                  <c:v>409.35052000000002</c:v>
                </c:pt>
                <c:pt idx="4208">
                  <c:v>407.40859999999986</c:v>
                </c:pt>
                <c:pt idx="4209">
                  <c:v>405.50432999999992</c:v>
                </c:pt>
                <c:pt idx="4210">
                  <c:v>403.55475000000001</c:v>
                </c:pt>
                <c:pt idx="4211">
                  <c:v>401.56756999999999</c:v>
                </c:pt>
                <c:pt idx="4212">
                  <c:v>399.49346999999995</c:v>
                </c:pt>
                <c:pt idx="4213">
                  <c:v>397.35266000000007</c:v>
                </c:pt>
                <c:pt idx="4214">
                  <c:v>395.21386999999999</c:v>
                </c:pt>
                <c:pt idx="4215">
                  <c:v>393.18450999999999</c:v>
                </c:pt>
                <c:pt idx="4216">
                  <c:v>391.37545999999992</c:v>
                </c:pt>
                <c:pt idx="4217">
                  <c:v>389.89487000000008</c:v>
                </c:pt>
                <c:pt idx="4218">
                  <c:v>388.78301999999996</c:v>
                </c:pt>
                <c:pt idx="4219">
                  <c:v>388.02212999999995</c:v>
                </c:pt>
                <c:pt idx="4220">
                  <c:v>387.53179999999986</c:v>
                </c:pt>
                <c:pt idx="4221">
                  <c:v>387.15381000000002</c:v>
                </c:pt>
                <c:pt idx="4222">
                  <c:v>386.74239999999992</c:v>
                </c:pt>
                <c:pt idx="4223">
                  <c:v>386.14963000000006</c:v>
                </c:pt>
                <c:pt idx="4224">
                  <c:v>385.30020000000002</c:v>
                </c:pt>
                <c:pt idx="4225">
                  <c:v>384.19864000000001</c:v>
                </c:pt>
                <c:pt idx="4226">
                  <c:v>382.89641999999986</c:v>
                </c:pt>
                <c:pt idx="4227">
                  <c:v>381.52954</c:v>
                </c:pt>
                <c:pt idx="4228">
                  <c:v>380.21420000000001</c:v>
                </c:pt>
                <c:pt idx="4229">
                  <c:v>379.0788</c:v>
                </c:pt>
                <c:pt idx="4230">
                  <c:v>378.18047999999999</c:v>
                </c:pt>
                <c:pt idx="4231">
                  <c:v>377.51671999999996</c:v>
                </c:pt>
                <c:pt idx="4232">
                  <c:v>377.02829000000003</c:v>
                </c:pt>
                <c:pt idx="4233">
                  <c:v>376.63427999999999</c:v>
                </c:pt>
                <c:pt idx="4234">
                  <c:v>376.20468000000005</c:v>
                </c:pt>
                <c:pt idx="4235">
                  <c:v>375.70269999999999</c:v>
                </c:pt>
                <c:pt idx="4236">
                  <c:v>375.07324</c:v>
                </c:pt>
                <c:pt idx="4237">
                  <c:v>374.35095000000001</c:v>
                </c:pt>
                <c:pt idx="4238">
                  <c:v>373.61023</c:v>
                </c:pt>
                <c:pt idx="4239">
                  <c:v>372.92879999999997</c:v>
                </c:pt>
                <c:pt idx="4240">
                  <c:v>372.36948000000007</c:v>
                </c:pt>
                <c:pt idx="4241">
                  <c:v>371.97689999999994</c:v>
                </c:pt>
                <c:pt idx="4242">
                  <c:v>371.72799999999995</c:v>
                </c:pt>
                <c:pt idx="4243">
                  <c:v>371.55529999999999</c:v>
                </c:pt>
                <c:pt idx="4244">
                  <c:v>371.37835999999993</c:v>
                </c:pt>
                <c:pt idx="4245">
                  <c:v>371.07324</c:v>
                </c:pt>
                <c:pt idx="4246">
                  <c:v>370.56118999999995</c:v>
                </c:pt>
                <c:pt idx="4247">
                  <c:v>369.79968000000002</c:v>
                </c:pt>
                <c:pt idx="4248">
                  <c:v>368.76970999999992</c:v>
                </c:pt>
                <c:pt idx="4249">
                  <c:v>367.54953</c:v>
                </c:pt>
                <c:pt idx="4250">
                  <c:v>366.20325000000003</c:v>
                </c:pt>
                <c:pt idx="4251">
                  <c:v>364.83942000000002</c:v>
                </c:pt>
                <c:pt idx="4252">
                  <c:v>363.57584000000008</c:v>
                </c:pt>
                <c:pt idx="4253">
                  <c:v>362.47237999999993</c:v>
                </c:pt>
                <c:pt idx="4254">
                  <c:v>361.60739000000001</c:v>
                </c:pt>
                <c:pt idx="4255">
                  <c:v>360.98357999999996</c:v>
                </c:pt>
                <c:pt idx="4256">
                  <c:v>360.60440000000006</c:v>
                </c:pt>
                <c:pt idx="4257">
                  <c:v>360.42786000000001</c:v>
                </c:pt>
                <c:pt idx="4258">
                  <c:v>360.41631999999981</c:v>
                </c:pt>
                <c:pt idx="4259">
                  <c:v>360.52172999999993</c:v>
                </c:pt>
                <c:pt idx="4260">
                  <c:v>360.69168000000002</c:v>
                </c:pt>
                <c:pt idx="4261">
                  <c:v>360.90914999999995</c:v>
                </c:pt>
                <c:pt idx="4262">
                  <c:v>361.14184999999998</c:v>
                </c:pt>
                <c:pt idx="4263">
                  <c:v>361.39394999999996</c:v>
                </c:pt>
                <c:pt idx="4264">
                  <c:v>361.64352000000002</c:v>
                </c:pt>
                <c:pt idx="4265">
                  <c:v>361.91631999999981</c:v>
                </c:pt>
                <c:pt idx="4266">
                  <c:v>362.17020000000002</c:v>
                </c:pt>
                <c:pt idx="4267">
                  <c:v>362.39663999999993</c:v>
                </c:pt>
                <c:pt idx="4268">
                  <c:v>362.55275999999992</c:v>
                </c:pt>
                <c:pt idx="4269">
                  <c:v>362.56900000000002</c:v>
                </c:pt>
                <c:pt idx="4270">
                  <c:v>362.40789999999993</c:v>
                </c:pt>
                <c:pt idx="4271">
                  <c:v>361.98946999999993</c:v>
                </c:pt>
                <c:pt idx="4272">
                  <c:v>361.30993999999993</c:v>
                </c:pt>
                <c:pt idx="4273">
                  <c:v>360.35610999999994</c:v>
                </c:pt>
                <c:pt idx="4274">
                  <c:v>359.21776999999992</c:v>
                </c:pt>
                <c:pt idx="4275">
                  <c:v>357.91857999999996</c:v>
                </c:pt>
                <c:pt idx="4276">
                  <c:v>356.59509000000003</c:v>
                </c:pt>
                <c:pt idx="4277">
                  <c:v>355.31760000000008</c:v>
                </c:pt>
                <c:pt idx="4278">
                  <c:v>354.14529000000005</c:v>
                </c:pt>
                <c:pt idx="4279">
                  <c:v>353.10039999999992</c:v>
                </c:pt>
                <c:pt idx="4280">
                  <c:v>352.12598000000008</c:v>
                </c:pt>
                <c:pt idx="4281">
                  <c:v>351.16931</c:v>
                </c:pt>
                <c:pt idx="4282">
                  <c:v>350.1463</c:v>
                </c:pt>
                <c:pt idx="4283">
                  <c:v>348.97530999999987</c:v>
                </c:pt>
                <c:pt idx="4284">
                  <c:v>347.65759000000008</c:v>
                </c:pt>
                <c:pt idx="4285">
                  <c:v>346.21969999999999</c:v>
                </c:pt>
                <c:pt idx="4286">
                  <c:v>344.75867</c:v>
                </c:pt>
                <c:pt idx="4287">
                  <c:v>343.41353999999995</c:v>
                </c:pt>
                <c:pt idx="4288">
                  <c:v>342.28859999999986</c:v>
                </c:pt>
                <c:pt idx="4289">
                  <c:v>341.46593999999993</c:v>
                </c:pt>
                <c:pt idx="4290">
                  <c:v>340.96969999999999</c:v>
                </c:pt>
                <c:pt idx="4291">
                  <c:v>340.71636999999987</c:v>
                </c:pt>
                <c:pt idx="4292">
                  <c:v>340.57619999999986</c:v>
                </c:pt>
                <c:pt idx="4293">
                  <c:v>340.38080000000002</c:v>
                </c:pt>
                <c:pt idx="4294">
                  <c:v>339.98764</c:v>
                </c:pt>
                <c:pt idx="4295">
                  <c:v>339.29369999999994</c:v>
                </c:pt>
                <c:pt idx="4296">
                  <c:v>338.30565999999999</c:v>
                </c:pt>
                <c:pt idx="4297">
                  <c:v>337.11428999999998</c:v>
                </c:pt>
                <c:pt idx="4298">
                  <c:v>335.87781000000001</c:v>
                </c:pt>
                <c:pt idx="4299">
                  <c:v>334.79729999999995</c:v>
                </c:pt>
                <c:pt idx="4300">
                  <c:v>334.05176</c:v>
                </c:pt>
                <c:pt idx="4301">
                  <c:v>333.73855999999995</c:v>
                </c:pt>
                <c:pt idx="4302">
                  <c:v>333.89346</c:v>
                </c:pt>
                <c:pt idx="4303">
                  <c:v>334.45278999999999</c:v>
                </c:pt>
                <c:pt idx="4304">
                  <c:v>335.28292999999996</c:v>
                </c:pt>
                <c:pt idx="4305">
                  <c:v>336.23428000000001</c:v>
                </c:pt>
                <c:pt idx="4306">
                  <c:v>337.18182000000002</c:v>
                </c:pt>
                <c:pt idx="4307">
                  <c:v>338.05822999999992</c:v>
                </c:pt>
                <c:pt idx="4308">
                  <c:v>338.85068000000007</c:v>
                </c:pt>
                <c:pt idx="4309">
                  <c:v>339.60622999999993</c:v>
                </c:pt>
                <c:pt idx="4310">
                  <c:v>340.40487999999999</c:v>
                </c:pt>
                <c:pt idx="4311">
                  <c:v>341.28676999999993</c:v>
                </c:pt>
                <c:pt idx="4312">
                  <c:v>342.27994000000001</c:v>
                </c:pt>
                <c:pt idx="4313">
                  <c:v>343.32440000000008</c:v>
                </c:pt>
                <c:pt idx="4314">
                  <c:v>344.28528</c:v>
                </c:pt>
                <c:pt idx="4315">
                  <c:v>345.05126999999999</c:v>
                </c:pt>
                <c:pt idx="4316">
                  <c:v>345.47094999999996</c:v>
                </c:pt>
                <c:pt idx="4317">
                  <c:v>345.45608999999996</c:v>
                </c:pt>
                <c:pt idx="4318">
                  <c:v>345.01947000000001</c:v>
                </c:pt>
                <c:pt idx="4319">
                  <c:v>344.23110999999989</c:v>
                </c:pt>
                <c:pt idx="4320">
                  <c:v>343.25695999999994</c:v>
                </c:pt>
                <c:pt idx="4321">
                  <c:v>342.25466999999998</c:v>
                </c:pt>
                <c:pt idx="4322">
                  <c:v>341.41878999999994</c:v>
                </c:pt>
                <c:pt idx="4323">
                  <c:v>340.86304000000001</c:v>
                </c:pt>
                <c:pt idx="4324">
                  <c:v>340.61831999999987</c:v>
                </c:pt>
                <c:pt idx="4325">
                  <c:v>340.64938000000006</c:v>
                </c:pt>
                <c:pt idx="4326">
                  <c:v>340.83562999999992</c:v>
                </c:pt>
                <c:pt idx="4327">
                  <c:v>341.04950000000002</c:v>
                </c:pt>
                <c:pt idx="4328">
                  <c:v>341.12484999999998</c:v>
                </c:pt>
                <c:pt idx="4329">
                  <c:v>340.97667999999993</c:v>
                </c:pt>
                <c:pt idx="4330">
                  <c:v>340.55295000000001</c:v>
                </c:pt>
                <c:pt idx="4331">
                  <c:v>339.82638999999995</c:v>
                </c:pt>
                <c:pt idx="4332">
                  <c:v>338.85239000000001</c:v>
                </c:pt>
                <c:pt idx="4333">
                  <c:v>337.67682000000002</c:v>
                </c:pt>
                <c:pt idx="4334">
                  <c:v>336.33233999999993</c:v>
                </c:pt>
                <c:pt idx="4335">
                  <c:v>334.83593999999994</c:v>
                </c:pt>
                <c:pt idx="4336">
                  <c:v>333.18768000000006</c:v>
                </c:pt>
                <c:pt idx="4337">
                  <c:v>331.30869000000001</c:v>
                </c:pt>
                <c:pt idx="4338">
                  <c:v>329.19547</c:v>
                </c:pt>
                <c:pt idx="4339">
                  <c:v>326.80029000000002</c:v>
                </c:pt>
                <c:pt idx="4340">
                  <c:v>324.14560000000006</c:v>
                </c:pt>
                <c:pt idx="4341">
                  <c:v>321.28835999999995</c:v>
                </c:pt>
                <c:pt idx="4342">
                  <c:v>318.31393000000003</c:v>
                </c:pt>
                <c:pt idx="4343">
                  <c:v>315.36937999999992</c:v>
                </c:pt>
                <c:pt idx="4344">
                  <c:v>312.55389000000002</c:v>
                </c:pt>
                <c:pt idx="4345">
                  <c:v>310.00225999999992</c:v>
                </c:pt>
                <c:pt idx="4346">
                  <c:v>307.78586000000001</c:v>
                </c:pt>
                <c:pt idx="4347">
                  <c:v>305.92462</c:v>
                </c:pt>
                <c:pt idx="4348">
                  <c:v>304.41381999999993</c:v>
                </c:pt>
                <c:pt idx="4349">
                  <c:v>303.19619999999986</c:v>
                </c:pt>
                <c:pt idx="4350">
                  <c:v>302.17892000000001</c:v>
                </c:pt>
                <c:pt idx="4351">
                  <c:v>301.29839999999996</c:v>
                </c:pt>
                <c:pt idx="4352">
                  <c:v>300.4599</c:v>
                </c:pt>
                <c:pt idx="4353">
                  <c:v>299.62423999999999</c:v>
                </c:pt>
                <c:pt idx="4354">
                  <c:v>298.76409999999993</c:v>
                </c:pt>
                <c:pt idx="4355">
                  <c:v>297.87634000000003</c:v>
                </c:pt>
                <c:pt idx="4356">
                  <c:v>296.98388999999992</c:v>
                </c:pt>
                <c:pt idx="4357">
                  <c:v>296.10116999999997</c:v>
                </c:pt>
                <c:pt idx="4358">
                  <c:v>295.2688</c:v>
                </c:pt>
                <c:pt idx="4359">
                  <c:v>294.47133999999994</c:v>
                </c:pt>
                <c:pt idx="4360">
                  <c:v>293.72866999999997</c:v>
                </c:pt>
                <c:pt idx="4361">
                  <c:v>293.00522000000001</c:v>
                </c:pt>
                <c:pt idx="4362">
                  <c:v>292.28989000000001</c:v>
                </c:pt>
                <c:pt idx="4363">
                  <c:v>291.52315999999996</c:v>
                </c:pt>
                <c:pt idx="4364">
                  <c:v>290.69666000000001</c:v>
                </c:pt>
                <c:pt idx="4365">
                  <c:v>289.80304000000001</c:v>
                </c:pt>
                <c:pt idx="4366">
                  <c:v>288.83645999999993</c:v>
                </c:pt>
                <c:pt idx="4367">
                  <c:v>287.81124999999992</c:v>
                </c:pt>
                <c:pt idx="4368">
                  <c:v>286.76818999999995</c:v>
                </c:pt>
                <c:pt idx="4369">
                  <c:v>285.72928000000002</c:v>
                </c:pt>
                <c:pt idx="4370">
                  <c:v>284.71982000000008</c:v>
                </c:pt>
                <c:pt idx="4371">
                  <c:v>283.74187999999992</c:v>
                </c:pt>
                <c:pt idx="4372">
                  <c:v>282.80160999999993</c:v>
                </c:pt>
                <c:pt idx="4373">
                  <c:v>281.86414000000002</c:v>
                </c:pt>
                <c:pt idx="4374">
                  <c:v>280.91189999999995</c:v>
                </c:pt>
                <c:pt idx="4375">
                  <c:v>279.93596999999994</c:v>
                </c:pt>
                <c:pt idx="4376">
                  <c:v>278.90313999999995</c:v>
                </c:pt>
                <c:pt idx="4377">
                  <c:v>277.86135999999993</c:v>
                </c:pt>
                <c:pt idx="4378">
                  <c:v>276.82083</c:v>
                </c:pt>
                <c:pt idx="4379">
                  <c:v>275.85007000000002</c:v>
                </c:pt>
                <c:pt idx="4380">
                  <c:v>274.99657999999988</c:v>
                </c:pt>
                <c:pt idx="4381">
                  <c:v>274.31695999999994</c:v>
                </c:pt>
                <c:pt idx="4382">
                  <c:v>273.82477</c:v>
                </c:pt>
                <c:pt idx="4383">
                  <c:v>273.53928000000002</c:v>
                </c:pt>
                <c:pt idx="4384">
                  <c:v>273.44610999999986</c:v>
                </c:pt>
                <c:pt idx="4385">
                  <c:v>273.49193999999994</c:v>
                </c:pt>
                <c:pt idx="4386">
                  <c:v>273.66228999999998</c:v>
                </c:pt>
                <c:pt idx="4387">
                  <c:v>273.89693999999986</c:v>
                </c:pt>
                <c:pt idx="4388">
                  <c:v>274.19763</c:v>
                </c:pt>
                <c:pt idx="4389">
                  <c:v>274.54736000000008</c:v>
                </c:pt>
                <c:pt idx="4390">
                  <c:v>274.99001999999996</c:v>
                </c:pt>
                <c:pt idx="4391">
                  <c:v>275.5224</c:v>
                </c:pt>
                <c:pt idx="4392">
                  <c:v>276.18887000000001</c:v>
                </c:pt>
                <c:pt idx="4393">
                  <c:v>276.99563999999987</c:v>
                </c:pt>
                <c:pt idx="4394">
                  <c:v>277.90871999999996</c:v>
                </c:pt>
                <c:pt idx="4395">
                  <c:v>278.90454</c:v>
                </c:pt>
                <c:pt idx="4396">
                  <c:v>279.88565</c:v>
                </c:pt>
                <c:pt idx="4397">
                  <c:v>280.80059999999992</c:v>
                </c:pt>
                <c:pt idx="4398">
                  <c:v>281.56533999999994</c:v>
                </c:pt>
                <c:pt idx="4399">
                  <c:v>282.12063999999992</c:v>
                </c:pt>
                <c:pt idx="4400">
                  <c:v>282.43770999999987</c:v>
                </c:pt>
                <c:pt idx="4401">
                  <c:v>282.52954</c:v>
                </c:pt>
                <c:pt idx="4402">
                  <c:v>282.43868999999995</c:v>
                </c:pt>
                <c:pt idx="4403">
                  <c:v>282.22278</c:v>
                </c:pt>
                <c:pt idx="4404">
                  <c:v>281.95943999999992</c:v>
                </c:pt>
                <c:pt idx="4405">
                  <c:v>281.70339999999993</c:v>
                </c:pt>
                <c:pt idx="4406">
                  <c:v>281.50713999999994</c:v>
                </c:pt>
                <c:pt idx="4407">
                  <c:v>281.39351999999997</c:v>
                </c:pt>
                <c:pt idx="4408">
                  <c:v>281.33156999999994</c:v>
                </c:pt>
                <c:pt idx="4409">
                  <c:v>281.29329999999993</c:v>
                </c:pt>
                <c:pt idx="4410">
                  <c:v>281.21834999999993</c:v>
                </c:pt>
                <c:pt idx="4411">
                  <c:v>281.03124999999994</c:v>
                </c:pt>
                <c:pt idx="4412">
                  <c:v>280.68834999999996</c:v>
                </c:pt>
                <c:pt idx="4413">
                  <c:v>280.13934</c:v>
                </c:pt>
                <c:pt idx="4414">
                  <c:v>279.36819000000003</c:v>
                </c:pt>
                <c:pt idx="4415">
                  <c:v>278.37725999999992</c:v>
                </c:pt>
                <c:pt idx="4416">
                  <c:v>277.20601999999997</c:v>
                </c:pt>
                <c:pt idx="4417">
                  <c:v>275.88281000000001</c:v>
                </c:pt>
                <c:pt idx="4418">
                  <c:v>274.45267000000001</c:v>
                </c:pt>
                <c:pt idx="4419">
                  <c:v>272.96151999999995</c:v>
                </c:pt>
                <c:pt idx="4420">
                  <c:v>271.43706999999995</c:v>
                </c:pt>
                <c:pt idx="4421">
                  <c:v>269.892</c:v>
                </c:pt>
                <c:pt idx="4422">
                  <c:v>268.33199999999994</c:v>
                </c:pt>
                <c:pt idx="4423">
                  <c:v>266.76931999999994</c:v>
                </c:pt>
                <c:pt idx="4424">
                  <c:v>265.19882000000001</c:v>
                </c:pt>
                <c:pt idx="4425">
                  <c:v>263.63558999999992</c:v>
                </c:pt>
                <c:pt idx="4426">
                  <c:v>262.09633999999994</c:v>
                </c:pt>
                <c:pt idx="4427">
                  <c:v>260.59643999999986</c:v>
                </c:pt>
                <c:pt idx="4428">
                  <c:v>259.15311000000003</c:v>
                </c:pt>
                <c:pt idx="4429">
                  <c:v>257.78072999999995</c:v>
                </c:pt>
                <c:pt idx="4430">
                  <c:v>256.46737999999993</c:v>
                </c:pt>
                <c:pt idx="4431">
                  <c:v>255.19535999999999</c:v>
                </c:pt>
                <c:pt idx="4432">
                  <c:v>253.94545000000002</c:v>
                </c:pt>
                <c:pt idx="4433">
                  <c:v>252.65685000000002</c:v>
                </c:pt>
                <c:pt idx="4434">
                  <c:v>251.32007000000002</c:v>
                </c:pt>
                <c:pt idx="4435">
                  <c:v>249.91485999999998</c:v>
                </c:pt>
                <c:pt idx="4436">
                  <c:v>248.42654000000002</c:v>
                </c:pt>
                <c:pt idx="4437">
                  <c:v>246.87487999999999</c:v>
                </c:pt>
                <c:pt idx="4438">
                  <c:v>245.27985999999996</c:v>
                </c:pt>
                <c:pt idx="4439">
                  <c:v>243.65248000000003</c:v>
                </c:pt>
                <c:pt idx="4440">
                  <c:v>242.00815</c:v>
                </c:pt>
                <c:pt idx="4441">
                  <c:v>240.32211000000004</c:v>
                </c:pt>
                <c:pt idx="4442">
                  <c:v>238.57704000000001</c:v>
                </c:pt>
                <c:pt idx="4443">
                  <c:v>236.72609</c:v>
                </c:pt>
                <c:pt idx="4444">
                  <c:v>234.76112000000001</c:v>
                </c:pt>
                <c:pt idx="4445">
                  <c:v>232.67241000000001</c:v>
                </c:pt>
                <c:pt idx="4446">
                  <c:v>230.50038000000001</c:v>
                </c:pt>
                <c:pt idx="4447">
                  <c:v>228.32925</c:v>
                </c:pt>
                <c:pt idx="4448">
                  <c:v>226.27216999999999</c:v>
                </c:pt>
                <c:pt idx="4449">
                  <c:v>224.46460999999999</c:v>
                </c:pt>
                <c:pt idx="4450">
                  <c:v>223.04211000000001</c:v>
                </c:pt>
                <c:pt idx="4451">
                  <c:v>222.09405999999998</c:v>
                </c:pt>
                <c:pt idx="4452">
                  <c:v>221.69344999999998</c:v>
                </c:pt>
                <c:pt idx="4453">
                  <c:v>221.84729000000002</c:v>
                </c:pt>
                <c:pt idx="4454">
                  <c:v>222.50523000000001</c:v>
                </c:pt>
                <c:pt idx="4455">
                  <c:v>223.61238</c:v>
                </c:pt>
                <c:pt idx="4456">
                  <c:v>225.07165999999998</c:v>
                </c:pt>
                <c:pt idx="4457">
                  <c:v>226.77953999999997</c:v>
                </c:pt>
                <c:pt idx="4458">
                  <c:v>228.67484999999999</c:v>
                </c:pt>
                <c:pt idx="4459">
                  <c:v>230.67403999999999</c:v>
                </c:pt>
                <c:pt idx="4460">
                  <c:v>232.72078999999999</c:v>
                </c:pt>
                <c:pt idx="4461">
                  <c:v>234.75810000000001</c:v>
                </c:pt>
                <c:pt idx="4462">
                  <c:v>236.70067999999998</c:v>
                </c:pt>
                <c:pt idx="4463">
                  <c:v>238.4716</c:v>
                </c:pt>
                <c:pt idx="4464">
                  <c:v>239.98868000000002</c:v>
                </c:pt>
                <c:pt idx="4465">
                  <c:v>241.19249000000002</c:v>
                </c:pt>
                <c:pt idx="4466">
                  <c:v>242.04429999999999</c:v>
                </c:pt>
                <c:pt idx="4467">
                  <c:v>242.51916999999997</c:v>
                </c:pt>
                <c:pt idx="4468">
                  <c:v>242.69301999999999</c:v>
                </c:pt>
                <c:pt idx="4469">
                  <c:v>242.61170999999999</c:v>
                </c:pt>
                <c:pt idx="4470">
                  <c:v>242.38152000000002</c:v>
                </c:pt>
                <c:pt idx="4471">
                  <c:v>242.07311999999999</c:v>
                </c:pt>
                <c:pt idx="4472">
                  <c:v>241.72664</c:v>
                </c:pt>
                <c:pt idx="4473">
                  <c:v>241.34998999999999</c:v>
                </c:pt>
                <c:pt idx="4474">
                  <c:v>240.88866000000002</c:v>
                </c:pt>
                <c:pt idx="4475">
                  <c:v>240.25957999999997</c:v>
                </c:pt>
                <c:pt idx="4476">
                  <c:v>239.38953000000001</c:v>
                </c:pt>
                <c:pt idx="4477">
                  <c:v>238.20917999999998</c:v>
                </c:pt>
                <c:pt idx="4478">
                  <c:v>236.69736</c:v>
                </c:pt>
                <c:pt idx="4479">
                  <c:v>234.90685000000002</c:v>
                </c:pt>
                <c:pt idx="4480">
                  <c:v>232.91701</c:v>
                </c:pt>
                <c:pt idx="4481">
                  <c:v>230.8434</c:v>
                </c:pt>
                <c:pt idx="4482">
                  <c:v>228.81323</c:v>
                </c:pt>
                <c:pt idx="4483">
                  <c:v>226.92551</c:v>
                </c:pt>
                <c:pt idx="4484">
                  <c:v>225.22003000000001</c:v>
                </c:pt>
                <c:pt idx="4485">
                  <c:v>223.70878999999999</c:v>
                </c:pt>
                <c:pt idx="4486">
                  <c:v>222.33720000000002</c:v>
                </c:pt>
                <c:pt idx="4487">
                  <c:v>221.05171000000001</c:v>
                </c:pt>
                <c:pt idx="4488">
                  <c:v>219.79462999999998</c:v>
                </c:pt>
                <c:pt idx="4489">
                  <c:v>218.53638000000001</c:v>
                </c:pt>
                <c:pt idx="4490">
                  <c:v>217.29033000000001</c:v>
                </c:pt>
                <c:pt idx="4491">
                  <c:v>216.10683</c:v>
                </c:pt>
                <c:pt idx="4492">
                  <c:v>215.07829000000001</c:v>
                </c:pt>
                <c:pt idx="4493">
                  <c:v>214.28227000000001</c:v>
                </c:pt>
                <c:pt idx="4494">
                  <c:v>213.78382999999999</c:v>
                </c:pt>
                <c:pt idx="4495">
                  <c:v>213.62526</c:v>
                </c:pt>
                <c:pt idx="4496">
                  <c:v>213.76766999999998</c:v>
                </c:pt>
                <c:pt idx="4497">
                  <c:v>214.17809</c:v>
                </c:pt>
                <c:pt idx="4498">
                  <c:v>214.75012000000001</c:v>
                </c:pt>
                <c:pt idx="4499">
                  <c:v>215.38435000000001</c:v>
                </c:pt>
                <c:pt idx="4500">
                  <c:v>215.97604000000001</c:v>
                </c:pt>
                <c:pt idx="4501">
                  <c:v>216.47272000000001</c:v>
                </c:pt>
                <c:pt idx="4502">
                  <c:v>216.81301999999999</c:v>
                </c:pt>
                <c:pt idx="4503">
                  <c:v>216.98973000000001</c:v>
                </c:pt>
                <c:pt idx="4504">
                  <c:v>217.03111000000001</c:v>
                </c:pt>
                <c:pt idx="4505">
                  <c:v>216.92935</c:v>
                </c:pt>
                <c:pt idx="4506">
                  <c:v>216.75406999999998</c:v>
                </c:pt>
                <c:pt idx="4507">
                  <c:v>216.49193000000002</c:v>
                </c:pt>
                <c:pt idx="4508">
                  <c:v>216.17646999999999</c:v>
                </c:pt>
                <c:pt idx="4509">
                  <c:v>215.80125000000001</c:v>
                </c:pt>
                <c:pt idx="4510">
                  <c:v>215.34345999999999</c:v>
                </c:pt>
                <c:pt idx="4511">
                  <c:v>214.82391000000001</c:v>
                </c:pt>
                <c:pt idx="4512">
                  <c:v>214.22445999999999</c:v>
                </c:pt>
                <c:pt idx="4513">
                  <c:v>213.56323</c:v>
                </c:pt>
                <c:pt idx="4514">
                  <c:v>212.87963999999999</c:v>
                </c:pt>
                <c:pt idx="4515">
                  <c:v>212.24034</c:v>
                </c:pt>
                <c:pt idx="4516">
                  <c:v>211.69521</c:v>
                </c:pt>
                <c:pt idx="4517">
                  <c:v>211.33554000000001</c:v>
                </c:pt>
                <c:pt idx="4518">
                  <c:v>211.19798</c:v>
                </c:pt>
                <c:pt idx="4519">
                  <c:v>211.3407</c:v>
                </c:pt>
                <c:pt idx="4520">
                  <c:v>211.76299</c:v>
                </c:pt>
                <c:pt idx="4521">
                  <c:v>212.44116</c:v>
                </c:pt>
                <c:pt idx="4522">
                  <c:v>213.31388999999999</c:v>
                </c:pt>
                <c:pt idx="4523">
                  <c:v>214.30352999999999</c:v>
                </c:pt>
                <c:pt idx="4524">
                  <c:v>215.34955999999997</c:v>
                </c:pt>
                <c:pt idx="4525">
                  <c:v>216.35623000000004</c:v>
                </c:pt>
                <c:pt idx="4526">
                  <c:v>217.31470999999999</c:v>
                </c:pt>
                <c:pt idx="4527">
                  <c:v>218.17722000000001</c:v>
                </c:pt>
                <c:pt idx="4528">
                  <c:v>218.96323000000001</c:v>
                </c:pt>
                <c:pt idx="4529">
                  <c:v>219.68561</c:v>
                </c:pt>
                <c:pt idx="4530">
                  <c:v>220.34024000000002</c:v>
                </c:pt>
                <c:pt idx="4531">
                  <c:v>220.93889000000001</c:v>
                </c:pt>
                <c:pt idx="4532">
                  <c:v>221.44298000000001</c:v>
                </c:pt>
                <c:pt idx="4533">
                  <c:v>221.81143000000003</c:v>
                </c:pt>
                <c:pt idx="4534">
                  <c:v>221.99857</c:v>
                </c:pt>
                <c:pt idx="4535">
                  <c:v>221.97324</c:v>
                </c:pt>
                <c:pt idx="4536">
                  <c:v>221.72626</c:v>
                </c:pt>
                <c:pt idx="4537">
                  <c:v>221.29656999999997</c:v>
                </c:pt>
                <c:pt idx="4538">
                  <c:v>220.74264999999997</c:v>
                </c:pt>
                <c:pt idx="4539">
                  <c:v>220.15877</c:v>
                </c:pt>
                <c:pt idx="4540">
                  <c:v>219.65374999999997</c:v>
                </c:pt>
                <c:pt idx="4541">
                  <c:v>219.26055999999997</c:v>
                </c:pt>
                <c:pt idx="4542">
                  <c:v>219.03093000000001</c:v>
                </c:pt>
                <c:pt idx="4543">
                  <c:v>218.916</c:v>
                </c:pt>
                <c:pt idx="4544">
                  <c:v>218.82684000000003</c:v>
                </c:pt>
                <c:pt idx="4545">
                  <c:v>218.67969999999997</c:v>
                </c:pt>
                <c:pt idx="4546">
                  <c:v>218.31601000000001</c:v>
                </c:pt>
                <c:pt idx="4547">
                  <c:v>217.67454999999995</c:v>
                </c:pt>
                <c:pt idx="4548">
                  <c:v>216.68384</c:v>
                </c:pt>
                <c:pt idx="4549">
                  <c:v>215.34994999999998</c:v>
                </c:pt>
                <c:pt idx="4550">
                  <c:v>213.71381999999997</c:v>
                </c:pt>
                <c:pt idx="4551">
                  <c:v>211.87048000000001</c:v>
                </c:pt>
                <c:pt idx="4552">
                  <c:v>209.89803000000003</c:v>
                </c:pt>
                <c:pt idx="4553">
                  <c:v>207.90813000000003</c:v>
                </c:pt>
                <c:pt idx="4554">
                  <c:v>205.95409000000001</c:v>
                </c:pt>
                <c:pt idx="4555">
                  <c:v>204.09304999999998</c:v>
                </c:pt>
                <c:pt idx="4556">
                  <c:v>202.31384</c:v>
                </c:pt>
                <c:pt idx="4557">
                  <c:v>200.64948999999999</c:v>
                </c:pt>
                <c:pt idx="4558">
                  <c:v>199.06528</c:v>
                </c:pt>
                <c:pt idx="4559">
                  <c:v>197.58577</c:v>
                </c:pt>
                <c:pt idx="4560">
                  <c:v>196.21172999999999</c:v>
                </c:pt>
                <c:pt idx="4561">
                  <c:v>194.98308</c:v>
                </c:pt>
                <c:pt idx="4562">
                  <c:v>193.93282000000002</c:v>
                </c:pt>
                <c:pt idx="4563">
                  <c:v>193.10346999999999</c:v>
                </c:pt>
                <c:pt idx="4564">
                  <c:v>192.51206999999999</c:v>
                </c:pt>
                <c:pt idx="4565">
                  <c:v>192.16748000000001</c:v>
                </c:pt>
                <c:pt idx="4566">
                  <c:v>192.05072000000001</c:v>
                </c:pt>
                <c:pt idx="4567">
                  <c:v>192.09175000000002</c:v>
                </c:pt>
                <c:pt idx="4568">
                  <c:v>192.21728999999999</c:v>
                </c:pt>
                <c:pt idx="4569">
                  <c:v>192.31631000000002</c:v>
                </c:pt>
                <c:pt idx="4570">
                  <c:v>192.26215000000002</c:v>
                </c:pt>
                <c:pt idx="4571">
                  <c:v>191.96100000000001</c:v>
                </c:pt>
                <c:pt idx="4572">
                  <c:v>191.30061000000001</c:v>
                </c:pt>
                <c:pt idx="4573">
                  <c:v>190.26147</c:v>
                </c:pt>
                <c:pt idx="4574">
                  <c:v>188.83092000000002</c:v>
                </c:pt>
                <c:pt idx="4575">
                  <c:v>187.07272</c:v>
                </c:pt>
                <c:pt idx="4576">
                  <c:v>185.08554000000001</c:v>
                </c:pt>
                <c:pt idx="4577">
                  <c:v>182.98351</c:v>
                </c:pt>
                <c:pt idx="4578">
                  <c:v>180.91147000000001</c:v>
                </c:pt>
                <c:pt idx="4579">
                  <c:v>178.93945000000002</c:v>
                </c:pt>
                <c:pt idx="4580">
                  <c:v>177.12769</c:v>
                </c:pt>
                <c:pt idx="4581">
                  <c:v>175.47691</c:v>
                </c:pt>
                <c:pt idx="4582">
                  <c:v>173.95506</c:v>
                </c:pt>
                <c:pt idx="4583">
                  <c:v>172.48740000000004</c:v>
                </c:pt>
                <c:pt idx="4584">
                  <c:v>171.06248000000002</c:v>
                </c:pt>
                <c:pt idx="4585">
                  <c:v>169.66317999999998</c:v>
                </c:pt>
                <c:pt idx="4586">
                  <c:v>168.34190000000001</c:v>
                </c:pt>
                <c:pt idx="4587">
                  <c:v>167.21537999999998</c:v>
                </c:pt>
                <c:pt idx="4588">
                  <c:v>166.38560000000001</c:v>
                </c:pt>
                <c:pt idx="4589">
                  <c:v>165.97493</c:v>
                </c:pt>
                <c:pt idx="4590">
                  <c:v>166.04456999999996</c:v>
                </c:pt>
                <c:pt idx="4591">
                  <c:v>166.57823000000002</c:v>
                </c:pt>
                <c:pt idx="4592">
                  <c:v>167.52020000000002</c:v>
                </c:pt>
                <c:pt idx="4593">
                  <c:v>168.69275000000002</c:v>
                </c:pt>
                <c:pt idx="4594">
                  <c:v>169.96545</c:v>
                </c:pt>
                <c:pt idx="4595">
                  <c:v>171.20455999999996</c:v>
                </c:pt>
                <c:pt idx="4596">
                  <c:v>172.34583000000001</c:v>
                </c:pt>
                <c:pt idx="4597">
                  <c:v>173.38577000000001</c:v>
                </c:pt>
                <c:pt idx="4598">
                  <c:v>174.41958999999997</c:v>
                </c:pt>
                <c:pt idx="4599">
                  <c:v>175.56844000000004</c:v>
                </c:pt>
                <c:pt idx="4600">
                  <c:v>176.91899000000001</c:v>
                </c:pt>
                <c:pt idx="4601">
                  <c:v>178.52803000000003</c:v>
                </c:pt>
                <c:pt idx="4602">
                  <c:v>180.36111000000002</c:v>
                </c:pt>
                <c:pt idx="4603">
                  <c:v>182.26598999999999</c:v>
                </c:pt>
                <c:pt idx="4604">
                  <c:v>184.07782</c:v>
                </c:pt>
                <c:pt idx="4605">
                  <c:v>185.58302</c:v>
                </c:pt>
                <c:pt idx="4606">
                  <c:v>186.62380999999999</c:v>
                </c:pt>
                <c:pt idx="4607">
                  <c:v>187.15437</c:v>
                </c:pt>
                <c:pt idx="4608">
                  <c:v>187.19403</c:v>
                </c:pt>
                <c:pt idx="4609">
                  <c:v>186.90338</c:v>
                </c:pt>
                <c:pt idx="4610">
                  <c:v>186.45787000000001</c:v>
                </c:pt>
                <c:pt idx="4611">
                  <c:v>186.04871</c:v>
                </c:pt>
                <c:pt idx="4612">
                  <c:v>185.82561000000001</c:v>
                </c:pt>
                <c:pt idx="4613">
                  <c:v>185.80507</c:v>
                </c:pt>
                <c:pt idx="4614">
                  <c:v>185.96082000000001</c:v>
                </c:pt>
                <c:pt idx="4615">
                  <c:v>186.15440000000001</c:v>
                </c:pt>
                <c:pt idx="4616">
                  <c:v>186.25635</c:v>
                </c:pt>
                <c:pt idx="4617">
                  <c:v>186.14724999999999</c:v>
                </c:pt>
                <c:pt idx="4618">
                  <c:v>185.77645999999999</c:v>
                </c:pt>
                <c:pt idx="4619">
                  <c:v>185.16906999999998</c:v>
                </c:pt>
                <c:pt idx="4620">
                  <c:v>184.43481</c:v>
                </c:pt>
                <c:pt idx="4621">
                  <c:v>183.70534999999998</c:v>
                </c:pt>
                <c:pt idx="4622">
                  <c:v>183.10081</c:v>
                </c:pt>
                <c:pt idx="4623">
                  <c:v>182.70871</c:v>
                </c:pt>
                <c:pt idx="4624">
                  <c:v>182.52252000000001</c:v>
                </c:pt>
                <c:pt idx="4625">
                  <c:v>182.49805000000001</c:v>
                </c:pt>
                <c:pt idx="4626">
                  <c:v>182.52558999999999</c:v>
                </c:pt>
                <c:pt idx="4627">
                  <c:v>182.50298000000001</c:v>
                </c:pt>
                <c:pt idx="4628">
                  <c:v>182.36960999999999</c:v>
                </c:pt>
                <c:pt idx="4629">
                  <c:v>182.06276</c:v>
                </c:pt>
                <c:pt idx="4630">
                  <c:v>181.64170999999999</c:v>
                </c:pt>
                <c:pt idx="4631">
                  <c:v>181.14760999999999</c:v>
                </c:pt>
                <c:pt idx="4632">
                  <c:v>180.64069999999998</c:v>
                </c:pt>
                <c:pt idx="4633">
                  <c:v>180.18656999999999</c:v>
                </c:pt>
                <c:pt idx="4634">
                  <c:v>179.77459999999996</c:v>
                </c:pt>
                <c:pt idx="4635">
                  <c:v>179.39154000000002</c:v>
                </c:pt>
                <c:pt idx="4636">
                  <c:v>178.98877000000002</c:v>
                </c:pt>
                <c:pt idx="4637">
                  <c:v>178.49742000000003</c:v>
                </c:pt>
                <c:pt idx="4638">
                  <c:v>177.89180000000002</c:v>
                </c:pt>
                <c:pt idx="4639">
                  <c:v>177.16767999999999</c:v>
                </c:pt>
                <c:pt idx="4640">
                  <c:v>176.33745000000005</c:v>
                </c:pt>
                <c:pt idx="4641">
                  <c:v>175.46557999999999</c:v>
                </c:pt>
                <c:pt idx="4642">
                  <c:v>174.57380999999998</c:v>
                </c:pt>
                <c:pt idx="4643">
                  <c:v>173.6722</c:v>
                </c:pt>
                <c:pt idx="4644">
                  <c:v>172.75163000000001</c:v>
                </c:pt>
                <c:pt idx="4645">
                  <c:v>171.75309999999999</c:v>
                </c:pt>
                <c:pt idx="4646">
                  <c:v>170.62338</c:v>
                </c:pt>
                <c:pt idx="4647">
                  <c:v>169.28203000000002</c:v>
                </c:pt>
                <c:pt idx="4648">
                  <c:v>167.73782</c:v>
                </c:pt>
                <c:pt idx="4649">
                  <c:v>165.99425000000002</c:v>
                </c:pt>
                <c:pt idx="4650">
                  <c:v>164.10605999999999</c:v>
                </c:pt>
                <c:pt idx="4651">
                  <c:v>162.16525000000001</c:v>
                </c:pt>
                <c:pt idx="4652">
                  <c:v>160.24832000000001</c:v>
                </c:pt>
                <c:pt idx="4653">
                  <c:v>158.40720000000002</c:v>
                </c:pt>
                <c:pt idx="4654">
                  <c:v>156.68468999999999</c:v>
                </c:pt>
                <c:pt idx="4655">
                  <c:v>155.05338</c:v>
                </c:pt>
                <c:pt idx="4656">
                  <c:v>153.52638000000002</c:v>
                </c:pt>
                <c:pt idx="4657">
                  <c:v>152.04852</c:v>
                </c:pt>
                <c:pt idx="4658">
                  <c:v>150.66135</c:v>
                </c:pt>
                <c:pt idx="4659">
                  <c:v>149.38118000000003</c:v>
                </c:pt>
                <c:pt idx="4660">
                  <c:v>148.27459999999996</c:v>
                </c:pt>
                <c:pt idx="4661">
                  <c:v>147.40785</c:v>
                </c:pt>
                <c:pt idx="4662">
                  <c:v>146.82747000000003</c:v>
                </c:pt>
                <c:pt idx="4663">
                  <c:v>146.50763000000001</c:v>
                </c:pt>
                <c:pt idx="4664">
                  <c:v>146.40811000000002</c:v>
                </c:pt>
                <c:pt idx="4665">
                  <c:v>146.41801000000001</c:v>
                </c:pt>
                <c:pt idx="4666">
                  <c:v>146.40448000000001</c:v>
                </c:pt>
                <c:pt idx="4667">
                  <c:v>146.25447</c:v>
                </c:pt>
                <c:pt idx="4668">
                  <c:v>145.91576999999998</c:v>
                </c:pt>
                <c:pt idx="4669">
                  <c:v>145.36813000000004</c:v>
                </c:pt>
                <c:pt idx="4670">
                  <c:v>144.70501999999999</c:v>
                </c:pt>
                <c:pt idx="4671">
                  <c:v>144.02728000000002</c:v>
                </c:pt>
                <c:pt idx="4672">
                  <c:v>143.46402</c:v>
                </c:pt>
                <c:pt idx="4673">
                  <c:v>143.10123000000002</c:v>
                </c:pt>
                <c:pt idx="4674">
                  <c:v>142.96558999999999</c:v>
                </c:pt>
                <c:pt idx="4675">
                  <c:v>143.01245</c:v>
                </c:pt>
                <c:pt idx="4676">
                  <c:v>143.12834000000004</c:v>
                </c:pt>
                <c:pt idx="4677">
                  <c:v>143.16678999999999</c:v>
                </c:pt>
                <c:pt idx="4678">
                  <c:v>143.00525000000002</c:v>
                </c:pt>
                <c:pt idx="4679">
                  <c:v>142.55956999999998</c:v>
                </c:pt>
                <c:pt idx="4680">
                  <c:v>141.81764000000001</c:v>
                </c:pt>
                <c:pt idx="4681">
                  <c:v>140.85507000000001</c:v>
                </c:pt>
                <c:pt idx="4682">
                  <c:v>139.77213</c:v>
                </c:pt>
                <c:pt idx="4683">
                  <c:v>138.70911999999998</c:v>
                </c:pt>
                <c:pt idx="4684">
                  <c:v>137.74656999999996</c:v>
                </c:pt>
                <c:pt idx="4685">
                  <c:v>136.93562</c:v>
                </c:pt>
                <c:pt idx="4686">
                  <c:v>136.25963999999999</c:v>
                </c:pt>
                <c:pt idx="4687">
                  <c:v>135.64205999999999</c:v>
                </c:pt>
                <c:pt idx="4688">
                  <c:v>134.98863000000003</c:v>
                </c:pt>
                <c:pt idx="4689">
                  <c:v>134.24243000000001</c:v>
                </c:pt>
                <c:pt idx="4690">
                  <c:v>133.38419000000002</c:v>
                </c:pt>
                <c:pt idx="4691">
                  <c:v>132.48016000000001</c:v>
                </c:pt>
                <c:pt idx="4692">
                  <c:v>131.63917999999998</c:v>
                </c:pt>
                <c:pt idx="4693">
                  <c:v>131.02615</c:v>
                </c:pt>
                <c:pt idx="4694">
                  <c:v>130.78842000000003</c:v>
                </c:pt>
                <c:pt idx="4695">
                  <c:v>131.00963999999999</c:v>
                </c:pt>
                <c:pt idx="4696">
                  <c:v>131.71160999999998</c:v>
                </c:pt>
                <c:pt idx="4697">
                  <c:v>132.79497999999998</c:v>
                </c:pt>
                <c:pt idx="4698">
                  <c:v>134.12345999999999</c:v>
                </c:pt>
                <c:pt idx="4699">
                  <c:v>135.49573000000001</c:v>
                </c:pt>
                <c:pt idx="4700">
                  <c:v>136.74505999999997</c:v>
                </c:pt>
                <c:pt idx="4701">
                  <c:v>137.73398999999998</c:v>
                </c:pt>
                <c:pt idx="4702">
                  <c:v>138.41132000000002</c:v>
                </c:pt>
                <c:pt idx="4703">
                  <c:v>138.84732000000002</c:v>
                </c:pt>
                <c:pt idx="4704">
                  <c:v>139.13094000000001</c:v>
                </c:pt>
                <c:pt idx="4705">
                  <c:v>139.40449999999998</c:v>
                </c:pt>
                <c:pt idx="4706">
                  <c:v>139.80058</c:v>
                </c:pt>
                <c:pt idx="4707">
                  <c:v>140.37645000000001</c:v>
                </c:pt>
                <c:pt idx="4708">
                  <c:v>141.14902999999998</c:v>
                </c:pt>
                <c:pt idx="4709">
                  <c:v>142.03657999999999</c:v>
                </c:pt>
                <c:pt idx="4710">
                  <c:v>142.92229000000003</c:v>
                </c:pt>
                <c:pt idx="4711">
                  <c:v>143.69654999999997</c:v>
                </c:pt>
                <c:pt idx="4712">
                  <c:v>144.24657999999997</c:v>
                </c:pt>
                <c:pt idx="4713">
                  <c:v>144.53769</c:v>
                </c:pt>
                <c:pt idx="4714">
                  <c:v>144.59650000000002</c:v>
                </c:pt>
                <c:pt idx="4715">
                  <c:v>144.50382999999999</c:v>
                </c:pt>
                <c:pt idx="4716">
                  <c:v>144.35078000000001</c:v>
                </c:pt>
                <c:pt idx="4717">
                  <c:v>144.26557999999997</c:v>
                </c:pt>
                <c:pt idx="4718">
                  <c:v>144.29414</c:v>
                </c:pt>
                <c:pt idx="4719">
                  <c:v>144.46024000000003</c:v>
                </c:pt>
                <c:pt idx="4720">
                  <c:v>144.72085999999999</c:v>
                </c:pt>
                <c:pt idx="4721">
                  <c:v>145.01676999999998</c:v>
                </c:pt>
                <c:pt idx="4722">
                  <c:v>145.28719000000001</c:v>
                </c:pt>
                <c:pt idx="4723">
                  <c:v>145.50461999999999</c:v>
                </c:pt>
                <c:pt idx="4724">
                  <c:v>145.69672</c:v>
                </c:pt>
                <c:pt idx="4725">
                  <c:v>145.93851000000001</c:v>
                </c:pt>
                <c:pt idx="4726">
                  <c:v>146.36014000000003</c:v>
                </c:pt>
                <c:pt idx="4727">
                  <c:v>147.05389</c:v>
                </c:pt>
                <c:pt idx="4728">
                  <c:v>148.1123</c:v>
                </c:pt>
                <c:pt idx="4729">
                  <c:v>149.53941</c:v>
                </c:pt>
                <c:pt idx="4730">
                  <c:v>151.26317999999998</c:v>
                </c:pt>
                <c:pt idx="4731">
                  <c:v>153.14743000000001</c:v>
                </c:pt>
                <c:pt idx="4732">
                  <c:v>155.02417</c:v>
                </c:pt>
                <c:pt idx="4733">
                  <c:v>156.73611</c:v>
                </c:pt>
                <c:pt idx="4734">
                  <c:v>158.15257</c:v>
                </c:pt>
                <c:pt idx="4735">
                  <c:v>159.23874999999998</c:v>
                </c:pt>
                <c:pt idx="4736">
                  <c:v>160.01773</c:v>
                </c:pt>
                <c:pt idx="4737">
                  <c:v>160.57277999999999</c:v>
                </c:pt>
                <c:pt idx="4738">
                  <c:v>160.97710000000001</c:v>
                </c:pt>
                <c:pt idx="4739">
                  <c:v>161.30023000000003</c:v>
                </c:pt>
                <c:pt idx="4740">
                  <c:v>161.52805000000001</c:v>
                </c:pt>
                <c:pt idx="4741">
                  <c:v>161.61734000000001</c:v>
                </c:pt>
                <c:pt idx="4742">
                  <c:v>161.44519</c:v>
                </c:pt>
                <c:pt idx="4743">
                  <c:v>160.88762000000003</c:v>
                </c:pt>
                <c:pt idx="4744">
                  <c:v>159.84914000000001</c:v>
                </c:pt>
                <c:pt idx="4745">
                  <c:v>158.33006</c:v>
                </c:pt>
                <c:pt idx="4746">
                  <c:v>156.35388</c:v>
                </c:pt>
                <c:pt idx="4747">
                  <c:v>154.05463</c:v>
                </c:pt>
                <c:pt idx="4748">
                  <c:v>151.57429999999999</c:v>
                </c:pt>
                <c:pt idx="4749">
                  <c:v>149.06299000000001</c:v>
                </c:pt>
                <c:pt idx="4750">
                  <c:v>146.59900000000002</c:v>
                </c:pt>
                <c:pt idx="4751">
                  <c:v>144.18373</c:v>
                </c:pt>
                <c:pt idx="4752">
                  <c:v>141.75364999999999</c:v>
                </c:pt>
                <c:pt idx="4753">
                  <c:v>139.22879</c:v>
                </c:pt>
                <c:pt idx="4754">
                  <c:v>136.51560999999998</c:v>
                </c:pt>
                <c:pt idx="4755">
                  <c:v>133.56238000000002</c:v>
                </c:pt>
                <c:pt idx="4756">
                  <c:v>130.41987999999998</c:v>
                </c:pt>
                <c:pt idx="4757">
                  <c:v>127.21853</c:v>
                </c:pt>
                <c:pt idx="4758">
                  <c:v>124.09874000000001</c:v>
                </c:pt>
                <c:pt idx="4759">
                  <c:v>121.26133</c:v>
                </c:pt>
                <c:pt idx="4760">
                  <c:v>118.78673999999998</c:v>
                </c:pt>
                <c:pt idx="4761">
                  <c:v>116.6917</c:v>
                </c:pt>
                <c:pt idx="4762">
                  <c:v>114.89063</c:v>
                </c:pt>
                <c:pt idx="4763">
                  <c:v>113.19938999999998</c:v>
                </c:pt>
                <c:pt idx="4764">
                  <c:v>111.44386000000002</c:v>
                </c:pt>
                <c:pt idx="4765">
                  <c:v>109.44386000000002</c:v>
                </c:pt>
                <c:pt idx="4766">
                  <c:v>107.15938999999999</c:v>
                </c:pt>
                <c:pt idx="4767">
                  <c:v>104.6156</c:v>
                </c:pt>
                <c:pt idx="4768">
                  <c:v>101.98518</c:v>
                </c:pt>
                <c:pt idx="4769">
                  <c:v>99.46266900000002</c:v>
                </c:pt>
                <c:pt idx="4770">
                  <c:v>97.263107000000005</c:v>
                </c:pt>
                <c:pt idx="4771">
                  <c:v>95.501807999999983</c:v>
                </c:pt>
                <c:pt idx="4772">
                  <c:v>94.226699999999994</c:v>
                </c:pt>
                <c:pt idx="4773">
                  <c:v>93.363945000000001</c:v>
                </c:pt>
                <c:pt idx="4774">
                  <c:v>92.730475999999982</c:v>
                </c:pt>
                <c:pt idx="4775">
                  <c:v>92.190421999999998</c:v>
                </c:pt>
                <c:pt idx="4776">
                  <c:v>91.593849000000006</c:v>
                </c:pt>
                <c:pt idx="4777">
                  <c:v>90.908462999999998</c:v>
                </c:pt>
                <c:pt idx="4778">
                  <c:v>90.202315999999982</c:v>
                </c:pt>
                <c:pt idx="4779">
                  <c:v>89.605643999999998</c:v>
                </c:pt>
                <c:pt idx="4780">
                  <c:v>89.296249000000017</c:v>
                </c:pt>
                <c:pt idx="4781">
                  <c:v>89.383010999999982</c:v>
                </c:pt>
                <c:pt idx="4782">
                  <c:v>89.921135000000007</c:v>
                </c:pt>
                <c:pt idx="4783">
                  <c:v>90.831389999999999</c:v>
                </c:pt>
                <c:pt idx="4784">
                  <c:v>91.964195000000018</c:v>
                </c:pt>
                <c:pt idx="4785">
                  <c:v>93.111755000000002</c:v>
                </c:pt>
                <c:pt idx="4786">
                  <c:v>94.118583999999998</c:v>
                </c:pt>
                <c:pt idx="4787">
                  <c:v>94.871932999999984</c:v>
                </c:pt>
                <c:pt idx="4788">
                  <c:v>95.419930000000008</c:v>
                </c:pt>
                <c:pt idx="4789">
                  <c:v>95.882926999999981</c:v>
                </c:pt>
                <c:pt idx="4790">
                  <c:v>96.476089000000002</c:v>
                </c:pt>
                <c:pt idx="4791">
                  <c:v>97.380759999999981</c:v>
                </c:pt>
                <c:pt idx="4792">
                  <c:v>98.766228000000012</c:v>
                </c:pt>
                <c:pt idx="4793">
                  <c:v>100.67698999999999</c:v>
                </c:pt>
                <c:pt idx="4794">
                  <c:v>103.02495999999999</c:v>
                </c:pt>
                <c:pt idx="4795">
                  <c:v>105.65479000000001</c:v>
                </c:pt>
                <c:pt idx="4796">
                  <c:v>108.38202999999999</c:v>
                </c:pt>
                <c:pt idx="4797">
                  <c:v>111.01658999999999</c:v>
                </c:pt>
                <c:pt idx="4798">
                  <c:v>113.49017000000002</c:v>
                </c:pt>
                <c:pt idx="4799">
                  <c:v>115.79557</c:v>
                </c:pt>
                <c:pt idx="4800">
                  <c:v>118.01461000000002</c:v>
                </c:pt>
                <c:pt idx="4801">
                  <c:v>120.29157000000001</c:v>
                </c:pt>
                <c:pt idx="4802">
                  <c:v>122.71490000000001</c:v>
                </c:pt>
                <c:pt idx="4803">
                  <c:v>125.35635000000001</c:v>
                </c:pt>
                <c:pt idx="4804">
                  <c:v>128.16460999999998</c:v>
                </c:pt>
                <c:pt idx="4805">
                  <c:v>131.02521000000002</c:v>
                </c:pt>
                <c:pt idx="4806">
                  <c:v>133.78145000000001</c:v>
                </c:pt>
                <c:pt idx="4807">
                  <c:v>136.26426999999998</c:v>
                </c:pt>
                <c:pt idx="4808">
                  <c:v>138.38202000000004</c:v>
                </c:pt>
                <c:pt idx="4809">
                  <c:v>140.089</c:v>
                </c:pt>
                <c:pt idx="4810">
                  <c:v>141.45671000000002</c:v>
                </c:pt>
                <c:pt idx="4811">
                  <c:v>142.57775999999998</c:v>
                </c:pt>
                <c:pt idx="4812">
                  <c:v>143.58264000000003</c:v>
                </c:pt>
                <c:pt idx="4813">
                  <c:v>144.54677999999998</c:v>
                </c:pt>
                <c:pt idx="4814">
                  <c:v>145.49973</c:v>
                </c:pt>
                <c:pt idx="4815">
                  <c:v>146.40123000000003</c:v>
                </c:pt>
                <c:pt idx="4816">
                  <c:v>147.15908999999999</c:v>
                </c:pt>
                <c:pt idx="4817">
                  <c:v>147.67206999999999</c:v>
                </c:pt>
                <c:pt idx="4818">
                  <c:v>147.86915999999999</c:v>
                </c:pt>
                <c:pt idx="4819">
                  <c:v>147.74158999999997</c:v>
                </c:pt>
                <c:pt idx="4820">
                  <c:v>147.32549000000003</c:v>
                </c:pt>
                <c:pt idx="4821">
                  <c:v>146.73581999999999</c:v>
                </c:pt>
                <c:pt idx="4822">
                  <c:v>146.06475999999998</c:v>
                </c:pt>
                <c:pt idx="4823">
                  <c:v>145.41366999999997</c:v>
                </c:pt>
                <c:pt idx="4824">
                  <c:v>144.81475999999998</c:v>
                </c:pt>
                <c:pt idx="4825">
                  <c:v>144.23374999999999</c:v>
                </c:pt>
                <c:pt idx="4826">
                  <c:v>143.60869</c:v>
                </c:pt>
                <c:pt idx="4827">
                  <c:v>142.83328</c:v>
                </c:pt>
                <c:pt idx="4828">
                  <c:v>141.82785000000001</c:v>
                </c:pt>
                <c:pt idx="4829">
                  <c:v>140.56662</c:v>
                </c:pt>
                <c:pt idx="4830">
                  <c:v>139.04696999999999</c:v>
                </c:pt>
                <c:pt idx="4831">
                  <c:v>137.34461999999999</c:v>
                </c:pt>
                <c:pt idx="4832">
                  <c:v>135.53550999999999</c:v>
                </c:pt>
                <c:pt idx="4833">
                  <c:v>133.70394999999999</c:v>
                </c:pt>
                <c:pt idx="4834">
                  <c:v>131.89397</c:v>
                </c:pt>
                <c:pt idx="4835">
                  <c:v>130.08437000000001</c:v>
                </c:pt>
                <c:pt idx="4836">
                  <c:v>128.24759999999998</c:v>
                </c:pt>
                <c:pt idx="4837">
                  <c:v>126.31876</c:v>
                </c:pt>
                <c:pt idx="4838">
                  <c:v>124.21787</c:v>
                </c:pt>
                <c:pt idx="4839">
                  <c:v>121.94291000000001</c:v>
                </c:pt>
                <c:pt idx="4840">
                  <c:v>119.49455000000002</c:v>
                </c:pt>
                <c:pt idx="4841">
                  <c:v>116.93398999999999</c:v>
                </c:pt>
                <c:pt idx="4842">
                  <c:v>114.30596</c:v>
                </c:pt>
                <c:pt idx="4843">
                  <c:v>111.68423</c:v>
                </c:pt>
                <c:pt idx="4844">
                  <c:v>109.07821</c:v>
                </c:pt>
                <c:pt idx="4845">
                  <c:v>106.47298000000001</c:v>
                </c:pt>
                <c:pt idx="4846">
                  <c:v>103.80743</c:v>
                </c:pt>
                <c:pt idx="4847">
                  <c:v>101.05329</c:v>
                </c:pt>
                <c:pt idx="4848">
                  <c:v>98.166466</c:v>
                </c:pt>
                <c:pt idx="4849">
                  <c:v>95.173119</c:v>
                </c:pt>
                <c:pt idx="4850">
                  <c:v>92.150184999999979</c:v>
                </c:pt>
                <c:pt idx="4851">
                  <c:v>89.210860999999994</c:v>
                </c:pt>
                <c:pt idx="4852">
                  <c:v>86.488349999999983</c:v>
                </c:pt>
                <c:pt idx="4853">
                  <c:v>84.096160999999995</c:v>
                </c:pt>
                <c:pt idx="4854">
                  <c:v>82.087463000000014</c:v>
                </c:pt>
                <c:pt idx="4855">
                  <c:v>80.446251000000018</c:v>
                </c:pt>
                <c:pt idx="4856">
                  <c:v>79.073059000000001</c:v>
                </c:pt>
                <c:pt idx="4857">
                  <c:v>77.837654000000015</c:v>
                </c:pt>
                <c:pt idx="4858">
                  <c:v>76.611710000000002</c:v>
                </c:pt>
                <c:pt idx="4859">
                  <c:v>75.305129999999991</c:v>
                </c:pt>
                <c:pt idx="4860">
                  <c:v>73.905930000000012</c:v>
                </c:pt>
                <c:pt idx="4861">
                  <c:v>72.48049899999998</c:v>
                </c:pt>
                <c:pt idx="4862">
                  <c:v>71.180465999999981</c:v>
                </c:pt>
                <c:pt idx="4863">
                  <c:v>70.167557000000002</c:v>
                </c:pt>
                <c:pt idx="4864">
                  <c:v>69.603736999999967</c:v>
                </c:pt>
                <c:pt idx="4865">
                  <c:v>69.569877999999989</c:v>
                </c:pt>
                <c:pt idx="4866">
                  <c:v>70.094207999999995</c:v>
                </c:pt>
                <c:pt idx="4867">
                  <c:v>71.064887999999982</c:v>
                </c:pt>
                <c:pt idx="4868">
                  <c:v>72.359038999999967</c:v>
                </c:pt>
                <c:pt idx="4869">
                  <c:v>73.806800999999979</c:v>
                </c:pt>
                <c:pt idx="4870">
                  <c:v>75.258231999999992</c:v>
                </c:pt>
                <c:pt idx="4871">
                  <c:v>76.62683899999999</c:v>
                </c:pt>
                <c:pt idx="4872">
                  <c:v>77.918694000000016</c:v>
                </c:pt>
                <c:pt idx="4873">
                  <c:v>79.177703999999991</c:v>
                </c:pt>
                <c:pt idx="4874">
                  <c:v>80.504043999999993</c:v>
                </c:pt>
                <c:pt idx="4875">
                  <c:v>81.990752999999998</c:v>
                </c:pt>
                <c:pt idx="4876">
                  <c:v>83.689239999999998</c:v>
                </c:pt>
                <c:pt idx="4877">
                  <c:v>85.589332999999968</c:v>
                </c:pt>
                <c:pt idx="4878">
                  <c:v>87.605636999999987</c:v>
                </c:pt>
                <c:pt idx="4879">
                  <c:v>89.628959999999992</c:v>
                </c:pt>
                <c:pt idx="4880">
                  <c:v>91.503119999999996</c:v>
                </c:pt>
                <c:pt idx="4881">
                  <c:v>93.13258399999998</c:v>
                </c:pt>
                <c:pt idx="4882">
                  <c:v>94.464721999999995</c:v>
                </c:pt>
                <c:pt idx="4883">
                  <c:v>95.518744999999981</c:v>
                </c:pt>
                <c:pt idx="4884">
                  <c:v>96.378570999999965</c:v>
                </c:pt>
                <c:pt idx="4885">
                  <c:v>97.182097999999968</c:v>
                </c:pt>
                <c:pt idx="4886">
                  <c:v>98.021850999999998</c:v>
                </c:pt>
                <c:pt idx="4887">
                  <c:v>98.996077999999983</c:v>
                </c:pt>
                <c:pt idx="4888">
                  <c:v>100.10315</c:v>
                </c:pt>
                <c:pt idx="4889">
                  <c:v>101.31831</c:v>
                </c:pt>
                <c:pt idx="4890">
                  <c:v>102.50089</c:v>
                </c:pt>
                <c:pt idx="4891">
                  <c:v>103.56950999999999</c:v>
                </c:pt>
                <c:pt idx="4892">
                  <c:v>104.40339</c:v>
                </c:pt>
                <c:pt idx="4893">
                  <c:v>104.96287</c:v>
                </c:pt>
                <c:pt idx="4894">
                  <c:v>105.28439</c:v>
                </c:pt>
                <c:pt idx="4895">
                  <c:v>105.43463000000001</c:v>
                </c:pt>
                <c:pt idx="4896">
                  <c:v>105.55082</c:v>
                </c:pt>
                <c:pt idx="4897">
                  <c:v>105.71117000000001</c:v>
                </c:pt>
                <c:pt idx="4898">
                  <c:v>105.99412000000002</c:v>
                </c:pt>
                <c:pt idx="4899">
                  <c:v>106.38232000000001</c:v>
                </c:pt>
                <c:pt idx="4900">
                  <c:v>106.77162000000001</c:v>
                </c:pt>
                <c:pt idx="4901">
                  <c:v>107.04631999999999</c:v>
                </c:pt>
                <c:pt idx="4902">
                  <c:v>107.0455</c:v>
                </c:pt>
                <c:pt idx="4903">
                  <c:v>106.636</c:v>
                </c:pt>
                <c:pt idx="4904">
                  <c:v>105.80286999999998</c:v>
                </c:pt>
                <c:pt idx="4905">
                  <c:v>104.57617999999998</c:v>
                </c:pt>
                <c:pt idx="4906">
                  <c:v>103.11404</c:v>
                </c:pt>
                <c:pt idx="4907">
                  <c:v>101.61417</c:v>
                </c:pt>
                <c:pt idx="4908">
                  <c:v>100.29098999999999</c:v>
                </c:pt>
                <c:pt idx="4909">
                  <c:v>99.317581000000004</c:v>
                </c:pt>
                <c:pt idx="4910">
                  <c:v>98.762237999999982</c:v>
                </c:pt>
                <c:pt idx="4911">
                  <c:v>98.619979999999998</c:v>
                </c:pt>
                <c:pt idx="4912">
                  <c:v>98.769820999999993</c:v>
                </c:pt>
                <c:pt idx="4913">
                  <c:v>99.044730999999999</c:v>
                </c:pt>
                <c:pt idx="4914">
                  <c:v>99.262946999999983</c:v>
                </c:pt>
                <c:pt idx="4915">
                  <c:v>99.273917999999981</c:v>
                </c:pt>
                <c:pt idx="4916">
                  <c:v>98.989013999999997</c:v>
                </c:pt>
                <c:pt idx="4917">
                  <c:v>98.415413000000015</c:v>
                </c:pt>
                <c:pt idx="4918">
                  <c:v>97.612296999999998</c:v>
                </c:pt>
                <c:pt idx="4919">
                  <c:v>96.664840999999981</c:v>
                </c:pt>
                <c:pt idx="4920">
                  <c:v>95.685332999999986</c:v>
                </c:pt>
                <c:pt idx="4921">
                  <c:v>94.710189999999997</c:v>
                </c:pt>
                <c:pt idx="4922">
                  <c:v>93.766846000000001</c:v>
                </c:pt>
                <c:pt idx="4923">
                  <c:v>92.826614000000006</c:v>
                </c:pt>
                <c:pt idx="4924">
                  <c:v>91.817024000000018</c:v>
                </c:pt>
                <c:pt idx="4925">
                  <c:v>90.709473000000003</c:v>
                </c:pt>
                <c:pt idx="4926">
                  <c:v>89.460007000000004</c:v>
                </c:pt>
                <c:pt idx="4927">
                  <c:v>88.107094000000004</c:v>
                </c:pt>
                <c:pt idx="4928">
                  <c:v>86.693870999999987</c:v>
                </c:pt>
                <c:pt idx="4929">
                  <c:v>85.307593999999995</c:v>
                </c:pt>
                <c:pt idx="4930">
                  <c:v>84.030304000000001</c:v>
                </c:pt>
                <c:pt idx="4931">
                  <c:v>82.90213</c:v>
                </c:pt>
                <c:pt idx="4932">
                  <c:v>81.947638999999995</c:v>
                </c:pt>
                <c:pt idx="4933">
                  <c:v>81.138053999999983</c:v>
                </c:pt>
                <c:pt idx="4934">
                  <c:v>80.437697999999997</c:v>
                </c:pt>
                <c:pt idx="4935">
                  <c:v>79.81217199999999</c:v>
                </c:pt>
                <c:pt idx="4936">
                  <c:v>79.228438999999966</c:v>
                </c:pt>
                <c:pt idx="4937">
                  <c:v>78.711128000000016</c:v>
                </c:pt>
                <c:pt idx="4938">
                  <c:v>78.28677399999998</c:v>
                </c:pt>
                <c:pt idx="4939">
                  <c:v>78.00518799999999</c:v>
                </c:pt>
                <c:pt idx="4940">
                  <c:v>77.901268000000016</c:v>
                </c:pt>
                <c:pt idx="4941">
                  <c:v>77.976386999999988</c:v>
                </c:pt>
                <c:pt idx="4942">
                  <c:v>78.211006000000012</c:v>
                </c:pt>
                <c:pt idx="4943">
                  <c:v>78.518287999999998</c:v>
                </c:pt>
                <c:pt idx="4944">
                  <c:v>78.83071099999998</c:v>
                </c:pt>
                <c:pt idx="4945">
                  <c:v>79.10305799999999</c:v>
                </c:pt>
                <c:pt idx="4946">
                  <c:v>79.255516</c:v>
                </c:pt>
                <c:pt idx="4947">
                  <c:v>79.325988999999993</c:v>
                </c:pt>
                <c:pt idx="4948">
                  <c:v>79.34549699999998</c:v>
                </c:pt>
                <c:pt idx="4949">
                  <c:v>79.359618999999981</c:v>
                </c:pt>
                <c:pt idx="4950">
                  <c:v>79.463943000000015</c:v>
                </c:pt>
                <c:pt idx="4951">
                  <c:v>79.675338999999951</c:v>
                </c:pt>
                <c:pt idx="4952">
                  <c:v>79.996551999999994</c:v>
                </c:pt>
                <c:pt idx="4953">
                  <c:v>80.425667000000004</c:v>
                </c:pt>
                <c:pt idx="4954">
                  <c:v>80.917023000000029</c:v>
                </c:pt>
                <c:pt idx="4955">
                  <c:v>81.437477000000001</c:v>
                </c:pt>
                <c:pt idx="4956">
                  <c:v>81.992598999999998</c:v>
                </c:pt>
                <c:pt idx="4957">
                  <c:v>82.591789000000006</c:v>
                </c:pt>
                <c:pt idx="4958">
                  <c:v>83.289894000000004</c:v>
                </c:pt>
                <c:pt idx="4959">
                  <c:v>84.082053999999999</c:v>
                </c:pt>
                <c:pt idx="4960">
                  <c:v>85.025046999999986</c:v>
                </c:pt>
                <c:pt idx="4961">
                  <c:v>86.023162999999983</c:v>
                </c:pt>
                <c:pt idx="4962">
                  <c:v>87.004600999999994</c:v>
                </c:pt>
                <c:pt idx="4963">
                  <c:v>87.839066000000003</c:v>
                </c:pt>
                <c:pt idx="4964">
                  <c:v>88.388114999999999</c:v>
                </c:pt>
                <c:pt idx="4965">
                  <c:v>88.564682000000005</c:v>
                </c:pt>
                <c:pt idx="4966">
                  <c:v>88.33802799999998</c:v>
                </c:pt>
                <c:pt idx="4967">
                  <c:v>87.773826999999983</c:v>
                </c:pt>
                <c:pt idx="4968">
                  <c:v>86.968787999999989</c:v>
                </c:pt>
                <c:pt idx="4969">
                  <c:v>86.081183999999993</c:v>
                </c:pt>
                <c:pt idx="4970">
                  <c:v>85.228324999999998</c:v>
                </c:pt>
                <c:pt idx="4971">
                  <c:v>84.463730000000012</c:v>
                </c:pt>
                <c:pt idx="4972">
                  <c:v>83.760009999999994</c:v>
                </c:pt>
                <c:pt idx="4973">
                  <c:v>83.022919000000002</c:v>
                </c:pt>
                <c:pt idx="4974">
                  <c:v>82.083472999999984</c:v>
                </c:pt>
                <c:pt idx="4975">
                  <c:v>80.820281999999992</c:v>
                </c:pt>
                <c:pt idx="4976">
                  <c:v>79.141373000000002</c:v>
                </c:pt>
                <c:pt idx="4977">
                  <c:v>77.079955999999981</c:v>
                </c:pt>
                <c:pt idx="4978">
                  <c:v>74.764549000000017</c:v>
                </c:pt>
                <c:pt idx="4979">
                  <c:v>72.408493000000007</c:v>
                </c:pt>
                <c:pt idx="4980">
                  <c:v>70.236510999999993</c:v>
                </c:pt>
                <c:pt idx="4981">
                  <c:v>68.467964000000009</c:v>
                </c:pt>
                <c:pt idx="4982">
                  <c:v>67.198668999999981</c:v>
                </c:pt>
                <c:pt idx="4983">
                  <c:v>66.433395000000004</c:v>
                </c:pt>
                <c:pt idx="4984">
                  <c:v>66.054397999999992</c:v>
                </c:pt>
                <c:pt idx="4985">
                  <c:v>65.892944</c:v>
                </c:pt>
                <c:pt idx="4986">
                  <c:v>65.744986999999995</c:v>
                </c:pt>
                <c:pt idx="4987">
                  <c:v>65.482749999999982</c:v>
                </c:pt>
                <c:pt idx="4988">
                  <c:v>65.019195999999994</c:v>
                </c:pt>
                <c:pt idx="4989">
                  <c:v>64.391968000000006</c:v>
                </c:pt>
                <c:pt idx="4990">
                  <c:v>63.702724000000003</c:v>
                </c:pt>
                <c:pt idx="4991">
                  <c:v>63.054980999999998</c:v>
                </c:pt>
                <c:pt idx="4992">
                  <c:v>62.551257999999997</c:v>
                </c:pt>
                <c:pt idx="4993">
                  <c:v>62.241253</c:v>
                </c:pt>
                <c:pt idx="4994">
                  <c:v>62.071037000000004</c:v>
                </c:pt>
                <c:pt idx="4995">
                  <c:v>61.973746999999996</c:v>
                </c:pt>
                <c:pt idx="4996">
                  <c:v>61.836590000000001</c:v>
                </c:pt>
                <c:pt idx="4997">
                  <c:v>61.570503000000002</c:v>
                </c:pt>
                <c:pt idx="4998">
                  <c:v>61.146534000000003</c:v>
                </c:pt>
                <c:pt idx="4999">
                  <c:v>60.610488999999994</c:v>
                </c:pt>
                <c:pt idx="5000">
                  <c:v>60.046337000000001</c:v>
                </c:pt>
                <c:pt idx="5001">
                  <c:v>59.598587000000002</c:v>
                </c:pt>
                <c:pt idx="5002">
                  <c:v>59.344291999999996</c:v>
                </c:pt>
                <c:pt idx="5003">
                  <c:v>59.370728</c:v>
                </c:pt>
                <c:pt idx="5004">
                  <c:v>59.651767999999997</c:v>
                </c:pt>
                <c:pt idx="5005">
                  <c:v>60.118793000000011</c:v>
                </c:pt>
                <c:pt idx="5006">
                  <c:v>60.679794000000001</c:v>
                </c:pt>
                <c:pt idx="5007">
                  <c:v>61.231731000000003</c:v>
                </c:pt>
                <c:pt idx="5008">
                  <c:v>61.705605000000006</c:v>
                </c:pt>
                <c:pt idx="5009">
                  <c:v>62.107212000000004</c:v>
                </c:pt>
                <c:pt idx="5010">
                  <c:v>62.474915000000003</c:v>
                </c:pt>
                <c:pt idx="5011">
                  <c:v>62.907817999999999</c:v>
                </c:pt>
                <c:pt idx="5012">
                  <c:v>63.490368000000004</c:v>
                </c:pt>
                <c:pt idx="5013">
                  <c:v>64.302047999999985</c:v>
                </c:pt>
                <c:pt idx="5014">
                  <c:v>65.37213899999999</c:v>
                </c:pt>
                <c:pt idx="5015">
                  <c:v>66.665038999999965</c:v>
                </c:pt>
                <c:pt idx="5016">
                  <c:v>68.153365999999991</c:v>
                </c:pt>
                <c:pt idx="5017">
                  <c:v>69.735755999999981</c:v>
                </c:pt>
                <c:pt idx="5018">
                  <c:v>71.371779999999987</c:v>
                </c:pt>
                <c:pt idx="5019">
                  <c:v>73.014847000000003</c:v>
                </c:pt>
                <c:pt idx="5020">
                  <c:v>74.668776999999977</c:v>
                </c:pt>
                <c:pt idx="5021">
                  <c:v>76.346412999999998</c:v>
                </c:pt>
                <c:pt idx="5022">
                  <c:v>78.05133099999999</c:v>
                </c:pt>
                <c:pt idx="5023">
                  <c:v>79.821029999999993</c:v>
                </c:pt>
                <c:pt idx="5024">
                  <c:v>81.599663000000021</c:v>
                </c:pt>
                <c:pt idx="5025">
                  <c:v>83.383147999999991</c:v>
                </c:pt>
                <c:pt idx="5026">
                  <c:v>85.101967000000002</c:v>
                </c:pt>
                <c:pt idx="5027">
                  <c:v>86.715508</c:v>
                </c:pt>
                <c:pt idx="5028">
                  <c:v>88.182197999999985</c:v>
                </c:pt>
                <c:pt idx="5029">
                  <c:v>89.505118999999979</c:v>
                </c:pt>
                <c:pt idx="5030">
                  <c:v>90.679587999999967</c:v>
                </c:pt>
                <c:pt idx="5031">
                  <c:v>91.730834999999999</c:v>
                </c:pt>
                <c:pt idx="5032">
                  <c:v>92.647780999999981</c:v>
                </c:pt>
                <c:pt idx="5033">
                  <c:v>93.401443000000015</c:v>
                </c:pt>
                <c:pt idx="5034">
                  <c:v>93.965767</c:v>
                </c:pt>
                <c:pt idx="5035">
                  <c:v>94.260277000000002</c:v>
                </c:pt>
                <c:pt idx="5036">
                  <c:v>94.252617000000001</c:v>
                </c:pt>
                <c:pt idx="5037">
                  <c:v>93.897064000000015</c:v>
                </c:pt>
                <c:pt idx="5038">
                  <c:v>93.221405000000004</c:v>
                </c:pt>
                <c:pt idx="5039">
                  <c:v>92.288001999999992</c:v>
                </c:pt>
                <c:pt idx="5040">
                  <c:v>91.208297999999999</c:v>
                </c:pt>
                <c:pt idx="5041">
                  <c:v>90.105178999999993</c:v>
                </c:pt>
                <c:pt idx="5042">
                  <c:v>89.068320999999983</c:v>
                </c:pt>
                <c:pt idx="5043">
                  <c:v>88.164139000000006</c:v>
                </c:pt>
                <c:pt idx="5044">
                  <c:v>87.408935999999983</c:v>
                </c:pt>
                <c:pt idx="5045">
                  <c:v>86.763312999999982</c:v>
                </c:pt>
                <c:pt idx="5046">
                  <c:v>86.172248999999965</c:v>
                </c:pt>
                <c:pt idx="5047">
                  <c:v>85.552299000000005</c:v>
                </c:pt>
                <c:pt idx="5048">
                  <c:v>84.870780999999965</c:v>
                </c:pt>
                <c:pt idx="5049">
                  <c:v>84.122199999999992</c:v>
                </c:pt>
                <c:pt idx="5050">
                  <c:v>83.349815000000007</c:v>
                </c:pt>
                <c:pt idx="5051">
                  <c:v>82.605315999999988</c:v>
                </c:pt>
                <c:pt idx="5052">
                  <c:v>81.98380299999998</c:v>
                </c:pt>
                <c:pt idx="5053">
                  <c:v>81.514876999999998</c:v>
                </c:pt>
                <c:pt idx="5054">
                  <c:v>81.211563000000012</c:v>
                </c:pt>
                <c:pt idx="5055">
                  <c:v>81.029838999999967</c:v>
                </c:pt>
                <c:pt idx="5056">
                  <c:v>80.867194999999995</c:v>
                </c:pt>
                <c:pt idx="5057">
                  <c:v>80.638091999999986</c:v>
                </c:pt>
                <c:pt idx="5058">
                  <c:v>80.230057000000002</c:v>
                </c:pt>
                <c:pt idx="5059">
                  <c:v>79.573043999999982</c:v>
                </c:pt>
                <c:pt idx="5060">
                  <c:v>78.653953999999999</c:v>
                </c:pt>
                <c:pt idx="5061">
                  <c:v>77.470725999999999</c:v>
                </c:pt>
                <c:pt idx="5062">
                  <c:v>76.089645000000004</c:v>
                </c:pt>
                <c:pt idx="5063">
                  <c:v>74.577644000000006</c:v>
                </c:pt>
                <c:pt idx="5064">
                  <c:v>72.966644000000016</c:v>
                </c:pt>
                <c:pt idx="5065">
                  <c:v>71.306830999999988</c:v>
                </c:pt>
                <c:pt idx="5066">
                  <c:v>69.58261899999998</c:v>
                </c:pt>
                <c:pt idx="5067">
                  <c:v>67.773933</c:v>
                </c:pt>
                <c:pt idx="5068">
                  <c:v>65.830444</c:v>
                </c:pt>
                <c:pt idx="5069">
                  <c:v>63.728302000000014</c:v>
                </c:pt>
                <c:pt idx="5070">
                  <c:v>61.432983</c:v>
                </c:pt>
                <c:pt idx="5071">
                  <c:v>58.950892999999994</c:v>
                </c:pt>
                <c:pt idx="5072">
                  <c:v>56.316726999999993</c:v>
                </c:pt>
                <c:pt idx="5073">
                  <c:v>53.583740000000006</c:v>
                </c:pt>
                <c:pt idx="5074">
                  <c:v>50.806865999999999</c:v>
                </c:pt>
                <c:pt idx="5075">
                  <c:v>48.055107</c:v>
                </c:pt>
                <c:pt idx="5076">
                  <c:v>45.353442999999999</c:v>
                </c:pt>
                <c:pt idx="5077">
                  <c:v>42.757835</c:v>
                </c:pt>
                <c:pt idx="5078">
                  <c:v>40.278961000000002</c:v>
                </c:pt>
                <c:pt idx="5079">
                  <c:v>37.924628999999996</c:v>
                </c:pt>
                <c:pt idx="5080">
                  <c:v>35.731148000000005</c:v>
                </c:pt>
                <c:pt idx="5081">
                  <c:v>33.701710000000006</c:v>
                </c:pt>
                <c:pt idx="5082">
                  <c:v>31.891435999999999</c:v>
                </c:pt>
                <c:pt idx="5083">
                  <c:v>30.334782000000001</c:v>
                </c:pt>
                <c:pt idx="5084">
                  <c:v>29.109766</c:v>
                </c:pt>
                <c:pt idx="5085">
                  <c:v>28.263891000000001</c:v>
                </c:pt>
                <c:pt idx="5086">
                  <c:v>27.860206999999996</c:v>
                </c:pt>
                <c:pt idx="5087">
                  <c:v>27.910274999999999</c:v>
                </c:pt>
                <c:pt idx="5088">
                  <c:v>28.444762999999991</c:v>
                </c:pt>
                <c:pt idx="5089">
                  <c:v>29.428968000000001</c:v>
                </c:pt>
                <c:pt idx="5090">
                  <c:v>30.797681999999995</c:v>
                </c:pt>
                <c:pt idx="5091">
                  <c:v>32.486706000000005</c:v>
                </c:pt>
                <c:pt idx="5092">
                  <c:v>34.417270999999992</c:v>
                </c:pt>
                <c:pt idx="5093">
                  <c:v>36.489323000000006</c:v>
                </c:pt>
                <c:pt idx="5094">
                  <c:v>38.664097000000005</c:v>
                </c:pt>
                <c:pt idx="5095">
                  <c:v>40.874503999999995</c:v>
                </c:pt>
                <c:pt idx="5096">
                  <c:v>43.146164000000006</c:v>
                </c:pt>
                <c:pt idx="5097">
                  <c:v>45.497814000000005</c:v>
                </c:pt>
                <c:pt idx="5098">
                  <c:v>47.955582</c:v>
                </c:pt>
                <c:pt idx="5099">
                  <c:v>50.573882999999995</c:v>
                </c:pt>
                <c:pt idx="5100">
                  <c:v>53.376911</c:v>
                </c:pt>
                <c:pt idx="5101">
                  <c:v>56.350739000000004</c:v>
                </c:pt>
                <c:pt idx="5102">
                  <c:v>59.477427999999996</c:v>
                </c:pt>
                <c:pt idx="5103">
                  <c:v>62.670466999999995</c:v>
                </c:pt>
                <c:pt idx="5104">
                  <c:v>65.842995000000002</c:v>
                </c:pt>
                <c:pt idx="5105">
                  <c:v>68.883597999999992</c:v>
                </c:pt>
                <c:pt idx="5106">
                  <c:v>71.727515999999994</c:v>
                </c:pt>
                <c:pt idx="5107">
                  <c:v>74.262114999999994</c:v>
                </c:pt>
                <c:pt idx="5108">
                  <c:v>76.472770999999966</c:v>
                </c:pt>
                <c:pt idx="5109">
                  <c:v>78.337012999999999</c:v>
                </c:pt>
                <c:pt idx="5110">
                  <c:v>79.852942999999968</c:v>
                </c:pt>
                <c:pt idx="5111">
                  <c:v>81.053000999999981</c:v>
                </c:pt>
                <c:pt idx="5112">
                  <c:v>81.958099000000004</c:v>
                </c:pt>
                <c:pt idx="5113">
                  <c:v>82.592467999999982</c:v>
                </c:pt>
                <c:pt idx="5114">
                  <c:v>82.988028999999983</c:v>
                </c:pt>
                <c:pt idx="5115">
                  <c:v>83.153975999999986</c:v>
                </c:pt>
                <c:pt idx="5116">
                  <c:v>83.103995999999981</c:v>
                </c:pt>
                <c:pt idx="5117">
                  <c:v>82.859961999999982</c:v>
                </c:pt>
                <c:pt idx="5118">
                  <c:v>82.447960000000009</c:v>
                </c:pt>
                <c:pt idx="5119">
                  <c:v>81.900299000000018</c:v>
                </c:pt>
                <c:pt idx="5120">
                  <c:v>81.267707999999999</c:v>
                </c:pt>
                <c:pt idx="5121">
                  <c:v>80.585953000000003</c:v>
                </c:pt>
                <c:pt idx="5122">
                  <c:v>79.921340999999998</c:v>
                </c:pt>
                <c:pt idx="5123">
                  <c:v>79.30553399999998</c:v>
                </c:pt>
                <c:pt idx="5124">
                  <c:v>78.778274999999979</c:v>
                </c:pt>
                <c:pt idx="5125">
                  <c:v>78.357910000000004</c:v>
                </c:pt>
                <c:pt idx="5126">
                  <c:v>78.02072099999998</c:v>
                </c:pt>
                <c:pt idx="5127">
                  <c:v>77.745140000000006</c:v>
                </c:pt>
                <c:pt idx="5128">
                  <c:v>77.471587999999983</c:v>
                </c:pt>
                <c:pt idx="5129">
                  <c:v>77.129241999999991</c:v>
                </c:pt>
                <c:pt idx="5130">
                  <c:v>76.646507</c:v>
                </c:pt>
                <c:pt idx="5131">
                  <c:v>75.952820000000003</c:v>
                </c:pt>
                <c:pt idx="5132">
                  <c:v>75.014708999999982</c:v>
                </c:pt>
                <c:pt idx="5133">
                  <c:v>73.819350999999983</c:v>
                </c:pt>
                <c:pt idx="5134">
                  <c:v>72.402664000000016</c:v>
                </c:pt>
                <c:pt idx="5135">
                  <c:v>70.826461999999992</c:v>
                </c:pt>
                <c:pt idx="5136">
                  <c:v>69.170340999999965</c:v>
                </c:pt>
                <c:pt idx="5137">
                  <c:v>67.508224000000013</c:v>
                </c:pt>
                <c:pt idx="5138">
                  <c:v>65.893257000000006</c:v>
                </c:pt>
                <c:pt idx="5139">
                  <c:v>64.340530000000001</c:v>
                </c:pt>
                <c:pt idx="5140">
                  <c:v>62.826954000000001</c:v>
                </c:pt>
                <c:pt idx="5141">
                  <c:v>61.307853999999999</c:v>
                </c:pt>
                <c:pt idx="5142">
                  <c:v>59.711514000000001</c:v>
                </c:pt>
                <c:pt idx="5143">
                  <c:v>58.010975000000002</c:v>
                </c:pt>
                <c:pt idx="5144">
                  <c:v>56.172928000000006</c:v>
                </c:pt>
                <c:pt idx="5145">
                  <c:v>54.239979000000012</c:v>
                </c:pt>
                <c:pt idx="5146">
                  <c:v>52.298775000000013</c:v>
                </c:pt>
                <c:pt idx="5147">
                  <c:v>50.437926999999995</c:v>
                </c:pt>
                <c:pt idx="5148">
                  <c:v>48.774628</c:v>
                </c:pt>
                <c:pt idx="5149">
                  <c:v>47.377459999999999</c:v>
                </c:pt>
                <c:pt idx="5150">
                  <c:v>46.280972000000006</c:v>
                </c:pt>
                <c:pt idx="5151">
                  <c:v>45.456496999999999</c:v>
                </c:pt>
                <c:pt idx="5152">
                  <c:v>44.818737000000006</c:v>
                </c:pt>
                <c:pt idx="5153">
                  <c:v>44.292461000000003</c:v>
                </c:pt>
                <c:pt idx="5154">
                  <c:v>43.760124000000012</c:v>
                </c:pt>
                <c:pt idx="5155">
                  <c:v>43.175575000000009</c:v>
                </c:pt>
                <c:pt idx="5156">
                  <c:v>42.515411</c:v>
                </c:pt>
                <c:pt idx="5157">
                  <c:v>41.804568999999994</c:v>
                </c:pt>
                <c:pt idx="5158">
                  <c:v>41.108418000000007</c:v>
                </c:pt>
                <c:pt idx="5159">
                  <c:v>40.492496000000003</c:v>
                </c:pt>
                <c:pt idx="5160">
                  <c:v>39.985808999999996</c:v>
                </c:pt>
                <c:pt idx="5161">
                  <c:v>39.614020999999994</c:v>
                </c:pt>
                <c:pt idx="5162">
                  <c:v>39.331664999999994</c:v>
                </c:pt>
                <c:pt idx="5163">
                  <c:v>39.081366999999993</c:v>
                </c:pt>
                <c:pt idx="5164">
                  <c:v>38.807559999999995</c:v>
                </c:pt>
                <c:pt idx="5165">
                  <c:v>38.448036000000002</c:v>
                </c:pt>
                <c:pt idx="5166">
                  <c:v>37.983146999999995</c:v>
                </c:pt>
                <c:pt idx="5167">
                  <c:v>37.466145000000004</c:v>
                </c:pt>
                <c:pt idx="5168">
                  <c:v>36.927676999999996</c:v>
                </c:pt>
                <c:pt idx="5169">
                  <c:v>36.462673000000002</c:v>
                </c:pt>
                <c:pt idx="5170">
                  <c:v>36.119099000000006</c:v>
                </c:pt>
                <c:pt idx="5171">
                  <c:v>35.913260999999999</c:v>
                </c:pt>
                <c:pt idx="5172">
                  <c:v>35.840538000000002</c:v>
                </c:pt>
                <c:pt idx="5173">
                  <c:v>35.833262999999995</c:v>
                </c:pt>
                <c:pt idx="5174">
                  <c:v>35.823349</c:v>
                </c:pt>
                <c:pt idx="5175">
                  <c:v>35.731670000000001</c:v>
                </c:pt>
                <c:pt idx="5176">
                  <c:v>35.549046000000004</c:v>
                </c:pt>
                <c:pt idx="5177">
                  <c:v>35.249480999999996</c:v>
                </c:pt>
                <c:pt idx="5178">
                  <c:v>34.910130000000002</c:v>
                </c:pt>
                <c:pt idx="5179">
                  <c:v>34.586608999999996</c:v>
                </c:pt>
                <c:pt idx="5180">
                  <c:v>34.377796000000004</c:v>
                </c:pt>
                <c:pt idx="5181">
                  <c:v>34.346935000000002</c:v>
                </c:pt>
                <c:pt idx="5182">
                  <c:v>34.516613</c:v>
                </c:pt>
                <c:pt idx="5183">
                  <c:v>34.907909000000004</c:v>
                </c:pt>
                <c:pt idx="5184">
                  <c:v>35.463692000000002</c:v>
                </c:pt>
                <c:pt idx="5185">
                  <c:v>36.156466999999999</c:v>
                </c:pt>
                <c:pt idx="5186">
                  <c:v>36.939095000000002</c:v>
                </c:pt>
                <c:pt idx="5187">
                  <c:v>37.778889000000007</c:v>
                </c:pt>
                <c:pt idx="5188">
                  <c:v>38.696949000000011</c:v>
                </c:pt>
                <c:pt idx="5189">
                  <c:v>39.709225000000011</c:v>
                </c:pt>
                <c:pt idx="5190">
                  <c:v>40.842876000000004</c:v>
                </c:pt>
                <c:pt idx="5191">
                  <c:v>42.146431</c:v>
                </c:pt>
                <c:pt idx="5192">
                  <c:v>43.648865000000001</c:v>
                </c:pt>
                <c:pt idx="5193">
                  <c:v>45.329704</c:v>
                </c:pt>
                <c:pt idx="5194">
                  <c:v>47.211825999999995</c:v>
                </c:pt>
                <c:pt idx="5195">
                  <c:v>49.268749000000007</c:v>
                </c:pt>
                <c:pt idx="5196">
                  <c:v>51.476353000000003</c:v>
                </c:pt>
                <c:pt idx="5197">
                  <c:v>53.812003999999995</c:v>
                </c:pt>
                <c:pt idx="5198">
                  <c:v>56.251643999999999</c:v>
                </c:pt>
                <c:pt idx="5199">
                  <c:v>58.727795000000008</c:v>
                </c:pt>
                <c:pt idx="5200">
                  <c:v>61.192539000000018</c:v>
                </c:pt>
                <c:pt idx="5201">
                  <c:v>63.546821999999999</c:v>
                </c:pt>
                <c:pt idx="5202">
                  <c:v>65.679587999999967</c:v>
                </c:pt>
                <c:pt idx="5203">
                  <c:v>67.501914999999997</c:v>
                </c:pt>
                <c:pt idx="5204">
                  <c:v>68.915627000000015</c:v>
                </c:pt>
                <c:pt idx="5205">
                  <c:v>69.87971499999999</c:v>
                </c:pt>
                <c:pt idx="5206">
                  <c:v>70.389465000000001</c:v>
                </c:pt>
                <c:pt idx="5207">
                  <c:v>70.516350000000003</c:v>
                </c:pt>
                <c:pt idx="5208">
                  <c:v>70.331992999999983</c:v>
                </c:pt>
                <c:pt idx="5209">
                  <c:v>69.966590999999994</c:v>
                </c:pt>
                <c:pt idx="5210">
                  <c:v>69.495979000000005</c:v>
                </c:pt>
                <c:pt idx="5211">
                  <c:v>69.007758999999979</c:v>
                </c:pt>
                <c:pt idx="5212">
                  <c:v>68.514556999999996</c:v>
                </c:pt>
                <c:pt idx="5213">
                  <c:v>67.999268000000015</c:v>
                </c:pt>
                <c:pt idx="5214">
                  <c:v>67.441147000000015</c:v>
                </c:pt>
                <c:pt idx="5215">
                  <c:v>66.785499999999999</c:v>
                </c:pt>
                <c:pt idx="5216">
                  <c:v>66.03801</c:v>
                </c:pt>
                <c:pt idx="5217">
                  <c:v>65.18868999999998</c:v>
                </c:pt>
                <c:pt idx="5218">
                  <c:v>64.275046999999986</c:v>
                </c:pt>
                <c:pt idx="5219">
                  <c:v>63.348063999999994</c:v>
                </c:pt>
                <c:pt idx="5220">
                  <c:v>62.403793</c:v>
                </c:pt>
                <c:pt idx="5221">
                  <c:v>61.474018000000001</c:v>
                </c:pt>
                <c:pt idx="5222">
                  <c:v>60.469212000000006</c:v>
                </c:pt>
                <c:pt idx="5223">
                  <c:v>59.303069999999998</c:v>
                </c:pt>
                <c:pt idx="5224">
                  <c:v>57.909587999999999</c:v>
                </c:pt>
                <c:pt idx="5225">
                  <c:v>56.186596000000002</c:v>
                </c:pt>
                <c:pt idx="5226">
                  <c:v>54.114136000000002</c:v>
                </c:pt>
                <c:pt idx="5227">
                  <c:v>51.732643000000003</c:v>
                </c:pt>
                <c:pt idx="5228">
                  <c:v>49.141911</c:v>
                </c:pt>
                <c:pt idx="5229">
                  <c:v>46.501498999999995</c:v>
                </c:pt>
                <c:pt idx="5230">
                  <c:v>43.946406999999994</c:v>
                </c:pt>
                <c:pt idx="5231">
                  <c:v>41.630787000000005</c:v>
                </c:pt>
                <c:pt idx="5232">
                  <c:v>39.593739000000014</c:v>
                </c:pt>
                <c:pt idx="5233">
                  <c:v>37.873343999999996</c:v>
                </c:pt>
                <c:pt idx="5234">
                  <c:v>36.386287999999993</c:v>
                </c:pt>
                <c:pt idx="5235">
                  <c:v>35.067013000000003</c:v>
                </c:pt>
                <c:pt idx="5236">
                  <c:v>33.820770000000003</c:v>
                </c:pt>
                <c:pt idx="5237">
                  <c:v>32.595055000000009</c:v>
                </c:pt>
                <c:pt idx="5238">
                  <c:v>31.402589999999996</c:v>
                </c:pt>
                <c:pt idx="5239">
                  <c:v>30.293873000000001</c:v>
                </c:pt>
                <c:pt idx="5240">
                  <c:v>29.348376999999996</c:v>
                </c:pt>
                <c:pt idx="5241">
                  <c:v>28.647753000000005</c:v>
                </c:pt>
                <c:pt idx="5242">
                  <c:v>28.253447999999995</c:v>
                </c:pt>
                <c:pt idx="5243">
                  <c:v>28.161073999999999</c:v>
                </c:pt>
                <c:pt idx="5244">
                  <c:v>28.306073999999999</c:v>
                </c:pt>
                <c:pt idx="5245">
                  <c:v>28.595324999999995</c:v>
                </c:pt>
                <c:pt idx="5246">
                  <c:v>28.891114999999999</c:v>
                </c:pt>
                <c:pt idx="5247">
                  <c:v>29.100721</c:v>
                </c:pt>
                <c:pt idx="5248">
                  <c:v>29.159964000000002</c:v>
                </c:pt>
                <c:pt idx="5249">
                  <c:v>29.068897</c:v>
                </c:pt>
                <c:pt idx="5250">
                  <c:v>28.872779999999995</c:v>
                </c:pt>
                <c:pt idx="5251">
                  <c:v>28.680498</c:v>
                </c:pt>
                <c:pt idx="5252">
                  <c:v>28.581391999999997</c:v>
                </c:pt>
                <c:pt idx="5253">
                  <c:v>28.673883000000004</c:v>
                </c:pt>
                <c:pt idx="5254">
                  <c:v>29.020197</c:v>
                </c:pt>
                <c:pt idx="5255">
                  <c:v>29.616571000000004</c:v>
                </c:pt>
                <c:pt idx="5256">
                  <c:v>30.470535000000002</c:v>
                </c:pt>
                <c:pt idx="5257">
                  <c:v>31.503499999999995</c:v>
                </c:pt>
                <c:pt idx="5258">
                  <c:v>32.699944000000002</c:v>
                </c:pt>
                <c:pt idx="5259">
                  <c:v>33.981624999999994</c:v>
                </c:pt>
                <c:pt idx="5260">
                  <c:v>35.334232</c:v>
                </c:pt>
                <c:pt idx="5261">
                  <c:v>36.739880000000007</c:v>
                </c:pt>
                <c:pt idx="5262">
                  <c:v>38.176476000000001</c:v>
                </c:pt>
                <c:pt idx="5263">
                  <c:v>39.615215000000006</c:v>
                </c:pt>
                <c:pt idx="5264">
                  <c:v>41.064583000000006</c:v>
                </c:pt>
                <c:pt idx="5265">
                  <c:v>42.467979</c:v>
                </c:pt>
                <c:pt idx="5266">
                  <c:v>43.813769999999998</c:v>
                </c:pt>
                <c:pt idx="5267">
                  <c:v>45.071624999999997</c:v>
                </c:pt>
                <c:pt idx="5268">
                  <c:v>46.236710000000009</c:v>
                </c:pt>
                <c:pt idx="5269">
                  <c:v>47.326031</c:v>
                </c:pt>
                <c:pt idx="5270">
                  <c:v>48.332741000000006</c:v>
                </c:pt>
                <c:pt idx="5271">
                  <c:v>49.316878999999993</c:v>
                </c:pt>
                <c:pt idx="5272">
                  <c:v>50.249069000000006</c:v>
                </c:pt>
                <c:pt idx="5273">
                  <c:v>51.17893200000001</c:v>
                </c:pt>
                <c:pt idx="5274">
                  <c:v>52.069744</c:v>
                </c:pt>
                <c:pt idx="5275">
                  <c:v>52.913249999999998</c:v>
                </c:pt>
                <c:pt idx="5276">
                  <c:v>53.694054000000001</c:v>
                </c:pt>
                <c:pt idx="5277">
                  <c:v>54.395786000000001</c:v>
                </c:pt>
                <c:pt idx="5278">
                  <c:v>55.017506000000004</c:v>
                </c:pt>
                <c:pt idx="5279">
                  <c:v>55.586323</c:v>
                </c:pt>
                <c:pt idx="5280">
                  <c:v>56.116119000000012</c:v>
                </c:pt>
                <c:pt idx="5281">
                  <c:v>56.651233999999995</c:v>
                </c:pt>
                <c:pt idx="5282">
                  <c:v>57.200104000000003</c:v>
                </c:pt>
                <c:pt idx="5283">
                  <c:v>57.766495000000006</c:v>
                </c:pt>
                <c:pt idx="5284">
                  <c:v>58.355884999999994</c:v>
                </c:pt>
                <c:pt idx="5285">
                  <c:v>58.950007999999997</c:v>
                </c:pt>
                <c:pt idx="5286">
                  <c:v>59.526024</c:v>
                </c:pt>
                <c:pt idx="5287">
                  <c:v>60.092049000000003</c:v>
                </c:pt>
                <c:pt idx="5288">
                  <c:v>60.630711000000012</c:v>
                </c:pt>
                <c:pt idx="5289">
                  <c:v>61.178501000000011</c:v>
                </c:pt>
                <c:pt idx="5290">
                  <c:v>61.725811000000007</c:v>
                </c:pt>
                <c:pt idx="5291">
                  <c:v>62.273537000000012</c:v>
                </c:pt>
                <c:pt idx="5292">
                  <c:v>62.797649</c:v>
                </c:pt>
                <c:pt idx="5293">
                  <c:v>63.233925000000006</c:v>
                </c:pt>
                <c:pt idx="5294">
                  <c:v>63.500591</c:v>
                </c:pt>
                <c:pt idx="5295">
                  <c:v>63.511738000000001</c:v>
                </c:pt>
                <c:pt idx="5296">
                  <c:v>63.199814000000003</c:v>
                </c:pt>
                <c:pt idx="5297">
                  <c:v>62.519775000000003</c:v>
                </c:pt>
                <c:pt idx="5298">
                  <c:v>61.473082999999995</c:v>
                </c:pt>
                <c:pt idx="5299">
                  <c:v>60.123035000000009</c:v>
                </c:pt>
                <c:pt idx="5300">
                  <c:v>58.534476999999995</c:v>
                </c:pt>
                <c:pt idx="5301">
                  <c:v>56.831492999999995</c:v>
                </c:pt>
                <c:pt idx="5302">
                  <c:v>55.061211</c:v>
                </c:pt>
                <c:pt idx="5303">
                  <c:v>53.290382000000008</c:v>
                </c:pt>
                <c:pt idx="5304">
                  <c:v>51.498493000000003</c:v>
                </c:pt>
                <c:pt idx="5305">
                  <c:v>49.658455000000004</c:v>
                </c:pt>
                <c:pt idx="5306">
                  <c:v>47.694801000000005</c:v>
                </c:pt>
                <c:pt idx="5307">
                  <c:v>45.557605999999993</c:v>
                </c:pt>
                <c:pt idx="5308">
                  <c:v>43.207710000000006</c:v>
                </c:pt>
                <c:pt idx="5309">
                  <c:v>40.672031000000011</c:v>
                </c:pt>
                <c:pt idx="5310">
                  <c:v>38.006763000000007</c:v>
                </c:pt>
                <c:pt idx="5311">
                  <c:v>35.309414000000004</c:v>
                </c:pt>
                <c:pt idx="5312">
                  <c:v>32.697472000000005</c:v>
                </c:pt>
                <c:pt idx="5313">
                  <c:v>30.265071999999996</c:v>
                </c:pt>
                <c:pt idx="5314">
                  <c:v>28.064219999999995</c:v>
                </c:pt>
                <c:pt idx="5315">
                  <c:v>26.106638</c:v>
                </c:pt>
                <c:pt idx="5316">
                  <c:v>24.360064999999999</c:v>
                </c:pt>
                <c:pt idx="5317">
                  <c:v>22.747430999999995</c:v>
                </c:pt>
                <c:pt idx="5318">
                  <c:v>21.192982000000001</c:v>
                </c:pt>
                <c:pt idx="5319">
                  <c:v>19.661204999999999</c:v>
                </c:pt>
                <c:pt idx="5320">
                  <c:v>18.122769999999996</c:v>
                </c:pt>
                <c:pt idx="5321">
                  <c:v>16.624528999999999</c:v>
                </c:pt>
                <c:pt idx="5322">
                  <c:v>15.238844999999998</c:v>
                </c:pt>
                <c:pt idx="5323">
                  <c:v>14.048946999999998</c:v>
                </c:pt>
                <c:pt idx="5324">
                  <c:v>13.158317999999998</c:v>
                </c:pt>
                <c:pt idx="5325">
                  <c:v>12.617985000000001</c:v>
                </c:pt>
                <c:pt idx="5326">
                  <c:v>12.441263999999999</c:v>
                </c:pt>
                <c:pt idx="5327">
                  <c:v>12.630959000000001</c:v>
                </c:pt>
                <c:pt idx="5328">
                  <c:v>13.109895</c:v>
                </c:pt>
                <c:pt idx="5329">
                  <c:v>13.812669000000001</c:v>
                </c:pt>
                <c:pt idx="5330">
                  <c:v>14.689374999999998</c:v>
                </c:pt>
                <c:pt idx="5331">
                  <c:v>15.680782000000002</c:v>
                </c:pt>
                <c:pt idx="5332">
                  <c:v>16.771711</c:v>
                </c:pt>
                <c:pt idx="5333">
                  <c:v>17.992076999999991</c:v>
                </c:pt>
                <c:pt idx="5334">
                  <c:v>19.344263000000005</c:v>
                </c:pt>
                <c:pt idx="5335">
                  <c:v>20.863951000000004</c:v>
                </c:pt>
                <c:pt idx="5336">
                  <c:v>22.558392999999995</c:v>
                </c:pt>
                <c:pt idx="5337">
                  <c:v>24.378761000000001</c:v>
                </c:pt>
                <c:pt idx="5338">
                  <c:v>26.263720999999997</c:v>
                </c:pt>
                <c:pt idx="5339">
                  <c:v>28.146008999999999</c:v>
                </c:pt>
                <c:pt idx="5340">
                  <c:v>29.901498999999998</c:v>
                </c:pt>
                <c:pt idx="5341">
                  <c:v>31.479015</c:v>
                </c:pt>
                <c:pt idx="5342">
                  <c:v>32.832840000000004</c:v>
                </c:pt>
                <c:pt idx="5343">
                  <c:v>33.969368000000003</c:v>
                </c:pt>
                <c:pt idx="5344">
                  <c:v>34.968864000000004</c:v>
                </c:pt>
                <c:pt idx="5345">
                  <c:v>35.932842000000001</c:v>
                </c:pt>
                <c:pt idx="5346">
                  <c:v>36.971801999999997</c:v>
                </c:pt>
                <c:pt idx="5347">
                  <c:v>38.227673000000003</c:v>
                </c:pt>
                <c:pt idx="5348">
                  <c:v>39.760227</c:v>
                </c:pt>
                <c:pt idx="5349">
                  <c:v>41.610656999999996</c:v>
                </c:pt>
                <c:pt idx="5350">
                  <c:v>43.725979000000009</c:v>
                </c:pt>
                <c:pt idx="5351">
                  <c:v>46.027985000000001</c:v>
                </c:pt>
                <c:pt idx="5352">
                  <c:v>48.402969000000006</c:v>
                </c:pt>
                <c:pt idx="5353">
                  <c:v>50.692944000000011</c:v>
                </c:pt>
                <c:pt idx="5354">
                  <c:v>52.806076000000004</c:v>
                </c:pt>
                <c:pt idx="5355">
                  <c:v>54.668991000000013</c:v>
                </c:pt>
                <c:pt idx="5356">
                  <c:v>56.241879000000004</c:v>
                </c:pt>
                <c:pt idx="5357">
                  <c:v>57.539799000000002</c:v>
                </c:pt>
                <c:pt idx="5358">
                  <c:v>58.645554000000011</c:v>
                </c:pt>
                <c:pt idx="5359">
                  <c:v>59.564545000000003</c:v>
                </c:pt>
                <c:pt idx="5360">
                  <c:v>60.384471999999995</c:v>
                </c:pt>
                <c:pt idx="5361">
                  <c:v>61.106121000000002</c:v>
                </c:pt>
                <c:pt idx="5362">
                  <c:v>61.740025000000003</c:v>
                </c:pt>
                <c:pt idx="5363">
                  <c:v>62.234478000000003</c:v>
                </c:pt>
                <c:pt idx="5364">
                  <c:v>62.576069000000004</c:v>
                </c:pt>
                <c:pt idx="5365">
                  <c:v>62.709526000000011</c:v>
                </c:pt>
                <c:pt idx="5366">
                  <c:v>62.652012000000006</c:v>
                </c:pt>
                <c:pt idx="5367">
                  <c:v>62.378983000000005</c:v>
                </c:pt>
                <c:pt idx="5368">
                  <c:v>61.954417999999997</c:v>
                </c:pt>
                <c:pt idx="5369">
                  <c:v>61.403591000000006</c:v>
                </c:pt>
                <c:pt idx="5370">
                  <c:v>60.786549000000001</c:v>
                </c:pt>
                <c:pt idx="5371">
                  <c:v>60.135246000000002</c:v>
                </c:pt>
                <c:pt idx="5372">
                  <c:v>59.454787999999994</c:v>
                </c:pt>
                <c:pt idx="5373">
                  <c:v>58.740391000000002</c:v>
                </c:pt>
                <c:pt idx="5374">
                  <c:v>57.975863999999994</c:v>
                </c:pt>
                <c:pt idx="5375">
                  <c:v>57.130772000000007</c:v>
                </c:pt>
                <c:pt idx="5376">
                  <c:v>56.162186000000013</c:v>
                </c:pt>
                <c:pt idx="5377">
                  <c:v>55.101738000000005</c:v>
                </c:pt>
                <c:pt idx="5378">
                  <c:v>53.913367999999998</c:v>
                </c:pt>
                <c:pt idx="5379">
                  <c:v>52.625641000000002</c:v>
                </c:pt>
                <c:pt idx="5380">
                  <c:v>51.258224000000006</c:v>
                </c:pt>
                <c:pt idx="5381">
                  <c:v>49.816036000000004</c:v>
                </c:pt>
                <c:pt idx="5382">
                  <c:v>48.313403999999998</c:v>
                </c:pt>
                <c:pt idx="5383">
                  <c:v>46.728680000000011</c:v>
                </c:pt>
                <c:pt idx="5384">
                  <c:v>45.057223999999998</c:v>
                </c:pt>
                <c:pt idx="5385">
                  <c:v>43.301661999999993</c:v>
                </c:pt>
                <c:pt idx="5386">
                  <c:v>41.461220000000004</c:v>
                </c:pt>
                <c:pt idx="5387">
                  <c:v>39.543552000000005</c:v>
                </c:pt>
                <c:pt idx="5388">
                  <c:v>37.609947000000005</c:v>
                </c:pt>
                <c:pt idx="5389">
                  <c:v>35.679935000000008</c:v>
                </c:pt>
                <c:pt idx="5390">
                  <c:v>33.804629999999996</c:v>
                </c:pt>
                <c:pt idx="5391">
                  <c:v>32.028801000000001</c:v>
                </c:pt>
                <c:pt idx="5392">
                  <c:v>30.357151000000009</c:v>
                </c:pt>
                <c:pt idx="5393">
                  <c:v>28.788011999999991</c:v>
                </c:pt>
                <c:pt idx="5394">
                  <c:v>27.307200999999999</c:v>
                </c:pt>
                <c:pt idx="5395">
                  <c:v>25.863555999999999</c:v>
                </c:pt>
                <c:pt idx="5396">
                  <c:v>24.432891999999999</c:v>
                </c:pt>
                <c:pt idx="5397">
                  <c:v>22.964248999999995</c:v>
                </c:pt>
                <c:pt idx="5398">
                  <c:v>21.442243999999992</c:v>
                </c:pt>
                <c:pt idx="5399">
                  <c:v>19.826166000000001</c:v>
                </c:pt>
                <c:pt idx="5400">
                  <c:v>18.116028000000004</c:v>
                </c:pt>
                <c:pt idx="5401">
                  <c:v>16.315670000000001</c:v>
                </c:pt>
                <c:pt idx="5402">
                  <c:v>14.440715000000001</c:v>
                </c:pt>
                <c:pt idx="5403">
                  <c:v>12.519459000000001</c:v>
                </c:pt>
                <c:pt idx="5404">
                  <c:v>10.594347000000001</c:v>
                </c:pt>
                <c:pt idx="5405">
                  <c:v>8.7345599999999983</c:v>
                </c:pt>
                <c:pt idx="5406">
                  <c:v>7.0009002999999987</c:v>
                </c:pt>
                <c:pt idx="5407">
                  <c:v>5.454711399999999</c:v>
                </c:pt>
                <c:pt idx="5408">
                  <c:v>4.1762747999999998</c:v>
                </c:pt>
                <c:pt idx="5409">
                  <c:v>3.1846179999999999</c:v>
                </c:pt>
                <c:pt idx="5410">
                  <c:v>2.5009143000000003</c:v>
                </c:pt>
                <c:pt idx="5411">
                  <c:v>2.1030350000000002</c:v>
                </c:pt>
                <c:pt idx="5412">
                  <c:v>1.941837</c:v>
                </c:pt>
                <c:pt idx="5413">
                  <c:v>1.959198</c:v>
                </c:pt>
                <c:pt idx="5414">
                  <c:v>2.1143048000000002</c:v>
                </c:pt>
                <c:pt idx="5415">
                  <c:v>2.3431953999999999</c:v>
                </c:pt>
                <c:pt idx="5416">
                  <c:v>2.6604871999999999</c:v>
                </c:pt>
                <c:pt idx="5417">
                  <c:v>3.0831766000000003</c:v>
                </c:pt>
                <c:pt idx="5418">
                  <c:v>3.6445842000000006</c:v>
                </c:pt>
                <c:pt idx="5419">
                  <c:v>4.4003611000000005</c:v>
                </c:pt>
                <c:pt idx="5420">
                  <c:v>5.4020599999999996</c:v>
                </c:pt>
                <c:pt idx="5421">
                  <c:v>6.6481956999999987</c:v>
                </c:pt>
                <c:pt idx="5422">
                  <c:v>8.1395606999999988</c:v>
                </c:pt>
                <c:pt idx="5423">
                  <c:v>9.8365364000000017</c:v>
                </c:pt>
                <c:pt idx="5424">
                  <c:v>11.684380000000001</c:v>
                </c:pt>
                <c:pt idx="5425">
                  <c:v>13.611808999999999</c:v>
                </c:pt>
                <c:pt idx="5426">
                  <c:v>15.593546000000002</c:v>
                </c:pt>
                <c:pt idx="5427">
                  <c:v>17.588878999999999</c:v>
                </c:pt>
                <c:pt idx="5428">
                  <c:v>19.600045999999999</c:v>
                </c:pt>
                <c:pt idx="5429">
                  <c:v>21.644124999999999</c:v>
                </c:pt>
                <c:pt idx="5430">
                  <c:v>23.728674000000002</c:v>
                </c:pt>
                <c:pt idx="5431">
                  <c:v>25.877904999999998</c:v>
                </c:pt>
                <c:pt idx="5432">
                  <c:v>28.072528999999996</c:v>
                </c:pt>
                <c:pt idx="5433">
                  <c:v>30.286424999999998</c:v>
                </c:pt>
                <c:pt idx="5434">
                  <c:v>32.485512000000007</c:v>
                </c:pt>
                <c:pt idx="5435">
                  <c:v>34.616798000000003</c:v>
                </c:pt>
                <c:pt idx="5436">
                  <c:v>36.640118000000008</c:v>
                </c:pt>
                <c:pt idx="5437">
                  <c:v>38.531151000000001</c:v>
                </c:pt>
                <c:pt idx="5438">
                  <c:v>40.279217000000003</c:v>
                </c:pt>
                <c:pt idx="5439">
                  <c:v>41.917415999999996</c:v>
                </c:pt>
                <c:pt idx="5440">
                  <c:v>43.452156000000002</c:v>
                </c:pt>
                <c:pt idx="5441">
                  <c:v>44.922768000000005</c:v>
                </c:pt>
                <c:pt idx="5442">
                  <c:v>46.369537000000001</c:v>
                </c:pt>
                <c:pt idx="5443">
                  <c:v>47.788536000000008</c:v>
                </c:pt>
                <c:pt idx="5444">
                  <c:v>49.220406000000011</c:v>
                </c:pt>
                <c:pt idx="5445">
                  <c:v>50.634495000000001</c:v>
                </c:pt>
                <c:pt idx="5446">
                  <c:v>52.034161000000005</c:v>
                </c:pt>
                <c:pt idx="5447">
                  <c:v>53.401775000000001</c:v>
                </c:pt>
                <c:pt idx="5448">
                  <c:v>54.692986000000012</c:v>
                </c:pt>
                <c:pt idx="5449">
                  <c:v>55.901516000000001</c:v>
                </c:pt>
                <c:pt idx="5450">
                  <c:v>56.977795</c:v>
                </c:pt>
                <c:pt idx="5451">
                  <c:v>57.878239000000001</c:v>
                </c:pt>
                <c:pt idx="5452">
                  <c:v>58.578804000000005</c:v>
                </c:pt>
                <c:pt idx="5453">
                  <c:v>59.041606999999999</c:v>
                </c:pt>
                <c:pt idx="5454">
                  <c:v>59.256710000000005</c:v>
                </c:pt>
                <c:pt idx="5455">
                  <c:v>59.212872000000004</c:v>
                </c:pt>
                <c:pt idx="5456">
                  <c:v>58.940463999999999</c:v>
                </c:pt>
                <c:pt idx="5457">
                  <c:v>58.451041999999994</c:v>
                </c:pt>
                <c:pt idx="5458">
                  <c:v>57.775433000000007</c:v>
                </c:pt>
                <c:pt idx="5459">
                  <c:v>56.925690000000003</c:v>
                </c:pt>
                <c:pt idx="5460">
                  <c:v>55.907886999999988</c:v>
                </c:pt>
                <c:pt idx="5461">
                  <c:v>54.693249000000002</c:v>
                </c:pt>
                <c:pt idx="5462">
                  <c:v>53.29135500000001</c:v>
                </c:pt>
                <c:pt idx="5463">
                  <c:v>51.667083999999996</c:v>
                </c:pt>
                <c:pt idx="5464">
                  <c:v>49.834106000000006</c:v>
                </c:pt>
                <c:pt idx="5465">
                  <c:v>47.818375000000003</c:v>
                </c:pt>
                <c:pt idx="5466">
                  <c:v>45.659492</c:v>
                </c:pt>
                <c:pt idx="5467">
                  <c:v>43.428631000000003</c:v>
                </c:pt>
                <c:pt idx="5468">
                  <c:v>41.183856999999996</c:v>
                </c:pt>
                <c:pt idx="5469">
                  <c:v>38.958400999999995</c:v>
                </c:pt>
                <c:pt idx="5470">
                  <c:v>36.766579000000007</c:v>
                </c:pt>
                <c:pt idx="5471">
                  <c:v>34.585979000000002</c:v>
                </c:pt>
                <c:pt idx="5472">
                  <c:v>32.360405</c:v>
                </c:pt>
                <c:pt idx="5473">
                  <c:v>30.029367000000001</c:v>
                </c:pt>
                <c:pt idx="5474">
                  <c:v>27.564571000000001</c:v>
                </c:pt>
                <c:pt idx="5475">
                  <c:v>24.974356</c:v>
                </c:pt>
                <c:pt idx="5476">
                  <c:v>22.308268000000005</c:v>
                </c:pt>
                <c:pt idx="5477">
                  <c:v>19.674917000000004</c:v>
                </c:pt>
                <c:pt idx="5478">
                  <c:v>17.190756</c:v>
                </c:pt>
                <c:pt idx="5479">
                  <c:v>14.978270999999999</c:v>
                </c:pt>
                <c:pt idx="5480">
                  <c:v>13.103712</c:v>
                </c:pt>
                <c:pt idx="5481">
                  <c:v>11.615014</c:v>
                </c:pt>
                <c:pt idx="5482">
                  <c:v>10.449964</c:v>
                </c:pt>
                <c:pt idx="5483">
                  <c:v>9.5509738999999989</c:v>
                </c:pt>
                <c:pt idx="5484">
                  <c:v>8.7833938999999983</c:v>
                </c:pt>
                <c:pt idx="5485">
                  <c:v>8.0730543000000008</c:v>
                </c:pt>
                <c:pt idx="5486">
                  <c:v>7.3575095999999993</c:v>
                </c:pt>
                <c:pt idx="5487">
                  <c:v>6.6282686999999996</c:v>
                </c:pt>
                <c:pt idx="5488">
                  <c:v>5.9637846999999988</c:v>
                </c:pt>
                <c:pt idx="5489">
                  <c:v>5.4152122</c:v>
                </c:pt>
                <c:pt idx="5490">
                  <c:v>5.0735711999999999</c:v>
                </c:pt>
                <c:pt idx="5491">
                  <c:v>5.013674299999999</c:v>
                </c:pt>
                <c:pt idx="5492">
                  <c:v>5.2376899999999997</c:v>
                </c:pt>
                <c:pt idx="5493">
                  <c:v>5.7290082</c:v>
                </c:pt>
                <c:pt idx="5494">
                  <c:v>6.4154954000000002</c:v>
                </c:pt>
                <c:pt idx="5495">
                  <c:v>7.2372470000000009</c:v>
                </c:pt>
                <c:pt idx="5496">
                  <c:v>8.1215162000000003</c:v>
                </c:pt>
                <c:pt idx="5497">
                  <c:v>9.0244341000000006</c:v>
                </c:pt>
                <c:pt idx="5498">
                  <c:v>9.9510716999999982</c:v>
                </c:pt>
                <c:pt idx="5499">
                  <c:v>10.884032000000001</c:v>
                </c:pt>
                <c:pt idx="5500">
                  <c:v>11.841277999999999</c:v>
                </c:pt>
                <c:pt idx="5501">
                  <c:v>12.810560000000002</c:v>
                </c:pt>
                <c:pt idx="5502">
                  <c:v>13.747774999999999</c:v>
                </c:pt>
                <c:pt idx="5503">
                  <c:v>14.574267000000001</c:v>
                </c:pt>
                <c:pt idx="5504">
                  <c:v>15.227980000000001</c:v>
                </c:pt>
                <c:pt idx="5505">
                  <c:v>15.649757999999999</c:v>
                </c:pt>
                <c:pt idx="5506">
                  <c:v>15.810566000000001</c:v>
                </c:pt>
                <c:pt idx="5507">
                  <c:v>15.766775000000001</c:v>
                </c:pt>
                <c:pt idx="5508">
                  <c:v>15.589784000000002</c:v>
                </c:pt>
                <c:pt idx="5509">
                  <c:v>15.421480000000003</c:v>
                </c:pt>
                <c:pt idx="5510">
                  <c:v>15.383114000000003</c:v>
                </c:pt>
                <c:pt idx="5511">
                  <c:v>15.584473000000001</c:v>
                </c:pt>
                <c:pt idx="5512">
                  <c:v>16.083981999999999</c:v>
                </c:pt>
                <c:pt idx="5513">
                  <c:v>16.875758999999999</c:v>
                </c:pt>
                <c:pt idx="5514">
                  <c:v>17.900075999999999</c:v>
                </c:pt>
                <c:pt idx="5515">
                  <c:v>19.09976</c:v>
                </c:pt>
                <c:pt idx="5516">
                  <c:v>20.375997999999999</c:v>
                </c:pt>
                <c:pt idx="5517">
                  <c:v>21.696027999999995</c:v>
                </c:pt>
                <c:pt idx="5518">
                  <c:v>23.030076999999999</c:v>
                </c:pt>
                <c:pt idx="5519">
                  <c:v>24.408673999999998</c:v>
                </c:pt>
                <c:pt idx="5520">
                  <c:v>25.851854000000003</c:v>
                </c:pt>
                <c:pt idx="5521">
                  <c:v>27.376787</c:v>
                </c:pt>
                <c:pt idx="5522">
                  <c:v>28.954000000000001</c:v>
                </c:pt>
                <c:pt idx="5523">
                  <c:v>30.519442000000002</c:v>
                </c:pt>
                <c:pt idx="5524">
                  <c:v>31.987888000000005</c:v>
                </c:pt>
                <c:pt idx="5525">
                  <c:v>33.213466999999994</c:v>
                </c:pt>
                <c:pt idx="5526">
                  <c:v>34.127819000000002</c:v>
                </c:pt>
                <c:pt idx="5527">
                  <c:v>34.690491000000002</c:v>
                </c:pt>
                <c:pt idx="5528">
                  <c:v>34.891037000000004</c:v>
                </c:pt>
                <c:pt idx="5529">
                  <c:v>34.807811999999998</c:v>
                </c:pt>
                <c:pt idx="5530">
                  <c:v>34.55151</c:v>
                </c:pt>
                <c:pt idx="5531">
                  <c:v>34.204582000000002</c:v>
                </c:pt>
                <c:pt idx="5532">
                  <c:v>33.852675999999995</c:v>
                </c:pt>
                <c:pt idx="5533">
                  <c:v>33.515934000000001</c:v>
                </c:pt>
                <c:pt idx="5534">
                  <c:v>33.161976000000003</c:v>
                </c:pt>
                <c:pt idx="5535">
                  <c:v>32.728443000000013</c:v>
                </c:pt>
                <c:pt idx="5536">
                  <c:v>32.145443</c:v>
                </c:pt>
                <c:pt idx="5537">
                  <c:v>31.386381</c:v>
                </c:pt>
                <c:pt idx="5538">
                  <c:v>30.463115999999996</c:v>
                </c:pt>
                <c:pt idx="5539">
                  <c:v>29.448230999999996</c:v>
                </c:pt>
                <c:pt idx="5540">
                  <c:v>28.446330999999997</c:v>
                </c:pt>
                <c:pt idx="5541">
                  <c:v>27.592002999999991</c:v>
                </c:pt>
                <c:pt idx="5542">
                  <c:v>26.973167</c:v>
                </c:pt>
                <c:pt idx="5543">
                  <c:v>26.622257000000001</c:v>
                </c:pt>
                <c:pt idx="5544">
                  <c:v>26.517441000000005</c:v>
                </c:pt>
                <c:pt idx="5545">
                  <c:v>26.557625000000005</c:v>
                </c:pt>
                <c:pt idx="5546">
                  <c:v>26.638271000000003</c:v>
                </c:pt>
                <c:pt idx="5547">
                  <c:v>26.636123999999999</c:v>
                </c:pt>
                <c:pt idx="5548">
                  <c:v>26.476196000000002</c:v>
                </c:pt>
                <c:pt idx="5549">
                  <c:v>26.168418999999997</c:v>
                </c:pt>
                <c:pt idx="5550">
                  <c:v>25.766107999999996</c:v>
                </c:pt>
                <c:pt idx="5551">
                  <c:v>25.401114</c:v>
                </c:pt>
                <c:pt idx="5552">
                  <c:v>25.177351000000009</c:v>
                </c:pt>
                <c:pt idx="5553">
                  <c:v>25.221304</c:v>
                </c:pt>
                <c:pt idx="5554">
                  <c:v>25.577946000000001</c:v>
                </c:pt>
                <c:pt idx="5555">
                  <c:v>26.220143999999998</c:v>
                </c:pt>
                <c:pt idx="5556">
                  <c:v>27.101818000000009</c:v>
                </c:pt>
                <c:pt idx="5557">
                  <c:v>28.103504000000001</c:v>
                </c:pt>
                <c:pt idx="5558">
                  <c:v>29.116699000000001</c:v>
                </c:pt>
                <c:pt idx="5559">
                  <c:v>30.087934000000001</c:v>
                </c:pt>
                <c:pt idx="5560">
                  <c:v>30.980029999999992</c:v>
                </c:pt>
                <c:pt idx="5561">
                  <c:v>31.820938000000005</c:v>
                </c:pt>
                <c:pt idx="5562">
                  <c:v>32.651936000000006</c:v>
                </c:pt>
                <c:pt idx="5563">
                  <c:v>33.52510800000001</c:v>
                </c:pt>
                <c:pt idx="5564">
                  <c:v>34.486172000000003</c:v>
                </c:pt>
                <c:pt idx="5565">
                  <c:v>35.484225999999992</c:v>
                </c:pt>
                <c:pt idx="5566">
                  <c:v>36.450858999999994</c:v>
                </c:pt>
                <c:pt idx="5567">
                  <c:v>37.281357</c:v>
                </c:pt>
                <c:pt idx="5568">
                  <c:v>37.830668999999993</c:v>
                </c:pt>
                <c:pt idx="5569">
                  <c:v>38.021542000000004</c:v>
                </c:pt>
                <c:pt idx="5570">
                  <c:v>37.777884999999998</c:v>
                </c:pt>
                <c:pt idx="5571">
                  <c:v>37.101661999999997</c:v>
                </c:pt>
                <c:pt idx="5572">
                  <c:v>36.088348000000003</c:v>
                </c:pt>
                <c:pt idx="5573">
                  <c:v>34.817031999999998</c:v>
                </c:pt>
                <c:pt idx="5574">
                  <c:v>33.438831</c:v>
                </c:pt>
                <c:pt idx="5575">
                  <c:v>32.071659000000004</c:v>
                </c:pt>
                <c:pt idx="5576">
                  <c:v>30.797135999999995</c:v>
                </c:pt>
                <c:pt idx="5577">
                  <c:v>29.655387999999999</c:v>
                </c:pt>
                <c:pt idx="5578">
                  <c:v>28.637568000000009</c:v>
                </c:pt>
                <c:pt idx="5579">
                  <c:v>27.719860000000004</c:v>
                </c:pt>
                <c:pt idx="5580">
                  <c:v>26.842381999999997</c:v>
                </c:pt>
                <c:pt idx="5581">
                  <c:v>25.980615999999994</c:v>
                </c:pt>
                <c:pt idx="5582">
                  <c:v>25.123835000000003</c:v>
                </c:pt>
                <c:pt idx="5583">
                  <c:v>24.294125000000001</c:v>
                </c:pt>
                <c:pt idx="5584">
                  <c:v>23.537954000000003</c:v>
                </c:pt>
                <c:pt idx="5585">
                  <c:v>22.921928000000001</c:v>
                </c:pt>
                <c:pt idx="5586">
                  <c:v>22.490891999999999</c:v>
                </c:pt>
                <c:pt idx="5587">
                  <c:v>22.297274000000005</c:v>
                </c:pt>
                <c:pt idx="5588">
                  <c:v>22.326843</c:v>
                </c:pt>
                <c:pt idx="5589">
                  <c:v>22.574890000000003</c:v>
                </c:pt>
                <c:pt idx="5590">
                  <c:v>22.981690999999998</c:v>
                </c:pt>
                <c:pt idx="5591">
                  <c:v>23.47298</c:v>
                </c:pt>
                <c:pt idx="5592">
                  <c:v>24.000826</c:v>
                </c:pt>
                <c:pt idx="5593">
                  <c:v>24.494474</c:v>
                </c:pt>
                <c:pt idx="5594">
                  <c:v>24.904575000000001</c:v>
                </c:pt>
                <c:pt idx="5595">
                  <c:v>25.233798999999998</c:v>
                </c:pt>
                <c:pt idx="5596">
                  <c:v>25.444724999999991</c:v>
                </c:pt>
                <c:pt idx="5597">
                  <c:v>25.55002</c:v>
                </c:pt>
                <c:pt idx="5598">
                  <c:v>25.550995000000004</c:v>
                </c:pt>
                <c:pt idx="5599">
                  <c:v>25.426956000000001</c:v>
                </c:pt>
                <c:pt idx="5600">
                  <c:v>25.207592000000002</c:v>
                </c:pt>
                <c:pt idx="5601">
                  <c:v>24.873767999999995</c:v>
                </c:pt>
                <c:pt idx="5602">
                  <c:v>24.422456999999998</c:v>
                </c:pt>
                <c:pt idx="5603">
                  <c:v>23.892755999999999</c:v>
                </c:pt>
                <c:pt idx="5604">
                  <c:v>23.289275999999997</c:v>
                </c:pt>
                <c:pt idx="5605">
                  <c:v>22.631948000000005</c:v>
                </c:pt>
                <c:pt idx="5606">
                  <c:v>21.968398999999998</c:v>
                </c:pt>
                <c:pt idx="5607">
                  <c:v>21.287127000000002</c:v>
                </c:pt>
                <c:pt idx="5608">
                  <c:v>20.623777</c:v>
                </c:pt>
                <c:pt idx="5609">
                  <c:v>19.913385000000005</c:v>
                </c:pt>
                <c:pt idx="5610">
                  <c:v>19.171305000000004</c:v>
                </c:pt>
                <c:pt idx="5611">
                  <c:v>18.338028000000001</c:v>
                </c:pt>
                <c:pt idx="5612">
                  <c:v>17.384979000000001</c:v>
                </c:pt>
                <c:pt idx="5613">
                  <c:v>16.310368000000004</c:v>
                </c:pt>
                <c:pt idx="5614">
                  <c:v>15.123990999999998</c:v>
                </c:pt>
                <c:pt idx="5615">
                  <c:v>13.859323</c:v>
                </c:pt>
                <c:pt idx="5616">
                  <c:v>12.583084000000001</c:v>
                </c:pt>
                <c:pt idx="5617">
                  <c:v>11.331855000000001</c:v>
                </c:pt>
                <c:pt idx="5618">
                  <c:v>10.166348000000001</c:v>
                </c:pt>
                <c:pt idx="5619">
                  <c:v>9.0967035000000003</c:v>
                </c:pt>
                <c:pt idx="5620">
                  <c:v>8.1423625999999985</c:v>
                </c:pt>
                <c:pt idx="5621">
                  <c:v>7.2642736000000001</c:v>
                </c:pt>
                <c:pt idx="5622">
                  <c:v>6.4611206000000001</c:v>
                </c:pt>
                <c:pt idx="5623">
                  <c:v>5.7174448999999994</c:v>
                </c:pt>
                <c:pt idx="5624">
                  <c:v>5.0548924999999993</c:v>
                </c:pt>
                <c:pt idx="5625">
                  <c:v>4.5073413999999996</c:v>
                </c:pt>
                <c:pt idx="5626">
                  <c:v>4.1364627000000009</c:v>
                </c:pt>
                <c:pt idx="5627">
                  <c:v>4.0144628999999989</c:v>
                </c:pt>
                <c:pt idx="5628">
                  <c:v>4.1679958999999984</c:v>
                </c:pt>
                <c:pt idx="5629">
                  <c:v>4.6169728999999995</c:v>
                </c:pt>
                <c:pt idx="5630">
                  <c:v>5.3191375999999995</c:v>
                </c:pt>
                <c:pt idx="5631">
                  <c:v>6.1828402999999987</c:v>
                </c:pt>
                <c:pt idx="5632">
                  <c:v>7.1066045999999989</c:v>
                </c:pt>
                <c:pt idx="5633">
                  <c:v>7.9944673000000002</c:v>
                </c:pt>
                <c:pt idx="5634">
                  <c:v>8.7714691000000009</c:v>
                </c:pt>
                <c:pt idx="5635">
                  <c:v>9.4077158000000001</c:v>
                </c:pt>
                <c:pt idx="5636">
                  <c:v>9.9355831000000006</c:v>
                </c:pt>
                <c:pt idx="5637">
                  <c:v>10.413721000000001</c:v>
                </c:pt>
                <c:pt idx="5638">
                  <c:v>10.924270999999999</c:v>
                </c:pt>
                <c:pt idx="5639">
                  <c:v>11.522374999999998</c:v>
                </c:pt>
                <c:pt idx="5640">
                  <c:v>12.220517999999998</c:v>
                </c:pt>
                <c:pt idx="5641">
                  <c:v>12.990460000000002</c:v>
                </c:pt>
                <c:pt idx="5642">
                  <c:v>13.754314000000001</c:v>
                </c:pt>
                <c:pt idx="5643">
                  <c:v>14.410342</c:v>
                </c:pt>
                <c:pt idx="5644">
                  <c:v>14.893602000000001</c:v>
                </c:pt>
                <c:pt idx="5645">
                  <c:v>15.176798</c:v>
                </c:pt>
                <c:pt idx="5646">
                  <c:v>15.289122000000001</c:v>
                </c:pt>
                <c:pt idx="5647">
                  <c:v>15.363302000000001</c:v>
                </c:pt>
                <c:pt idx="5648">
                  <c:v>15.523267000000001</c:v>
                </c:pt>
                <c:pt idx="5649">
                  <c:v>15.943728999999999</c:v>
                </c:pt>
                <c:pt idx="5650">
                  <c:v>16.742581999999995</c:v>
                </c:pt>
                <c:pt idx="5651">
                  <c:v>17.951763</c:v>
                </c:pt>
                <c:pt idx="5652">
                  <c:v>19.546496999999995</c:v>
                </c:pt>
                <c:pt idx="5653">
                  <c:v>21.399892999999999</c:v>
                </c:pt>
                <c:pt idx="5654">
                  <c:v>23.347460000000005</c:v>
                </c:pt>
                <c:pt idx="5655">
                  <c:v>25.222989999999996</c:v>
                </c:pt>
                <c:pt idx="5656">
                  <c:v>26.896656</c:v>
                </c:pt>
                <c:pt idx="5657">
                  <c:v>28.294816999999995</c:v>
                </c:pt>
                <c:pt idx="5658">
                  <c:v>29.447113000000002</c:v>
                </c:pt>
                <c:pt idx="5659">
                  <c:v>30.392979</c:v>
                </c:pt>
                <c:pt idx="5660">
                  <c:v>31.254947999999999</c:v>
                </c:pt>
                <c:pt idx="5661">
                  <c:v>32.122143000000008</c:v>
                </c:pt>
                <c:pt idx="5662">
                  <c:v>33.038139000000008</c:v>
                </c:pt>
                <c:pt idx="5663">
                  <c:v>34.033909000000001</c:v>
                </c:pt>
                <c:pt idx="5664">
                  <c:v>35.033329000000002</c:v>
                </c:pt>
                <c:pt idx="5665">
                  <c:v>35.988960000000006</c:v>
                </c:pt>
                <c:pt idx="5666">
                  <c:v>36.799644000000001</c:v>
                </c:pt>
                <c:pt idx="5667">
                  <c:v>37.428783000000003</c:v>
                </c:pt>
                <c:pt idx="5668">
                  <c:v>37.848983999999994</c:v>
                </c:pt>
                <c:pt idx="5669">
                  <c:v>38.112862</c:v>
                </c:pt>
                <c:pt idx="5670">
                  <c:v>38.256247999999999</c:v>
                </c:pt>
                <c:pt idx="5671">
                  <c:v>38.353064999999994</c:v>
                </c:pt>
                <c:pt idx="5672">
                  <c:v>38.451355</c:v>
                </c:pt>
                <c:pt idx="5673">
                  <c:v>38.551331000000005</c:v>
                </c:pt>
                <c:pt idx="5674">
                  <c:v>38.619766000000006</c:v>
                </c:pt>
                <c:pt idx="5675">
                  <c:v>38.585518000000008</c:v>
                </c:pt>
                <c:pt idx="5676">
                  <c:v>38.369972000000004</c:v>
                </c:pt>
                <c:pt idx="5677">
                  <c:v>37.875092000000002</c:v>
                </c:pt>
                <c:pt idx="5678">
                  <c:v>37.067272000000003</c:v>
                </c:pt>
                <c:pt idx="5679">
                  <c:v>35.928543000000012</c:v>
                </c:pt>
                <c:pt idx="5680">
                  <c:v>34.493351000000011</c:v>
                </c:pt>
                <c:pt idx="5681">
                  <c:v>32.824932000000004</c:v>
                </c:pt>
                <c:pt idx="5682">
                  <c:v>31.002174</c:v>
                </c:pt>
                <c:pt idx="5683">
                  <c:v>29.102245</c:v>
                </c:pt>
                <c:pt idx="5684">
                  <c:v>27.195107</c:v>
                </c:pt>
                <c:pt idx="5685">
                  <c:v>25.315617</c:v>
                </c:pt>
                <c:pt idx="5686">
                  <c:v>23.479794999999996</c:v>
                </c:pt>
                <c:pt idx="5687">
                  <c:v>21.695055000000004</c:v>
                </c:pt>
                <c:pt idx="5688">
                  <c:v>19.933195000000001</c:v>
                </c:pt>
                <c:pt idx="5689">
                  <c:v>18.195468999999999</c:v>
                </c:pt>
                <c:pt idx="5690">
                  <c:v>16.471738999999996</c:v>
                </c:pt>
                <c:pt idx="5691">
                  <c:v>14.771622999999998</c:v>
                </c:pt>
                <c:pt idx="5692">
                  <c:v>13.118266999999999</c:v>
                </c:pt>
                <c:pt idx="5693">
                  <c:v>11.547832</c:v>
                </c:pt>
                <c:pt idx="5694">
                  <c:v>10.112726</c:v>
                </c:pt>
                <c:pt idx="5695">
                  <c:v>8.8516397000000033</c:v>
                </c:pt>
                <c:pt idx="5696">
                  <c:v>7.8075146999999978</c:v>
                </c:pt>
                <c:pt idx="5697">
                  <c:v>7.0085787999999996</c:v>
                </c:pt>
                <c:pt idx="5698">
                  <c:v>6.4251690000000004</c:v>
                </c:pt>
                <c:pt idx="5699">
                  <c:v>6.0230850999999994</c:v>
                </c:pt>
                <c:pt idx="5700">
                  <c:v>5.7226954000000001</c:v>
                </c:pt>
                <c:pt idx="5701">
                  <c:v>5.4391084000000012</c:v>
                </c:pt>
                <c:pt idx="5702">
                  <c:v>5.0612844999999993</c:v>
                </c:pt>
                <c:pt idx="5703">
                  <c:v>4.5349454999999992</c:v>
                </c:pt>
                <c:pt idx="5704">
                  <c:v>3.8067752999999995</c:v>
                </c:pt>
                <c:pt idx="5705">
                  <c:v>2.9015640999999999</c:v>
                </c:pt>
                <c:pt idx="5706">
                  <c:v>1.8996567</c:v>
                </c:pt>
                <c:pt idx="5707">
                  <c:v>0.86324316000000001</c:v>
                </c:pt>
                <c:pt idx="5708">
                  <c:v>-6.8726070000000014E-2</c:v>
                </c:pt>
                <c:pt idx="5709">
                  <c:v>-0.82963830000000005</c:v>
                </c:pt>
                <c:pt idx="5710">
                  <c:v>-1.3956598</c:v>
                </c:pt>
                <c:pt idx="5711">
                  <c:v>-1.7682405000000001</c:v>
                </c:pt>
                <c:pt idx="5712">
                  <c:v>-2.0612084999999998</c:v>
                </c:pt>
                <c:pt idx="5713">
                  <c:v>-2.3629919999999998</c:v>
                </c:pt>
                <c:pt idx="5714">
                  <c:v>-2.8022374999999995</c:v>
                </c:pt>
                <c:pt idx="5715">
                  <c:v>-3.4648787999999997</c:v>
                </c:pt>
                <c:pt idx="5716">
                  <c:v>-4.3468900000000001</c:v>
                </c:pt>
                <c:pt idx="5717">
                  <c:v>-5.4154296000000004</c:v>
                </c:pt>
                <c:pt idx="5718">
                  <c:v>-6.5533514000000004</c:v>
                </c:pt>
                <c:pt idx="5719">
                  <c:v>-7.6145739999999984</c:v>
                </c:pt>
                <c:pt idx="5720">
                  <c:v>-8.4774666000000032</c:v>
                </c:pt>
                <c:pt idx="5721">
                  <c:v>-9.043685</c:v>
                </c:pt>
                <c:pt idx="5722">
                  <c:v>-9.2759829000000007</c:v>
                </c:pt>
                <c:pt idx="5723">
                  <c:v>-9.2109194000000016</c:v>
                </c:pt>
                <c:pt idx="5724">
                  <c:v>-8.9458779999999987</c:v>
                </c:pt>
                <c:pt idx="5725">
                  <c:v>-8.551151299999999</c:v>
                </c:pt>
                <c:pt idx="5726">
                  <c:v>-8.1342343999999986</c:v>
                </c:pt>
                <c:pt idx="5727">
                  <c:v>-7.7248658999999993</c:v>
                </c:pt>
                <c:pt idx="5728">
                  <c:v>-7.3162117000000002</c:v>
                </c:pt>
                <c:pt idx="5729">
                  <c:v>-6.8456663999999998</c:v>
                </c:pt>
                <c:pt idx="5730">
                  <c:v>-6.2322658999999998</c:v>
                </c:pt>
                <c:pt idx="5731">
                  <c:v>-5.4079404000000002</c:v>
                </c:pt>
                <c:pt idx="5732">
                  <c:v>-4.2881521999999999</c:v>
                </c:pt>
                <c:pt idx="5733">
                  <c:v>-2.8986904999999994</c:v>
                </c:pt>
                <c:pt idx="5734">
                  <c:v>-1.2570929999999998</c:v>
                </c:pt>
                <c:pt idx="5735">
                  <c:v>0.55161165999999995</c:v>
                </c:pt>
                <c:pt idx="5736">
                  <c:v>2.4409429999999994</c:v>
                </c:pt>
                <c:pt idx="5737">
                  <c:v>4.3457460000000001</c:v>
                </c:pt>
                <c:pt idx="5738">
                  <c:v>6.2070651000000003</c:v>
                </c:pt>
                <c:pt idx="5739">
                  <c:v>8.0261430999999988</c:v>
                </c:pt>
                <c:pt idx="5740">
                  <c:v>9.7998418999999988</c:v>
                </c:pt>
                <c:pt idx="5741">
                  <c:v>11.575377</c:v>
                </c:pt>
                <c:pt idx="5742">
                  <c:v>13.381863000000001</c:v>
                </c:pt>
                <c:pt idx="5743">
                  <c:v>15.228559000000001</c:v>
                </c:pt>
                <c:pt idx="5744">
                  <c:v>17.137650000000004</c:v>
                </c:pt>
                <c:pt idx="5745">
                  <c:v>19.055488999999998</c:v>
                </c:pt>
                <c:pt idx="5746">
                  <c:v>20.968993999999995</c:v>
                </c:pt>
                <c:pt idx="5747">
                  <c:v>22.836258000000004</c:v>
                </c:pt>
                <c:pt idx="5748">
                  <c:v>24.632031999999999</c:v>
                </c:pt>
                <c:pt idx="5749">
                  <c:v>26.346791999999997</c:v>
                </c:pt>
                <c:pt idx="5750">
                  <c:v>27.976644999999998</c:v>
                </c:pt>
                <c:pt idx="5751">
                  <c:v>29.548922999999991</c:v>
                </c:pt>
                <c:pt idx="5752">
                  <c:v>31.085021999999995</c:v>
                </c:pt>
                <c:pt idx="5753">
                  <c:v>32.584483999999989</c:v>
                </c:pt>
                <c:pt idx="5754">
                  <c:v>34.059914000000006</c:v>
                </c:pt>
                <c:pt idx="5755">
                  <c:v>35.501713000000002</c:v>
                </c:pt>
                <c:pt idx="5756">
                  <c:v>36.880138000000002</c:v>
                </c:pt>
                <c:pt idx="5757">
                  <c:v>38.175926000000011</c:v>
                </c:pt>
                <c:pt idx="5758">
                  <c:v>39.332985000000001</c:v>
                </c:pt>
                <c:pt idx="5759">
                  <c:v>40.315075</c:v>
                </c:pt>
                <c:pt idx="5760">
                  <c:v>41.068489</c:v>
                </c:pt>
                <c:pt idx="5761">
                  <c:v>41.575562000000005</c:v>
                </c:pt>
                <c:pt idx="5762">
                  <c:v>41.802521000000006</c:v>
                </c:pt>
                <c:pt idx="5763">
                  <c:v>41.763504000000012</c:v>
                </c:pt>
                <c:pt idx="5764">
                  <c:v>41.463234</c:v>
                </c:pt>
                <c:pt idx="5765">
                  <c:v>40.978722000000005</c:v>
                </c:pt>
                <c:pt idx="5766">
                  <c:v>40.359413000000004</c:v>
                </c:pt>
                <c:pt idx="5767">
                  <c:v>39.670406</c:v>
                </c:pt>
                <c:pt idx="5768">
                  <c:v>38.995819000000012</c:v>
                </c:pt>
                <c:pt idx="5769">
                  <c:v>38.343735000000002</c:v>
                </c:pt>
                <c:pt idx="5770">
                  <c:v>37.733727000000002</c:v>
                </c:pt>
                <c:pt idx="5771">
                  <c:v>37.128136000000019</c:v>
                </c:pt>
                <c:pt idx="5772">
                  <c:v>36.448418000000004</c:v>
                </c:pt>
                <c:pt idx="5773">
                  <c:v>35.639935000000008</c:v>
                </c:pt>
                <c:pt idx="5774">
                  <c:v>34.640362000000003</c:v>
                </c:pt>
                <c:pt idx="5775">
                  <c:v>33.413890999999992</c:v>
                </c:pt>
                <c:pt idx="5776">
                  <c:v>31.979676999999995</c:v>
                </c:pt>
                <c:pt idx="5777">
                  <c:v>30.391199</c:v>
                </c:pt>
                <c:pt idx="5778">
                  <c:v>28.724231999999997</c:v>
                </c:pt>
                <c:pt idx="5779">
                  <c:v>27.072637999999998</c:v>
                </c:pt>
                <c:pt idx="5780">
                  <c:v>25.508773999999995</c:v>
                </c:pt>
                <c:pt idx="5781">
                  <c:v>24.060138999999996</c:v>
                </c:pt>
                <c:pt idx="5782">
                  <c:v>22.726970999999999</c:v>
                </c:pt>
                <c:pt idx="5783">
                  <c:v>21.440268</c:v>
                </c:pt>
                <c:pt idx="5784">
                  <c:v>20.141888000000009</c:v>
                </c:pt>
                <c:pt idx="5785">
                  <c:v>18.743579999999998</c:v>
                </c:pt>
                <c:pt idx="5786">
                  <c:v>17.173721</c:v>
                </c:pt>
                <c:pt idx="5787">
                  <c:v>15.409204000000003</c:v>
                </c:pt>
                <c:pt idx="5788">
                  <c:v>13.460884000000002</c:v>
                </c:pt>
                <c:pt idx="5789">
                  <c:v>11.351023</c:v>
                </c:pt>
                <c:pt idx="5790">
                  <c:v>9.1753215999999984</c:v>
                </c:pt>
                <c:pt idx="5791">
                  <c:v>6.9707656000000009</c:v>
                </c:pt>
                <c:pt idx="5792">
                  <c:v>4.8196320999999998</c:v>
                </c:pt>
                <c:pt idx="5793">
                  <c:v>2.7787437000000001</c:v>
                </c:pt>
                <c:pt idx="5794">
                  <c:v>0.87229650999999997</c:v>
                </c:pt>
                <c:pt idx="5795">
                  <c:v>-0.85117244999999997</c:v>
                </c:pt>
                <c:pt idx="5796">
                  <c:v>-2.38483</c:v>
                </c:pt>
                <c:pt idx="5797">
                  <c:v>-3.6889107000000005</c:v>
                </c:pt>
                <c:pt idx="5798">
                  <c:v>-4.755140299999999</c:v>
                </c:pt>
                <c:pt idx="5799">
                  <c:v>-5.5842442999999991</c:v>
                </c:pt>
                <c:pt idx="5800">
                  <c:v>-6.1412678000000005</c:v>
                </c:pt>
                <c:pt idx="5801">
                  <c:v>-6.4779400999999996</c:v>
                </c:pt>
                <c:pt idx="5802">
                  <c:v>-6.6239222999999994</c:v>
                </c:pt>
                <c:pt idx="5803">
                  <c:v>-6.6110109999999995</c:v>
                </c:pt>
                <c:pt idx="5804">
                  <c:v>-6.5174450999999989</c:v>
                </c:pt>
                <c:pt idx="5805">
                  <c:v>-6.4010854000000004</c:v>
                </c:pt>
                <c:pt idx="5806">
                  <c:v>-6.290748100000001</c:v>
                </c:pt>
                <c:pt idx="5807">
                  <c:v>-6.2484279000000003</c:v>
                </c:pt>
                <c:pt idx="5808">
                  <c:v>-6.2646502999999987</c:v>
                </c:pt>
                <c:pt idx="5809">
                  <c:v>-6.3644928999999992</c:v>
                </c:pt>
                <c:pt idx="5810">
                  <c:v>-6.5177840999999992</c:v>
                </c:pt>
                <c:pt idx="5811">
                  <c:v>-6.7090335000000003</c:v>
                </c:pt>
                <c:pt idx="5812">
                  <c:v>-6.9138140999999989</c:v>
                </c:pt>
                <c:pt idx="5813">
                  <c:v>-7.0703740000000002</c:v>
                </c:pt>
                <c:pt idx="5814">
                  <c:v>-7.1459865999999979</c:v>
                </c:pt>
                <c:pt idx="5815">
                  <c:v>-7.0788545999999988</c:v>
                </c:pt>
                <c:pt idx="5816">
                  <c:v>-6.8221692999999988</c:v>
                </c:pt>
                <c:pt idx="5817">
                  <c:v>-6.3534569999999988</c:v>
                </c:pt>
                <c:pt idx="5818">
                  <c:v>-5.6830939999999996</c:v>
                </c:pt>
                <c:pt idx="5819">
                  <c:v>-4.8255772999999991</c:v>
                </c:pt>
                <c:pt idx="5820">
                  <c:v>-3.8610648999999997</c:v>
                </c:pt>
                <c:pt idx="5821">
                  <c:v>-2.8735100999999998</c:v>
                </c:pt>
                <c:pt idx="5822">
                  <c:v>-1.9144957</c:v>
                </c:pt>
                <c:pt idx="5823">
                  <c:v>-1.0371664999999999</c:v>
                </c:pt>
                <c:pt idx="5824">
                  <c:v>-0.24065060999999996</c:v>
                </c:pt>
                <c:pt idx="5825">
                  <c:v>0.53280651999999984</c:v>
                </c:pt>
                <c:pt idx="5826">
                  <c:v>1.3899324</c:v>
                </c:pt>
                <c:pt idx="5827">
                  <c:v>2.412472999999999</c:v>
                </c:pt>
                <c:pt idx="5828">
                  <c:v>3.7070603000000002</c:v>
                </c:pt>
                <c:pt idx="5829">
                  <c:v>5.3109211999999992</c:v>
                </c:pt>
                <c:pt idx="5830">
                  <c:v>7.1792746000000003</c:v>
                </c:pt>
                <c:pt idx="5831">
                  <c:v>9.2381972999999995</c:v>
                </c:pt>
                <c:pt idx="5832">
                  <c:v>11.349044000000001</c:v>
                </c:pt>
                <c:pt idx="5833">
                  <c:v>13.409766000000001</c:v>
                </c:pt>
                <c:pt idx="5834">
                  <c:v>15.30091</c:v>
                </c:pt>
                <c:pt idx="5835">
                  <c:v>17.041291999999999</c:v>
                </c:pt>
                <c:pt idx="5836">
                  <c:v>18.662148999999996</c:v>
                </c:pt>
                <c:pt idx="5837">
                  <c:v>20.290966000000001</c:v>
                </c:pt>
                <c:pt idx="5838">
                  <c:v>22.040542999999996</c:v>
                </c:pt>
                <c:pt idx="5839">
                  <c:v>24.010836000000001</c:v>
                </c:pt>
                <c:pt idx="5840">
                  <c:v>26.223257</c:v>
                </c:pt>
                <c:pt idx="5841">
                  <c:v>28.604503999999999</c:v>
                </c:pt>
                <c:pt idx="5842">
                  <c:v>31.013943000000001</c:v>
                </c:pt>
                <c:pt idx="5843">
                  <c:v>33.242653000000011</c:v>
                </c:pt>
                <c:pt idx="5844">
                  <c:v>35.140472000000003</c:v>
                </c:pt>
                <c:pt idx="5845">
                  <c:v>36.533779000000003</c:v>
                </c:pt>
                <c:pt idx="5846">
                  <c:v>37.434193</c:v>
                </c:pt>
                <c:pt idx="5847">
                  <c:v>37.889396999999995</c:v>
                </c:pt>
                <c:pt idx="5848">
                  <c:v>38.020870000000002</c:v>
                </c:pt>
                <c:pt idx="5849">
                  <c:v>38.017735000000002</c:v>
                </c:pt>
                <c:pt idx="5850">
                  <c:v>37.994423000000005</c:v>
                </c:pt>
                <c:pt idx="5851">
                  <c:v>38.043571</c:v>
                </c:pt>
                <c:pt idx="5852">
                  <c:v>38.135971000000012</c:v>
                </c:pt>
                <c:pt idx="5853">
                  <c:v>38.189075000000003</c:v>
                </c:pt>
                <c:pt idx="5854">
                  <c:v>38.089920000000006</c:v>
                </c:pt>
                <c:pt idx="5855">
                  <c:v>37.737244000000004</c:v>
                </c:pt>
                <c:pt idx="5856">
                  <c:v>37.078823</c:v>
                </c:pt>
                <c:pt idx="5857">
                  <c:v>36.145897000000005</c:v>
                </c:pt>
                <c:pt idx="5858">
                  <c:v>35.052605</c:v>
                </c:pt>
                <c:pt idx="5859">
                  <c:v>33.917355000000001</c:v>
                </c:pt>
                <c:pt idx="5860">
                  <c:v>32.875912000000007</c:v>
                </c:pt>
                <c:pt idx="5861">
                  <c:v>32.023579000000012</c:v>
                </c:pt>
                <c:pt idx="5862">
                  <c:v>31.309885000000005</c:v>
                </c:pt>
                <c:pt idx="5863">
                  <c:v>30.658655000000003</c:v>
                </c:pt>
                <c:pt idx="5864">
                  <c:v>29.902168</c:v>
                </c:pt>
                <c:pt idx="5865">
                  <c:v>28.889043999999991</c:v>
                </c:pt>
                <c:pt idx="5866">
                  <c:v>27.495822999999998</c:v>
                </c:pt>
                <c:pt idx="5867">
                  <c:v>25.679929999999999</c:v>
                </c:pt>
                <c:pt idx="5868">
                  <c:v>23.526363</c:v>
                </c:pt>
                <c:pt idx="5869">
                  <c:v>21.163329999999991</c:v>
                </c:pt>
                <c:pt idx="5870">
                  <c:v>18.779040999999996</c:v>
                </c:pt>
                <c:pt idx="5871">
                  <c:v>16.540967999999999</c:v>
                </c:pt>
                <c:pt idx="5872">
                  <c:v>14.555625000000003</c:v>
                </c:pt>
                <c:pt idx="5873">
                  <c:v>12.847289</c:v>
                </c:pt>
                <c:pt idx="5874">
                  <c:v>11.337683</c:v>
                </c:pt>
                <c:pt idx="5875">
                  <c:v>9.9163456000000014</c:v>
                </c:pt>
                <c:pt idx="5876">
                  <c:v>8.4546900000000029</c:v>
                </c:pt>
                <c:pt idx="5877">
                  <c:v>6.8537859999999995</c:v>
                </c:pt>
                <c:pt idx="5878">
                  <c:v>5.0890144999999993</c:v>
                </c:pt>
                <c:pt idx="5879">
                  <c:v>3.2033589</c:v>
                </c:pt>
                <c:pt idx="5880">
                  <c:v>1.2963262999999998</c:v>
                </c:pt>
                <c:pt idx="5881">
                  <c:v>-0.48819783</c:v>
                </c:pt>
                <c:pt idx="5882">
                  <c:v>-2.0479425999999998</c:v>
                </c:pt>
                <c:pt idx="5883">
                  <c:v>-3.3226501999999996</c:v>
                </c:pt>
                <c:pt idx="5884">
                  <c:v>-4.2959765999999995</c:v>
                </c:pt>
                <c:pt idx="5885">
                  <c:v>-5.0414165999999989</c:v>
                </c:pt>
                <c:pt idx="5886">
                  <c:v>-5.6412944999999999</c:v>
                </c:pt>
                <c:pt idx="5887">
                  <c:v>-6.1939506999999994</c:v>
                </c:pt>
                <c:pt idx="5888">
                  <c:v>-6.7318478000000006</c:v>
                </c:pt>
                <c:pt idx="5889">
                  <c:v>-7.2855721000000004</c:v>
                </c:pt>
                <c:pt idx="5890">
                  <c:v>-7.7758512</c:v>
                </c:pt>
                <c:pt idx="5891">
                  <c:v>-8.1430063000000015</c:v>
                </c:pt>
                <c:pt idx="5892">
                  <c:v>-8.294965699999997</c:v>
                </c:pt>
                <c:pt idx="5893">
                  <c:v>-8.1658535000000008</c:v>
                </c:pt>
                <c:pt idx="5894">
                  <c:v>-7.7456579000000003</c:v>
                </c:pt>
                <c:pt idx="5895">
                  <c:v>-7.0628957999999988</c:v>
                </c:pt>
                <c:pt idx="5896">
                  <c:v>-6.1828984999999994</c:v>
                </c:pt>
                <c:pt idx="5897">
                  <c:v>-5.224403399999999</c:v>
                </c:pt>
                <c:pt idx="5898">
                  <c:v>-4.2416039000000012</c:v>
                </c:pt>
                <c:pt idx="5899">
                  <c:v>-3.2847438000000002</c:v>
                </c:pt>
                <c:pt idx="5900">
                  <c:v>-2.3532337999999999</c:v>
                </c:pt>
                <c:pt idx="5901">
                  <c:v>-1.4203429000000001</c:v>
                </c:pt>
                <c:pt idx="5902">
                  <c:v>-0.40795168000000004</c:v>
                </c:pt>
                <c:pt idx="5903">
                  <c:v>0.75335722999999999</c:v>
                </c:pt>
                <c:pt idx="5904">
                  <c:v>2.0942346999999999</c:v>
                </c:pt>
                <c:pt idx="5905">
                  <c:v>3.6352574999999994</c:v>
                </c:pt>
                <c:pt idx="5906">
                  <c:v>5.3118757999999993</c:v>
                </c:pt>
                <c:pt idx="5907">
                  <c:v>7.0704050000000001</c:v>
                </c:pt>
                <c:pt idx="5908">
                  <c:v>8.7945909999999987</c:v>
                </c:pt>
                <c:pt idx="5909">
                  <c:v>10.397698</c:v>
                </c:pt>
                <c:pt idx="5910">
                  <c:v>11.815056000000002</c:v>
                </c:pt>
                <c:pt idx="5911">
                  <c:v>12.996777</c:v>
                </c:pt>
                <c:pt idx="5912">
                  <c:v>13.944740000000001</c:v>
                </c:pt>
                <c:pt idx="5913">
                  <c:v>14.683502000000002</c:v>
                </c:pt>
                <c:pt idx="5914">
                  <c:v>15.242870999999999</c:v>
                </c:pt>
                <c:pt idx="5915">
                  <c:v>15.685392</c:v>
                </c:pt>
                <c:pt idx="5916">
                  <c:v>15.987819</c:v>
                </c:pt>
                <c:pt idx="5917">
                  <c:v>16.182303999999991</c:v>
                </c:pt>
                <c:pt idx="5918">
                  <c:v>16.228425999999995</c:v>
                </c:pt>
                <c:pt idx="5919">
                  <c:v>16.108806999999999</c:v>
                </c:pt>
                <c:pt idx="5920">
                  <c:v>15.798652000000001</c:v>
                </c:pt>
                <c:pt idx="5921">
                  <c:v>15.300488000000001</c:v>
                </c:pt>
                <c:pt idx="5922">
                  <c:v>14.628811999999998</c:v>
                </c:pt>
                <c:pt idx="5923">
                  <c:v>13.850356000000001</c:v>
                </c:pt>
                <c:pt idx="5924">
                  <c:v>13.051699000000001</c:v>
                </c:pt>
                <c:pt idx="5925">
                  <c:v>12.280005000000001</c:v>
                </c:pt>
                <c:pt idx="5926">
                  <c:v>11.614016999999999</c:v>
                </c:pt>
                <c:pt idx="5927">
                  <c:v>11.113184</c:v>
                </c:pt>
                <c:pt idx="5928">
                  <c:v>10.750875000000001</c:v>
                </c:pt>
                <c:pt idx="5929">
                  <c:v>10.549069999999999</c:v>
                </c:pt>
                <c:pt idx="5930">
                  <c:v>10.461575</c:v>
                </c:pt>
                <c:pt idx="5931">
                  <c:v>10.452340000000001</c:v>
                </c:pt>
                <c:pt idx="5932">
                  <c:v>10.506289000000002</c:v>
                </c:pt>
                <c:pt idx="5933">
                  <c:v>10.599896000000001</c:v>
                </c:pt>
                <c:pt idx="5934">
                  <c:v>10.748346999999999</c:v>
                </c:pt>
                <c:pt idx="5935">
                  <c:v>10.968743</c:v>
                </c:pt>
                <c:pt idx="5936">
                  <c:v>11.255827</c:v>
                </c:pt>
                <c:pt idx="5937">
                  <c:v>11.599932000000003</c:v>
                </c:pt>
                <c:pt idx="5938">
                  <c:v>11.967901000000001</c:v>
                </c:pt>
                <c:pt idx="5939">
                  <c:v>12.312112000000003</c:v>
                </c:pt>
                <c:pt idx="5940">
                  <c:v>12.571043</c:v>
                </c:pt>
                <c:pt idx="5941">
                  <c:v>12.695234000000001</c:v>
                </c:pt>
                <c:pt idx="5942">
                  <c:v>12.678866999999999</c:v>
                </c:pt>
                <c:pt idx="5943">
                  <c:v>12.547047000000001</c:v>
                </c:pt>
                <c:pt idx="5944">
                  <c:v>12.382179000000002</c:v>
                </c:pt>
                <c:pt idx="5945">
                  <c:v>12.260210999999998</c:v>
                </c:pt>
                <c:pt idx="5946">
                  <c:v>12.280735</c:v>
                </c:pt>
                <c:pt idx="5947">
                  <c:v>12.503383000000001</c:v>
                </c:pt>
                <c:pt idx="5948">
                  <c:v>12.918430000000003</c:v>
                </c:pt>
                <c:pt idx="5949">
                  <c:v>13.492844000000002</c:v>
                </c:pt>
                <c:pt idx="5950">
                  <c:v>14.089175000000001</c:v>
                </c:pt>
                <c:pt idx="5951">
                  <c:v>14.599966</c:v>
                </c:pt>
                <c:pt idx="5952">
                  <c:v>14.861565000000002</c:v>
                </c:pt>
                <c:pt idx="5953">
                  <c:v>14.808274000000001</c:v>
                </c:pt>
                <c:pt idx="5954">
                  <c:v>14.395982000000002</c:v>
                </c:pt>
                <c:pt idx="5955">
                  <c:v>13.6701</c:v>
                </c:pt>
                <c:pt idx="5956">
                  <c:v>12.716859999999999</c:v>
                </c:pt>
                <c:pt idx="5957">
                  <c:v>11.658397999999998</c:v>
                </c:pt>
                <c:pt idx="5958">
                  <c:v>10.605107</c:v>
                </c:pt>
                <c:pt idx="5959">
                  <c:v>9.6065006000000004</c:v>
                </c:pt>
                <c:pt idx="5960">
                  <c:v>8.721487999999999</c:v>
                </c:pt>
                <c:pt idx="5961">
                  <c:v>7.9071974999999997</c:v>
                </c:pt>
                <c:pt idx="5962">
                  <c:v>7.1320008999999995</c:v>
                </c:pt>
                <c:pt idx="5963">
                  <c:v>6.358801399999999</c:v>
                </c:pt>
                <c:pt idx="5964">
                  <c:v>5.6062836999999996</c:v>
                </c:pt>
                <c:pt idx="5965">
                  <c:v>4.8998184</c:v>
                </c:pt>
                <c:pt idx="5966">
                  <c:v>4.3391928999999996</c:v>
                </c:pt>
                <c:pt idx="5967">
                  <c:v>4.0360985000000005</c:v>
                </c:pt>
                <c:pt idx="5968">
                  <c:v>4.0614008999999989</c:v>
                </c:pt>
                <c:pt idx="5969">
                  <c:v>4.4874482000000002</c:v>
                </c:pt>
                <c:pt idx="5970">
                  <c:v>5.2787370999999998</c:v>
                </c:pt>
                <c:pt idx="5971">
                  <c:v>6.3679103999999986</c:v>
                </c:pt>
                <c:pt idx="5972">
                  <c:v>7.6406913000000003</c:v>
                </c:pt>
                <c:pt idx="5973">
                  <c:v>8.938678699999997</c:v>
                </c:pt>
                <c:pt idx="5974">
                  <c:v>10.170041000000001</c:v>
                </c:pt>
                <c:pt idx="5975">
                  <c:v>11.252281</c:v>
                </c:pt>
                <c:pt idx="5976">
                  <c:v>12.184901999999999</c:v>
                </c:pt>
                <c:pt idx="5977">
                  <c:v>12.990842000000002</c:v>
                </c:pt>
                <c:pt idx="5978">
                  <c:v>13.739698000000001</c:v>
                </c:pt>
                <c:pt idx="5979">
                  <c:v>14.46406</c:v>
                </c:pt>
                <c:pt idx="5980">
                  <c:v>15.187944</c:v>
                </c:pt>
                <c:pt idx="5981">
                  <c:v>15.848498000000001</c:v>
                </c:pt>
                <c:pt idx="5982">
                  <c:v>16.367270000000001</c:v>
                </c:pt>
                <c:pt idx="5983">
                  <c:v>16.625342999999997</c:v>
                </c:pt>
                <c:pt idx="5984">
                  <c:v>16.539618000000001</c:v>
                </c:pt>
                <c:pt idx="5985">
                  <c:v>16.027809000000001</c:v>
                </c:pt>
                <c:pt idx="5986">
                  <c:v>15.132710000000001</c:v>
                </c:pt>
                <c:pt idx="5987">
                  <c:v>13.921216999999999</c:v>
                </c:pt>
                <c:pt idx="5988">
                  <c:v>12.523531</c:v>
                </c:pt>
                <c:pt idx="5989">
                  <c:v>11.094393999999999</c:v>
                </c:pt>
                <c:pt idx="5990">
                  <c:v>9.7867403000000035</c:v>
                </c:pt>
                <c:pt idx="5991">
                  <c:v>8.7044620999999989</c:v>
                </c:pt>
                <c:pt idx="5992">
                  <c:v>7.8809537999999995</c:v>
                </c:pt>
                <c:pt idx="5993">
                  <c:v>7.3046745999999994</c:v>
                </c:pt>
                <c:pt idx="5994">
                  <c:v>6.9200610999999999</c:v>
                </c:pt>
                <c:pt idx="5995">
                  <c:v>6.6542362999999991</c:v>
                </c:pt>
                <c:pt idx="5996">
                  <c:v>6.4333339000000009</c:v>
                </c:pt>
                <c:pt idx="5997">
                  <c:v>6.2065725</c:v>
                </c:pt>
                <c:pt idx="5998">
                  <c:v>5.9595051000000003</c:v>
                </c:pt>
                <c:pt idx="5999">
                  <c:v>5.693483399999999</c:v>
                </c:pt>
                <c:pt idx="6000">
                  <c:v>5.4579328999999994</c:v>
                </c:pt>
                <c:pt idx="6001">
                  <c:v>5.2668342999999993</c:v>
                </c:pt>
                <c:pt idx="6002">
                  <c:v>5.1386460999999999</c:v>
                </c:pt>
                <c:pt idx="6003">
                  <c:v>5.0894032000000005</c:v>
                </c:pt>
                <c:pt idx="6004">
                  <c:v>5.1025948999999979</c:v>
                </c:pt>
                <c:pt idx="6005">
                  <c:v>5.1495441999999993</c:v>
                </c:pt>
                <c:pt idx="6006">
                  <c:v>5.2086568</c:v>
                </c:pt>
                <c:pt idx="6007">
                  <c:v>5.2385010999999997</c:v>
                </c:pt>
                <c:pt idx="6008">
                  <c:v>5.231720000000001</c:v>
                </c:pt>
                <c:pt idx="6009">
                  <c:v>5.1759967999999992</c:v>
                </c:pt>
                <c:pt idx="6010">
                  <c:v>5.0651850999999981</c:v>
                </c:pt>
                <c:pt idx="6011">
                  <c:v>4.9069270999999999</c:v>
                </c:pt>
                <c:pt idx="6012">
                  <c:v>4.734648700000001</c:v>
                </c:pt>
                <c:pt idx="6013">
                  <c:v>4.5634727000000002</c:v>
                </c:pt>
                <c:pt idx="6014">
                  <c:v>4.4154792</c:v>
                </c:pt>
                <c:pt idx="6015">
                  <c:v>4.3155631999999997</c:v>
                </c:pt>
                <c:pt idx="6016">
                  <c:v>4.2756710000000009</c:v>
                </c:pt>
                <c:pt idx="6017">
                  <c:v>4.2922339000000003</c:v>
                </c:pt>
                <c:pt idx="6018">
                  <c:v>4.3417544000000001</c:v>
                </c:pt>
                <c:pt idx="6019">
                  <c:v>4.3825621999999997</c:v>
                </c:pt>
                <c:pt idx="6020">
                  <c:v>4.3539224000000001</c:v>
                </c:pt>
                <c:pt idx="6021">
                  <c:v>4.1927418999999988</c:v>
                </c:pt>
                <c:pt idx="6022">
                  <c:v>3.8670838000000001</c:v>
                </c:pt>
                <c:pt idx="6023">
                  <c:v>3.3355937</c:v>
                </c:pt>
                <c:pt idx="6024">
                  <c:v>2.6134018999999999</c:v>
                </c:pt>
                <c:pt idx="6025">
                  <c:v>1.7574074</c:v>
                </c:pt>
                <c:pt idx="6026">
                  <c:v>0.82382708999999998</c:v>
                </c:pt>
                <c:pt idx="6027">
                  <c:v>-0.10685938999999998</c:v>
                </c:pt>
                <c:pt idx="6028">
                  <c:v>-0.95959662999999984</c:v>
                </c:pt>
                <c:pt idx="6029">
                  <c:v>-1.6965545000000002</c:v>
                </c:pt>
                <c:pt idx="6030">
                  <c:v>-2.2866510999999998</c:v>
                </c:pt>
                <c:pt idx="6031">
                  <c:v>-2.7454585999999996</c:v>
                </c:pt>
                <c:pt idx="6032">
                  <c:v>-3.0834087999999999</c:v>
                </c:pt>
                <c:pt idx="6033">
                  <c:v>-3.3189997999999998</c:v>
                </c:pt>
                <c:pt idx="6034">
                  <c:v>-3.4467083999999995</c:v>
                </c:pt>
                <c:pt idx="6035">
                  <c:v>-3.4184634999999997</c:v>
                </c:pt>
                <c:pt idx="6036">
                  <c:v>-3.1937500999999999</c:v>
                </c:pt>
                <c:pt idx="6037">
                  <c:v>-2.6868113999999998</c:v>
                </c:pt>
                <c:pt idx="6038">
                  <c:v>-1.8621205000000001</c:v>
                </c:pt>
                <c:pt idx="6039">
                  <c:v>-0.68385726000000002</c:v>
                </c:pt>
                <c:pt idx="6040">
                  <c:v>0.81878412</c:v>
                </c:pt>
                <c:pt idx="6041">
                  <c:v>2.5847771000000002</c:v>
                </c:pt>
                <c:pt idx="6042">
                  <c:v>4.4996858</c:v>
                </c:pt>
                <c:pt idx="6043">
                  <c:v>6.4599356999999991</c:v>
                </c:pt>
                <c:pt idx="6044">
                  <c:v>8.3661566000000018</c:v>
                </c:pt>
                <c:pt idx="6045">
                  <c:v>10.147339999999998</c:v>
                </c:pt>
                <c:pt idx="6046">
                  <c:v>11.783397999999998</c:v>
                </c:pt>
                <c:pt idx="6047">
                  <c:v>13.302876000000001</c:v>
                </c:pt>
                <c:pt idx="6048">
                  <c:v>14.732334</c:v>
                </c:pt>
                <c:pt idx="6049">
                  <c:v>16.141314000000001</c:v>
                </c:pt>
                <c:pt idx="6050">
                  <c:v>17.528312999999997</c:v>
                </c:pt>
                <c:pt idx="6051">
                  <c:v>18.904532999999997</c:v>
                </c:pt>
                <c:pt idx="6052">
                  <c:v>20.216013</c:v>
                </c:pt>
                <c:pt idx="6053">
                  <c:v>21.386044999999996</c:v>
                </c:pt>
                <c:pt idx="6054">
                  <c:v>22.325534999999995</c:v>
                </c:pt>
                <c:pt idx="6055">
                  <c:v>22.978095999999997</c:v>
                </c:pt>
                <c:pt idx="6056">
                  <c:v>23.289014999999996</c:v>
                </c:pt>
                <c:pt idx="6057">
                  <c:v>23.257632999999991</c:v>
                </c:pt>
                <c:pt idx="6058">
                  <c:v>22.938108</c:v>
                </c:pt>
                <c:pt idx="6059">
                  <c:v>22.377672</c:v>
                </c:pt>
                <c:pt idx="6060">
                  <c:v>21.677458000000005</c:v>
                </c:pt>
                <c:pt idx="6061">
                  <c:v>20.915614999999995</c:v>
                </c:pt>
                <c:pt idx="6062">
                  <c:v>20.155940999999999</c:v>
                </c:pt>
                <c:pt idx="6063">
                  <c:v>19.462359999999997</c:v>
                </c:pt>
                <c:pt idx="6064">
                  <c:v>18.838282</c:v>
                </c:pt>
                <c:pt idx="6065">
                  <c:v>18.289443999999996</c:v>
                </c:pt>
                <c:pt idx="6066">
                  <c:v>17.806873000000003</c:v>
                </c:pt>
                <c:pt idx="6067">
                  <c:v>17.361726999999991</c:v>
                </c:pt>
                <c:pt idx="6068">
                  <c:v>16.938521999999995</c:v>
                </c:pt>
                <c:pt idx="6069">
                  <c:v>16.472360999999996</c:v>
                </c:pt>
                <c:pt idx="6070">
                  <c:v>15.96721</c:v>
                </c:pt>
                <c:pt idx="6071">
                  <c:v>15.398392999999999</c:v>
                </c:pt>
                <c:pt idx="6072">
                  <c:v>14.757915000000001</c:v>
                </c:pt>
                <c:pt idx="6073">
                  <c:v>14.064500000000002</c:v>
                </c:pt>
                <c:pt idx="6074">
                  <c:v>13.369161</c:v>
                </c:pt>
                <c:pt idx="6075">
                  <c:v>12.725574</c:v>
                </c:pt>
                <c:pt idx="6076">
                  <c:v>12.203944</c:v>
                </c:pt>
                <c:pt idx="6077">
                  <c:v>11.850657000000002</c:v>
                </c:pt>
                <c:pt idx="6078">
                  <c:v>11.713328999999998</c:v>
                </c:pt>
                <c:pt idx="6079">
                  <c:v>11.794460000000001</c:v>
                </c:pt>
                <c:pt idx="6080">
                  <c:v>12.052272</c:v>
                </c:pt>
                <c:pt idx="6081">
                  <c:v>12.415331</c:v>
                </c:pt>
                <c:pt idx="6082">
                  <c:v>12.797060999999999</c:v>
                </c:pt>
                <c:pt idx="6083">
                  <c:v>13.093173999999999</c:v>
                </c:pt>
                <c:pt idx="6084">
                  <c:v>13.230486000000003</c:v>
                </c:pt>
                <c:pt idx="6085">
                  <c:v>13.156356000000002</c:v>
                </c:pt>
                <c:pt idx="6086">
                  <c:v>12.856250000000003</c:v>
                </c:pt>
                <c:pt idx="6087">
                  <c:v>12.355744000000003</c:v>
                </c:pt>
                <c:pt idx="6088">
                  <c:v>11.668547</c:v>
                </c:pt>
                <c:pt idx="6089">
                  <c:v>10.861360000000001</c:v>
                </c:pt>
                <c:pt idx="6090">
                  <c:v>9.9259529000000004</c:v>
                </c:pt>
                <c:pt idx="6091">
                  <c:v>8.8789825000000011</c:v>
                </c:pt>
                <c:pt idx="6092">
                  <c:v>7.7069592</c:v>
                </c:pt>
                <c:pt idx="6093">
                  <c:v>6.3999185999999995</c:v>
                </c:pt>
                <c:pt idx="6094">
                  <c:v>4.964747</c:v>
                </c:pt>
                <c:pt idx="6095">
                  <c:v>3.4293755999999997</c:v>
                </c:pt>
                <c:pt idx="6096">
                  <c:v>1.8938196999999999</c:v>
                </c:pt>
                <c:pt idx="6097">
                  <c:v>0.42709833000000008</c:v>
                </c:pt>
                <c:pt idx="6098">
                  <c:v>-0.82754594000000004</c:v>
                </c:pt>
                <c:pt idx="6099">
                  <c:v>-1.7812832999999997</c:v>
                </c:pt>
                <c:pt idx="6100">
                  <c:v>-2.3774551999999995</c:v>
                </c:pt>
                <c:pt idx="6101">
                  <c:v>-2.5904245000000001</c:v>
                </c:pt>
                <c:pt idx="6102">
                  <c:v>-2.4937598999999997</c:v>
                </c:pt>
                <c:pt idx="6103">
                  <c:v>-2.1673281000000002</c:v>
                </c:pt>
                <c:pt idx="6104">
                  <c:v>-1.7066952999999998</c:v>
                </c:pt>
                <c:pt idx="6105">
                  <c:v>-1.2270110999999997</c:v>
                </c:pt>
                <c:pt idx="6106">
                  <c:v>-0.74077028000000011</c:v>
                </c:pt>
                <c:pt idx="6107">
                  <c:v>-0.26330245000000002</c:v>
                </c:pt>
                <c:pt idx="6108">
                  <c:v>0.31012470000000009</c:v>
                </c:pt>
                <c:pt idx="6109">
                  <c:v>1.0499476999999997</c:v>
                </c:pt>
                <c:pt idx="6110">
                  <c:v>2.0774409999999994</c:v>
                </c:pt>
                <c:pt idx="6111">
                  <c:v>3.4390444999999996</c:v>
                </c:pt>
                <c:pt idx="6112">
                  <c:v>5.1329354999999985</c:v>
                </c:pt>
                <c:pt idx="6113">
                  <c:v>7.0777526000000002</c:v>
                </c:pt>
                <c:pt idx="6114">
                  <c:v>9.1096020000000006</c:v>
                </c:pt>
                <c:pt idx="6115">
                  <c:v>11.067472</c:v>
                </c:pt>
                <c:pt idx="6116">
                  <c:v>12.727411999999999</c:v>
                </c:pt>
                <c:pt idx="6117">
                  <c:v>13.998627000000001</c:v>
                </c:pt>
                <c:pt idx="6118">
                  <c:v>14.797484000000003</c:v>
                </c:pt>
                <c:pt idx="6119">
                  <c:v>15.166454000000002</c:v>
                </c:pt>
                <c:pt idx="6120">
                  <c:v>15.231058999999998</c:v>
                </c:pt>
                <c:pt idx="6121">
                  <c:v>15.13223</c:v>
                </c:pt>
                <c:pt idx="6122">
                  <c:v>15.045294</c:v>
                </c:pt>
                <c:pt idx="6123">
                  <c:v>15.064476000000003</c:v>
                </c:pt>
                <c:pt idx="6124">
                  <c:v>15.239427000000001</c:v>
                </c:pt>
                <c:pt idx="6125">
                  <c:v>15.545170000000001</c:v>
                </c:pt>
                <c:pt idx="6126">
                  <c:v>15.852339000000004</c:v>
                </c:pt>
                <c:pt idx="6127">
                  <c:v>16.041651000000005</c:v>
                </c:pt>
                <c:pt idx="6128">
                  <c:v>15.978815000000001</c:v>
                </c:pt>
                <c:pt idx="6129">
                  <c:v>15.600522</c:v>
                </c:pt>
                <c:pt idx="6130">
                  <c:v>14.901782000000003</c:v>
                </c:pt>
                <c:pt idx="6131">
                  <c:v>13.962002000000002</c:v>
                </c:pt>
                <c:pt idx="6132">
                  <c:v>12.908870999999998</c:v>
                </c:pt>
                <c:pt idx="6133">
                  <c:v>11.875714000000002</c:v>
                </c:pt>
                <c:pt idx="6134">
                  <c:v>11.000875000000001</c:v>
                </c:pt>
                <c:pt idx="6135">
                  <c:v>10.324817000000001</c:v>
                </c:pt>
                <c:pt idx="6136">
                  <c:v>9.8400593000000001</c:v>
                </c:pt>
                <c:pt idx="6137">
                  <c:v>9.4707985000000008</c:v>
                </c:pt>
                <c:pt idx="6138">
                  <c:v>9.0924911000000002</c:v>
                </c:pt>
                <c:pt idx="6139">
                  <c:v>8.6036118999999989</c:v>
                </c:pt>
                <c:pt idx="6140">
                  <c:v>7.9329165999999995</c:v>
                </c:pt>
                <c:pt idx="6141">
                  <c:v>7.0860881999999998</c:v>
                </c:pt>
                <c:pt idx="6142">
                  <c:v>6.1521396999999993</c:v>
                </c:pt>
                <c:pt idx="6143">
                  <c:v>5.2535161999999991</c:v>
                </c:pt>
                <c:pt idx="6144">
                  <c:v>4.532017699999999</c:v>
                </c:pt>
                <c:pt idx="6145">
                  <c:v>4.1073636999999996</c:v>
                </c:pt>
                <c:pt idx="6146">
                  <c:v>4.0355362999999995</c:v>
                </c:pt>
                <c:pt idx="6147">
                  <c:v>4.2883867999999996</c:v>
                </c:pt>
                <c:pt idx="6148">
                  <c:v>4.7560963999999997</c:v>
                </c:pt>
                <c:pt idx="6149">
                  <c:v>5.2976541999999993</c:v>
                </c:pt>
                <c:pt idx="6150">
                  <c:v>5.761412599999999</c:v>
                </c:pt>
                <c:pt idx="6151">
                  <c:v>6.0462384000000009</c:v>
                </c:pt>
                <c:pt idx="6152">
                  <c:v>6.1076182999999995</c:v>
                </c:pt>
                <c:pt idx="6153">
                  <c:v>5.9720759000000001</c:v>
                </c:pt>
                <c:pt idx="6154">
                  <c:v>5.7491336000000004</c:v>
                </c:pt>
                <c:pt idx="6155">
                  <c:v>5.5525187999999988</c:v>
                </c:pt>
                <c:pt idx="6156">
                  <c:v>5.4715800000000003</c:v>
                </c:pt>
                <c:pt idx="6157">
                  <c:v>5.5688924999999996</c:v>
                </c:pt>
                <c:pt idx="6158">
                  <c:v>5.8114704999999995</c:v>
                </c:pt>
                <c:pt idx="6159">
                  <c:v>6.1202693000000004</c:v>
                </c:pt>
                <c:pt idx="6160">
                  <c:v>6.377775699999999</c:v>
                </c:pt>
                <c:pt idx="6161">
                  <c:v>6.4526095000000003</c:v>
                </c:pt>
                <c:pt idx="6162">
                  <c:v>6.2693243000000001</c:v>
                </c:pt>
                <c:pt idx="6163">
                  <c:v>5.8072290000000004</c:v>
                </c:pt>
                <c:pt idx="6164">
                  <c:v>5.1127089999999988</c:v>
                </c:pt>
                <c:pt idx="6165">
                  <c:v>4.2883329000000003</c:v>
                </c:pt>
                <c:pt idx="6166">
                  <c:v>3.4520353999999993</c:v>
                </c:pt>
                <c:pt idx="6167">
                  <c:v>2.755147</c:v>
                </c:pt>
                <c:pt idx="6168">
                  <c:v>2.2668480999999994</c:v>
                </c:pt>
                <c:pt idx="6169">
                  <c:v>2.0422547</c:v>
                </c:pt>
                <c:pt idx="6170">
                  <c:v>2.0764975999999997</c:v>
                </c:pt>
                <c:pt idx="6171">
                  <c:v>2.3605113000000002</c:v>
                </c:pt>
                <c:pt idx="6172">
                  <c:v>2.8191050999999994</c:v>
                </c:pt>
                <c:pt idx="6173">
                  <c:v>3.4448742999999999</c:v>
                </c:pt>
                <c:pt idx="6174">
                  <c:v>4.1920671</c:v>
                </c:pt>
                <c:pt idx="6175">
                  <c:v>5.0703616000000009</c:v>
                </c:pt>
                <c:pt idx="6176">
                  <c:v>6.0559586999999988</c:v>
                </c:pt>
                <c:pt idx="6177">
                  <c:v>7.1411427999999999</c:v>
                </c:pt>
                <c:pt idx="6178">
                  <c:v>8.2985114999999983</c:v>
                </c:pt>
                <c:pt idx="6179">
                  <c:v>9.4685459000000005</c:v>
                </c:pt>
                <c:pt idx="6180">
                  <c:v>10.622813000000001</c:v>
                </c:pt>
                <c:pt idx="6181">
                  <c:v>11.687715000000001</c:v>
                </c:pt>
                <c:pt idx="6182">
                  <c:v>12.638378999999997</c:v>
                </c:pt>
                <c:pt idx="6183">
                  <c:v>13.478203000000001</c:v>
                </c:pt>
                <c:pt idx="6184">
                  <c:v>14.196632000000001</c:v>
                </c:pt>
                <c:pt idx="6185">
                  <c:v>14.827503</c:v>
                </c:pt>
                <c:pt idx="6186">
                  <c:v>15.366950000000003</c:v>
                </c:pt>
                <c:pt idx="6187">
                  <c:v>15.807877</c:v>
                </c:pt>
                <c:pt idx="6188">
                  <c:v>16.110836000000003</c:v>
                </c:pt>
                <c:pt idx="6189">
                  <c:v>16.208093999999996</c:v>
                </c:pt>
                <c:pt idx="6190">
                  <c:v>16.060298999999997</c:v>
                </c:pt>
                <c:pt idx="6191">
                  <c:v>15.629430000000001</c:v>
                </c:pt>
                <c:pt idx="6192">
                  <c:v>14.924345000000001</c:v>
                </c:pt>
                <c:pt idx="6193">
                  <c:v>14.033638</c:v>
                </c:pt>
                <c:pt idx="6194">
                  <c:v>13.028107999999998</c:v>
                </c:pt>
                <c:pt idx="6195">
                  <c:v>12.077274999999998</c:v>
                </c:pt>
                <c:pt idx="6196">
                  <c:v>11.255783000000003</c:v>
                </c:pt>
                <c:pt idx="6197">
                  <c:v>10.646643000000001</c:v>
                </c:pt>
                <c:pt idx="6198">
                  <c:v>10.257641</c:v>
                </c:pt>
                <c:pt idx="6199">
                  <c:v>10.013438000000003</c:v>
                </c:pt>
                <c:pt idx="6200">
                  <c:v>9.8359736999999985</c:v>
                </c:pt>
                <c:pt idx="6201">
                  <c:v>9.5968742000000002</c:v>
                </c:pt>
                <c:pt idx="6202">
                  <c:v>9.232584000000001</c:v>
                </c:pt>
                <c:pt idx="6203">
                  <c:v>8.7031630999999994</c:v>
                </c:pt>
                <c:pt idx="6204">
                  <c:v>8.0492276999999994</c:v>
                </c:pt>
                <c:pt idx="6205">
                  <c:v>7.3570894999999989</c:v>
                </c:pt>
                <c:pt idx="6206">
                  <c:v>6.7092065999999999</c:v>
                </c:pt>
                <c:pt idx="6207">
                  <c:v>6.2100511000000003</c:v>
                </c:pt>
                <c:pt idx="6208">
                  <c:v>5.8817672999999999</c:v>
                </c:pt>
                <c:pt idx="6209">
                  <c:v>5.6969966999999988</c:v>
                </c:pt>
                <c:pt idx="6210">
                  <c:v>5.6016135</c:v>
                </c:pt>
                <c:pt idx="6211">
                  <c:v>5.4756159999999996</c:v>
                </c:pt>
                <c:pt idx="6212">
                  <c:v>5.2228702999999994</c:v>
                </c:pt>
                <c:pt idx="6213">
                  <c:v>4.8125967999999988</c:v>
                </c:pt>
                <c:pt idx="6214">
                  <c:v>4.2342757999999998</c:v>
                </c:pt>
                <c:pt idx="6215">
                  <c:v>3.5453877000000005</c:v>
                </c:pt>
                <c:pt idx="6216">
                  <c:v>2.8637915000000005</c:v>
                </c:pt>
                <c:pt idx="6217">
                  <c:v>2.2633288000000005</c:v>
                </c:pt>
                <c:pt idx="6218">
                  <c:v>1.8204503999999999</c:v>
                </c:pt>
                <c:pt idx="6219">
                  <c:v>1.5176293999999995</c:v>
                </c:pt>
                <c:pt idx="6220">
                  <c:v>1.2964089999999999</c:v>
                </c:pt>
                <c:pt idx="6221">
                  <c:v>1.0631935999999997</c:v>
                </c:pt>
                <c:pt idx="6222">
                  <c:v>0.66634709000000014</c:v>
                </c:pt>
                <c:pt idx="6223">
                  <c:v>4.1900492999999997E-2</c:v>
                </c:pt>
                <c:pt idx="6224">
                  <c:v>-0.86158853999999996</c:v>
                </c:pt>
                <c:pt idx="6225">
                  <c:v>-2.0087158999999999</c:v>
                </c:pt>
                <c:pt idx="6226">
                  <c:v>-3.2926015999999998</c:v>
                </c:pt>
                <c:pt idx="6227">
                  <c:v>-4.5894374999999998</c:v>
                </c:pt>
                <c:pt idx="6228">
                  <c:v>-5.7637672000000002</c:v>
                </c:pt>
                <c:pt idx="6229">
                  <c:v>-6.7184067000000001</c:v>
                </c:pt>
                <c:pt idx="6230">
                  <c:v>-7.4020934000000009</c:v>
                </c:pt>
                <c:pt idx="6231">
                  <c:v>-7.8837609000000004</c:v>
                </c:pt>
                <c:pt idx="6232">
                  <c:v>-8.1943616999999964</c:v>
                </c:pt>
                <c:pt idx="6233">
                  <c:v>-8.4642533999999987</c:v>
                </c:pt>
                <c:pt idx="6234">
                  <c:v>-8.7713412999999996</c:v>
                </c:pt>
                <c:pt idx="6235">
                  <c:v>-9.1649531999999994</c:v>
                </c:pt>
                <c:pt idx="6236">
                  <c:v>-9.6395206000000009</c:v>
                </c:pt>
                <c:pt idx="6237">
                  <c:v>-10.126850000000001</c:v>
                </c:pt>
                <c:pt idx="6238">
                  <c:v>-10.542044000000002</c:v>
                </c:pt>
                <c:pt idx="6239">
                  <c:v>-10.764724999999999</c:v>
                </c:pt>
                <c:pt idx="6240">
                  <c:v>-10.684277999999999</c:v>
                </c:pt>
                <c:pt idx="6241">
                  <c:v>-10.265661</c:v>
                </c:pt>
                <c:pt idx="6242">
                  <c:v>-9.4399613999999996</c:v>
                </c:pt>
                <c:pt idx="6243">
                  <c:v>-8.2555218000000004</c:v>
                </c:pt>
                <c:pt idx="6244">
                  <c:v>-6.7477007000000002</c:v>
                </c:pt>
                <c:pt idx="6245">
                  <c:v>-4.9935603000000004</c:v>
                </c:pt>
                <c:pt idx="6246">
                  <c:v>-3.0871148000000006</c:v>
                </c:pt>
                <c:pt idx="6247">
                  <c:v>-1.1025231999999998</c:v>
                </c:pt>
                <c:pt idx="6248">
                  <c:v>0.87777108000000015</c:v>
                </c:pt>
                <c:pt idx="6249">
                  <c:v>2.7932963000000002</c:v>
                </c:pt>
                <c:pt idx="6250">
                  <c:v>4.5936136000000003</c:v>
                </c:pt>
                <c:pt idx="6251">
                  <c:v>6.2357306000000001</c:v>
                </c:pt>
                <c:pt idx="6252">
                  <c:v>7.7001165999999994</c:v>
                </c:pt>
                <c:pt idx="6253">
                  <c:v>8.9795294000000005</c:v>
                </c:pt>
                <c:pt idx="6254">
                  <c:v>10.045415</c:v>
                </c:pt>
                <c:pt idx="6255">
                  <c:v>10.910087000000003</c:v>
                </c:pt>
                <c:pt idx="6256">
                  <c:v>11.575577000000003</c:v>
                </c:pt>
                <c:pt idx="6257">
                  <c:v>12.013367999999998</c:v>
                </c:pt>
                <c:pt idx="6258">
                  <c:v>12.25173</c:v>
                </c:pt>
                <c:pt idx="6259">
                  <c:v>12.261707999999999</c:v>
                </c:pt>
                <c:pt idx="6260">
                  <c:v>12.084429</c:v>
                </c:pt>
                <c:pt idx="6261">
                  <c:v>11.728147999999999</c:v>
                </c:pt>
                <c:pt idx="6262">
                  <c:v>11.241294999999999</c:v>
                </c:pt>
                <c:pt idx="6263">
                  <c:v>10.704996</c:v>
                </c:pt>
                <c:pt idx="6264">
                  <c:v>10.176546000000002</c:v>
                </c:pt>
                <c:pt idx="6265">
                  <c:v>9.7326240999999989</c:v>
                </c:pt>
                <c:pt idx="6266">
                  <c:v>9.4109163000000002</c:v>
                </c:pt>
                <c:pt idx="6267">
                  <c:v>9.2320413999999982</c:v>
                </c:pt>
                <c:pt idx="6268">
                  <c:v>9.1692915000000017</c:v>
                </c:pt>
                <c:pt idx="6269">
                  <c:v>9.1452655999999983</c:v>
                </c:pt>
                <c:pt idx="6270">
                  <c:v>9.1011343</c:v>
                </c:pt>
                <c:pt idx="6271">
                  <c:v>8.949015600000001</c:v>
                </c:pt>
                <c:pt idx="6272">
                  <c:v>8.6643143000000009</c:v>
                </c:pt>
                <c:pt idx="6273">
                  <c:v>8.2236918999999986</c:v>
                </c:pt>
                <c:pt idx="6274">
                  <c:v>7.6862230000000009</c:v>
                </c:pt>
                <c:pt idx="6275">
                  <c:v>7.1630119999999993</c:v>
                </c:pt>
                <c:pt idx="6276">
                  <c:v>6.7163848999999995</c:v>
                </c:pt>
                <c:pt idx="6277">
                  <c:v>6.4788699000000012</c:v>
                </c:pt>
                <c:pt idx="6278">
                  <c:v>6.5019840999999987</c:v>
                </c:pt>
                <c:pt idx="6279">
                  <c:v>6.7867135999999997</c:v>
                </c:pt>
                <c:pt idx="6280">
                  <c:v>7.3031873999999988</c:v>
                </c:pt>
                <c:pt idx="6281">
                  <c:v>7.9625110999999995</c:v>
                </c:pt>
                <c:pt idx="6282">
                  <c:v>8.6714334000000015</c:v>
                </c:pt>
                <c:pt idx="6283">
                  <c:v>9.3302316999999988</c:v>
                </c:pt>
                <c:pt idx="6284">
                  <c:v>9.8905935000000014</c:v>
                </c:pt>
                <c:pt idx="6285">
                  <c:v>10.325533000000002</c:v>
                </c:pt>
                <c:pt idx="6286">
                  <c:v>10.675180000000001</c:v>
                </c:pt>
                <c:pt idx="6287">
                  <c:v>10.982014000000001</c:v>
                </c:pt>
                <c:pt idx="6288">
                  <c:v>11.288739</c:v>
                </c:pt>
                <c:pt idx="6289">
                  <c:v>11.639443</c:v>
                </c:pt>
                <c:pt idx="6290">
                  <c:v>12.029960999999998</c:v>
                </c:pt>
                <c:pt idx="6291">
                  <c:v>12.395164000000001</c:v>
                </c:pt>
                <c:pt idx="6292">
                  <c:v>12.682055</c:v>
                </c:pt>
                <c:pt idx="6293">
                  <c:v>12.774796</c:v>
                </c:pt>
                <c:pt idx="6294">
                  <c:v>12.634061999999998</c:v>
                </c:pt>
                <c:pt idx="6295">
                  <c:v>12.191781000000001</c:v>
                </c:pt>
                <c:pt idx="6296">
                  <c:v>11.470495000000001</c:v>
                </c:pt>
                <c:pt idx="6297">
                  <c:v>10.519300000000001</c:v>
                </c:pt>
                <c:pt idx="6298">
                  <c:v>9.4342183999999971</c:v>
                </c:pt>
                <c:pt idx="6299">
                  <c:v>8.3175392000000024</c:v>
                </c:pt>
                <c:pt idx="6300">
                  <c:v>7.2521652999999988</c:v>
                </c:pt>
                <c:pt idx="6301">
                  <c:v>6.3283457999999992</c:v>
                </c:pt>
                <c:pt idx="6302">
                  <c:v>5.5570282999999989</c:v>
                </c:pt>
                <c:pt idx="6303">
                  <c:v>4.9489941999999996</c:v>
                </c:pt>
                <c:pt idx="6304">
                  <c:v>4.4464569000000003</c:v>
                </c:pt>
                <c:pt idx="6305">
                  <c:v>4.0166492000000007</c:v>
                </c:pt>
                <c:pt idx="6306">
                  <c:v>3.6260020999999996</c:v>
                </c:pt>
                <c:pt idx="6307">
                  <c:v>3.2440294999999999</c:v>
                </c:pt>
                <c:pt idx="6308">
                  <c:v>2.8936343</c:v>
                </c:pt>
                <c:pt idx="6309">
                  <c:v>2.6132271</c:v>
                </c:pt>
                <c:pt idx="6310">
                  <c:v>2.4622302</c:v>
                </c:pt>
                <c:pt idx="6311">
                  <c:v>2.4900528999999993</c:v>
                </c:pt>
                <c:pt idx="6312">
                  <c:v>2.7507648000000002</c:v>
                </c:pt>
                <c:pt idx="6313">
                  <c:v>3.2691176000000004</c:v>
                </c:pt>
                <c:pt idx="6314">
                  <c:v>4.0119471999999998</c:v>
                </c:pt>
                <c:pt idx="6315">
                  <c:v>4.9237561000000003</c:v>
                </c:pt>
                <c:pt idx="6316">
                  <c:v>5.9368730000000012</c:v>
                </c:pt>
                <c:pt idx="6317">
                  <c:v>6.9563246000000003</c:v>
                </c:pt>
                <c:pt idx="6318">
                  <c:v>7.8899864999999991</c:v>
                </c:pt>
                <c:pt idx="6319">
                  <c:v>8.6512079000000011</c:v>
                </c:pt>
                <c:pt idx="6320">
                  <c:v>9.1920756999999984</c:v>
                </c:pt>
                <c:pt idx="6321">
                  <c:v>9.469173399999999</c:v>
                </c:pt>
                <c:pt idx="6322">
                  <c:v>9.4890318000000011</c:v>
                </c:pt>
                <c:pt idx="6323">
                  <c:v>9.2386798999999993</c:v>
                </c:pt>
                <c:pt idx="6324">
                  <c:v>8.7363118999999969</c:v>
                </c:pt>
                <c:pt idx="6325">
                  <c:v>8.0137978000000007</c:v>
                </c:pt>
                <c:pt idx="6326">
                  <c:v>7.0878176999999996</c:v>
                </c:pt>
                <c:pt idx="6327">
                  <c:v>5.9956665000000005</c:v>
                </c:pt>
                <c:pt idx="6328">
                  <c:v>4.7927045999999995</c:v>
                </c:pt>
                <c:pt idx="6329">
                  <c:v>3.5190579999999994</c:v>
                </c:pt>
                <c:pt idx="6330">
                  <c:v>2.2422073</c:v>
                </c:pt>
                <c:pt idx="6331">
                  <c:v>1.0380346999999999</c:v>
                </c:pt>
                <c:pt idx="6332">
                  <c:v>-3.4611679999999999E-2</c:v>
                </c:pt>
                <c:pt idx="6333">
                  <c:v>-0.92321836999999973</c:v>
                </c:pt>
                <c:pt idx="6334">
                  <c:v>-1.5779375</c:v>
                </c:pt>
                <c:pt idx="6335">
                  <c:v>-2.0016023999999994</c:v>
                </c:pt>
                <c:pt idx="6336">
                  <c:v>-2.1916181999999997</c:v>
                </c:pt>
                <c:pt idx="6337">
                  <c:v>-2.1769967000000001</c:v>
                </c:pt>
                <c:pt idx="6338">
                  <c:v>-1.9660656000000001</c:v>
                </c:pt>
                <c:pt idx="6339">
                  <c:v>-1.6211077</c:v>
                </c:pt>
                <c:pt idx="6340">
                  <c:v>-1.131605</c:v>
                </c:pt>
                <c:pt idx="6341">
                  <c:v>-0.52541976999999973</c:v>
                </c:pt>
                <c:pt idx="6342">
                  <c:v>0.18121271000000003</c:v>
                </c:pt>
                <c:pt idx="6343">
                  <c:v>1.0037099999999999</c:v>
                </c:pt>
                <c:pt idx="6344">
                  <c:v>1.8889473999999999</c:v>
                </c:pt>
                <c:pt idx="6345">
                  <c:v>2.8523590999999993</c:v>
                </c:pt>
                <c:pt idx="6346">
                  <c:v>3.8140532999999994</c:v>
                </c:pt>
                <c:pt idx="6347">
                  <c:v>4.7616935000000007</c:v>
                </c:pt>
                <c:pt idx="6348">
                  <c:v>5.6716069999999998</c:v>
                </c:pt>
                <c:pt idx="6349">
                  <c:v>6.4805488999999996</c:v>
                </c:pt>
                <c:pt idx="6350">
                  <c:v>7.2118558999999989</c:v>
                </c:pt>
                <c:pt idx="6351">
                  <c:v>7.8695163999999993</c:v>
                </c:pt>
                <c:pt idx="6352">
                  <c:v>8.4718094000000015</c:v>
                </c:pt>
                <c:pt idx="6353">
                  <c:v>9.0040331000000009</c:v>
                </c:pt>
                <c:pt idx="6354">
                  <c:v>9.4901953000000034</c:v>
                </c:pt>
                <c:pt idx="6355">
                  <c:v>9.8967705000000006</c:v>
                </c:pt>
                <c:pt idx="6356">
                  <c:v>10.198488000000001</c:v>
                </c:pt>
                <c:pt idx="6357">
                  <c:v>10.355181000000002</c:v>
                </c:pt>
                <c:pt idx="6358">
                  <c:v>10.331068999999999</c:v>
                </c:pt>
                <c:pt idx="6359">
                  <c:v>10.11783</c:v>
                </c:pt>
                <c:pt idx="6360">
                  <c:v>9.7433929000000017</c:v>
                </c:pt>
                <c:pt idx="6361">
                  <c:v>9.2332057999999986</c:v>
                </c:pt>
                <c:pt idx="6362">
                  <c:v>8.6444826000000035</c:v>
                </c:pt>
                <c:pt idx="6363">
                  <c:v>8.0204096000000007</c:v>
                </c:pt>
                <c:pt idx="6364">
                  <c:v>7.3746095</c:v>
                </c:pt>
                <c:pt idx="6365">
                  <c:v>6.7043957999999995</c:v>
                </c:pt>
                <c:pt idx="6366">
                  <c:v>5.961917399999999</c:v>
                </c:pt>
                <c:pt idx="6367">
                  <c:v>5.0835438000000002</c:v>
                </c:pt>
                <c:pt idx="6368">
                  <c:v>4.0248922999999994</c:v>
                </c:pt>
                <c:pt idx="6369">
                  <c:v>2.7613900000000005</c:v>
                </c:pt>
                <c:pt idx="6370">
                  <c:v>1.3301187000000001</c:v>
                </c:pt>
                <c:pt idx="6371">
                  <c:v>-0.17132984000000001</c:v>
                </c:pt>
                <c:pt idx="6372">
                  <c:v>-1.622304</c:v>
                </c:pt>
                <c:pt idx="6373">
                  <c:v>-2.8540808999999996</c:v>
                </c:pt>
                <c:pt idx="6374">
                  <c:v>-3.7308098999999997</c:v>
                </c:pt>
                <c:pt idx="6375">
                  <c:v>-4.1646012999999993</c:v>
                </c:pt>
                <c:pt idx="6376">
                  <c:v>-4.1633161999999988</c:v>
                </c:pt>
                <c:pt idx="6377">
                  <c:v>-3.751296</c:v>
                </c:pt>
                <c:pt idx="6378">
                  <c:v>-3.0747534999999995</c:v>
                </c:pt>
                <c:pt idx="6379">
                  <c:v>-2.2535832000000005</c:v>
                </c:pt>
                <c:pt idx="6380">
                  <c:v>-1.4155727999999999</c:v>
                </c:pt>
                <c:pt idx="6381">
                  <c:v>-0.62476646999999996</c:v>
                </c:pt>
                <c:pt idx="6382">
                  <c:v>0.11453902000000002</c:v>
                </c:pt>
                <c:pt idx="6383">
                  <c:v>0.85783237000000001</c:v>
                </c:pt>
                <c:pt idx="6384">
                  <c:v>1.7002988999999997</c:v>
                </c:pt>
                <c:pt idx="6385">
                  <c:v>2.7498105000000002</c:v>
                </c:pt>
                <c:pt idx="6386">
                  <c:v>4.0535258999999995</c:v>
                </c:pt>
                <c:pt idx="6387">
                  <c:v>5.6292076</c:v>
                </c:pt>
                <c:pt idx="6388">
                  <c:v>7.4125284999999996</c:v>
                </c:pt>
                <c:pt idx="6389">
                  <c:v>9.2784500000000012</c:v>
                </c:pt>
                <c:pt idx="6390">
                  <c:v>11.111184</c:v>
                </c:pt>
                <c:pt idx="6391">
                  <c:v>12.769205000000001</c:v>
                </c:pt>
                <c:pt idx="6392">
                  <c:v>14.181869999999998</c:v>
                </c:pt>
                <c:pt idx="6393">
                  <c:v>15.317559000000001</c:v>
                </c:pt>
                <c:pt idx="6394">
                  <c:v>16.197392000000001</c:v>
                </c:pt>
                <c:pt idx="6395">
                  <c:v>16.876183999999999</c:v>
                </c:pt>
                <c:pt idx="6396">
                  <c:v>17.423207999999995</c:v>
                </c:pt>
                <c:pt idx="6397">
                  <c:v>17.879738</c:v>
                </c:pt>
                <c:pt idx="6398">
                  <c:v>18.212990000000001</c:v>
                </c:pt>
                <c:pt idx="6399">
                  <c:v>18.403558999999998</c:v>
                </c:pt>
                <c:pt idx="6400">
                  <c:v>18.360849000000002</c:v>
                </c:pt>
                <c:pt idx="6401">
                  <c:v>18.014215000000004</c:v>
                </c:pt>
                <c:pt idx="6402">
                  <c:v>17.319834000000004</c:v>
                </c:pt>
                <c:pt idx="6403">
                  <c:v>16.301711999999995</c:v>
                </c:pt>
                <c:pt idx="6404">
                  <c:v>15.013547000000003</c:v>
                </c:pt>
                <c:pt idx="6405">
                  <c:v>13.586740000000002</c:v>
                </c:pt>
                <c:pt idx="6406">
                  <c:v>12.195107</c:v>
                </c:pt>
                <c:pt idx="6407">
                  <c:v>10.968106000000002</c:v>
                </c:pt>
                <c:pt idx="6408">
                  <c:v>10.028149999999998</c:v>
                </c:pt>
                <c:pt idx="6409">
                  <c:v>9.4282083999999973</c:v>
                </c:pt>
                <c:pt idx="6410">
                  <c:v>9.1543759999999992</c:v>
                </c:pt>
                <c:pt idx="6411">
                  <c:v>9.1242436999999992</c:v>
                </c:pt>
                <c:pt idx="6412">
                  <c:v>9.2275076000000009</c:v>
                </c:pt>
                <c:pt idx="6413">
                  <c:v>9.3313875000000017</c:v>
                </c:pt>
                <c:pt idx="6414">
                  <c:v>9.3229236999999987</c:v>
                </c:pt>
                <c:pt idx="6415">
                  <c:v>9.1276778999999983</c:v>
                </c:pt>
                <c:pt idx="6416">
                  <c:v>8.7126283999999998</c:v>
                </c:pt>
                <c:pt idx="6417">
                  <c:v>8.1112193999999995</c:v>
                </c:pt>
                <c:pt idx="6418">
                  <c:v>7.3666524999999998</c:v>
                </c:pt>
                <c:pt idx="6419">
                  <c:v>6.5490632000000009</c:v>
                </c:pt>
                <c:pt idx="6420">
                  <c:v>5.732551599999999</c:v>
                </c:pt>
                <c:pt idx="6421">
                  <c:v>4.9890914000000013</c:v>
                </c:pt>
                <c:pt idx="6422">
                  <c:v>4.3376273999999997</c:v>
                </c:pt>
                <c:pt idx="6423">
                  <c:v>3.8025140999999998</c:v>
                </c:pt>
                <c:pt idx="6424">
                  <c:v>3.3634111999999998</c:v>
                </c:pt>
                <c:pt idx="6425">
                  <c:v>3.0037208000000004</c:v>
                </c:pt>
                <c:pt idx="6426">
                  <c:v>2.6917619999999998</c:v>
                </c:pt>
                <c:pt idx="6427">
                  <c:v>2.3800038999999997</c:v>
                </c:pt>
                <c:pt idx="6428">
                  <c:v>2.0753850999999996</c:v>
                </c:pt>
                <c:pt idx="6429">
                  <c:v>1.7545187</c:v>
                </c:pt>
                <c:pt idx="6430">
                  <c:v>1.4283191</c:v>
                </c:pt>
                <c:pt idx="6431">
                  <c:v>1.1061548000000001</c:v>
                </c:pt>
                <c:pt idx="6432">
                  <c:v>0.81835961000000013</c:v>
                </c:pt>
                <c:pt idx="6433">
                  <c:v>0.53229082000000005</c:v>
                </c:pt>
                <c:pt idx="6434">
                  <c:v>0.27005446000000005</c:v>
                </c:pt>
                <c:pt idx="6435">
                  <c:v>-3.6169287000000001E-2</c:v>
                </c:pt>
                <c:pt idx="6436">
                  <c:v>-0.42080224000000011</c:v>
                </c:pt>
                <c:pt idx="6437">
                  <c:v>-0.95555586000000003</c:v>
                </c:pt>
                <c:pt idx="6438">
                  <c:v>-1.7167952999999998</c:v>
                </c:pt>
                <c:pt idx="6439">
                  <c:v>-2.7117876999999999</c:v>
                </c:pt>
                <c:pt idx="6440">
                  <c:v>-3.9585518999999998</c:v>
                </c:pt>
                <c:pt idx="6441">
                  <c:v>-5.4052095000000007</c:v>
                </c:pt>
                <c:pt idx="6442">
                  <c:v>-6.9479923000000001</c:v>
                </c:pt>
                <c:pt idx="6443">
                  <c:v>-8.4670725000000004</c:v>
                </c:pt>
                <c:pt idx="6444">
                  <c:v>-9.8284130000000012</c:v>
                </c:pt>
                <c:pt idx="6445">
                  <c:v>-10.893307</c:v>
                </c:pt>
                <c:pt idx="6446">
                  <c:v>-11.586257</c:v>
                </c:pt>
                <c:pt idx="6447">
                  <c:v>-11.878317000000001</c:v>
                </c:pt>
                <c:pt idx="6448">
                  <c:v>-11.785316</c:v>
                </c:pt>
                <c:pt idx="6449">
                  <c:v>-11.382943000000003</c:v>
                </c:pt>
                <c:pt idx="6450">
                  <c:v>-10.748100999999997</c:v>
                </c:pt>
                <c:pt idx="6451">
                  <c:v>-9.9728708000000008</c:v>
                </c:pt>
                <c:pt idx="6452">
                  <c:v>-9.1386146999999998</c:v>
                </c:pt>
                <c:pt idx="6453">
                  <c:v>-8.2523098000000008</c:v>
                </c:pt>
                <c:pt idx="6454">
                  <c:v>-7.3162006999999996</c:v>
                </c:pt>
                <c:pt idx="6455">
                  <c:v>-6.3330339999999996</c:v>
                </c:pt>
                <c:pt idx="6456">
                  <c:v>-5.2472458</c:v>
                </c:pt>
                <c:pt idx="6457">
                  <c:v>-4.0970968999999995</c:v>
                </c:pt>
                <c:pt idx="6458">
                  <c:v>-2.9180988999999995</c:v>
                </c:pt>
                <c:pt idx="6459">
                  <c:v>-1.8012006999999999</c:v>
                </c:pt>
                <c:pt idx="6460">
                  <c:v>-0.86132299999999984</c:v>
                </c:pt>
                <c:pt idx="6461">
                  <c:v>-0.20613438000000003</c:v>
                </c:pt>
                <c:pt idx="6462">
                  <c:v>6.5466583000000009E-2</c:v>
                </c:pt>
                <c:pt idx="6463">
                  <c:v>-6.2001485000000009E-2</c:v>
                </c:pt>
                <c:pt idx="6464">
                  <c:v>-0.56234245999999999</c:v>
                </c:pt>
                <c:pt idx="6465">
                  <c:v>-1.3345522000000001</c:v>
                </c:pt>
                <c:pt idx="6466">
                  <c:v>-2.2228779999999997</c:v>
                </c:pt>
                <c:pt idx="6467">
                  <c:v>-3.0853543000000001</c:v>
                </c:pt>
                <c:pt idx="6468">
                  <c:v>-3.7902360000000002</c:v>
                </c:pt>
                <c:pt idx="6469">
                  <c:v>-4.2410468999999997</c:v>
                </c:pt>
                <c:pt idx="6470">
                  <c:v>-4.4372463000000009</c:v>
                </c:pt>
                <c:pt idx="6471">
                  <c:v>-4.3887061999999997</c:v>
                </c:pt>
                <c:pt idx="6472">
                  <c:v>-4.203342000000001</c:v>
                </c:pt>
                <c:pt idx="6473">
                  <c:v>-3.9435391000000002</c:v>
                </c:pt>
                <c:pt idx="6474">
                  <c:v>-3.6928829999999997</c:v>
                </c:pt>
                <c:pt idx="6475">
                  <c:v>-3.4679914000000003</c:v>
                </c:pt>
                <c:pt idx="6476">
                  <c:v>-3.2804131999999999</c:v>
                </c:pt>
                <c:pt idx="6477">
                  <c:v>-3.0557057999999997</c:v>
                </c:pt>
                <c:pt idx="6478">
                  <c:v>-2.7679694000000001</c:v>
                </c:pt>
                <c:pt idx="6479">
                  <c:v>-2.3324052999999991</c:v>
                </c:pt>
                <c:pt idx="6480">
                  <c:v>-1.7381576000000001</c:v>
                </c:pt>
                <c:pt idx="6481">
                  <c:v>-0.99126600999999992</c:v>
                </c:pt>
                <c:pt idx="6482">
                  <c:v>-0.15295716000000004</c:v>
                </c:pt>
                <c:pt idx="6483">
                  <c:v>0.73956865000000005</c:v>
                </c:pt>
                <c:pt idx="6484">
                  <c:v>1.6113066999999999</c:v>
                </c:pt>
                <c:pt idx="6485">
                  <c:v>2.4356057999999994</c:v>
                </c:pt>
                <c:pt idx="6486">
                  <c:v>3.2013414</c:v>
                </c:pt>
                <c:pt idx="6487">
                  <c:v>3.9563025999999994</c:v>
                </c:pt>
                <c:pt idx="6488">
                  <c:v>4.7581134</c:v>
                </c:pt>
                <c:pt idx="6489">
                  <c:v>5.7023524999999999</c:v>
                </c:pt>
                <c:pt idx="6490">
                  <c:v>6.8134427000000004</c:v>
                </c:pt>
                <c:pt idx="6491">
                  <c:v>8.1374511999999992</c:v>
                </c:pt>
                <c:pt idx="6492">
                  <c:v>9.6392383999999982</c:v>
                </c:pt>
                <c:pt idx="6493">
                  <c:v>11.255700000000003</c:v>
                </c:pt>
                <c:pt idx="6494">
                  <c:v>12.891237</c:v>
                </c:pt>
                <c:pt idx="6495">
                  <c:v>14.435167</c:v>
                </c:pt>
                <c:pt idx="6496">
                  <c:v>15.789638</c:v>
                </c:pt>
                <c:pt idx="6497">
                  <c:v>16.90099</c:v>
                </c:pt>
                <c:pt idx="6498">
                  <c:v>17.736726999999991</c:v>
                </c:pt>
                <c:pt idx="6499">
                  <c:v>18.323135000000001</c:v>
                </c:pt>
                <c:pt idx="6500">
                  <c:v>18.696760000000001</c:v>
                </c:pt>
                <c:pt idx="6501">
                  <c:v>18.925435999999994</c:v>
                </c:pt>
                <c:pt idx="6502">
                  <c:v>19.088607999999997</c:v>
                </c:pt>
                <c:pt idx="6503">
                  <c:v>19.203500999999996</c:v>
                </c:pt>
                <c:pt idx="6504">
                  <c:v>19.285893999999995</c:v>
                </c:pt>
                <c:pt idx="6505">
                  <c:v>19.316288000000004</c:v>
                </c:pt>
                <c:pt idx="6506">
                  <c:v>19.245429999999992</c:v>
                </c:pt>
                <c:pt idx="6507">
                  <c:v>19.013784000000001</c:v>
                </c:pt>
                <c:pt idx="6508">
                  <c:v>18.533100000000001</c:v>
                </c:pt>
                <c:pt idx="6509">
                  <c:v>17.778638999999991</c:v>
                </c:pt>
                <c:pt idx="6510">
                  <c:v>16.718565000000005</c:v>
                </c:pt>
                <c:pt idx="6511">
                  <c:v>15.387442000000002</c:v>
                </c:pt>
                <c:pt idx="6512">
                  <c:v>13.856505000000002</c:v>
                </c:pt>
                <c:pt idx="6513">
                  <c:v>12.216119999999998</c:v>
                </c:pt>
                <c:pt idx="6514">
                  <c:v>10.618513999999999</c:v>
                </c:pt>
                <c:pt idx="6515">
                  <c:v>9.165535000000002</c:v>
                </c:pt>
                <c:pt idx="6516">
                  <c:v>7.9674725999999989</c:v>
                </c:pt>
                <c:pt idx="6517">
                  <c:v>7.0799111999999997</c:v>
                </c:pt>
                <c:pt idx="6518">
                  <c:v>6.5095501000000002</c:v>
                </c:pt>
                <c:pt idx="6519">
                  <c:v>6.2104539999999995</c:v>
                </c:pt>
                <c:pt idx="6520">
                  <c:v>6.1019129999999988</c:v>
                </c:pt>
                <c:pt idx="6521">
                  <c:v>6.0814957999999999</c:v>
                </c:pt>
                <c:pt idx="6522">
                  <c:v>6.0677179999999993</c:v>
                </c:pt>
                <c:pt idx="6523">
                  <c:v>6.021189699999999</c:v>
                </c:pt>
                <c:pt idx="6524">
                  <c:v>5.9180130999999996</c:v>
                </c:pt>
                <c:pt idx="6525">
                  <c:v>5.8282346999999994</c:v>
                </c:pt>
                <c:pt idx="6526">
                  <c:v>5.779207200000001</c:v>
                </c:pt>
                <c:pt idx="6527">
                  <c:v>5.8648786999999993</c:v>
                </c:pt>
                <c:pt idx="6528">
                  <c:v>6.0969954</c:v>
                </c:pt>
                <c:pt idx="6529">
                  <c:v>6.4711895000000004</c:v>
                </c:pt>
                <c:pt idx="6530">
                  <c:v>6.8876061000000002</c:v>
                </c:pt>
                <c:pt idx="6531">
                  <c:v>7.2286959</c:v>
                </c:pt>
                <c:pt idx="6532">
                  <c:v>7.3537754999999994</c:v>
                </c:pt>
                <c:pt idx="6533">
                  <c:v>7.1337066</c:v>
                </c:pt>
                <c:pt idx="6534">
                  <c:v>6.5113854</c:v>
                </c:pt>
                <c:pt idx="6535">
                  <c:v>5.478295300000001</c:v>
                </c:pt>
                <c:pt idx="6536">
                  <c:v>4.1330432999999998</c:v>
                </c:pt>
                <c:pt idx="6537">
                  <c:v>2.6132445</c:v>
                </c:pt>
                <c:pt idx="6538">
                  <c:v>1.0653992999999995</c:v>
                </c:pt>
                <c:pt idx="6539">
                  <c:v>-0.37650239000000008</c:v>
                </c:pt>
                <c:pt idx="6540">
                  <c:v>-1.6517371000000001</c:v>
                </c:pt>
                <c:pt idx="6541">
                  <c:v>-2.7972298000000002</c:v>
                </c:pt>
                <c:pt idx="6542">
                  <c:v>-3.9076067999999999</c:v>
                </c:pt>
                <c:pt idx="6543">
                  <c:v>-5.101388899999999</c:v>
                </c:pt>
                <c:pt idx="6544">
                  <c:v>-6.5417681000000005</c:v>
                </c:pt>
                <c:pt idx="6545">
                  <c:v>-8.2960358000000003</c:v>
                </c:pt>
                <c:pt idx="6546">
                  <c:v>-10.36002</c:v>
                </c:pt>
                <c:pt idx="6547">
                  <c:v>-12.645968999999999</c:v>
                </c:pt>
                <c:pt idx="6548">
                  <c:v>-14.990389</c:v>
                </c:pt>
                <c:pt idx="6549">
                  <c:v>-17.194770999999999</c:v>
                </c:pt>
                <c:pt idx="6550">
                  <c:v>-19.083117999999995</c:v>
                </c:pt>
                <c:pt idx="6551">
                  <c:v>-20.549525999999997</c:v>
                </c:pt>
                <c:pt idx="6552">
                  <c:v>-21.589804000000001</c:v>
                </c:pt>
                <c:pt idx="6553">
                  <c:v>-22.278981999999999</c:v>
                </c:pt>
                <c:pt idx="6554">
                  <c:v>-22.752665999999998</c:v>
                </c:pt>
                <c:pt idx="6555">
                  <c:v>-23.166964000000004</c:v>
                </c:pt>
                <c:pt idx="6556">
                  <c:v>-23.624701999999999</c:v>
                </c:pt>
                <c:pt idx="6557">
                  <c:v>-24.146196</c:v>
                </c:pt>
                <c:pt idx="6558">
                  <c:v>-24.696293000000001</c:v>
                </c:pt>
                <c:pt idx="6559">
                  <c:v>-25.108946</c:v>
                </c:pt>
                <c:pt idx="6560">
                  <c:v>-25.2195</c:v>
                </c:pt>
                <c:pt idx="6561">
                  <c:v>-24.880115999999997</c:v>
                </c:pt>
                <c:pt idx="6562">
                  <c:v>-24.012167000000005</c:v>
                </c:pt>
                <c:pt idx="6563">
                  <c:v>-22.614908000000007</c:v>
                </c:pt>
                <c:pt idx="6564">
                  <c:v>-20.815642999999998</c:v>
                </c:pt>
                <c:pt idx="6565">
                  <c:v>-18.799701999999996</c:v>
                </c:pt>
                <c:pt idx="6566">
                  <c:v>-16.777308999999999</c:v>
                </c:pt>
                <c:pt idx="6567">
                  <c:v>-14.919137000000003</c:v>
                </c:pt>
                <c:pt idx="6568">
                  <c:v>-13.352334000000004</c:v>
                </c:pt>
                <c:pt idx="6569">
                  <c:v>-12.085216000000003</c:v>
                </c:pt>
                <c:pt idx="6570">
                  <c:v>-11.053501000000002</c:v>
                </c:pt>
                <c:pt idx="6571">
                  <c:v>-10.120454000000002</c:v>
                </c:pt>
                <c:pt idx="6572">
                  <c:v>-9.1494273999999987</c:v>
                </c:pt>
                <c:pt idx="6573">
                  <c:v>-8.039919900000001</c:v>
                </c:pt>
                <c:pt idx="6574">
                  <c:v>-6.7215632999999997</c:v>
                </c:pt>
                <c:pt idx="6575">
                  <c:v>-5.2341680999999998</c:v>
                </c:pt>
                <c:pt idx="6576">
                  <c:v>-3.6365596999999994</c:v>
                </c:pt>
                <c:pt idx="6577">
                  <c:v>-2.0278996999999999</c:v>
                </c:pt>
                <c:pt idx="6578">
                  <c:v>-0.47479433000000004</c:v>
                </c:pt>
                <c:pt idx="6579">
                  <c:v>0.99318384999999987</c:v>
                </c:pt>
                <c:pt idx="6580">
                  <c:v>2.3962525999999991</c:v>
                </c:pt>
                <c:pt idx="6581">
                  <c:v>3.8268427999999992</c:v>
                </c:pt>
                <c:pt idx="6582">
                  <c:v>5.3855509999999995</c:v>
                </c:pt>
                <c:pt idx="6583">
                  <c:v>7.1859759999999993</c:v>
                </c:pt>
                <c:pt idx="6584">
                  <c:v>9.259802800000001</c:v>
                </c:pt>
                <c:pt idx="6585">
                  <c:v>11.630204999999998</c:v>
                </c:pt>
                <c:pt idx="6586">
                  <c:v>14.188140999999998</c:v>
                </c:pt>
                <c:pt idx="6587">
                  <c:v>16.816424999999999</c:v>
                </c:pt>
                <c:pt idx="6588">
                  <c:v>19.363054000000005</c:v>
                </c:pt>
                <c:pt idx="6589">
                  <c:v>21.694645000000001</c:v>
                </c:pt>
                <c:pt idx="6590">
                  <c:v>23.710228000000001</c:v>
                </c:pt>
                <c:pt idx="6591">
                  <c:v>25.395501999999997</c:v>
                </c:pt>
                <c:pt idx="6592">
                  <c:v>26.765576999999997</c:v>
                </c:pt>
                <c:pt idx="6593">
                  <c:v>27.923381999999997</c:v>
                </c:pt>
                <c:pt idx="6594">
                  <c:v>28.957127</c:v>
                </c:pt>
                <c:pt idx="6595">
                  <c:v>29.982669999999992</c:v>
                </c:pt>
                <c:pt idx="6596">
                  <c:v>31.051851000000003</c:v>
                </c:pt>
                <c:pt idx="6597">
                  <c:v>32.199203000000011</c:v>
                </c:pt>
                <c:pt idx="6598">
                  <c:v>33.406447999999997</c:v>
                </c:pt>
                <c:pt idx="6599">
                  <c:v>34.609001000000006</c:v>
                </c:pt>
                <c:pt idx="6600">
                  <c:v>35.748920000000012</c:v>
                </c:pt>
                <c:pt idx="6601">
                  <c:v>36.741112000000008</c:v>
                </c:pt>
                <c:pt idx="6602">
                  <c:v>37.520340000000012</c:v>
                </c:pt>
                <c:pt idx="6603">
                  <c:v>38.073181000000005</c:v>
                </c:pt>
                <c:pt idx="6604">
                  <c:v>38.362957000000002</c:v>
                </c:pt>
                <c:pt idx="6605">
                  <c:v>38.402083999999995</c:v>
                </c:pt>
                <c:pt idx="6606">
                  <c:v>38.216328000000004</c:v>
                </c:pt>
                <c:pt idx="6607">
                  <c:v>37.815623999999993</c:v>
                </c:pt>
                <c:pt idx="6608">
                  <c:v>37.213046999999996</c:v>
                </c:pt>
                <c:pt idx="6609">
                  <c:v>36.423153000000013</c:v>
                </c:pt>
                <c:pt idx="6610">
                  <c:v>35.419146999999995</c:v>
                </c:pt>
                <c:pt idx="6611">
                  <c:v>34.200893000000001</c:v>
                </c:pt>
                <c:pt idx="6612">
                  <c:v>32.719254000000006</c:v>
                </c:pt>
                <c:pt idx="6613">
                  <c:v>30.968917999999995</c:v>
                </c:pt>
                <c:pt idx="6614">
                  <c:v>28.898391999999998</c:v>
                </c:pt>
                <c:pt idx="6615">
                  <c:v>26.515373</c:v>
                </c:pt>
                <c:pt idx="6616">
                  <c:v>23.822272999999996</c:v>
                </c:pt>
                <c:pt idx="6617">
                  <c:v>20.854336</c:v>
                </c:pt>
                <c:pt idx="6618">
                  <c:v>17.687895000000005</c:v>
                </c:pt>
                <c:pt idx="6619">
                  <c:v>14.403862</c:v>
                </c:pt>
                <c:pt idx="6620">
                  <c:v>11.102818000000001</c:v>
                </c:pt>
                <c:pt idx="6621">
                  <c:v>7.8804417000000004</c:v>
                </c:pt>
                <c:pt idx="6622">
                  <c:v>4.8153610000000002</c:v>
                </c:pt>
                <c:pt idx="6623">
                  <c:v>1.9548874000000003</c:v>
                </c:pt>
                <c:pt idx="6624">
                  <c:v>-0.70412642000000003</c:v>
                </c:pt>
                <c:pt idx="6625">
                  <c:v>-3.1736530999999997</c:v>
                </c:pt>
                <c:pt idx="6626">
                  <c:v>-5.4955077000000001</c:v>
                </c:pt>
                <c:pt idx="6627">
                  <c:v>-7.7253131999999995</c:v>
                </c:pt>
                <c:pt idx="6628">
                  <c:v>-9.8963909000000001</c:v>
                </c:pt>
                <c:pt idx="6629">
                  <c:v>-11.996109000000002</c:v>
                </c:pt>
                <c:pt idx="6630">
                  <c:v>-14.003406000000002</c:v>
                </c:pt>
                <c:pt idx="6631">
                  <c:v>-15.861171000000001</c:v>
                </c:pt>
                <c:pt idx="6632">
                  <c:v>-17.504045000000001</c:v>
                </c:pt>
                <c:pt idx="6633">
                  <c:v>-18.893004999999999</c:v>
                </c:pt>
                <c:pt idx="6634">
                  <c:v>-20.012978000000004</c:v>
                </c:pt>
                <c:pt idx="6635">
                  <c:v>-20.899101000000005</c:v>
                </c:pt>
                <c:pt idx="6636">
                  <c:v>-21.618862000000004</c:v>
                </c:pt>
                <c:pt idx="6637">
                  <c:v>-22.268352999999998</c:v>
                </c:pt>
                <c:pt idx="6638">
                  <c:v>-22.927327999999996</c:v>
                </c:pt>
                <c:pt idx="6639">
                  <c:v>-23.644856999999998</c:v>
                </c:pt>
                <c:pt idx="6640">
                  <c:v>-24.431405999999999</c:v>
                </c:pt>
                <c:pt idx="6641">
                  <c:v>-25.218339999999998</c:v>
                </c:pt>
                <c:pt idx="6642">
                  <c:v>-25.918662999999995</c:v>
                </c:pt>
                <c:pt idx="6643">
                  <c:v>-26.406590999999995</c:v>
                </c:pt>
                <c:pt idx="6644">
                  <c:v>-26.619719</c:v>
                </c:pt>
                <c:pt idx="6645">
                  <c:v>-26.483160000000002</c:v>
                </c:pt>
                <c:pt idx="6646">
                  <c:v>-26.053142999999995</c:v>
                </c:pt>
                <c:pt idx="6647">
                  <c:v>-25.390959000000002</c:v>
                </c:pt>
                <c:pt idx="6648">
                  <c:v>-24.633618999999999</c:v>
                </c:pt>
                <c:pt idx="6649">
                  <c:v>-23.912599999999998</c:v>
                </c:pt>
                <c:pt idx="6650">
                  <c:v>-23.314472000000002</c:v>
                </c:pt>
                <c:pt idx="6651">
                  <c:v>-22.864414</c:v>
                </c:pt>
                <c:pt idx="6652">
                  <c:v>-22.535378000000001</c:v>
                </c:pt>
                <c:pt idx="6653">
                  <c:v>-22.209738000000002</c:v>
                </c:pt>
                <c:pt idx="6654">
                  <c:v>-21.763983</c:v>
                </c:pt>
                <c:pt idx="6655">
                  <c:v>-21.076685000000001</c:v>
                </c:pt>
                <c:pt idx="6656">
                  <c:v>-20.053294999999999</c:v>
                </c:pt>
                <c:pt idx="6657">
                  <c:v>-18.708857999999999</c:v>
                </c:pt>
                <c:pt idx="6658">
                  <c:v>-17.076355000000003</c:v>
                </c:pt>
                <c:pt idx="6659">
                  <c:v>-15.259051000000001</c:v>
                </c:pt>
                <c:pt idx="6660">
                  <c:v>-13.389640000000002</c:v>
                </c:pt>
                <c:pt idx="6661">
                  <c:v>-11.527924000000001</c:v>
                </c:pt>
                <c:pt idx="6662">
                  <c:v>-9.7291450999999984</c:v>
                </c:pt>
                <c:pt idx="6663">
                  <c:v>-7.9623074999999996</c:v>
                </c:pt>
                <c:pt idx="6664">
                  <c:v>-6.1183056999999987</c:v>
                </c:pt>
                <c:pt idx="6665">
                  <c:v>-4.1388067999999993</c:v>
                </c:pt>
                <c:pt idx="6666">
                  <c:v>-1.8944445999999999</c:v>
                </c:pt>
                <c:pt idx="6667">
                  <c:v>0.61451798999999985</c:v>
                </c:pt>
                <c:pt idx="6668">
                  <c:v>3.3737360999999999</c:v>
                </c:pt>
                <c:pt idx="6669">
                  <c:v>6.2811893999999997</c:v>
                </c:pt>
                <c:pt idx="6670">
                  <c:v>9.1923370000000002</c:v>
                </c:pt>
                <c:pt idx="6671">
                  <c:v>11.962691000000001</c:v>
                </c:pt>
                <c:pt idx="6672">
                  <c:v>14.47522</c:v>
                </c:pt>
                <c:pt idx="6673">
                  <c:v>16.671620999999995</c:v>
                </c:pt>
                <c:pt idx="6674">
                  <c:v>18.561989000000001</c:v>
                </c:pt>
                <c:pt idx="6675">
                  <c:v>20.219275000000003</c:v>
                </c:pt>
                <c:pt idx="6676">
                  <c:v>21.703904999999999</c:v>
                </c:pt>
                <c:pt idx="6677">
                  <c:v>23.113222</c:v>
                </c:pt>
                <c:pt idx="6678">
                  <c:v>24.479329999999997</c:v>
                </c:pt>
                <c:pt idx="6679">
                  <c:v>25.784608999999996</c:v>
                </c:pt>
                <c:pt idx="6680">
                  <c:v>26.986663999999998</c:v>
                </c:pt>
                <c:pt idx="6681">
                  <c:v>27.991887999999999</c:v>
                </c:pt>
                <c:pt idx="6682">
                  <c:v>28.741394</c:v>
                </c:pt>
                <c:pt idx="6683">
                  <c:v>29.192917000000001</c:v>
                </c:pt>
                <c:pt idx="6684">
                  <c:v>29.347338000000001</c:v>
                </c:pt>
                <c:pt idx="6685">
                  <c:v>29.277076999999995</c:v>
                </c:pt>
                <c:pt idx="6686">
                  <c:v>29.064033999999996</c:v>
                </c:pt>
                <c:pt idx="6687">
                  <c:v>28.787702999999997</c:v>
                </c:pt>
                <c:pt idx="6688">
                  <c:v>28.532639999999997</c:v>
                </c:pt>
                <c:pt idx="6689">
                  <c:v>28.289592999999996</c:v>
                </c:pt>
                <c:pt idx="6690">
                  <c:v>28.051188000000003</c:v>
                </c:pt>
                <c:pt idx="6691">
                  <c:v>27.756021</c:v>
                </c:pt>
                <c:pt idx="6692">
                  <c:v>27.325191</c:v>
                </c:pt>
                <c:pt idx="6693">
                  <c:v>26.695608</c:v>
                </c:pt>
                <c:pt idx="6694">
                  <c:v>25.841577999999995</c:v>
                </c:pt>
                <c:pt idx="6695">
                  <c:v>24.767590999999996</c:v>
                </c:pt>
                <c:pt idx="6696">
                  <c:v>23.512934000000001</c:v>
                </c:pt>
                <c:pt idx="6697">
                  <c:v>22.115295000000003</c:v>
                </c:pt>
                <c:pt idx="6698">
                  <c:v>20.632090000000005</c:v>
                </c:pt>
                <c:pt idx="6699">
                  <c:v>19.079767</c:v>
                </c:pt>
                <c:pt idx="6700">
                  <c:v>17.447565000000001</c:v>
                </c:pt>
                <c:pt idx="6701">
                  <c:v>15.742638000000001</c:v>
                </c:pt>
                <c:pt idx="6702">
                  <c:v>13.94591</c:v>
                </c:pt>
                <c:pt idx="6703">
                  <c:v>12.070496000000002</c:v>
                </c:pt>
                <c:pt idx="6704">
                  <c:v>10.158278999999999</c:v>
                </c:pt>
                <c:pt idx="6705">
                  <c:v>8.2795401000000002</c:v>
                </c:pt>
                <c:pt idx="6706">
                  <c:v>6.533627000000001</c:v>
                </c:pt>
                <c:pt idx="6707">
                  <c:v>5.0050091999999999</c:v>
                </c:pt>
                <c:pt idx="6708">
                  <c:v>3.7567697</c:v>
                </c:pt>
                <c:pt idx="6709">
                  <c:v>2.7963683999999995</c:v>
                </c:pt>
                <c:pt idx="6710">
                  <c:v>2.1029735000000001</c:v>
                </c:pt>
                <c:pt idx="6711">
                  <c:v>1.6063407999999999</c:v>
                </c:pt>
                <c:pt idx="6712">
                  <c:v>1.2023713999999999</c:v>
                </c:pt>
                <c:pt idx="6713">
                  <c:v>0.79861276999999986</c:v>
                </c:pt>
                <c:pt idx="6714">
                  <c:v>0.33136690000000013</c:v>
                </c:pt>
                <c:pt idx="6715">
                  <c:v>-0.25025749000000003</c:v>
                </c:pt>
                <c:pt idx="6716">
                  <c:v>-0.97107368999999999</c:v>
                </c:pt>
                <c:pt idx="6717">
                  <c:v>-1.8173128000000001</c:v>
                </c:pt>
                <c:pt idx="6718">
                  <c:v>-2.7858619999999998</c:v>
                </c:pt>
                <c:pt idx="6719">
                  <c:v>-3.9292726999999994</c:v>
                </c:pt>
                <c:pt idx="6720">
                  <c:v>-5.2356091000000005</c:v>
                </c:pt>
                <c:pt idx="6721">
                  <c:v>-6.7525667999999994</c:v>
                </c:pt>
                <c:pt idx="6722">
                  <c:v>-8.5066271000000011</c:v>
                </c:pt>
                <c:pt idx="6723">
                  <c:v>-10.464588000000003</c:v>
                </c:pt>
                <c:pt idx="6724">
                  <c:v>-12.543226000000001</c:v>
                </c:pt>
                <c:pt idx="6725">
                  <c:v>-14.640607999999999</c:v>
                </c:pt>
                <c:pt idx="6726">
                  <c:v>-16.573260999999999</c:v>
                </c:pt>
                <c:pt idx="6727">
                  <c:v>-18.195723999999991</c:v>
                </c:pt>
                <c:pt idx="6728">
                  <c:v>-19.377323000000001</c:v>
                </c:pt>
                <c:pt idx="6729">
                  <c:v>-20.052421999999996</c:v>
                </c:pt>
                <c:pt idx="6730">
                  <c:v>-20.205039999999997</c:v>
                </c:pt>
                <c:pt idx="6731">
                  <c:v>-19.95402</c:v>
                </c:pt>
                <c:pt idx="6732">
                  <c:v>-19.389890999999999</c:v>
                </c:pt>
                <c:pt idx="6733">
                  <c:v>-18.682829000000002</c:v>
                </c:pt>
                <c:pt idx="6734">
                  <c:v>-17.930819</c:v>
                </c:pt>
                <c:pt idx="6735">
                  <c:v>-17.218851000000004</c:v>
                </c:pt>
                <c:pt idx="6736">
                  <c:v>-16.554966000000004</c:v>
                </c:pt>
                <c:pt idx="6737">
                  <c:v>-15.922970000000001</c:v>
                </c:pt>
                <c:pt idx="6738">
                  <c:v>-15.255886000000002</c:v>
                </c:pt>
                <c:pt idx="6739">
                  <c:v>-14.529794000000003</c:v>
                </c:pt>
                <c:pt idx="6740">
                  <c:v>-13.724517999999998</c:v>
                </c:pt>
                <c:pt idx="6741">
                  <c:v>-12.874297</c:v>
                </c:pt>
                <c:pt idx="6742">
                  <c:v>-12.046654</c:v>
                </c:pt>
                <c:pt idx="6743">
                  <c:v>-11.339997</c:v>
                </c:pt>
                <c:pt idx="6744">
                  <c:v>-10.806772</c:v>
                </c:pt>
                <c:pt idx="6745">
                  <c:v>-10.489178000000001</c:v>
                </c:pt>
                <c:pt idx="6746">
                  <c:v>-10.349401</c:v>
                </c:pt>
                <c:pt idx="6747">
                  <c:v>-10.303908</c:v>
                </c:pt>
                <c:pt idx="6748">
                  <c:v>-10.228656000000001</c:v>
                </c:pt>
                <c:pt idx="6749">
                  <c:v>-9.976414700000003</c:v>
                </c:pt>
                <c:pt idx="6750">
                  <c:v>-9.4528484000000006</c:v>
                </c:pt>
                <c:pt idx="6751">
                  <c:v>-8.5561447000000008</c:v>
                </c:pt>
                <c:pt idx="6752">
                  <c:v>-7.3140716999999995</c:v>
                </c:pt>
                <c:pt idx="6753">
                  <c:v>-5.7493577000000009</c:v>
                </c:pt>
                <c:pt idx="6754">
                  <c:v>-3.9587079999999997</c:v>
                </c:pt>
                <c:pt idx="6755">
                  <c:v>-2.0566937999999997</c:v>
                </c:pt>
                <c:pt idx="6756">
                  <c:v>-0.1381762</c:v>
                </c:pt>
                <c:pt idx="6757">
                  <c:v>1.7050818999999997</c:v>
                </c:pt>
                <c:pt idx="6758">
                  <c:v>3.4336995999999997</c:v>
                </c:pt>
                <c:pt idx="6759">
                  <c:v>5.0252023000000001</c:v>
                </c:pt>
                <c:pt idx="6760">
                  <c:v>6.4590544999999997</c:v>
                </c:pt>
                <c:pt idx="6761">
                  <c:v>7.7540144999999985</c:v>
                </c:pt>
                <c:pt idx="6762">
                  <c:v>8.8687334</c:v>
                </c:pt>
                <c:pt idx="6763">
                  <c:v>9.8068466000000019</c:v>
                </c:pt>
                <c:pt idx="6764">
                  <c:v>10.510493</c:v>
                </c:pt>
                <c:pt idx="6765">
                  <c:v>10.962552000000004</c:v>
                </c:pt>
                <c:pt idx="6766">
                  <c:v>11.11304</c:v>
                </c:pt>
                <c:pt idx="6767">
                  <c:v>10.950545000000002</c:v>
                </c:pt>
                <c:pt idx="6768">
                  <c:v>10.518791999999999</c:v>
                </c:pt>
                <c:pt idx="6769">
                  <c:v>9.8271446000000005</c:v>
                </c:pt>
                <c:pt idx="6770">
                  <c:v>8.974335700000001</c:v>
                </c:pt>
                <c:pt idx="6771">
                  <c:v>8.0293398000000007</c:v>
                </c:pt>
                <c:pt idx="6772">
                  <c:v>7.0817341999999996</c:v>
                </c:pt>
                <c:pt idx="6773">
                  <c:v>6.2088637000000011</c:v>
                </c:pt>
                <c:pt idx="6774">
                  <c:v>5.4690989999999999</c:v>
                </c:pt>
                <c:pt idx="6775">
                  <c:v>4.8765016000000001</c:v>
                </c:pt>
                <c:pt idx="6776">
                  <c:v>4.4511608999999996</c:v>
                </c:pt>
                <c:pt idx="6777">
                  <c:v>4.1517261999999997</c:v>
                </c:pt>
                <c:pt idx="6778">
                  <c:v>3.9319164999999994</c:v>
                </c:pt>
                <c:pt idx="6779">
                  <c:v>3.7230113000000005</c:v>
                </c:pt>
                <c:pt idx="6780">
                  <c:v>3.5131220999999999</c:v>
                </c:pt>
                <c:pt idx="6781">
                  <c:v>3.2095349000000004</c:v>
                </c:pt>
                <c:pt idx="6782">
                  <c:v>2.8238491999999997</c:v>
                </c:pt>
                <c:pt idx="6783">
                  <c:v>2.3532237999999999</c:v>
                </c:pt>
                <c:pt idx="6784">
                  <c:v>1.7884734</c:v>
                </c:pt>
                <c:pt idx="6785">
                  <c:v>1.1886490999999999</c:v>
                </c:pt>
                <c:pt idx="6786">
                  <c:v>0.55629443999999995</c:v>
                </c:pt>
                <c:pt idx="6787">
                  <c:v>-7.4333571000000015E-2</c:v>
                </c:pt>
                <c:pt idx="6788">
                  <c:v>-0.68258976999999987</c:v>
                </c:pt>
                <c:pt idx="6789">
                  <c:v>-1.2685465999999999</c:v>
                </c:pt>
                <c:pt idx="6790">
                  <c:v>-1.8365374000000001</c:v>
                </c:pt>
                <c:pt idx="6791">
                  <c:v>-2.3444972000000002</c:v>
                </c:pt>
                <c:pt idx="6792">
                  <c:v>-2.7806487</c:v>
                </c:pt>
                <c:pt idx="6793">
                  <c:v>-3.1094002999999999</c:v>
                </c:pt>
                <c:pt idx="6794">
                  <c:v>-3.2550823999999996</c:v>
                </c:pt>
                <c:pt idx="6795">
                  <c:v>-3.2005019000000003</c:v>
                </c:pt>
                <c:pt idx="6796">
                  <c:v>-2.8696691999999997</c:v>
                </c:pt>
                <c:pt idx="6797">
                  <c:v>-2.2794548999999997</c:v>
                </c:pt>
                <c:pt idx="6798">
                  <c:v>-1.4476754999999997</c:v>
                </c:pt>
                <c:pt idx="6799">
                  <c:v>-0.42763036000000004</c:v>
                </c:pt>
                <c:pt idx="6800">
                  <c:v>0.69357948999999997</c:v>
                </c:pt>
                <c:pt idx="6801">
                  <c:v>1.8130994999999999</c:v>
                </c:pt>
                <c:pt idx="6802">
                  <c:v>2.8564178999999994</c:v>
                </c:pt>
                <c:pt idx="6803">
                  <c:v>3.7478509</c:v>
                </c:pt>
                <c:pt idx="6804">
                  <c:v>4.4441551999999991</c:v>
                </c:pt>
                <c:pt idx="6805">
                  <c:v>4.9568634000000005</c:v>
                </c:pt>
                <c:pt idx="6806">
                  <c:v>5.3010158999999994</c:v>
                </c:pt>
                <c:pt idx="6807">
                  <c:v>5.4788259999999998</c:v>
                </c:pt>
                <c:pt idx="6808">
                  <c:v>5.5271629999999989</c:v>
                </c:pt>
                <c:pt idx="6809">
                  <c:v>5.4429584000000002</c:v>
                </c:pt>
                <c:pt idx="6810">
                  <c:v>5.2310081000000013</c:v>
                </c:pt>
                <c:pt idx="6811">
                  <c:v>4.8768643999999997</c:v>
                </c:pt>
                <c:pt idx="6812">
                  <c:v>4.395689</c:v>
                </c:pt>
                <c:pt idx="6813">
                  <c:v>3.822245399999999</c:v>
                </c:pt>
                <c:pt idx="6814">
                  <c:v>3.2185823999999998</c:v>
                </c:pt>
                <c:pt idx="6815">
                  <c:v>2.7030280000000002</c:v>
                </c:pt>
                <c:pt idx="6816">
                  <c:v>2.3807482999999996</c:v>
                </c:pt>
                <c:pt idx="6817">
                  <c:v>2.3483428999999996</c:v>
                </c:pt>
                <c:pt idx="6818">
                  <c:v>2.6884041000000001</c:v>
                </c:pt>
                <c:pt idx="6819">
                  <c:v>3.4193453999999992</c:v>
                </c:pt>
                <c:pt idx="6820">
                  <c:v>4.5193291000000011</c:v>
                </c:pt>
                <c:pt idx="6821">
                  <c:v>5.8751878999999994</c:v>
                </c:pt>
                <c:pt idx="6822">
                  <c:v>7.374268100000001</c:v>
                </c:pt>
                <c:pt idx="6823">
                  <c:v>8.8765011000000005</c:v>
                </c:pt>
                <c:pt idx="6824">
                  <c:v>10.262774</c:v>
                </c:pt>
                <c:pt idx="6825">
                  <c:v>11.432072</c:v>
                </c:pt>
                <c:pt idx="6826">
                  <c:v>12.346181</c:v>
                </c:pt>
                <c:pt idx="6827">
                  <c:v>12.989574000000001</c:v>
                </c:pt>
                <c:pt idx="6828">
                  <c:v>13.394983</c:v>
                </c:pt>
                <c:pt idx="6829">
                  <c:v>13.57851</c:v>
                </c:pt>
                <c:pt idx="6830">
                  <c:v>13.589804000000003</c:v>
                </c:pt>
                <c:pt idx="6831">
                  <c:v>13.430696000000001</c:v>
                </c:pt>
                <c:pt idx="6832">
                  <c:v>13.106950999999999</c:v>
                </c:pt>
                <c:pt idx="6833">
                  <c:v>12.632054</c:v>
                </c:pt>
                <c:pt idx="6834">
                  <c:v>11.997643</c:v>
                </c:pt>
                <c:pt idx="6835">
                  <c:v>11.236727999999999</c:v>
                </c:pt>
                <c:pt idx="6836">
                  <c:v>10.387517000000003</c:v>
                </c:pt>
                <c:pt idx="6837">
                  <c:v>9.5155783000000014</c:v>
                </c:pt>
                <c:pt idx="6838">
                  <c:v>8.7059336000000016</c:v>
                </c:pt>
                <c:pt idx="6839">
                  <c:v>8.0357895000000035</c:v>
                </c:pt>
                <c:pt idx="6840">
                  <c:v>7.5239896999999987</c:v>
                </c:pt>
                <c:pt idx="6841">
                  <c:v>7.2142571999999996</c:v>
                </c:pt>
                <c:pt idx="6842">
                  <c:v>7.0565099999999994</c:v>
                </c:pt>
                <c:pt idx="6843">
                  <c:v>6.9900241000000003</c:v>
                </c:pt>
                <c:pt idx="6844">
                  <c:v>6.9089904000000004</c:v>
                </c:pt>
                <c:pt idx="6845">
                  <c:v>6.7267808999999987</c:v>
                </c:pt>
                <c:pt idx="6846">
                  <c:v>6.3470940999999987</c:v>
                </c:pt>
                <c:pt idx="6847">
                  <c:v>5.7219829999999989</c:v>
                </c:pt>
                <c:pt idx="6848">
                  <c:v>4.8375411000000001</c:v>
                </c:pt>
                <c:pt idx="6849">
                  <c:v>3.6999513999999998</c:v>
                </c:pt>
                <c:pt idx="6850">
                  <c:v>2.3686820999999996</c:v>
                </c:pt>
                <c:pt idx="6851">
                  <c:v>0.88635164</c:v>
                </c:pt>
                <c:pt idx="6852">
                  <c:v>-0.70354897000000005</c:v>
                </c:pt>
                <c:pt idx="6853">
                  <c:v>-2.3690289999999994</c:v>
                </c:pt>
                <c:pt idx="6854">
                  <c:v>-4.1175879999999978</c:v>
                </c:pt>
                <c:pt idx="6855">
                  <c:v>-5.9520979000000001</c:v>
                </c:pt>
                <c:pt idx="6856">
                  <c:v>-7.8762093000000011</c:v>
                </c:pt>
                <c:pt idx="6857">
                  <c:v>-9.8831177000000014</c:v>
                </c:pt>
                <c:pt idx="6858">
                  <c:v>-11.902222</c:v>
                </c:pt>
                <c:pt idx="6859">
                  <c:v>-13.857727000000002</c:v>
                </c:pt>
                <c:pt idx="6860">
                  <c:v>-15.603701000000001</c:v>
                </c:pt>
                <c:pt idx="6861">
                  <c:v>-17.009591999999998</c:v>
                </c:pt>
                <c:pt idx="6862">
                  <c:v>-17.951371999999999</c:v>
                </c:pt>
                <c:pt idx="6863">
                  <c:v>-18.336175999999998</c:v>
                </c:pt>
                <c:pt idx="6864">
                  <c:v>-18.159252000000002</c:v>
                </c:pt>
                <c:pt idx="6865">
                  <c:v>-17.465295999999995</c:v>
                </c:pt>
                <c:pt idx="6866">
                  <c:v>-16.372059</c:v>
                </c:pt>
                <c:pt idx="6867">
                  <c:v>-15.023767000000001</c:v>
                </c:pt>
                <c:pt idx="6868">
                  <c:v>-13.571089000000002</c:v>
                </c:pt>
                <c:pt idx="6869">
                  <c:v>-12.136022000000001</c:v>
                </c:pt>
                <c:pt idx="6870">
                  <c:v>-10.779019</c:v>
                </c:pt>
                <c:pt idx="6871">
                  <c:v>-9.5166912000000004</c:v>
                </c:pt>
                <c:pt idx="6872">
                  <c:v>-8.3296909000000028</c:v>
                </c:pt>
                <c:pt idx="6873">
                  <c:v>-7.1669144999999981</c:v>
                </c:pt>
                <c:pt idx="6874">
                  <c:v>-6.0017695000000009</c:v>
                </c:pt>
                <c:pt idx="6875">
                  <c:v>-4.8712778000000005</c:v>
                </c:pt>
                <c:pt idx="6876">
                  <c:v>-3.7894320000000001</c:v>
                </c:pt>
                <c:pt idx="6877">
                  <c:v>-2.8621211</c:v>
                </c:pt>
                <c:pt idx="6878">
                  <c:v>-2.1599051999999994</c:v>
                </c:pt>
                <c:pt idx="6879">
                  <c:v>-1.7271139999999998</c:v>
                </c:pt>
                <c:pt idx="6880">
                  <c:v>-1.5732974</c:v>
                </c:pt>
                <c:pt idx="6881">
                  <c:v>-1.5935959</c:v>
                </c:pt>
                <c:pt idx="6882">
                  <c:v>-1.6791453000000001</c:v>
                </c:pt>
                <c:pt idx="6883">
                  <c:v>-1.6669423999999999</c:v>
                </c:pt>
                <c:pt idx="6884">
                  <c:v>-1.4071001999999997</c:v>
                </c:pt>
                <c:pt idx="6885">
                  <c:v>-0.83777785000000016</c:v>
                </c:pt>
                <c:pt idx="6886">
                  <c:v>4.7574796000000003E-2</c:v>
                </c:pt>
                <c:pt idx="6887">
                  <c:v>1.1833749</c:v>
                </c:pt>
                <c:pt idx="6888">
                  <c:v>2.4412061999999994</c:v>
                </c:pt>
                <c:pt idx="6889">
                  <c:v>3.7094535999999998</c:v>
                </c:pt>
                <c:pt idx="6890">
                  <c:v>4.8800887999999993</c:v>
                </c:pt>
                <c:pt idx="6891">
                  <c:v>5.9784864999999998</c:v>
                </c:pt>
                <c:pt idx="6892">
                  <c:v>7.0335536000000003</c:v>
                </c:pt>
                <c:pt idx="6893">
                  <c:v>8.2080373999999985</c:v>
                </c:pt>
                <c:pt idx="6894">
                  <c:v>9.6211823999999986</c:v>
                </c:pt>
                <c:pt idx="6895">
                  <c:v>11.358767</c:v>
                </c:pt>
                <c:pt idx="6896">
                  <c:v>13.448558999999999</c:v>
                </c:pt>
                <c:pt idx="6897">
                  <c:v>15.769822</c:v>
                </c:pt>
                <c:pt idx="6898">
                  <c:v>18.151209000000001</c:v>
                </c:pt>
                <c:pt idx="6899">
                  <c:v>20.345616999999997</c:v>
                </c:pt>
                <c:pt idx="6900">
                  <c:v>22.158794</c:v>
                </c:pt>
                <c:pt idx="6901">
                  <c:v>23.424215</c:v>
                </c:pt>
                <c:pt idx="6902">
                  <c:v>24.126486</c:v>
                </c:pt>
                <c:pt idx="6903">
                  <c:v>24.360275000000001</c:v>
                </c:pt>
                <c:pt idx="6904">
                  <c:v>24.292807</c:v>
                </c:pt>
                <c:pt idx="6905">
                  <c:v>24.147027999999999</c:v>
                </c:pt>
                <c:pt idx="6906">
                  <c:v>24.102898000000003</c:v>
                </c:pt>
                <c:pt idx="6907">
                  <c:v>24.264918999999999</c:v>
                </c:pt>
                <c:pt idx="6908">
                  <c:v>24.624809000000003</c:v>
                </c:pt>
                <c:pt idx="6909">
                  <c:v>25.079892999999995</c:v>
                </c:pt>
                <c:pt idx="6910">
                  <c:v>25.485311999999993</c:v>
                </c:pt>
                <c:pt idx="6911">
                  <c:v>25.641251000000004</c:v>
                </c:pt>
                <c:pt idx="6912">
                  <c:v>25.465827999999991</c:v>
                </c:pt>
                <c:pt idx="6913">
                  <c:v>24.890869000000002</c:v>
                </c:pt>
                <c:pt idx="6914">
                  <c:v>23.950811000000005</c:v>
                </c:pt>
                <c:pt idx="6915">
                  <c:v>22.736256000000001</c:v>
                </c:pt>
                <c:pt idx="6916">
                  <c:v>21.380137999999995</c:v>
                </c:pt>
                <c:pt idx="6917">
                  <c:v>19.931840999999999</c:v>
                </c:pt>
                <c:pt idx="6918">
                  <c:v>18.468903999999991</c:v>
                </c:pt>
                <c:pt idx="6919">
                  <c:v>16.925012999999996</c:v>
                </c:pt>
                <c:pt idx="6920">
                  <c:v>15.279537000000003</c:v>
                </c:pt>
                <c:pt idx="6921">
                  <c:v>13.429783</c:v>
                </c:pt>
                <c:pt idx="6922">
                  <c:v>11.364431000000002</c:v>
                </c:pt>
                <c:pt idx="6923">
                  <c:v>9.1037187999999993</c:v>
                </c:pt>
                <c:pt idx="6924">
                  <c:v>6.7164396999999996</c:v>
                </c:pt>
                <c:pt idx="6925">
                  <c:v>4.3481244999999991</c:v>
                </c:pt>
                <c:pt idx="6926">
                  <c:v>2.1184270000000001</c:v>
                </c:pt>
                <c:pt idx="6927">
                  <c:v>0.14040309000000004</c:v>
                </c:pt>
                <c:pt idx="6928">
                  <c:v>-1.5359828</c:v>
                </c:pt>
                <c:pt idx="6929">
                  <c:v>-2.9310113999999996</c:v>
                </c:pt>
                <c:pt idx="6930">
                  <c:v>-4.1054797000000001</c:v>
                </c:pt>
                <c:pt idx="6931">
                  <c:v>-5.1614078999999995</c:v>
                </c:pt>
                <c:pt idx="6932">
                  <c:v>-6.1377201000000001</c:v>
                </c:pt>
                <c:pt idx="6933">
                  <c:v>-7.1039118999999982</c:v>
                </c:pt>
                <c:pt idx="6934">
                  <c:v>-8.0036879000000027</c:v>
                </c:pt>
                <c:pt idx="6935">
                  <c:v>-8.7784338000000002</c:v>
                </c:pt>
                <c:pt idx="6936">
                  <c:v>-9.3750734000000016</c:v>
                </c:pt>
                <c:pt idx="6937">
                  <c:v>-9.7225943000000008</c:v>
                </c:pt>
                <c:pt idx="6938">
                  <c:v>-9.8275833000000006</c:v>
                </c:pt>
                <c:pt idx="6939">
                  <c:v>-9.7649116999999972</c:v>
                </c:pt>
                <c:pt idx="6940">
                  <c:v>-9.6353168</c:v>
                </c:pt>
                <c:pt idx="6941">
                  <c:v>-9.5861225000000001</c:v>
                </c:pt>
                <c:pt idx="6942">
                  <c:v>-9.751297000000001</c:v>
                </c:pt>
                <c:pt idx="6943">
                  <c:v>-10.204701999999999</c:v>
                </c:pt>
                <c:pt idx="6944">
                  <c:v>-10.953538000000002</c:v>
                </c:pt>
                <c:pt idx="6945">
                  <c:v>-11.971148000000001</c:v>
                </c:pt>
                <c:pt idx="6946">
                  <c:v>-13.153714000000003</c:v>
                </c:pt>
                <c:pt idx="6947">
                  <c:v>-14.434799</c:v>
                </c:pt>
                <c:pt idx="6948">
                  <c:v>-15.708652999999998</c:v>
                </c:pt>
                <c:pt idx="6949">
                  <c:v>-16.946752999999998</c:v>
                </c:pt>
                <c:pt idx="6950">
                  <c:v>-18.133392000000001</c:v>
                </c:pt>
                <c:pt idx="6951">
                  <c:v>-19.281499999999998</c:v>
                </c:pt>
                <c:pt idx="6952">
                  <c:v>-20.402999999999995</c:v>
                </c:pt>
                <c:pt idx="6953">
                  <c:v>-21.480510999999996</c:v>
                </c:pt>
                <c:pt idx="6954">
                  <c:v>-22.458207999999996</c:v>
                </c:pt>
                <c:pt idx="6955">
                  <c:v>-23.274018999999999</c:v>
                </c:pt>
                <c:pt idx="6956">
                  <c:v>-23.840335999999997</c:v>
                </c:pt>
                <c:pt idx="6957">
                  <c:v>-24.103249000000002</c:v>
                </c:pt>
                <c:pt idx="6958">
                  <c:v>-24.053645999999997</c:v>
                </c:pt>
                <c:pt idx="6959">
                  <c:v>-23.721005999999999</c:v>
                </c:pt>
                <c:pt idx="6960">
                  <c:v>-23.201174000000005</c:v>
                </c:pt>
                <c:pt idx="6961">
                  <c:v>-22.587361999999999</c:v>
                </c:pt>
                <c:pt idx="6962">
                  <c:v>-21.976966999999995</c:v>
                </c:pt>
                <c:pt idx="6963">
                  <c:v>-21.406027000000002</c:v>
                </c:pt>
                <c:pt idx="6964">
                  <c:v>-20.857841000000004</c:v>
                </c:pt>
                <c:pt idx="6965">
                  <c:v>-20.246015999999997</c:v>
                </c:pt>
                <c:pt idx="6966">
                  <c:v>-19.435012999999998</c:v>
                </c:pt>
                <c:pt idx="6967">
                  <c:v>-18.295551</c:v>
                </c:pt>
                <c:pt idx="6968">
                  <c:v>-16.717672</c:v>
                </c:pt>
                <c:pt idx="6969">
                  <c:v>-14.660083</c:v>
                </c:pt>
                <c:pt idx="6970">
                  <c:v>-12.16757</c:v>
                </c:pt>
                <c:pt idx="6971">
                  <c:v>-9.3097296000000007</c:v>
                </c:pt>
                <c:pt idx="6972">
                  <c:v>-6.2565441000000002</c:v>
                </c:pt>
                <c:pt idx="6973">
                  <c:v>-3.1248123999999997</c:v>
                </c:pt>
                <c:pt idx="6974">
                  <c:v>-3.9342693999999998E-2</c:v>
                </c:pt>
                <c:pt idx="6975">
                  <c:v>2.9069630999999996</c:v>
                </c:pt>
                <c:pt idx="6976">
                  <c:v>5.7150679000000002</c:v>
                </c:pt>
                <c:pt idx="6977">
                  <c:v>8.3754282000000018</c:v>
                </c:pt>
                <c:pt idx="6978">
                  <c:v>10.933622</c:v>
                </c:pt>
                <c:pt idx="6979">
                  <c:v>13.393809000000001</c:v>
                </c:pt>
                <c:pt idx="6980">
                  <c:v>15.752037000000001</c:v>
                </c:pt>
                <c:pt idx="6981">
                  <c:v>17.991454999999995</c:v>
                </c:pt>
                <c:pt idx="6982">
                  <c:v>19.998757999999995</c:v>
                </c:pt>
                <c:pt idx="6983">
                  <c:v>21.760436999999996</c:v>
                </c:pt>
                <c:pt idx="6984">
                  <c:v>23.176394999999999</c:v>
                </c:pt>
                <c:pt idx="6985">
                  <c:v>24.239878000000004</c:v>
                </c:pt>
                <c:pt idx="6986">
                  <c:v>24.958398999999996</c:v>
                </c:pt>
                <c:pt idx="6987">
                  <c:v>25.356766</c:v>
                </c:pt>
                <c:pt idx="6988">
                  <c:v>25.546321999999996</c:v>
                </c:pt>
                <c:pt idx="6989">
                  <c:v>25.592225999999997</c:v>
                </c:pt>
                <c:pt idx="6990">
                  <c:v>25.560615999999996</c:v>
                </c:pt>
                <c:pt idx="6991">
                  <c:v>25.553159999999995</c:v>
                </c:pt>
                <c:pt idx="6992">
                  <c:v>25.562844999999996</c:v>
                </c:pt>
                <c:pt idx="6993">
                  <c:v>25.610365000000009</c:v>
                </c:pt>
                <c:pt idx="6994">
                  <c:v>25.671175000000009</c:v>
                </c:pt>
                <c:pt idx="6995">
                  <c:v>25.691438999999999</c:v>
                </c:pt>
                <c:pt idx="6996">
                  <c:v>25.647006999999999</c:v>
                </c:pt>
                <c:pt idx="6997">
                  <c:v>25.455129999999997</c:v>
                </c:pt>
                <c:pt idx="6998">
                  <c:v>25.082025999999995</c:v>
                </c:pt>
                <c:pt idx="6999">
                  <c:v>24.512785000000001</c:v>
                </c:pt>
                <c:pt idx="7000">
                  <c:v>23.704518999999998</c:v>
                </c:pt>
                <c:pt idx="7001">
                  <c:v>22.673214000000005</c:v>
                </c:pt>
                <c:pt idx="7002">
                  <c:v>21.434425000000001</c:v>
                </c:pt>
                <c:pt idx="7003">
                  <c:v>20.021241999999997</c:v>
                </c:pt>
                <c:pt idx="7004">
                  <c:v>18.447991999999999</c:v>
                </c:pt>
                <c:pt idx="7005">
                  <c:v>16.750621999999996</c:v>
                </c:pt>
                <c:pt idx="7006">
                  <c:v>14.953640000000002</c:v>
                </c:pt>
                <c:pt idx="7007">
                  <c:v>13.063311000000001</c:v>
                </c:pt>
                <c:pt idx="7008">
                  <c:v>11.086757</c:v>
                </c:pt>
                <c:pt idx="7009">
                  <c:v>9.0405464000000002</c:v>
                </c:pt>
                <c:pt idx="7010">
                  <c:v>6.9442949</c:v>
                </c:pt>
                <c:pt idx="7011">
                  <c:v>4.8232331000000004</c:v>
                </c:pt>
                <c:pt idx="7012">
                  <c:v>2.7135891999999999</c:v>
                </c:pt>
                <c:pt idx="7013">
                  <c:v>0.66248381000000012</c:v>
                </c:pt>
                <c:pt idx="7014">
                  <c:v>-1.3189352999999997</c:v>
                </c:pt>
                <c:pt idx="7015">
                  <c:v>-3.2357651999999995</c:v>
                </c:pt>
                <c:pt idx="7016">
                  <c:v>-5.0943312999999995</c:v>
                </c:pt>
                <c:pt idx="7017">
                  <c:v>-6.9933896000000004</c:v>
                </c:pt>
                <c:pt idx="7018">
                  <c:v>-8.978342099999999</c:v>
                </c:pt>
                <c:pt idx="7019">
                  <c:v>-11.113387999999999</c:v>
                </c:pt>
                <c:pt idx="7020">
                  <c:v>-13.439642000000001</c:v>
                </c:pt>
                <c:pt idx="7021">
                  <c:v>-15.916198</c:v>
                </c:pt>
                <c:pt idx="7022">
                  <c:v>-18.456628999999996</c:v>
                </c:pt>
                <c:pt idx="7023">
                  <c:v>-20.919136000000002</c:v>
                </c:pt>
                <c:pt idx="7024">
                  <c:v>-23.137539</c:v>
                </c:pt>
                <c:pt idx="7025">
                  <c:v>-24.928868999999999</c:v>
                </c:pt>
                <c:pt idx="7026">
                  <c:v>-26.213788999999995</c:v>
                </c:pt>
                <c:pt idx="7027">
                  <c:v>-26.905799999999992</c:v>
                </c:pt>
                <c:pt idx="7028">
                  <c:v>-27.076428999999997</c:v>
                </c:pt>
                <c:pt idx="7029">
                  <c:v>-26.805129999999991</c:v>
                </c:pt>
                <c:pt idx="7030">
                  <c:v>-26.242108999999996</c:v>
                </c:pt>
                <c:pt idx="7031">
                  <c:v>-25.519027999999999</c:v>
                </c:pt>
                <c:pt idx="7032">
                  <c:v>-24.727467999999995</c:v>
                </c:pt>
                <c:pt idx="7033">
                  <c:v>-23.914896000000002</c:v>
                </c:pt>
                <c:pt idx="7034">
                  <c:v>-23.033939</c:v>
                </c:pt>
                <c:pt idx="7035">
                  <c:v>-22.013587999999999</c:v>
                </c:pt>
                <c:pt idx="7036">
                  <c:v>-20.765323999999996</c:v>
                </c:pt>
                <c:pt idx="7037">
                  <c:v>-19.234511999999999</c:v>
                </c:pt>
                <c:pt idx="7038">
                  <c:v>-17.391687000000001</c:v>
                </c:pt>
                <c:pt idx="7039">
                  <c:v>-15.315475000000003</c:v>
                </c:pt>
                <c:pt idx="7040">
                  <c:v>-13.102673000000001</c:v>
                </c:pt>
                <c:pt idx="7041">
                  <c:v>-10.896004000000001</c:v>
                </c:pt>
                <c:pt idx="7042">
                  <c:v>-8.8690472000000025</c:v>
                </c:pt>
                <c:pt idx="7043">
                  <c:v>-7.0991796999999996</c:v>
                </c:pt>
                <c:pt idx="7044">
                  <c:v>-5.6513213999999996</c:v>
                </c:pt>
                <c:pt idx="7045">
                  <c:v>-4.5200762999999995</c:v>
                </c:pt>
                <c:pt idx="7046">
                  <c:v>-3.6373603000000001</c:v>
                </c:pt>
                <c:pt idx="7047">
                  <c:v>-2.9403915000000005</c:v>
                </c:pt>
                <c:pt idx="7048">
                  <c:v>-2.3272244999999998</c:v>
                </c:pt>
                <c:pt idx="7049">
                  <c:v>-1.7618400999999997</c:v>
                </c:pt>
                <c:pt idx="7050">
                  <c:v>-1.1963980000000001</c:v>
                </c:pt>
                <c:pt idx="7051">
                  <c:v>-0.64564639000000013</c:v>
                </c:pt>
                <c:pt idx="7052">
                  <c:v>-0.12120886</c:v>
                </c:pt>
                <c:pt idx="7053">
                  <c:v>0.36557886000000012</c:v>
                </c:pt>
                <c:pt idx="7054">
                  <c:v>0.82117152000000004</c:v>
                </c:pt>
                <c:pt idx="7055">
                  <c:v>1.2567701</c:v>
                </c:pt>
                <c:pt idx="7056">
                  <c:v>1.7251418999999997</c:v>
                </c:pt>
                <c:pt idx="7057">
                  <c:v>2.2582195</c:v>
                </c:pt>
                <c:pt idx="7058">
                  <c:v>2.878246499999999</c:v>
                </c:pt>
                <c:pt idx="7059">
                  <c:v>3.5864943999999999</c:v>
                </c:pt>
                <c:pt idx="7060">
                  <c:v>4.373488899999999</c:v>
                </c:pt>
                <c:pt idx="7061">
                  <c:v>5.1861252999999987</c:v>
                </c:pt>
                <c:pt idx="7062">
                  <c:v>5.9900713000000003</c:v>
                </c:pt>
                <c:pt idx="7063">
                  <c:v>6.737742400000001</c:v>
                </c:pt>
                <c:pt idx="7064">
                  <c:v>7.4482359999999996</c:v>
                </c:pt>
                <c:pt idx="7065">
                  <c:v>8.1262216999999968</c:v>
                </c:pt>
                <c:pt idx="7066">
                  <c:v>8.8363017999999993</c:v>
                </c:pt>
                <c:pt idx="7067">
                  <c:v>9.6284256000000017</c:v>
                </c:pt>
                <c:pt idx="7068">
                  <c:v>10.56094</c:v>
                </c:pt>
                <c:pt idx="7069">
                  <c:v>11.659318000000001</c:v>
                </c:pt>
                <c:pt idx="7070">
                  <c:v>12.905953</c:v>
                </c:pt>
                <c:pt idx="7071">
                  <c:v>14.267066</c:v>
                </c:pt>
                <c:pt idx="7072">
                  <c:v>15.662337000000003</c:v>
                </c:pt>
                <c:pt idx="7073">
                  <c:v>17.007981999999998</c:v>
                </c:pt>
                <c:pt idx="7074">
                  <c:v>18.209040000000002</c:v>
                </c:pt>
                <c:pt idx="7075">
                  <c:v>19.197209999999995</c:v>
                </c:pt>
                <c:pt idx="7076">
                  <c:v>19.905709999999992</c:v>
                </c:pt>
                <c:pt idx="7077">
                  <c:v>20.333672</c:v>
                </c:pt>
                <c:pt idx="7078">
                  <c:v>20.464366999999996</c:v>
                </c:pt>
                <c:pt idx="7079">
                  <c:v>20.333812999999999</c:v>
                </c:pt>
                <c:pt idx="7080">
                  <c:v>19.956382999999995</c:v>
                </c:pt>
                <c:pt idx="7081">
                  <c:v>19.388526999999996</c:v>
                </c:pt>
                <c:pt idx="7082">
                  <c:v>18.663891000000003</c:v>
                </c:pt>
                <c:pt idx="7083">
                  <c:v>17.801966000000004</c:v>
                </c:pt>
                <c:pt idx="7084">
                  <c:v>16.854177000000004</c:v>
                </c:pt>
                <c:pt idx="7085">
                  <c:v>15.82516</c:v>
                </c:pt>
                <c:pt idx="7086">
                  <c:v>14.722068999999999</c:v>
                </c:pt>
                <c:pt idx="7087">
                  <c:v>13.54284</c:v>
                </c:pt>
                <c:pt idx="7088">
                  <c:v>12.298483000000001</c:v>
                </c:pt>
                <c:pt idx="7089">
                  <c:v>10.961085000000002</c:v>
                </c:pt>
                <c:pt idx="7090">
                  <c:v>9.5365677000000009</c:v>
                </c:pt>
                <c:pt idx="7091">
                  <c:v>8.0372991999999996</c:v>
                </c:pt>
                <c:pt idx="7092">
                  <c:v>6.4546336999999996</c:v>
                </c:pt>
                <c:pt idx="7093">
                  <c:v>4.8339457999999995</c:v>
                </c:pt>
                <c:pt idx="7094">
                  <c:v>3.1930914000000001</c:v>
                </c:pt>
                <c:pt idx="7095">
                  <c:v>1.5740136</c:v>
                </c:pt>
                <c:pt idx="7096">
                  <c:v>1.1547962E-2</c:v>
                </c:pt>
                <c:pt idx="7097">
                  <c:v>-1.4593429999999998</c:v>
                </c:pt>
                <c:pt idx="7098">
                  <c:v>-2.8381367000000002</c:v>
                </c:pt>
                <c:pt idx="7099">
                  <c:v>-4.0807123000000001</c:v>
                </c:pt>
                <c:pt idx="7100">
                  <c:v>-5.187529099999999</c:v>
                </c:pt>
                <c:pt idx="7101">
                  <c:v>-6.148688299999999</c:v>
                </c:pt>
                <c:pt idx="7102">
                  <c:v>-6.9522724000000009</c:v>
                </c:pt>
                <c:pt idx="7103">
                  <c:v>-7.6054186999999995</c:v>
                </c:pt>
                <c:pt idx="7104">
                  <c:v>-8.1026468000000023</c:v>
                </c:pt>
                <c:pt idx="7105">
                  <c:v>-8.4592695000000013</c:v>
                </c:pt>
                <c:pt idx="7106">
                  <c:v>-8.720631599999999</c:v>
                </c:pt>
                <c:pt idx="7107">
                  <c:v>-8.9046125000000007</c:v>
                </c:pt>
                <c:pt idx="7108">
                  <c:v>-9.0731897000000004</c:v>
                </c:pt>
                <c:pt idx="7109">
                  <c:v>-9.2554417000000004</c:v>
                </c:pt>
                <c:pt idx="7110">
                  <c:v>-9.4884396000000031</c:v>
                </c:pt>
                <c:pt idx="7111">
                  <c:v>-9.7758169000000006</c:v>
                </c:pt>
                <c:pt idx="7112">
                  <c:v>-10.121339999999998</c:v>
                </c:pt>
                <c:pt idx="7113">
                  <c:v>-10.518466</c:v>
                </c:pt>
                <c:pt idx="7114">
                  <c:v>-10.940439000000001</c:v>
                </c:pt>
                <c:pt idx="7115">
                  <c:v>-11.399579000000001</c:v>
                </c:pt>
                <c:pt idx="7116">
                  <c:v>-11.879129000000002</c:v>
                </c:pt>
                <c:pt idx="7117">
                  <c:v>-12.445496000000002</c:v>
                </c:pt>
                <c:pt idx="7118">
                  <c:v>-13.087803000000001</c:v>
                </c:pt>
                <c:pt idx="7119">
                  <c:v>-13.842495000000001</c:v>
                </c:pt>
                <c:pt idx="7120">
                  <c:v>-14.698956000000001</c:v>
                </c:pt>
                <c:pt idx="7121">
                  <c:v>-15.611124999999999</c:v>
                </c:pt>
                <c:pt idx="7122">
                  <c:v>-16.490031999999996</c:v>
                </c:pt>
                <c:pt idx="7123">
                  <c:v>-17.228532999999992</c:v>
                </c:pt>
                <c:pt idx="7124">
                  <c:v>-17.686778999999998</c:v>
                </c:pt>
                <c:pt idx="7125">
                  <c:v>-17.781331999999995</c:v>
                </c:pt>
                <c:pt idx="7126">
                  <c:v>-17.411617</c:v>
                </c:pt>
                <c:pt idx="7127">
                  <c:v>-16.549048999999997</c:v>
                </c:pt>
                <c:pt idx="7128">
                  <c:v>-15.247857999999999</c:v>
                </c:pt>
                <c:pt idx="7129">
                  <c:v>-13.545906</c:v>
                </c:pt>
                <c:pt idx="7130">
                  <c:v>-11.531098999999999</c:v>
                </c:pt>
                <c:pt idx="7131">
                  <c:v>-9.3049115999999987</c:v>
                </c:pt>
                <c:pt idx="7132">
                  <c:v>-6.9178901000000002</c:v>
                </c:pt>
                <c:pt idx="7133">
                  <c:v>-4.4195799999999998</c:v>
                </c:pt>
                <c:pt idx="7134">
                  <c:v>-1.8163031000000001</c:v>
                </c:pt>
                <c:pt idx="7135">
                  <c:v>0.87767196000000014</c:v>
                </c:pt>
                <c:pt idx="7136">
                  <c:v>3.6697473999999999</c:v>
                </c:pt>
                <c:pt idx="7137">
                  <c:v>6.5162578</c:v>
                </c:pt>
                <c:pt idx="7138">
                  <c:v>9.3955956000000018</c:v>
                </c:pt>
                <c:pt idx="7139">
                  <c:v>12.233518999999999</c:v>
                </c:pt>
                <c:pt idx="7140">
                  <c:v>14.969898000000002</c:v>
                </c:pt>
                <c:pt idx="7141">
                  <c:v>17.556270999999999</c:v>
                </c:pt>
                <c:pt idx="7142">
                  <c:v>19.919824999999999</c:v>
                </c:pt>
                <c:pt idx="7143">
                  <c:v>22.094681000000001</c:v>
                </c:pt>
                <c:pt idx="7144">
                  <c:v>24.037119000000001</c:v>
                </c:pt>
                <c:pt idx="7145">
                  <c:v>25.767035</c:v>
                </c:pt>
                <c:pt idx="7146">
                  <c:v>27.294273</c:v>
                </c:pt>
                <c:pt idx="7147">
                  <c:v>28.575275000000001</c:v>
                </c:pt>
                <c:pt idx="7148">
                  <c:v>29.569987999999999</c:v>
                </c:pt>
                <c:pt idx="7149">
                  <c:v>30.223969</c:v>
                </c:pt>
                <c:pt idx="7150">
                  <c:v>30.466603999999997</c:v>
                </c:pt>
                <c:pt idx="7151">
                  <c:v>30.245054</c:v>
                </c:pt>
                <c:pt idx="7152">
                  <c:v>29.546239999999997</c:v>
                </c:pt>
                <c:pt idx="7153">
                  <c:v>28.374506</c:v>
                </c:pt>
                <c:pt idx="7154">
                  <c:v>26.797906999999999</c:v>
                </c:pt>
                <c:pt idx="7155">
                  <c:v>24.893547000000002</c:v>
                </c:pt>
                <c:pt idx="7156">
                  <c:v>22.755818999999999</c:v>
                </c:pt>
                <c:pt idx="7157">
                  <c:v>20.457958000000005</c:v>
                </c:pt>
                <c:pt idx="7158">
                  <c:v>18.106989000000002</c:v>
                </c:pt>
                <c:pt idx="7159">
                  <c:v>15.747209999999999</c:v>
                </c:pt>
                <c:pt idx="7160">
                  <c:v>13.441870999999999</c:v>
                </c:pt>
                <c:pt idx="7161">
                  <c:v>11.219036000000001</c:v>
                </c:pt>
                <c:pt idx="7162">
                  <c:v>9.1405373000000001</c:v>
                </c:pt>
                <c:pt idx="7163">
                  <c:v>7.2219534000000003</c:v>
                </c:pt>
                <c:pt idx="7164">
                  <c:v>5.5018716000000003</c:v>
                </c:pt>
                <c:pt idx="7165">
                  <c:v>3.9967674999999994</c:v>
                </c:pt>
                <c:pt idx="7166">
                  <c:v>2.7140702999999999</c:v>
                </c:pt>
                <c:pt idx="7167">
                  <c:v>1.6233492999999999</c:v>
                </c:pt>
                <c:pt idx="7168">
                  <c:v>0.70434331999999999</c:v>
                </c:pt>
                <c:pt idx="7169">
                  <c:v>-6.1694495000000002E-2</c:v>
                </c:pt>
                <c:pt idx="7170">
                  <c:v>-0.7294021799999999</c:v>
                </c:pt>
                <c:pt idx="7171">
                  <c:v>-1.2896794999999999</c:v>
                </c:pt>
                <c:pt idx="7172">
                  <c:v>-1.7431792999999998</c:v>
                </c:pt>
                <c:pt idx="7173">
                  <c:v>-2.0956792999999996</c:v>
                </c:pt>
                <c:pt idx="7174">
                  <c:v>-2.3369607999999995</c:v>
                </c:pt>
                <c:pt idx="7175">
                  <c:v>-2.5045484999999994</c:v>
                </c:pt>
                <c:pt idx="7176">
                  <c:v>-2.6345344000000002</c:v>
                </c:pt>
                <c:pt idx="7177">
                  <c:v>-2.8262507999999995</c:v>
                </c:pt>
                <c:pt idx="7178">
                  <c:v>-3.1454716</c:v>
                </c:pt>
                <c:pt idx="7179">
                  <c:v>-3.6868300000000001</c:v>
                </c:pt>
                <c:pt idx="7180">
                  <c:v>-4.4825849999999994</c:v>
                </c:pt>
                <c:pt idx="7181">
                  <c:v>-5.5118727999999999</c:v>
                </c:pt>
                <c:pt idx="7182">
                  <c:v>-6.7171678999999989</c:v>
                </c:pt>
                <c:pt idx="7183">
                  <c:v>-7.9918861000000003</c:v>
                </c:pt>
                <c:pt idx="7184">
                  <c:v>-9.2086591999999996</c:v>
                </c:pt>
                <c:pt idx="7185">
                  <c:v>-10.27942</c:v>
                </c:pt>
                <c:pt idx="7186">
                  <c:v>-11.177447000000003</c:v>
                </c:pt>
                <c:pt idx="7187">
                  <c:v>-11.907886000000001</c:v>
                </c:pt>
                <c:pt idx="7188">
                  <c:v>-12.585419000000002</c:v>
                </c:pt>
                <c:pt idx="7189">
                  <c:v>-13.3149</c:v>
                </c:pt>
                <c:pt idx="7190">
                  <c:v>-14.206611000000001</c:v>
                </c:pt>
                <c:pt idx="7191">
                  <c:v>-15.328125999999999</c:v>
                </c:pt>
                <c:pt idx="7192">
                  <c:v>-16.668624999999995</c:v>
                </c:pt>
                <c:pt idx="7193">
                  <c:v>-18.158339999999995</c:v>
                </c:pt>
                <c:pt idx="7194">
                  <c:v>-19.635688999999999</c:v>
                </c:pt>
                <c:pt idx="7195">
                  <c:v>-20.947091999999998</c:v>
                </c:pt>
                <c:pt idx="7196">
                  <c:v>-21.93976</c:v>
                </c:pt>
                <c:pt idx="7197">
                  <c:v>-22.534306999999995</c:v>
                </c:pt>
                <c:pt idx="7198">
                  <c:v>-22.705964999999999</c:v>
                </c:pt>
                <c:pt idx="7199">
                  <c:v>-22.500281999999999</c:v>
                </c:pt>
                <c:pt idx="7200">
                  <c:v>-21.996970999999995</c:v>
                </c:pt>
                <c:pt idx="7201">
                  <c:v>-21.278949999999991</c:v>
                </c:pt>
                <c:pt idx="7202">
                  <c:v>-20.397966000000004</c:v>
                </c:pt>
                <c:pt idx="7203">
                  <c:v>-19.332639999999998</c:v>
                </c:pt>
                <c:pt idx="7204">
                  <c:v>-18.057708999999999</c:v>
                </c:pt>
                <c:pt idx="7205">
                  <c:v>-16.458956000000001</c:v>
                </c:pt>
                <c:pt idx="7206">
                  <c:v>-14.483686000000004</c:v>
                </c:pt>
                <c:pt idx="7207">
                  <c:v>-12.096355000000001</c:v>
                </c:pt>
                <c:pt idx="7208">
                  <c:v>-9.3271550999999988</c:v>
                </c:pt>
                <c:pt idx="7209">
                  <c:v>-6.2840041999999992</c:v>
                </c:pt>
                <c:pt idx="7210">
                  <c:v>-3.1016883999999996</c:v>
                </c:pt>
                <c:pt idx="7211">
                  <c:v>5.6952956999999998E-2</c:v>
                </c:pt>
                <c:pt idx="7212">
                  <c:v>3.0440825999999999</c:v>
                </c:pt>
                <c:pt idx="7213">
                  <c:v>5.7851767999999995</c:v>
                </c:pt>
                <c:pt idx="7214">
                  <c:v>8.2369651999999984</c:v>
                </c:pt>
                <c:pt idx="7215">
                  <c:v>10.424925999999999</c:v>
                </c:pt>
                <c:pt idx="7216">
                  <c:v>12.415550000000001</c:v>
                </c:pt>
                <c:pt idx="7217">
                  <c:v>14.227619000000001</c:v>
                </c:pt>
                <c:pt idx="7218">
                  <c:v>15.899049000000002</c:v>
                </c:pt>
                <c:pt idx="7219">
                  <c:v>17.406578</c:v>
                </c:pt>
                <c:pt idx="7220">
                  <c:v>18.686105999999999</c:v>
                </c:pt>
                <c:pt idx="7221">
                  <c:v>19.688096999999996</c:v>
                </c:pt>
                <c:pt idx="7222">
                  <c:v>20.346803999999999</c:v>
                </c:pt>
                <c:pt idx="7223">
                  <c:v>20.655750000000001</c:v>
                </c:pt>
                <c:pt idx="7224">
                  <c:v>20.662966000000001</c:v>
                </c:pt>
                <c:pt idx="7225">
                  <c:v>20.416826</c:v>
                </c:pt>
                <c:pt idx="7226">
                  <c:v>20.034203999999999</c:v>
                </c:pt>
                <c:pt idx="7227">
                  <c:v>19.622881000000003</c:v>
                </c:pt>
                <c:pt idx="7228">
                  <c:v>19.237545000000001</c:v>
                </c:pt>
                <c:pt idx="7229">
                  <c:v>18.936219999999995</c:v>
                </c:pt>
                <c:pt idx="7230">
                  <c:v>18.714060000000003</c:v>
                </c:pt>
                <c:pt idx="7231">
                  <c:v>18.544316999999996</c:v>
                </c:pt>
                <c:pt idx="7232">
                  <c:v>18.410077999999999</c:v>
                </c:pt>
                <c:pt idx="7233">
                  <c:v>18.291899000000001</c:v>
                </c:pt>
                <c:pt idx="7234">
                  <c:v>18.185281999999997</c:v>
                </c:pt>
                <c:pt idx="7235">
                  <c:v>18.123034000000001</c:v>
                </c:pt>
                <c:pt idx="7236">
                  <c:v>18.127312</c:v>
                </c:pt>
                <c:pt idx="7237">
                  <c:v>18.206223999999995</c:v>
                </c:pt>
                <c:pt idx="7238">
                  <c:v>18.353050000000003</c:v>
                </c:pt>
                <c:pt idx="7239">
                  <c:v>18.526078999999999</c:v>
                </c:pt>
                <c:pt idx="7240">
                  <c:v>18.652075000000004</c:v>
                </c:pt>
                <c:pt idx="7241">
                  <c:v>18.687695000000001</c:v>
                </c:pt>
                <c:pt idx="7242">
                  <c:v>18.557383000000005</c:v>
                </c:pt>
                <c:pt idx="7243">
                  <c:v>18.255723999999997</c:v>
                </c:pt>
                <c:pt idx="7244">
                  <c:v>17.800381000000005</c:v>
                </c:pt>
                <c:pt idx="7245">
                  <c:v>17.231005000000003</c:v>
                </c:pt>
                <c:pt idx="7246">
                  <c:v>16.588481999999996</c:v>
                </c:pt>
                <c:pt idx="7247">
                  <c:v>15.909857000000002</c:v>
                </c:pt>
                <c:pt idx="7248">
                  <c:v>15.179228999999999</c:v>
                </c:pt>
                <c:pt idx="7249">
                  <c:v>14.334659</c:v>
                </c:pt>
                <c:pt idx="7250">
                  <c:v>13.316549000000002</c:v>
                </c:pt>
                <c:pt idx="7251">
                  <c:v>11.996565</c:v>
                </c:pt>
                <c:pt idx="7252">
                  <c:v>10.331462</c:v>
                </c:pt>
                <c:pt idx="7253">
                  <c:v>8.2752676000000012</c:v>
                </c:pt>
                <c:pt idx="7254">
                  <c:v>5.8785419000000001</c:v>
                </c:pt>
                <c:pt idx="7255">
                  <c:v>3.2366749999999995</c:v>
                </c:pt>
                <c:pt idx="7256">
                  <c:v>0.48384392000000004</c:v>
                </c:pt>
                <c:pt idx="7257">
                  <c:v>-2.2558574999999994</c:v>
                </c:pt>
                <c:pt idx="7258">
                  <c:v>-4.8473271999999996</c:v>
                </c:pt>
                <c:pt idx="7259">
                  <c:v>-7.2594847999999992</c:v>
                </c:pt>
                <c:pt idx="7260">
                  <c:v>-9.4529066000000022</c:v>
                </c:pt>
                <c:pt idx="7261">
                  <c:v>-11.519196000000003</c:v>
                </c:pt>
                <c:pt idx="7262">
                  <c:v>-13.485193000000002</c:v>
                </c:pt>
                <c:pt idx="7263">
                  <c:v>-15.436995</c:v>
                </c:pt>
                <c:pt idx="7264">
                  <c:v>-17.390336999999995</c:v>
                </c:pt>
                <c:pt idx="7265">
                  <c:v>-19.325371000000001</c:v>
                </c:pt>
                <c:pt idx="7266">
                  <c:v>-21.174513000000001</c:v>
                </c:pt>
                <c:pt idx="7267">
                  <c:v>-22.865231999999995</c:v>
                </c:pt>
                <c:pt idx="7268">
                  <c:v>-24.303688000000001</c:v>
                </c:pt>
                <c:pt idx="7269">
                  <c:v>-25.444365000000001</c:v>
                </c:pt>
                <c:pt idx="7270">
                  <c:v>-26.274284000000005</c:v>
                </c:pt>
                <c:pt idx="7271">
                  <c:v>-26.829094000000001</c:v>
                </c:pt>
                <c:pt idx="7272">
                  <c:v>-27.151615000000003</c:v>
                </c:pt>
                <c:pt idx="7273">
                  <c:v>-27.308052</c:v>
                </c:pt>
                <c:pt idx="7274">
                  <c:v>-27.312533999999996</c:v>
                </c:pt>
                <c:pt idx="7275">
                  <c:v>-27.176421999999999</c:v>
                </c:pt>
                <c:pt idx="7276">
                  <c:v>-26.842566999999995</c:v>
                </c:pt>
                <c:pt idx="7277">
                  <c:v>-26.235277</c:v>
                </c:pt>
                <c:pt idx="7278">
                  <c:v>-25.299636999999997</c:v>
                </c:pt>
                <c:pt idx="7279">
                  <c:v>-23.998481999999996</c:v>
                </c:pt>
                <c:pt idx="7280">
                  <c:v>-22.345193999999996</c:v>
                </c:pt>
                <c:pt idx="7281">
                  <c:v>-20.440310999999998</c:v>
                </c:pt>
                <c:pt idx="7282">
                  <c:v>-18.428435999999994</c:v>
                </c:pt>
                <c:pt idx="7283">
                  <c:v>-16.452262999999995</c:v>
                </c:pt>
                <c:pt idx="7284">
                  <c:v>-14.696718000000001</c:v>
                </c:pt>
                <c:pt idx="7285">
                  <c:v>-13.277385000000001</c:v>
                </c:pt>
                <c:pt idx="7286">
                  <c:v>-12.211201999999998</c:v>
                </c:pt>
                <c:pt idx="7287">
                  <c:v>-11.502132000000001</c:v>
                </c:pt>
                <c:pt idx="7288">
                  <c:v>-11.02951</c:v>
                </c:pt>
                <c:pt idx="7289">
                  <c:v>-10.666274</c:v>
                </c:pt>
                <c:pt idx="7290">
                  <c:v>-10.260565</c:v>
                </c:pt>
                <c:pt idx="7291">
                  <c:v>-9.7093734999999999</c:v>
                </c:pt>
                <c:pt idx="7292">
                  <c:v>-8.9467363000000031</c:v>
                </c:pt>
                <c:pt idx="7293">
                  <c:v>-8.0046033999999988</c:v>
                </c:pt>
                <c:pt idx="7294">
                  <c:v>-6.9213047000000003</c:v>
                </c:pt>
                <c:pt idx="7295">
                  <c:v>-5.8005327999999992</c:v>
                </c:pt>
                <c:pt idx="7296">
                  <c:v>-4.7511229999999998</c:v>
                </c:pt>
                <c:pt idx="7297">
                  <c:v>-3.8316657999999992</c:v>
                </c:pt>
                <c:pt idx="7298">
                  <c:v>-3.0467675000000001</c:v>
                </c:pt>
                <c:pt idx="7299">
                  <c:v>-2.3758742999999996</c:v>
                </c:pt>
                <c:pt idx="7300">
                  <c:v>-1.7272115999999997</c:v>
                </c:pt>
                <c:pt idx="7301">
                  <c:v>-0.99021708999999991</c:v>
                </c:pt>
                <c:pt idx="7302">
                  <c:v>-9.1619574000000009E-2</c:v>
                </c:pt>
                <c:pt idx="7303">
                  <c:v>1.0325354</c:v>
                </c:pt>
                <c:pt idx="7304">
                  <c:v>2.3838853999999996</c:v>
                </c:pt>
                <c:pt idx="7305">
                  <c:v>3.9032168</c:v>
                </c:pt>
                <c:pt idx="7306">
                  <c:v>5.4899554000000004</c:v>
                </c:pt>
                <c:pt idx="7307">
                  <c:v>7.0437669999999999</c:v>
                </c:pt>
                <c:pt idx="7308">
                  <c:v>8.4655037000000029</c:v>
                </c:pt>
                <c:pt idx="7309">
                  <c:v>9.6935644000000014</c:v>
                </c:pt>
                <c:pt idx="7310">
                  <c:v>10.721740999999998</c:v>
                </c:pt>
                <c:pt idx="7311">
                  <c:v>11.606067999999999</c:v>
                </c:pt>
                <c:pt idx="7312">
                  <c:v>12.427245000000001</c:v>
                </c:pt>
                <c:pt idx="7313">
                  <c:v>13.257974999999998</c:v>
                </c:pt>
                <c:pt idx="7314">
                  <c:v>14.167244</c:v>
                </c:pt>
                <c:pt idx="7315">
                  <c:v>15.186878999999999</c:v>
                </c:pt>
                <c:pt idx="7316">
                  <c:v>16.272568</c:v>
                </c:pt>
                <c:pt idx="7317">
                  <c:v>17.391355999999998</c:v>
                </c:pt>
                <c:pt idx="7318">
                  <c:v>18.441877000000005</c:v>
                </c:pt>
                <c:pt idx="7319">
                  <c:v>19.354482999999995</c:v>
                </c:pt>
                <c:pt idx="7320">
                  <c:v>20.094094999999999</c:v>
                </c:pt>
                <c:pt idx="7321">
                  <c:v>20.649270999999999</c:v>
                </c:pt>
                <c:pt idx="7322">
                  <c:v>21.035378999999999</c:v>
                </c:pt>
                <c:pt idx="7323">
                  <c:v>21.304863000000005</c:v>
                </c:pt>
                <c:pt idx="7324">
                  <c:v>21.509025999999999</c:v>
                </c:pt>
                <c:pt idx="7325">
                  <c:v>21.638386000000001</c:v>
                </c:pt>
                <c:pt idx="7326">
                  <c:v>21.686287</c:v>
                </c:pt>
                <c:pt idx="7327">
                  <c:v>21.560805999999999</c:v>
                </c:pt>
                <c:pt idx="7328">
                  <c:v>21.201796000000002</c:v>
                </c:pt>
                <c:pt idx="7329">
                  <c:v>20.502122999999997</c:v>
                </c:pt>
                <c:pt idx="7330">
                  <c:v>19.421797000000002</c:v>
                </c:pt>
                <c:pt idx="7331">
                  <c:v>17.984458999999998</c:v>
                </c:pt>
                <c:pt idx="7332">
                  <c:v>16.223005000000001</c:v>
                </c:pt>
                <c:pt idx="7333">
                  <c:v>14.290120999999999</c:v>
                </c:pt>
                <c:pt idx="7334">
                  <c:v>12.300112</c:v>
                </c:pt>
                <c:pt idx="7335">
                  <c:v>10.380586000000003</c:v>
                </c:pt>
                <c:pt idx="7336">
                  <c:v>8.6321497000000011</c:v>
                </c:pt>
                <c:pt idx="7337">
                  <c:v>7.0560039999999997</c:v>
                </c:pt>
                <c:pt idx="7338">
                  <c:v>5.670615699999999</c:v>
                </c:pt>
                <c:pt idx="7339">
                  <c:v>4.3911189999999989</c:v>
                </c:pt>
                <c:pt idx="7340">
                  <c:v>3.1672573000000002</c:v>
                </c:pt>
                <c:pt idx="7341">
                  <c:v>1.9520000000000002</c:v>
                </c:pt>
                <c:pt idx="7342">
                  <c:v>0.75421691000000002</c:v>
                </c:pt>
                <c:pt idx="7343">
                  <c:v>-0.41440204000000008</c:v>
                </c:pt>
                <c:pt idx="7344">
                  <c:v>-1.4685599</c:v>
                </c:pt>
                <c:pt idx="7345">
                  <c:v>-2.371048899999999</c:v>
                </c:pt>
                <c:pt idx="7346">
                  <c:v>-3.0687435000000001</c:v>
                </c:pt>
                <c:pt idx="7347">
                  <c:v>-3.5764424999999993</c:v>
                </c:pt>
                <c:pt idx="7348">
                  <c:v>-3.9424161999999994</c:v>
                </c:pt>
                <c:pt idx="7349">
                  <c:v>-4.246097100000001</c:v>
                </c:pt>
                <c:pt idx="7350">
                  <c:v>-4.5795851000000001</c:v>
                </c:pt>
                <c:pt idx="7351">
                  <c:v>-4.9993172000000001</c:v>
                </c:pt>
                <c:pt idx="7352">
                  <c:v>-5.5394530000000008</c:v>
                </c:pt>
                <c:pt idx="7353">
                  <c:v>-6.1632937999999999</c:v>
                </c:pt>
                <c:pt idx="7354">
                  <c:v>-6.8214641</c:v>
                </c:pt>
                <c:pt idx="7355">
                  <c:v>-7.4250689000000003</c:v>
                </c:pt>
                <c:pt idx="7356">
                  <c:v>-7.926485099999999</c:v>
                </c:pt>
                <c:pt idx="7357">
                  <c:v>-8.2920980000000011</c:v>
                </c:pt>
                <c:pt idx="7358">
                  <c:v>-8.5349311999999991</c:v>
                </c:pt>
                <c:pt idx="7359">
                  <c:v>-8.7207717999999979</c:v>
                </c:pt>
                <c:pt idx="7360">
                  <c:v>-8.9004936000000008</c:v>
                </c:pt>
                <c:pt idx="7361">
                  <c:v>-9.1265316000000034</c:v>
                </c:pt>
                <c:pt idx="7362">
                  <c:v>-9.379499400000002</c:v>
                </c:pt>
                <c:pt idx="7363">
                  <c:v>-9.6262187999999984</c:v>
                </c:pt>
                <c:pt idx="7364">
                  <c:v>-9.7410888999999994</c:v>
                </c:pt>
                <c:pt idx="7365">
                  <c:v>-9.6320343000000008</c:v>
                </c:pt>
                <c:pt idx="7366">
                  <c:v>-9.1859818000000004</c:v>
                </c:pt>
                <c:pt idx="7367">
                  <c:v>-8.3625736000000028</c:v>
                </c:pt>
                <c:pt idx="7368">
                  <c:v>-7.1985792999999987</c:v>
                </c:pt>
                <c:pt idx="7369">
                  <c:v>-5.7827706000000001</c:v>
                </c:pt>
                <c:pt idx="7370">
                  <c:v>-4.2651281000000001</c:v>
                </c:pt>
                <c:pt idx="7371">
                  <c:v>-2.8218192999999996</c:v>
                </c:pt>
                <c:pt idx="7372">
                  <c:v>-1.5616885</c:v>
                </c:pt>
                <c:pt idx="7373">
                  <c:v>-0.57182765000000013</c:v>
                </c:pt>
                <c:pt idx="7374">
                  <c:v>0.17425203000000003</c:v>
                </c:pt>
                <c:pt idx="7375">
                  <c:v>0.70187706000000005</c:v>
                </c:pt>
                <c:pt idx="7376">
                  <c:v>1.1408731999999999</c:v>
                </c:pt>
                <c:pt idx="7377">
                  <c:v>1.5772275999999998</c:v>
                </c:pt>
                <c:pt idx="7378">
                  <c:v>2.0561132</c:v>
                </c:pt>
                <c:pt idx="7379">
                  <c:v>2.5839496</c:v>
                </c:pt>
                <c:pt idx="7380">
                  <c:v>3.1099060000000001</c:v>
                </c:pt>
                <c:pt idx="7381">
                  <c:v>3.5454146999999998</c:v>
                </c:pt>
                <c:pt idx="7382">
                  <c:v>3.8195330999999997</c:v>
                </c:pt>
              </c:numCache>
            </c:numRef>
          </c:yVal>
        </c:ser>
        <c:axId val="94120960"/>
        <c:axId val="94131328"/>
      </c:scatterChart>
      <c:valAx>
        <c:axId val="94120960"/>
        <c:scaling>
          <c:orientation val="minMax"/>
          <c:max val="6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[nsec]</a:t>
                </a:r>
              </a:p>
            </c:rich>
          </c:tx>
          <c:layout/>
        </c:title>
        <c:numFmt formatCode="General" sourceLinked="1"/>
        <c:tickLblPos val="nextTo"/>
        <c:crossAx val="94131328"/>
        <c:crossesAt val="-200"/>
        <c:crossBetween val="midCat"/>
      </c:valAx>
      <c:valAx>
        <c:axId val="9413132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E-Field</a:t>
                </a:r>
                <a:r>
                  <a:rPr lang="en-US" baseline="0"/>
                  <a:t> [arb. units]</a:t>
                </a:r>
              </a:p>
            </c:rich>
          </c:tx>
          <c:layout/>
        </c:title>
        <c:numFmt formatCode="General" sourceLinked="1"/>
        <c:tickLblPos val="nextTo"/>
        <c:crossAx val="9412096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5321592268416637"/>
          <c:y val="0.2252699278484821"/>
          <c:w val="0.20936234368490428"/>
          <c:h val="0.2015205118134766"/>
        </c:manualLayout>
      </c:layout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Dynamic E-Field (y-component)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 </a:t>
            </a:r>
            <a:r>
              <a:rPr lang="en-US" dirty="0"/>
              <a:t>Beam Axis</a:t>
            </a:r>
          </a:p>
        </c:rich>
      </c:tx>
      <c:layout/>
    </c:title>
    <c:plotArea>
      <c:layout/>
      <c:scatterChart>
        <c:scatterStyle val="lineMarker"/>
        <c:ser>
          <c:idx val="2"/>
          <c:order val="0"/>
          <c:tx>
            <c:v>PortSignal</c:v>
          </c:tx>
          <c:spPr>
            <a:ln w="31750">
              <a:solidFill>
                <a:schemeClr val="accent4"/>
              </a:solidFill>
            </a:ln>
          </c:spPr>
          <c:marker>
            <c:symbol val="none"/>
          </c:marker>
          <c:xVal>
            <c:numRef>
              <c:f>PortSignal_i1!$A$1:$A$7383</c:f>
              <c:numCache>
                <c:formatCode>General</c:formatCode>
                <c:ptCount val="7383"/>
                <c:pt idx="0">
                  <c:v>0</c:v>
                </c:pt>
                <c:pt idx="1">
                  <c:v>8.1264100000000001E-4</c:v>
                </c:pt>
                <c:pt idx="2">
                  <c:v>1.625282E-3</c:v>
                </c:pt>
                <c:pt idx="3">
                  <c:v>2.4379230999999999E-3</c:v>
                </c:pt>
                <c:pt idx="4">
                  <c:v>3.2505640000000001E-3</c:v>
                </c:pt>
                <c:pt idx="5">
                  <c:v>4.0632048999999998E-3</c:v>
                </c:pt>
                <c:pt idx="6">
                  <c:v>4.8758461999999997E-3</c:v>
                </c:pt>
                <c:pt idx="7">
                  <c:v>5.6884876000000001E-3</c:v>
                </c:pt>
                <c:pt idx="8">
                  <c:v>6.5011280000000001E-3</c:v>
                </c:pt>
                <c:pt idx="9">
                  <c:v>7.3137693E-3</c:v>
                </c:pt>
                <c:pt idx="10">
                  <c:v>8.1264097E-3</c:v>
                </c:pt>
                <c:pt idx="11">
                  <c:v>8.9390519999999994E-3</c:v>
                </c:pt>
                <c:pt idx="12">
                  <c:v>9.7516923999999994E-3</c:v>
                </c:pt>
                <c:pt idx="13">
                  <c:v>1.0564333E-2</c:v>
                </c:pt>
                <c:pt idx="14">
                  <c:v>1.1376974999999999E-2</c:v>
                </c:pt>
                <c:pt idx="15">
                  <c:v>1.2189616E-2</c:v>
                </c:pt>
                <c:pt idx="16">
                  <c:v>1.3002256E-2</c:v>
                </c:pt>
                <c:pt idx="17">
                  <c:v>1.3814898000000001E-2</c:v>
                </c:pt>
                <c:pt idx="18">
                  <c:v>1.4627539E-2</c:v>
                </c:pt>
                <c:pt idx="19">
                  <c:v>1.544018E-2</c:v>
                </c:pt>
                <c:pt idx="20">
                  <c:v>1.6252819000000002E-2</c:v>
                </c:pt>
                <c:pt idx="21">
                  <c:v>1.7065462E-2</c:v>
                </c:pt>
                <c:pt idx="22">
                  <c:v>1.7878103999999999E-2</c:v>
                </c:pt>
                <c:pt idx="23">
                  <c:v>1.8690742999999999E-2</c:v>
                </c:pt>
                <c:pt idx="24">
                  <c:v>1.9503385000000002E-2</c:v>
                </c:pt>
                <c:pt idx="25">
                  <c:v>2.0316027E-2</c:v>
                </c:pt>
                <c:pt idx="26">
                  <c:v>2.1128666000000001E-2</c:v>
                </c:pt>
                <c:pt idx="27">
                  <c:v>2.1941308E-2</c:v>
                </c:pt>
                <c:pt idx="28">
                  <c:v>2.2753949999999998E-2</c:v>
                </c:pt>
                <c:pt idx="29">
                  <c:v>2.3566588999999999E-2</c:v>
                </c:pt>
                <c:pt idx="30">
                  <c:v>2.4379231000000001E-2</c:v>
                </c:pt>
                <c:pt idx="31">
                  <c:v>2.5191873E-2</c:v>
                </c:pt>
                <c:pt idx="32">
                  <c:v>2.6004512E-2</c:v>
                </c:pt>
                <c:pt idx="33">
                  <c:v>2.6817153999999999E-2</c:v>
                </c:pt>
                <c:pt idx="34">
                  <c:v>2.7629796000000002E-2</c:v>
                </c:pt>
                <c:pt idx="35">
                  <c:v>2.8442437000000001E-2</c:v>
                </c:pt>
                <c:pt idx="36">
                  <c:v>2.9255077000000001E-2</c:v>
                </c:pt>
                <c:pt idx="37">
                  <c:v>3.0067719999999999E-2</c:v>
                </c:pt>
                <c:pt idx="38">
                  <c:v>3.0880359999999999E-2</c:v>
                </c:pt>
                <c:pt idx="39">
                  <c:v>3.1692999999999999E-2</c:v>
                </c:pt>
                <c:pt idx="40">
                  <c:v>3.2505639000000003E-2</c:v>
                </c:pt>
                <c:pt idx="41">
                  <c:v>3.3318280999999998E-2</c:v>
                </c:pt>
                <c:pt idx="42">
                  <c:v>3.4130923000000001E-2</c:v>
                </c:pt>
                <c:pt idx="43">
                  <c:v>3.4943566000000002E-2</c:v>
                </c:pt>
                <c:pt idx="44">
                  <c:v>3.5756207999999998E-2</c:v>
                </c:pt>
                <c:pt idx="45">
                  <c:v>3.6568847000000002E-2</c:v>
                </c:pt>
                <c:pt idx="46">
                  <c:v>3.7381484999999999E-2</c:v>
                </c:pt>
                <c:pt idx="47">
                  <c:v>3.8194127000000001E-2</c:v>
                </c:pt>
                <c:pt idx="48">
                  <c:v>3.9006770000000003E-2</c:v>
                </c:pt>
                <c:pt idx="49">
                  <c:v>3.9819411999999998E-2</c:v>
                </c:pt>
                <c:pt idx="50">
                  <c:v>4.0632054000000001E-2</c:v>
                </c:pt>
                <c:pt idx="51">
                  <c:v>4.1444692999999998E-2</c:v>
                </c:pt>
                <c:pt idx="52">
                  <c:v>4.2257331000000002E-2</c:v>
                </c:pt>
                <c:pt idx="53">
                  <c:v>4.3069973999999997E-2</c:v>
                </c:pt>
                <c:pt idx="54">
                  <c:v>4.3882615999999999E-2</c:v>
                </c:pt>
                <c:pt idx="55">
                  <c:v>4.4695258000000002E-2</c:v>
                </c:pt>
                <c:pt idx="56">
                  <c:v>4.5507899999999997E-2</c:v>
                </c:pt>
                <c:pt idx="57">
                  <c:v>4.6320539000000001E-2</c:v>
                </c:pt>
                <c:pt idx="58">
                  <c:v>4.7133177999999998E-2</c:v>
                </c:pt>
                <c:pt idx="59">
                  <c:v>4.794582E-2</c:v>
                </c:pt>
                <c:pt idx="60">
                  <c:v>4.8758462000000002E-2</c:v>
                </c:pt>
                <c:pt idx="61">
                  <c:v>4.9571103999999998E-2</c:v>
                </c:pt>
                <c:pt idx="62">
                  <c:v>5.0383747E-2</c:v>
                </c:pt>
                <c:pt idx="63">
                  <c:v>5.1196384999999997E-2</c:v>
                </c:pt>
                <c:pt idx="64">
                  <c:v>5.2009024000000001E-2</c:v>
                </c:pt>
                <c:pt idx="65">
                  <c:v>5.2821666000000003E-2</c:v>
                </c:pt>
                <c:pt idx="66">
                  <c:v>5.3634307999999999E-2</c:v>
                </c:pt>
                <c:pt idx="67">
                  <c:v>5.4446951E-2</c:v>
                </c:pt>
                <c:pt idx="68">
                  <c:v>5.5259593000000003E-2</c:v>
                </c:pt>
                <c:pt idx="69">
                  <c:v>5.6072231E-2</c:v>
                </c:pt>
                <c:pt idx="70">
                  <c:v>5.6884874000000002E-2</c:v>
                </c:pt>
                <c:pt idx="71">
                  <c:v>5.7697511999999999E-2</c:v>
                </c:pt>
                <c:pt idx="72">
                  <c:v>5.8510154000000002E-2</c:v>
                </c:pt>
                <c:pt idx="73">
                  <c:v>5.9322796999999997E-2</c:v>
                </c:pt>
                <c:pt idx="74">
                  <c:v>6.0135438999999999E-2</c:v>
                </c:pt>
                <c:pt idx="75">
                  <c:v>6.0948081000000001E-2</c:v>
                </c:pt>
                <c:pt idx="76">
                  <c:v>6.1760719999999998E-2</c:v>
                </c:pt>
                <c:pt idx="77">
                  <c:v>6.2573366000000005E-2</c:v>
                </c:pt>
                <c:pt idx="78">
                  <c:v>6.3386000999999997E-2</c:v>
                </c:pt>
                <c:pt idx="79">
                  <c:v>6.4198643E-2</c:v>
                </c:pt>
                <c:pt idx="80">
                  <c:v>6.5011278000000006E-2</c:v>
                </c:pt>
                <c:pt idx="81">
                  <c:v>6.5823919999999994E-2</c:v>
                </c:pt>
                <c:pt idx="82">
                  <c:v>6.6636561999999996E-2</c:v>
                </c:pt>
                <c:pt idx="83">
                  <c:v>6.7449204999999998E-2</c:v>
                </c:pt>
                <c:pt idx="84">
                  <c:v>6.8261847E-2</c:v>
                </c:pt>
                <c:pt idx="85">
                  <c:v>6.9074489000000003E-2</c:v>
                </c:pt>
                <c:pt idx="86">
                  <c:v>6.9887131000000005E-2</c:v>
                </c:pt>
                <c:pt idx="87">
                  <c:v>7.0699774000000007E-2</c:v>
                </c:pt>
                <c:pt idx="88">
                  <c:v>7.1512415999999995E-2</c:v>
                </c:pt>
                <c:pt idx="89">
                  <c:v>7.2325057999999998E-2</c:v>
                </c:pt>
                <c:pt idx="90">
                  <c:v>7.3137693000000004E-2</c:v>
                </c:pt>
                <c:pt idx="91">
                  <c:v>7.3950335000000006E-2</c:v>
                </c:pt>
                <c:pt idx="92">
                  <c:v>7.4762969999999998E-2</c:v>
                </c:pt>
                <c:pt idx="93">
                  <c:v>7.5575612E-2</c:v>
                </c:pt>
                <c:pt idx="94">
                  <c:v>7.6388255000000002E-2</c:v>
                </c:pt>
                <c:pt idx="95">
                  <c:v>7.7200897000000004E-2</c:v>
                </c:pt>
                <c:pt idx="96">
                  <c:v>7.8013539000000007E-2</c:v>
                </c:pt>
                <c:pt idx="97">
                  <c:v>7.8826181999999995E-2</c:v>
                </c:pt>
                <c:pt idx="98">
                  <c:v>7.9638823999999997E-2</c:v>
                </c:pt>
                <c:pt idx="99">
                  <c:v>8.0451465999999999E-2</c:v>
                </c:pt>
                <c:pt idx="100">
                  <c:v>8.1264108000000002E-2</c:v>
                </c:pt>
                <c:pt idx="101">
                  <c:v>8.2076751000000003E-2</c:v>
                </c:pt>
                <c:pt idx="102">
                  <c:v>8.2889385999999995E-2</c:v>
                </c:pt>
                <c:pt idx="103">
                  <c:v>8.3702027999999998E-2</c:v>
                </c:pt>
                <c:pt idx="104">
                  <c:v>8.4514663000000004E-2</c:v>
                </c:pt>
                <c:pt idx="105">
                  <c:v>8.5327305000000006E-2</c:v>
                </c:pt>
                <c:pt idx="106">
                  <c:v>8.6139946999999994E-2</c:v>
                </c:pt>
                <c:pt idx="107">
                  <c:v>8.6952588999999997E-2</c:v>
                </c:pt>
                <c:pt idx="108">
                  <c:v>8.7765231999999999E-2</c:v>
                </c:pt>
                <c:pt idx="109">
                  <c:v>8.8577874000000001E-2</c:v>
                </c:pt>
                <c:pt idx="110">
                  <c:v>8.9390516000000003E-2</c:v>
                </c:pt>
                <c:pt idx="111">
                  <c:v>9.0203159000000005E-2</c:v>
                </c:pt>
                <c:pt idx="112">
                  <c:v>9.1015800999999993E-2</c:v>
                </c:pt>
                <c:pt idx="113">
                  <c:v>9.1828442999999996E-2</c:v>
                </c:pt>
                <c:pt idx="114">
                  <c:v>9.2641078000000002E-2</c:v>
                </c:pt>
                <c:pt idx="115">
                  <c:v>9.3453720000000004E-2</c:v>
                </c:pt>
                <c:pt idx="116">
                  <c:v>9.4266354999999996E-2</c:v>
                </c:pt>
                <c:pt idx="117">
                  <c:v>9.5078996999999998E-2</c:v>
                </c:pt>
                <c:pt idx="118">
                  <c:v>9.589164E-2</c:v>
                </c:pt>
                <c:pt idx="119">
                  <c:v>9.6704282000000003E-2</c:v>
                </c:pt>
                <c:pt idx="120">
                  <c:v>9.7516924000000005E-2</c:v>
                </c:pt>
                <c:pt idx="121">
                  <c:v>9.8329565999999993E-2</c:v>
                </c:pt>
                <c:pt idx="122">
                  <c:v>9.9142208999999995E-2</c:v>
                </c:pt>
                <c:pt idx="123">
                  <c:v>9.9954850999999997E-2</c:v>
                </c:pt>
                <c:pt idx="124">
                  <c:v>0.10076749</c:v>
                </c:pt>
                <c:pt idx="125">
                  <c:v>0.10158014</c:v>
                </c:pt>
                <c:pt idx="126">
                  <c:v>0.10239276999999999</c:v>
                </c:pt>
                <c:pt idx="127">
                  <c:v>0.10320541</c:v>
                </c:pt>
                <c:pt idx="128">
                  <c:v>0.10401805</c:v>
                </c:pt>
                <c:pt idx="129">
                  <c:v>0.10483069</c:v>
                </c:pt>
                <c:pt idx="130">
                  <c:v>0.10564332999999999</c:v>
                </c:pt>
                <c:pt idx="131">
                  <c:v>0.10645597</c:v>
                </c:pt>
                <c:pt idx="132">
                  <c:v>0.10726862</c:v>
                </c:pt>
                <c:pt idx="133">
                  <c:v>0.10808126</c:v>
                </c:pt>
                <c:pt idx="134">
                  <c:v>0.1088939</c:v>
                </c:pt>
                <c:pt idx="135">
                  <c:v>0.10970654000000001</c:v>
                </c:pt>
                <c:pt idx="136">
                  <c:v>0.11051919</c:v>
                </c:pt>
                <c:pt idx="137">
                  <c:v>0.11133182</c:v>
                </c:pt>
                <c:pt idx="138">
                  <c:v>0.11214446</c:v>
                </c:pt>
                <c:pt idx="139">
                  <c:v>0.11295711</c:v>
                </c:pt>
                <c:pt idx="140">
                  <c:v>0.11376975</c:v>
                </c:pt>
                <c:pt idx="141">
                  <c:v>0.11458238</c:v>
                </c:pt>
                <c:pt idx="142">
                  <c:v>0.11539502</c:v>
                </c:pt>
                <c:pt idx="143">
                  <c:v>0.11620767</c:v>
                </c:pt>
                <c:pt idx="144">
                  <c:v>0.11702031</c:v>
                </c:pt>
                <c:pt idx="145">
                  <c:v>0.11783295000000001</c:v>
                </c:pt>
                <c:pt idx="146">
                  <c:v>0.11864559</c:v>
                </c:pt>
                <c:pt idx="147">
                  <c:v>0.11945823999999999</c:v>
                </c:pt>
                <c:pt idx="148">
                  <c:v>0.12027088</c:v>
                </c:pt>
                <c:pt idx="149">
                  <c:v>0.12108352</c:v>
                </c:pt>
                <c:pt idx="150">
                  <c:v>0.12189616</c:v>
                </c:pt>
                <c:pt idx="151">
                  <c:v>0.12270880000000001</c:v>
                </c:pt>
                <c:pt idx="152">
                  <c:v>0.12352144</c:v>
                </c:pt>
                <c:pt idx="153">
                  <c:v>0.12433408</c:v>
                </c:pt>
                <c:pt idx="154">
                  <c:v>0.12514673000000001</c:v>
                </c:pt>
                <c:pt idx="155">
                  <c:v>0.12595935</c:v>
                </c:pt>
                <c:pt idx="156">
                  <c:v>0.126772</c:v>
                </c:pt>
                <c:pt idx="157">
                  <c:v>0.12758464</c:v>
                </c:pt>
                <c:pt idx="158">
                  <c:v>0.12839729</c:v>
                </c:pt>
                <c:pt idx="159">
                  <c:v>0.12920992000000001</c:v>
                </c:pt>
                <c:pt idx="160">
                  <c:v>0.13002256000000001</c:v>
                </c:pt>
                <c:pt idx="161">
                  <c:v>0.13083521000000001</c:v>
                </c:pt>
                <c:pt idx="162">
                  <c:v>0.13164783999999999</c:v>
                </c:pt>
                <c:pt idx="163">
                  <c:v>0.13246048999999999</c:v>
                </c:pt>
                <c:pt idx="164">
                  <c:v>0.13327311999999999</c:v>
                </c:pt>
                <c:pt idx="165">
                  <c:v>0.13408576999999999</c:v>
                </c:pt>
                <c:pt idx="166">
                  <c:v>0.13489841</c:v>
                </c:pt>
                <c:pt idx="167">
                  <c:v>0.13571105999999999</c:v>
                </c:pt>
                <c:pt idx="168">
                  <c:v>0.13652369</c:v>
                </c:pt>
                <c:pt idx="169">
                  <c:v>0.13733634</c:v>
                </c:pt>
                <c:pt idx="170">
                  <c:v>0.13814898</c:v>
                </c:pt>
                <c:pt idx="171">
                  <c:v>0.13896161000000001</c:v>
                </c:pt>
                <c:pt idx="172">
                  <c:v>0.13977426000000001</c:v>
                </c:pt>
                <c:pt idx="173">
                  <c:v>0.14058689999999999</c:v>
                </c:pt>
                <c:pt idx="174">
                  <c:v>0.14139955000000001</c:v>
                </c:pt>
                <c:pt idx="175">
                  <c:v>0.14221217999999999</c:v>
                </c:pt>
                <c:pt idx="176">
                  <c:v>0.14302482999999999</c:v>
                </c:pt>
                <c:pt idx="177">
                  <c:v>0.14383747</c:v>
                </c:pt>
                <c:pt idx="178">
                  <c:v>0.14465011999999999</c:v>
                </c:pt>
                <c:pt idx="179">
                  <c:v>0.14546274000000001</c:v>
                </c:pt>
                <c:pt idx="180">
                  <c:v>0.14627539000000001</c:v>
                </c:pt>
                <c:pt idx="181">
                  <c:v>0.14708802000000001</c:v>
                </c:pt>
                <c:pt idx="182">
                  <c:v>0.14790067000000001</c:v>
                </c:pt>
                <c:pt idx="183">
                  <c:v>0.14871330999999999</c:v>
                </c:pt>
                <c:pt idx="184">
                  <c:v>0.14952594</c:v>
                </c:pt>
                <c:pt idx="185">
                  <c:v>0.15033858999999999</c:v>
                </c:pt>
                <c:pt idx="186">
                  <c:v>0.15115122</c:v>
                </c:pt>
                <c:pt idx="187">
                  <c:v>0.15196387</c:v>
                </c:pt>
                <c:pt idx="188">
                  <c:v>0.15277651</c:v>
                </c:pt>
                <c:pt idx="189">
                  <c:v>0.15358916</c:v>
                </c:pt>
                <c:pt idx="190">
                  <c:v>0.15440179000000001</c:v>
                </c:pt>
                <c:pt idx="191">
                  <c:v>0.15521444000000001</c:v>
                </c:pt>
                <c:pt idx="192">
                  <c:v>0.15602708000000001</c:v>
                </c:pt>
                <c:pt idx="193">
                  <c:v>0.15683973000000001</c:v>
                </c:pt>
                <c:pt idx="194">
                  <c:v>0.15765235999999999</c:v>
                </c:pt>
                <c:pt idx="195">
                  <c:v>0.15846499999999999</c:v>
                </c:pt>
                <c:pt idx="196">
                  <c:v>0.15927764999999999</c:v>
                </c:pt>
                <c:pt idx="197">
                  <c:v>0.16009028</c:v>
                </c:pt>
                <c:pt idx="198">
                  <c:v>0.16090293</c:v>
                </c:pt>
                <c:pt idx="199">
                  <c:v>0.16171557</c:v>
                </c:pt>
                <c:pt idx="200">
                  <c:v>0.16252822</c:v>
                </c:pt>
                <c:pt idx="201">
                  <c:v>0.16334085000000001</c:v>
                </c:pt>
                <c:pt idx="202">
                  <c:v>0.16415350000000001</c:v>
                </c:pt>
                <c:pt idx="203">
                  <c:v>0.16496611999999999</c:v>
                </c:pt>
                <c:pt idx="204">
                  <c:v>0.16577876999999999</c:v>
                </c:pt>
                <c:pt idx="205">
                  <c:v>0.16659141</c:v>
                </c:pt>
                <c:pt idx="206">
                  <c:v>0.16740405999999999</c:v>
                </c:pt>
                <c:pt idx="207">
                  <c:v>0.16821669</c:v>
                </c:pt>
                <c:pt idx="208">
                  <c:v>0.16902933000000001</c:v>
                </c:pt>
                <c:pt idx="209">
                  <c:v>0.16984197000000001</c:v>
                </c:pt>
                <c:pt idx="210">
                  <c:v>0.17065461000000001</c:v>
                </c:pt>
                <c:pt idx="211">
                  <c:v>0.17146726000000001</c:v>
                </c:pt>
                <c:pt idx="212">
                  <c:v>0.17227988999999999</c:v>
                </c:pt>
                <c:pt idx="213">
                  <c:v>0.17309253999999999</c:v>
                </c:pt>
                <c:pt idx="214">
                  <c:v>0.17390517999999999</c:v>
                </c:pt>
                <c:pt idx="215">
                  <c:v>0.17471782999999999</c:v>
                </c:pt>
                <c:pt idx="216">
                  <c:v>0.17553046</c:v>
                </c:pt>
                <c:pt idx="217">
                  <c:v>0.17634311</c:v>
                </c:pt>
                <c:pt idx="218">
                  <c:v>0.17715575</c:v>
                </c:pt>
                <c:pt idx="219">
                  <c:v>0.17796838000000001</c:v>
                </c:pt>
                <c:pt idx="220">
                  <c:v>0.17878103000000001</c:v>
                </c:pt>
                <c:pt idx="221">
                  <c:v>0.17959367000000001</c:v>
                </c:pt>
                <c:pt idx="222">
                  <c:v>0.18040632000000001</c:v>
                </c:pt>
                <c:pt idx="223">
                  <c:v>0.18121894999999999</c:v>
                </c:pt>
                <c:pt idx="224">
                  <c:v>0.18203159999999999</c:v>
                </c:pt>
                <c:pt idx="225">
                  <c:v>0.18284423999999999</c:v>
                </c:pt>
                <c:pt idx="226">
                  <c:v>0.18365688999999999</c:v>
                </c:pt>
                <c:pt idx="227">
                  <c:v>0.18446951</c:v>
                </c:pt>
                <c:pt idx="228">
                  <c:v>0.18528216</c:v>
                </c:pt>
                <c:pt idx="229">
                  <c:v>0.18609479000000001</c:v>
                </c:pt>
                <c:pt idx="230">
                  <c:v>0.18690744000000001</c:v>
                </c:pt>
                <c:pt idx="231">
                  <c:v>0.18772008000000001</c:v>
                </c:pt>
                <c:pt idx="232">
                  <c:v>0.18853270999999999</c:v>
                </c:pt>
                <c:pt idx="233">
                  <c:v>0.18934535999999999</c:v>
                </c:pt>
                <c:pt idx="234">
                  <c:v>0.19015799</c:v>
                </c:pt>
                <c:pt idx="235">
                  <c:v>0.19097064</c:v>
                </c:pt>
                <c:pt idx="236">
                  <c:v>0.19178328</c:v>
                </c:pt>
                <c:pt idx="237">
                  <c:v>0.19259593</c:v>
                </c:pt>
                <c:pt idx="238">
                  <c:v>0.19340856000000001</c:v>
                </c:pt>
                <c:pt idx="239">
                  <c:v>0.19422121000000001</c:v>
                </c:pt>
                <c:pt idx="240">
                  <c:v>0.19503385000000001</c:v>
                </c:pt>
                <c:pt idx="241">
                  <c:v>0.19584650000000001</c:v>
                </c:pt>
                <c:pt idx="242">
                  <c:v>0.19665912999999999</c:v>
                </c:pt>
                <c:pt idx="243">
                  <c:v>0.19747176999999999</c:v>
                </c:pt>
                <c:pt idx="244">
                  <c:v>0.19828441999999999</c:v>
                </c:pt>
                <c:pt idx="245">
                  <c:v>0.19909705</c:v>
                </c:pt>
                <c:pt idx="246">
                  <c:v>0.1999097</c:v>
                </c:pt>
                <c:pt idx="247">
                  <c:v>0.20072234</c:v>
                </c:pt>
                <c:pt idx="248">
                  <c:v>0.20153499</c:v>
                </c:pt>
                <c:pt idx="249">
                  <c:v>0.20234762000000001</c:v>
                </c:pt>
                <c:pt idx="250">
                  <c:v>0.20316027</c:v>
                </c:pt>
                <c:pt idx="251">
                  <c:v>0.20397288999999999</c:v>
                </c:pt>
                <c:pt idx="252">
                  <c:v>0.20478553999999999</c:v>
                </c:pt>
                <c:pt idx="253">
                  <c:v>0.20559817999999999</c:v>
                </c:pt>
                <c:pt idx="254">
                  <c:v>0.20641082999999999</c:v>
                </c:pt>
                <c:pt idx="255">
                  <c:v>0.20722346</c:v>
                </c:pt>
                <c:pt idx="256">
                  <c:v>0.20803609000000001</c:v>
                </c:pt>
                <c:pt idx="257">
                  <c:v>0.20884874</c:v>
                </c:pt>
                <c:pt idx="258">
                  <c:v>0.20966138000000001</c:v>
                </c:pt>
                <c:pt idx="259">
                  <c:v>0.21047403000000001</c:v>
                </c:pt>
                <c:pt idx="260">
                  <c:v>0.21128665999999999</c:v>
                </c:pt>
                <c:pt idx="261">
                  <c:v>0.21209931000000001</c:v>
                </c:pt>
                <c:pt idx="262">
                  <c:v>0.21291194999999999</c:v>
                </c:pt>
                <c:pt idx="263">
                  <c:v>0.21372459999999999</c:v>
                </c:pt>
                <c:pt idx="264">
                  <c:v>0.21453723</c:v>
                </c:pt>
                <c:pt idx="265">
                  <c:v>0.21534987999999999</c:v>
                </c:pt>
                <c:pt idx="266">
                  <c:v>0.21616252</c:v>
                </c:pt>
                <c:pt idx="267">
                  <c:v>0.21697516999999999</c:v>
                </c:pt>
                <c:pt idx="268">
                  <c:v>0.2177878</c:v>
                </c:pt>
                <c:pt idx="269">
                  <c:v>0.21860044000000001</c:v>
                </c:pt>
                <c:pt idx="270">
                  <c:v>0.21941309000000001</c:v>
                </c:pt>
                <c:pt idx="271">
                  <c:v>0.22022572000000001</c:v>
                </c:pt>
                <c:pt idx="272">
                  <c:v>0.22103837000000001</c:v>
                </c:pt>
                <c:pt idx="273">
                  <c:v>0.22185100999999999</c:v>
                </c:pt>
                <c:pt idx="274">
                  <c:v>0.22266364</c:v>
                </c:pt>
                <c:pt idx="275">
                  <c:v>0.22347628</c:v>
                </c:pt>
                <c:pt idx="276">
                  <c:v>0.22428893</c:v>
                </c:pt>
                <c:pt idx="277">
                  <c:v>0.22510156000000001</c:v>
                </c:pt>
                <c:pt idx="278">
                  <c:v>0.22591421</c:v>
                </c:pt>
                <c:pt idx="279">
                  <c:v>0.22672684000000001</c:v>
                </c:pt>
                <c:pt idx="280">
                  <c:v>0.22753949000000001</c:v>
                </c:pt>
                <c:pt idx="281">
                  <c:v>0.22835212999999999</c:v>
                </c:pt>
                <c:pt idx="282">
                  <c:v>0.22916476</c:v>
                </c:pt>
                <c:pt idx="283">
                  <c:v>0.22997740999999999</c:v>
                </c:pt>
                <c:pt idx="284">
                  <c:v>0.23079005</c:v>
                </c:pt>
                <c:pt idx="285">
                  <c:v>0.23160269999999999</c:v>
                </c:pt>
                <c:pt idx="286">
                  <c:v>0.23241533</c:v>
                </c:pt>
                <c:pt idx="287">
                  <c:v>0.23322797000000001</c:v>
                </c:pt>
                <c:pt idx="288">
                  <c:v>0.23404062</c:v>
                </c:pt>
                <c:pt idx="289">
                  <c:v>0.23485325000000001</c:v>
                </c:pt>
                <c:pt idx="290">
                  <c:v>0.23566590000000001</c:v>
                </c:pt>
                <c:pt idx="291">
                  <c:v>0.23647853999999999</c:v>
                </c:pt>
                <c:pt idx="292">
                  <c:v>0.23729119000000001</c:v>
                </c:pt>
                <c:pt idx="293">
                  <c:v>0.23810381999999999</c:v>
                </c:pt>
                <c:pt idx="294">
                  <c:v>0.23891646999999999</c:v>
                </c:pt>
                <c:pt idx="295">
                  <c:v>0.23972909000000001</c:v>
                </c:pt>
                <c:pt idx="296">
                  <c:v>0.24054175999999999</c:v>
                </c:pt>
                <c:pt idx="297">
                  <c:v>0.24135438000000001</c:v>
                </c:pt>
                <c:pt idx="298">
                  <c:v>0.24216704</c:v>
                </c:pt>
                <c:pt idx="299">
                  <c:v>0.24297965999999999</c:v>
                </c:pt>
                <c:pt idx="300">
                  <c:v>0.24379233</c:v>
                </c:pt>
                <c:pt idx="301">
                  <c:v>0.24460494999999999</c:v>
                </c:pt>
                <c:pt idx="302">
                  <c:v>0.24541761000000001</c:v>
                </c:pt>
                <c:pt idx="303">
                  <c:v>0.24623022999999999</c:v>
                </c:pt>
                <c:pt idx="304">
                  <c:v>0.24704287999999999</c:v>
                </c:pt>
                <c:pt idx="305">
                  <c:v>0.24785551</c:v>
                </c:pt>
                <c:pt idx="306">
                  <c:v>0.24866816</c:v>
                </c:pt>
                <c:pt idx="307">
                  <c:v>0.2494808</c:v>
                </c:pt>
                <c:pt idx="308">
                  <c:v>0.25029346000000002</c:v>
                </c:pt>
                <c:pt idx="309">
                  <c:v>0.25110608000000001</c:v>
                </c:pt>
                <c:pt idx="310">
                  <c:v>0.2519187</c:v>
                </c:pt>
                <c:pt idx="311">
                  <c:v>0.25273135000000002</c:v>
                </c:pt>
                <c:pt idx="312">
                  <c:v>0.25354399999999999</c:v>
                </c:pt>
                <c:pt idx="313">
                  <c:v>0.25435665000000002</c:v>
                </c:pt>
                <c:pt idx="314">
                  <c:v>0.25516927</c:v>
                </c:pt>
                <c:pt idx="315">
                  <c:v>0.25598191999999997</c:v>
                </c:pt>
                <c:pt idx="316">
                  <c:v>0.25679457</c:v>
                </c:pt>
                <c:pt idx="317">
                  <c:v>0.25760722000000003</c:v>
                </c:pt>
                <c:pt idx="318">
                  <c:v>0.25841984000000001</c:v>
                </c:pt>
                <c:pt idx="319">
                  <c:v>0.25923248999999998</c:v>
                </c:pt>
                <c:pt idx="320">
                  <c:v>0.26004511000000002</c:v>
                </c:pt>
                <c:pt idx="321">
                  <c:v>0.26085778999999998</c:v>
                </c:pt>
                <c:pt idx="322">
                  <c:v>0.26167041000000002</c:v>
                </c:pt>
                <c:pt idx="323">
                  <c:v>0.26248305999999999</c:v>
                </c:pt>
                <c:pt idx="324">
                  <c:v>0.26329567999999998</c:v>
                </c:pt>
                <c:pt idx="325">
                  <c:v>0.26410835999999999</c:v>
                </c:pt>
                <c:pt idx="326">
                  <c:v>0.26492097999999997</c:v>
                </c:pt>
                <c:pt idx="327">
                  <c:v>0.26573363</c:v>
                </c:pt>
                <c:pt idx="328">
                  <c:v>0.26654624999999998</c:v>
                </c:pt>
                <c:pt idx="329">
                  <c:v>0.26735890000000001</c:v>
                </c:pt>
                <c:pt idx="330">
                  <c:v>0.26817154999999998</c:v>
                </c:pt>
                <c:pt idx="331">
                  <c:v>0.26898420000000001</c:v>
                </c:pt>
                <c:pt idx="332">
                  <c:v>0.26979681999999999</c:v>
                </c:pt>
                <c:pt idx="333">
                  <c:v>0.27060947000000002</c:v>
                </c:pt>
                <c:pt idx="334">
                  <c:v>0.27142211999999999</c:v>
                </c:pt>
                <c:pt idx="335">
                  <c:v>0.27223473999999998</c:v>
                </c:pt>
                <c:pt idx="336">
                  <c:v>0.27304739</c:v>
                </c:pt>
                <c:pt idx="337">
                  <c:v>0.27386000999999999</c:v>
                </c:pt>
                <c:pt idx="338">
                  <c:v>0.27467269</c:v>
                </c:pt>
                <c:pt idx="339">
                  <c:v>0.27548530999999998</c:v>
                </c:pt>
                <c:pt idx="340">
                  <c:v>0.27629796000000001</c:v>
                </c:pt>
                <c:pt idx="341">
                  <c:v>0.27711058</c:v>
                </c:pt>
                <c:pt idx="342">
                  <c:v>0.27792323000000002</c:v>
                </c:pt>
                <c:pt idx="343">
                  <c:v>0.27873587999999999</c:v>
                </c:pt>
                <c:pt idx="344">
                  <c:v>0.27954853000000002</c:v>
                </c:pt>
                <c:pt idx="345">
                  <c:v>0.28036115</c:v>
                </c:pt>
                <c:pt idx="346">
                  <c:v>0.28117379999999997</c:v>
                </c:pt>
                <c:pt idx="347">
                  <c:v>0.28198645</c:v>
                </c:pt>
                <c:pt idx="348">
                  <c:v>0.28279908999999998</c:v>
                </c:pt>
                <c:pt idx="349">
                  <c:v>0.28361171000000002</c:v>
                </c:pt>
                <c:pt idx="350">
                  <c:v>0.28442435999999999</c:v>
                </c:pt>
                <c:pt idx="351">
                  <c:v>0.28523701000000001</c:v>
                </c:pt>
                <c:pt idx="352">
                  <c:v>0.28604965999999998</c:v>
                </c:pt>
                <c:pt idx="353">
                  <c:v>0.28686228000000003</c:v>
                </c:pt>
                <c:pt idx="354">
                  <c:v>0.28767493</c:v>
                </c:pt>
                <c:pt idx="355">
                  <c:v>0.28848754999999998</c:v>
                </c:pt>
                <c:pt idx="356">
                  <c:v>0.28930022999999999</c:v>
                </c:pt>
                <c:pt idx="357">
                  <c:v>0.29011284999999998</c:v>
                </c:pt>
                <c:pt idx="358">
                  <c:v>0.29092547000000002</c:v>
                </c:pt>
                <c:pt idx="359">
                  <c:v>0.29173811999999999</c:v>
                </c:pt>
                <c:pt idx="360">
                  <c:v>0.29255077000000002</c:v>
                </c:pt>
                <c:pt idx="361">
                  <c:v>0.29336341999999999</c:v>
                </c:pt>
                <c:pt idx="362">
                  <c:v>0.29417604000000003</c:v>
                </c:pt>
                <c:pt idx="363">
                  <c:v>0.29498869</c:v>
                </c:pt>
                <c:pt idx="364">
                  <c:v>0.29580134000000002</c:v>
                </c:pt>
                <c:pt idx="365">
                  <c:v>0.29661398999999999</c:v>
                </c:pt>
                <c:pt idx="366">
                  <c:v>0.29742660999999998</c:v>
                </c:pt>
                <c:pt idx="367">
                  <c:v>0.29823926000000001</c:v>
                </c:pt>
                <c:pt idx="368">
                  <c:v>0.29905187999999999</c:v>
                </c:pt>
                <c:pt idx="369">
                  <c:v>0.29986456</c:v>
                </c:pt>
                <c:pt idx="370">
                  <c:v>0.30067717999999999</c:v>
                </c:pt>
                <c:pt idx="371">
                  <c:v>0.30148983000000001</c:v>
                </c:pt>
                <c:pt idx="372">
                  <c:v>0.30230245</c:v>
                </c:pt>
                <c:pt idx="373">
                  <c:v>0.30311513000000001</c:v>
                </c:pt>
                <c:pt idx="374">
                  <c:v>0.30392775</c:v>
                </c:pt>
                <c:pt idx="375">
                  <c:v>0.30474040000000002</c:v>
                </c:pt>
                <c:pt idx="376">
                  <c:v>0.30555302000000001</c:v>
                </c:pt>
                <c:pt idx="377">
                  <c:v>0.30636566999999998</c:v>
                </c:pt>
                <c:pt idx="378">
                  <c:v>0.30717832</c:v>
                </c:pt>
                <c:pt idx="379">
                  <c:v>0.30799096999999998</c:v>
                </c:pt>
                <c:pt idx="380">
                  <c:v>0.30880359000000002</c:v>
                </c:pt>
                <c:pt idx="381">
                  <c:v>0.30961623999999999</c:v>
                </c:pt>
                <c:pt idx="382">
                  <c:v>0.31042889000000001</c:v>
                </c:pt>
                <c:pt idx="383">
                  <c:v>0.31124151</c:v>
                </c:pt>
                <c:pt idx="384">
                  <c:v>0.31205416000000002</c:v>
                </c:pt>
                <c:pt idx="385">
                  <c:v>0.31286678000000001</c:v>
                </c:pt>
                <c:pt idx="386">
                  <c:v>0.31367946000000002</c:v>
                </c:pt>
                <c:pt idx="387">
                  <c:v>0.31449208000000001</c:v>
                </c:pt>
                <c:pt idx="388">
                  <c:v>0.31530472999999998</c:v>
                </c:pt>
                <c:pt idx="389">
                  <c:v>0.31611735000000002</c:v>
                </c:pt>
                <c:pt idx="390">
                  <c:v>0.31692999999999999</c:v>
                </c:pt>
                <c:pt idx="391">
                  <c:v>0.31774265000000002</c:v>
                </c:pt>
                <c:pt idx="392">
                  <c:v>0.31855529999999999</c:v>
                </c:pt>
                <c:pt idx="393">
                  <c:v>0.31936792000000003</c:v>
                </c:pt>
                <c:pt idx="394">
                  <c:v>0.32018057</c:v>
                </c:pt>
                <c:pt idx="395">
                  <c:v>0.32099320999999997</c:v>
                </c:pt>
                <c:pt idx="396">
                  <c:v>0.32180586</c:v>
                </c:pt>
                <c:pt idx="397">
                  <c:v>0.32261847999999999</c:v>
                </c:pt>
                <c:pt idx="398">
                  <c:v>0.32343113000000001</c:v>
                </c:pt>
                <c:pt idx="399">
                  <c:v>0.32424377999999998</c:v>
                </c:pt>
                <c:pt idx="400">
                  <c:v>0.32505643000000001</c:v>
                </c:pt>
                <c:pt idx="401">
                  <c:v>0.32586904999999999</c:v>
                </c:pt>
                <c:pt idx="402">
                  <c:v>0.32668170000000002</c:v>
                </c:pt>
                <c:pt idx="403">
                  <c:v>0.32749432000000001</c:v>
                </c:pt>
                <c:pt idx="404">
                  <c:v>0.32830700000000002</c:v>
                </c:pt>
                <c:pt idx="405">
                  <c:v>0.32911962</c:v>
                </c:pt>
                <c:pt idx="406">
                  <c:v>0.32993223999999999</c:v>
                </c:pt>
                <c:pt idx="407">
                  <c:v>0.33074489000000001</c:v>
                </c:pt>
                <c:pt idx="408">
                  <c:v>0.33155753999999998</c:v>
                </c:pt>
                <c:pt idx="409">
                  <c:v>0.33237019000000001</c:v>
                </c:pt>
                <c:pt idx="410">
                  <c:v>0.33318281</c:v>
                </c:pt>
                <c:pt idx="411">
                  <c:v>0.33399546000000002</c:v>
                </c:pt>
                <c:pt idx="412">
                  <c:v>0.33480810999999999</c:v>
                </c:pt>
                <c:pt idx="413">
                  <c:v>0.33562076000000002</c:v>
                </c:pt>
                <c:pt idx="414">
                  <c:v>0.33643338</c:v>
                </c:pt>
                <c:pt idx="415">
                  <c:v>0.33724602999999997</c:v>
                </c:pt>
                <c:pt idx="416">
                  <c:v>0.33805865000000002</c:v>
                </c:pt>
                <c:pt idx="417">
                  <c:v>0.33887133000000003</c:v>
                </c:pt>
                <c:pt idx="418">
                  <c:v>0.33968395000000001</c:v>
                </c:pt>
                <c:pt idx="419">
                  <c:v>0.34049659999999998</c:v>
                </c:pt>
                <c:pt idx="420">
                  <c:v>0.34130922000000002</c:v>
                </c:pt>
                <c:pt idx="421">
                  <c:v>0.34212189999999998</c:v>
                </c:pt>
                <c:pt idx="422">
                  <c:v>0.34293452000000002</c:v>
                </c:pt>
                <c:pt idx="423">
                  <c:v>0.34374716999999999</c:v>
                </c:pt>
                <c:pt idx="424">
                  <c:v>0.34455978999999998</c:v>
                </c:pt>
                <c:pt idx="425">
                  <c:v>0.34537244</c:v>
                </c:pt>
                <c:pt idx="426">
                  <c:v>0.34618508999999997</c:v>
                </c:pt>
                <c:pt idx="427">
                  <c:v>0.34699774</c:v>
                </c:pt>
                <c:pt idx="428">
                  <c:v>0.34781035999999999</c:v>
                </c:pt>
                <c:pt idx="429">
                  <c:v>0.34862298000000003</c:v>
                </c:pt>
                <c:pt idx="430">
                  <c:v>0.34943565999999998</c:v>
                </c:pt>
                <c:pt idx="431">
                  <c:v>0.35024828000000002</c:v>
                </c:pt>
                <c:pt idx="432">
                  <c:v>0.35106092999999999</c:v>
                </c:pt>
                <c:pt idx="433">
                  <c:v>0.35187354999999998</c:v>
                </c:pt>
                <c:pt idx="434">
                  <c:v>0.35268622999999999</c:v>
                </c:pt>
                <c:pt idx="435">
                  <c:v>0.35349884999999998</c:v>
                </c:pt>
                <c:pt idx="436">
                  <c:v>0.3543115</c:v>
                </c:pt>
                <c:pt idx="437">
                  <c:v>0.35512411999999999</c:v>
                </c:pt>
                <c:pt idx="438">
                  <c:v>0.35593677000000001</c:v>
                </c:pt>
                <c:pt idx="439">
                  <c:v>0.35674941999999998</c:v>
                </c:pt>
                <c:pt idx="440">
                  <c:v>0.35756207000000001</c:v>
                </c:pt>
                <c:pt idx="441">
                  <c:v>0.35837469</c:v>
                </c:pt>
                <c:pt idx="442">
                  <c:v>0.35918733000000003</c:v>
                </c:pt>
                <c:pt idx="443">
                  <c:v>0.35999998</c:v>
                </c:pt>
                <c:pt idx="444">
                  <c:v>0.36081263000000002</c:v>
                </c:pt>
                <c:pt idx="445">
                  <c:v>0.36162525000000001</c:v>
                </c:pt>
                <c:pt idx="446">
                  <c:v>0.36243789999999998</c:v>
                </c:pt>
                <c:pt idx="447">
                  <c:v>0.36325055000000001</c:v>
                </c:pt>
                <c:pt idx="448">
                  <c:v>0.36406319999999998</c:v>
                </c:pt>
                <c:pt idx="449">
                  <c:v>0.36487582000000002</c:v>
                </c:pt>
                <c:pt idx="450">
                  <c:v>0.36568846999999999</c:v>
                </c:pt>
                <c:pt idx="451">
                  <c:v>0.36650108999999997</c:v>
                </c:pt>
                <c:pt idx="452">
                  <c:v>0.36731376999999998</c:v>
                </c:pt>
                <c:pt idx="453">
                  <c:v>0.36812639000000003</c:v>
                </c:pt>
                <c:pt idx="454">
                  <c:v>0.36893901000000001</c:v>
                </c:pt>
                <c:pt idx="455">
                  <c:v>0.36975165999999998</c:v>
                </c:pt>
                <c:pt idx="456">
                  <c:v>0.37056431000000001</c:v>
                </c:pt>
                <c:pt idx="457">
                  <c:v>0.37137695999999998</c:v>
                </c:pt>
                <c:pt idx="458">
                  <c:v>0.37218958000000002</c:v>
                </c:pt>
                <c:pt idx="459">
                  <c:v>0.37300222999999999</c:v>
                </c:pt>
                <c:pt idx="460">
                  <c:v>0.37381488000000002</c:v>
                </c:pt>
                <c:pt idx="461">
                  <c:v>0.37462752999999999</c:v>
                </c:pt>
                <c:pt idx="462">
                  <c:v>0.37544014999999997</c:v>
                </c:pt>
                <c:pt idx="463">
                  <c:v>0.3762528</c:v>
                </c:pt>
                <c:pt idx="464">
                  <c:v>0.37706541999999998</c:v>
                </c:pt>
                <c:pt idx="465">
                  <c:v>0.37787809999999999</c:v>
                </c:pt>
                <c:pt idx="466">
                  <c:v>0.37869071999999998</c:v>
                </c:pt>
                <c:pt idx="467">
                  <c:v>0.37950337000000001</c:v>
                </c:pt>
                <c:pt idx="468">
                  <c:v>0.38031598999999999</c:v>
                </c:pt>
                <c:pt idx="469">
                  <c:v>0.38112867</c:v>
                </c:pt>
                <c:pt idx="470">
                  <c:v>0.38194128999999999</c:v>
                </c:pt>
                <c:pt idx="471">
                  <c:v>0.38275394000000001</c:v>
                </c:pt>
                <c:pt idx="472">
                  <c:v>0.38356656</c:v>
                </c:pt>
                <c:pt idx="473">
                  <c:v>0.38437921000000003</c:v>
                </c:pt>
                <c:pt idx="474">
                  <c:v>0.38519186</c:v>
                </c:pt>
                <c:pt idx="475">
                  <c:v>0.38600451000000002</c:v>
                </c:pt>
                <c:pt idx="476">
                  <c:v>0.38681713000000001</c:v>
                </c:pt>
                <c:pt idx="477">
                  <c:v>0.38762975</c:v>
                </c:pt>
                <c:pt idx="478">
                  <c:v>0.38844243000000001</c:v>
                </c:pt>
                <c:pt idx="479">
                  <c:v>0.38925504999999999</c:v>
                </c:pt>
                <c:pt idx="480">
                  <c:v>0.39006770000000002</c:v>
                </c:pt>
                <c:pt idx="481">
                  <c:v>0.39088032</c:v>
                </c:pt>
                <c:pt idx="482">
                  <c:v>0.39169300000000001</c:v>
                </c:pt>
                <c:pt idx="483">
                  <c:v>0.39250562</c:v>
                </c:pt>
                <c:pt idx="484">
                  <c:v>0.39331827000000003</c:v>
                </c:pt>
                <c:pt idx="485">
                  <c:v>0.39413089000000001</c:v>
                </c:pt>
                <c:pt idx="486">
                  <c:v>0.39494353999999998</c:v>
                </c:pt>
                <c:pt idx="487">
                  <c:v>0.39575619000000001</c:v>
                </c:pt>
                <c:pt idx="488">
                  <c:v>0.39656882999999998</c:v>
                </c:pt>
                <c:pt idx="489">
                  <c:v>0.39738145000000002</c:v>
                </c:pt>
                <c:pt idx="490">
                  <c:v>0.3981941</c:v>
                </c:pt>
                <c:pt idx="491">
                  <c:v>0.39900675000000002</c:v>
                </c:pt>
                <c:pt idx="492">
                  <c:v>0.39981939999999999</c:v>
                </c:pt>
                <c:pt idx="493">
                  <c:v>0.40063201999999998</c:v>
                </c:pt>
                <c:pt idx="494">
                  <c:v>0.40144467</c:v>
                </c:pt>
                <c:pt idx="495">
                  <c:v>0.40225731999999997</c:v>
                </c:pt>
                <c:pt idx="496">
                  <c:v>0.40306997</c:v>
                </c:pt>
                <c:pt idx="497">
                  <c:v>0.40388258999999999</c:v>
                </c:pt>
                <c:pt idx="498">
                  <c:v>0.40469524000000001</c:v>
                </c:pt>
                <c:pt idx="499">
                  <c:v>0.40550786</c:v>
                </c:pt>
                <c:pt idx="500">
                  <c:v>0.40632054000000001</c:v>
                </c:pt>
                <c:pt idx="501">
                  <c:v>0.40713315999999999</c:v>
                </c:pt>
                <c:pt idx="502">
                  <c:v>0.40794577999999998</c:v>
                </c:pt>
                <c:pt idx="503">
                  <c:v>0.40875843000000001</c:v>
                </c:pt>
                <c:pt idx="504">
                  <c:v>0.40957107999999998</c:v>
                </c:pt>
                <c:pt idx="505">
                  <c:v>0.41038373</c:v>
                </c:pt>
                <c:pt idx="506">
                  <c:v>0.41119634999999999</c:v>
                </c:pt>
                <c:pt idx="507">
                  <c:v>0.41200900000000001</c:v>
                </c:pt>
                <c:pt idx="508">
                  <c:v>0.41282164999999998</c:v>
                </c:pt>
                <c:pt idx="509">
                  <c:v>0.41363430000000001</c:v>
                </c:pt>
                <c:pt idx="510">
                  <c:v>0.41444692</c:v>
                </c:pt>
                <c:pt idx="511">
                  <c:v>0.41525957000000002</c:v>
                </c:pt>
                <c:pt idx="512">
                  <c:v>0.41607219000000001</c:v>
                </c:pt>
                <c:pt idx="513">
                  <c:v>0.41688487000000002</c:v>
                </c:pt>
                <c:pt idx="514">
                  <c:v>0.41769749</c:v>
                </c:pt>
                <c:pt idx="515">
                  <c:v>0.41851013999999997</c:v>
                </c:pt>
                <c:pt idx="516">
                  <c:v>0.41932276000000002</c:v>
                </c:pt>
                <c:pt idx="517">
                  <c:v>0.42013544000000003</c:v>
                </c:pt>
                <c:pt idx="518">
                  <c:v>0.42094806000000001</c:v>
                </c:pt>
                <c:pt idx="519">
                  <c:v>0.42176070999999998</c:v>
                </c:pt>
                <c:pt idx="520">
                  <c:v>0.42257333000000002</c:v>
                </c:pt>
                <c:pt idx="521">
                  <c:v>0.42338600999999998</c:v>
                </c:pt>
                <c:pt idx="522">
                  <c:v>0.42419863000000002</c:v>
                </c:pt>
                <c:pt idx="523">
                  <c:v>0.42501127999999999</c:v>
                </c:pt>
                <c:pt idx="524">
                  <c:v>0.42582389999999998</c:v>
                </c:pt>
                <c:pt idx="525">
                  <c:v>0.42663652000000002</c:v>
                </c:pt>
                <c:pt idx="526">
                  <c:v>0.42744919999999997</c:v>
                </c:pt>
                <c:pt idx="527">
                  <c:v>0.42826182000000002</c:v>
                </c:pt>
                <c:pt idx="528">
                  <c:v>0.42907446999999999</c:v>
                </c:pt>
                <c:pt idx="529">
                  <c:v>0.42988709000000003</c:v>
                </c:pt>
                <c:pt idx="530">
                  <c:v>0.43069976999999998</c:v>
                </c:pt>
                <c:pt idx="531">
                  <c:v>0.43151239000000002</c:v>
                </c:pt>
                <c:pt idx="532">
                  <c:v>0.43232503999999999</c:v>
                </c:pt>
                <c:pt idx="533">
                  <c:v>0.43313765999999998</c:v>
                </c:pt>
                <c:pt idx="534">
                  <c:v>0.43395033</c:v>
                </c:pt>
                <c:pt idx="535">
                  <c:v>0.43476294999999998</c:v>
                </c:pt>
                <c:pt idx="536">
                  <c:v>0.43557560000000001</c:v>
                </c:pt>
                <c:pt idx="537">
                  <c:v>0.43638821999999999</c:v>
                </c:pt>
                <c:pt idx="538">
                  <c:v>0.43720087000000002</c:v>
                </c:pt>
                <c:pt idx="539">
                  <c:v>0.43801351999999999</c:v>
                </c:pt>
                <c:pt idx="540">
                  <c:v>0.43882617000000002</c:v>
                </c:pt>
                <c:pt idx="541">
                  <c:v>0.43963879</c:v>
                </c:pt>
                <c:pt idx="542">
                  <c:v>0.44045144000000003</c:v>
                </c:pt>
                <c:pt idx="543">
                  <c:v>0.44126409</c:v>
                </c:pt>
                <c:pt idx="544">
                  <c:v>0.44207674000000002</c:v>
                </c:pt>
                <c:pt idx="545">
                  <c:v>0.44288936000000001</c:v>
                </c:pt>
                <c:pt idx="546">
                  <c:v>0.44370200999999998</c:v>
                </c:pt>
                <c:pt idx="547">
                  <c:v>0.44451466000000001</c:v>
                </c:pt>
                <c:pt idx="548">
                  <c:v>0.44532727999999999</c:v>
                </c:pt>
                <c:pt idx="549">
                  <c:v>0.44613993000000002</c:v>
                </c:pt>
                <c:pt idx="550">
                  <c:v>0.44695255</c:v>
                </c:pt>
                <c:pt idx="551">
                  <c:v>0.44776519999999997</c:v>
                </c:pt>
                <c:pt idx="552">
                  <c:v>0.44857785</c:v>
                </c:pt>
                <c:pt idx="553">
                  <c:v>0.44939050000000003</c:v>
                </c:pt>
                <c:pt idx="554">
                  <c:v>0.45020312000000001</c:v>
                </c:pt>
                <c:pt idx="555">
                  <c:v>0.45101576999999998</c:v>
                </c:pt>
                <c:pt idx="556">
                  <c:v>0.45182842000000001</c:v>
                </c:pt>
                <c:pt idx="557">
                  <c:v>0.45264106999999998</c:v>
                </c:pt>
                <c:pt idx="558">
                  <c:v>0.45345369000000002</c:v>
                </c:pt>
                <c:pt idx="559">
                  <c:v>0.45426633999999999</c:v>
                </c:pt>
                <c:pt idx="560">
                  <c:v>0.45507899000000002</c:v>
                </c:pt>
                <c:pt idx="561">
                  <c:v>0.45589163999999999</c:v>
                </c:pt>
                <c:pt idx="562">
                  <c:v>0.45670425999999997</c:v>
                </c:pt>
                <c:pt idx="563">
                  <c:v>0.45751691</c:v>
                </c:pt>
                <c:pt idx="564">
                  <c:v>0.45832952999999999</c:v>
                </c:pt>
                <c:pt idx="565">
                  <c:v>0.45914221</c:v>
                </c:pt>
                <c:pt idx="566">
                  <c:v>0.45995482999999998</c:v>
                </c:pt>
                <c:pt idx="567">
                  <c:v>0.46076748000000001</c:v>
                </c:pt>
                <c:pt idx="568">
                  <c:v>0.46158009999999999</c:v>
                </c:pt>
                <c:pt idx="569">
                  <c:v>0.46239278</c:v>
                </c:pt>
                <c:pt idx="570">
                  <c:v>0.46320539999999999</c:v>
                </c:pt>
                <c:pt idx="571">
                  <c:v>0.46401805000000002</c:v>
                </c:pt>
                <c:pt idx="572">
                  <c:v>0.46483067</c:v>
                </c:pt>
                <c:pt idx="573">
                  <c:v>0.46564332000000003</c:v>
                </c:pt>
                <c:pt idx="574">
                  <c:v>0.46645594000000001</c:v>
                </c:pt>
                <c:pt idx="575">
                  <c:v>0.46726862000000002</c:v>
                </c:pt>
                <c:pt idx="576">
                  <c:v>0.46808124000000001</c:v>
                </c:pt>
                <c:pt idx="577">
                  <c:v>0.46889386</c:v>
                </c:pt>
                <c:pt idx="578">
                  <c:v>0.46970651000000002</c:v>
                </c:pt>
                <c:pt idx="579">
                  <c:v>0.47051918999999998</c:v>
                </c:pt>
                <c:pt idx="580">
                  <c:v>0.47133180000000002</c:v>
                </c:pt>
                <c:pt idx="581">
                  <c:v>0.47214442000000001</c:v>
                </c:pt>
                <c:pt idx="582">
                  <c:v>0.47295706999999998</c:v>
                </c:pt>
                <c:pt idx="583">
                  <c:v>0.47376974999999999</c:v>
                </c:pt>
                <c:pt idx="584">
                  <c:v>0.47458236999999998</c:v>
                </c:pt>
                <c:pt idx="585">
                  <c:v>0.47539499000000002</c:v>
                </c:pt>
                <c:pt idx="586">
                  <c:v>0.47620763999999999</c:v>
                </c:pt>
                <c:pt idx="587">
                  <c:v>0.47702032</c:v>
                </c:pt>
                <c:pt idx="588">
                  <c:v>0.47783293999999998</c:v>
                </c:pt>
                <c:pt idx="589">
                  <c:v>0.47864556000000003</c:v>
                </c:pt>
                <c:pt idx="590">
                  <c:v>0.47945818000000001</c:v>
                </c:pt>
                <c:pt idx="591">
                  <c:v>0.48027089000000001</c:v>
                </c:pt>
                <c:pt idx="592">
                  <c:v>0.48108350999999999</c:v>
                </c:pt>
                <c:pt idx="593">
                  <c:v>0.48189612999999998</c:v>
                </c:pt>
                <c:pt idx="594">
                  <c:v>0.48270875000000002</c:v>
                </c:pt>
                <c:pt idx="595">
                  <c:v>0.48352142999999997</c:v>
                </c:pt>
                <c:pt idx="596">
                  <c:v>0.48433408</c:v>
                </c:pt>
                <c:pt idx="597">
                  <c:v>0.48514669999999999</c:v>
                </c:pt>
                <c:pt idx="598">
                  <c:v>0.48595931999999997</c:v>
                </c:pt>
                <c:pt idx="599">
                  <c:v>0.48677194000000001</c:v>
                </c:pt>
                <c:pt idx="600">
                  <c:v>0.48758465000000001</c:v>
                </c:pt>
                <c:pt idx="601">
                  <c:v>0.48839726999999999</c:v>
                </c:pt>
                <c:pt idx="602">
                  <c:v>0.48920988999999998</c:v>
                </c:pt>
                <c:pt idx="603">
                  <c:v>0.49002251000000002</c:v>
                </c:pt>
                <c:pt idx="604">
                  <c:v>0.49083522000000002</c:v>
                </c:pt>
                <c:pt idx="605">
                  <c:v>0.49164784</c:v>
                </c:pt>
                <c:pt idx="606">
                  <c:v>0.49246045999999999</c:v>
                </c:pt>
                <c:pt idx="607">
                  <c:v>0.49327307999999997</c:v>
                </c:pt>
                <c:pt idx="608">
                  <c:v>0.49408575999999998</c:v>
                </c:pt>
                <c:pt idx="609">
                  <c:v>0.49489841000000001</c:v>
                </c:pt>
                <c:pt idx="610">
                  <c:v>0.49571103</c:v>
                </c:pt>
                <c:pt idx="611">
                  <c:v>0.49652364999999998</c:v>
                </c:pt>
                <c:pt idx="612">
                  <c:v>0.49733632999999999</c:v>
                </c:pt>
                <c:pt idx="613">
                  <c:v>0.49814898000000002</c:v>
                </c:pt>
                <c:pt idx="614">
                  <c:v>0.49896160000000001</c:v>
                </c:pt>
                <c:pt idx="615">
                  <c:v>0.49977421999999999</c:v>
                </c:pt>
                <c:pt idx="616">
                  <c:v>0.50058692999999999</c:v>
                </c:pt>
                <c:pt idx="617">
                  <c:v>0.50139951999999999</c:v>
                </c:pt>
                <c:pt idx="618">
                  <c:v>0.50221216999999996</c:v>
                </c:pt>
                <c:pt idx="619">
                  <c:v>0.50302482000000004</c:v>
                </c:pt>
                <c:pt idx="620">
                  <c:v>0.50383741000000004</c:v>
                </c:pt>
                <c:pt idx="621">
                  <c:v>0.50465011999999998</c:v>
                </c:pt>
                <c:pt idx="622">
                  <c:v>0.50546270999999998</c:v>
                </c:pt>
                <c:pt idx="623">
                  <c:v>0.50627535999999995</c:v>
                </c:pt>
                <c:pt idx="624">
                  <c:v>0.50708801000000003</c:v>
                </c:pt>
                <c:pt idx="625">
                  <c:v>0.50790066</c:v>
                </c:pt>
                <c:pt idx="626">
                  <c:v>0.50871330000000003</c:v>
                </c:pt>
                <c:pt idx="627">
                  <c:v>0.50952589999999998</c:v>
                </c:pt>
                <c:pt idx="628">
                  <c:v>0.51033854000000001</c:v>
                </c:pt>
                <c:pt idx="629">
                  <c:v>0.51115124999999995</c:v>
                </c:pt>
                <c:pt idx="630">
                  <c:v>0.51196383999999995</c:v>
                </c:pt>
                <c:pt idx="631">
                  <c:v>0.51277649000000003</c:v>
                </c:pt>
                <c:pt idx="632">
                  <c:v>0.51358914</c:v>
                </c:pt>
                <c:pt idx="633">
                  <c:v>0.51440178999999997</c:v>
                </c:pt>
                <c:pt idx="634">
                  <c:v>0.51521444000000005</c:v>
                </c:pt>
                <c:pt idx="635">
                  <c:v>0.51602703000000005</c:v>
                </c:pt>
                <c:pt idx="636">
                  <c:v>0.51683968000000002</c:v>
                </c:pt>
                <c:pt idx="637">
                  <c:v>0.51765238999999996</c:v>
                </c:pt>
                <c:pt idx="638">
                  <c:v>0.51846497999999996</c:v>
                </c:pt>
                <c:pt idx="639">
                  <c:v>0.51927763000000005</c:v>
                </c:pt>
                <c:pt idx="640">
                  <c:v>0.52009022000000005</c:v>
                </c:pt>
                <c:pt idx="641">
                  <c:v>0.52090292999999999</c:v>
                </c:pt>
                <c:pt idx="642">
                  <c:v>0.52171557999999996</c:v>
                </c:pt>
                <c:pt idx="643">
                  <c:v>0.52252816999999996</c:v>
                </c:pt>
                <c:pt idx="644">
                  <c:v>0.52334082000000004</c:v>
                </c:pt>
                <c:pt idx="645">
                  <c:v>0.52415347000000001</c:v>
                </c:pt>
                <c:pt idx="646">
                  <c:v>0.52496611999999998</c:v>
                </c:pt>
                <c:pt idx="647">
                  <c:v>0.52577876999999995</c:v>
                </c:pt>
                <c:pt idx="648">
                  <c:v>0.52659135999999995</c:v>
                </c:pt>
                <c:pt idx="649">
                  <c:v>0.52740401000000003</c:v>
                </c:pt>
                <c:pt idx="650">
                  <c:v>0.52821671999999997</c:v>
                </c:pt>
                <c:pt idx="651">
                  <c:v>0.52902930999999997</c:v>
                </c:pt>
                <c:pt idx="652">
                  <c:v>0.52984195999999995</c:v>
                </c:pt>
                <c:pt idx="653">
                  <c:v>0.53065454999999995</c:v>
                </c:pt>
                <c:pt idx="654">
                  <c:v>0.53146726</c:v>
                </c:pt>
                <c:pt idx="655">
                  <c:v>0.53227990999999997</c:v>
                </c:pt>
                <c:pt idx="656">
                  <c:v>0.53309249999999997</c:v>
                </c:pt>
                <c:pt idx="657">
                  <c:v>0.53390515000000005</c:v>
                </c:pt>
                <c:pt idx="658">
                  <c:v>0.53471780000000002</c:v>
                </c:pt>
                <c:pt idx="659">
                  <c:v>0.53553044999999999</c:v>
                </c:pt>
                <c:pt idx="660">
                  <c:v>0.53634309999999996</c:v>
                </c:pt>
                <c:pt idx="661">
                  <c:v>0.53715568999999996</c:v>
                </c:pt>
                <c:pt idx="662">
                  <c:v>0.53796840000000001</c:v>
                </c:pt>
                <c:pt idx="663">
                  <c:v>0.53878104999999998</c:v>
                </c:pt>
                <c:pt idx="664">
                  <c:v>0.53959363999999999</c:v>
                </c:pt>
                <c:pt idx="665">
                  <c:v>0.54040628999999996</c:v>
                </c:pt>
                <c:pt idx="666">
                  <c:v>0.54121894000000004</c:v>
                </c:pt>
                <c:pt idx="667">
                  <c:v>0.54203159000000001</c:v>
                </c:pt>
                <c:pt idx="668">
                  <c:v>0.54284423999999998</c:v>
                </c:pt>
                <c:pt idx="669">
                  <c:v>0.54365682999999998</c:v>
                </c:pt>
                <c:pt idx="670">
                  <c:v>0.54446947999999995</c:v>
                </c:pt>
                <c:pt idx="671">
                  <c:v>0.54528213000000003</c:v>
                </c:pt>
                <c:pt idx="672">
                  <c:v>0.54609478</c:v>
                </c:pt>
                <c:pt idx="673">
                  <c:v>0.54690742000000003</c:v>
                </c:pt>
                <c:pt idx="674">
                  <c:v>0.54772001999999997</c:v>
                </c:pt>
                <c:pt idx="675">
                  <c:v>0.54853271999999997</c:v>
                </c:pt>
                <c:pt idx="676">
                  <c:v>0.54934537000000006</c:v>
                </c:pt>
                <c:pt idx="677">
                  <c:v>0.55015795999999995</c:v>
                </c:pt>
                <c:pt idx="678">
                  <c:v>0.55097061000000003</c:v>
                </c:pt>
                <c:pt idx="679">
                  <c:v>0.55178326</c:v>
                </c:pt>
                <c:pt idx="680">
                  <c:v>0.55259590999999997</c:v>
                </c:pt>
                <c:pt idx="681">
                  <c:v>0.55340856000000005</c:v>
                </c:pt>
                <c:pt idx="682">
                  <c:v>0.55422115000000005</c:v>
                </c:pt>
                <c:pt idx="683">
                  <c:v>0.55503385999999999</c:v>
                </c:pt>
                <c:pt idx="684">
                  <c:v>0.55584644999999999</c:v>
                </c:pt>
                <c:pt idx="685">
                  <c:v>0.55665909999999996</c:v>
                </c:pt>
                <c:pt idx="686">
                  <c:v>0.55747175000000004</c:v>
                </c:pt>
                <c:pt idx="687">
                  <c:v>0.55828440000000001</c:v>
                </c:pt>
                <c:pt idx="688">
                  <c:v>0.55909704999999998</c:v>
                </c:pt>
                <c:pt idx="689">
                  <c:v>0.55990969999999995</c:v>
                </c:pt>
                <c:pt idx="690">
                  <c:v>0.56072228999999996</c:v>
                </c:pt>
                <c:pt idx="691">
                  <c:v>0.56153494000000004</c:v>
                </c:pt>
                <c:pt idx="692">
                  <c:v>0.56234759000000001</c:v>
                </c:pt>
                <c:pt idx="693">
                  <c:v>0.56316023999999998</c:v>
                </c:pt>
                <c:pt idx="694">
                  <c:v>0.56397288999999995</c:v>
                </c:pt>
                <c:pt idx="695">
                  <c:v>0.56478547999999995</c:v>
                </c:pt>
                <c:pt idx="696">
                  <c:v>0.56559819</c:v>
                </c:pt>
                <c:pt idx="697">
                  <c:v>0.56641078</c:v>
                </c:pt>
                <c:pt idx="698">
                  <c:v>0.56722342999999997</c:v>
                </c:pt>
                <c:pt idx="699">
                  <c:v>0.56803608000000005</c:v>
                </c:pt>
                <c:pt idx="700">
                  <c:v>0.56884873000000002</c:v>
                </c:pt>
                <c:pt idx="701">
                  <c:v>0.56966137999999999</c:v>
                </c:pt>
                <c:pt idx="702">
                  <c:v>0.57047402999999997</c:v>
                </c:pt>
                <c:pt idx="703">
                  <c:v>0.57128661999999997</c:v>
                </c:pt>
                <c:pt idx="704">
                  <c:v>0.57209933000000002</c:v>
                </c:pt>
                <c:pt idx="705">
                  <c:v>0.57291192000000002</c:v>
                </c:pt>
                <c:pt idx="706">
                  <c:v>0.57372456999999999</c:v>
                </c:pt>
                <c:pt idx="707">
                  <c:v>0.57453721999999996</c:v>
                </c:pt>
                <c:pt idx="708">
                  <c:v>0.57534987000000004</c:v>
                </c:pt>
                <c:pt idx="709">
                  <c:v>0.57616252000000001</c:v>
                </c:pt>
                <c:pt idx="710">
                  <c:v>0.57697511000000001</c:v>
                </c:pt>
                <c:pt idx="711">
                  <c:v>0.57778775999999998</c:v>
                </c:pt>
                <c:pt idx="712">
                  <c:v>0.57860047000000003</c:v>
                </c:pt>
                <c:pt idx="713">
                  <c:v>0.57941306000000004</c:v>
                </c:pt>
                <c:pt idx="714">
                  <c:v>0.58022571000000001</c:v>
                </c:pt>
                <c:pt idx="715">
                  <c:v>0.58103835999999998</c:v>
                </c:pt>
                <c:pt idx="716">
                  <c:v>0.58185094999999998</c:v>
                </c:pt>
                <c:pt idx="717">
                  <c:v>0.58266366000000003</c:v>
                </c:pt>
                <c:pt idx="718">
                  <c:v>0.58347625000000003</c:v>
                </c:pt>
                <c:pt idx="719">
                  <c:v>0.5842889</c:v>
                </c:pt>
                <c:pt idx="720">
                  <c:v>0.58510154000000003</c:v>
                </c:pt>
                <c:pt idx="721">
                  <c:v>0.58591419</c:v>
                </c:pt>
                <c:pt idx="722">
                  <c:v>0.58672683999999997</c:v>
                </c:pt>
                <c:pt idx="723">
                  <c:v>0.58753942999999997</c:v>
                </c:pt>
                <c:pt idx="724">
                  <c:v>0.58835208000000006</c:v>
                </c:pt>
                <c:pt idx="725">
                  <c:v>0.58916478999999999</c:v>
                </c:pt>
                <c:pt idx="726">
                  <c:v>0.58997738</c:v>
                </c:pt>
                <c:pt idx="727">
                  <c:v>0.59079002999999997</c:v>
                </c:pt>
                <c:pt idx="728">
                  <c:v>0.59160268000000005</c:v>
                </c:pt>
                <c:pt idx="729">
                  <c:v>0.59241533000000002</c:v>
                </c:pt>
                <c:pt idx="730">
                  <c:v>0.59322797999999999</c:v>
                </c:pt>
                <c:pt idx="731">
                  <c:v>0.59404056999999999</c:v>
                </c:pt>
                <c:pt idx="732">
                  <c:v>0.59485321999999996</c:v>
                </c:pt>
                <c:pt idx="733">
                  <c:v>0.59566593000000001</c:v>
                </c:pt>
                <c:pt idx="734">
                  <c:v>0.59647852000000001</c:v>
                </c:pt>
                <c:pt idx="735">
                  <c:v>0.59729116999999998</c:v>
                </c:pt>
                <c:pt idx="736">
                  <c:v>0.59810375999999998</c:v>
                </c:pt>
                <c:pt idx="737">
                  <c:v>0.59891647000000003</c:v>
                </c:pt>
                <c:pt idx="738">
                  <c:v>0.59972912</c:v>
                </c:pt>
                <c:pt idx="739">
                  <c:v>0.60054171000000001</c:v>
                </c:pt>
                <c:pt idx="740">
                  <c:v>0.60135435999999998</c:v>
                </c:pt>
                <c:pt idx="741">
                  <c:v>0.60216700999999995</c:v>
                </c:pt>
                <c:pt idx="742">
                  <c:v>0.60297966000000003</c:v>
                </c:pt>
                <c:pt idx="743">
                  <c:v>0.60379231</c:v>
                </c:pt>
                <c:pt idx="744">
                  <c:v>0.6046049</c:v>
                </c:pt>
                <c:pt idx="745">
                  <c:v>0.60541754999999997</c:v>
                </c:pt>
                <c:pt idx="746">
                  <c:v>0.60623026000000002</c:v>
                </c:pt>
                <c:pt idx="747">
                  <c:v>0.60704285000000002</c:v>
                </c:pt>
                <c:pt idx="748">
                  <c:v>0.60785549999999999</c:v>
                </c:pt>
                <c:pt idx="749">
                  <c:v>0.60866808999999999</c:v>
                </c:pt>
                <c:pt idx="750">
                  <c:v>0.60948080000000004</c:v>
                </c:pt>
                <c:pt idx="751">
                  <c:v>0.61029345000000002</c:v>
                </c:pt>
                <c:pt idx="752">
                  <c:v>0.61110604000000002</c:v>
                </c:pt>
                <c:pt idx="753">
                  <c:v>0.61191868999999999</c:v>
                </c:pt>
                <c:pt idx="754">
                  <c:v>0.61273133999999996</c:v>
                </c:pt>
                <c:pt idx="755">
                  <c:v>0.61354399000000004</c:v>
                </c:pt>
                <c:pt idx="756">
                  <c:v>0.61435664000000001</c:v>
                </c:pt>
                <c:pt idx="757">
                  <c:v>0.61516923000000001</c:v>
                </c:pt>
                <c:pt idx="758">
                  <c:v>0.61598193999999995</c:v>
                </c:pt>
                <c:pt idx="759">
                  <c:v>0.61679459000000003</c:v>
                </c:pt>
                <c:pt idx="760">
                  <c:v>0.61760718000000003</c:v>
                </c:pt>
                <c:pt idx="761">
                  <c:v>0.61841983</c:v>
                </c:pt>
                <c:pt idx="762">
                  <c:v>0.61923247999999997</c:v>
                </c:pt>
                <c:pt idx="763">
                  <c:v>0.62004513000000006</c:v>
                </c:pt>
                <c:pt idx="764">
                  <c:v>0.62085778000000003</c:v>
                </c:pt>
                <c:pt idx="765">
                  <c:v>0.62167037000000003</c:v>
                </c:pt>
                <c:pt idx="766">
                  <c:v>0.62248302</c:v>
                </c:pt>
                <c:pt idx="767">
                  <c:v>0.62329566000000003</c:v>
                </c:pt>
                <c:pt idx="768">
                  <c:v>0.62410831</c:v>
                </c:pt>
                <c:pt idx="769">
                  <c:v>0.62492095999999997</c:v>
                </c:pt>
                <c:pt idx="770">
                  <c:v>0.62573354999999997</c:v>
                </c:pt>
                <c:pt idx="771">
                  <c:v>0.62654626000000002</c:v>
                </c:pt>
                <c:pt idx="772">
                  <c:v>0.62735890999999999</c:v>
                </c:pt>
                <c:pt idx="773">
                  <c:v>0.62817149999999999</c:v>
                </c:pt>
                <c:pt idx="774">
                  <c:v>0.62898414999999996</c:v>
                </c:pt>
                <c:pt idx="775">
                  <c:v>0.62979680000000005</c:v>
                </c:pt>
                <c:pt idx="776">
                  <c:v>0.63060945000000002</c:v>
                </c:pt>
                <c:pt idx="777">
                  <c:v>0.63142209999999999</c:v>
                </c:pt>
                <c:pt idx="778">
                  <c:v>0.63223468999999999</c:v>
                </c:pt>
                <c:pt idx="779">
                  <c:v>0.63304740000000004</c:v>
                </c:pt>
                <c:pt idx="780">
                  <c:v>0.63385999000000004</c:v>
                </c:pt>
                <c:pt idx="781">
                  <c:v>0.63467264000000001</c:v>
                </c:pt>
                <c:pt idx="782">
                  <c:v>0.63548528999999998</c:v>
                </c:pt>
                <c:pt idx="783">
                  <c:v>0.63629793999999995</c:v>
                </c:pt>
                <c:pt idx="784">
                  <c:v>0.63711059000000003</c:v>
                </c:pt>
                <c:pt idx="785">
                  <c:v>0.63792324</c:v>
                </c:pt>
                <c:pt idx="786">
                  <c:v>0.63873583</c:v>
                </c:pt>
                <c:pt idx="787">
                  <c:v>0.63954847999999997</c:v>
                </c:pt>
                <c:pt idx="788">
                  <c:v>0.64036112999999995</c:v>
                </c:pt>
                <c:pt idx="789">
                  <c:v>0.64117378000000003</c:v>
                </c:pt>
                <c:pt idx="790">
                  <c:v>0.64198643</c:v>
                </c:pt>
                <c:pt idx="791">
                  <c:v>0.64279902</c:v>
                </c:pt>
                <c:pt idx="792">
                  <c:v>0.64361173000000005</c:v>
                </c:pt>
                <c:pt idx="793">
                  <c:v>0.64442432000000005</c:v>
                </c:pt>
                <c:pt idx="794">
                  <c:v>0.64523697000000002</c:v>
                </c:pt>
                <c:pt idx="795">
                  <c:v>0.64604961999999999</c:v>
                </c:pt>
                <c:pt idx="796">
                  <c:v>0.64686226999999996</c:v>
                </c:pt>
                <c:pt idx="797">
                  <c:v>0.64767492000000004</c:v>
                </c:pt>
                <c:pt idx="798">
                  <c:v>0.64848757000000001</c:v>
                </c:pt>
                <c:pt idx="799">
                  <c:v>0.64930016000000002</c:v>
                </c:pt>
                <c:pt idx="800">
                  <c:v>0.65011286999999995</c:v>
                </c:pt>
                <c:pt idx="801">
                  <c:v>0.65092545999999996</c:v>
                </c:pt>
                <c:pt idx="802">
                  <c:v>0.65173811000000004</c:v>
                </c:pt>
                <c:pt idx="803">
                  <c:v>0.65255076000000001</c:v>
                </c:pt>
                <c:pt idx="804">
                  <c:v>0.65336340999999998</c:v>
                </c:pt>
                <c:pt idx="805">
                  <c:v>0.65417605999999995</c:v>
                </c:pt>
                <c:pt idx="806">
                  <c:v>0.65498864999999995</c:v>
                </c:pt>
                <c:pt idx="807">
                  <c:v>0.65580130000000003</c:v>
                </c:pt>
                <c:pt idx="808">
                  <c:v>0.65661400999999997</c:v>
                </c:pt>
                <c:pt idx="809">
                  <c:v>0.65742659999999997</c:v>
                </c:pt>
                <c:pt idx="810">
                  <c:v>0.65823925000000005</c:v>
                </c:pt>
                <c:pt idx="811">
                  <c:v>0.65905190000000002</c:v>
                </c:pt>
                <c:pt idx="812">
                  <c:v>0.65986449000000003</c:v>
                </c:pt>
                <c:pt idx="813">
                  <c:v>0.66067719000000003</c:v>
                </c:pt>
                <c:pt idx="814">
                  <c:v>0.66148978000000003</c:v>
                </c:pt>
                <c:pt idx="815">
                  <c:v>0.66230243</c:v>
                </c:pt>
                <c:pt idx="816">
                  <c:v>0.66311507999999997</c:v>
                </c:pt>
                <c:pt idx="817">
                  <c:v>0.66392773000000005</c:v>
                </c:pt>
                <c:pt idx="818">
                  <c:v>0.66474038000000002</c:v>
                </c:pt>
                <c:pt idx="819">
                  <c:v>0.66555297000000002</c:v>
                </c:pt>
                <c:pt idx="820">
                  <c:v>0.66636561999999999</c:v>
                </c:pt>
                <c:pt idx="821">
                  <c:v>0.66717833000000004</c:v>
                </c:pt>
                <c:pt idx="822">
                  <c:v>0.66799092000000004</c:v>
                </c:pt>
                <c:pt idx="823">
                  <c:v>0.66880357000000001</c:v>
                </c:pt>
                <c:pt idx="824">
                  <c:v>0.66961621999999998</c:v>
                </c:pt>
                <c:pt idx="825">
                  <c:v>0.67042886999999995</c:v>
                </c:pt>
                <c:pt idx="826">
                  <c:v>0.67124152000000004</c:v>
                </c:pt>
                <c:pt idx="827">
                  <c:v>0.67205411000000004</c:v>
                </c:pt>
                <c:pt idx="828">
                  <c:v>0.67286676000000001</c:v>
                </c:pt>
                <c:pt idx="829">
                  <c:v>0.67367946999999995</c:v>
                </c:pt>
                <c:pt idx="830">
                  <c:v>0.67449205999999995</c:v>
                </c:pt>
                <c:pt idx="831">
                  <c:v>0.67530471000000003</c:v>
                </c:pt>
                <c:pt idx="832">
                  <c:v>0.67611730000000003</c:v>
                </c:pt>
                <c:pt idx="833">
                  <c:v>0.67693000999999997</c:v>
                </c:pt>
                <c:pt idx="834">
                  <c:v>0.67774266000000005</c:v>
                </c:pt>
                <c:pt idx="835">
                  <c:v>0.67855525000000005</c:v>
                </c:pt>
                <c:pt idx="836">
                  <c:v>0.67936790000000002</c:v>
                </c:pt>
                <c:pt idx="837">
                  <c:v>0.68018054999999999</c:v>
                </c:pt>
                <c:pt idx="838">
                  <c:v>0.68099319999999997</c:v>
                </c:pt>
                <c:pt idx="839">
                  <c:v>0.68180585000000005</c:v>
                </c:pt>
                <c:pt idx="840">
                  <c:v>0.68261844000000005</c:v>
                </c:pt>
                <c:pt idx="841">
                  <c:v>0.68343109000000002</c:v>
                </c:pt>
                <c:pt idx="842">
                  <c:v>0.68424379999999996</c:v>
                </c:pt>
                <c:pt idx="843">
                  <c:v>0.68505638999999996</c:v>
                </c:pt>
                <c:pt idx="844">
                  <c:v>0.68586904000000004</c:v>
                </c:pt>
                <c:pt idx="845">
                  <c:v>0.68668163000000004</c:v>
                </c:pt>
                <c:pt idx="846">
                  <c:v>0.68749433999999998</c:v>
                </c:pt>
                <c:pt idx="847">
                  <c:v>0.68830698999999995</c:v>
                </c:pt>
                <c:pt idx="848">
                  <c:v>0.68911957999999995</c:v>
                </c:pt>
                <c:pt idx="849">
                  <c:v>0.68993223000000004</c:v>
                </c:pt>
                <c:pt idx="850">
                  <c:v>0.69074488000000001</c:v>
                </c:pt>
                <c:pt idx="851">
                  <c:v>0.69155752999999998</c:v>
                </c:pt>
                <c:pt idx="852">
                  <c:v>0.69237017999999995</c:v>
                </c:pt>
                <c:pt idx="853">
                  <c:v>0.69318276999999995</c:v>
                </c:pt>
                <c:pt idx="854">
                  <c:v>0.69399548</c:v>
                </c:pt>
                <c:pt idx="855">
                  <c:v>0.69480812999999997</c:v>
                </c:pt>
                <c:pt idx="856">
                  <c:v>0.69562071999999997</c:v>
                </c:pt>
                <c:pt idx="857">
                  <c:v>0.69643337000000005</c:v>
                </c:pt>
                <c:pt idx="858">
                  <c:v>0.69724596000000005</c:v>
                </c:pt>
                <c:pt idx="859">
                  <c:v>0.69805866000000005</c:v>
                </c:pt>
                <c:pt idx="860">
                  <c:v>0.69887131000000002</c:v>
                </c:pt>
                <c:pt idx="861">
                  <c:v>0.69968390000000003</c:v>
                </c:pt>
                <c:pt idx="862">
                  <c:v>0.70049655</c:v>
                </c:pt>
                <c:pt idx="863">
                  <c:v>0.70130919999999997</c:v>
                </c:pt>
                <c:pt idx="864">
                  <c:v>0.70212185000000005</c:v>
                </c:pt>
                <c:pt idx="865">
                  <c:v>0.70293450000000002</c:v>
                </c:pt>
                <c:pt idx="866">
                  <c:v>0.70374709000000002</c:v>
                </c:pt>
                <c:pt idx="867">
                  <c:v>0.70455979999999996</c:v>
                </c:pt>
                <c:pt idx="868">
                  <c:v>0.70537245000000004</c:v>
                </c:pt>
                <c:pt idx="869">
                  <c:v>0.70618504000000004</c:v>
                </c:pt>
                <c:pt idx="870">
                  <c:v>0.70699769000000001</c:v>
                </c:pt>
                <c:pt idx="871">
                  <c:v>0.70781033999999998</c:v>
                </c:pt>
                <c:pt idx="872">
                  <c:v>0.70862298999999995</c:v>
                </c:pt>
                <c:pt idx="873">
                  <c:v>0.70943564000000003</c:v>
                </c:pt>
                <c:pt idx="874">
                  <c:v>0.71024823000000004</c:v>
                </c:pt>
                <c:pt idx="875">
                  <c:v>0.71106093999999997</c:v>
                </c:pt>
                <c:pt idx="876">
                  <c:v>0.71187352999999998</c:v>
                </c:pt>
                <c:pt idx="877">
                  <c:v>0.71268617999999995</c:v>
                </c:pt>
                <c:pt idx="878">
                  <c:v>0.71349883000000003</c:v>
                </c:pt>
                <c:pt idx="879">
                  <c:v>0.71431148</c:v>
                </c:pt>
                <c:pt idx="880">
                  <c:v>0.71512412999999997</c:v>
                </c:pt>
                <c:pt idx="881">
                  <c:v>0.71593678000000005</c:v>
                </c:pt>
                <c:pt idx="882">
                  <c:v>0.71674937000000005</c:v>
                </c:pt>
                <c:pt idx="883">
                  <c:v>0.71756202000000002</c:v>
                </c:pt>
                <c:pt idx="884">
                  <c:v>0.71837466999999999</c:v>
                </c:pt>
                <c:pt idx="885">
                  <c:v>0.71918731999999996</c:v>
                </c:pt>
                <c:pt idx="886">
                  <c:v>0.71999997000000004</c:v>
                </c:pt>
                <c:pt idx="887">
                  <c:v>0.72081256000000005</c:v>
                </c:pt>
                <c:pt idx="888">
                  <c:v>0.72162526999999999</c:v>
                </c:pt>
                <c:pt idx="889">
                  <c:v>0.72243785999999999</c:v>
                </c:pt>
                <c:pt idx="890">
                  <c:v>0.72325050999999996</c:v>
                </c:pt>
                <c:pt idx="891">
                  <c:v>0.72406316000000004</c:v>
                </c:pt>
                <c:pt idx="892">
                  <c:v>0.72487581000000001</c:v>
                </c:pt>
                <c:pt idx="893">
                  <c:v>0.72568845999999998</c:v>
                </c:pt>
                <c:pt idx="894">
                  <c:v>0.72650110999999995</c:v>
                </c:pt>
                <c:pt idx="895">
                  <c:v>0.72731369999999995</c:v>
                </c:pt>
                <c:pt idx="896">
                  <c:v>0.72812641</c:v>
                </c:pt>
                <c:pt idx="897">
                  <c:v>0.728939</c:v>
                </c:pt>
                <c:pt idx="898">
                  <c:v>0.72975164999999997</c:v>
                </c:pt>
                <c:pt idx="899">
                  <c:v>0.73056430000000006</c:v>
                </c:pt>
                <c:pt idx="900">
                  <c:v>0.73137695000000003</c:v>
                </c:pt>
                <c:pt idx="901">
                  <c:v>0.7321896</c:v>
                </c:pt>
                <c:pt idx="902">
                  <c:v>0.73300219</c:v>
                </c:pt>
                <c:pt idx="903">
                  <c:v>0.73381483999999997</c:v>
                </c:pt>
                <c:pt idx="904">
                  <c:v>0.73462753999999997</c:v>
                </c:pt>
                <c:pt idx="905">
                  <c:v>0.73544014000000002</c:v>
                </c:pt>
                <c:pt idx="906">
                  <c:v>0.73625278000000005</c:v>
                </c:pt>
                <c:pt idx="907">
                  <c:v>0.73706543000000002</c:v>
                </c:pt>
                <c:pt idx="908">
                  <c:v>0.73787802000000002</c:v>
                </c:pt>
                <c:pt idx="909">
                  <c:v>0.73869072999999996</c:v>
                </c:pt>
                <c:pt idx="910">
                  <c:v>0.73950331999999996</c:v>
                </c:pt>
                <c:pt idx="911">
                  <c:v>0.74031597000000005</c:v>
                </c:pt>
                <c:pt idx="912">
                  <c:v>0.74112862000000002</c:v>
                </c:pt>
                <c:pt idx="913">
                  <c:v>0.74194126999999999</c:v>
                </c:pt>
                <c:pt idx="914">
                  <c:v>0.74275391999999996</c:v>
                </c:pt>
                <c:pt idx="915">
                  <c:v>0.74356650999999996</c:v>
                </c:pt>
                <c:pt idx="916">
                  <c:v>0.74437916000000004</c:v>
                </c:pt>
                <c:pt idx="917">
                  <c:v>0.74519186999999998</c:v>
                </c:pt>
                <c:pt idx="918">
                  <c:v>0.74600445999999998</c:v>
                </c:pt>
                <c:pt idx="919">
                  <c:v>0.74681710999999995</c:v>
                </c:pt>
                <c:pt idx="920">
                  <c:v>0.74762976000000003</c:v>
                </c:pt>
                <c:pt idx="921">
                  <c:v>0.74844241</c:v>
                </c:pt>
                <c:pt idx="922">
                  <c:v>0.74925505999999997</c:v>
                </c:pt>
                <c:pt idx="923">
                  <c:v>0.75006764999999997</c:v>
                </c:pt>
                <c:pt idx="924">
                  <c:v>0.75088029999999995</c:v>
                </c:pt>
                <c:pt idx="925">
                  <c:v>0.75169300999999999</c:v>
                </c:pt>
                <c:pt idx="926">
                  <c:v>0.7525056</c:v>
                </c:pt>
                <c:pt idx="927">
                  <c:v>0.75331824999999997</c:v>
                </c:pt>
                <c:pt idx="928">
                  <c:v>0.75413083999999997</c:v>
                </c:pt>
                <c:pt idx="929">
                  <c:v>0.75494349000000005</c:v>
                </c:pt>
                <c:pt idx="930">
                  <c:v>0.75575619999999999</c:v>
                </c:pt>
                <c:pt idx="931">
                  <c:v>0.75656878999999999</c:v>
                </c:pt>
                <c:pt idx="932">
                  <c:v>0.75738143999999996</c:v>
                </c:pt>
                <c:pt idx="933">
                  <c:v>0.75819409000000004</c:v>
                </c:pt>
                <c:pt idx="934">
                  <c:v>0.75900674000000001</c:v>
                </c:pt>
                <c:pt idx="935">
                  <c:v>0.75981938999999998</c:v>
                </c:pt>
                <c:pt idx="936">
                  <c:v>0.76063197999999999</c:v>
                </c:pt>
                <c:pt idx="937">
                  <c:v>0.76144462999999996</c:v>
                </c:pt>
                <c:pt idx="938">
                  <c:v>0.76225734000000001</c:v>
                </c:pt>
                <c:pt idx="939">
                  <c:v>0.76306993000000001</c:v>
                </c:pt>
                <c:pt idx="940">
                  <c:v>0.76388257999999998</c:v>
                </c:pt>
                <c:pt idx="941">
                  <c:v>0.76469516999999998</c:v>
                </c:pt>
                <c:pt idx="942">
                  <c:v>0.76550788000000003</c:v>
                </c:pt>
                <c:pt idx="943">
                  <c:v>0.76632053</c:v>
                </c:pt>
                <c:pt idx="944">
                  <c:v>0.76713312</c:v>
                </c:pt>
                <c:pt idx="945">
                  <c:v>0.76794576999999997</c:v>
                </c:pt>
                <c:pt idx="946">
                  <c:v>0.76875842000000005</c:v>
                </c:pt>
                <c:pt idx="947">
                  <c:v>0.76957107000000002</c:v>
                </c:pt>
                <c:pt idx="948">
                  <c:v>0.77038371999999999</c:v>
                </c:pt>
                <c:pt idx="949">
                  <c:v>0.77119631</c:v>
                </c:pt>
                <c:pt idx="950">
                  <c:v>0.77200902000000005</c:v>
                </c:pt>
                <c:pt idx="951">
                  <c:v>0.77282165999999997</c:v>
                </c:pt>
                <c:pt idx="952">
                  <c:v>0.77363424999999997</c:v>
                </c:pt>
                <c:pt idx="953">
                  <c:v>0.77444690000000005</c:v>
                </c:pt>
                <c:pt idx="954">
                  <c:v>0.77525949000000005</c:v>
                </c:pt>
                <c:pt idx="955">
                  <c:v>0.77607219999999999</c:v>
                </c:pt>
                <c:pt idx="956">
                  <c:v>0.77688484999999996</c:v>
                </c:pt>
                <c:pt idx="957">
                  <c:v>0.77769743999999996</c:v>
                </c:pt>
                <c:pt idx="958">
                  <c:v>0.77851009000000004</c:v>
                </c:pt>
                <c:pt idx="959">
                  <c:v>0.77932274000000001</c:v>
                </c:pt>
                <c:pt idx="960">
                  <c:v>0.78013538999999998</c:v>
                </c:pt>
                <c:pt idx="961">
                  <c:v>0.78094803999999995</c:v>
                </c:pt>
                <c:pt idx="962">
                  <c:v>0.78176062999999996</c:v>
                </c:pt>
                <c:pt idx="963">
                  <c:v>0.78257334000000001</c:v>
                </c:pt>
                <c:pt idx="964">
                  <c:v>0.78338598999999998</c:v>
                </c:pt>
                <c:pt idx="965">
                  <c:v>0.78419857999999998</c:v>
                </c:pt>
                <c:pt idx="966">
                  <c:v>0.78501122999999995</c:v>
                </c:pt>
                <c:pt idx="967">
                  <c:v>0.78582388000000003</c:v>
                </c:pt>
                <c:pt idx="968">
                  <c:v>0.78663653</c:v>
                </c:pt>
                <c:pt idx="969">
                  <c:v>0.78744917999999997</c:v>
                </c:pt>
                <c:pt idx="970">
                  <c:v>0.78826176999999997</c:v>
                </c:pt>
                <c:pt idx="971">
                  <c:v>0.78907448000000002</c:v>
                </c:pt>
                <c:pt idx="972">
                  <c:v>0.78988707000000002</c:v>
                </c:pt>
                <c:pt idx="973">
                  <c:v>0.79069971999999999</c:v>
                </c:pt>
                <c:pt idx="974">
                  <c:v>0.79151236999999997</c:v>
                </c:pt>
                <c:pt idx="975">
                  <c:v>0.79232502000000005</c:v>
                </c:pt>
                <c:pt idx="976">
                  <c:v>0.79313767000000002</c:v>
                </c:pt>
                <c:pt idx="977">
                  <c:v>0.79395031999999999</c:v>
                </c:pt>
                <c:pt idx="978">
                  <c:v>0.79476290999999999</c:v>
                </c:pt>
                <c:pt idx="979">
                  <c:v>0.79557555999999996</c:v>
                </c:pt>
                <c:pt idx="980">
                  <c:v>0.79638821000000004</c:v>
                </c:pt>
                <c:pt idx="981">
                  <c:v>0.79720086000000001</c:v>
                </c:pt>
                <c:pt idx="982">
                  <c:v>0.79801350999999998</c:v>
                </c:pt>
                <c:pt idx="983">
                  <c:v>0.79882609999999998</c:v>
                </c:pt>
                <c:pt idx="984">
                  <c:v>0.79963881000000003</c:v>
                </c:pt>
                <c:pt idx="985">
                  <c:v>0.80045140000000004</c:v>
                </c:pt>
                <c:pt idx="986">
                  <c:v>0.80126405000000001</c:v>
                </c:pt>
                <c:pt idx="987">
                  <c:v>0.80207669999999998</c:v>
                </c:pt>
                <c:pt idx="988">
                  <c:v>0.80288934999999995</c:v>
                </c:pt>
                <c:pt idx="989">
                  <c:v>0.80370200000000003</c:v>
                </c:pt>
                <c:pt idx="990">
                  <c:v>0.80451465</c:v>
                </c:pt>
                <c:pt idx="991">
                  <c:v>0.80532724</c:v>
                </c:pt>
                <c:pt idx="992">
                  <c:v>0.80613995000000005</c:v>
                </c:pt>
                <c:pt idx="993">
                  <c:v>0.80695254000000005</c:v>
                </c:pt>
                <c:pt idx="994">
                  <c:v>0.80776519000000002</c:v>
                </c:pt>
                <c:pt idx="995">
                  <c:v>0.80857783999999999</c:v>
                </c:pt>
                <c:pt idx="996">
                  <c:v>0.80939048999999996</c:v>
                </c:pt>
                <c:pt idx="997">
                  <c:v>0.81020314000000004</c:v>
                </c:pt>
                <c:pt idx="998">
                  <c:v>0.81101573000000005</c:v>
                </c:pt>
                <c:pt idx="999">
                  <c:v>0.81182836999999997</c:v>
                </c:pt>
                <c:pt idx="1000">
                  <c:v>0.81264108000000002</c:v>
                </c:pt>
                <c:pt idx="1001">
                  <c:v>0.81345367000000002</c:v>
                </c:pt>
                <c:pt idx="1002">
                  <c:v>0.81426631999999999</c:v>
                </c:pt>
                <c:pt idx="1003">
                  <c:v>0.81507896999999996</c:v>
                </c:pt>
                <c:pt idx="1004">
                  <c:v>0.81589155999999996</c:v>
                </c:pt>
                <c:pt idx="1005">
                  <c:v>0.81670427000000001</c:v>
                </c:pt>
                <c:pt idx="1006">
                  <c:v>0.81751686000000001</c:v>
                </c:pt>
                <c:pt idx="1007">
                  <c:v>0.81832950999999998</c:v>
                </c:pt>
                <c:pt idx="1008">
                  <c:v>0.81914215999999995</c:v>
                </c:pt>
                <c:pt idx="1009">
                  <c:v>0.81995481000000003</c:v>
                </c:pt>
                <c:pt idx="1010">
                  <c:v>0.82076746</c:v>
                </c:pt>
                <c:pt idx="1011">
                  <c:v>0.82158005000000001</c:v>
                </c:pt>
                <c:pt idx="1012">
                  <c:v>0.82239269999999998</c:v>
                </c:pt>
                <c:pt idx="1013">
                  <c:v>0.82320541000000003</c:v>
                </c:pt>
                <c:pt idx="1014">
                  <c:v>0.82401800000000003</c:v>
                </c:pt>
                <c:pt idx="1015">
                  <c:v>0.82483065</c:v>
                </c:pt>
                <c:pt idx="1016">
                  <c:v>0.82564329999999997</c:v>
                </c:pt>
                <c:pt idx="1017">
                  <c:v>0.82645595000000005</c:v>
                </c:pt>
                <c:pt idx="1018">
                  <c:v>0.82726860000000002</c:v>
                </c:pt>
                <c:pt idx="1019">
                  <c:v>0.82808119000000002</c:v>
                </c:pt>
                <c:pt idx="1020">
                  <c:v>0.82889383999999999</c:v>
                </c:pt>
                <c:pt idx="1021">
                  <c:v>0.82970655000000004</c:v>
                </c:pt>
                <c:pt idx="1022">
                  <c:v>0.83051914000000004</c:v>
                </c:pt>
                <c:pt idx="1023">
                  <c:v>0.83133179000000001</c:v>
                </c:pt>
                <c:pt idx="1024">
                  <c:v>0.83214438000000002</c:v>
                </c:pt>
                <c:pt idx="1025">
                  <c:v>0.83295702999999999</c:v>
                </c:pt>
                <c:pt idx="1026">
                  <c:v>0.83376974000000004</c:v>
                </c:pt>
                <c:pt idx="1027">
                  <c:v>0.83458233000000004</c:v>
                </c:pt>
                <c:pt idx="1028">
                  <c:v>0.83539498000000001</c:v>
                </c:pt>
                <c:pt idx="1029">
                  <c:v>0.83620762999999998</c:v>
                </c:pt>
                <c:pt idx="1030">
                  <c:v>0.83702027999999995</c:v>
                </c:pt>
                <c:pt idx="1031">
                  <c:v>0.83783293000000003</c:v>
                </c:pt>
                <c:pt idx="1032">
                  <c:v>0.83864552000000003</c:v>
                </c:pt>
                <c:pt idx="1033">
                  <c:v>0.83945817</c:v>
                </c:pt>
                <c:pt idx="1034">
                  <c:v>0.84027088000000005</c:v>
                </c:pt>
                <c:pt idx="1035">
                  <c:v>0.84108347000000006</c:v>
                </c:pt>
                <c:pt idx="1036">
                  <c:v>0.84189612000000003</c:v>
                </c:pt>
                <c:pt idx="1037">
                  <c:v>0.84270871000000003</c:v>
                </c:pt>
                <c:pt idx="1038">
                  <c:v>0.84352141999999997</c:v>
                </c:pt>
                <c:pt idx="1039">
                  <c:v>0.84433407000000005</c:v>
                </c:pt>
                <c:pt idx="1040">
                  <c:v>0.84514666000000005</c:v>
                </c:pt>
                <c:pt idx="1041">
                  <c:v>0.84595931000000002</c:v>
                </c:pt>
                <c:pt idx="1042">
                  <c:v>0.84677201999999996</c:v>
                </c:pt>
                <c:pt idx="1043">
                  <c:v>0.84758460999999996</c:v>
                </c:pt>
                <c:pt idx="1044">
                  <c:v>0.84839724999999999</c:v>
                </c:pt>
                <c:pt idx="1045">
                  <c:v>0.84920985000000004</c:v>
                </c:pt>
                <c:pt idx="1046">
                  <c:v>0.85002255000000004</c:v>
                </c:pt>
                <c:pt idx="1047">
                  <c:v>0.85083520000000001</c:v>
                </c:pt>
                <c:pt idx="1048">
                  <c:v>0.85164779000000002</c:v>
                </c:pt>
                <c:pt idx="1049">
                  <c:v>0.85246043999999999</c:v>
                </c:pt>
                <c:pt idx="1050">
                  <c:v>0.85327302999999999</c:v>
                </c:pt>
                <c:pt idx="1051">
                  <c:v>0.85408574000000004</c:v>
                </c:pt>
                <c:pt idx="1052">
                  <c:v>0.85489839000000001</c:v>
                </c:pt>
                <c:pt idx="1053">
                  <c:v>0.85571098000000001</c:v>
                </c:pt>
                <c:pt idx="1054">
                  <c:v>0.85652362999999998</c:v>
                </c:pt>
                <c:pt idx="1055">
                  <c:v>0.85733634000000003</c:v>
                </c:pt>
                <c:pt idx="1056">
                  <c:v>0.85814893000000003</c:v>
                </c:pt>
                <c:pt idx="1057">
                  <c:v>0.85896158</c:v>
                </c:pt>
                <c:pt idx="1058">
                  <c:v>0.85977417</c:v>
                </c:pt>
                <c:pt idx="1059">
                  <c:v>0.86058688000000005</c:v>
                </c:pt>
                <c:pt idx="1060">
                  <c:v>0.86139953000000002</c:v>
                </c:pt>
                <c:pt idx="1061">
                  <c:v>0.86221212000000003</c:v>
                </c:pt>
                <c:pt idx="1062">
                  <c:v>0.86302477</c:v>
                </c:pt>
                <c:pt idx="1063">
                  <c:v>0.86383741999999997</c:v>
                </c:pt>
                <c:pt idx="1064">
                  <c:v>0.86465007000000005</c:v>
                </c:pt>
                <c:pt idx="1065">
                  <c:v>0.86546272000000002</c:v>
                </c:pt>
                <c:pt idx="1066">
                  <c:v>0.86627531000000002</c:v>
                </c:pt>
                <c:pt idx="1067">
                  <c:v>0.86708801999999996</c:v>
                </c:pt>
                <c:pt idx="1068">
                  <c:v>0.86790067000000004</c:v>
                </c:pt>
                <c:pt idx="1069">
                  <c:v>0.86871326000000004</c:v>
                </c:pt>
                <c:pt idx="1070">
                  <c:v>0.86952591000000001</c:v>
                </c:pt>
                <c:pt idx="1071">
                  <c:v>0.87033855999999998</c:v>
                </c:pt>
                <c:pt idx="1072">
                  <c:v>0.87115120999999995</c:v>
                </c:pt>
                <c:pt idx="1073">
                  <c:v>0.87196386000000004</c:v>
                </c:pt>
                <c:pt idx="1074">
                  <c:v>0.87277645000000004</c:v>
                </c:pt>
                <c:pt idx="1075">
                  <c:v>0.87358910000000001</c:v>
                </c:pt>
                <c:pt idx="1076">
                  <c:v>0.87440174999999998</c:v>
                </c:pt>
                <c:pt idx="1077">
                  <c:v>0.87521439999999995</c:v>
                </c:pt>
                <c:pt idx="1078">
                  <c:v>0.87602705000000003</c:v>
                </c:pt>
                <c:pt idx="1079">
                  <c:v>0.87683964000000003</c:v>
                </c:pt>
                <c:pt idx="1080">
                  <c:v>0.87765234999999997</c:v>
                </c:pt>
                <c:pt idx="1081">
                  <c:v>0.87846500000000005</c:v>
                </c:pt>
                <c:pt idx="1082">
                  <c:v>0.87927759000000005</c:v>
                </c:pt>
                <c:pt idx="1083">
                  <c:v>0.88009024000000002</c:v>
                </c:pt>
                <c:pt idx="1084">
                  <c:v>0.88090288999999999</c:v>
                </c:pt>
                <c:pt idx="1085">
                  <c:v>0.88171553999999996</c:v>
                </c:pt>
                <c:pt idx="1086">
                  <c:v>0.88252819000000005</c:v>
                </c:pt>
                <c:pt idx="1087">
                  <c:v>0.88334078000000005</c:v>
                </c:pt>
                <c:pt idx="1088">
                  <c:v>0.88415348999999999</c:v>
                </c:pt>
                <c:pt idx="1089">
                  <c:v>0.88496607999999999</c:v>
                </c:pt>
                <c:pt idx="1090">
                  <c:v>0.88577872999999996</c:v>
                </c:pt>
                <c:pt idx="1091">
                  <c:v>0.88659136999999999</c:v>
                </c:pt>
                <c:pt idx="1092">
                  <c:v>0.88740401999999996</c:v>
                </c:pt>
                <c:pt idx="1093">
                  <c:v>0.88821667000000004</c:v>
                </c:pt>
                <c:pt idx="1094">
                  <c:v>0.88902932000000001</c:v>
                </c:pt>
                <c:pt idx="1095">
                  <c:v>0.88984191000000001</c:v>
                </c:pt>
                <c:pt idx="1096">
                  <c:v>0.89065455999999998</c:v>
                </c:pt>
                <c:pt idx="1097">
                  <c:v>0.89146720999999995</c:v>
                </c:pt>
                <c:pt idx="1098">
                  <c:v>0.89227986000000004</c:v>
                </c:pt>
                <c:pt idx="1099">
                  <c:v>0.89309251000000001</c:v>
                </c:pt>
                <c:pt idx="1100">
                  <c:v>0.89390510000000001</c:v>
                </c:pt>
                <c:pt idx="1101">
                  <c:v>0.89471780999999995</c:v>
                </c:pt>
                <c:pt idx="1102">
                  <c:v>0.89553039999999995</c:v>
                </c:pt>
                <c:pt idx="1103">
                  <c:v>0.89634305000000003</c:v>
                </c:pt>
                <c:pt idx="1104">
                  <c:v>0.8971557</c:v>
                </c:pt>
                <c:pt idx="1105">
                  <c:v>0.89796834999999997</c:v>
                </c:pt>
                <c:pt idx="1106">
                  <c:v>0.89878100000000005</c:v>
                </c:pt>
                <c:pt idx="1107">
                  <c:v>0.89959365000000002</c:v>
                </c:pt>
                <c:pt idx="1108">
                  <c:v>0.90040624000000002</c:v>
                </c:pt>
                <c:pt idx="1109">
                  <c:v>0.90121894999999996</c:v>
                </c:pt>
                <c:pt idx="1110">
                  <c:v>0.90203153999999997</c:v>
                </c:pt>
                <c:pt idx="1111">
                  <c:v>0.90284419000000005</c:v>
                </c:pt>
                <c:pt idx="1112">
                  <c:v>0.90365684000000002</c:v>
                </c:pt>
                <c:pt idx="1113">
                  <c:v>0.90446948999999999</c:v>
                </c:pt>
                <c:pt idx="1114">
                  <c:v>0.90528213999999996</c:v>
                </c:pt>
                <c:pt idx="1115">
                  <c:v>0.90609472999999996</c:v>
                </c:pt>
                <c:pt idx="1116">
                  <c:v>0.90690738000000004</c:v>
                </c:pt>
                <c:pt idx="1117">
                  <c:v>0.90772008999999998</c:v>
                </c:pt>
                <c:pt idx="1118">
                  <c:v>0.90853267999999998</c:v>
                </c:pt>
                <c:pt idx="1119">
                  <c:v>0.90934532999999995</c:v>
                </c:pt>
                <c:pt idx="1120">
                  <c:v>0.91015798000000003</c:v>
                </c:pt>
                <c:pt idx="1121">
                  <c:v>0.91097057000000004</c:v>
                </c:pt>
                <c:pt idx="1122">
                  <c:v>0.91178327999999997</c:v>
                </c:pt>
                <c:pt idx="1123">
                  <c:v>0.91259586999999998</c:v>
                </c:pt>
                <c:pt idx="1124">
                  <c:v>0.91340851999999995</c:v>
                </c:pt>
                <c:pt idx="1125">
                  <c:v>0.91422117000000003</c:v>
                </c:pt>
                <c:pt idx="1126">
                  <c:v>0.91503382</c:v>
                </c:pt>
                <c:pt idx="1127">
                  <c:v>0.91584646999999997</c:v>
                </c:pt>
                <c:pt idx="1128">
                  <c:v>0.91665905999999997</c:v>
                </c:pt>
                <c:pt idx="1129">
                  <c:v>0.91747171000000005</c:v>
                </c:pt>
                <c:pt idx="1130">
                  <c:v>0.91828441999999999</c:v>
                </c:pt>
                <c:pt idx="1131">
                  <c:v>0.91909700999999999</c:v>
                </c:pt>
                <c:pt idx="1132">
                  <c:v>0.91990965999999996</c:v>
                </c:pt>
                <c:pt idx="1133">
                  <c:v>0.92072231000000004</c:v>
                </c:pt>
                <c:pt idx="1134">
                  <c:v>0.92153496000000001</c:v>
                </c:pt>
                <c:pt idx="1135">
                  <c:v>0.92234760999999998</c:v>
                </c:pt>
                <c:pt idx="1136">
                  <c:v>0.92316019999999999</c:v>
                </c:pt>
                <c:pt idx="1137">
                  <c:v>0.92397284999999996</c:v>
                </c:pt>
                <c:pt idx="1138">
                  <c:v>0.92478554999999996</c:v>
                </c:pt>
                <c:pt idx="1139">
                  <c:v>0.92559813999999996</c:v>
                </c:pt>
                <c:pt idx="1140">
                  <c:v>0.92641079000000004</c:v>
                </c:pt>
                <c:pt idx="1141">
                  <c:v>0.92722338000000004</c:v>
                </c:pt>
                <c:pt idx="1142">
                  <c:v>0.92803608999999998</c:v>
                </c:pt>
                <c:pt idx="1143">
                  <c:v>0.92884873999999995</c:v>
                </c:pt>
                <c:pt idx="1144">
                  <c:v>0.92966132999999995</c:v>
                </c:pt>
                <c:pt idx="1145">
                  <c:v>0.93047398000000003</c:v>
                </c:pt>
                <c:pt idx="1146">
                  <c:v>0.93128663</c:v>
                </c:pt>
                <c:pt idx="1147">
                  <c:v>0.93209927999999997</c:v>
                </c:pt>
                <c:pt idx="1148">
                  <c:v>0.93291186999999998</c:v>
                </c:pt>
                <c:pt idx="1149">
                  <c:v>0.93372451999999995</c:v>
                </c:pt>
                <c:pt idx="1150">
                  <c:v>0.93453723</c:v>
                </c:pt>
                <c:pt idx="1151">
                  <c:v>0.93534982</c:v>
                </c:pt>
                <c:pt idx="1152">
                  <c:v>0.93616246999999997</c:v>
                </c:pt>
                <c:pt idx="1153">
                  <c:v>0.93697518000000002</c:v>
                </c:pt>
                <c:pt idx="1154">
                  <c:v>0.93778771000000005</c:v>
                </c:pt>
                <c:pt idx="1155">
                  <c:v>0.93860041999999999</c:v>
                </c:pt>
                <c:pt idx="1156">
                  <c:v>0.93941300999999999</c:v>
                </c:pt>
                <c:pt idx="1157">
                  <c:v>0.94022565999999996</c:v>
                </c:pt>
                <c:pt idx="1158">
                  <c:v>0.94103837000000001</c:v>
                </c:pt>
                <c:pt idx="1159">
                  <c:v>0.94185096000000001</c:v>
                </c:pt>
                <c:pt idx="1160">
                  <c:v>0.94266360999999999</c:v>
                </c:pt>
                <c:pt idx="1161">
                  <c:v>0.94347632000000003</c:v>
                </c:pt>
                <c:pt idx="1162">
                  <c:v>0.94428884999999996</c:v>
                </c:pt>
                <c:pt idx="1163">
                  <c:v>0.94510156000000001</c:v>
                </c:pt>
                <c:pt idx="1164">
                  <c:v>0.94591415000000001</c:v>
                </c:pt>
                <c:pt idx="1165">
                  <c:v>0.94672679999999998</c:v>
                </c:pt>
                <c:pt idx="1166">
                  <c:v>0.94753951000000003</c:v>
                </c:pt>
                <c:pt idx="1167">
                  <c:v>0.94835203999999995</c:v>
                </c:pt>
                <c:pt idx="1168">
                  <c:v>0.94916475</c:v>
                </c:pt>
                <c:pt idx="1169">
                  <c:v>0.94997734</c:v>
                </c:pt>
                <c:pt idx="1170">
                  <c:v>0.95078998999999997</c:v>
                </c:pt>
                <c:pt idx="1171">
                  <c:v>0.95160270000000002</c:v>
                </c:pt>
                <c:pt idx="1172">
                  <c:v>0.95241529000000003</c:v>
                </c:pt>
                <c:pt idx="1173">
                  <c:v>0.95322794</c:v>
                </c:pt>
                <c:pt idx="1174">
                  <c:v>0.95404065000000005</c:v>
                </c:pt>
                <c:pt idx="1175">
                  <c:v>0.95485317999999997</c:v>
                </c:pt>
                <c:pt idx="1176">
                  <c:v>0.95566589000000002</c:v>
                </c:pt>
                <c:pt idx="1177">
                  <c:v>0.95647848000000002</c:v>
                </c:pt>
                <c:pt idx="1178">
                  <c:v>0.95729112999999999</c:v>
                </c:pt>
                <c:pt idx="1179">
                  <c:v>0.95810384000000004</c:v>
                </c:pt>
                <c:pt idx="1180">
                  <c:v>0.95891636999999996</c:v>
                </c:pt>
                <c:pt idx="1181">
                  <c:v>0.95972908000000001</c:v>
                </c:pt>
                <c:pt idx="1182">
                  <c:v>0.96054178000000001</c:v>
                </c:pt>
                <c:pt idx="1183">
                  <c:v>0.96135431999999998</c:v>
                </c:pt>
                <c:pt idx="1184">
                  <c:v>0.96216701999999998</c:v>
                </c:pt>
                <c:pt idx="1185">
                  <c:v>0.96297960999999999</c:v>
                </c:pt>
                <c:pt idx="1186">
                  <c:v>0.96379225999999996</c:v>
                </c:pt>
                <c:pt idx="1187">
                  <c:v>0.96460497000000001</c:v>
                </c:pt>
                <c:pt idx="1188">
                  <c:v>0.96541750000000004</c:v>
                </c:pt>
                <c:pt idx="1189">
                  <c:v>0.96623020999999998</c:v>
                </c:pt>
                <c:pt idx="1190">
                  <c:v>0.96704285999999995</c:v>
                </c:pt>
                <c:pt idx="1191">
                  <c:v>0.96785544999999995</c:v>
                </c:pt>
                <c:pt idx="1192">
                  <c:v>0.96866816</c:v>
                </c:pt>
                <c:pt idx="1193">
                  <c:v>0.96948069000000003</c:v>
                </c:pt>
                <c:pt idx="1194">
                  <c:v>0.97029339999999997</c:v>
                </c:pt>
                <c:pt idx="1195">
                  <c:v>0.97110611000000002</c:v>
                </c:pt>
                <c:pt idx="1196">
                  <c:v>0.97191863999999994</c:v>
                </c:pt>
                <c:pt idx="1197">
                  <c:v>0.97273134999999999</c:v>
                </c:pt>
                <c:pt idx="1198">
                  <c:v>0.97354388000000003</c:v>
                </c:pt>
                <c:pt idx="1199">
                  <c:v>0.97435658999999997</c:v>
                </c:pt>
                <c:pt idx="1200">
                  <c:v>0.97516930000000002</c:v>
                </c:pt>
                <c:pt idx="1201">
                  <c:v>0.97598183000000005</c:v>
                </c:pt>
                <c:pt idx="1202">
                  <c:v>0.97679453999999999</c:v>
                </c:pt>
                <c:pt idx="1203">
                  <c:v>0.97760718999999996</c:v>
                </c:pt>
                <c:pt idx="1204">
                  <c:v>0.97841977999999996</c:v>
                </c:pt>
                <c:pt idx="1205">
                  <c:v>0.97923249000000001</c:v>
                </c:pt>
                <c:pt idx="1206">
                  <c:v>0.98004502000000004</c:v>
                </c:pt>
                <c:pt idx="1207">
                  <c:v>0.98085772999999998</c:v>
                </c:pt>
                <c:pt idx="1208">
                  <c:v>0.98167044000000003</c:v>
                </c:pt>
                <c:pt idx="1209">
                  <c:v>0.98248296999999996</c:v>
                </c:pt>
                <c:pt idx="1210">
                  <c:v>0.98329568000000001</c:v>
                </c:pt>
                <c:pt idx="1211">
                  <c:v>0.98410832999999998</c:v>
                </c:pt>
                <c:pt idx="1212">
                  <c:v>0.98492091999999998</c:v>
                </c:pt>
                <c:pt idx="1213">
                  <c:v>0.98573363000000003</c:v>
                </c:pt>
                <c:pt idx="1214">
                  <c:v>0.98654615999999995</c:v>
                </c:pt>
                <c:pt idx="1215">
                  <c:v>0.98735887</c:v>
                </c:pt>
                <c:pt idx="1216">
                  <c:v>0.98817151999999997</c:v>
                </c:pt>
                <c:pt idx="1217">
                  <c:v>0.98898410999999997</c:v>
                </c:pt>
                <c:pt idx="1218">
                  <c:v>0.98979682000000002</c:v>
                </c:pt>
                <c:pt idx="1219">
                  <c:v>0.99060935000000006</c:v>
                </c:pt>
                <c:pt idx="1220">
                  <c:v>0.99142205999999999</c:v>
                </c:pt>
                <c:pt idx="1221">
                  <c:v>0.99223477000000004</c:v>
                </c:pt>
                <c:pt idx="1222">
                  <c:v>0.99304729999999997</c:v>
                </c:pt>
                <c:pt idx="1223">
                  <c:v>0.99386001000000002</c:v>
                </c:pt>
                <c:pt idx="1224">
                  <c:v>0.99467265999999999</c:v>
                </c:pt>
                <c:pt idx="1225">
                  <c:v>0.99548524999999999</c:v>
                </c:pt>
                <c:pt idx="1226">
                  <c:v>0.99629796000000004</c:v>
                </c:pt>
                <c:pt idx="1227">
                  <c:v>0.99711048999999996</c:v>
                </c:pt>
                <c:pt idx="1228">
                  <c:v>0.99792320000000001</c:v>
                </c:pt>
                <c:pt idx="1229">
                  <c:v>0.99873584999999998</c:v>
                </c:pt>
                <c:pt idx="1230">
                  <c:v>0.99954843999999998</c:v>
                </c:pt>
                <c:pt idx="1231">
                  <c:v>1.0003610999999999</c:v>
                </c:pt>
                <c:pt idx="1232">
                  <c:v>1.0011738999999999</c:v>
                </c:pt>
                <c:pt idx="1233">
                  <c:v>1.0019864000000001</c:v>
                </c:pt>
                <c:pt idx="1234">
                  <c:v>1.002799</c:v>
                </c:pt>
                <c:pt idx="1235">
                  <c:v>1.0036117</c:v>
                </c:pt>
                <c:pt idx="1236">
                  <c:v>1.0044242999999999</c:v>
                </c:pt>
                <c:pt idx="1237">
                  <c:v>1.0052369999999999</c:v>
                </c:pt>
                <c:pt idx="1238">
                  <c:v>1.0060496000000001</c:v>
                </c:pt>
                <c:pt idx="1239">
                  <c:v>1.0068623000000001</c:v>
                </c:pt>
                <c:pt idx="1240">
                  <c:v>1.0076748</c:v>
                </c:pt>
                <c:pt idx="1241">
                  <c:v>1.0084875</c:v>
                </c:pt>
                <c:pt idx="1242">
                  <c:v>1.0093002</c:v>
                </c:pt>
                <c:pt idx="1243">
                  <c:v>1.0101127999999999</c:v>
                </c:pt>
                <c:pt idx="1244">
                  <c:v>1.0109254000000001</c:v>
                </c:pt>
                <c:pt idx="1245">
                  <c:v>1.0117381999999999</c:v>
                </c:pt>
                <c:pt idx="1246">
                  <c:v>1.0125507</c:v>
                </c:pt>
                <c:pt idx="1247">
                  <c:v>1.0133634</c:v>
                </c:pt>
                <c:pt idx="1248">
                  <c:v>1.014176</c:v>
                </c:pt>
                <c:pt idx="1249">
                  <c:v>1.0149887</c:v>
                </c:pt>
                <c:pt idx="1250">
                  <c:v>1.0158012999999999</c:v>
                </c:pt>
                <c:pt idx="1251">
                  <c:v>1.0166139999999999</c:v>
                </c:pt>
                <c:pt idx="1252">
                  <c:v>1.0174266000000001</c:v>
                </c:pt>
                <c:pt idx="1253">
                  <c:v>1.0182393000000001</c:v>
                </c:pt>
                <c:pt idx="1254">
                  <c:v>1.0190518</c:v>
                </c:pt>
                <c:pt idx="1255">
                  <c:v>1.0198646</c:v>
                </c:pt>
                <c:pt idx="1256">
                  <c:v>1.0206770999999999</c:v>
                </c:pt>
                <c:pt idx="1257">
                  <c:v>1.0214897000000001</c:v>
                </c:pt>
                <c:pt idx="1258">
                  <c:v>1.0223024999999999</c:v>
                </c:pt>
                <c:pt idx="1259">
                  <c:v>1.023115</c:v>
                </c:pt>
                <c:pt idx="1260">
                  <c:v>1.0239277</c:v>
                </c:pt>
                <c:pt idx="1261">
                  <c:v>1.0247405000000001</c:v>
                </c:pt>
                <c:pt idx="1262">
                  <c:v>1.0255529999999999</c:v>
                </c:pt>
                <c:pt idx="1263">
                  <c:v>1.0263656000000001</c:v>
                </c:pt>
                <c:pt idx="1264">
                  <c:v>1.0271783000000001</c:v>
                </c:pt>
                <c:pt idx="1265">
                  <c:v>1.0279909</c:v>
                </c:pt>
                <c:pt idx="1266">
                  <c:v>1.0288036</c:v>
                </c:pt>
                <c:pt idx="1267">
                  <c:v>1.0296160999999999</c:v>
                </c:pt>
                <c:pt idx="1268">
                  <c:v>1.0304289</c:v>
                </c:pt>
                <c:pt idx="1269">
                  <c:v>1.0312414000000001</c:v>
                </c:pt>
                <c:pt idx="1270">
                  <c:v>1.0320541000000001</c:v>
                </c:pt>
                <c:pt idx="1271">
                  <c:v>1.0328668000000001</c:v>
                </c:pt>
                <c:pt idx="1272">
                  <c:v>1.0336794</c:v>
                </c:pt>
                <c:pt idx="1273">
                  <c:v>1.034492</c:v>
                </c:pt>
                <c:pt idx="1274">
                  <c:v>1.0353048</c:v>
                </c:pt>
                <c:pt idx="1275">
                  <c:v>1.0361172999999999</c:v>
                </c:pt>
                <c:pt idx="1276">
                  <c:v>1.0369299999999999</c:v>
                </c:pt>
                <c:pt idx="1277">
                  <c:v>1.0377426000000001</c:v>
                </c:pt>
                <c:pt idx="1278">
                  <c:v>1.0385553000000001</c:v>
                </c:pt>
                <c:pt idx="1279">
                  <c:v>1.0393679</c:v>
                </c:pt>
                <c:pt idx="1280">
                  <c:v>1.0401803999999999</c:v>
                </c:pt>
                <c:pt idx="1281">
                  <c:v>1.0409932</c:v>
                </c:pt>
                <c:pt idx="1282">
                  <c:v>1.0418059</c:v>
                </c:pt>
                <c:pt idx="1283">
                  <c:v>1.0426184000000001</c:v>
                </c:pt>
                <c:pt idx="1284">
                  <c:v>1.0434311999999999</c:v>
                </c:pt>
                <c:pt idx="1285">
                  <c:v>1.0442437</c:v>
                </c:pt>
                <c:pt idx="1286">
                  <c:v>1.0450562999999999</c:v>
                </c:pt>
                <c:pt idx="1287">
                  <c:v>1.0458691</c:v>
                </c:pt>
                <c:pt idx="1288">
                  <c:v>1.0466816000000001</c:v>
                </c:pt>
                <c:pt idx="1289">
                  <c:v>1.0474943000000001</c:v>
                </c:pt>
                <c:pt idx="1290">
                  <c:v>1.0483069</c:v>
                </c:pt>
                <c:pt idx="1291">
                  <c:v>1.0491196</c:v>
                </c:pt>
                <c:pt idx="1292">
                  <c:v>1.0499322</c:v>
                </c:pt>
                <c:pt idx="1293">
                  <c:v>1.0507447999999999</c:v>
                </c:pt>
                <c:pt idx="1294">
                  <c:v>1.0515574999999999</c:v>
                </c:pt>
                <c:pt idx="1295">
                  <c:v>1.0523701999999999</c:v>
                </c:pt>
                <c:pt idx="1296">
                  <c:v>1.0531827</c:v>
                </c:pt>
                <c:pt idx="1297">
                  <c:v>1.0539955000000001</c:v>
                </c:pt>
                <c:pt idx="1298">
                  <c:v>1.054808</c:v>
                </c:pt>
                <c:pt idx="1299">
                  <c:v>1.0556207</c:v>
                </c:pt>
                <c:pt idx="1300">
                  <c:v>1.0564334</c:v>
                </c:pt>
                <c:pt idx="1301">
                  <c:v>1.0572459999999999</c:v>
                </c:pt>
                <c:pt idx="1302">
                  <c:v>1.0580586000000001</c:v>
                </c:pt>
                <c:pt idx="1303">
                  <c:v>1.0588713000000001</c:v>
                </c:pt>
                <c:pt idx="1304">
                  <c:v>1.0596839</c:v>
                </c:pt>
                <c:pt idx="1305">
                  <c:v>1.0604966</c:v>
                </c:pt>
                <c:pt idx="1306">
                  <c:v>1.0613090999999999</c:v>
                </c:pt>
                <c:pt idx="1307">
                  <c:v>1.0621219</c:v>
                </c:pt>
                <c:pt idx="1308">
                  <c:v>1.0629344999999999</c:v>
                </c:pt>
                <c:pt idx="1309">
                  <c:v>1.063747</c:v>
                </c:pt>
                <c:pt idx="1310">
                  <c:v>1.0645598000000001</c:v>
                </c:pt>
                <c:pt idx="1311">
                  <c:v>1.0653722999999999</c:v>
                </c:pt>
                <c:pt idx="1312">
                  <c:v>1.0661849999999999</c:v>
                </c:pt>
                <c:pt idx="1313">
                  <c:v>1.0669978</c:v>
                </c:pt>
                <c:pt idx="1314">
                  <c:v>1.0678103000000001</c:v>
                </c:pt>
                <c:pt idx="1315">
                  <c:v>1.0686229</c:v>
                </c:pt>
                <c:pt idx="1316">
                  <c:v>1.0694356</c:v>
                </c:pt>
                <c:pt idx="1317">
                  <c:v>1.0702482</c:v>
                </c:pt>
                <c:pt idx="1318">
                  <c:v>1.0710609</c:v>
                </c:pt>
                <c:pt idx="1319">
                  <c:v>1.0718734000000001</c:v>
                </c:pt>
                <c:pt idx="1320">
                  <c:v>1.0726861999999999</c:v>
                </c:pt>
                <c:pt idx="1321">
                  <c:v>1.0734988000000001</c:v>
                </c:pt>
                <c:pt idx="1322">
                  <c:v>1.0743114</c:v>
                </c:pt>
                <c:pt idx="1323">
                  <c:v>1.0751241</c:v>
                </c:pt>
                <c:pt idx="1324">
                  <c:v>1.0759368</c:v>
                </c:pt>
                <c:pt idx="1325">
                  <c:v>1.0767492999999999</c:v>
                </c:pt>
                <c:pt idx="1326">
                  <c:v>1.0775621</c:v>
                </c:pt>
                <c:pt idx="1327">
                  <c:v>1.0783746000000001</c:v>
                </c:pt>
                <c:pt idx="1328">
                  <c:v>1.0791873000000001</c:v>
                </c:pt>
                <c:pt idx="1329">
                  <c:v>1.0799999</c:v>
                </c:pt>
                <c:pt idx="1330">
                  <c:v>1.0808126</c:v>
                </c:pt>
                <c:pt idx="1331">
                  <c:v>1.0816252</c:v>
                </c:pt>
                <c:pt idx="1332">
                  <c:v>1.0824379</c:v>
                </c:pt>
                <c:pt idx="1333">
                  <c:v>1.0832504999999999</c:v>
                </c:pt>
                <c:pt idx="1334">
                  <c:v>1.0840631999999999</c:v>
                </c:pt>
                <c:pt idx="1335">
                  <c:v>1.0848757</c:v>
                </c:pt>
                <c:pt idx="1336">
                  <c:v>1.0856885000000001</c:v>
                </c:pt>
                <c:pt idx="1337">
                  <c:v>1.0865011</c:v>
                </c:pt>
                <c:pt idx="1338">
                  <c:v>1.0873136999999999</c:v>
                </c:pt>
                <c:pt idx="1339">
                  <c:v>1.0881263999999999</c:v>
                </c:pt>
                <c:pt idx="1340">
                  <c:v>1.0889390000000001</c:v>
                </c:pt>
                <c:pt idx="1341">
                  <c:v>1.0897516</c:v>
                </c:pt>
                <c:pt idx="1342">
                  <c:v>1.0905643</c:v>
                </c:pt>
                <c:pt idx="1343">
                  <c:v>1.0913769</c:v>
                </c:pt>
                <c:pt idx="1344">
                  <c:v>1.0921896</c:v>
                </c:pt>
                <c:pt idx="1345">
                  <c:v>1.0930021999999999</c:v>
                </c:pt>
                <c:pt idx="1346">
                  <c:v>1.0938148000000001</c:v>
                </c:pt>
                <c:pt idx="1347">
                  <c:v>1.0946275000000001</c:v>
                </c:pt>
                <c:pt idx="1348">
                  <c:v>1.09544</c:v>
                </c:pt>
                <c:pt idx="1349">
                  <c:v>1.0962528</c:v>
                </c:pt>
                <c:pt idx="1350">
                  <c:v>1.0970654</c:v>
                </c:pt>
                <c:pt idx="1351">
                  <c:v>1.0978779999999999</c:v>
                </c:pt>
                <c:pt idx="1352">
                  <c:v>1.0986906999999999</c:v>
                </c:pt>
                <c:pt idx="1353">
                  <c:v>1.0995033999999999</c:v>
                </c:pt>
                <c:pt idx="1354">
                  <c:v>1.1003159</c:v>
                </c:pt>
                <c:pt idx="1355">
                  <c:v>1.1011286</c:v>
                </c:pt>
                <c:pt idx="1356">
                  <c:v>1.1019412</c:v>
                </c:pt>
                <c:pt idx="1357">
                  <c:v>1.1027539</c:v>
                </c:pt>
                <c:pt idx="1358">
                  <c:v>1.1035664999999999</c:v>
                </c:pt>
                <c:pt idx="1359">
                  <c:v>1.1043791999999999</c:v>
                </c:pt>
                <c:pt idx="1360">
                  <c:v>1.1051918000000001</c:v>
                </c:pt>
                <c:pt idx="1361">
                  <c:v>1.1060044</c:v>
                </c:pt>
                <c:pt idx="1362">
                  <c:v>1.1068171</c:v>
                </c:pt>
                <c:pt idx="1363">
                  <c:v>1.1076298</c:v>
                </c:pt>
                <c:pt idx="1364">
                  <c:v>1.1084423000000001</c:v>
                </c:pt>
                <c:pt idx="1365">
                  <c:v>1.1092550999999999</c:v>
                </c:pt>
                <c:pt idx="1366">
                  <c:v>1.1100677000000001</c:v>
                </c:pt>
                <c:pt idx="1367">
                  <c:v>1.1108803</c:v>
                </c:pt>
                <c:pt idx="1368">
                  <c:v>1.1116929</c:v>
                </c:pt>
                <c:pt idx="1369">
                  <c:v>1.1125056</c:v>
                </c:pt>
                <c:pt idx="1370">
                  <c:v>1.1133181999999999</c:v>
                </c:pt>
                <c:pt idx="1371">
                  <c:v>1.1141308999999999</c:v>
                </c:pt>
                <c:pt idx="1372">
                  <c:v>1.1149435000000001</c:v>
                </c:pt>
                <c:pt idx="1373">
                  <c:v>1.1157562000000001</c:v>
                </c:pt>
                <c:pt idx="1374">
                  <c:v>1.1165688</c:v>
                </c:pt>
                <c:pt idx="1375">
                  <c:v>1.1173815</c:v>
                </c:pt>
                <c:pt idx="1376">
                  <c:v>1.1181941</c:v>
                </c:pt>
                <c:pt idx="1377">
                  <c:v>1.1190066000000001</c:v>
                </c:pt>
                <c:pt idx="1378">
                  <c:v>1.1198193999999999</c:v>
                </c:pt>
                <c:pt idx="1379">
                  <c:v>1.1206320999999999</c:v>
                </c:pt>
                <c:pt idx="1380">
                  <c:v>1.1214446</c:v>
                </c:pt>
                <c:pt idx="1381">
                  <c:v>1.1222572</c:v>
                </c:pt>
                <c:pt idx="1382">
                  <c:v>1.1230699</c:v>
                </c:pt>
                <c:pt idx="1383">
                  <c:v>1.1238824999999999</c:v>
                </c:pt>
                <c:pt idx="1384">
                  <c:v>1.1246951999999999</c:v>
                </c:pt>
                <c:pt idx="1385">
                  <c:v>1.1255078000000001</c:v>
                </c:pt>
                <c:pt idx="1386">
                  <c:v>1.1263205000000001</c:v>
                </c:pt>
                <c:pt idx="1387">
                  <c:v>1.1271331</c:v>
                </c:pt>
                <c:pt idx="1388">
                  <c:v>1.1279458</c:v>
                </c:pt>
                <c:pt idx="1389">
                  <c:v>1.1287583999999999</c:v>
                </c:pt>
                <c:pt idx="1390">
                  <c:v>1.1295710000000001</c:v>
                </c:pt>
                <c:pt idx="1391">
                  <c:v>1.1303837000000001</c:v>
                </c:pt>
                <c:pt idx="1392">
                  <c:v>1.1311964000000001</c:v>
                </c:pt>
                <c:pt idx="1393">
                  <c:v>1.1320089</c:v>
                </c:pt>
                <c:pt idx="1394">
                  <c:v>1.1328216</c:v>
                </c:pt>
                <c:pt idx="1395">
                  <c:v>1.1336343</c:v>
                </c:pt>
                <c:pt idx="1396">
                  <c:v>1.1344468999999999</c:v>
                </c:pt>
                <c:pt idx="1397">
                  <c:v>1.1352595000000001</c:v>
                </c:pt>
                <c:pt idx="1398">
                  <c:v>1.1360722000000001</c:v>
                </c:pt>
                <c:pt idx="1399">
                  <c:v>1.1368848</c:v>
                </c:pt>
                <c:pt idx="1400">
                  <c:v>1.1376975</c:v>
                </c:pt>
                <c:pt idx="1401">
                  <c:v>1.1385101</c:v>
                </c:pt>
                <c:pt idx="1402">
                  <c:v>1.1393228</c:v>
                </c:pt>
                <c:pt idx="1403">
                  <c:v>1.1401353999999999</c:v>
                </c:pt>
                <c:pt idx="1404">
                  <c:v>1.1409480999999999</c:v>
                </c:pt>
                <c:pt idx="1405">
                  <c:v>1.1417607000000001</c:v>
                </c:pt>
                <c:pt idx="1406">
                  <c:v>1.1425732</c:v>
                </c:pt>
                <c:pt idx="1407">
                  <c:v>1.1433859</c:v>
                </c:pt>
                <c:pt idx="1408">
                  <c:v>1.1441987</c:v>
                </c:pt>
                <c:pt idx="1409">
                  <c:v>1.1450111999999999</c:v>
                </c:pt>
                <c:pt idx="1410">
                  <c:v>1.1458238000000001</c:v>
                </c:pt>
                <c:pt idx="1411">
                  <c:v>1.1466365000000001</c:v>
                </c:pt>
                <c:pt idx="1412">
                  <c:v>1.1474491</c:v>
                </c:pt>
                <c:pt idx="1413">
                  <c:v>1.1482618</c:v>
                </c:pt>
                <c:pt idx="1414">
                  <c:v>1.1490743999999999</c:v>
                </c:pt>
                <c:pt idx="1415">
                  <c:v>1.1498870999999999</c:v>
                </c:pt>
                <c:pt idx="1416">
                  <c:v>1.1506997000000001</c:v>
                </c:pt>
                <c:pt idx="1417">
                  <c:v>1.1515124000000001</c:v>
                </c:pt>
                <c:pt idx="1418">
                  <c:v>1.152325</c:v>
                </c:pt>
                <c:pt idx="1419">
                  <c:v>1.1531376</c:v>
                </c:pt>
                <c:pt idx="1420">
                  <c:v>1.1539501999999999</c:v>
                </c:pt>
                <c:pt idx="1421">
                  <c:v>1.154763</c:v>
                </c:pt>
                <c:pt idx="1422">
                  <c:v>1.1555755000000001</c:v>
                </c:pt>
                <c:pt idx="1423">
                  <c:v>1.1563882000000001</c:v>
                </c:pt>
                <c:pt idx="1424">
                  <c:v>1.1572009000000001</c:v>
                </c:pt>
                <c:pt idx="1425">
                  <c:v>1.1580135</c:v>
                </c:pt>
                <c:pt idx="1426">
                  <c:v>1.1588261</c:v>
                </c:pt>
                <c:pt idx="1427">
                  <c:v>1.1596388</c:v>
                </c:pt>
                <c:pt idx="1428">
                  <c:v>1.1604513999999999</c:v>
                </c:pt>
                <c:pt idx="1429">
                  <c:v>1.1612640999999999</c:v>
                </c:pt>
                <c:pt idx="1430">
                  <c:v>1.1620767000000001</c:v>
                </c:pt>
                <c:pt idx="1431">
                  <c:v>1.1628894000000001</c:v>
                </c:pt>
                <c:pt idx="1432">
                  <c:v>1.1637019</c:v>
                </c:pt>
                <c:pt idx="1433">
                  <c:v>1.1645144999999999</c:v>
                </c:pt>
                <c:pt idx="1434">
                  <c:v>1.1653273</c:v>
                </c:pt>
                <c:pt idx="1435">
                  <c:v>1.1661398000000001</c:v>
                </c:pt>
                <c:pt idx="1436">
                  <c:v>1.1669525000000001</c:v>
                </c:pt>
                <c:pt idx="1437">
                  <c:v>1.1677652999999999</c:v>
                </c:pt>
                <c:pt idx="1438">
                  <c:v>1.1685778</c:v>
                </c:pt>
                <c:pt idx="1439">
                  <c:v>1.1693903999999999</c:v>
                </c:pt>
                <c:pt idx="1440">
                  <c:v>1.1702030999999999</c:v>
                </c:pt>
                <c:pt idx="1441">
                  <c:v>1.1710157000000001</c:v>
                </c:pt>
                <c:pt idx="1442">
                  <c:v>1.1718284000000001</c:v>
                </c:pt>
                <c:pt idx="1443">
                  <c:v>1.172641</c:v>
                </c:pt>
                <c:pt idx="1444">
                  <c:v>1.1734537</c:v>
                </c:pt>
                <c:pt idx="1445">
                  <c:v>1.1742663</c:v>
                </c:pt>
                <c:pt idx="1446">
                  <c:v>1.1750788999999999</c:v>
                </c:pt>
                <c:pt idx="1447">
                  <c:v>1.1758915999999999</c:v>
                </c:pt>
                <c:pt idx="1448">
                  <c:v>1.1767042000000001</c:v>
                </c:pt>
                <c:pt idx="1449">
                  <c:v>1.1775168</c:v>
                </c:pt>
                <c:pt idx="1450">
                  <c:v>1.1783296000000001</c:v>
                </c:pt>
                <c:pt idx="1451">
                  <c:v>1.1791421</c:v>
                </c:pt>
                <c:pt idx="1452">
                  <c:v>1.1799548</c:v>
                </c:pt>
                <c:pt idx="1453">
                  <c:v>1.1807673999999999</c:v>
                </c:pt>
                <c:pt idx="1454">
                  <c:v>1.1815800999999999</c:v>
                </c:pt>
                <c:pt idx="1455">
                  <c:v>1.1823927000000001</c:v>
                </c:pt>
                <c:pt idx="1456">
                  <c:v>1.1832054000000001</c:v>
                </c:pt>
                <c:pt idx="1457">
                  <c:v>1.184018</c:v>
                </c:pt>
                <c:pt idx="1458">
                  <c:v>1.1848307</c:v>
                </c:pt>
                <c:pt idx="1459">
                  <c:v>1.1856431999999999</c:v>
                </c:pt>
                <c:pt idx="1460">
                  <c:v>1.186456</c:v>
                </c:pt>
                <c:pt idx="1461">
                  <c:v>1.1872685000000001</c:v>
                </c:pt>
                <c:pt idx="1462">
                  <c:v>1.1880811</c:v>
                </c:pt>
                <c:pt idx="1463">
                  <c:v>1.1888939000000001</c:v>
                </c:pt>
                <c:pt idx="1464">
                  <c:v>1.1897063999999999</c:v>
                </c:pt>
                <c:pt idx="1465">
                  <c:v>1.1905190999999999</c:v>
                </c:pt>
                <c:pt idx="1466">
                  <c:v>1.1913319</c:v>
                </c:pt>
                <c:pt idx="1467">
                  <c:v>1.1921444000000001</c:v>
                </c:pt>
                <c:pt idx="1468">
                  <c:v>1.192957</c:v>
                </c:pt>
                <c:pt idx="1469">
                  <c:v>1.1937697</c:v>
                </c:pt>
                <c:pt idx="1470">
                  <c:v>1.1945823</c:v>
                </c:pt>
                <c:pt idx="1471">
                  <c:v>1.195395</c:v>
                </c:pt>
                <c:pt idx="1472">
                  <c:v>1.1962075000000001</c:v>
                </c:pt>
                <c:pt idx="1473">
                  <c:v>1.1970202999999999</c:v>
                </c:pt>
                <c:pt idx="1474">
                  <c:v>1.1978329000000001</c:v>
                </c:pt>
                <c:pt idx="1475">
                  <c:v>1.1986455</c:v>
                </c:pt>
                <c:pt idx="1476">
                  <c:v>1.1994582</c:v>
                </c:pt>
                <c:pt idx="1477">
                  <c:v>1.2002708</c:v>
                </c:pt>
                <c:pt idx="1478">
                  <c:v>1.2010833999999999</c:v>
                </c:pt>
                <c:pt idx="1479">
                  <c:v>1.2018962</c:v>
                </c:pt>
                <c:pt idx="1480">
                  <c:v>1.2027087000000001</c:v>
                </c:pt>
                <c:pt idx="1481">
                  <c:v>1.2035214000000001</c:v>
                </c:pt>
                <c:pt idx="1482">
                  <c:v>1.204334</c:v>
                </c:pt>
                <c:pt idx="1483">
                  <c:v>1.2051467</c:v>
                </c:pt>
                <c:pt idx="1484">
                  <c:v>1.2059593</c:v>
                </c:pt>
                <c:pt idx="1485">
                  <c:v>1.2067718999999999</c:v>
                </c:pt>
                <c:pt idx="1486">
                  <c:v>1.2075845999999999</c:v>
                </c:pt>
                <c:pt idx="1487">
                  <c:v>1.2083972999999999</c:v>
                </c:pt>
                <c:pt idx="1488">
                  <c:v>1.2092098</c:v>
                </c:pt>
                <c:pt idx="1489">
                  <c:v>1.2100226000000001</c:v>
                </c:pt>
                <c:pt idx="1490">
                  <c:v>1.2108350999999999</c:v>
                </c:pt>
                <c:pt idx="1491">
                  <c:v>1.2116477000000001</c:v>
                </c:pt>
                <c:pt idx="1492">
                  <c:v>1.2124604999999999</c:v>
                </c:pt>
                <c:pt idx="1493">
                  <c:v>1.213273</c:v>
                </c:pt>
                <c:pt idx="1494">
                  <c:v>1.2140857</c:v>
                </c:pt>
                <c:pt idx="1495">
                  <c:v>1.2148983</c:v>
                </c:pt>
                <c:pt idx="1496">
                  <c:v>1.215711</c:v>
                </c:pt>
                <c:pt idx="1497">
                  <c:v>1.2165235999999999</c:v>
                </c:pt>
                <c:pt idx="1498">
                  <c:v>1.2173362000000001</c:v>
                </c:pt>
                <c:pt idx="1499">
                  <c:v>1.2181489000000001</c:v>
                </c:pt>
                <c:pt idx="1500">
                  <c:v>1.2189616000000001</c:v>
                </c:pt>
                <c:pt idx="1501">
                  <c:v>1.2197741</c:v>
                </c:pt>
                <c:pt idx="1502">
                  <c:v>1.2205869</c:v>
                </c:pt>
                <c:pt idx="1503">
                  <c:v>1.2213993999999999</c:v>
                </c:pt>
                <c:pt idx="1504">
                  <c:v>1.2222120999999999</c:v>
                </c:pt>
                <c:pt idx="1505">
                  <c:v>1.2230247999999999</c:v>
                </c:pt>
                <c:pt idx="1506">
                  <c:v>1.2238374000000001</c:v>
                </c:pt>
                <c:pt idx="1507">
                  <c:v>1.22465</c:v>
                </c:pt>
                <c:pt idx="1508">
                  <c:v>1.2254627</c:v>
                </c:pt>
                <c:pt idx="1509">
                  <c:v>1.2262753</c:v>
                </c:pt>
                <c:pt idx="1510">
                  <c:v>1.227088</c:v>
                </c:pt>
                <c:pt idx="1511">
                  <c:v>1.2279005000000001</c:v>
                </c:pt>
                <c:pt idx="1512">
                  <c:v>1.2287132999999999</c:v>
                </c:pt>
                <c:pt idx="1513">
                  <c:v>1.2295259000000001</c:v>
                </c:pt>
                <c:pt idx="1514">
                  <c:v>1.2303385</c:v>
                </c:pt>
                <c:pt idx="1515">
                  <c:v>1.2311512</c:v>
                </c:pt>
                <c:pt idx="1516">
                  <c:v>1.2319639</c:v>
                </c:pt>
                <c:pt idx="1517">
                  <c:v>1.2327764000000001</c:v>
                </c:pt>
                <c:pt idx="1518">
                  <c:v>1.2335891999999999</c:v>
                </c:pt>
                <c:pt idx="1519">
                  <c:v>1.2344017</c:v>
                </c:pt>
                <c:pt idx="1520">
                  <c:v>1.2352144</c:v>
                </c:pt>
                <c:pt idx="1521">
                  <c:v>1.236027</c:v>
                </c:pt>
                <c:pt idx="1522">
                  <c:v>1.2368397</c:v>
                </c:pt>
                <c:pt idx="1523">
                  <c:v>1.2376522999999999</c:v>
                </c:pt>
                <c:pt idx="1524">
                  <c:v>1.2384649999999999</c:v>
                </c:pt>
                <c:pt idx="1525">
                  <c:v>1.2392776000000001</c:v>
                </c:pt>
                <c:pt idx="1526">
                  <c:v>1.2400903000000001</c:v>
                </c:pt>
                <c:pt idx="1527">
                  <c:v>1.2409028</c:v>
                </c:pt>
                <c:pt idx="1528">
                  <c:v>1.2417156</c:v>
                </c:pt>
                <c:pt idx="1529">
                  <c:v>1.2425282</c:v>
                </c:pt>
                <c:pt idx="1530">
                  <c:v>1.2433407000000001</c:v>
                </c:pt>
                <c:pt idx="1531">
                  <c:v>1.2441534999999999</c:v>
                </c:pt>
                <c:pt idx="1532">
                  <c:v>1.244966</c:v>
                </c:pt>
                <c:pt idx="1533">
                  <c:v>1.2457787</c:v>
                </c:pt>
                <c:pt idx="1534">
                  <c:v>1.2465913</c:v>
                </c:pt>
                <c:pt idx="1535">
                  <c:v>1.247404</c:v>
                </c:pt>
                <c:pt idx="1536">
                  <c:v>1.2482165999999999</c:v>
                </c:pt>
                <c:pt idx="1537">
                  <c:v>1.2490292999999999</c:v>
                </c:pt>
                <c:pt idx="1538">
                  <c:v>1.2498419000000001</c:v>
                </c:pt>
                <c:pt idx="1539">
                  <c:v>1.2506546000000001</c:v>
                </c:pt>
                <c:pt idx="1540">
                  <c:v>1.2514670999999999</c:v>
                </c:pt>
                <c:pt idx="1541">
                  <c:v>1.2522799</c:v>
                </c:pt>
                <c:pt idx="1542">
                  <c:v>1.2530924999999999</c:v>
                </c:pt>
                <c:pt idx="1543">
                  <c:v>1.2539051000000001</c:v>
                </c:pt>
                <c:pt idx="1544">
                  <c:v>1.2547178000000001</c:v>
                </c:pt>
                <c:pt idx="1545">
                  <c:v>1.2555305000000001</c:v>
                </c:pt>
                <c:pt idx="1546">
                  <c:v>1.256343</c:v>
                </c:pt>
                <c:pt idx="1547">
                  <c:v>1.2571557</c:v>
                </c:pt>
                <c:pt idx="1548">
                  <c:v>1.2579682999999999</c:v>
                </c:pt>
                <c:pt idx="1549">
                  <c:v>1.2587809999999999</c:v>
                </c:pt>
                <c:pt idx="1550">
                  <c:v>1.2595936000000001</c:v>
                </c:pt>
                <c:pt idx="1551">
                  <c:v>1.2604063000000001</c:v>
                </c:pt>
                <c:pt idx="1552">
                  <c:v>1.2612189</c:v>
                </c:pt>
                <c:pt idx="1553">
                  <c:v>1.2620313999999999</c:v>
                </c:pt>
                <c:pt idx="1554">
                  <c:v>1.2628442</c:v>
                </c:pt>
                <c:pt idx="1555">
                  <c:v>1.2636569</c:v>
                </c:pt>
                <c:pt idx="1556">
                  <c:v>1.2644694000000001</c:v>
                </c:pt>
                <c:pt idx="1557">
                  <c:v>1.2652821999999999</c:v>
                </c:pt>
                <c:pt idx="1558">
                  <c:v>1.2660948000000001</c:v>
                </c:pt>
                <c:pt idx="1559">
                  <c:v>1.2669073</c:v>
                </c:pt>
                <c:pt idx="1560">
                  <c:v>1.26772</c:v>
                </c:pt>
                <c:pt idx="1561">
                  <c:v>1.2685325999999999</c:v>
                </c:pt>
                <c:pt idx="1562">
                  <c:v>1.2693452999999999</c:v>
                </c:pt>
                <c:pt idx="1563">
                  <c:v>1.2701579000000001</c:v>
                </c:pt>
                <c:pt idx="1564">
                  <c:v>1.2709706000000001</c:v>
                </c:pt>
                <c:pt idx="1565">
                  <c:v>1.2717832</c:v>
                </c:pt>
                <c:pt idx="1566">
                  <c:v>1.2725959</c:v>
                </c:pt>
                <c:pt idx="1567">
                  <c:v>1.2734084999999999</c:v>
                </c:pt>
                <c:pt idx="1568">
                  <c:v>1.2742211999999999</c:v>
                </c:pt>
                <c:pt idx="1569">
                  <c:v>1.2750337</c:v>
                </c:pt>
                <c:pt idx="1570">
                  <c:v>1.2758465000000001</c:v>
                </c:pt>
                <c:pt idx="1571">
                  <c:v>1.2766591</c:v>
                </c:pt>
                <c:pt idx="1572">
                  <c:v>1.2774717</c:v>
                </c:pt>
                <c:pt idx="1573">
                  <c:v>1.2782842999999999</c:v>
                </c:pt>
                <c:pt idx="1574">
                  <c:v>1.2790969999999999</c:v>
                </c:pt>
                <c:pt idx="1575">
                  <c:v>1.2799096000000001</c:v>
                </c:pt>
                <c:pt idx="1576">
                  <c:v>1.2807223000000001</c:v>
                </c:pt>
                <c:pt idx="1577">
                  <c:v>1.2815349</c:v>
                </c:pt>
                <c:pt idx="1578">
                  <c:v>1.2823476</c:v>
                </c:pt>
                <c:pt idx="1579">
                  <c:v>1.2831602</c:v>
                </c:pt>
                <c:pt idx="1580">
                  <c:v>1.2839729</c:v>
                </c:pt>
                <c:pt idx="1581">
                  <c:v>1.2847854999999999</c:v>
                </c:pt>
                <c:pt idx="1582">
                  <c:v>1.285598</c:v>
                </c:pt>
                <c:pt idx="1583">
                  <c:v>1.2864108000000001</c:v>
                </c:pt>
                <c:pt idx="1584">
                  <c:v>1.2872235000000001</c:v>
                </c:pt>
                <c:pt idx="1585">
                  <c:v>1.288036</c:v>
                </c:pt>
                <c:pt idx="1586">
                  <c:v>1.2888485999999999</c:v>
                </c:pt>
                <c:pt idx="1587">
                  <c:v>1.2896614</c:v>
                </c:pt>
                <c:pt idx="1588">
                  <c:v>1.2904739000000001</c:v>
                </c:pt>
                <c:pt idx="1589">
                  <c:v>1.2912866000000001</c:v>
                </c:pt>
                <c:pt idx="1590">
                  <c:v>1.2920992</c:v>
                </c:pt>
                <c:pt idx="1591">
                  <c:v>1.2929119</c:v>
                </c:pt>
                <c:pt idx="1592">
                  <c:v>1.2937244999999999</c:v>
                </c:pt>
                <c:pt idx="1593">
                  <c:v>1.2945371999999999</c:v>
                </c:pt>
                <c:pt idx="1594">
                  <c:v>1.2953498000000001</c:v>
                </c:pt>
                <c:pt idx="1595">
                  <c:v>1.2961625000000001</c:v>
                </c:pt>
                <c:pt idx="1596">
                  <c:v>1.2969751</c:v>
                </c:pt>
                <c:pt idx="1597">
                  <c:v>1.2977878</c:v>
                </c:pt>
                <c:pt idx="1598">
                  <c:v>1.2986002999999999</c:v>
                </c:pt>
                <c:pt idx="1599">
                  <c:v>1.2994129999999999</c:v>
                </c:pt>
                <c:pt idx="1600">
                  <c:v>1.3002256999999999</c:v>
                </c:pt>
                <c:pt idx="1601">
                  <c:v>1.3010383000000001</c:v>
                </c:pt>
                <c:pt idx="1602">
                  <c:v>1.3018509</c:v>
                </c:pt>
                <c:pt idx="1603">
                  <c:v>1.3026636</c:v>
                </c:pt>
                <c:pt idx="1604">
                  <c:v>1.3034762</c:v>
                </c:pt>
                <c:pt idx="1605">
                  <c:v>1.3042889</c:v>
                </c:pt>
                <c:pt idx="1606">
                  <c:v>1.3051014999999999</c:v>
                </c:pt>
                <c:pt idx="1607">
                  <c:v>1.3059141999999999</c:v>
                </c:pt>
                <c:pt idx="1608">
                  <c:v>1.3067268000000001</c:v>
                </c:pt>
                <c:pt idx="1609">
                  <c:v>1.3075395000000001</c:v>
                </c:pt>
                <c:pt idx="1610">
                  <c:v>1.3083521</c:v>
                </c:pt>
                <c:pt idx="1611">
                  <c:v>1.3091645999999999</c:v>
                </c:pt>
                <c:pt idx="1612">
                  <c:v>1.3099772999999999</c:v>
                </c:pt>
                <c:pt idx="1613">
                  <c:v>1.3107901</c:v>
                </c:pt>
                <c:pt idx="1614">
                  <c:v>1.3116026000000001</c:v>
                </c:pt>
                <c:pt idx="1615">
                  <c:v>1.3124152</c:v>
                </c:pt>
                <c:pt idx="1616">
                  <c:v>1.3132280000000001</c:v>
                </c:pt>
                <c:pt idx="1617">
                  <c:v>1.3140404999999999</c:v>
                </c:pt>
                <c:pt idx="1618">
                  <c:v>1.3148531999999999</c:v>
                </c:pt>
                <c:pt idx="1619">
                  <c:v>1.3156658000000001</c:v>
                </c:pt>
                <c:pt idx="1620">
                  <c:v>1.3164785000000001</c:v>
                </c:pt>
                <c:pt idx="1621">
                  <c:v>1.3172911</c:v>
                </c:pt>
                <c:pt idx="1622">
                  <c:v>1.3181038</c:v>
                </c:pt>
                <c:pt idx="1623">
                  <c:v>1.3189164</c:v>
                </c:pt>
                <c:pt idx="1624">
                  <c:v>1.3197289999999999</c:v>
                </c:pt>
                <c:pt idx="1625">
                  <c:v>1.3205416000000001</c:v>
                </c:pt>
                <c:pt idx="1626">
                  <c:v>1.3213543999999999</c:v>
                </c:pt>
                <c:pt idx="1627">
                  <c:v>1.3221669</c:v>
                </c:pt>
                <c:pt idx="1628">
                  <c:v>1.3229796</c:v>
                </c:pt>
                <c:pt idx="1629">
                  <c:v>1.3237923</c:v>
                </c:pt>
                <c:pt idx="1630">
                  <c:v>1.3246049</c:v>
                </c:pt>
                <c:pt idx="1631">
                  <c:v>1.3254174999999999</c:v>
                </c:pt>
                <c:pt idx="1632">
                  <c:v>1.3262301999999999</c:v>
                </c:pt>
                <c:pt idx="1633">
                  <c:v>1.3270428000000001</c:v>
                </c:pt>
                <c:pt idx="1634">
                  <c:v>1.3278555000000001</c:v>
                </c:pt>
                <c:pt idx="1635">
                  <c:v>1.3286681</c:v>
                </c:pt>
                <c:pt idx="1636">
                  <c:v>1.3294808</c:v>
                </c:pt>
                <c:pt idx="1637">
                  <c:v>1.3302934</c:v>
                </c:pt>
                <c:pt idx="1638">
                  <c:v>1.3311059000000001</c:v>
                </c:pt>
                <c:pt idx="1639">
                  <c:v>1.3319186999999999</c:v>
                </c:pt>
                <c:pt idx="1640">
                  <c:v>1.3327312</c:v>
                </c:pt>
                <c:pt idx="1641">
                  <c:v>1.3335439</c:v>
                </c:pt>
                <c:pt idx="1642">
                  <c:v>1.3343567000000001</c:v>
                </c:pt>
                <c:pt idx="1643">
                  <c:v>1.3351691999999999</c:v>
                </c:pt>
                <c:pt idx="1644">
                  <c:v>1.3359818000000001</c:v>
                </c:pt>
                <c:pt idx="1645">
                  <c:v>1.3367945000000001</c:v>
                </c:pt>
                <c:pt idx="1646">
                  <c:v>1.3376071</c:v>
                </c:pt>
                <c:pt idx="1647">
                  <c:v>1.3384198</c:v>
                </c:pt>
                <c:pt idx="1648">
                  <c:v>1.3392324</c:v>
                </c:pt>
                <c:pt idx="1649">
                  <c:v>1.3400451</c:v>
                </c:pt>
                <c:pt idx="1650">
                  <c:v>1.3408576999999999</c:v>
                </c:pt>
                <c:pt idx="1651">
                  <c:v>1.3416703000000001</c:v>
                </c:pt>
                <c:pt idx="1652">
                  <c:v>1.3424830000000001</c:v>
                </c:pt>
                <c:pt idx="1653">
                  <c:v>1.3432956</c:v>
                </c:pt>
                <c:pt idx="1654">
                  <c:v>1.3441082</c:v>
                </c:pt>
                <c:pt idx="1655">
                  <c:v>1.344921</c:v>
                </c:pt>
                <c:pt idx="1656">
                  <c:v>1.3457334999999999</c:v>
                </c:pt>
                <c:pt idx="1657">
                  <c:v>1.3465461999999999</c:v>
                </c:pt>
                <c:pt idx="1658">
                  <c:v>1.3473588999999999</c:v>
                </c:pt>
                <c:pt idx="1659">
                  <c:v>1.3481715000000001</c:v>
                </c:pt>
                <c:pt idx="1660">
                  <c:v>1.3489841</c:v>
                </c:pt>
                <c:pt idx="1661">
                  <c:v>1.3497968</c:v>
                </c:pt>
                <c:pt idx="1662">
                  <c:v>1.3506094</c:v>
                </c:pt>
                <c:pt idx="1663">
                  <c:v>1.3514221</c:v>
                </c:pt>
                <c:pt idx="1664">
                  <c:v>1.3522346000000001</c:v>
                </c:pt>
                <c:pt idx="1665">
                  <c:v>1.3530473999999999</c:v>
                </c:pt>
                <c:pt idx="1666">
                  <c:v>1.3538600000000001</c:v>
                </c:pt>
                <c:pt idx="1667">
                  <c:v>1.3546726</c:v>
                </c:pt>
                <c:pt idx="1668">
                  <c:v>1.3554853</c:v>
                </c:pt>
                <c:pt idx="1669">
                  <c:v>1.3562978999999999</c:v>
                </c:pt>
                <c:pt idx="1670">
                  <c:v>1.3571105000000001</c:v>
                </c:pt>
                <c:pt idx="1671">
                  <c:v>1.3579232999999999</c:v>
                </c:pt>
                <c:pt idx="1672">
                  <c:v>1.3587358</c:v>
                </c:pt>
                <c:pt idx="1673">
                  <c:v>1.3595484</c:v>
                </c:pt>
                <c:pt idx="1674">
                  <c:v>1.3603611</c:v>
                </c:pt>
                <c:pt idx="1675">
                  <c:v>1.3611736999999999</c:v>
                </c:pt>
                <c:pt idx="1676">
                  <c:v>1.3619863999999999</c:v>
                </c:pt>
                <c:pt idx="1677">
                  <c:v>1.3627989</c:v>
                </c:pt>
                <c:pt idx="1678">
                  <c:v>1.3636117000000001</c:v>
                </c:pt>
                <c:pt idx="1679">
                  <c:v>1.3644243</c:v>
                </c:pt>
                <c:pt idx="1680">
                  <c:v>1.3652369</c:v>
                </c:pt>
                <c:pt idx="1681">
                  <c:v>1.3660496</c:v>
                </c:pt>
                <c:pt idx="1682">
                  <c:v>1.3668621999999999</c:v>
                </c:pt>
                <c:pt idx="1683">
                  <c:v>1.3676748000000001</c:v>
                </c:pt>
                <c:pt idx="1684">
                  <c:v>1.3684875999999999</c:v>
                </c:pt>
                <c:pt idx="1685">
                  <c:v>1.3693001</c:v>
                </c:pt>
                <c:pt idx="1686">
                  <c:v>1.3701128</c:v>
                </c:pt>
                <c:pt idx="1687">
                  <c:v>1.3709254</c:v>
                </c:pt>
                <c:pt idx="1688">
                  <c:v>1.3717381</c:v>
                </c:pt>
                <c:pt idx="1689">
                  <c:v>1.3725506999999999</c:v>
                </c:pt>
                <c:pt idx="1690">
                  <c:v>1.3733633000000001</c:v>
                </c:pt>
                <c:pt idx="1691">
                  <c:v>1.3741760000000001</c:v>
                </c:pt>
                <c:pt idx="1692">
                  <c:v>1.3749887000000001</c:v>
                </c:pt>
                <c:pt idx="1693">
                  <c:v>1.3758011999999999</c:v>
                </c:pt>
                <c:pt idx="1694">
                  <c:v>1.376614</c:v>
                </c:pt>
                <c:pt idx="1695">
                  <c:v>1.3774265000000001</c:v>
                </c:pt>
                <c:pt idx="1696">
                  <c:v>1.3782392000000001</c:v>
                </c:pt>
                <c:pt idx="1697">
                  <c:v>1.3790519000000001</c:v>
                </c:pt>
                <c:pt idx="1698">
                  <c:v>1.3798645</c:v>
                </c:pt>
                <c:pt idx="1699">
                  <c:v>1.3806771</c:v>
                </c:pt>
                <c:pt idx="1700">
                  <c:v>1.3814898</c:v>
                </c:pt>
                <c:pt idx="1701">
                  <c:v>1.3823023999999999</c:v>
                </c:pt>
                <c:pt idx="1702">
                  <c:v>1.3831150999999999</c:v>
                </c:pt>
                <c:pt idx="1703">
                  <c:v>1.3839276</c:v>
                </c:pt>
                <c:pt idx="1704">
                  <c:v>1.3847404000000001</c:v>
                </c:pt>
                <c:pt idx="1705">
                  <c:v>1.385553</c:v>
                </c:pt>
                <c:pt idx="1706">
                  <c:v>1.3863654999999999</c:v>
                </c:pt>
                <c:pt idx="1707">
                  <c:v>1.3871783</c:v>
                </c:pt>
                <c:pt idx="1708">
                  <c:v>1.387991</c:v>
                </c:pt>
                <c:pt idx="1709">
                  <c:v>1.3888035000000001</c:v>
                </c:pt>
                <c:pt idx="1710">
                  <c:v>1.3896162999999999</c:v>
                </c:pt>
                <c:pt idx="1711">
                  <c:v>1.3904288</c:v>
                </c:pt>
                <c:pt idx="1712">
                  <c:v>1.3912414</c:v>
                </c:pt>
                <c:pt idx="1713">
                  <c:v>1.3920541</c:v>
                </c:pt>
                <c:pt idx="1714">
                  <c:v>1.3928666999999999</c:v>
                </c:pt>
                <c:pt idx="1715">
                  <c:v>1.3936793999999999</c:v>
                </c:pt>
                <c:pt idx="1716">
                  <c:v>1.3944919</c:v>
                </c:pt>
                <c:pt idx="1717">
                  <c:v>1.3953047000000001</c:v>
                </c:pt>
                <c:pt idx="1718">
                  <c:v>1.3961173</c:v>
                </c:pt>
                <c:pt idx="1719">
                  <c:v>1.3969298999999999</c:v>
                </c:pt>
                <c:pt idx="1720">
                  <c:v>1.3977425999999999</c:v>
                </c:pt>
                <c:pt idx="1721">
                  <c:v>1.3985552999999999</c:v>
                </c:pt>
                <c:pt idx="1722">
                  <c:v>1.3993678000000001</c:v>
                </c:pt>
                <c:pt idx="1723">
                  <c:v>1.4001806000000001</c:v>
                </c:pt>
                <c:pt idx="1724">
                  <c:v>1.4009931</c:v>
                </c:pt>
                <c:pt idx="1725">
                  <c:v>1.4018058</c:v>
                </c:pt>
                <c:pt idx="1726">
                  <c:v>1.4026183999999999</c:v>
                </c:pt>
                <c:pt idx="1727">
                  <c:v>1.4034310999999999</c:v>
                </c:pt>
                <c:pt idx="1728">
                  <c:v>1.4042437000000001</c:v>
                </c:pt>
                <c:pt idx="1729">
                  <c:v>1.4050564000000001</c:v>
                </c:pt>
                <c:pt idx="1730">
                  <c:v>1.405869</c:v>
                </c:pt>
                <c:pt idx="1731">
                  <c:v>1.4066817</c:v>
                </c:pt>
                <c:pt idx="1732">
                  <c:v>1.4074941999999999</c:v>
                </c:pt>
                <c:pt idx="1733">
                  <c:v>1.408307</c:v>
                </c:pt>
                <c:pt idx="1734">
                  <c:v>1.4091195999999999</c:v>
                </c:pt>
                <c:pt idx="1735">
                  <c:v>1.4099321</c:v>
                </c:pt>
                <c:pt idx="1736">
                  <c:v>1.4107449000000001</c:v>
                </c:pt>
                <c:pt idx="1737">
                  <c:v>1.4115576000000001</c:v>
                </c:pt>
                <c:pt idx="1738">
                  <c:v>1.4123701</c:v>
                </c:pt>
                <c:pt idx="1739">
                  <c:v>1.4131826999999999</c:v>
                </c:pt>
                <c:pt idx="1740">
                  <c:v>1.4139953999999999</c:v>
                </c:pt>
                <c:pt idx="1741">
                  <c:v>1.4148080000000001</c:v>
                </c:pt>
                <c:pt idx="1742">
                  <c:v>1.4156207000000001</c:v>
                </c:pt>
                <c:pt idx="1743">
                  <c:v>1.4164333</c:v>
                </c:pt>
                <c:pt idx="1744">
                  <c:v>1.417246</c:v>
                </c:pt>
                <c:pt idx="1745">
                  <c:v>1.4180585000000001</c:v>
                </c:pt>
                <c:pt idx="1746">
                  <c:v>1.4188712999999999</c:v>
                </c:pt>
                <c:pt idx="1747">
                  <c:v>1.4196839000000001</c:v>
                </c:pt>
                <c:pt idx="1748">
                  <c:v>1.4204965000000001</c:v>
                </c:pt>
                <c:pt idx="1749">
                  <c:v>1.4213092000000001</c:v>
                </c:pt>
                <c:pt idx="1750">
                  <c:v>1.4221219</c:v>
                </c:pt>
                <c:pt idx="1751">
                  <c:v>1.4229343999999999</c:v>
                </c:pt>
                <c:pt idx="1752">
                  <c:v>1.4237470999999999</c:v>
                </c:pt>
                <c:pt idx="1753">
                  <c:v>1.4245597000000001</c:v>
                </c:pt>
                <c:pt idx="1754">
                  <c:v>1.4253724000000001</c:v>
                </c:pt>
                <c:pt idx="1755">
                  <c:v>1.426185</c:v>
                </c:pt>
                <c:pt idx="1756">
                  <c:v>1.4269977</c:v>
                </c:pt>
                <c:pt idx="1757">
                  <c:v>1.4278103</c:v>
                </c:pt>
                <c:pt idx="1758">
                  <c:v>1.428623</c:v>
                </c:pt>
                <c:pt idx="1759">
                  <c:v>1.4294355999999999</c:v>
                </c:pt>
                <c:pt idx="1760">
                  <c:v>1.4302482999999999</c:v>
                </c:pt>
                <c:pt idx="1761">
                  <c:v>1.4310608</c:v>
                </c:pt>
                <c:pt idx="1762">
                  <c:v>1.4318736000000001</c:v>
                </c:pt>
                <c:pt idx="1763">
                  <c:v>1.4326862</c:v>
                </c:pt>
                <c:pt idx="1764">
                  <c:v>1.4334986999999999</c:v>
                </c:pt>
                <c:pt idx="1765">
                  <c:v>1.4343113999999999</c:v>
                </c:pt>
                <c:pt idx="1766">
                  <c:v>1.4351240000000001</c:v>
                </c:pt>
                <c:pt idx="1767">
                  <c:v>1.4359367000000001</c:v>
                </c:pt>
                <c:pt idx="1768">
                  <c:v>1.4367493</c:v>
                </c:pt>
                <c:pt idx="1769">
                  <c:v>1.437562</c:v>
                </c:pt>
                <c:pt idx="1770">
                  <c:v>1.4383745999999999</c:v>
                </c:pt>
                <c:pt idx="1771">
                  <c:v>1.4391872999999999</c:v>
                </c:pt>
                <c:pt idx="1772">
                  <c:v>1.4399999000000001</c:v>
                </c:pt>
                <c:pt idx="1773">
                  <c:v>1.4408126000000001</c:v>
                </c:pt>
                <c:pt idx="1774">
                  <c:v>1.4416251</c:v>
                </c:pt>
                <c:pt idx="1775">
                  <c:v>1.4424379000000001</c:v>
                </c:pt>
                <c:pt idx="1776">
                  <c:v>1.4432505</c:v>
                </c:pt>
                <c:pt idx="1777">
                  <c:v>1.4440630999999999</c:v>
                </c:pt>
                <c:pt idx="1778">
                  <c:v>1.4448757000000001</c:v>
                </c:pt>
                <c:pt idx="1779">
                  <c:v>1.4456884999999999</c:v>
                </c:pt>
                <c:pt idx="1780">
                  <c:v>1.446501</c:v>
                </c:pt>
                <c:pt idx="1781">
                  <c:v>1.4473137</c:v>
                </c:pt>
                <c:pt idx="1782">
                  <c:v>1.4481263</c:v>
                </c:pt>
                <c:pt idx="1783">
                  <c:v>1.448939</c:v>
                </c:pt>
                <c:pt idx="1784">
                  <c:v>1.4497515999999999</c:v>
                </c:pt>
                <c:pt idx="1785">
                  <c:v>1.4505642999999999</c:v>
                </c:pt>
                <c:pt idx="1786">
                  <c:v>1.4513769000000001</c:v>
                </c:pt>
                <c:pt idx="1787">
                  <c:v>1.4521894</c:v>
                </c:pt>
                <c:pt idx="1788">
                  <c:v>1.4530022</c:v>
                </c:pt>
                <c:pt idx="1789">
                  <c:v>1.4538149</c:v>
                </c:pt>
                <c:pt idx="1790">
                  <c:v>1.4546273999999999</c:v>
                </c:pt>
                <c:pt idx="1791">
                  <c:v>1.4554400000000001</c:v>
                </c:pt>
                <c:pt idx="1792">
                  <c:v>1.4562527999999999</c:v>
                </c:pt>
                <c:pt idx="1793">
                  <c:v>1.4570653</c:v>
                </c:pt>
                <c:pt idx="1794">
                  <c:v>1.457878</c:v>
                </c:pt>
                <c:pt idx="1795">
                  <c:v>1.4586905999999999</c:v>
                </c:pt>
                <c:pt idx="1796">
                  <c:v>1.4595032999999999</c:v>
                </c:pt>
                <c:pt idx="1797">
                  <c:v>1.4603158999999999</c:v>
                </c:pt>
                <c:pt idx="1798">
                  <c:v>1.4611286000000001</c:v>
                </c:pt>
                <c:pt idx="1799">
                  <c:v>1.4619412000000001</c:v>
                </c:pt>
                <c:pt idx="1800">
                  <c:v>1.4627539000000001</c:v>
                </c:pt>
                <c:pt idx="1801">
                  <c:v>1.4635665</c:v>
                </c:pt>
                <c:pt idx="1802">
                  <c:v>1.4643792</c:v>
                </c:pt>
                <c:pt idx="1803">
                  <c:v>1.4651917000000001</c:v>
                </c:pt>
                <c:pt idx="1804">
                  <c:v>1.4660044000000001</c:v>
                </c:pt>
                <c:pt idx="1805">
                  <c:v>1.4668171000000001</c:v>
                </c:pt>
                <c:pt idx="1806">
                  <c:v>1.4676297</c:v>
                </c:pt>
                <c:pt idx="1807">
                  <c:v>1.4684423</c:v>
                </c:pt>
                <c:pt idx="1808">
                  <c:v>1.4692551</c:v>
                </c:pt>
                <c:pt idx="1809">
                  <c:v>1.4700675999999999</c:v>
                </c:pt>
                <c:pt idx="1810">
                  <c:v>1.4708802999999999</c:v>
                </c:pt>
                <c:pt idx="1811">
                  <c:v>1.4716929000000001</c:v>
                </c:pt>
                <c:pt idx="1812">
                  <c:v>1.4725056000000001</c:v>
                </c:pt>
                <c:pt idx="1813">
                  <c:v>1.4733182</c:v>
                </c:pt>
                <c:pt idx="1814">
                  <c:v>1.4741309</c:v>
                </c:pt>
                <c:pt idx="1815">
                  <c:v>1.4749435</c:v>
                </c:pt>
                <c:pt idx="1816">
                  <c:v>1.4757560000000001</c:v>
                </c:pt>
                <c:pt idx="1817">
                  <c:v>1.4765687000000001</c:v>
                </c:pt>
                <c:pt idx="1818">
                  <c:v>1.4773814999999999</c:v>
                </c:pt>
                <c:pt idx="1819">
                  <c:v>1.478194</c:v>
                </c:pt>
                <c:pt idx="1820">
                  <c:v>1.4790065999999999</c:v>
                </c:pt>
                <c:pt idx="1821">
                  <c:v>1.4798194</c:v>
                </c:pt>
                <c:pt idx="1822">
                  <c:v>1.4806318999999999</c:v>
                </c:pt>
                <c:pt idx="1823">
                  <c:v>1.4814445999999999</c:v>
                </c:pt>
                <c:pt idx="1824">
                  <c:v>1.4822572000000001</c:v>
                </c:pt>
                <c:pt idx="1825">
                  <c:v>1.4830699000000001</c:v>
                </c:pt>
                <c:pt idx="1826">
                  <c:v>1.4838825</c:v>
                </c:pt>
                <c:pt idx="1827">
                  <c:v>1.4846952</c:v>
                </c:pt>
                <c:pt idx="1828">
                  <c:v>1.4855077999999999</c:v>
                </c:pt>
                <c:pt idx="1829">
                  <c:v>1.4863204999999999</c:v>
                </c:pt>
                <c:pt idx="1830">
                  <c:v>1.487133</c:v>
                </c:pt>
                <c:pt idx="1831">
                  <c:v>1.4879458000000001</c:v>
                </c:pt>
                <c:pt idx="1832">
                  <c:v>1.4887583</c:v>
                </c:pt>
                <c:pt idx="1833">
                  <c:v>1.489571</c:v>
                </c:pt>
                <c:pt idx="1834">
                  <c:v>1.4903837</c:v>
                </c:pt>
                <c:pt idx="1835">
                  <c:v>1.4911962999999999</c:v>
                </c:pt>
                <c:pt idx="1836">
                  <c:v>1.4920089000000001</c:v>
                </c:pt>
                <c:pt idx="1837">
                  <c:v>1.4928216000000001</c:v>
                </c:pt>
                <c:pt idx="1838">
                  <c:v>1.4936342</c:v>
                </c:pt>
                <c:pt idx="1839">
                  <c:v>1.4944469</c:v>
                </c:pt>
                <c:pt idx="1840">
                  <c:v>1.4952595</c:v>
                </c:pt>
                <c:pt idx="1841">
                  <c:v>1.4960722</c:v>
                </c:pt>
                <c:pt idx="1842">
                  <c:v>1.4968847999999999</c:v>
                </c:pt>
                <c:pt idx="1843">
                  <c:v>1.4976974000000001</c:v>
                </c:pt>
                <c:pt idx="1844">
                  <c:v>1.4985101000000001</c:v>
                </c:pt>
                <c:pt idx="1845">
                  <c:v>1.4993227</c:v>
                </c:pt>
                <c:pt idx="1846">
                  <c:v>1.5001352999999999</c:v>
                </c:pt>
                <c:pt idx="1847">
                  <c:v>1.5009481</c:v>
                </c:pt>
                <c:pt idx="1848">
                  <c:v>1.5017605999999999</c:v>
                </c:pt>
                <c:pt idx="1849">
                  <c:v>1.5025732999999999</c:v>
                </c:pt>
                <c:pt idx="1850">
                  <c:v>1.5033859999999999</c:v>
                </c:pt>
                <c:pt idx="1851">
                  <c:v>1.5041986000000001</c:v>
                </c:pt>
                <c:pt idx="1852">
                  <c:v>1.5050112</c:v>
                </c:pt>
                <c:pt idx="1853">
                  <c:v>1.5058239</c:v>
                </c:pt>
                <c:pt idx="1854">
                  <c:v>1.5066364999999999</c:v>
                </c:pt>
                <c:pt idx="1855">
                  <c:v>1.5074491999999999</c:v>
                </c:pt>
                <c:pt idx="1856">
                  <c:v>1.5082617</c:v>
                </c:pt>
                <c:pt idx="1857">
                  <c:v>1.5090744</c:v>
                </c:pt>
                <c:pt idx="1858">
                  <c:v>1.509887</c:v>
                </c:pt>
                <c:pt idx="1859">
                  <c:v>1.5106995999999999</c:v>
                </c:pt>
                <c:pt idx="1860">
                  <c:v>1.5115124</c:v>
                </c:pt>
                <c:pt idx="1861">
                  <c:v>1.5123249000000001</c:v>
                </c:pt>
                <c:pt idx="1862">
                  <c:v>1.5131376000000001</c:v>
                </c:pt>
                <c:pt idx="1863">
                  <c:v>1.5139503000000001</c:v>
                </c:pt>
                <c:pt idx="1864">
                  <c:v>1.5147629</c:v>
                </c:pt>
                <c:pt idx="1865">
                  <c:v>1.5155755</c:v>
                </c:pt>
                <c:pt idx="1866">
                  <c:v>1.5163882</c:v>
                </c:pt>
                <c:pt idx="1867">
                  <c:v>1.5172007999999999</c:v>
                </c:pt>
                <c:pt idx="1868">
                  <c:v>1.5180134999999999</c:v>
                </c:pt>
                <c:pt idx="1869">
                  <c:v>1.518826</c:v>
                </c:pt>
                <c:pt idx="1870">
                  <c:v>1.5196388000000001</c:v>
                </c:pt>
                <c:pt idx="1871">
                  <c:v>1.5204514</c:v>
                </c:pt>
                <c:pt idx="1872">
                  <c:v>1.5212639999999999</c:v>
                </c:pt>
                <c:pt idx="1873">
                  <c:v>1.5220766999999999</c:v>
                </c:pt>
                <c:pt idx="1874">
                  <c:v>1.5228892999999999</c:v>
                </c:pt>
                <c:pt idx="1875">
                  <c:v>1.5237019000000001</c:v>
                </c:pt>
                <c:pt idx="1876">
                  <c:v>1.5245146999999999</c:v>
                </c:pt>
                <c:pt idx="1877">
                  <c:v>1.5253272</c:v>
                </c:pt>
                <c:pt idx="1878">
                  <c:v>1.5261399</c:v>
                </c:pt>
                <c:pt idx="1879">
                  <c:v>1.5269524999999999</c:v>
                </c:pt>
                <c:pt idx="1880">
                  <c:v>1.5277651999999999</c:v>
                </c:pt>
                <c:pt idx="1881">
                  <c:v>1.5285778000000001</c:v>
                </c:pt>
                <c:pt idx="1882">
                  <c:v>1.5293903</c:v>
                </c:pt>
                <c:pt idx="1883">
                  <c:v>1.5302031</c:v>
                </c:pt>
                <c:pt idx="1884">
                  <c:v>1.5310158</c:v>
                </c:pt>
                <c:pt idx="1885">
                  <c:v>1.5318282999999999</c:v>
                </c:pt>
                <c:pt idx="1886">
                  <c:v>1.5326411</c:v>
                </c:pt>
                <c:pt idx="1887">
                  <c:v>1.5334536000000001</c:v>
                </c:pt>
                <c:pt idx="1888">
                  <c:v>1.5342662</c:v>
                </c:pt>
                <c:pt idx="1889">
                  <c:v>1.5350790000000001</c:v>
                </c:pt>
                <c:pt idx="1890">
                  <c:v>1.5358915</c:v>
                </c:pt>
                <c:pt idx="1891">
                  <c:v>1.5367042</c:v>
                </c:pt>
                <c:pt idx="1892">
                  <c:v>1.5375167999999999</c:v>
                </c:pt>
                <c:pt idx="1893">
                  <c:v>1.5383294999999999</c:v>
                </c:pt>
                <c:pt idx="1894">
                  <c:v>1.5391421000000001</c:v>
                </c:pt>
                <c:pt idx="1895">
                  <c:v>1.5399547</c:v>
                </c:pt>
                <c:pt idx="1896">
                  <c:v>1.5407674</c:v>
                </c:pt>
                <c:pt idx="1897">
                  <c:v>1.5415801</c:v>
                </c:pt>
                <c:pt idx="1898">
                  <c:v>1.5423925999999999</c:v>
                </c:pt>
                <c:pt idx="1899">
                  <c:v>1.5432053999999999</c:v>
                </c:pt>
                <c:pt idx="1900">
                  <c:v>1.5440179999999999</c:v>
                </c:pt>
                <c:pt idx="1901">
                  <c:v>1.5448306000000001</c:v>
                </c:pt>
                <c:pt idx="1902">
                  <c:v>1.5456433000000001</c:v>
                </c:pt>
                <c:pt idx="1903">
                  <c:v>1.5464559</c:v>
                </c:pt>
                <c:pt idx="1904">
                  <c:v>1.5472684999999999</c:v>
                </c:pt>
                <c:pt idx="1905">
                  <c:v>1.5480811999999999</c:v>
                </c:pt>
                <c:pt idx="1906">
                  <c:v>1.5488938000000001</c:v>
                </c:pt>
                <c:pt idx="1907">
                  <c:v>1.5497065000000001</c:v>
                </c:pt>
                <c:pt idx="1908">
                  <c:v>1.550519</c:v>
                </c:pt>
                <c:pt idx="1909">
                  <c:v>1.5513318</c:v>
                </c:pt>
                <c:pt idx="1910">
                  <c:v>1.5521444</c:v>
                </c:pt>
                <c:pt idx="1911">
                  <c:v>1.5529569000000001</c:v>
                </c:pt>
                <c:pt idx="1912">
                  <c:v>1.5537696999999999</c:v>
                </c:pt>
                <c:pt idx="1913">
                  <c:v>1.5545823999999999</c:v>
                </c:pt>
                <c:pt idx="1914">
                  <c:v>1.5553949</c:v>
                </c:pt>
                <c:pt idx="1915">
                  <c:v>1.5562077000000001</c:v>
                </c:pt>
                <c:pt idx="1916">
                  <c:v>1.5570202</c:v>
                </c:pt>
                <c:pt idx="1917">
                  <c:v>1.5578327999999999</c:v>
                </c:pt>
                <c:pt idx="1918">
                  <c:v>1.5586454999999999</c:v>
                </c:pt>
                <c:pt idx="1919">
                  <c:v>1.5594581000000001</c:v>
                </c:pt>
                <c:pt idx="1920">
                  <c:v>1.5602708000000001</c:v>
                </c:pt>
                <c:pt idx="1921">
                  <c:v>1.5610834</c:v>
                </c:pt>
                <c:pt idx="1922">
                  <c:v>1.5618961</c:v>
                </c:pt>
                <c:pt idx="1923">
                  <c:v>1.5627087</c:v>
                </c:pt>
                <c:pt idx="1924">
                  <c:v>1.5635212999999999</c:v>
                </c:pt>
                <c:pt idx="1925">
                  <c:v>1.5643339999999999</c:v>
                </c:pt>
                <c:pt idx="1926">
                  <c:v>1.5651466999999999</c:v>
                </c:pt>
                <c:pt idx="1927">
                  <c:v>1.5659592</c:v>
                </c:pt>
                <c:pt idx="1928">
                  <c:v>1.5667720000000001</c:v>
                </c:pt>
                <c:pt idx="1929">
                  <c:v>1.5675844999999999</c:v>
                </c:pt>
                <c:pt idx="1930">
                  <c:v>1.5683971999999999</c:v>
                </c:pt>
                <c:pt idx="1931">
                  <c:v>1.5692098000000001</c:v>
                </c:pt>
                <c:pt idx="1932">
                  <c:v>1.5700225000000001</c:v>
                </c:pt>
                <c:pt idx="1933">
                  <c:v>1.5708351</c:v>
                </c:pt>
                <c:pt idx="1934">
                  <c:v>1.5716478</c:v>
                </c:pt>
                <c:pt idx="1935">
                  <c:v>1.5724604</c:v>
                </c:pt>
                <c:pt idx="1936">
                  <c:v>1.5732731</c:v>
                </c:pt>
                <c:pt idx="1937">
                  <c:v>1.5740856000000001</c:v>
                </c:pt>
                <c:pt idx="1938">
                  <c:v>1.5748983999999999</c:v>
                </c:pt>
                <c:pt idx="1939">
                  <c:v>1.5757110000000001</c:v>
                </c:pt>
                <c:pt idx="1940">
                  <c:v>1.5765235</c:v>
                </c:pt>
                <c:pt idx="1941">
                  <c:v>1.5773363</c:v>
                </c:pt>
                <c:pt idx="1942">
                  <c:v>1.578149</c:v>
                </c:pt>
                <c:pt idx="1943">
                  <c:v>1.5789614999999999</c:v>
                </c:pt>
                <c:pt idx="1944">
                  <c:v>1.5797741000000001</c:v>
                </c:pt>
                <c:pt idx="1945">
                  <c:v>1.5805868000000001</c:v>
                </c:pt>
                <c:pt idx="1946">
                  <c:v>1.5813994</c:v>
                </c:pt>
                <c:pt idx="1947">
                  <c:v>1.5822121</c:v>
                </c:pt>
                <c:pt idx="1948">
                  <c:v>1.5830247</c:v>
                </c:pt>
                <c:pt idx="1949">
                  <c:v>1.5838374</c:v>
                </c:pt>
                <c:pt idx="1950">
                  <c:v>1.5846499999999999</c:v>
                </c:pt>
                <c:pt idx="1951">
                  <c:v>1.5854626999999999</c:v>
                </c:pt>
                <c:pt idx="1952">
                  <c:v>1.5862753000000001</c:v>
                </c:pt>
                <c:pt idx="1953">
                  <c:v>1.5870879</c:v>
                </c:pt>
                <c:pt idx="1954">
                  <c:v>1.5879006</c:v>
                </c:pt>
                <c:pt idx="1955">
                  <c:v>1.5887133</c:v>
                </c:pt>
                <c:pt idx="1956">
                  <c:v>1.5895258000000001</c:v>
                </c:pt>
                <c:pt idx="1957">
                  <c:v>1.5903385000000001</c:v>
                </c:pt>
                <c:pt idx="1958">
                  <c:v>1.5911511</c:v>
                </c:pt>
                <c:pt idx="1959">
                  <c:v>1.5919638</c:v>
                </c:pt>
                <c:pt idx="1960">
                  <c:v>1.5927764</c:v>
                </c:pt>
                <c:pt idx="1961">
                  <c:v>1.5935891</c:v>
                </c:pt>
                <c:pt idx="1962">
                  <c:v>1.5944016999999999</c:v>
                </c:pt>
                <c:pt idx="1963">
                  <c:v>1.5952143999999999</c:v>
                </c:pt>
                <c:pt idx="1964">
                  <c:v>1.5960270000000001</c:v>
                </c:pt>
                <c:pt idx="1965">
                  <c:v>1.5968397000000001</c:v>
                </c:pt>
                <c:pt idx="1966">
                  <c:v>1.5976522</c:v>
                </c:pt>
                <c:pt idx="1967">
                  <c:v>1.598465</c:v>
                </c:pt>
                <c:pt idx="1968">
                  <c:v>1.5992776</c:v>
                </c:pt>
                <c:pt idx="1969">
                  <c:v>1.6000901000000001</c:v>
                </c:pt>
                <c:pt idx="1970">
                  <c:v>1.6009028000000001</c:v>
                </c:pt>
                <c:pt idx="1971">
                  <c:v>1.6017155999999999</c:v>
                </c:pt>
                <c:pt idx="1972">
                  <c:v>1.6025281</c:v>
                </c:pt>
                <c:pt idx="1973">
                  <c:v>1.6033407</c:v>
                </c:pt>
                <c:pt idx="1974">
                  <c:v>1.6041534</c:v>
                </c:pt>
                <c:pt idx="1975">
                  <c:v>1.6049659999999999</c:v>
                </c:pt>
                <c:pt idx="1976">
                  <c:v>1.6057786999999999</c:v>
                </c:pt>
                <c:pt idx="1977">
                  <c:v>1.6065913000000001</c:v>
                </c:pt>
                <c:pt idx="1978">
                  <c:v>1.6074040000000001</c:v>
                </c:pt>
                <c:pt idx="1979">
                  <c:v>1.6082164999999999</c:v>
                </c:pt>
                <c:pt idx="1980">
                  <c:v>1.6090293</c:v>
                </c:pt>
                <c:pt idx="1981">
                  <c:v>1.6098418999999999</c:v>
                </c:pt>
                <c:pt idx="1982">
                  <c:v>1.6106545000000001</c:v>
                </c:pt>
                <c:pt idx="1983">
                  <c:v>1.6114671</c:v>
                </c:pt>
                <c:pt idx="1984">
                  <c:v>1.6122799000000001</c:v>
                </c:pt>
                <c:pt idx="1985">
                  <c:v>1.6130924</c:v>
                </c:pt>
                <c:pt idx="1986">
                  <c:v>1.6139051</c:v>
                </c:pt>
                <c:pt idx="1987">
                  <c:v>1.6147176999999999</c:v>
                </c:pt>
                <c:pt idx="1988">
                  <c:v>1.6155303999999999</c:v>
                </c:pt>
                <c:pt idx="1989">
                  <c:v>1.6163430000000001</c:v>
                </c:pt>
                <c:pt idx="1990">
                  <c:v>1.6171557000000001</c:v>
                </c:pt>
                <c:pt idx="1991">
                  <c:v>1.6179683</c:v>
                </c:pt>
                <c:pt idx="1992">
                  <c:v>1.618781</c:v>
                </c:pt>
                <c:pt idx="1993">
                  <c:v>1.6195936</c:v>
                </c:pt>
                <c:pt idx="1994">
                  <c:v>1.6204063</c:v>
                </c:pt>
                <c:pt idx="1995">
                  <c:v>1.6212188000000001</c:v>
                </c:pt>
                <c:pt idx="1996">
                  <c:v>1.6220315000000001</c:v>
                </c:pt>
                <c:pt idx="1997">
                  <c:v>1.6228442000000001</c:v>
                </c:pt>
                <c:pt idx="1998">
                  <c:v>1.6236567</c:v>
                </c:pt>
                <c:pt idx="1999">
                  <c:v>1.6244694</c:v>
                </c:pt>
                <c:pt idx="2000">
                  <c:v>1.6252822</c:v>
                </c:pt>
                <c:pt idx="2001">
                  <c:v>1.6260946999999999</c:v>
                </c:pt>
                <c:pt idx="2002">
                  <c:v>1.6269073000000001</c:v>
                </c:pt>
                <c:pt idx="2003">
                  <c:v>1.6277200000000001</c:v>
                </c:pt>
                <c:pt idx="2004">
                  <c:v>1.6285326</c:v>
                </c:pt>
                <c:pt idx="2005">
                  <c:v>1.6293453</c:v>
                </c:pt>
                <c:pt idx="2006">
                  <c:v>1.6301578999999999</c:v>
                </c:pt>
                <c:pt idx="2007">
                  <c:v>1.6309705999999999</c:v>
                </c:pt>
                <c:pt idx="2008">
                  <c:v>1.6317831</c:v>
                </c:pt>
                <c:pt idx="2009">
                  <c:v>1.6325958</c:v>
                </c:pt>
                <c:pt idx="2010">
                  <c:v>1.6334085</c:v>
                </c:pt>
                <c:pt idx="2011">
                  <c:v>1.6342211</c:v>
                </c:pt>
                <c:pt idx="2012">
                  <c:v>1.6350336999999999</c:v>
                </c:pt>
                <c:pt idx="2013">
                  <c:v>1.6358465</c:v>
                </c:pt>
                <c:pt idx="2014">
                  <c:v>1.6366590000000001</c:v>
                </c:pt>
                <c:pt idx="2015">
                  <c:v>1.6374717000000001</c:v>
                </c:pt>
                <c:pt idx="2016">
                  <c:v>1.6382843</c:v>
                </c:pt>
                <c:pt idx="2017">
                  <c:v>1.639097</c:v>
                </c:pt>
                <c:pt idx="2018">
                  <c:v>1.6399096</c:v>
                </c:pt>
                <c:pt idx="2019">
                  <c:v>1.6407223</c:v>
                </c:pt>
                <c:pt idx="2020">
                  <c:v>1.6415348999999999</c:v>
                </c:pt>
                <c:pt idx="2021">
                  <c:v>1.6423475999999999</c:v>
                </c:pt>
                <c:pt idx="2022">
                  <c:v>1.6431601</c:v>
                </c:pt>
                <c:pt idx="2023">
                  <c:v>1.6439729000000001</c:v>
                </c:pt>
                <c:pt idx="2024">
                  <c:v>1.6447854</c:v>
                </c:pt>
                <c:pt idx="2025">
                  <c:v>1.6455981</c:v>
                </c:pt>
                <c:pt idx="2026">
                  <c:v>1.6464108</c:v>
                </c:pt>
                <c:pt idx="2027">
                  <c:v>1.6472233999999999</c:v>
                </c:pt>
                <c:pt idx="2028">
                  <c:v>1.6480360000000001</c:v>
                </c:pt>
                <c:pt idx="2029">
                  <c:v>1.6488487000000001</c:v>
                </c:pt>
                <c:pt idx="2030">
                  <c:v>1.6496613</c:v>
                </c:pt>
                <c:pt idx="2031">
                  <c:v>1.650474</c:v>
                </c:pt>
                <c:pt idx="2032">
                  <c:v>1.6512865999999999</c:v>
                </c:pt>
                <c:pt idx="2033">
                  <c:v>1.6520992999999999</c:v>
                </c:pt>
                <c:pt idx="2034">
                  <c:v>1.6529119000000001</c:v>
                </c:pt>
                <c:pt idx="2035">
                  <c:v>1.6537244</c:v>
                </c:pt>
                <c:pt idx="2036">
                  <c:v>1.6545372</c:v>
                </c:pt>
                <c:pt idx="2037">
                  <c:v>1.6553496999999999</c:v>
                </c:pt>
                <c:pt idx="2038">
                  <c:v>1.6561623999999999</c:v>
                </c:pt>
                <c:pt idx="2039">
                  <c:v>1.6569752</c:v>
                </c:pt>
                <c:pt idx="2040">
                  <c:v>1.6577877000000001</c:v>
                </c:pt>
                <c:pt idx="2041">
                  <c:v>1.6586003</c:v>
                </c:pt>
                <c:pt idx="2042">
                  <c:v>1.6594131000000001</c:v>
                </c:pt>
                <c:pt idx="2043">
                  <c:v>1.6602256</c:v>
                </c:pt>
                <c:pt idx="2044">
                  <c:v>1.6610383</c:v>
                </c:pt>
                <c:pt idx="2045">
                  <c:v>1.6618508999999999</c:v>
                </c:pt>
                <c:pt idx="2046">
                  <c:v>1.6626635999999999</c:v>
                </c:pt>
                <c:pt idx="2047">
                  <c:v>1.6634762000000001</c:v>
                </c:pt>
                <c:pt idx="2048">
                  <c:v>1.6642888</c:v>
                </c:pt>
                <c:pt idx="2049">
                  <c:v>1.6651015</c:v>
                </c:pt>
                <c:pt idx="2050">
                  <c:v>1.6659141</c:v>
                </c:pt>
                <c:pt idx="2051">
                  <c:v>1.6667266999999999</c:v>
                </c:pt>
                <c:pt idx="2052">
                  <c:v>1.6675395</c:v>
                </c:pt>
                <c:pt idx="2053">
                  <c:v>1.6683520000000001</c:v>
                </c:pt>
                <c:pt idx="2054">
                  <c:v>1.6691647000000001</c:v>
                </c:pt>
                <c:pt idx="2055">
                  <c:v>1.6699774000000001</c:v>
                </c:pt>
                <c:pt idx="2056">
                  <c:v>1.67079</c:v>
                </c:pt>
                <c:pt idx="2057">
                  <c:v>1.6716025999999999</c:v>
                </c:pt>
                <c:pt idx="2058">
                  <c:v>1.6724152999999999</c:v>
                </c:pt>
                <c:pt idx="2059">
                  <c:v>1.6732279000000001</c:v>
                </c:pt>
                <c:pt idx="2060">
                  <c:v>1.6740406000000001</c:v>
                </c:pt>
                <c:pt idx="2061">
                  <c:v>1.6748531</c:v>
                </c:pt>
                <c:pt idx="2062">
                  <c:v>1.6756659</c:v>
                </c:pt>
                <c:pt idx="2063">
                  <c:v>1.6764785</c:v>
                </c:pt>
                <c:pt idx="2064">
                  <c:v>1.6772910000000001</c:v>
                </c:pt>
                <c:pt idx="2065">
                  <c:v>1.6781037999999999</c:v>
                </c:pt>
                <c:pt idx="2066">
                  <c:v>1.6789163</c:v>
                </c:pt>
                <c:pt idx="2067">
                  <c:v>1.679729</c:v>
                </c:pt>
                <c:pt idx="2068">
                  <c:v>1.6805418000000001</c:v>
                </c:pt>
                <c:pt idx="2069">
                  <c:v>1.6813543</c:v>
                </c:pt>
                <c:pt idx="2070">
                  <c:v>1.6821668999999999</c:v>
                </c:pt>
                <c:pt idx="2071">
                  <c:v>1.6829797</c:v>
                </c:pt>
                <c:pt idx="2072">
                  <c:v>1.6837922000000001</c:v>
                </c:pt>
                <c:pt idx="2073">
                  <c:v>1.6846049000000001</c:v>
                </c:pt>
                <c:pt idx="2074">
                  <c:v>1.6854174</c:v>
                </c:pt>
                <c:pt idx="2075">
                  <c:v>1.6862302</c:v>
                </c:pt>
                <c:pt idx="2076">
                  <c:v>1.6870428</c:v>
                </c:pt>
                <c:pt idx="2077">
                  <c:v>1.6878553999999999</c:v>
                </c:pt>
                <c:pt idx="2078">
                  <c:v>1.6886680999999999</c:v>
                </c:pt>
                <c:pt idx="2079">
                  <c:v>1.6894807000000001</c:v>
                </c:pt>
                <c:pt idx="2080">
                  <c:v>1.6902933</c:v>
                </c:pt>
                <c:pt idx="2081">
                  <c:v>1.6911061000000001</c:v>
                </c:pt>
                <c:pt idx="2082">
                  <c:v>1.6919185999999999</c:v>
                </c:pt>
                <c:pt idx="2083">
                  <c:v>1.6927312999999999</c:v>
                </c:pt>
                <c:pt idx="2084">
                  <c:v>1.6935439999999999</c:v>
                </c:pt>
                <c:pt idx="2085">
                  <c:v>1.6943566000000001</c:v>
                </c:pt>
                <c:pt idx="2086">
                  <c:v>1.6951692</c:v>
                </c:pt>
                <c:pt idx="2087">
                  <c:v>1.6959816999999999</c:v>
                </c:pt>
                <c:pt idx="2088">
                  <c:v>1.6967945</c:v>
                </c:pt>
                <c:pt idx="2089">
                  <c:v>1.6976072</c:v>
                </c:pt>
                <c:pt idx="2090">
                  <c:v>1.6984197000000001</c:v>
                </c:pt>
                <c:pt idx="2091">
                  <c:v>1.6992324999999999</c:v>
                </c:pt>
                <c:pt idx="2092">
                  <c:v>1.7000451000000001</c:v>
                </c:pt>
                <c:pt idx="2093">
                  <c:v>1.7008576</c:v>
                </c:pt>
                <c:pt idx="2094">
                  <c:v>1.7016704</c:v>
                </c:pt>
                <c:pt idx="2095">
                  <c:v>1.7024828999999999</c:v>
                </c:pt>
                <c:pt idx="2096">
                  <c:v>1.7032955999999999</c:v>
                </c:pt>
                <c:pt idx="2097">
                  <c:v>1.7041084</c:v>
                </c:pt>
                <c:pt idx="2098">
                  <c:v>1.7049209000000001</c:v>
                </c:pt>
                <c:pt idx="2099">
                  <c:v>1.7057335</c:v>
                </c:pt>
                <c:pt idx="2100">
                  <c:v>1.7065461</c:v>
                </c:pt>
                <c:pt idx="2101">
                  <c:v>1.7073588</c:v>
                </c:pt>
                <c:pt idx="2102">
                  <c:v>1.7081715</c:v>
                </c:pt>
                <c:pt idx="2103">
                  <c:v>1.7089840000000001</c:v>
                </c:pt>
                <c:pt idx="2104">
                  <c:v>1.7097967999999999</c:v>
                </c:pt>
                <c:pt idx="2105">
                  <c:v>1.7106094000000001</c:v>
                </c:pt>
                <c:pt idx="2106">
                  <c:v>1.711422</c:v>
                </c:pt>
                <c:pt idx="2107">
                  <c:v>1.7122347</c:v>
                </c:pt>
                <c:pt idx="2108">
                  <c:v>1.7130472999999999</c:v>
                </c:pt>
                <c:pt idx="2109">
                  <c:v>1.7138599000000001</c:v>
                </c:pt>
                <c:pt idx="2110">
                  <c:v>1.7146726999999999</c:v>
                </c:pt>
                <c:pt idx="2111">
                  <c:v>1.7154852</c:v>
                </c:pt>
                <c:pt idx="2112">
                  <c:v>1.7162979</c:v>
                </c:pt>
                <c:pt idx="2113">
                  <c:v>1.7171105</c:v>
                </c:pt>
                <c:pt idx="2114">
                  <c:v>1.7179232</c:v>
                </c:pt>
                <c:pt idx="2115">
                  <c:v>1.7187357999999999</c:v>
                </c:pt>
                <c:pt idx="2116">
                  <c:v>1.7195483</c:v>
                </c:pt>
                <c:pt idx="2117">
                  <c:v>1.7203611000000001</c:v>
                </c:pt>
                <c:pt idx="2118">
                  <c:v>1.7211738000000001</c:v>
                </c:pt>
                <c:pt idx="2119">
                  <c:v>1.7219863</c:v>
                </c:pt>
                <c:pt idx="2120">
                  <c:v>1.7227991</c:v>
                </c:pt>
                <c:pt idx="2121">
                  <c:v>1.7236115999999999</c:v>
                </c:pt>
                <c:pt idx="2122">
                  <c:v>1.7244242000000001</c:v>
                </c:pt>
                <c:pt idx="2123">
                  <c:v>1.7252369999999999</c:v>
                </c:pt>
                <c:pt idx="2124">
                  <c:v>1.7260495</c:v>
                </c:pt>
                <c:pt idx="2125">
                  <c:v>1.7268622</c:v>
                </c:pt>
                <c:pt idx="2126">
                  <c:v>1.7276748</c:v>
                </c:pt>
                <c:pt idx="2127">
                  <c:v>1.7284875</c:v>
                </c:pt>
                <c:pt idx="2128">
                  <c:v>1.7293000999999999</c:v>
                </c:pt>
                <c:pt idx="2129">
                  <c:v>1.7301127000000001</c:v>
                </c:pt>
                <c:pt idx="2130">
                  <c:v>1.7309254000000001</c:v>
                </c:pt>
                <c:pt idx="2131">
                  <c:v>1.7317381000000001</c:v>
                </c:pt>
                <c:pt idx="2132">
                  <c:v>1.7325505999999999</c:v>
                </c:pt>
                <c:pt idx="2133">
                  <c:v>1.7333634</c:v>
                </c:pt>
                <c:pt idx="2134">
                  <c:v>1.7341759999999999</c:v>
                </c:pt>
                <c:pt idx="2135">
                  <c:v>1.7349886000000001</c:v>
                </c:pt>
                <c:pt idx="2136">
                  <c:v>1.7358013000000001</c:v>
                </c:pt>
                <c:pt idx="2137">
                  <c:v>1.7366139</c:v>
                </c:pt>
                <c:pt idx="2138">
                  <c:v>1.7374265</c:v>
                </c:pt>
                <c:pt idx="2139">
                  <c:v>1.7382392</c:v>
                </c:pt>
                <c:pt idx="2140">
                  <c:v>1.7390517999999999</c:v>
                </c:pt>
                <c:pt idx="2141">
                  <c:v>1.7398644999999999</c:v>
                </c:pt>
                <c:pt idx="2142">
                  <c:v>1.7406771000000001</c:v>
                </c:pt>
                <c:pt idx="2143">
                  <c:v>1.7414898000000001</c:v>
                </c:pt>
                <c:pt idx="2144">
                  <c:v>1.7423024</c:v>
                </c:pt>
                <c:pt idx="2145">
                  <c:v>1.7431148999999999</c:v>
                </c:pt>
                <c:pt idx="2146">
                  <c:v>1.7439277</c:v>
                </c:pt>
                <c:pt idx="2147">
                  <c:v>1.7447404</c:v>
                </c:pt>
                <c:pt idx="2148">
                  <c:v>1.7455529000000001</c:v>
                </c:pt>
                <c:pt idx="2149">
                  <c:v>1.7463656999999999</c:v>
                </c:pt>
                <c:pt idx="2150">
                  <c:v>1.7471782</c:v>
                </c:pt>
                <c:pt idx="2151">
                  <c:v>1.7479908</c:v>
                </c:pt>
                <c:pt idx="2152">
                  <c:v>1.7488035</c:v>
                </c:pt>
                <c:pt idx="2153">
                  <c:v>1.7496160999999999</c:v>
                </c:pt>
                <c:pt idx="2154">
                  <c:v>1.7504287999999999</c:v>
                </c:pt>
                <c:pt idx="2155">
                  <c:v>1.7512414000000001</c:v>
                </c:pt>
                <c:pt idx="2156">
                  <c:v>1.7520541000000001</c:v>
                </c:pt>
                <c:pt idx="2157">
                  <c:v>1.7528667</c:v>
                </c:pt>
                <c:pt idx="2158">
                  <c:v>1.7536792999999999</c:v>
                </c:pt>
                <c:pt idx="2159">
                  <c:v>1.7544919999999999</c:v>
                </c:pt>
                <c:pt idx="2160">
                  <c:v>1.7553046999999999</c:v>
                </c:pt>
                <c:pt idx="2161">
                  <c:v>1.7561172</c:v>
                </c:pt>
                <c:pt idx="2162">
                  <c:v>1.7569300000000001</c:v>
                </c:pt>
                <c:pt idx="2163">
                  <c:v>1.7577426</c:v>
                </c:pt>
                <c:pt idx="2164">
                  <c:v>1.7585552</c:v>
                </c:pt>
                <c:pt idx="2165">
                  <c:v>1.7593677999999999</c:v>
                </c:pt>
                <c:pt idx="2166">
                  <c:v>1.7601804999999999</c:v>
                </c:pt>
                <c:pt idx="2167">
                  <c:v>1.7609931000000001</c:v>
                </c:pt>
                <c:pt idx="2168">
                  <c:v>1.7618058000000001</c:v>
                </c:pt>
                <c:pt idx="2169">
                  <c:v>1.7626184</c:v>
                </c:pt>
                <c:pt idx="2170">
                  <c:v>1.7634311</c:v>
                </c:pt>
                <c:pt idx="2171">
                  <c:v>1.7642435999999999</c:v>
                </c:pt>
                <c:pt idx="2172">
                  <c:v>1.7650564</c:v>
                </c:pt>
                <c:pt idx="2173">
                  <c:v>1.7658689999999999</c:v>
                </c:pt>
                <c:pt idx="2174">
                  <c:v>1.7666816000000001</c:v>
                </c:pt>
                <c:pt idx="2175">
                  <c:v>1.7674943000000001</c:v>
                </c:pt>
                <c:pt idx="2176">
                  <c:v>1.7683070000000001</c:v>
                </c:pt>
                <c:pt idx="2177">
                  <c:v>1.7691195</c:v>
                </c:pt>
                <c:pt idx="2178">
                  <c:v>1.7699322</c:v>
                </c:pt>
                <c:pt idx="2179">
                  <c:v>1.7707447999999999</c:v>
                </c:pt>
                <c:pt idx="2180">
                  <c:v>1.7715574999999999</c:v>
                </c:pt>
                <c:pt idx="2181">
                  <c:v>1.7723701000000001</c:v>
                </c:pt>
                <c:pt idx="2182">
                  <c:v>1.7731827</c:v>
                </c:pt>
                <c:pt idx="2183">
                  <c:v>1.7739954</c:v>
                </c:pt>
                <c:pt idx="2184">
                  <c:v>1.7748079999999999</c:v>
                </c:pt>
                <c:pt idx="2185">
                  <c:v>1.7756206999999999</c:v>
                </c:pt>
                <c:pt idx="2186">
                  <c:v>1.7764333000000001</c:v>
                </c:pt>
                <c:pt idx="2187">
                  <c:v>1.7772459</c:v>
                </c:pt>
                <c:pt idx="2188">
                  <c:v>1.7780586</c:v>
                </c:pt>
                <c:pt idx="2189">
                  <c:v>1.7788713</c:v>
                </c:pt>
                <c:pt idx="2190">
                  <c:v>1.7796837999999999</c:v>
                </c:pt>
                <c:pt idx="2191">
                  <c:v>1.7804964999999999</c:v>
                </c:pt>
                <c:pt idx="2192">
                  <c:v>1.7813091000000001</c:v>
                </c:pt>
                <c:pt idx="2193">
                  <c:v>1.7821218000000001</c:v>
                </c:pt>
                <c:pt idx="2194">
                  <c:v>1.7829344</c:v>
                </c:pt>
                <c:pt idx="2195">
                  <c:v>1.7837471</c:v>
                </c:pt>
                <c:pt idx="2196">
                  <c:v>1.7845597</c:v>
                </c:pt>
                <c:pt idx="2197">
                  <c:v>1.7853724</c:v>
                </c:pt>
                <c:pt idx="2198">
                  <c:v>1.7861849999999999</c:v>
                </c:pt>
                <c:pt idx="2199">
                  <c:v>1.7869976999999999</c:v>
                </c:pt>
                <c:pt idx="2200">
                  <c:v>1.7878102</c:v>
                </c:pt>
                <c:pt idx="2201">
                  <c:v>1.7886230000000001</c:v>
                </c:pt>
                <c:pt idx="2202">
                  <c:v>1.7894356</c:v>
                </c:pt>
                <c:pt idx="2203">
                  <c:v>1.7902482</c:v>
                </c:pt>
                <c:pt idx="2204">
                  <c:v>1.7910607999999999</c:v>
                </c:pt>
                <c:pt idx="2205">
                  <c:v>1.7918736</c:v>
                </c:pt>
                <c:pt idx="2206">
                  <c:v>1.7926861000000001</c:v>
                </c:pt>
                <c:pt idx="2207">
                  <c:v>1.7934988000000001</c:v>
                </c:pt>
                <c:pt idx="2208">
                  <c:v>1.7943114</c:v>
                </c:pt>
                <c:pt idx="2209">
                  <c:v>1.7951241</c:v>
                </c:pt>
                <c:pt idx="2210">
                  <c:v>1.7959366999999999</c:v>
                </c:pt>
                <c:pt idx="2211">
                  <c:v>1.7967493999999999</c:v>
                </c:pt>
                <c:pt idx="2212">
                  <c:v>1.7975620000000001</c:v>
                </c:pt>
                <c:pt idx="2213">
                  <c:v>1.7983747000000001</c:v>
                </c:pt>
                <c:pt idx="2214">
                  <c:v>1.7991873</c:v>
                </c:pt>
                <c:pt idx="2215">
                  <c:v>1.8</c:v>
                </c:pt>
                <c:pt idx="2216">
                  <c:v>1.8008124999999999</c:v>
                </c:pt>
                <c:pt idx="2217">
                  <c:v>1.8016251000000001</c:v>
                </c:pt>
                <c:pt idx="2218">
                  <c:v>1.8024378999999999</c:v>
                </c:pt>
                <c:pt idx="2219">
                  <c:v>1.8032504</c:v>
                </c:pt>
                <c:pt idx="2220">
                  <c:v>1.8040631</c:v>
                </c:pt>
                <c:pt idx="2221">
                  <c:v>1.8048757</c:v>
                </c:pt>
                <c:pt idx="2222">
                  <c:v>1.8056884</c:v>
                </c:pt>
                <c:pt idx="2223">
                  <c:v>1.8065009999999999</c:v>
                </c:pt>
                <c:pt idx="2224">
                  <c:v>1.8073136999999999</c:v>
                </c:pt>
                <c:pt idx="2225">
                  <c:v>1.8081263000000001</c:v>
                </c:pt>
                <c:pt idx="2226">
                  <c:v>1.8089390000000001</c:v>
                </c:pt>
                <c:pt idx="2227">
                  <c:v>1.8097516</c:v>
                </c:pt>
                <c:pt idx="2228">
                  <c:v>1.8105643</c:v>
                </c:pt>
                <c:pt idx="2229">
                  <c:v>1.8113767999999999</c:v>
                </c:pt>
                <c:pt idx="2230">
                  <c:v>1.8121894999999999</c:v>
                </c:pt>
                <c:pt idx="2231">
                  <c:v>1.8130021999999999</c:v>
                </c:pt>
                <c:pt idx="2232">
                  <c:v>1.8138148000000001</c:v>
                </c:pt>
                <c:pt idx="2233">
                  <c:v>1.8146274</c:v>
                </c:pt>
                <c:pt idx="2234">
                  <c:v>1.8154402000000001</c:v>
                </c:pt>
                <c:pt idx="2235">
                  <c:v>1.8162526999999999</c:v>
                </c:pt>
                <c:pt idx="2236">
                  <c:v>1.8170653999999999</c:v>
                </c:pt>
                <c:pt idx="2237">
                  <c:v>1.8178780000000001</c:v>
                </c:pt>
                <c:pt idx="2238">
                  <c:v>1.8186907000000001</c:v>
                </c:pt>
                <c:pt idx="2239">
                  <c:v>1.8195033</c:v>
                </c:pt>
                <c:pt idx="2240">
                  <c:v>1.820316</c:v>
                </c:pt>
                <c:pt idx="2241">
                  <c:v>1.8211286</c:v>
                </c:pt>
                <c:pt idx="2242">
                  <c:v>1.8219411000000001</c:v>
                </c:pt>
                <c:pt idx="2243">
                  <c:v>1.8227538000000001</c:v>
                </c:pt>
                <c:pt idx="2244">
                  <c:v>1.8235665999999999</c:v>
                </c:pt>
                <c:pt idx="2245">
                  <c:v>1.8243791</c:v>
                </c:pt>
                <c:pt idx="2246">
                  <c:v>1.8251917</c:v>
                </c:pt>
                <c:pt idx="2247">
                  <c:v>1.8260045</c:v>
                </c:pt>
                <c:pt idx="2248">
                  <c:v>1.8268169999999999</c:v>
                </c:pt>
                <c:pt idx="2249">
                  <c:v>1.8276296999999999</c:v>
                </c:pt>
                <c:pt idx="2250">
                  <c:v>1.8284423000000001</c:v>
                </c:pt>
                <c:pt idx="2251">
                  <c:v>1.8292550000000001</c:v>
                </c:pt>
                <c:pt idx="2252">
                  <c:v>1.8300676</c:v>
                </c:pt>
                <c:pt idx="2253">
                  <c:v>1.8308803</c:v>
                </c:pt>
                <c:pt idx="2254">
                  <c:v>1.8316929</c:v>
                </c:pt>
                <c:pt idx="2255">
                  <c:v>1.8325056</c:v>
                </c:pt>
                <c:pt idx="2256">
                  <c:v>1.8333181000000001</c:v>
                </c:pt>
                <c:pt idx="2257">
                  <c:v>1.8341308999999999</c:v>
                </c:pt>
                <c:pt idx="2258">
                  <c:v>1.8349434</c:v>
                </c:pt>
                <c:pt idx="2259">
                  <c:v>1.8357561</c:v>
                </c:pt>
                <c:pt idx="2260">
                  <c:v>1.8365688</c:v>
                </c:pt>
                <c:pt idx="2261">
                  <c:v>1.8373813999999999</c:v>
                </c:pt>
                <c:pt idx="2262">
                  <c:v>1.8381940000000001</c:v>
                </c:pt>
                <c:pt idx="2263">
                  <c:v>1.8390067000000001</c:v>
                </c:pt>
                <c:pt idx="2264">
                  <c:v>1.8398193</c:v>
                </c:pt>
                <c:pt idx="2265">
                  <c:v>1.840632</c:v>
                </c:pt>
                <c:pt idx="2266">
                  <c:v>1.8414446</c:v>
                </c:pt>
                <c:pt idx="2267">
                  <c:v>1.8422573</c:v>
                </c:pt>
                <c:pt idx="2268">
                  <c:v>1.8430698999999999</c:v>
                </c:pt>
                <c:pt idx="2269">
                  <c:v>1.8438824</c:v>
                </c:pt>
                <c:pt idx="2270">
                  <c:v>1.8446952000000001</c:v>
                </c:pt>
                <c:pt idx="2271">
                  <c:v>1.8455077</c:v>
                </c:pt>
                <c:pt idx="2272">
                  <c:v>1.8463204</c:v>
                </c:pt>
                <c:pt idx="2273">
                  <c:v>1.8471332</c:v>
                </c:pt>
                <c:pt idx="2274">
                  <c:v>1.8479456999999999</c:v>
                </c:pt>
                <c:pt idx="2275">
                  <c:v>1.8487583000000001</c:v>
                </c:pt>
                <c:pt idx="2276">
                  <c:v>1.8495710999999999</c:v>
                </c:pt>
                <c:pt idx="2277">
                  <c:v>1.8503836</c:v>
                </c:pt>
                <c:pt idx="2278">
                  <c:v>1.8511963</c:v>
                </c:pt>
                <c:pt idx="2279">
                  <c:v>1.8520089</c:v>
                </c:pt>
                <c:pt idx="2280">
                  <c:v>1.8528216</c:v>
                </c:pt>
                <c:pt idx="2281">
                  <c:v>1.8536341999999999</c:v>
                </c:pt>
                <c:pt idx="2282">
                  <c:v>1.8544468000000001</c:v>
                </c:pt>
                <c:pt idx="2283">
                  <c:v>1.8552595000000001</c:v>
                </c:pt>
                <c:pt idx="2284">
                  <c:v>1.8560722000000001</c:v>
                </c:pt>
                <c:pt idx="2285">
                  <c:v>1.8568846999999999</c:v>
                </c:pt>
                <c:pt idx="2286">
                  <c:v>1.8576975</c:v>
                </c:pt>
                <c:pt idx="2287">
                  <c:v>1.8585100000000001</c:v>
                </c:pt>
                <c:pt idx="2288">
                  <c:v>1.8593227000000001</c:v>
                </c:pt>
                <c:pt idx="2289">
                  <c:v>1.8601354000000001</c:v>
                </c:pt>
                <c:pt idx="2290">
                  <c:v>1.860948</c:v>
                </c:pt>
                <c:pt idx="2291">
                  <c:v>1.8617606</c:v>
                </c:pt>
                <c:pt idx="2292">
                  <c:v>1.8625733</c:v>
                </c:pt>
                <c:pt idx="2293">
                  <c:v>1.8633858999999999</c:v>
                </c:pt>
                <c:pt idx="2294">
                  <c:v>1.8641985999999999</c:v>
                </c:pt>
                <c:pt idx="2295">
                  <c:v>1.8650112000000001</c:v>
                </c:pt>
                <c:pt idx="2296">
                  <c:v>1.8658237</c:v>
                </c:pt>
                <c:pt idx="2297">
                  <c:v>1.8666364</c:v>
                </c:pt>
                <c:pt idx="2298">
                  <c:v>1.8674489999999999</c:v>
                </c:pt>
                <c:pt idx="2299">
                  <c:v>1.8682618</c:v>
                </c:pt>
                <c:pt idx="2300">
                  <c:v>1.8690745</c:v>
                </c:pt>
                <c:pt idx="2301">
                  <c:v>1.8698870999999999</c:v>
                </c:pt>
                <c:pt idx="2302">
                  <c:v>1.8706996</c:v>
                </c:pt>
                <c:pt idx="2303">
                  <c:v>1.8715123</c:v>
                </c:pt>
                <c:pt idx="2304">
                  <c:v>1.8723249</c:v>
                </c:pt>
                <c:pt idx="2305">
                  <c:v>1.8731376</c:v>
                </c:pt>
                <c:pt idx="2306">
                  <c:v>1.8739504</c:v>
                </c:pt>
                <c:pt idx="2307">
                  <c:v>1.8747628000000001</c:v>
                </c:pt>
                <c:pt idx="2308">
                  <c:v>1.8755754</c:v>
                </c:pt>
                <c:pt idx="2309">
                  <c:v>1.8763882000000001</c:v>
                </c:pt>
                <c:pt idx="2310">
                  <c:v>1.8772008</c:v>
                </c:pt>
                <c:pt idx="2311">
                  <c:v>1.8780135</c:v>
                </c:pt>
                <c:pt idx="2312">
                  <c:v>1.8788260000000001</c:v>
                </c:pt>
                <c:pt idx="2313">
                  <c:v>1.8796387000000001</c:v>
                </c:pt>
                <c:pt idx="2314">
                  <c:v>1.8804513</c:v>
                </c:pt>
                <c:pt idx="2315">
                  <c:v>1.8812641000000001</c:v>
                </c:pt>
                <c:pt idx="2316">
                  <c:v>1.8820767</c:v>
                </c:pt>
                <c:pt idx="2317">
                  <c:v>1.8828891999999999</c:v>
                </c:pt>
                <c:pt idx="2318">
                  <c:v>1.8837018999999999</c:v>
                </c:pt>
                <c:pt idx="2319">
                  <c:v>1.8845145999999999</c:v>
                </c:pt>
                <c:pt idx="2320">
                  <c:v>1.8853272000000001</c:v>
                </c:pt>
                <c:pt idx="2321">
                  <c:v>1.8861399000000001</c:v>
                </c:pt>
                <c:pt idx="2322">
                  <c:v>1.8869526000000001</c:v>
                </c:pt>
                <c:pt idx="2323">
                  <c:v>1.8877649999999999</c:v>
                </c:pt>
                <c:pt idx="2324">
                  <c:v>1.8885776999999999</c:v>
                </c:pt>
                <c:pt idx="2325">
                  <c:v>1.8893905</c:v>
                </c:pt>
                <c:pt idx="2326">
                  <c:v>1.8902030999999999</c:v>
                </c:pt>
                <c:pt idx="2327">
                  <c:v>1.8910157999999999</c:v>
                </c:pt>
                <c:pt idx="2328">
                  <c:v>1.8918283</c:v>
                </c:pt>
                <c:pt idx="2329">
                  <c:v>1.8926409</c:v>
                </c:pt>
                <c:pt idx="2330">
                  <c:v>1.8934536</c:v>
                </c:pt>
                <c:pt idx="2331">
                  <c:v>1.8942661999999999</c:v>
                </c:pt>
                <c:pt idx="2332">
                  <c:v>1.895079</c:v>
                </c:pt>
                <c:pt idx="2333">
                  <c:v>1.8958914</c:v>
                </c:pt>
                <c:pt idx="2334">
                  <c:v>1.8967041</c:v>
                </c:pt>
                <c:pt idx="2335">
                  <c:v>1.8975168</c:v>
                </c:pt>
                <c:pt idx="2336">
                  <c:v>1.8983295</c:v>
                </c:pt>
                <c:pt idx="2337">
                  <c:v>1.8991420999999999</c:v>
                </c:pt>
                <c:pt idx="2338">
                  <c:v>1.8999547000000001</c:v>
                </c:pt>
                <c:pt idx="2339">
                  <c:v>1.9007673</c:v>
                </c:pt>
                <c:pt idx="2340">
                  <c:v>1.90158</c:v>
                </c:pt>
                <c:pt idx="2341">
                  <c:v>1.9023927</c:v>
                </c:pt>
                <c:pt idx="2342">
                  <c:v>1.9032054</c:v>
                </c:pt>
                <c:pt idx="2343">
                  <c:v>1.904018</c:v>
                </c:pt>
                <c:pt idx="2344">
                  <c:v>1.9048305999999999</c:v>
                </c:pt>
                <c:pt idx="2345">
                  <c:v>1.9056432000000001</c:v>
                </c:pt>
                <c:pt idx="2346">
                  <c:v>1.9064559000000001</c:v>
                </c:pt>
                <c:pt idx="2347">
                  <c:v>1.9072685</c:v>
                </c:pt>
                <c:pt idx="2348">
                  <c:v>1.9080813000000001</c:v>
                </c:pt>
                <c:pt idx="2349">
                  <c:v>1.9088936999999999</c:v>
                </c:pt>
                <c:pt idx="2350">
                  <c:v>1.9097063999999999</c:v>
                </c:pt>
                <c:pt idx="2351">
                  <c:v>1.9105190999999999</c:v>
                </c:pt>
                <c:pt idx="2352">
                  <c:v>1.9113317999999999</c:v>
                </c:pt>
                <c:pt idx="2353">
                  <c:v>1.9121444000000001</c:v>
                </c:pt>
                <c:pt idx="2354">
                  <c:v>1.912957</c:v>
                </c:pt>
                <c:pt idx="2355">
                  <c:v>1.9137696</c:v>
                </c:pt>
                <c:pt idx="2356">
                  <c:v>1.9145823</c:v>
                </c:pt>
                <c:pt idx="2357">
                  <c:v>1.9153948999999999</c:v>
                </c:pt>
                <c:pt idx="2358">
                  <c:v>1.9162077</c:v>
                </c:pt>
                <c:pt idx="2359">
                  <c:v>1.9170201</c:v>
                </c:pt>
                <c:pt idx="2360">
                  <c:v>1.9178326999999999</c:v>
                </c:pt>
                <c:pt idx="2361">
                  <c:v>1.9186455</c:v>
                </c:pt>
                <c:pt idx="2362">
                  <c:v>1.9194582</c:v>
                </c:pt>
                <c:pt idx="2363">
                  <c:v>1.9202707999999999</c:v>
                </c:pt>
                <c:pt idx="2364">
                  <c:v>1.9210836</c:v>
                </c:pt>
                <c:pt idx="2365">
                  <c:v>1.921896</c:v>
                </c:pt>
                <c:pt idx="2366">
                  <c:v>1.9227086</c:v>
                </c:pt>
                <c:pt idx="2367">
                  <c:v>1.9235214</c:v>
                </c:pt>
                <c:pt idx="2368">
                  <c:v>1.924334</c:v>
                </c:pt>
                <c:pt idx="2369">
                  <c:v>1.9251467</c:v>
                </c:pt>
                <c:pt idx="2370">
                  <c:v>1.9259592000000001</c:v>
                </c:pt>
                <c:pt idx="2371">
                  <c:v>1.9267719000000001</c:v>
                </c:pt>
                <c:pt idx="2372">
                  <c:v>1.9275845</c:v>
                </c:pt>
                <c:pt idx="2373">
                  <c:v>1.9283972</c:v>
                </c:pt>
                <c:pt idx="2374">
                  <c:v>1.9292099</c:v>
                </c:pt>
                <c:pt idx="2375">
                  <c:v>1.9300223999999999</c:v>
                </c:pt>
                <c:pt idx="2376">
                  <c:v>1.9308350000000001</c:v>
                </c:pt>
                <c:pt idx="2377">
                  <c:v>1.9316477999999999</c:v>
                </c:pt>
                <c:pt idx="2378">
                  <c:v>1.9324604000000001</c:v>
                </c:pt>
                <c:pt idx="2379">
                  <c:v>1.9332731000000001</c:v>
                </c:pt>
                <c:pt idx="2380">
                  <c:v>1.9340857</c:v>
                </c:pt>
                <c:pt idx="2381">
                  <c:v>1.9348983</c:v>
                </c:pt>
                <c:pt idx="2382">
                  <c:v>1.9357108999999999</c:v>
                </c:pt>
                <c:pt idx="2383">
                  <c:v>1.9365235999999999</c:v>
                </c:pt>
                <c:pt idx="2384">
                  <c:v>1.9373362999999999</c:v>
                </c:pt>
                <c:pt idx="2385">
                  <c:v>1.9381489999999999</c:v>
                </c:pt>
                <c:pt idx="2386">
                  <c:v>1.9389613999999999</c:v>
                </c:pt>
                <c:pt idx="2387">
                  <c:v>1.9397742</c:v>
                </c:pt>
                <c:pt idx="2388">
                  <c:v>1.9405867999999999</c:v>
                </c:pt>
                <c:pt idx="2389">
                  <c:v>1.9413994999999999</c:v>
                </c:pt>
                <c:pt idx="2390">
                  <c:v>1.9422121999999999</c:v>
                </c:pt>
                <c:pt idx="2391">
                  <c:v>1.9430246</c:v>
                </c:pt>
                <c:pt idx="2392">
                  <c:v>1.9438373</c:v>
                </c:pt>
                <c:pt idx="2393">
                  <c:v>1.9446501</c:v>
                </c:pt>
                <c:pt idx="2394">
                  <c:v>1.9454627</c:v>
                </c:pt>
                <c:pt idx="2395">
                  <c:v>1.9462754</c:v>
                </c:pt>
                <c:pt idx="2396">
                  <c:v>1.9470878</c:v>
                </c:pt>
                <c:pt idx="2397">
                  <c:v>1.9479005</c:v>
                </c:pt>
                <c:pt idx="2398">
                  <c:v>1.9487132</c:v>
                </c:pt>
                <c:pt idx="2399">
                  <c:v>1.9495258</c:v>
                </c:pt>
                <c:pt idx="2400">
                  <c:v>1.9503386</c:v>
                </c:pt>
                <c:pt idx="2401">
                  <c:v>1.9511513</c:v>
                </c:pt>
                <c:pt idx="2402">
                  <c:v>1.9519637000000001</c:v>
                </c:pt>
                <c:pt idx="2403">
                  <c:v>1.9527764000000001</c:v>
                </c:pt>
                <c:pt idx="2404">
                  <c:v>1.9535891000000001</c:v>
                </c:pt>
                <c:pt idx="2405">
                  <c:v>1.9544017</c:v>
                </c:pt>
                <c:pt idx="2406">
                  <c:v>1.9552144</c:v>
                </c:pt>
                <c:pt idx="2407">
                  <c:v>1.9560268999999999</c:v>
                </c:pt>
                <c:pt idx="2408">
                  <c:v>1.9568395999999999</c:v>
                </c:pt>
                <c:pt idx="2409">
                  <c:v>1.9576522000000001</c:v>
                </c:pt>
                <c:pt idx="2410">
                  <c:v>1.9584649999999999</c:v>
                </c:pt>
                <c:pt idx="2411">
                  <c:v>1.9592776000000001</c:v>
                </c:pt>
                <c:pt idx="2412">
                  <c:v>1.9600900000000001</c:v>
                </c:pt>
                <c:pt idx="2413">
                  <c:v>1.9609027999999999</c:v>
                </c:pt>
                <c:pt idx="2414">
                  <c:v>1.9617154999999999</c:v>
                </c:pt>
                <c:pt idx="2415">
                  <c:v>1.9625281000000001</c:v>
                </c:pt>
                <c:pt idx="2416">
                  <c:v>1.9633408999999999</c:v>
                </c:pt>
                <c:pt idx="2417">
                  <c:v>1.9641533</c:v>
                </c:pt>
                <c:pt idx="2418">
                  <c:v>1.9649658999999999</c:v>
                </c:pt>
                <c:pt idx="2419">
                  <c:v>1.9657787</c:v>
                </c:pt>
                <c:pt idx="2420">
                  <c:v>1.9665914</c:v>
                </c:pt>
                <c:pt idx="2421">
                  <c:v>1.9674039999999999</c:v>
                </c:pt>
                <c:pt idx="2422">
                  <c:v>1.9682166999999999</c:v>
                </c:pt>
                <c:pt idx="2423">
                  <c:v>1.9690292</c:v>
                </c:pt>
                <c:pt idx="2424">
                  <c:v>1.9698418</c:v>
                </c:pt>
                <c:pt idx="2425">
                  <c:v>1.9706545</c:v>
                </c:pt>
                <c:pt idx="2426">
                  <c:v>1.9714673</c:v>
                </c:pt>
                <c:pt idx="2427">
                  <c:v>1.9722799</c:v>
                </c:pt>
                <c:pt idx="2428">
                  <c:v>1.9730923</c:v>
                </c:pt>
                <c:pt idx="2429">
                  <c:v>1.9739051000000001</c:v>
                </c:pt>
                <c:pt idx="2430">
                  <c:v>1.9747177</c:v>
                </c:pt>
                <c:pt idx="2431">
                  <c:v>1.9755304</c:v>
                </c:pt>
                <c:pt idx="2432">
                  <c:v>1.976343</c:v>
                </c:pt>
                <c:pt idx="2433">
                  <c:v>1.9771555999999999</c:v>
                </c:pt>
                <c:pt idx="2434">
                  <c:v>1.9779682000000001</c:v>
                </c:pt>
                <c:pt idx="2435">
                  <c:v>1.9787809000000001</c:v>
                </c:pt>
                <c:pt idx="2436">
                  <c:v>1.9795936000000001</c:v>
                </c:pt>
                <c:pt idx="2437">
                  <c:v>1.9804063000000001</c:v>
                </c:pt>
                <c:pt idx="2438">
                  <c:v>1.9812187000000001</c:v>
                </c:pt>
                <c:pt idx="2439">
                  <c:v>1.9820314999999999</c:v>
                </c:pt>
                <c:pt idx="2440">
                  <c:v>1.9828441000000001</c:v>
                </c:pt>
                <c:pt idx="2441">
                  <c:v>1.9836568000000001</c:v>
                </c:pt>
                <c:pt idx="2442">
                  <c:v>1.9844695000000001</c:v>
                </c:pt>
                <c:pt idx="2443">
                  <c:v>1.9852822000000001</c:v>
                </c:pt>
                <c:pt idx="2444">
                  <c:v>1.9860945999999999</c:v>
                </c:pt>
                <c:pt idx="2445">
                  <c:v>1.9869074</c:v>
                </c:pt>
                <c:pt idx="2446">
                  <c:v>1.9877199999999999</c:v>
                </c:pt>
                <c:pt idx="2447">
                  <c:v>1.9885326999999999</c:v>
                </c:pt>
                <c:pt idx="2448">
                  <c:v>1.9893453000000001</c:v>
                </c:pt>
                <c:pt idx="2449">
                  <c:v>1.9901578</c:v>
                </c:pt>
                <c:pt idx="2450">
                  <c:v>1.9909705</c:v>
                </c:pt>
                <c:pt idx="2451">
                  <c:v>1.9917830999999999</c:v>
                </c:pt>
                <c:pt idx="2452">
                  <c:v>1.9925959</c:v>
                </c:pt>
                <c:pt idx="2453">
                  <c:v>1.9934086</c:v>
                </c:pt>
                <c:pt idx="2454">
                  <c:v>1.994221</c:v>
                </c:pt>
                <c:pt idx="2455">
                  <c:v>1.9950337</c:v>
                </c:pt>
                <c:pt idx="2456">
                  <c:v>1.9958464</c:v>
                </c:pt>
                <c:pt idx="2457">
                  <c:v>1.996659</c:v>
                </c:pt>
                <c:pt idx="2458">
                  <c:v>1.9974717</c:v>
                </c:pt>
                <c:pt idx="2459">
                  <c:v>1.9982842000000001</c:v>
                </c:pt>
                <c:pt idx="2460">
                  <c:v>1.9990969000000001</c:v>
                </c:pt>
                <c:pt idx="2461">
                  <c:v>1.9999095</c:v>
                </c:pt>
                <c:pt idx="2462">
                  <c:v>2.0007221999999998</c:v>
                </c:pt>
                <c:pt idx="2463">
                  <c:v>2.0015348999999998</c:v>
                </c:pt>
                <c:pt idx="2464">
                  <c:v>2.0023477000000001</c:v>
                </c:pt>
                <c:pt idx="2465">
                  <c:v>2.0031599999999998</c:v>
                </c:pt>
                <c:pt idx="2466">
                  <c:v>2.0039728000000001</c:v>
                </c:pt>
                <c:pt idx="2467">
                  <c:v>2.0047855000000001</c:v>
                </c:pt>
                <c:pt idx="2468">
                  <c:v>2.0055980999999998</c:v>
                </c:pt>
                <c:pt idx="2469">
                  <c:v>2.0064107999999998</c:v>
                </c:pt>
                <c:pt idx="2470">
                  <c:v>2.0072234</c:v>
                </c:pt>
                <c:pt idx="2471">
                  <c:v>2.0080358999999999</c:v>
                </c:pt>
                <c:pt idx="2472">
                  <c:v>2.0088487000000002</c:v>
                </c:pt>
                <c:pt idx="2473">
                  <c:v>2.0096614000000002</c:v>
                </c:pt>
                <c:pt idx="2474">
                  <c:v>2.0104739999999999</c:v>
                </c:pt>
                <c:pt idx="2475">
                  <c:v>2.0112865000000002</c:v>
                </c:pt>
                <c:pt idx="2476">
                  <c:v>2.0120993</c:v>
                </c:pt>
                <c:pt idx="2477">
                  <c:v>2.0129117999999999</c:v>
                </c:pt>
                <c:pt idx="2478">
                  <c:v>2.0137246000000002</c:v>
                </c:pt>
                <c:pt idx="2479">
                  <c:v>2.0145371000000001</c:v>
                </c:pt>
                <c:pt idx="2480">
                  <c:v>2.0153496</c:v>
                </c:pt>
                <c:pt idx="2481">
                  <c:v>2.0161623999999998</c:v>
                </c:pt>
                <c:pt idx="2482">
                  <c:v>2.0169749000000001</c:v>
                </c:pt>
                <c:pt idx="2483">
                  <c:v>2.0177877</c:v>
                </c:pt>
                <c:pt idx="2484">
                  <c:v>2.0186004999999998</c:v>
                </c:pt>
                <c:pt idx="2485">
                  <c:v>2.0194130000000001</c:v>
                </c:pt>
                <c:pt idx="2486">
                  <c:v>2.0202255</c:v>
                </c:pt>
                <c:pt idx="2487">
                  <c:v>2.0210382999999998</c:v>
                </c:pt>
                <c:pt idx="2488">
                  <c:v>2.0218508000000002</c:v>
                </c:pt>
                <c:pt idx="2489">
                  <c:v>2.0226636</c:v>
                </c:pt>
                <c:pt idx="2490">
                  <c:v>2.0234763999999998</c:v>
                </c:pt>
                <c:pt idx="2491">
                  <c:v>2.0242887000000001</c:v>
                </c:pt>
                <c:pt idx="2492">
                  <c:v>2.0251014000000001</c:v>
                </c:pt>
                <c:pt idx="2493">
                  <c:v>2.0259141999999999</c:v>
                </c:pt>
                <c:pt idx="2494">
                  <c:v>2.0267267000000002</c:v>
                </c:pt>
                <c:pt idx="2495">
                  <c:v>2.0275395000000001</c:v>
                </c:pt>
                <c:pt idx="2496">
                  <c:v>2.0283519999999999</c:v>
                </c:pt>
                <c:pt idx="2497">
                  <c:v>2.0291646000000001</c:v>
                </c:pt>
                <c:pt idx="2498">
                  <c:v>2.0299773000000001</c:v>
                </c:pt>
                <c:pt idx="2499">
                  <c:v>2.0307900999999999</c:v>
                </c:pt>
                <c:pt idx="2500">
                  <c:v>2.0316025999999998</c:v>
                </c:pt>
                <c:pt idx="2501">
                  <c:v>2.0324152</c:v>
                </c:pt>
                <c:pt idx="2502">
                  <c:v>2.0332279</c:v>
                </c:pt>
                <c:pt idx="2503">
                  <c:v>2.0340405000000001</c:v>
                </c:pt>
                <c:pt idx="2504">
                  <c:v>2.0348532000000001</c:v>
                </c:pt>
                <c:pt idx="2505">
                  <c:v>2.0356657999999999</c:v>
                </c:pt>
                <c:pt idx="2506">
                  <c:v>2.0364784999999999</c:v>
                </c:pt>
                <c:pt idx="2507">
                  <c:v>2.0372910000000002</c:v>
                </c:pt>
                <c:pt idx="2508">
                  <c:v>2.0381035999999999</c:v>
                </c:pt>
                <c:pt idx="2509">
                  <c:v>2.0389162999999999</c:v>
                </c:pt>
                <c:pt idx="2510">
                  <c:v>2.0397291000000002</c:v>
                </c:pt>
                <c:pt idx="2511">
                  <c:v>2.0405416000000001</c:v>
                </c:pt>
                <c:pt idx="2512">
                  <c:v>2.0413541999999998</c:v>
                </c:pt>
                <c:pt idx="2513">
                  <c:v>2.0421668999999998</c:v>
                </c:pt>
                <c:pt idx="2514">
                  <c:v>2.0429794999999999</c:v>
                </c:pt>
                <c:pt idx="2515">
                  <c:v>2.0437921999999999</c:v>
                </c:pt>
                <c:pt idx="2516">
                  <c:v>2.0446049999999998</c:v>
                </c:pt>
                <c:pt idx="2517">
                  <c:v>2.0454173</c:v>
                </c:pt>
                <c:pt idx="2518">
                  <c:v>2.0462300999999998</c:v>
                </c:pt>
                <c:pt idx="2519">
                  <c:v>2.0470427999999998</c:v>
                </c:pt>
                <c:pt idx="2520">
                  <c:v>2.0478554</c:v>
                </c:pt>
                <c:pt idx="2521">
                  <c:v>2.0486681</c:v>
                </c:pt>
                <c:pt idx="2522">
                  <c:v>2.0494808999999998</c:v>
                </c:pt>
                <c:pt idx="2523">
                  <c:v>2.0502932</c:v>
                </c:pt>
                <c:pt idx="2524">
                  <c:v>2.0511059999999999</c:v>
                </c:pt>
                <c:pt idx="2525">
                  <c:v>2.0519186999999999</c:v>
                </c:pt>
                <c:pt idx="2526">
                  <c:v>2.0527313</c:v>
                </c:pt>
                <c:pt idx="2527">
                  <c:v>2.053544</c:v>
                </c:pt>
                <c:pt idx="2528">
                  <c:v>2.0543566000000002</c:v>
                </c:pt>
                <c:pt idx="2529">
                  <c:v>2.0551691000000001</c:v>
                </c:pt>
                <c:pt idx="2530">
                  <c:v>2.0559818999999999</c:v>
                </c:pt>
                <c:pt idx="2531">
                  <c:v>2.0567943999999998</c:v>
                </c:pt>
                <c:pt idx="2532">
                  <c:v>2.0576072000000001</c:v>
                </c:pt>
                <c:pt idx="2533">
                  <c:v>2.0584197</c:v>
                </c:pt>
                <c:pt idx="2534">
                  <c:v>2.0592321999999998</c:v>
                </c:pt>
                <c:pt idx="2535">
                  <c:v>2.0600450000000001</c:v>
                </c:pt>
                <c:pt idx="2536">
                  <c:v>2.0608578</c:v>
                </c:pt>
                <c:pt idx="2537">
                  <c:v>2.0616702999999998</c:v>
                </c:pt>
                <c:pt idx="2538">
                  <c:v>2.0624828000000002</c:v>
                </c:pt>
                <c:pt idx="2539">
                  <c:v>2.0632956</c:v>
                </c:pt>
                <c:pt idx="2540">
                  <c:v>2.0641080999999999</c:v>
                </c:pt>
                <c:pt idx="2541">
                  <c:v>2.0649209000000002</c:v>
                </c:pt>
                <c:pt idx="2542">
                  <c:v>2.0657337</c:v>
                </c:pt>
                <c:pt idx="2543">
                  <c:v>2.0665461999999999</c:v>
                </c:pt>
                <c:pt idx="2544">
                  <c:v>2.0673587000000002</c:v>
                </c:pt>
                <c:pt idx="2545">
                  <c:v>2.0681715000000001</c:v>
                </c:pt>
                <c:pt idx="2546">
                  <c:v>2.0689839999999999</c:v>
                </c:pt>
                <c:pt idx="2547">
                  <c:v>2.0697968000000002</c:v>
                </c:pt>
                <c:pt idx="2548">
                  <c:v>2.0706096000000001</c:v>
                </c:pt>
                <c:pt idx="2549">
                  <c:v>2.0714218999999998</c:v>
                </c:pt>
                <c:pt idx="2550">
                  <c:v>2.0722345999999998</c:v>
                </c:pt>
                <c:pt idx="2551">
                  <c:v>2.0730474000000001</c:v>
                </c:pt>
                <c:pt idx="2552">
                  <c:v>2.0738599</c:v>
                </c:pt>
                <c:pt idx="2553">
                  <c:v>2.0746726999999998</c:v>
                </c:pt>
                <c:pt idx="2554">
                  <c:v>2.0754852000000001</c:v>
                </c:pt>
                <c:pt idx="2555">
                  <c:v>2.0762977999999999</c:v>
                </c:pt>
                <c:pt idx="2556">
                  <c:v>2.0771104999999999</c:v>
                </c:pt>
                <c:pt idx="2557">
                  <c:v>2.0779231</c:v>
                </c:pt>
                <c:pt idx="2558">
                  <c:v>2.0787358</c:v>
                </c:pt>
                <c:pt idx="2559">
                  <c:v>2.0795484000000002</c:v>
                </c:pt>
                <c:pt idx="2560">
                  <c:v>2.0803609000000001</c:v>
                </c:pt>
                <c:pt idx="2561">
                  <c:v>2.0811736999999999</c:v>
                </c:pt>
                <c:pt idx="2562">
                  <c:v>2.0819863999999999</c:v>
                </c:pt>
                <c:pt idx="2563">
                  <c:v>2.0827990000000001</c:v>
                </c:pt>
                <c:pt idx="2564">
                  <c:v>2.0836117000000001</c:v>
                </c:pt>
                <c:pt idx="2565">
                  <c:v>2.0844242999999998</c:v>
                </c:pt>
                <c:pt idx="2566">
                  <c:v>2.0852368000000001</c:v>
                </c:pt>
                <c:pt idx="2567">
                  <c:v>2.0860495999999999</c:v>
                </c:pt>
                <c:pt idx="2568">
                  <c:v>2.0868622999999999</c:v>
                </c:pt>
                <c:pt idx="2569">
                  <c:v>2.0876749000000001</c:v>
                </c:pt>
                <c:pt idx="2570">
                  <c:v>2.0884874</c:v>
                </c:pt>
                <c:pt idx="2571">
                  <c:v>2.0893001999999998</c:v>
                </c:pt>
                <c:pt idx="2572">
                  <c:v>2.0901127000000002</c:v>
                </c:pt>
                <c:pt idx="2573">
                  <c:v>2.0909255</c:v>
                </c:pt>
                <c:pt idx="2574">
                  <c:v>2.0917382</c:v>
                </c:pt>
                <c:pt idx="2575">
                  <c:v>2.0925505000000002</c:v>
                </c:pt>
                <c:pt idx="2576">
                  <c:v>2.0933633</c:v>
                </c:pt>
                <c:pt idx="2577">
                  <c:v>2.0941760999999999</c:v>
                </c:pt>
                <c:pt idx="2578">
                  <c:v>2.0949886000000002</c:v>
                </c:pt>
                <c:pt idx="2579">
                  <c:v>2.0958014</c:v>
                </c:pt>
                <c:pt idx="2580">
                  <c:v>2.0966138999999999</c:v>
                </c:pt>
                <c:pt idx="2581">
                  <c:v>2.0974263999999998</c:v>
                </c:pt>
                <c:pt idx="2582">
                  <c:v>2.0982392000000001</c:v>
                </c:pt>
                <c:pt idx="2583">
                  <c:v>2.0990517</c:v>
                </c:pt>
                <c:pt idx="2584">
                  <c:v>2.0998644999999998</c:v>
                </c:pt>
                <c:pt idx="2585">
                  <c:v>2.1006773000000001</c:v>
                </c:pt>
                <c:pt idx="2586">
                  <c:v>2.1014895</c:v>
                </c:pt>
                <c:pt idx="2587">
                  <c:v>2.1023022999999998</c:v>
                </c:pt>
                <c:pt idx="2588">
                  <c:v>2.1031151000000001</c:v>
                </c:pt>
                <c:pt idx="2589">
                  <c:v>2.1039276</c:v>
                </c:pt>
                <c:pt idx="2590">
                  <c:v>2.1047403999999998</c:v>
                </c:pt>
                <c:pt idx="2591">
                  <c:v>2.1055529000000002</c:v>
                </c:pt>
                <c:pt idx="2592">
                  <c:v>2.1063654000000001</c:v>
                </c:pt>
                <c:pt idx="2593">
                  <c:v>2.1071781999999999</c:v>
                </c:pt>
                <c:pt idx="2594">
                  <c:v>2.1079910000000002</c:v>
                </c:pt>
                <c:pt idx="2595">
                  <c:v>2.1088035000000001</c:v>
                </c:pt>
                <c:pt idx="2596">
                  <c:v>2.1096159999999999</c:v>
                </c:pt>
                <c:pt idx="2597">
                  <c:v>2.1104288000000002</c:v>
                </c:pt>
                <c:pt idx="2598">
                  <c:v>2.1112413000000001</c:v>
                </c:pt>
                <c:pt idx="2599">
                  <c:v>2.1120540999999999</c:v>
                </c:pt>
                <c:pt idx="2600">
                  <c:v>2.1128669000000002</c:v>
                </c:pt>
                <c:pt idx="2601">
                  <c:v>2.1136792</c:v>
                </c:pt>
                <c:pt idx="2602">
                  <c:v>2.1144919</c:v>
                </c:pt>
                <c:pt idx="2603">
                  <c:v>2.1153046999999998</c:v>
                </c:pt>
                <c:pt idx="2604">
                  <c:v>2.1161172000000001</c:v>
                </c:pt>
                <c:pt idx="2605">
                  <c:v>2.11693</c:v>
                </c:pt>
                <c:pt idx="2606">
                  <c:v>2.1177424999999999</c:v>
                </c:pt>
                <c:pt idx="2607">
                  <c:v>2.1185551</c:v>
                </c:pt>
                <c:pt idx="2608">
                  <c:v>2.1193678</c:v>
                </c:pt>
                <c:pt idx="2609">
                  <c:v>2.1201804000000002</c:v>
                </c:pt>
                <c:pt idx="2610">
                  <c:v>2.1209931000000002</c:v>
                </c:pt>
                <c:pt idx="2611">
                  <c:v>2.1218059</c:v>
                </c:pt>
                <c:pt idx="2612">
                  <c:v>2.1226181999999998</c:v>
                </c:pt>
                <c:pt idx="2613">
                  <c:v>2.1234310000000001</c:v>
                </c:pt>
                <c:pt idx="2614">
                  <c:v>2.1242437000000001</c:v>
                </c:pt>
                <c:pt idx="2615">
                  <c:v>2.1250562999999998</c:v>
                </c:pt>
                <c:pt idx="2616">
                  <c:v>2.1258689999999998</c:v>
                </c:pt>
                <c:pt idx="2617">
                  <c:v>2.1266815999999999</c:v>
                </c:pt>
                <c:pt idx="2618">
                  <c:v>2.1274940999999998</c:v>
                </c:pt>
                <c:pt idx="2619">
                  <c:v>2.1283069000000001</c:v>
                </c:pt>
                <c:pt idx="2620">
                  <c:v>2.1291196000000001</c:v>
                </c:pt>
                <c:pt idx="2621">
                  <c:v>2.1299321999999998</c:v>
                </c:pt>
                <c:pt idx="2622">
                  <c:v>2.1307447000000002</c:v>
                </c:pt>
                <c:pt idx="2623">
                  <c:v>2.1315575</c:v>
                </c:pt>
                <c:pt idx="2624">
                  <c:v>2.1323699999999999</c:v>
                </c:pt>
                <c:pt idx="2625">
                  <c:v>2.1331828000000002</c:v>
                </c:pt>
                <c:pt idx="2626">
                  <c:v>2.1339955000000002</c:v>
                </c:pt>
                <c:pt idx="2627">
                  <c:v>2.1348080999999999</c:v>
                </c:pt>
                <c:pt idx="2628">
                  <c:v>2.1356206000000002</c:v>
                </c:pt>
                <c:pt idx="2629">
                  <c:v>2.1364334</c:v>
                </c:pt>
                <c:pt idx="2630">
                  <c:v>2.1372458999999999</c:v>
                </c:pt>
                <c:pt idx="2631">
                  <c:v>2.1380587000000002</c:v>
                </c:pt>
                <c:pt idx="2632">
                  <c:v>2.1388712000000001</c:v>
                </c:pt>
                <c:pt idx="2633">
                  <c:v>2.1396837</c:v>
                </c:pt>
                <c:pt idx="2634">
                  <c:v>2.1404964999999998</c:v>
                </c:pt>
                <c:pt idx="2635">
                  <c:v>2.1413090000000001</c:v>
                </c:pt>
                <c:pt idx="2636">
                  <c:v>2.1421218</c:v>
                </c:pt>
                <c:pt idx="2637">
                  <c:v>2.1429345999999998</c:v>
                </c:pt>
                <c:pt idx="2638">
                  <c:v>2.1437469</c:v>
                </c:pt>
                <c:pt idx="2639">
                  <c:v>2.1445596</c:v>
                </c:pt>
                <c:pt idx="2640">
                  <c:v>2.1453723999999998</c:v>
                </c:pt>
                <c:pt idx="2641">
                  <c:v>2.1461849000000002</c:v>
                </c:pt>
                <c:pt idx="2642">
                  <c:v>2.1469977</c:v>
                </c:pt>
                <c:pt idx="2643">
                  <c:v>2.1478104999999998</c:v>
                </c:pt>
                <c:pt idx="2644">
                  <c:v>2.1486228000000001</c:v>
                </c:pt>
                <c:pt idx="2645">
                  <c:v>2.1494355000000001</c:v>
                </c:pt>
                <c:pt idx="2646">
                  <c:v>2.1502482999999999</c:v>
                </c:pt>
                <c:pt idx="2647">
                  <c:v>2.1510608000000002</c:v>
                </c:pt>
                <c:pt idx="2648">
                  <c:v>2.1518736000000001</c:v>
                </c:pt>
                <c:pt idx="2649">
                  <c:v>2.1526860999999999</c:v>
                </c:pt>
                <c:pt idx="2650">
                  <c:v>2.1534985999999998</c:v>
                </c:pt>
                <c:pt idx="2651">
                  <c:v>2.1543114000000001</c:v>
                </c:pt>
                <c:pt idx="2652">
                  <c:v>2.1551241999999999</c:v>
                </c:pt>
                <c:pt idx="2653">
                  <c:v>2.1559366999999998</c:v>
                </c:pt>
                <c:pt idx="2654">
                  <c:v>2.1567492000000001</c:v>
                </c:pt>
                <c:pt idx="2655">
                  <c:v>2.157562</c:v>
                </c:pt>
                <c:pt idx="2656">
                  <c:v>2.1583744999999999</c:v>
                </c:pt>
                <c:pt idx="2657">
                  <c:v>2.1591873000000001</c:v>
                </c:pt>
                <c:pt idx="2658">
                  <c:v>2.1599998</c:v>
                </c:pt>
                <c:pt idx="2659">
                  <c:v>2.1608124000000002</c:v>
                </c:pt>
                <c:pt idx="2660">
                  <c:v>2.1616251000000002</c:v>
                </c:pt>
                <c:pt idx="2661">
                  <c:v>2.1624376999999999</c:v>
                </c:pt>
                <c:pt idx="2662">
                  <c:v>2.1632503999999999</c:v>
                </c:pt>
                <c:pt idx="2663">
                  <c:v>2.1640632000000002</c:v>
                </c:pt>
                <c:pt idx="2664">
                  <c:v>2.1648757000000001</c:v>
                </c:pt>
                <c:pt idx="2665">
                  <c:v>2.1656882999999998</c:v>
                </c:pt>
                <c:pt idx="2666">
                  <c:v>2.1665009999999998</c:v>
                </c:pt>
                <c:pt idx="2667">
                  <c:v>2.1673136</c:v>
                </c:pt>
                <c:pt idx="2668">
                  <c:v>2.1681263</c:v>
                </c:pt>
                <c:pt idx="2669">
                  <c:v>2.1689390999999998</c:v>
                </c:pt>
                <c:pt idx="2670">
                  <c:v>2.1697514</c:v>
                </c:pt>
                <c:pt idx="2671">
                  <c:v>2.1705641999999998</c:v>
                </c:pt>
                <c:pt idx="2672">
                  <c:v>2.1713768999999998</c:v>
                </c:pt>
                <c:pt idx="2673">
                  <c:v>2.1721895</c:v>
                </c:pt>
                <c:pt idx="2674">
                  <c:v>2.1730022</c:v>
                </c:pt>
                <c:pt idx="2675">
                  <c:v>2.1738148000000002</c:v>
                </c:pt>
                <c:pt idx="2676">
                  <c:v>2.1746273</c:v>
                </c:pt>
                <c:pt idx="2677">
                  <c:v>2.1754400999999999</c:v>
                </c:pt>
                <c:pt idx="2678">
                  <c:v>2.1762527999999999</c:v>
                </c:pt>
                <c:pt idx="2679">
                  <c:v>2.1770654</c:v>
                </c:pt>
                <c:pt idx="2680">
                  <c:v>2.1778778999999999</c:v>
                </c:pt>
                <c:pt idx="2681">
                  <c:v>2.1786907000000002</c:v>
                </c:pt>
                <c:pt idx="2682">
                  <c:v>2.1795032000000001</c:v>
                </c:pt>
                <c:pt idx="2683">
                  <c:v>2.1803159999999999</c:v>
                </c:pt>
                <c:pt idx="2684">
                  <c:v>2.1811284999999998</c:v>
                </c:pt>
                <c:pt idx="2685">
                  <c:v>2.1819413000000001</c:v>
                </c:pt>
                <c:pt idx="2686">
                  <c:v>2.1827538</c:v>
                </c:pt>
                <c:pt idx="2687">
                  <c:v>2.1835662999999998</c:v>
                </c:pt>
                <c:pt idx="2688">
                  <c:v>2.1843791000000001</c:v>
                </c:pt>
                <c:pt idx="2689">
                  <c:v>2.1851919</c:v>
                </c:pt>
                <c:pt idx="2690">
                  <c:v>2.1860043999999998</c:v>
                </c:pt>
                <c:pt idx="2691">
                  <c:v>2.1868169000000002</c:v>
                </c:pt>
                <c:pt idx="2692">
                  <c:v>2.1876297</c:v>
                </c:pt>
                <c:pt idx="2693">
                  <c:v>2.1884421999999999</c:v>
                </c:pt>
                <c:pt idx="2694">
                  <c:v>2.1892550000000002</c:v>
                </c:pt>
                <c:pt idx="2695">
                  <c:v>2.1900678</c:v>
                </c:pt>
                <c:pt idx="2696">
                  <c:v>2.1908801000000002</c:v>
                </c:pt>
                <c:pt idx="2697">
                  <c:v>2.1916928000000002</c:v>
                </c:pt>
                <c:pt idx="2698">
                  <c:v>2.1925056000000001</c:v>
                </c:pt>
                <c:pt idx="2699">
                  <c:v>2.1933180999999999</c:v>
                </c:pt>
                <c:pt idx="2700">
                  <c:v>2.1941309000000002</c:v>
                </c:pt>
                <c:pt idx="2701">
                  <c:v>2.1949434000000001</c:v>
                </c:pt>
                <c:pt idx="2702">
                  <c:v>2.1957559999999998</c:v>
                </c:pt>
                <c:pt idx="2703">
                  <c:v>2.1965686999999998</c:v>
                </c:pt>
                <c:pt idx="2704">
                  <c:v>2.1973815000000001</c:v>
                </c:pt>
                <c:pt idx="2705">
                  <c:v>2.198194</c:v>
                </c:pt>
                <c:pt idx="2706">
                  <c:v>2.1990067999999998</c:v>
                </c:pt>
                <c:pt idx="2707">
                  <c:v>2.1998193000000001</c:v>
                </c:pt>
                <c:pt idx="2708">
                  <c:v>2.2006318999999999</c:v>
                </c:pt>
                <c:pt idx="2709">
                  <c:v>2.2014445999999999</c:v>
                </c:pt>
                <c:pt idx="2710">
                  <c:v>2.2022572</c:v>
                </c:pt>
                <c:pt idx="2711">
                  <c:v>2.2030699</c:v>
                </c:pt>
                <c:pt idx="2712">
                  <c:v>2.2038825000000002</c:v>
                </c:pt>
                <c:pt idx="2713">
                  <c:v>2.2046950000000001</c:v>
                </c:pt>
                <c:pt idx="2714">
                  <c:v>2.2055077999999999</c:v>
                </c:pt>
                <c:pt idx="2715">
                  <c:v>2.2063204999999999</c:v>
                </c:pt>
                <c:pt idx="2716">
                  <c:v>2.2071331000000001</c:v>
                </c:pt>
                <c:pt idx="2717">
                  <c:v>2.2079456</c:v>
                </c:pt>
                <c:pt idx="2718">
                  <c:v>2.2087583999999998</c:v>
                </c:pt>
                <c:pt idx="2719">
                  <c:v>2.2095709000000001</c:v>
                </c:pt>
                <c:pt idx="2720">
                  <c:v>2.2103837</c:v>
                </c:pt>
                <c:pt idx="2721">
                  <c:v>2.2111964</c:v>
                </c:pt>
                <c:pt idx="2722">
                  <c:v>2.2120087000000002</c:v>
                </c:pt>
                <c:pt idx="2723">
                  <c:v>2.2128215</c:v>
                </c:pt>
                <c:pt idx="2724">
                  <c:v>2.2136342999999998</c:v>
                </c:pt>
                <c:pt idx="2725">
                  <c:v>2.2144468000000002</c:v>
                </c:pt>
                <c:pt idx="2726">
                  <c:v>2.2152596</c:v>
                </c:pt>
                <c:pt idx="2727">
                  <c:v>2.2160723</c:v>
                </c:pt>
                <c:pt idx="2728">
                  <c:v>2.2168846000000002</c:v>
                </c:pt>
                <c:pt idx="2729">
                  <c:v>2.2176974</c:v>
                </c:pt>
                <c:pt idx="2730">
                  <c:v>2.2185101999999999</c:v>
                </c:pt>
                <c:pt idx="2731">
                  <c:v>2.2193227000000002</c:v>
                </c:pt>
                <c:pt idx="2732">
                  <c:v>2.2201355</c:v>
                </c:pt>
                <c:pt idx="2733">
                  <c:v>2.2209479999999999</c:v>
                </c:pt>
                <c:pt idx="2734">
                  <c:v>2.2217604999999998</c:v>
                </c:pt>
                <c:pt idx="2735">
                  <c:v>2.2225733000000001</c:v>
                </c:pt>
                <c:pt idx="2736">
                  <c:v>2.2233858</c:v>
                </c:pt>
                <c:pt idx="2737">
                  <c:v>2.2241985999999998</c:v>
                </c:pt>
                <c:pt idx="2738">
                  <c:v>2.2250111000000001</c:v>
                </c:pt>
                <c:pt idx="2739">
                  <c:v>2.2258236</c:v>
                </c:pt>
                <c:pt idx="2740">
                  <c:v>2.2266363999999998</c:v>
                </c:pt>
                <c:pt idx="2741">
                  <c:v>2.2274492000000001</c:v>
                </c:pt>
                <c:pt idx="2742">
                  <c:v>2.2282617</c:v>
                </c:pt>
                <c:pt idx="2743">
                  <c:v>2.2290741999999999</c:v>
                </c:pt>
                <c:pt idx="2744">
                  <c:v>2.2298870000000002</c:v>
                </c:pt>
                <c:pt idx="2745">
                  <c:v>2.2306995000000001</c:v>
                </c:pt>
                <c:pt idx="2746">
                  <c:v>2.2315122999999999</c:v>
                </c:pt>
                <c:pt idx="2747">
                  <c:v>2.2323251000000002</c:v>
                </c:pt>
                <c:pt idx="2748">
                  <c:v>2.2331376000000001</c:v>
                </c:pt>
                <c:pt idx="2749">
                  <c:v>2.2339500999999999</c:v>
                </c:pt>
                <c:pt idx="2750">
                  <c:v>2.2347629000000002</c:v>
                </c:pt>
                <c:pt idx="2751">
                  <c:v>2.2355754000000001</c:v>
                </c:pt>
                <c:pt idx="2752">
                  <c:v>2.2363881999999999</c:v>
                </c:pt>
                <c:pt idx="2753">
                  <c:v>2.2372010000000002</c:v>
                </c:pt>
                <c:pt idx="2754">
                  <c:v>2.2380133</c:v>
                </c:pt>
                <c:pt idx="2755">
                  <c:v>2.238826</c:v>
                </c:pt>
                <c:pt idx="2756">
                  <c:v>2.2396387999999998</c:v>
                </c:pt>
                <c:pt idx="2757">
                  <c:v>2.2404513000000001</c:v>
                </c:pt>
                <c:pt idx="2758">
                  <c:v>2.2412641</c:v>
                </c:pt>
                <c:pt idx="2759">
                  <c:v>2.2420765999999999</c:v>
                </c:pt>
                <c:pt idx="2760">
                  <c:v>2.2428892</c:v>
                </c:pt>
                <c:pt idx="2761">
                  <c:v>2.2437019</c:v>
                </c:pt>
                <c:pt idx="2762">
                  <c:v>2.2445145000000002</c:v>
                </c:pt>
                <c:pt idx="2763">
                  <c:v>2.2453272000000002</c:v>
                </c:pt>
                <c:pt idx="2764">
                  <c:v>2.2461397999999999</c:v>
                </c:pt>
                <c:pt idx="2765">
                  <c:v>2.2469522999999998</c:v>
                </c:pt>
                <c:pt idx="2766">
                  <c:v>2.2477651000000001</c:v>
                </c:pt>
                <c:pt idx="2767">
                  <c:v>2.2485778000000001</c:v>
                </c:pt>
                <c:pt idx="2768">
                  <c:v>2.2493903999999998</c:v>
                </c:pt>
                <c:pt idx="2769">
                  <c:v>2.2502030999999998</c:v>
                </c:pt>
                <c:pt idx="2770">
                  <c:v>2.2510157</c:v>
                </c:pt>
                <c:pt idx="2771">
                  <c:v>2.2518281999999998</c:v>
                </c:pt>
                <c:pt idx="2772">
                  <c:v>2.2526410000000001</c:v>
                </c:pt>
                <c:pt idx="2773">
                  <c:v>2.2534537000000001</c:v>
                </c:pt>
                <c:pt idx="2774">
                  <c:v>2.2542662999999998</c:v>
                </c:pt>
                <c:pt idx="2775">
                  <c:v>2.2550788000000002</c:v>
                </c:pt>
                <c:pt idx="2776">
                  <c:v>2.2558916</c:v>
                </c:pt>
                <c:pt idx="2777">
                  <c:v>2.2567040999999999</c:v>
                </c:pt>
                <c:pt idx="2778">
                  <c:v>2.2575169000000002</c:v>
                </c:pt>
                <c:pt idx="2779">
                  <c:v>2.2583296000000002</c:v>
                </c:pt>
                <c:pt idx="2780">
                  <c:v>2.2591418999999999</c:v>
                </c:pt>
                <c:pt idx="2781">
                  <c:v>2.2599547000000002</c:v>
                </c:pt>
                <c:pt idx="2782">
                  <c:v>2.2607675</c:v>
                </c:pt>
                <c:pt idx="2783">
                  <c:v>2.2615799999999999</c:v>
                </c:pt>
                <c:pt idx="2784">
                  <c:v>2.2623928000000002</c:v>
                </c:pt>
                <c:pt idx="2785">
                  <c:v>2.2632053000000001</c:v>
                </c:pt>
                <c:pt idx="2786">
                  <c:v>2.2640178</c:v>
                </c:pt>
                <c:pt idx="2787">
                  <c:v>2.2648305999999998</c:v>
                </c:pt>
                <c:pt idx="2788">
                  <c:v>2.2656431000000001</c:v>
                </c:pt>
                <c:pt idx="2789">
                  <c:v>2.2664559</c:v>
                </c:pt>
                <c:pt idx="2790">
                  <c:v>2.2672686999999998</c:v>
                </c:pt>
                <c:pt idx="2791">
                  <c:v>2.2680809000000002</c:v>
                </c:pt>
                <c:pt idx="2792">
                  <c:v>2.2688937</c:v>
                </c:pt>
                <c:pt idx="2793">
                  <c:v>2.2697064999999998</c:v>
                </c:pt>
                <c:pt idx="2794">
                  <c:v>2.2705190000000002</c:v>
                </c:pt>
                <c:pt idx="2795">
                  <c:v>2.2713318</c:v>
                </c:pt>
                <c:pt idx="2796">
                  <c:v>2.2721442999999999</c:v>
                </c:pt>
                <c:pt idx="2797">
                  <c:v>2.2729568000000002</c:v>
                </c:pt>
                <c:pt idx="2798">
                  <c:v>2.2737696000000001</c:v>
                </c:pt>
                <c:pt idx="2799">
                  <c:v>2.2745823999999999</c:v>
                </c:pt>
                <c:pt idx="2800">
                  <c:v>2.2753949000000002</c:v>
                </c:pt>
                <c:pt idx="2801">
                  <c:v>2.2762074000000001</c:v>
                </c:pt>
                <c:pt idx="2802">
                  <c:v>2.2770201999999999</c:v>
                </c:pt>
                <c:pt idx="2803">
                  <c:v>2.2778326999999998</c:v>
                </c:pt>
                <c:pt idx="2804">
                  <c:v>2.2786455000000001</c:v>
                </c:pt>
                <c:pt idx="2805">
                  <c:v>2.2794582999999999</c:v>
                </c:pt>
                <c:pt idx="2806">
                  <c:v>2.2802707999999998</c:v>
                </c:pt>
                <c:pt idx="2807">
                  <c:v>2.2810833000000001</c:v>
                </c:pt>
                <c:pt idx="2808">
                  <c:v>2.2818961</c:v>
                </c:pt>
                <c:pt idx="2809">
                  <c:v>2.2827085999999999</c:v>
                </c:pt>
                <c:pt idx="2810">
                  <c:v>2.2835214000000001</c:v>
                </c:pt>
                <c:pt idx="2811">
                  <c:v>2.2843339</c:v>
                </c:pt>
                <c:pt idx="2812">
                  <c:v>2.2851465000000002</c:v>
                </c:pt>
                <c:pt idx="2813">
                  <c:v>2.2859592000000002</c:v>
                </c:pt>
                <c:pt idx="2814">
                  <c:v>2.2867717999999999</c:v>
                </c:pt>
                <c:pt idx="2815">
                  <c:v>2.2875844999999999</c:v>
                </c:pt>
                <c:pt idx="2816">
                  <c:v>2.2883973000000002</c:v>
                </c:pt>
                <c:pt idx="2817">
                  <c:v>2.2892096</c:v>
                </c:pt>
                <c:pt idx="2818">
                  <c:v>2.2900223999999998</c:v>
                </c:pt>
                <c:pt idx="2819">
                  <c:v>2.2908350999999998</c:v>
                </c:pt>
                <c:pt idx="2820">
                  <c:v>2.2916477</c:v>
                </c:pt>
                <c:pt idx="2821">
                  <c:v>2.2924604</c:v>
                </c:pt>
                <c:pt idx="2822">
                  <c:v>2.2932730000000001</c:v>
                </c:pt>
                <c:pt idx="2823">
                  <c:v>2.2940855</c:v>
                </c:pt>
                <c:pt idx="2824">
                  <c:v>2.2948982999999998</c:v>
                </c:pt>
                <c:pt idx="2825">
                  <c:v>2.2957109999999998</c:v>
                </c:pt>
                <c:pt idx="2826">
                  <c:v>2.2965236</c:v>
                </c:pt>
                <c:pt idx="2827">
                  <c:v>2.2973363</c:v>
                </c:pt>
                <c:pt idx="2828">
                  <c:v>2.2981489000000002</c:v>
                </c:pt>
                <c:pt idx="2829">
                  <c:v>2.2989614</c:v>
                </c:pt>
                <c:pt idx="2830">
                  <c:v>2.2997741999999999</c:v>
                </c:pt>
                <c:pt idx="2831">
                  <c:v>2.3005868999999999</c:v>
                </c:pt>
                <c:pt idx="2832">
                  <c:v>2.3013995</c:v>
                </c:pt>
                <c:pt idx="2833">
                  <c:v>2.3022119999999999</c:v>
                </c:pt>
                <c:pt idx="2834">
                  <c:v>2.3030248000000002</c:v>
                </c:pt>
                <c:pt idx="2835">
                  <c:v>2.3038373000000001</c:v>
                </c:pt>
                <c:pt idx="2836">
                  <c:v>2.3046500999999999</c:v>
                </c:pt>
                <c:pt idx="2837">
                  <c:v>2.3054625999999998</c:v>
                </c:pt>
                <c:pt idx="2838">
                  <c:v>2.3062751000000001</c:v>
                </c:pt>
                <c:pt idx="2839">
                  <c:v>2.3070879</c:v>
                </c:pt>
                <c:pt idx="2840">
                  <c:v>2.3079003999999999</c:v>
                </c:pt>
                <c:pt idx="2841">
                  <c:v>2.3087132000000001</c:v>
                </c:pt>
                <c:pt idx="2842">
                  <c:v>2.309526</c:v>
                </c:pt>
                <c:pt idx="2843">
                  <c:v>2.3103383000000002</c:v>
                </c:pt>
                <c:pt idx="2844">
                  <c:v>2.3111510000000002</c:v>
                </c:pt>
                <c:pt idx="2845">
                  <c:v>2.3119638</c:v>
                </c:pt>
                <c:pt idx="2846">
                  <c:v>2.3127762999999999</c:v>
                </c:pt>
                <c:pt idx="2847">
                  <c:v>2.3135891000000002</c:v>
                </c:pt>
                <c:pt idx="2848">
                  <c:v>2.3144019</c:v>
                </c:pt>
                <c:pt idx="2849">
                  <c:v>2.3152141999999998</c:v>
                </c:pt>
                <c:pt idx="2850">
                  <c:v>2.3160269000000002</c:v>
                </c:pt>
                <c:pt idx="2851">
                  <c:v>2.3168397000000001</c:v>
                </c:pt>
                <c:pt idx="2852">
                  <c:v>2.3176521999999999</c:v>
                </c:pt>
                <c:pt idx="2853">
                  <c:v>2.3184650000000002</c:v>
                </c:pt>
                <c:pt idx="2854">
                  <c:v>2.3192775000000001</c:v>
                </c:pt>
                <c:pt idx="2855">
                  <c:v>2.3200900999999998</c:v>
                </c:pt>
                <c:pt idx="2856">
                  <c:v>2.3209027999999998</c:v>
                </c:pt>
                <c:pt idx="2857">
                  <c:v>2.3217156000000001</c:v>
                </c:pt>
                <c:pt idx="2858">
                  <c:v>2.3225281</c:v>
                </c:pt>
                <c:pt idx="2859">
                  <c:v>2.3233407000000001</c:v>
                </c:pt>
                <c:pt idx="2860">
                  <c:v>2.3241534000000001</c:v>
                </c:pt>
                <c:pt idx="2861">
                  <c:v>2.3249659999999999</c:v>
                </c:pt>
                <c:pt idx="2862">
                  <c:v>2.3257786999999999</c:v>
                </c:pt>
                <c:pt idx="2863">
                  <c:v>2.3265913</c:v>
                </c:pt>
                <c:pt idx="2864">
                  <c:v>2.3274037999999999</c:v>
                </c:pt>
                <c:pt idx="2865">
                  <c:v>2.3282166000000002</c:v>
                </c:pt>
                <c:pt idx="2866">
                  <c:v>2.3290291000000001</c:v>
                </c:pt>
                <c:pt idx="2867">
                  <c:v>2.3298418999999999</c:v>
                </c:pt>
                <c:pt idx="2868">
                  <c:v>2.3306545999999999</c:v>
                </c:pt>
                <c:pt idx="2869">
                  <c:v>2.3314672000000001</c:v>
                </c:pt>
                <c:pt idx="2870">
                  <c:v>2.3322797</c:v>
                </c:pt>
                <c:pt idx="2871">
                  <c:v>2.3330924999999998</c:v>
                </c:pt>
                <c:pt idx="2872">
                  <c:v>2.3339050000000001</c:v>
                </c:pt>
                <c:pt idx="2873">
                  <c:v>2.3347178</c:v>
                </c:pt>
                <c:pt idx="2874">
                  <c:v>2.3355305</c:v>
                </c:pt>
                <c:pt idx="2875">
                  <c:v>2.3363428000000002</c:v>
                </c:pt>
                <c:pt idx="2876">
                  <c:v>2.3371556</c:v>
                </c:pt>
                <c:pt idx="2877">
                  <c:v>2.3379683</c:v>
                </c:pt>
                <c:pt idx="2878">
                  <c:v>2.3387809000000002</c:v>
                </c:pt>
                <c:pt idx="2879">
                  <c:v>2.3395936000000002</c:v>
                </c:pt>
                <c:pt idx="2880">
                  <c:v>2.3404061999999999</c:v>
                </c:pt>
                <c:pt idx="2881">
                  <c:v>2.3412187000000002</c:v>
                </c:pt>
                <c:pt idx="2882">
                  <c:v>2.3420315</c:v>
                </c:pt>
                <c:pt idx="2883">
                  <c:v>2.3428442</c:v>
                </c:pt>
                <c:pt idx="2884">
                  <c:v>2.3436568000000002</c:v>
                </c:pt>
                <c:pt idx="2885">
                  <c:v>2.3444693000000001</c:v>
                </c:pt>
                <c:pt idx="2886">
                  <c:v>2.3452820999999999</c:v>
                </c:pt>
                <c:pt idx="2887">
                  <c:v>2.3460945999999998</c:v>
                </c:pt>
                <c:pt idx="2888">
                  <c:v>2.3469074000000001</c:v>
                </c:pt>
                <c:pt idx="2889">
                  <c:v>2.3477199</c:v>
                </c:pt>
                <c:pt idx="2890">
                  <c:v>2.3485326999999998</c:v>
                </c:pt>
                <c:pt idx="2891">
                  <c:v>2.3493452000000001</c:v>
                </c:pt>
                <c:pt idx="2892">
                  <c:v>2.3501577</c:v>
                </c:pt>
                <c:pt idx="2893">
                  <c:v>2.3509704999999999</c:v>
                </c:pt>
                <c:pt idx="2894">
                  <c:v>2.3517833000000001</c:v>
                </c:pt>
                <c:pt idx="2895">
                  <c:v>2.3525958</c:v>
                </c:pt>
                <c:pt idx="2896">
                  <c:v>2.3534082999999999</c:v>
                </c:pt>
                <c:pt idx="2897">
                  <c:v>2.3542211000000002</c:v>
                </c:pt>
                <c:pt idx="2898">
                  <c:v>2.3550336000000001</c:v>
                </c:pt>
                <c:pt idx="2899">
                  <c:v>2.3558463999999999</c:v>
                </c:pt>
                <c:pt idx="2900">
                  <c:v>2.3566592000000002</c:v>
                </c:pt>
                <c:pt idx="2901">
                  <c:v>2.3574714999999999</c:v>
                </c:pt>
                <c:pt idx="2902">
                  <c:v>2.3582841999999999</c:v>
                </c:pt>
                <c:pt idx="2903">
                  <c:v>2.3590970000000002</c:v>
                </c:pt>
                <c:pt idx="2904">
                  <c:v>2.3599095000000001</c:v>
                </c:pt>
                <c:pt idx="2905">
                  <c:v>2.3607222999999999</c:v>
                </c:pt>
                <c:pt idx="2906">
                  <c:v>2.3615347999999998</c:v>
                </c:pt>
                <c:pt idx="2907">
                  <c:v>2.3623474</c:v>
                </c:pt>
                <c:pt idx="2908">
                  <c:v>2.3631601</c:v>
                </c:pt>
                <c:pt idx="2909">
                  <c:v>2.3639728999999998</c:v>
                </c:pt>
                <c:pt idx="2910">
                  <c:v>2.3647854000000001</c:v>
                </c:pt>
                <c:pt idx="2911">
                  <c:v>2.3655982</c:v>
                </c:pt>
                <c:pt idx="2912">
                  <c:v>2.3664106999999999</c:v>
                </c:pt>
                <c:pt idx="2913">
                  <c:v>2.3672233</c:v>
                </c:pt>
                <c:pt idx="2914">
                  <c:v>2.368036</c:v>
                </c:pt>
                <c:pt idx="2915">
                  <c:v>2.3688486000000002</c:v>
                </c:pt>
                <c:pt idx="2916">
                  <c:v>2.3696613000000002</c:v>
                </c:pt>
                <c:pt idx="2917">
                  <c:v>2.3704738999999999</c:v>
                </c:pt>
                <c:pt idx="2918">
                  <c:v>2.3712863999999998</c:v>
                </c:pt>
                <c:pt idx="2919">
                  <c:v>2.3720992000000001</c:v>
                </c:pt>
                <c:pt idx="2920">
                  <c:v>2.3729119000000001</c:v>
                </c:pt>
                <c:pt idx="2921">
                  <c:v>2.3737244999999998</c:v>
                </c:pt>
                <c:pt idx="2922">
                  <c:v>2.3745370000000001</c:v>
                </c:pt>
                <c:pt idx="2923">
                  <c:v>2.3753498</c:v>
                </c:pt>
                <c:pt idx="2924">
                  <c:v>2.3761622999999998</c:v>
                </c:pt>
                <c:pt idx="2925">
                  <c:v>2.3769751000000001</c:v>
                </c:pt>
                <c:pt idx="2926">
                  <c:v>2.3777878000000001</c:v>
                </c:pt>
                <c:pt idx="2927">
                  <c:v>2.3786003999999998</c:v>
                </c:pt>
                <c:pt idx="2928">
                  <c:v>2.3794129000000002</c:v>
                </c:pt>
                <c:pt idx="2929">
                  <c:v>2.3802257</c:v>
                </c:pt>
                <c:pt idx="2930">
                  <c:v>2.3810381999999999</c:v>
                </c:pt>
                <c:pt idx="2931">
                  <c:v>2.3818510000000002</c:v>
                </c:pt>
                <c:pt idx="2932">
                  <c:v>2.3826637000000002</c:v>
                </c:pt>
                <c:pt idx="2933">
                  <c:v>2.3834759999999999</c:v>
                </c:pt>
                <c:pt idx="2934">
                  <c:v>2.3842888000000002</c:v>
                </c:pt>
                <c:pt idx="2935">
                  <c:v>2.3851016</c:v>
                </c:pt>
                <c:pt idx="2936">
                  <c:v>2.3859140999999999</c:v>
                </c:pt>
                <c:pt idx="2937">
                  <c:v>2.3867269000000002</c:v>
                </c:pt>
                <c:pt idx="2938">
                  <c:v>2.3875394000000001</c:v>
                </c:pt>
                <c:pt idx="2939">
                  <c:v>2.3883519</c:v>
                </c:pt>
                <c:pt idx="2940">
                  <c:v>2.3891646999999998</c:v>
                </c:pt>
                <c:pt idx="2941">
                  <c:v>2.3899772000000001</c:v>
                </c:pt>
                <c:pt idx="2942">
                  <c:v>2.39079</c:v>
                </c:pt>
                <c:pt idx="2943">
                  <c:v>2.3916024999999999</c:v>
                </c:pt>
                <c:pt idx="2944">
                  <c:v>2.3924150000000002</c:v>
                </c:pt>
                <c:pt idx="2945">
                  <c:v>2.3932278</c:v>
                </c:pt>
                <c:pt idx="2946">
                  <c:v>2.3940405999999999</c:v>
                </c:pt>
                <c:pt idx="2947">
                  <c:v>2.3948531000000002</c:v>
                </c:pt>
                <c:pt idx="2948">
                  <c:v>2.3956659</c:v>
                </c:pt>
                <c:pt idx="2949">
                  <c:v>2.3964783999999999</c:v>
                </c:pt>
                <c:pt idx="2950">
                  <c:v>2.3972908999999998</c:v>
                </c:pt>
                <c:pt idx="2951">
                  <c:v>2.3981037000000001</c:v>
                </c:pt>
                <c:pt idx="2952">
                  <c:v>2.3989164999999999</c:v>
                </c:pt>
                <c:pt idx="2953">
                  <c:v>2.3997289999999998</c:v>
                </c:pt>
                <c:pt idx="2954">
                  <c:v>2.4005415000000001</c:v>
                </c:pt>
                <c:pt idx="2955">
                  <c:v>2.4013542999999999</c:v>
                </c:pt>
                <c:pt idx="2956">
                  <c:v>2.4021667999999998</c:v>
                </c:pt>
                <c:pt idx="2957">
                  <c:v>2.4029796000000001</c:v>
                </c:pt>
                <c:pt idx="2958">
                  <c:v>2.4037923999999999</c:v>
                </c:pt>
                <c:pt idx="2959">
                  <c:v>2.4046047000000002</c:v>
                </c:pt>
                <c:pt idx="2960">
                  <c:v>2.4054174000000001</c:v>
                </c:pt>
                <c:pt idx="2961">
                  <c:v>2.4062302</c:v>
                </c:pt>
                <c:pt idx="2962">
                  <c:v>2.4070426999999999</c:v>
                </c:pt>
                <c:pt idx="2963">
                  <c:v>2.4078555000000001</c:v>
                </c:pt>
                <c:pt idx="2964">
                  <c:v>2.408668</c:v>
                </c:pt>
                <c:pt idx="2965">
                  <c:v>2.4094806000000002</c:v>
                </c:pt>
                <c:pt idx="2966">
                  <c:v>2.4102933000000002</c:v>
                </c:pt>
                <c:pt idx="2967">
                  <c:v>2.4111058999999999</c:v>
                </c:pt>
                <c:pt idx="2968">
                  <c:v>2.4119185999999999</c:v>
                </c:pt>
                <c:pt idx="2969">
                  <c:v>2.4127314000000002</c:v>
                </c:pt>
                <c:pt idx="2970">
                  <c:v>2.4135437</c:v>
                </c:pt>
                <c:pt idx="2971">
                  <c:v>2.4143564999999998</c:v>
                </c:pt>
                <c:pt idx="2972">
                  <c:v>2.4151691999999998</c:v>
                </c:pt>
                <c:pt idx="2973">
                  <c:v>2.4159818</c:v>
                </c:pt>
                <c:pt idx="2974">
                  <c:v>2.4167945</c:v>
                </c:pt>
                <c:pt idx="2975">
                  <c:v>2.4176071000000001</c:v>
                </c:pt>
                <c:pt idx="2976">
                  <c:v>2.4184196</c:v>
                </c:pt>
                <c:pt idx="2977">
                  <c:v>2.4192323999999998</c:v>
                </c:pt>
                <c:pt idx="2978">
                  <c:v>2.4200450999999998</c:v>
                </c:pt>
                <c:pt idx="2979">
                  <c:v>2.4208577</c:v>
                </c:pt>
                <c:pt idx="2980">
                  <c:v>2.4216701999999999</c:v>
                </c:pt>
                <c:pt idx="2981">
                  <c:v>2.4224830000000002</c:v>
                </c:pt>
                <c:pt idx="2982">
                  <c:v>2.4232955</c:v>
                </c:pt>
                <c:pt idx="2983">
                  <c:v>2.4241082999999999</c:v>
                </c:pt>
                <c:pt idx="2984">
                  <c:v>2.4249209999999999</c:v>
                </c:pt>
                <c:pt idx="2985">
                  <c:v>2.4257333000000001</c:v>
                </c:pt>
                <c:pt idx="2986">
                  <c:v>2.4265460999999999</c:v>
                </c:pt>
                <c:pt idx="2987">
                  <c:v>2.4273589000000002</c:v>
                </c:pt>
                <c:pt idx="2988">
                  <c:v>2.4281714000000001</c:v>
                </c:pt>
                <c:pt idx="2989">
                  <c:v>2.4289841999999999</c:v>
                </c:pt>
                <c:pt idx="2990">
                  <c:v>2.4297966999999998</c:v>
                </c:pt>
                <c:pt idx="2991">
                  <c:v>2.4306092000000001</c:v>
                </c:pt>
                <c:pt idx="2992">
                  <c:v>2.431422</c:v>
                </c:pt>
                <c:pt idx="2993">
                  <c:v>2.4322344999999999</c:v>
                </c:pt>
                <c:pt idx="2994">
                  <c:v>2.4330473000000001</c:v>
                </c:pt>
                <c:pt idx="2995">
                  <c:v>2.4338601</c:v>
                </c:pt>
                <c:pt idx="2996">
                  <c:v>2.4346724000000002</c:v>
                </c:pt>
                <c:pt idx="2997">
                  <c:v>2.4354851000000002</c:v>
                </c:pt>
                <c:pt idx="2998">
                  <c:v>2.4362979</c:v>
                </c:pt>
                <c:pt idx="2999">
                  <c:v>2.4371103999999999</c:v>
                </c:pt>
                <c:pt idx="3000">
                  <c:v>2.4379232000000002</c:v>
                </c:pt>
                <c:pt idx="3001">
                  <c:v>2.4387357000000001</c:v>
                </c:pt>
                <c:pt idx="3002">
                  <c:v>2.4395482999999998</c:v>
                </c:pt>
                <c:pt idx="3003">
                  <c:v>2.4403609999999998</c:v>
                </c:pt>
                <c:pt idx="3004">
                  <c:v>2.4411738000000001</c:v>
                </c:pt>
                <c:pt idx="3005">
                  <c:v>2.4419862999999999</c:v>
                </c:pt>
                <c:pt idx="3006">
                  <c:v>2.4427989000000001</c:v>
                </c:pt>
                <c:pt idx="3007">
                  <c:v>2.4436116000000001</c:v>
                </c:pt>
                <c:pt idx="3008">
                  <c:v>2.4444241999999998</c:v>
                </c:pt>
                <c:pt idx="3009">
                  <c:v>2.4452368999999998</c:v>
                </c:pt>
                <c:pt idx="3010">
                  <c:v>2.4460497000000001</c:v>
                </c:pt>
                <c:pt idx="3011">
                  <c:v>2.4468622</c:v>
                </c:pt>
                <c:pt idx="3012">
                  <c:v>2.4476748000000002</c:v>
                </c:pt>
                <c:pt idx="3013">
                  <c:v>2.4484875000000001</c:v>
                </c:pt>
                <c:pt idx="3014">
                  <c:v>2.4493000999999999</c:v>
                </c:pt>
                <c:pt idx="3015">
                  <c:v>2.4501127999999999</c:v>
                </c:pt>
                <c:pt idx="3016">
                  <c:v>2.4509254</c:v>
                </c:pt>
                <c:pt idx="3017">
                  <c:v>2.4517378999999999</c:v>
                </c:pt>
                <c:pt idx="3018">
                  <c:v>2.4525505999999999</c:v>
                </c:pt>
                <c:pt idx="3019">
                  <c:v>2.4533632000000001</c:v>
                </c:pt>
                <c:pt idx="3020">
                  <c:v>2.4541759000000001</c:v>
                </c:pt>
                <c:pt idx="3021">
                  <c:v>2.4549886999999999</c:v>
                </c:pt>
                <c:pt idx="3022">
                  <c:v>2.4558010000000001</c:v>
                </c:pt>
                <c:pt idx="3023">
                  <c:v>2.4566138</c:v>
                </c:pt>
                <c:pt idx="3024">
                  <c:v>2.4574265</c:v>
                </c:pt>
                <c:pt idx="3025">
                  <c:v>2.4582391000000001</c:v>
                </c:pt>
                <c:pt idx="3026">
                  <c:v>2.4590518000000001</c:v>
                </c:pt>
                <c:pt idx="3027">
                  <c:v>2.4598643999999998</c:v>
                </c:pt>
                <c:pt idx="3028">
                  <c:v>2.4606769000000002</c:v>
                </c:pt>
                <c:pt idx="3029">
                  <c:v>2.4614897</c:v>
                </c:pt>
                <c:pt idx="3030">
                  <c:v>2.4623024</c:v>
                </c:pt>
                <c:pt idx="3031">
                  <c:v>2.4631150000000002</c:v>
                </c:pt>
                <c:pt idx="3032">
                  <c:v>2.4639277000000002</c:v>
                </c:pt>
                <c:pt idx="3033">
                  <c:v>2.4647402999999999</c:v>
                </c:pt>
                <c:pt idx="3034">
                  <c:v>2.4655528000000002</c:v>
                </c:pt>
                <c:pt idx="3035">
                  <c:v>2.4663656</c:v>
                </c:pt>
                <c:pt idx="3036">
                  <c:v>2.4671783</c:v>
                </c:pt>
                <c:pt idx="3037">
                  <c:v>2.4679909000000002</c:v>
                </c:pt>
                <c:pt idx="3038">
                  <c:v>2.4688034000000001</c:v>
                </c:pt>
                <c:pt idx="3039">
                  <c:v>2.4696161999999999</c:v>
                </c:pt>
                <c:pt idx="3040">
                  <c:v>2.4704286999999998</c:v>
                </c:pt>
                <c:pt idx="3041">
                  <c:v>2.4712415000000001</c:v>
                </c:pt>
                <c:pt idx="3042">
                  <c:v>2.472054</c:v>
                </c:pt>
                <c:pt idx="3043">
                  <c:v>2.4728664999999999</c:v>
                </c:pt>
                <c:pt idx="3044">
                  <c:v>2.4736793000000001</c:v>
                </c:pt>
                <c:pt idx="3045">
                  <c:v>2.4744918</c:v>
                </c:pt>
                <c:pt idx="3046">
                  <c:v>2.4753045999999999</c:v>
                </c:pt>
                <c:pt idx="3047">
                  <c:v>2.4761174000000001</c:v>
                </c:pt>
                <c:pt idx="3048">
                  <c:v>2.4769299</c:v>
                </c:pt>
                <c:pt idx="3049">
                  <c:v>2.4777423999999999</c:v>
                </c:pt>
                <c:pt idx="3050">
                  <c:v>2.4785552000000002</c:v>
                </c:pt>
                <c:pt idx="3051">
                  <c:v>2.4793677000000001</c:v>
                </c:pt>
                <c:pt idx="3052">
                  <c:v>2.4801804999999999</c:v>
                </c:pt>
                <c:pt idx="3053">
                  <c:v>2.4809933000000002</c:v>
                </c:pt>
                <c:pt idx="3054">
                  <c:v>2.4818055999999999</c:v>
                </c:pt>
                <c:pt idx="3055">
                  <c:v>2.4826182999999999</c:v>
                </c:pt>
                <c:pt idx="3056">
                  <c:v>2.4834310999999998</c:v>
                </c:pt>
                <c:pt idx="3057">
                  <c:v>2.4842436000000001</c:v>
                </c:pt>
                <c:pt idx="3058">
                  <c:v>2.4850563999999999</c:v>
                </c:pt>
                <c:pt idx="3059">
                  <c:v>2.4858688999999998</c:v>
                </c:pt>
                <c:pt idx="3060">
                  <c:v>2.4866815</c:v>
                </c:pt>
                <c:pt idx="3061">
                  <c:v>2.4874942</c:v>
                </c:pt>
                <c:pt idx="3062">
                  <c:v>2.4883069999999998</c:v>
                </c:pt>
                <c:pt idx="3063">
                  <c:v>2.4891195000000002</c:v>
                </c:pt>
                <c:pt idx="3064">
                  <c:v>2.4899320999999999</c:v>
                </c:pt>
                <c:pt idx="3065">
                  <c:v>2.4907447999999999</c:v>
                </c:pt>
                <c:pt idx="3066">
                  <c:v>2.4915574</c:v>
                </c:pt>
                <c:pt idx="3067">
                  <c:v>2.4923701</c:v>
                </c:pt>
                <c:pt idx="3068">
                  <c:v>2.4931827000000002</c:v>
                </c:pt>
                <c:pt idx="3069">
                  <c:v>2.4939954000000002</c:v>
                </c:pt>
                <c:pt idx="3070">
                  <c:v>2.4948079999999999</c:v>
                </c:pt>
                <c:pt idx="3071">
                  <c:v>2.4956204999999998</c:v>
                </c:pt>
                <c:pt idx="3072">
                  <c:v>2.4964333000000001</c:v>
                </c:pt>
                <c:pt idx="3073">
                  <c:v>2.4972460000000001</c:v>
                </c:pt>
                <c:pt idx="3074">
                  <c:v>2.4980585999999998</c:v>
                </c:pt>
                <c:pt idx="3075">
                  <c:v>2.4988711000000001</c:v>
                </c:pt>
                <c:pt idx="3076">
                  <c:v>2.4996839</c:v>
                </c:pt>
                <c:pt idx="3077">
                  <c:v>2.5004963999999998</c:v>
                </c:pt>
                <c:pt idx="3078">
                  <c:v>2.5013092000000001</c:v>
                </c:pt>
                <c:pt idx="3079">
                  <c:v>2.5021219000000001</c:v>
                </c:pt>
                <c:pt idx="3080">
                  <c:v>2.5029341999999999</c:v>
                </c:pt>
                <c:pt idx="3081">
                  <c:v>2.5037470000000002</c:v>
                </c:pt>
                <c:pt idx="3082">
                  <c:v>2.5045598</c:v>
                </c:pt>
                <c:pt idx="3083">
                  <c:v>2.5053722999999999</c:v>
                </c:pt>
                <c:pt idx="3084">
                  <c:v>2.5061851000000002</c:v>
                </c:pt>
                <c:pt idx="3085">
                  <c:v>2.5069976</c:v>
                </c:pt>
                <c:pt idx="3086">
                  <c:v>2.5078100999999999</c:v>
                </c:pt>
                <c:pt idx="3087">
                  <c:v>2.5086229000000002</c:v>
                </c:pt>
                <c:pt idx="3088">
                  <c:v>2.5094357</c:v>
                </c:pt>
                <c:pt idx="3089">
                  <c:v>2.5102481999999999</c:v>
                </c:pt>
                <c:pt idx="3090">
                  <c:v>2.5110610000000002</c:v>
                </c:pt>
                <c:pt idx="3091">
                  <c:v>2.5118735000000001</c:v>
                </c:pt>
                <c:pt idx="3092">
                  <c:v>2.512686</c:v>
                </c:pt>
                <c:pt idx="3093">
                  <c:v>2.5134987999999998</c:v>
                </c:pt>
                <c:pt idx="3094">
                  <c:v>2.5143113000000001</c:v>
                </c:pt>
                <c:pt idx="3095">
                  <c:v>2.5151241</c:v>
                </c:pt>
                <c:pt idx="3096">
                  <c:v>2.5159365999999999</c:v>
                </c:pt>
                <c:pt idx="3097">
                  <c:v>2.5167491000000002</c:v>
                </c:pt>
                <c:pt idx="3098">
                  <c:v>2.5175619</c:v>
                </c:pt>
                <c:pt idx="3099">
                  <c:v>2.5183746999999999</c:v>
                </c:pt>
                <c:pt idx="3100">
                  <c:v>2.5191872000000002</c:v>
                </c:pt>
                <c:pt idx="3101">
                  <c:v>2.5199997000000001</c:v>
                </c:pt>
                <c:pt idx="3102">
                  <c:v>2.5208124999999999</c:v>
                </c:pt>
                <c:pt idx="3103">
                  <c:v>2.5216249999999998</c:v>
                </c:pt>
                <c:pt idx="3104">
                  <c:v>2.5224378000000001</c:v>
                </c:pt>
                <c:pt idx="3105">
                  <c:v>2.5232505999999999</c:v>
                </c:pt>
                <c:pt idx="3106">
                  <c:v>2.5240629000000001</c:v>
                </c:pt>
                <c:pt idx="3107">
                  <c:v>2.5248756000000001</c:v>
                </c:pt>
                <c:pt idx="3108">
                  <c:v>2.5256883999999999</c:v>
                </c:pt>
                <c:pt idx="3109">
                  <c:v>2.5265008999999998</c:v>
                </c:pt>
                <c:pt idx="3110">
                  <c:v>2.5273137000000001</c:v>
                </c:pt>
                <c:pt idx="3111">
                  <c:v>2.5281264999999999</c:v>
                </c:pt>
                <c:pt idx="3112">
                  <c:v>2.5289388000000002</c:v>
                </c:pt>
                <c:pt idx="3113">
                  <c:v>2.5297515000000002</c:v>
                </c:pt>
                <c:pt idx="3114">
                  <c:v>2.5305643</c:v>
                </c:pt>
                <c:pt idx="3115">
                  <c:v>2.5313767999999999</c:v>
                </c:pt>
                <c:pt idx="3116">
                  <c:v>2.5321896000000002</c:v>
                </c:pt>
                <c:pt idx="3117">
                  <c:v>2.5330021</c:v>
                </c:pt>
                <c:pt idx="3118">
                  <c:v>2.5338147000000002</c:v>
                </c:pt>
                <c:pt idx="3119">
                  <c:v>2.5346274000000002</c:v>
                </c:pt>
                <c:pt idx="3120">
                  <c:v>2.5354399999999999</c:v>
                </c:pt>
                <c:pt idx="3121">
                  <c:v>2.5362526999999999</c:v>
                </c:pt>
                <c:pt idx="3122">
                  <c:v>2.5370653000000001</c:v>
                </c:pt>
                <c:pt idx="3123">
                  <c:v>2.5378778</c:v>
                </c:pt>
                <c:pt idx="3124">
                  <c:v>2.5386905999999998</c:v>
                </c:pt>
                <c:pt idx="3125">
                  <c:v>2.5395032999999998</c:v>
                </c:pt>
                <c:pt idx="3126">
                  <c:v>2.5403159</c:v>
                </c:pt>
                <c:pt idx="3127">
                  <c:v>2.5411283999999998</c:v>
                </c:pt>
                <c:pt idx="3128">
                  <c:v>2.5419412000000001</c:v>
                </c:pt>
                <c:pt idx="3129">
                  <c:v>2.5427537</c:v>
                </c:pt>
                <c:pt idx="3130">
                  <c:v>2.5435664999999998</c:v>
                </c:pt>
                <c:pt idx="3131">
                  <c:v>2.5443791999999998</c:v>
                </c:pt>
                <c:pt idx="3132">
                  <c:v>2.5451918</c:v>
                </c:pt>
                <c:pt idx="3133">
                  <c:v>2.5460042999999999</c:v>
                </c:pt>
                <c:pt idx="3134">
                  <c:v>2.5468171000000002</c:v>
                </c:pt>
                <c:pt idx="3135">
                  <c:v>2.5476296</c:v>
                </c:pt>
                <c:pt idx="3136">
                  <c:v>2.5484423999999999</c:v>
                </c:pt>
                <c:pt idx="3137">
                  <c:v>2.5492550999999999</c:v>
                </c:pt>
                <c:pt idx="3138">
                  <c:v>2.5500674000000001</c:v>
                </c:pt>
                <c:pt idx="3139">
                  <c:v>2.5508801999999999</c:v>
                </c:pt>
                <c:pt idx="3140">
                  <c:v>2.5516930000000002</c:v>
                </c:pt>
                <c:pt idx="3141">
                  <c:v>2.5525055000000001</c:v>
                </c:pt>
                <c:pt idx="3142">
                  <c:v>2.5533182999999999</c:v>
                </c:pt>
                <c:pt idx="3143">
                  <c:v>2.5541307999999998</c:v>
                </c:pt>
                <c:pt idx="3144">
                  <c:v>2.5549433000000001</c:v>
                </c:pt>
                <c:pt idx="3145">
                  <c:v>2.5557561</c:v>
                </c:pt>
                <c:pt idx="3146">
                  <c:v>2.5565685999999999</c:v>
                </c:pt>
                <c:pt idx="3147">
                  <c:v>2.5573814000000001</c:v>
                </c:pt>
                <c:pt idx="3148">
                  <c:v>2.5581939</c:v>
                </c:pt>
                <c:pt idx="3149">
                  <c:v>2.5590065000000002</c:v>
                </c:pt>
                <c:pt idx="3150">
                  <c:v>2.5598192000000002</c:v>
                </c:pt>
                <c:pt idx="3151">
                  <c:v>2.560632</c:v>
                </c:pt>
                <c:pt idx="3152">
                  <c:v>2.5614444999999999</c:v>
                </c:pt>
                <c:pt idx="3153">
                  <c:v>2.5622573000000002</c:v>
                </c:pt>
                <c:pt idx="3154">
                  <c:v>2.5630698000000001</c:v>
                </c:pt>
                <c:pt idx="3155">
                  <c:v>2.5638823999999998</c:v>
                </c:pt>
                <c:pt idx="3156">
                  <c:v>2.5646950999999998</c:v>
                </c:pt>
                <c:pt idx="3157">
                  <c:v>2.5655079000000001</c:v>
                </c:pt>
                <c:pt idx="3158">
                  <c:v>2.5663203999999999</c:v>
                </c:pt>
                <c:pt idx="3159">
                  <c:v>2.5671328999999998</c:v>
                </c:pt>
                <c:pt idx="3160">
                  <c:v>2.5679457000000001</c:v>
                </c:pt>
                <c:pt idx="3161">
                  <c:v>2.5687582</c:v>
                </c:pt>
                <c:pt idx="3162">
                  <c:v>2.5695709999999998</c:v>
                </c:pt>
                <c:pt idx="3163">
                  <c:v>2.5703838000000001</c:v>
                </c:pt>
                <c:pt idx="3164">
                  <c:v>2.5711960999999999</c:v>
                </c:pt>
                <c:pt idx="3165">
                  <c:v>2.5720087999999999</c:v>
                </c:pt>
                <c:pt idx="3166">
                  <c:v>2.5728216000000002</c:v>
                </c:pt>
                <c:pt idx="3167">
                  <c:v>2.5736341</c:v>
                </c:pt>
                <c:pt idx="3168">
                  <c:v>2.5744468999999999</c:v>
                </c:pt>
                <c:pt idx="3169">
                  <c:v>2.5752594000000002</c:v>
                </c:pt>
                <c:pt idx="3170">
                  <c:v>2.5760719999999999</c:v>
                </c:pt>
                <c:pt idx="3171">
                  <c:v>2.5768846999999999</c:v>
                </c:pt>
                <c:pt idx="3172">
                  <c:v>2.5776973000000001</c:v>
                </c:pt>
                <c:pt idx="3173">
                  <c:v>2.5785100000000001</c:v>
                </c:pt>
                <c:pt idx="3174">
                  <c:v>2.5793227999999999</c:v>
                </c:pt>
                <c:pt idx="3175">
                  <c:v>2.5801351000000001</c:v>
                </c:pt>
                <c:pt idx="3176">
                  <c:v>2.5809479</c:v>
                </c:pt>
                <c:pt idx="3177">
                  <c:v>2.5817606</c:v>
                </c:pt>
                <c:pt idx="3178">
                  <c:v>2.5825732000000001</c:v>
                </c:pt>
                <c:pt idx="3179">
                  <c:v>2.5833859000000001</c:v>
                </c:pt>
                <c:pt idx="3180">
                  <c:v>2.5841984999999998</c:v>
                </c:pt>
                <c:pt idx="3181">
                  <c:v>2.5850110000000002</c:v>
                </c:pt>
                <c:pt idx="3182">
                  <c:v>2.5858238</c:v>
                </c:pt>
                <c:pt idx="3183">
                  <c:v>2.5866365</c:v>
                </c:pt>
                <c:pt idx="3184">
                  <c:v>2.5874491000000002</c:v>
                </c:pt>
                <c:pt idx="3185">
                  <c:v>2.5882616000000001</c:v>
                </c:pt>
                <c:pt idx="3186">
                  <c:v>2.5890743999999999</c:v>
                </c:pt>
                <c:pt idx="3187">
                  <c:v>2.5898869000000002</c:v>
                </c:pt>
                <c:pt idx="3188">
                  <c:v>2.5906997</c:v>
                </c:pt>
                <c:pt idx="3189">
                  <c:v>2.5915124</c:v>
                </c:pt>
                <c:pt idx="3190">
                  <c:v>2.5923250000000002</c:v>
                </c:pt>
                <c:pt idx="3191">
                  <c:v>2.5931375000000001</c:v>
                </c:pt>
                <c:pt idx="3192">
                  <c:v>2.5939502999999999</c:v>
                </c:pt>
                <c:pt idx="3193">
                  <c:v>2.5947627999999998</c:v>
                </c:pt>
                <c:pt idx="3194">
                  <c:v>2.5955756000000001</c:v>
                </c:pt>
                <c:pt idx="3195">
                  <c:v>2.5963881</c:v>
                </c:pt>
                <c:pt idx="3196">
                  <c:v>2.5972005999999999</c:v>
                </c:pt>
                <c:pt idx="3197">
                  <c:v>2.5980134000000001</c:v>
                </c:pt>
                <c:pt idx="3198">
                  <c:v>2.5988259</c:v>
                </c:pt>
                <c:pt idx="3199">
                  <c:v>2.5996386999999999</c:v>
                </c:pt>
                <c:pt idx="3200">
                  <c:v>2.6004515000000001</c:v>
                </c:pt>
                <c:pt idx="3201">
                  <c:v>2.6012637999999999</c:v>
                </c:pt>
                <c:pt idx="3202">
                  <c:v>2.6020764999999999</c:v>
                </c:pt>
                <c:pt idx="3203">
                  <c:v>2.6028893000000002</c:v>
                </c:pt>
                <c:pt idx="3204">
                  <c:v>2.6037018000000001</c:v>
                </c:pt>
                <c:pt idx="3205">
                  <c:v>2.6045145999999999</c:v>
                </c:pt>
                <c:pt idx="3206">
                  <c:v>2.6053270999999998</c:v>
                </c:pt>
                <c:pt idx="3207">
                  <c:v>2.6061396999999999</c:v>
                </c:pt>
                <c:pt idx="3208">
                  <c:v>2.6069523999999999</c:v>
                </c:pt>
                <c:pt idx="3209">
                  <c:v>2.6077651999999998</c:v>
                </c:pt>
                <c:pt idx="3210">
                  <c:v>2.6085777000000001</c:v>
                </c:pt>
                <c:pt idx="3211">
                  <c:v>2.6093904999999999</c:v>
                </c:pt>
                <c:pt idx="3212">
                  <c:v>2.6102029999999998</c:v>
                </c:pt>
                <c:pt idx="3213">
                  <c:v>2.6110156</c:v>
                </c:pt>
                <c:pt idx="3214">
                  <c:v>2.6118283</c:v>
                </c:pt>
                <c:pt idx="3215">
                  <c:v>2.6126410999999998</c:v>
                </c:pt>
                <c:pt idx="3216">
                  <c:v>2.6134536000000002</c:v>
                </c:pt>
                <c:pt idx="3217">
                  <c:v>2.6142661999999999</c:v>
                </c:pt>
                <c:pt idx="3218">
                  <c:v>2.6150788999999999</c:v>
                </c:pt>
                <c:pt idx="3219">
                  <c:v>2.6158915</c:v>
                </c:pt>
                <c:pt idx="3220">
                  <c:v>2.6167042</c:v>
                </c:pt>
                <c:pt idx="3221">
                  <c:v>2.6175168000000002</c:v>
                </c:pt>
                <c:pt idx="3222">
                  <c:v>2.6183293000000001</c:v>
                </c:pt>
                <c:pt idx="3223">
                  <c:v>2.6191420999999999</c:v>
                </c:pt>
                <c:pt idx="3224">
                  <c:v>2.6199545999999998</c:v>
                </c:pt>
                <c:pt idx="3225">
                  <c:v>2.6207674000000001</c:v>
                </c:pt>
                <c:pt idx="3226">
                  <c:v>2.6215801000000001</c:v>
                </c:pt>
                <c:pt idx="3227">
                  <c:v>2.6223923999999998</c:v>
                </c:pt>
                <c:pt idx="3228">
                  <c:v>2.6232052000000001</c:v>
                </c:pt>
                <c:pt idx="3229">
                  <c:v>2.624018</c:v>
                </c:pt>
                <c:pt idx="3230">
                  <c:v>2.6248304999999998</c:v>
                </c:pt>
                <c:pt idx="3231">
                  <c:v>2.6256433000000001</c:v>
                </c:pt>
                <c:pt idx="3232">
                  <c:v>2.6264560000000001</c:v>
                </c:pt>
                <c:pt idx="3233">
                  <c:v>2.6272682999999999</c:v>
                </c:pt>
                <c:pt idx="3234">
                  <c:v>2.6280811000000002</c:v>
                </c:pt>
                <c:pt idx="3235">
                  <c:v>2.6288939</c:v>
                </c:pt>
                <c:pt idx="3236">
                  <c:v>2.6297063999999999</c:v>
                </c:pt>
                <c:pt idx="3237">
                  <c:v>2.6305192000000002</c:v>
                </c:pt>
                <c:pt idx="3238">
                  <c:v>2.6313317000000001</c:v>
                </c:pt>
                <c:pt idx="3239">
                  <c:v>2.6321441999999999</c:v>
                </c:pt>
                <c:pt idx="3240">
                  <c:v>2.6329570000000002</c:v>
                </c:pt>
                <c:pt idx="3241">
                  <c:v>2.6337698</c:v>
                </c:pt>
                <c:pt idx="3242">
                  <c:v>2.6345822999999999</c:v>
                </c:pt>
                <c:pt idx="3243">
                  <c:v>2.6353947999999998</c:v>
                </c:pt>
                <c:pt idx="3244">
                  <c:v>2.6362076000000001</c:v>
                </c:pt>
                <c:pt idx="3245">
                  <c:v>2.6370201</c:v>
                </c:pt>
                <c:pt idx="3246">
                  <c:v>2.6378328999999998</c:v>
                </c:pt>
                <c:pt idx="3247">
                  <c:v>2.6386454000000001</c:v>
                </c:pt>
                <c:pt idx="3248">
                  <c:v>2.6394579</c:v>
                </c:pt>
                <c:pt idx="3249">
                  <c:v>2.6402706999999999</c:v>
                </c:pt>
                <c:pt idx="3250">
                  <c:v>2.6410832000000002</c:v>
                </c:pt>
                <c:pt idx="3251">
                  <c:v>2.641896</c:v>
                </c:pt>
                <c:pt idx="3252">
                  <c:v>2.6427087999999999</c:v>
                </c:pt>
                <c:pt idx="3253">
                  <c:v>2.6435213000000002</c:v>
                </c:pt>
                <c:pt idx="3254">
                  <c:v>2.6443338000000001</c:v>
                </c:pt>
                <c:pt idx="3255">
                  <c:v>2.6451465999999999</c:v>
                </c:pt>
                <c:pt idx="3256">
                  <c:v>2.6459590999999998</c:v>
                </c:pt>
                <c:pt idx="3257">
                  <c:v>2.6467719000000001</c:v>
                </c:pt>
                <c:pt idx="3258">
                  <c:v>2.6475846999999999</c:v>
                </c:pt>
                <c:pt idx="3259">
                  <c:v>2.6483970000000001</c:v>
                </c:pt>
                <c:pt idx="3260">
                  <c:v>2.6492097000000001</c:v>
                </c:pt>
                <c:pt idx="3261">
                  <c:v>2.6500224999999999</c:v>
                </c:pt>
                <c:pt idx="3262">
                  <c:v>2.6508349999999998</c:v>
                </c:pt>
                <c:pt idx="3263">
                  <c:v>2.6516478000000001</c:v>
                </c:pt>
                <c:pt idx="3264">
                  <c:v>2.6524603</c:v>
                </c:pt>
                <c:pt idx="3265">
                  <c:v>2.6532729000000002</c:v>
                </c:pt>
                <c:pt idx="3266">
                  <c:v>2.6540856000000002</c:v>
                </c:pt>
                <c:pt idx="3267">
                  <c:v>2.6548984</c:v>
                </c:pt>
                <c:pt idx="3268">
                  <c:v>2.6557108999999999</c:v>
                </c:pt>
                <c:pt idx="3269">
                  <c:v>2.6565235</c:v>
                </c:pt>
                <c:pt idx="3270">
                  <c:v>2.6573362</c:v>
                </c:pt>
                <c:pt idx="3271">
                  <c:v>2.6581488000000002</c:v>
                </c:pt>
                <c:pt idx="3272">
                  <c:v>2.6589615000000002</c:v>
                </c:pt>
                <c:pt idx="3273">
                  <c:v>2.6597740999999999</c:v>
                </c:pt>
                <c:pt idx="3274">
                  <c:v>2.6605867999999999</c:v>
                </c:pt>
                <c:pt idx="3275">
                  <c:v>2.6613994000000001</c:v>
                </c:pt>
                <c:pt idx="3276">
                  <c:v>2.6622119</c:v>
                </c:pt>
                <c:pt idx="3277">
                  <c:v>2.6630246999999998</c:v>
                </c:pt>
                <c:pt idx="3278">
                  <c:v>2.6638373999999998</c:v>
                </c:pt>
                <c:pt idx="3279">
                  <c:v>2.66465</c:v>
                </c:pt>
                <c:pt idx="3280">
                  <c:v>2.6654624999999998</c:v>
                </c:pt>
                <c:pt idx="3281">
                  <c:v>2.6662753000000001</c:v>
                </c:pt>
                <c:pt idx="3282">
                  <c:v>2.6670878</c:v>
                </c:pt>
                <c:pt idx="3283">
                  <c:v>2.6679005999999998</c:v>
                </c:pt>
                <c:pt idx="3284">
                  <c:v>2.6687132999999998</c:v>
                </c:pt>
                <c:pt idx="3285">
                  <c:v>2.6695256000000001</c:v>
                </c:pt>
                <c:pt idx="3286">
                  <c:v>2.6703383999999999</c:v>
                </c:pt>
                <c:pt idx="3287">
                  <c:v>2.6711512000000002</c:v>
                </c:pt>
                <c:pt idx="3288">
                  <c:v>2.6719637000000001</c:v>
                </c:pt>
                <c:pt idx="3289">
                  <c:v>2.6727764999999999</c:v>
                </c:pt>
                <c:pt idx="3290">
                  <c:v>2.6735890000000002</c:v>
                </c:pt>
                <c:pt idx="3291">
                  <c:v>2.6744015000000001</c:v>
                </c:pt>
                <c:pt idx="3292">
                  <c:v>2.6752142999999999</c:v>
                </c:pt>
                <c:pt idx="3293">
                  <c:v>2.6760271000000002</c:v>
                </c:pt>
                <c:pt idx="3294">
                  <c:v>2.6768396000000001</c:v>
                </c:pt>
                <c:pt idx="3295">
                  <c:v>2.6776523999999999</c:v>
                </c:pt>
                <c:pt idx="3296">
                  <c:v>2.6784648999999998</c:v>
                </c:pt>
                <c:pt idx="3297">
                  <c:v>2.6792774000000001</c:v>
                </c:pt>
                <c:pt idx="3298">
                  <c:v>2.6800902</c:v>
                </c:pt>
                <c:pt idx="3299">
                  <c:v>2.6809026999999999</c:v>
                </c:pt>
                <c:pt idx="3300">
                  <c:v>2.6817155000000001</c:v>
                </c:pt>
                <c:pt idx="3301">
                  <c:v>2.682528</c:v>
                </c:pt>
                <c:pt idx="3302">
                  <c:v>2.6833404999999999</c:v>
                </c:pt>
                <c:pt idx="3303">
                  <c:v>2.6841533000000002</c:v>
                </c:pt>
                <c:pt idx="3304">
                  <c:v>2.6849661</c:v>
                </c:pt>
                <c:pt idx="3305">
                  <c:v>2.6857785999999999</c:v>
                </c:pt>
                <c:pt idx="3306">
                  <c:v>2.6865910999999998</c:v>
                </c:pt>
                <c:pt idx="3307">
                  <c:v>2.6874039000000001</c:v>
                </c:pt>
                <c:pt idx="3308">
                  <c:v>2.6882164</c:v>
                </c:pt>
                <c:pt idx="3309">
                  <c:v>2.6890291999999998</c:v>
                </c:pt>
                <c:pt idx="3310">
                  <c:v>2.6898420000000001</c:v>
                </c:pt>
                <c:pt idx="3311">
                  <c:v>2.6906542999999998</c:v>
                </c:pt>
                <c:pt idx="3312">
                  <c:v>2.6914669999999998</c:v>
                </c:pt>
                <c:pt idx="3313">
                  <c:v>2.6922798000000001</c:v>
                </c:pt>
                <c:pt idx="3314">
                  <c:v>2.6930923</c:v>
                </c:pt>
                <c:pt idx="3315">
                  <c:v>2.6939050999999998</c:v>
                </c:pt>
                <c:pt idx="3316">
                  <c:v>2.6947179000000001</c:v>
                </c:pt>
                <c:pt idx="3317">
                  <c:v>2.6955301999999999</c:v>
                </c:pt>
                <c:pt idx="3318">
                  <c:v>2.6963428999999999</c:v>
                </c:pt>
                <c:pt idx="3319">
                  <c:v>2.6971557000000002</c:v>
                </c:pt>
                <c:pt idx="3320">
                  <c:v>2.6979682</c:v>
                </c:pt>
                <c:pt idx="3321">
                  <c:v>2.6987809999999999</c:v>
                </c:pt>
                <c:pt idx="3322">
                  <c:v>2.6995935000000002</c:v>
                </c:pt>
                <c:pt idx="3323">
                  <c:v>2.7004060999999999</c:v>
                </c:pt>
                <c:pt idx="3324">
                  <c:v>2.7012187999999999</c:v>
                </c:pt>
                <c:pt idx="3325">
                  <c:v>2.7020314000000001</c:v>
                </c:pt>
                <c:pt idx="3326">
                  <c:v>2.7028441000000001</c:v>
                </c:pt>
                <c:pt idx="3327">
                  <c:v>2.7036566999999998</c:v>
                </c:pt>
                <c:pt idx="3328">
                  <c:v>2.7044692000000001</c:v>
                </c:pt>
                <c:pt idx="3329">
                  <c:v>2.705282</c:v>
                </c:pt>
                <c:pt idx="3330">
                  <c:v>2.7060947</c:v>
                </c:pt>
                <c:pt idx="3331">
                  <c:v>2.7069073000000001</c:v>
                </c:pt>
                <c:pt idx="3332">
                  <c:v>2.7077200000000001</c:v>
                </c:pt>
                <c:pt idx="3333">
                  <c:v>2.7085325999999998</c:v>
                </c:pt>
                <c:pt idx="3334">
                  <c:v>2.7093451000000002</c:v>
                </c:pt>
                <c:pt idx="3335">
                  <c:v>2.7101579</c:v>
                </c:pt>
                <c:pt idx="3336">
                  <c:v>2.7109706</c:v>
                </c:pt>
                <c:pt idx="3337">
                  <c:v>2.7117832000000002</c:v>
                </c:pt>
                <c:pt idx="3338">
                  <c:v>2.7125957000000001</c:v>
                </c:pt>
                <c:pt idx="3339">
                  <c:v>2.7134084999999999</c:v>
                </c:pt>
                <c:pt idx="3340">
                  <c:v>2.7142210000000002</c:v>
                </c:pt>
                <c:pt idx="3341">
                  <c:v>2.7150338000000001</c:v>
                </c:pt>
                <c:pt idx="3342">
                  <c:v>2.7158465000000001</c:v>
                </c:pt>
                <c:pt idx="3343">
                  <c:v>2.7166587999999998</c:v>
                </c:pt>
                <c:pt idx="3344">
                  <c:v>2.7174716000000001</c:v>
                </c:pt>
                <c:pt idx="3345">
                  <c:v>2.7182843999999999</c:v>
                </c:pt>
                <c:pt idx="3346">
                  <c:v>2.7190968999999998</c:v>
                </c:pt>
                <c:pt idx="3347">
                  <c:v>2.7199097000000001</c:v>
                </c:pt>
                <c:pt idx="3348">
                  <c:v>2.7207222</c:v>
                </c:pt>
                <c:pt idx="3349">
                  <c:v>2.7215346999999999</c:v>
                </c:pt>
                <c:pt idx="3350">
                  <c:v>2.7223475000000001</c:v>
                </c:pt>
                <c:pt idx="3351">
                  <c:v>2.72316</c:v>
                </c:pt>
                <c:pt idx="3352">
                  <c:v>2.7239727999999999</c:v>
                </c:pt>
                <c:pt idx="3353">
                  <c:v>2.7247856000000001</c:v>
                </c:pt>
                <c:pt idx="3354">
                  <c:v>2.7255978999999999</c:v>
                </c:pt>
                <c:pt idx="3355">
                  <c:v>2.7264105999999999</c:v>
                </c:pt>
                <c:pt idx="3356">
                  <c:v>2.7272234000000002</c:v>
                </c:pt>
                <c:pt idx="3357">
                  <c:v>2.7280359000000001</c:v>
                </c:pt>
                <c:pt idx="3358">
                  <c:v>2.7288486999999999</c:v>
                </c:pt>
                <c:pt idx="3359">
                  <c:v>2.7296611999999998</c:v>
                </c:pt>
                <c:pt idx="3360">
                  <c:v>2.7304738</c:v>
                </c:pt>
                <c:pt idx="3361">
                  <c:v>2.7312865</c:v>
                </c:pt>
                <c:pt idx="3362">
                  <c:v>2.7320992999999998</c:v>
                </c:pt>
                <c:pt idx="3363">
                  <c:v>2.7329118000000001</c:v>
                </c:pt>
                <c:pt idx="3364">
                  <c:v>2.7337243999999998</c:v>
                </c:pt>
                <c:pt idx="3365">
                  <c:v>2.7345370999999998</c:v>
                </c:pt>
                <c:pt idx="3366">
                  <c:v>2.7353497</c:v>
                </c:pt>
                <c:pt idx="3367">
                  <c:v>2.7361624</c:v>
                </c:pt>
                <c:pt idx="3368">
                  <c:v>2.7369751999999998</c:v>
                </c:pt>
                <c:pt idx="3369">
                  <c:v>2.7377875</c:v>
                </c:pt>
                <c:pt idx="3370">
                  <c:v>2.7386002999999999</c:v>
                </c:pt>
                <c:pt idx="3371">
                  <c:v>2.7394129999999999</c:v>
                </c:pt>
                <c:pt idx="3372">
                  <c:v>2.7402256</c:v>
                </c:pt>
                <c:pt idx="3373">
                  <c:v>2.7410383</c:v>
                </c:pt>
                <c:pt idx="3374">
                  <c:v>2.7418509000000002</c:v>
                </c:pt>
                <c:pt idx="3375">
                  <c:v>2.7426634000000001</c:v>
                </c:pt>
                <c:pt idx="3376">
                  <c:v>2.7434761999999999</c:v>
                </c:pt>
                <c:pt idx="3377">
                  <c:v>2.7442886999999998</c:v>
                </c:pt>
                <c:pt idx="3378">
                  <c:v>2.7451015000000001</c:v>
                </c:pt>
                <c:pt idx="3379">
                  <c:v>2.7459142000000001</c:v>
                </c:pt>
                <c:pt idx="3380">
                  <c:v>2.7467264999999998</c:v>
                </c:pt>
                <c:pt idx="3381">
                  <c:v>2.7475393000000001</c:v>
                </c:pt>
                <c:pt idx="3382">
                  <c:v>2.7483521</c:v>
                </c:pt>
                <c:pt idx="3383">
                  <c:v>2.7491645999999998</c:v>
                </c:pt>
                <c:pt idx="3384">
                  <c:v>2.7499774000000001</c:v>
                </c:pt>
                <c:pt idx="3385">
                  <c:v>2.7507899</c:v>
                </c:pt>
                <c:pt idx="3386">
                  <c:v>2.7516023999999999</c:v>
                </c:pt>
                <c:pt idx="3387">
                  <c:v>2.7524152000000002</c:v>
                </c:pt>
                <c:pt idx="3388">
                  <c:v>2.7532279000000002</c:v>
                </c:pt>
                <c:pt idx="3389">
                  <c:v>2.7540404999999999</c:v>
                </c:pt>
                <c:pt idx="3390">
                  <c:v>2.7548530000000002</c:v>
                </c:pt>
                <c:pt idx="3391">
                  <c:v>2.7556658000000001</c:v>
                </c:pt>
                <c:pt idx="3392">
                  <c:v>2.7564782999999999</c:v>
                </c:pt>
                <c:pt idx="3393">
                  <c:v>2.7572911000000002</c:v>
                </c:pt>
                <c:pt idx="3394">
                  <c:v>2.7581038000000002</c:v>
                </c:pt>
                <c:pt idx="3395">
                  <c:v>2.7589163999999999</c:v>
                </c:pt>
                <c:pt idx="3396">
                  <c:v>2.7597288999999998</c:v>
                </c:pt>
                <c:pt idx="3397">
                  <c:v>2.7605417000000001</c:v>
                </c:pt>
                <c:pt idx="3398">
                  <c:v>2.7613542</c:v>
                </c:pt>
                <c:pt idx="3399">
                  <c:v>2.7621669999999998</c:v>
                </c:pt>
                <c:pt idx="3400">
                  <c:v>2.7629795000000001</c:v>
                </c:pt>
                <c:pt idx="3401">
                  <c:v>2.763792</c:v>
                </c:pt>
                <c:pt idx="3402">
                  <c:v>2.7646047999999999</c:v>
                </c:pt>
                <c:pt idx="3403">
                  <c:v>2.7654173000000002</c:v>
                </c:pt>
                <c:pt idx="3404">
                  <c:v>2.7662301</c:v>
                </c:pt>
                <c:pt idx="3405">
                  <c:v>2.7670428999999999</c:v>
                </c:pt>
                <c:pt idx="3406">
                  <c:v>2.7678552000000001</c:v>
                </c:pt>
                <c:pt idx="3407">
                  <c:v>2.7686679000000001</c:v>
                </c:pt>
                <c:pt idx="3408">
                  <c:v>2.7694806999999999</c:v>
                </c:pt>
                <c:pt idx="3409">
                  <c:v>2.7702931999999998</c:v>
                </c:pt>
                <c:pt idx="3410">
                  <c:v>2.7711060000000001</c:v>
                </c:pt>
                <c:pt idx="3411">
                  <c:v>2.7719185</c:v>
                </c:pt>
                <c:pt idx="3412">
                  <c:v>2.7727311000000001</c:v>
                </c:pt>
                <c:pt idx="3413">
                  <c:v>2.7735438000000001</c:v>
                </c:pt>
                <c:pt idx="3414">
                  <c:v>2.7743566</c:v>
                </c:pt>
                <c:pt idx="3415">
                  <c:v>2.7751690999999998</c:v>
                </c:pt>
                <c:pt idx="3416">
                  <c:v>2.7759819000000001</c:v>
                </c:pt>
                <c:pt idx="3417">
                  <c:v>2.7767944</c:v>
                </c:pt>
                <c:pt idx="3418">
                  <c:v>2.7776070000000002</c:v>
                </c:pt>
                <c:pt idx="3419">
                  <c:v>2.7784197000000002</c:v>
                </c:pt>
                <c:pt idx="3420">
                  <c:v>2.7792325</c:v>
                </c:pt>
                <c:pt idx="3421">
                  <c:v>2.7800449999999999</c:v>
                </c:pt>
                <c:pt idx="3422">
                  <c:v>2.7808576</c:v>
                </c:pt>
                <c:pt idx="3423">
                  <c:v>2.7816703</c:v>
                </c:pt>
                <c:pt idx="3424">
                  <c:v>2.7824829000000002</c:v>
                </c:pt>
                <c:pt idx="3425">
                  <c:v>2.7832956000000002</c:v>
                </c:pt>
                <c:pt idx="3426">
                  <c:v>2.7841081999999999</c:v>
                </c:pt>
                <c:pt idx="3427">
                  <c:v>2.7849206999999998</c:v>
                </c:pt>
                <c:pt idx="3428">
                  <c:v>2.7857335000000001</c:v>
                </c:pt>
                <c:pt idx="3429">
                  <c:v>2.786546</c:v>
                </c:pt>
                <c:pt idx="3430">
                  <c:v>2.7873587999999998</c:v>
                </c:pt>
                <c:pt idx="3431">
                  <c:v>2.7881714999999998</c:v>
                </c:pt>
                <c:pt idx="3432">
                  <c:v>2.7889838</c:v>
                </c:pt>
                <c:pt idx="3433">
                  <c:v>2.7897965999999998</c:v>
                </c:pt>
                <c:pt idx="3434">
                  <c:v>2.7906094000000001</c:v>
                </c:pt>
                <c:pt idx="3435">
                  <c:v>2.7914219</c:v>
                </c:pt>
                <c:pt idx="3436">
                  <c:v>2.7922346999999998</c:v>
                </c:pt>
                <c:pt idx="3437">
                  <c:v>2.7930473999999998</c:v>
                </c:pt>
                <c:pt idx="3438">
                  <c:v>2.7938597000000001</c:v>
                </c:pt>
                <c:pt idx="3439">
                  <c:v>2.7946724999999999</c:v>
                </c:pt>
                <c:pt idx="3440">
                  <c:v>2.7954853000000002</c:v>
                </c:pt>
                <c:pt idx="3441">
                  <c:v>2.7962978000000001</c:v>
                </c:pt>
                <c:pt idx="3442">
                  <c:v>2.7971105999999999</c:v>
                </c:pt>
                <c:pt idx="3443">
                  <c:v>2.7979231000000002</c:v>
                </c:pt>
                <c:pt idx="3444">
                  <c:v>2.7987356000000001</c:v>
                </c:pt>
                <c:pt idx="3445">
                  <c:v>2.7995483999999999</c:v>
                </c:pt>
                <c:pt idx="3446">
                  <c:v>2.8003612000000002</c:v>
                </c:pt>
                <c:pt idx="3447">
                  <c:v>2.8011737000000001</c:v>
                </c:pt>
                <c:pt idx="3448">
                  <c:v>2.8019862</c:v>
                </c:pt>
                <c:pt idx="3449">
                  <c:v>2.8027989999999998</c:v>
                </c:pt>
                <c:pt idx="3450">
                  <c:v>2.8036115000000001</c:v>
                </c:pt>
                <c:pt idx="3451">
                  <c:v>2.8044243</c:v>
                </c:pt>
                <c:pt idx="3452">
                  <c:v>2.8052367999999999</c:v>
                </c:pt>
                <c:pt idx="3453">
                  <c:v>2.8060496000000001</c:v>
                </c:pt>
                <c:pt idx="3454">
                  <c:v>2.8068621</c:v>
                </c:pt>
                <c:pt idx="3455">
                  <c:v>2.8076745999999999</c:v>
                </c:pt>
                <c:pt idx="3456">
                  <c:v>2.8084874000000002</c:v>
                </c:pt>
                <c:pt idx="3457">
                  <c:v>2.8093002</c:v>
                </c:pt>
                <c:pt idx="3458">
                  <c:v>2.8101126999999999</c:v>
                </c:pt>
                <c:pt idx="3459">
                  <c:v>2.8109251999999998</c:v>
                </c:pt>
                <c:pt idx="3460">
                  <c:v>2.8117380000000001</c:v>
                </c:pt>
                <c:pt idx="3461">
                  <c:v>2.8125505</c:v>
                </c:pt>
                <c:pt idx="3462">
                  <c:v>2.8133632999999998</c:v>
                </c:pt>
                <c:pt idx="3463">
                  <c:v>2.8141761000000001</c:v>
                </c:pt>
                <c:pt idx="3464">
                  <c:v>2.8149883999999998</c:v>
                </c:pt>
                <c:pt idx="3465">
                  <c:v>2.8158010999999998</c:v>
                </c:pt>
                <c:pt idx="3466">
                  <c:v>2.8166139000000001</c:v>
                </c:pt>
                <c:pt idx="3467">
                  <c:v>2.8174264</c:v>
                </c:pt>
                <c:pt idx="3468">
                  <c:v>2.8182391999999998</c:v>
                </c:pt>
                <c:pt idx="3469">
                  <c:v>2.8190517000000002</c:v>
                </c:pt>
                <c:pt idx="3470">
                  <c:v>2.8198642999999999</c:v>
                </c:pt>
                <c:pt idx="3471">
                  <c:v>2.8206769999999999</c:v>
                </c:pt>
                <c:pt idx="3472">
                  <c:v>2.8214898000000002</c:v>
                </c:pt>
                <c:pt idx="3473">
                  <c:v>2.8223023</c:v>
                </c:pt>
                <c:pt idx="3474">
                  <c:v>2.8231150999999999</c:v>
                </c:pt>
                <c:pt idx="3475">
                  <c:v>2.8239276000000002</c:v>
                </c:pt>
                <c:pt idx="3476">
                  <c:v>2.8247401999999999</c:v>
                </c:pt>
                <c:pt idx="3477">
                  <c:v>2.8255528999999999</c:v>
                </c:pt>
                <c:pt idx="3478">
                  <c:v>2.8263655000000001</c:v>
                </c:pt>
                <c:pt idx="3479">
                  <c:v>2.8271782000000001</c:v>
                </c:pt>
                <c:pt idx="3480">
                  <c:v>2.8279907999999998</c:v>
                </c:pt>
                <c:pt idx="3481">
                  <c:v>2.8288033000000001</c:v>
                </c:pt>
                <c:pt idx="3482">
                  <c:v>2.8296161</c:v>
                </c:pt>
                <c:pt idx="3483">
                  <c:v>2.8304288</c:v>
                </c:pt>
                <c:pt idx="3484">
                  <c:v>2.8312414000000001</c:v>
                </c:pt>
                <c:pt idx="3485">
                  <c:v>2.8320539</c:v>
                </c:pt>
                <c:pt idx="3486">
                  <c:v>2.8328666999999998</c:v>
                </c:pt>
                <c:pt idx="3487">
                  <c:v>2.8336792000000002</c:v>
                </c:pt>
                <c:pt idx="3488">
                  <c:v>2.834492</c:v>
                </c:pt>
                <c:pt idx="3489">
                  <c:v>2.8353047</c:v>
                </c:pt>
                <c:pt idx="3490">
                  <c:v>2.8361170000000002</c:v>
                </c:pt>
                <c:pt idx="3491">
                  <c:v>2.8369298000000001</c:v>
                </c:pt>
                <c:pt idx="3492">
                  <c:v>2.8377425999999999</c:v>
                </c:pt>
                <c:pt idx="3493">
                  <c:v>2.8385551000000002</c:v>
                </c:pt>
                <c:pt idx="3494">
                  <c:v>2.8393679000000001</c:v>
                </c:pt>
                <c:pt idx="3495">
                  <c:v>2.8401806000000001</c:v>
                </c:pt>
                <c:pt idx="3496">
                  <c:v>2.8409928999999998</c:v>
                </c:pt>
                <c:pt idx="3497">
                  <c:v>2.8418057000000001</c:v>
                </c:pt>
                <c:pt idx="3498">
                  <c:v>2.8426184999999999</c:v>
                </c:pt>
                <c:pt idx="3499">
                  <c:v>2.8434309999999998</c:v>
                </c:pt>
                <c:pt idx="3500">
                  <c:v>2.8442438000000001</c:v>
                </c:pt>
                <c:pt idx="3501">
                  <c:v>2.8450563</c:v>
                </c:pt>
                <c:pt idx="3502">
                  <c:v>2.8458687999999999</c:v>
                </c:pt>
                <c:pt idx="3503">
                  <c:v>2.8466816000000001</c:v>
                </c:pt>
                <c:pt idx="3504">
                  <c:v>2.8474941</c:v>
                </c:pt>
                <c:pt idx="3505">
                  <c:v>2.8483068999999999</c:v>
                </c:pt>
                <c:pt idx="3506">
                  <c:v>2.8491194000000002</c:v>
                </c:pt>
                <c:pt idx="3507">
                  <c:v>2.8499319999999999</c:v>
                </c:pt>
                <c:pt idx="3508">
                  <c:v>2.8507446999999999</c:v>
                </c:pt>
                <c:pt idx="3509">
                  <c:v>2.8515575000000002</c:v>
                </c:pt>
                <c:pt idx="3510">
                  <c:v>2.8523700000000001</c:v>
                </c:pt>
                <c:pt idx="3511">
                  <c:v>2.8531825999999998</c:v>
                </c:pt>
                <c:pt idx="3512">
                  <c:v>2.8539952999999998</c:v>
                </c:pt>
                <c:pt idx="3513">
                  <c:v>2.8548079</c:v>
                </c:pt>
                <c:pt idx="3514">
                  <c:v>2.8556206</c:v>
                </c:pt>
                <c:pt idx="3515">
                  <c:v>2.8564333999999998</c:v>
                </c:pt>
                <c:pt idx="3516">
                  <c:v>2.8572459000000001</c:v>
                </c:pt>
                <c:pt idx="3517">
                  <c:v>2.8580584999999998</c:v>
                </c:pt>
                <c:pt idx="3518">
                  <c:v>2.8588711999999998</c:v>
                </c:pt>
                <c:pt idx="3519">
                  <c:v>2.8596838</c:v>
                </c:pt>
                <c:pt idx="3520">
                  <c:v>2.8604965</c:v>
                </c:pt>
                <c:pt idx="3521">
                  <c:v>2.8613092999999998</c:v>
                </c:pt>
                <c:pt idx="3522">
                  <c:v>2.8621216</c:v>
                </c:pt>
                <c:pt idx="3523">
                  <c:v>2.8629343999999999</c:v>
                </c:pt>
                <c:pt idx="3524">
                  <c:v>2.8637470999999999</c:v>
                </c:pt>
                <c:pt idx="3525">
                  <c:v>2.8645597</c:v>
                </c:pt>
                <c:pt idx="3526">
                  <c:v>2.8653724</c:v>
                </c:pt>
                <c:pt idx="3527">
                  <c:v>2.8661848999999999</c:v>
                </c:pt>
                <c:pt idx="3528">
                  <c:v>2.8669975000000001</c:v>
                </c:pt>
                <c:pt idx="3529">
                  <c:v>2.8678102000000001</c:v>
                </c:pt>
                <c:pt idx="3530">
                  <c:v>2.8686227999999998</c:v>
                </c:pt>
                <c:pt idx="3531">
                  <c:v>2.8694354999999998</c:v>
                </c:pt>
                <c:pt idx="3532">
                  <c:v>2.8702481</c:v>
                </c:pt>
                <c:pt idx="3533">
                  <c:v>2.8710605999999999</c:v>
                </c:pt>
                <c:pt idx="3534">
                  <c:v>2.8718734000000001</c:v>
                </c:pt>
                <c:pt idx="3535">
                  <c:v>2.8726861000000001</c:v>
                </c:pt>
                <c:pt idx="3536">
                  <c:v>2.8734986999999999</c:v>
                </c:pt>
                <c:pt idx="3537">
                  <c:v>2.8743113999999998</c:v>
                </c:pt>
                <c:pt idx="3538">
                  <c:v>2.875124</c:v>
                </c:pt>
                <c:pt idx="3539">
                  <c:v>2.8759364999999999</c:v>
                </c:pt>
                <c:pt idx="3540">
                  <c:v>2.8767493000000002</c:v>
                </c:pt>
                <c:pt idx="3541">
                  <c:v>2.8775620000000002</c:v>
                </c:pt>
                <c:pt idx="3542">
                  <c:v>2.8783745999999999</c:v>
                </c:pt>
                <c:pt idx="3543">
                  <c:v>2.8791871000000002</c:v>
                </c:pt>
                <c:pt idx="3544">
                  <c:v>2.8799999000000001</c:v>
                </c:pt>
                <c:pt idx="3545">
                  <c:v>2.8808123999999999</c:v>
                </c:pt>
                <c:pt idx="3546">
                  <c:v>2.8816252000000002</c:v>
                </c:pt>
                <c:pt idx="3547">
                  <c:v>2.8824379000000002</c:v>
                </c:pt>
                <c:pt idx="3548">
                  <c:v>2.8832502</c:v>
                </c:pt>
                <c:pt idx="3549">
                  <c:v>2.8840629999999998</c:v>
                </c:pt>
                <c:pt idx="3550">
                  <c:v>2.8848758000000001</c:v>
                </c:pt>
                <c:pt idx="3551">
                  <c:v>2.8856883</c:v>
                </c:pt>
                <c:pt idx="3552">
                  <c:v>2.8865010999999998</c:v>
                </c:pt>
                <c:pt idx="3553">
                  <c:v>2.8873136000000001</c:v>
                </c:pt>
                <c:pt idx="3554">
                  <c:v>2.8881261</c:v>
                </c:pt>
                <c:pt idx="3555">
                  <c:v>2.8889388999999999</c:v>
                </c:pt>
                <c:pt idx="3556">
                  <c:v>2.8897514000000002</c:v>
                </c:pt>
                <c:pt idx="3557">
                  <c:v>2.8905642</c:v>
                </c:pt>
                <c:pt idx="3558">
                  <c:v>2.8913769999999999</c:v>
                </c:pt>
                <c:pt idx="3559">
                  <c:v>2.8921893000000001</c:v>
                </c:pt>
                <c:pt idx="3560">
                  <c:v>2.8930020000000001</c:v>
                </c:pt>
                <c:pt idx="3561">
                  <c:v>2.8938147999999999</c:v>
                </c:pt>
                <c:pt idx="3562">
                  <c:v>2.8946272999999998</c:v>
                </c:pt>
                <c:pt idx="3563">
                  <c:v>2.8954401000000001</c:v>
                </c:pt>
                <c:pt idx="3564">
                  <c:v>2.8962526</c:v>
                </c:pt>
                <c:pt idx="3565">
                  <c:v>2.8970652000000001</c:v>
                </c:pt>
                <c:pt idx="3566">
                  <c:v>2.8978779000000001</c:v>
                </c:pt>
                <c:pt idx="3567">
                  <c:v>2.8986907</c:v>
                </c:pt>
                <c:pt idx="3568">
                  <c:v>2.8995031999999998</c:v>
                </c:pt>
                <c:pt idx="3569">
                  <c:v>2.9003158</c:v>
                </c:pt>
                <c:pt idx="3570">
                  <c:v>2.9011285</c:v>
                </c:pt>
                <c:pt idx="3571">
                  <c:v>2.9019411000000002</c:v>
                </c:pt>
                <c:pt idx="3572">
                  <c:v>2.9027538000000002</c:v>
                </c:pt>
                <c:pt idx="3573">
                  <c:v>2.9035666</c:v>
                </c:pt>
                <c:pt idx="3574">
                  <c:v>2.9043789000000002</c:v>
                </c:pt>
                <c:pt idx="3575">
                  <c:v>2.9051917</c:v>
                </c:pt>
                <c:pt idx="3576">
                  <c:v>2.9060044</c:v>
                </c:pt>
                <c:pt idx="3577">
                  <c:v>2.9068170000000002</c:v>
                </c:pt>
                <c:pt idx="3578">
                  <c:v>2.9076297000000002</c:v>
                </c:pt>
                <c:pt idx="3579">
                  <c:v>2.9084422999999999</c:v>
                </c:pt>
                <c:pt idx="3580">
                  <c:v>2.9092547999999998</c:v>
                </c:pt>
                <c:pt idx="3581">
                  <c:v>2.9100676000000001</c:v>
                </c:pt>
                <c:pt idx="3582">
                  <c:v>2.9108801</c:v>
                </c:pt>
                <c:pt idx="3583">
                  <c:v>2.9116928999999998</c:v>
                </c:pt>
                <c:pt idx="3584">
                  <c:v>2.9125055999999998</c:v>
                </c:pt>
                <c:pt idx="3585">
                  <c:v>2.9133179</c:v>
                </c:pt>
                <c:pt idx="3586">
                  <c:v>2.9141306999999999</c:v>
                </c:pt>
                <c:pt idx="3587">
                  <c:v>2.9149435000000001</c:v>
                </c:pt>
                <c:pt idx="3588">
                  <c:v>2.915756</c:v>
                </c:pt>
                <c:pt idx="3589">
                  <c:v>2.9165687999999999</c:v>
                </c:pt>
                <c:pt idx="3590">
                  <c:v>2.9173813000000002</c:v>
                </c:pt>
                <c:pt idx="3591">
                  <c:v>2.9181938000000001</c:v>
                </c:pt>
                <c:pt idx="3592">
                  <c:v>2.9190065999999999</c:v>
                </c:pt>
                <c:pt idx="3593">
                  <c:v>2.9198194000000002</c:v>
                </c:pt>
                <c:pt idx="3594">
                  <c:v>2.9206319000000001</c:v>
                </c:pt>
                <c:pt idx="3595">
                  <c:v>2.9214446999999999</c:v>
                </c:pt>
                <c:pt idx="3596">
                  <c:v>2.9222572000000002</c:v>
                </c:pt>
                <c:pt idx="3597">
                  <c:v>2.9230697000000001</c:v>
                </c:pt>
                <c:pt idx="3598">
                  <c:v>2.9238824999999999</c:v>
                </c:pt>
                <c:pt idx="3599">
                  <c:v>2.9246953000000002</c:v>
                </c:pt>
                <c:pt idx="3600">
                  <c:v>2.9255078000000001</c:v>
                </c:pt>
                <c:pt idx="3601">
                  <c:v>2.9263203</c:v>
                </c:pt>
                <c:pt idx="3602">
                  <c:v>2.9271330999999998</c:v>
                </c:pt>
                <c:pt idx="3603">
                  <c:v>2.9279456000000001</c:v>
                </c:pt>
                <c:pt idx="3604">
                  <c:v>2.9287584</c:v>
                </c:pt>
                <c:pt idx="3605">
                  <c:v>2.9295708999999999</c:v>
                </c:pt>
                <c:pt idx="3606">
                  <c:v>2.9303834000000002</c:v>
                </c:pt>
                <c:pt idx="3607">
                  <c:v>2.9311962</c:v>
                </c:pt>
                <c:pt idx="3608">
                  <c:v>2.9320086999999999</c:v>
                </c:pt>
                <c:pt idx="3609">
                  <c:v>2.9328215000000002</c:v>
                </c:pt>
                <c:pt idx="3610">
                  <c:v>2.9336343</c:v>
                </c:pt>
                <c:pt idx="3611">
                  <c:v>2.9344465999999998</c:v>
                </c:pt>
                <c:pt idx="3612">
                  <c:v>2.9352592999999998</c:v>
                </c:pt>
                <c:pt idx="3613">
                  <c:v>2.9360721000000001</c:v>
                </c:pt>
                <c:pt idx="3614">
                  <c:v>2.9368846</c:v>
                </c:pt>
                <c:pt idx="3615">
                  <c:v>2.9376973999999998</c:v>
                </c:pt>
                <c:pt idx="3616">
                  <c:v>2.9385102000000001</c:v>
                </c:pt>
                <c:pt idx="3617">
                  <c:v>2.9393224999999998</c:v>
                </c:pt>
                <c:pt idx="3618">
                  <c:v>2.9401351999999998</c:v>
                </c:pt>
                <c:pt idx="3619">
                  <c:v>2.9409480000000001</c:v>
                </c:pt>
                <c:pt idx="3620">
                  <c:v>2.9417605</c:v>
                </c:pt>
                <c:pt idx="3621">
                  <c:v>2.9425732999999998</c:v>
                </c:pt>
                <c:pt idx="3622">
                  <c:v>2.9433858000000002</c:v>
                </c:pt>
                <c:pt idx="3623">
                  <c:v>2.9441983999999999</c:v>
                </c:pt>
                <c:pt idx="3624">
                  <c:v>2.9450110999999999</c:v>
                </c:pt>
                <c:pt idx="3625">
                  <c:v>2.9458239000000002</c:v>
                </c:pt>
                <c:pt idx="3626">
                  <c:v>2.9466364</c:v>
                </c:pt>
                <c:pt idx="3627">
                  <c:v>2.9474490000000002</c:v>
                </c:pt>
                <c:pt idx="3628">
                  <c:v>2.9482617000000002</c:v>
                </c:pt>
                <c:pt idx="3629">
                  <c:v>2.9490742999999999</c:v>
                </c:pt>
                <c:pt idx="3630">
                  <c:v>2.9498869999999999</c:v>
                </c:pt>
                <c:pt idx="3631">
                  <c:v>2.9506996000000001</c:v>
                </c:pt>
                <c:pt idx="3632">
                  <c:v>2.9515121</c:v>
                </c:pt>
                <c:pt idx="3633">
                  <c:v>2.9523248999999998</c:v>
                </c:pt>
                <c:pt idx="3634">
                  <c:v>2.9531374000000001</c:v>
                </c:pt>
                <c:pt idx="3635">
                  <c:v>2.9539502</c:v>
                </c:pt>
                <c:pt idx="3636">
                  <c:v>2.9547629</c:v>
                </c:pt>
                <c:pt idx="3637">
                  <c:v>2.9555755000000001</c:v>
                </c:pt>
                <c:pt idx="3638">
                  <c:v>2.956388</c:v>
                </c:pt>
                <c:pt idx="3639">
                  <c:v>2.9572007999999999</c:v>
                </c:pt>
                <c:pt idx="3640">
                  <c:v>2.9580133000000002</c:v>
                </c:pt>
                <c:pt idx="3641">
                  <c:v>2.9588261</c:v>
                </c:pt>
                <c:pt idx="3642">
                  <c:v>2.9596388</c:v>
                </c:pt>
                <c:pt idx="3643">
                  <c:v>2.9604510999999998</c:v>
                </c:pt>
                <c:pt idx="3644">
                  <c:v>2.9612639000000001</c:v>
                </c:pt>
                <c:pt idx="3645">
                  <c:v>2.9620766999999999</c:v>
                </c:pt>
                <c:pt idx="3646">
                  <c:v>2.9628891999999998</c:v>
                </c:pt>
                <c:pt idx="3647">
                  <c:v>2.9637020000000001</c:v>
                </c:pt>
                <c:pt idx="3648">
                  <c:v>2.9645144999999999</c:v>
                </c:pt>
                <c:pt idx="3649">
                  <c:v>2.9653269999999998</c:v>
                </c:pt>
                <c:pt idx="3650">
                  <c:v>2.9661398000000001</c:v>
                </c:pt>
                <c:pt idx="3651">
                  <c:v>2.9669525999999999</c:v>
                </c:pt>
                <c:pt idx="3652">
                  <c:v>2.9677650999999998</c:v>
                </c:pt>
                <c:pt idx="3653">
                  <c:v>2.9685776000000001</c:v>
                </c:pt>
                <c:pt idx="3654">
                  <c:v>2.9693904</c:v>
                </c:pt>
                <c:pt idx="3655">
                  <c:v>2.9702028999999999</c:v>
                </c:pt>
                <c:pt idx="3656">
                  <c:v>2.9710157000000001</c:v>
                </c:pt>
                <c:pt idx="3657">
                  <c:v>2.9718282</c:v>
                </c:pt>
                <c:pt idx="3658">
                  <c:v>2.9726409999999999</c:v>
                </c:pt>
                <c:pt idx="3659">
                  <c:v>2.9734535000000002</c:v>
                </c:pt>
                <c:pt idx="3660">
                  <c:v>2.9742660999999999</c:v>
                </c:pt>
                <c:pt idx="3661">
                  <c:v>2.9750787999999999</c:v>
                </c:pt>
                <c:pt idx="3662">
                  <c:v>2.9758916000000002</c:v>
                </c:pt>
                <c:pt idx="3663">
                  <c:v>2.9767041000000001</c:v>
                </c:pt>
                <c:pt idx="3664">
                  <c:v>2.9775166999999998</c:v>
                </c:pt>
                <c:pt idx="3665">
                  <c:v>2.9783293999999998</c:v>
                </c:pt>
                <c:pt idx="3666">
                  <c:v>2.979142</c:v>
                </c:pt>
                <c:pt idx="3667">
                  <c:v>2.9799547</c:v>
                </c:pt>
                <c:pt idx="3668">
                  <c:v>2.9807674999999998</c:v>
                </c:pt>
                <c:pt idx="3669">
                  <c:v>2.9815798</c:v>
                </c:pt>
                <c:pt idx="3670">
                  <c:v>2.9823925</c:v>
                </c:pt>
                <c:pt idx="3671">
                  <c:v>2.9832052999999998</c:v>
                </c:pt>
                <c:pt idx="3672">
                  <c:v>2.9840178000000002</c:v>
                </c:pt>
                <c:pt idx="3673">
                  <c:v>2.9848306</c:v>
                </c:pt>
                <c:pt idx="3674">
                  <c:v>2.9856430999999999</c:v>
                </c:pt>
                <c:pt idx="3675">
                  <c:v>2.9864557</c:v>
                </c:pt>
                <c:pt idx="3676">
                  <c:v>2.9872684</c:v>
                </c:pt>
                <c:pt idx="3677">
                  <c:v>2.9880811999999999</c:v>
                </c:pt>
                <c:pt idx="3678">
                  <c:v>2.9888937000000002</c:v>
                </c:pt>
                <c:pt idx="3679">
                  <c:v>2.9897065</c:v>
                </c:pt>
                <c:pt idx="3680">
                  <c:v>2.9905189999999999</c:v>
                </c:pt>
                <c:pt idx="3681">
                  <c:v>2.9913316000000001</c:v>
                </c:pt>
                <c:pt idx="3682">
                  <c:v>2.9921443000000001</c:v>
                </c:pt>
                <c:pt idx="3683">
                  <c:v>2.9929568999999998</c:v>
                </c:pt>
                <c:pt idx="3684">
                  <c:v>2.9937695999999998</c:v>
                </c:pt>
                <c:pt idx="3685">
                  <c:v>2.9945822</c:v>
                </c:pt>
                <c:pt idx="3686">
                  <c:v>2.9953946999999999</c:v>
                </c:pt>
                <c:pt idx="3687">
                  <c:v>2.9962075000000001</c:v>
                </c:pt>
                <c:pt idx="3688">
                  <c:v>2.9970202000000001</c:v>
                </c:pt>
                <c:pt idx="3689">
                  <c:v>2.9978327999999999</c:v>
                </c:pt>
                <c:pt idx="3690">
                  <c:v>2.9986453000000002</c:v>
                </c:pt>
                <c:pt idx="3691">
                  <c:v>2.9994581</c:v>
                </c:pt>
                <c:pt idx="3692">
                  <c:v>3.0002705999999999</c:v>
                </c:pt>
                <c:pt idx="3693">
                  <c:v>3.0010834000000002</c:v>
                </c:pt>
                <c:pt idx="3694">
                  <c:v>3.0018961000000002</c:v>
                </c:pt>
                <c:pt idx="3695">
                  <c:v>3.0027083999999999</c:v>
                </c:pt>
                <c:pt idx="3696">
                  <c:v>3.0035211999999998</c:v>
                </c:pt>
                <c:pt idx="3697">
                  <c:v>3.0043340000000001</c:v>
                </c:pt>
                <c:pt idx="3698">
                  <c:v>3.0051464999999999</c:v>
                </c:pt>
                <c:pt idx="3699">
                  <c:v>3.0059592999999998</c:v>
                </c:pt>
                <c:pt idx="3700">
                  <c:v>3.0067719999999998</c:v>
                </c:pt>
                <c:pt idx="3701">
                  <c:v>3.0075843</c:v>
                </c:pt>
                <c:pt idx="3702">
                  <c:v>3.0083970999999998</c:v>
                </c:pt>
                <c:pt idx="3703">
                  <c:v>3.0092099000000001</c:v>
                </c:pt>
                <c:pt idx="3704">
                  <c:v>3.0100224</c:v>
                </c:pt>
                <c:pt idx="3705">
                  <c:v>3.0108351999999998</c:v>
                </c:pt>
                <c:pt idx="3706">
                  <c:v>3.0116477000000001</c:v>
                </c:pt>
                <c:pt idx="3707">
                  <c:v>3.0124602</c:v>
                </c:pt>
                <c:pt idx="3708">
                  <c:v>3.0132729999999999</c:v>
                </c:pt>
                <c:pt idx="3709">
                  <c:v>3.0140855000000002</c:v>
                </c:pt>
                <c:pt idx="3710">
                  <c:v>3.0148983</c:v>
                </c:pt>
                <c:pt idx="3711">
                  <c:v>3.0157107999999999</c:v>
                </c:pt>
                <c:pt idx="3712">
                  <c:v>3.0165234000000001</c:v>
                </c:pt>
                <c:pt idx="3713">
                  <c:v>3.0173361000000001</c:v>
                </c:pt>
                <c:pt idx="3714">
                  <c:v>3.0181488999999999</c:v>
                </c:pt>
                <c:pt idx="3715">
                  <c:v>3.0189613999999998</c:v>
                </c:pt>
                <c:pt idx="3716">
                  <c:v>3.019774</c:v>
                </c:pt>
                <c:pt idx="3717">
                  <c:v>3.0205867</c:v>
                </c:pt>
                <c:pt idx="3718">
                  <c:v>3.0213993000000001</c:v>
                </c:pt>
                <c:pt idx="3719">
                  <c:v>3.0222120000000001</c:v>
                </c:pt>
                <c:pt idx="3720">
                  <c:v>3.0230248</c:v>
                </c:pt>
                <c:pt idx="3721">
                  <c:v>3.0238372999999998</c:v>
                </c:pt>
                <c:pt idx="3722">
                  <c:v>3.0246499</c:v>
                </c:pt>
                <c:pt idx="3723">
                  <c:v>3.0254626</c:v>
                </c:pt>
                <c:pt idx="3724">
                  <c:v>3.0262752000000002</c:v>
                </c:pt>
                <c:pt idx="3725">
                  <c:v>3.0270879000000002</c:v>
                </c:pt>
                <c:pt idx="3726">
                  <c:v>3.0279007</c:v>
                </c:pt>
                <c:pt idx="3727">
                  <c:v>3.0287130000000002</c:v>
                </c:pt>
                <c:pt idx="3728">
                  <c:v>3.0295258</c:v>
                </c:pt>
                <c:pt idx="3729">
                  <c:v>3.0303385</c:v>
                </c:pt>
                <c:pt idx="3730">
                  <c:v>3.0311511000000002</c:v>
                </c:pt>
                <c:pt idx="3731">
                  <c:v>3.0319638000000002</c:v>
                </c:pt>
                <c:pt idx="3732">
                  <c:v>3.0327763999999999</c:v>
                </c:pt>
                <c:pt idx="3733">
                  <c:v>3.0335888999999998</c:v>
                </c:pt>
                <c:pt idx="3734">
                  <c:v>3.0344017000000001</c:v>
                </c:pt>
                <c:pt idx="3735">
                  <c:v>3.0352142</c:v>
                </c:pt>
                <c:pt idx="3736">
                  <c:v>3.0360269999999998</c:v>
                </c:pt>
                <c:pt idx="3737">
                  <c:v>3.0368396999999998</c:v>
                </c:pt>
                <c:pt idx="3738">
                  <c:v>3.037652</c:v>
                </c:pt>
                <c:pt idx="3739">
                  <c:v>3.0384647999999999</c:v>
                </c:pt>
                <c:pt idx="3740">
                  <c:v>3.0392776000000001</c:v>
                </c:pt>
                <c:pt idx="3741">
                  <c:v>3.0400901</c:v>
                </c:pt>
                <c:pt idx="3742">
                  <c:v>3.0409028999999999</c:v>
                </c:pt>
                <c:pt idx="3743">
                  <c:v>3.0417154000000002</c:v>
                </c:pt>
                <c:pt idx="3744">
                  <c:v>3.0425279000000001</c:v>
                </c:pt>
                <c:pt idx="3745">
                  <c:v>3.0433406999999999</c:v>
                </c:pt>
                <c:pt idx="3746">
                  <c:v>3.0441535000000002</c:v>
                </c:pt>
                <c:pt idx="3747">
                  <c:v>3.0449660000000001</c:v>
                </c:pt>
                <c:pt idx="3748">
                  <c:v>3.0457784999999999</c:v>
                </c:pt>
                <c:pt idx="3749">
                  <c:v>3.0465912999999998</c:v>
                </c:pt>
                <c:pt idx="3750">
                  <c:v>3.0474038000000001</c:v>
                </c:pt>
                <c:pt idx="3751">
                  <c:v>3.0482165999999999</c:v>
                </c:pt>
                <c:pt idx="3752">
                  <c:v>3.0490293999999998</c:v>
                </c:pt>
                <c:pt idx="3753">
                  <c:v>3.0498416000000002</c:v>
                </c:pt>
                <c:pt idx="3754">
                  <c:v>3.0506544</c:v>
                </c:pt>
                <c:pt idx="3755">
                  <c:v>3.0514671999999998</c:v>
                </c:pt>
                <c:pt idx="3756">
                  <c:v>3.0522797000000002</c:v>
                </c:pt>
                <c:pt idx="3757">
                  <c:v>3.0530925</c:v>
                </c:pt>
                <c:pt idx="3758">
                  <c:v>3.0539049999999999</c:v>
                </c:pt>
                <c:pt idx="3759">
                  <c:v>3.0547175000000002</c:v>
                </c:pt>
                <c:pt idx="3760">
                  <c:v>3.0555303</c:v>
                </c:pt>
                <c:pt idx="3761">
                  <c:v>3.0563427999999999</c:v>
                </c:pt>
                <c:pt idx="3762">
                  <c:v>3.0571556000000002</c:v>
                </c:pt>
                <c:pt idx="3763">
                  <c:v>3.0579684</c:v>
                </c:pt>
                <c:pt idx="3764">
                  <c:v>3.0587806999999998</c:v>
                </c:pt>
                <c:pt idx="3765">
                  <c:v>3.0595933999999998</c:v>
                </c:pt>
                <c:pt idx="3766">
                  <c:v>3.0604062000000001</c:v>
                </c:pt>
                <c:pt idx="3767">
                  <c:v>3.0612187</c:v>
                </c:pt>
                <c:pt idx="3768">
                  <c:v>3.0620314999999998</c:v>
                </c:pt>
                <c:pt idx="3769">
                  <c:v>3.0628440000000001</c:v>
                </c:pt>
                <c:pt idx="3770">
                  <c:v>3.0636565999999998</c:v>
                </c:pt>
                <c:pt idx="3771">
                  <c:v>3.0644692999999998</c:v>
                </c:pt>
                <c:pt idx="3772">
                  <c:v>3.0652821000000001</c:v>
                </c:pt>
                <c:pt idx="3773">
                  <c:v>3.0660946</c:v>
                </c:pt>
                <c:pt idx="3774">
                  <c:v>3.0669072000000002</c:v>
                </c:pt>
                <c:pt idx="3775">
                  <c:v>3.0677199000000002</c:v>
                </c:pt>
                <c:pt idx="3776">
                  <c:v>3.0685324999999999</c:v>
                </c:pt>
                <c:pt idx="3777">
                  <c:v>3.0693451999999999</c:v>
                </c:pt>
                <c:pt idx="3778">
                  <c:v>3.0701580000000002</c:v>
                </c:pt>
                <c:pt idx="3779">
                  <c:v>3.0709705</c:v>
                </c:pt>
                <c:pt idx="3780">
                  <c:v>3.0717831000000002</c:v>
                </c:pt>
                <c:pt idx="3781">
                  <c:v>3.0725958000000002</c:v>
                </c:pt>
                <c:pt idx="3782">
                  <c:v>3.0734083999999999</c:v>
                </c:pt>
                <c:pt idx="3783">
                  <c:v>3.0742210999999999</c:v>
                </c:pt>
                <c:pt idx="3784">
                  <c:v>3.0750337000000001</c:v>
                </c:pt>
                <c:pt idx="3785">
                  <c:v>3.0758462</c:v>
                </c:pt>
                <c:pt idx="3786">
                  <c:v>3.0766589999999998</c:v>
                </c:pt>
                <c:pt idx="3787">
                  <c:v>3.0774715000000001</c:v>
                </c:pt>
                <c:pt idx="3788">
                  <c:v>3.0782843</c:v>
                </c:pt>
                <c:pt idx="3789">
                  <c:v>3.079097</c:v>
                </c:pt>
                <c:pt idx="3790">
                  <c:v>3.0799093000000002</c:v>
                </c:pt>
                <c:pt idx="3791">
                  <c:v>3.0807221</c:v>
                </c:pt>
                <c:pt idx="3792">
                  <c:v>3.0815348999999999</c:v>
                </c:pt>
                <c:pt idx="3793">
                  <c:v>3.0823474000000002</c:v>
                </c:pt>
                <c:pt idx="3794">
                  <c:v>3.0831602</c:v>
                </c:pt>
                <c:pt idx="3795">
                  <c:v>3.0839726999999999</c:v>
                </c:pt>
                <c:pt idx="3796">
                  <c:v>3.0847851999999998</c:v>
                </c:pt>
                <c:pt idx="3797">
                  <c:v>3.0855980000000001</c:v>
                </c:pt>
                <c:pt idx="3798">
                  <c:v>3.0864107999999999</c:v>
                </c:pt>
                <c:pt idx="3799">
                  <c:v>3.0872232999999998</c:v>
                </c:pt>
                <c:pt idx="3800">
                  <c:v>3.0880361000000001</c:v>
                </c:pt>
                <c:pt idx="3801">
                  <c:v>3.0888485999999999</c:v>
                </c:pt>
                <c:pt idx="3802">
                  <c:v>3.0896610999999998</c:v>
                </c:pt>
                <c:pt idx="3803">
                  <c:v>3.0904739000000001</c:v>
                </c:pt>
                <c:pt idx="3804">
                  <c:v>3.0912866999999999</c:v>
                </c:pt>
                <c:pt idx="3805">
                  <c:v>3.0920991999999998</c:v>
                </c:pt>
                <c:pt idx="3806">
                  <c:v>3.0929117000000002</c:v>
                </c:pt>
                <c:pt idx="3807">
                  <c:v>3.0937245</c:v>
                </c:pt>
                <c:pt idx="3808">
                  <c:v>3.0945369999999999</c:v>
                </c:pt>
                <c:pt idx="3809">
                  <c:v>3.0953498000000002</c:v>
                </c:pt>
                <c:pt idx="3810">
                  <c:v>3.0961623</c:v>
                </c:pt>
                <c:pt idx="3811">
                  <c:v>3.0969747999999999</c:v>
                </c:pt>
                <c:pt idx="3812">
                  <c:v>3.0977876000000002</c:v>
                </c:pt>
                <c:pt idx="3813">
                  <c:v>3.0986001000000001</c:v>
                </c:pt>
                <c:pt idx="3814">
                  <c:v>3.0994128999999999</c:v>
                </c:pt>
                <c:pt idx="3815">
                  <c:v>3.1002257000000002</c:v>
                </c:pt>
                <c:pt idx="3816">
                  <c:v>3.101038</c:v>
                </c:pt>
                <c:pt idx="3817">
                  <c:v>3.1018507</c:v>
                </c:pt>
                <c:pt idx="3818">
                  <c:v>3.1026634999999998</c:v>
                </c:pt>
                <c:pt idx="3819">
                  <c:v>3.1034760000000001</c:v>
                </c:pt>
                <c:pt idx="3820">
                  <c:v>3.1042888</c:v>
                </c:pt>
                <c:pt idx="3821">
                  <c:v>3.1051015999999998</c:v>
                </c:pt>
                <c:pt idx="3822">
                  <c:v>3.1059139</c:v>
                </c:pt>
                <c:pt idx="3823">
                  <c:v>3.1067266</c:v>
                </c:pt>
                <c:pt idx="3824">
                  <c:v>3.1075393999999998</c:v>
                </c:pt>
                <c:pt idx="3825">
                  <c:v>3.1083519000000002</c:v>
                </c:pt>
                <c:pt idx="3826">
                  <c:v>3.1091647</c:v>
                </c:pt>
                <c:pt idx="3827">
                  <c:v>3.1099771999999999</c:v>
                </c:pt>
                <c:pt idx="3828">
                  <c:v>3.1107898</c:v>
                </c:pt>
                <c:pt idx="3829">
                  <c:v>3.1116025</c:v>
                </c:pt>
                <c:pt idx="3830">
                  <c:v>3.1124152999999999</c:v>
                </c:pt>
                <c:pt idx="3831">
                  <c:v>3.1132278000000002</c:v>
                </c:pt>
                <c:pt idx="3832">
                  <c:v>3.1140403999999999</c:v>
                </c:pt>
                <c:pt idx="3833">
                  <c:v>3.1148530999999999</c:v>
                </c:pt>
                <c:pt idx="3834">
                  <c:v>3.1156657000000001</c:v>
                </c:pt>
                <c:pt idx="3835">
                  <c:v>3.1164784000000001</c:v>
                </c:pt>
                <c:pt idx="3836">
                  <c:v>3.1172909999999998</c:v>
                </c:pt>
                <c:pt idx="3837">
                  <c:v>3.1181035000000001</c:v>
                </c:pt>
                <c:pt idx="3838">
                  <c:v>3.1189163</c:v>
                </c:pt>
                <c:pt idx="3839">
                  <c:v>3.1197287999999999</c:v>
                </c:pt>
                <c:pt idx="3840">
                  <c:v>3.1205416000000001</c:v>
                </c:pt>
                <c:pt idx="3841">
                  <c:v>3.1213543000000001</c:v>
                </c:pt>
                <c:pt idx="3842">
                  <c:v>3.1221668999999999</c:v>
                </c:pt>
                <c:pt idx="3843">
                  <c:v>3.1229794000000002</c:v>
                </c:pt>
                <c:pt idx="3844">
                  <c:v>3.1237922</c:v>
                </c:pt>
                <c:pt idx="3845">
                  <c:v>3.1246046999999999</c:v>
                </c:pt>
                <c:pt idx="3846">
                  <c:v>3.1254175000000002</c:v>
                </c:pt>
                <c:pt idx="3847">
                  <c:v>3.1262302000000002</c:v>
                </c:pt>
                <c:pt idx="3848">
                  <c:v>3.1270424999999999</c:v>
                </c:pt>
                <c:pt idx="3849">
                  <c:v>3.1278552999999998</c:v>
                </c:pt>
                <c:pt idx="3850">
                  <c:v>3.1286681000000001</c:v>
                </c:pt>
                <c:pt idx="3851">
                  <c:v>3.1294805999999999</c:v>
                </c:pt>
                <c:pt idx="3852">
                  <c:v>3.1302933999999998</c:v>
                </c:pt>
                <c:pt idx="3853">
                  <c:v>3.1311059000000001</c:v>
                </c:pt>
                <c:pt idx="3854">
                  <c:v>3.1319184</c:v>
                </c:pt>
                <c:pt idx="3855">
                  <c:v>3.1327311999999998</c:v>
                </c:pt>
                <c:pt idx="3856">
                  <c:v>3.1335440000000001</c:v>
                </c:pt>
                <c:pt idx="3857">
                  <c:v>3.1343565</c:v>
                </c:pt>
                <c:pt idx="3858">
                  <c:v>3.1351689999999999</c:v>
                </c:pt>
                <c:pt idx="3859">
                  <c:v>3.1359818000000002</c:v>
                </c:pt>
                <c:pt idx="3860">
                  <c:v>3.1367943</c:v>
                </c:pt>
                <c:pt idx="3861">
                  <c:v>3.1376070999999999</c:v>
                </c:pt>
                <c:pt idx="3862">
                  <c:v>3.1384196000000002</c:v>
                </c:pt>
                <c:pt idx="3863">
                  <c:v>3.1392324</c:v>
                </c:pt>
                <c:pt idx="3864">
                  <c:v>3.1400448999999999</c:v>
                </c:pt>
                <c:pt idx="3865">
                  <c:v>3.1408575000000001</c:v>
                </c:pt>
                <c:pt idx="3866">
                  <c:v>3.1416702000000001</c:v>
                </c:pt>
                <c:pt idx="3867">
                  <c:v>3.1424829999999999</c:v>
                </c:pt>
                <c:pt idx="3868">
                  <c:v>3.1432954999999998</c:v>
                </c:pt>
                <c:pt idx="3869">
                  <c:v>3.1441081</c:v>
                </c:pt>
                <c:pt idx="3870">
                  <c:v>3.1449208</c:v>
                </c:pt>
                <c:pt idx="3871">
                  <c:v>3.1457334000000001</c:v>
                </c:pt>
                <c:pt idx="3872">
                  <c:v>3.1465461000000001</c:v>
                </c:pt>
                <c:pt idx="3873">
                  <c:v>3.1473589</c:v>
                </c:pt>
                <c:pt idx="3874">
                  <c:v>3.1481712000000002</c:v>
                </c:pt>
                <c:pt idx="3875">
                  <c:v>3.148984</c:v>
                </c:pt>
                <c:pt idx="3876">
                  <c:v>3.1497967</c:v>
                </c:pt>
                <c:pt idx="3877">
                  <c:v>3.1506093000000002</c:v>
                </c:pt>
                <c:pt idx="3878">
                  <c:v>3.1514220000000002</c:v>
                </c:pt>
                <c:pt idx="3879">
                  <c:v>3.1522348</c:v>
                </c:pt>
                <c:pt idx="3880">
                  <c:v>3.1530471000000002</c:v>
                </c:pt>
                <c:pt idx="3881">
                  <c:v>3.1538599</c:v>
                </c:pt>
                <c:pt idx="3882">
                  <c:v>3.1546726</c:v>
                </c:pt>
                <c:pt idx="3883">
                  <c:v>3.1554852000000002</c:v>
                </c:pt>
                <c:pt idx="3884">
                  <c:v>3.1562979000000002</c:v>
                </c:pt>
                <c:pt idx="3885">
                  <c:v>3.1571104999999999</c:v>
                </c:pt>
                <c:pt idx="3886">
                  <c:v>3.1579229999999998</c:v>
                </c:pt>
                <c:pt idx="3887">
                  <c:v>3.1587358000000001</c:v>
                </c:pt>
                <c:pt idx="3888">
                  <c:v>3.1595483</c:v>
                </c:pt>
                <c:pt idx="3889">
                  <c:v>3.1603610999999998</c:v>
                </c:pt>
                <c:pt idx="3890">
                  <c:v>3.1611736000000001</c:v>
                </c:pt>
                <c:pt idx="3891">
                  <c:v>3.1619861</c:v>
                </c:pt>
                <c:pt idx="3892">
                  <c:v>3.1627988999999999</c:v>
                </c:pt>
                <c:pt idx="3893">
                  <c:v>3.1636117000000001</c:v>
                </c:pt>
                <c:pt idx="3894">
                  <c:v>3.1644242</c:v>
                </c:pt>
                <c:pt idx="3895">
                  <c:v>3.1652366999999999</c:v>
                </c:pt>
                <c:pt idx="3896">
                  <c:v>3.1660495000000002</c:v>
                </c:pt>
                <c:pt idx="3897">
                  <c:v>3.1668620000000001</c:v>
                </c:pt>
                <c:pt idx="3898">
                  <c:v>3.1676747999999999</c:v>
                </c:pt>
                <c:pt idx="3899">
                  <c:v>3.1684874999999999</c:v>
                </c:pt>
                <c:pt idx="3900">
                  <c:v>3.1693001000000001</c:v>
                </c:pt>
                <c:pt idx="3901">
                  <c:v>3.1701125999999999</c:v>
                </c:pt>
                <c:pt idx="3902">
                  <c:v>3.1709253999999998</c:v>
                </c:pt>
                <c:pt idx="3903">
                  <c:v>3.1717379000000001</c:v>
                </c:pt>
                <c:pt idx="3904">
                  <c:v>3.1725506999999999</c:v>
                </c:pt>
                <c:pt idx="3905">
                  <c:v>3.1733633999999999</c:v>
                </c:pt>
                <c:pt idx="3906">
                  <c:v>3.1741757000000002</c:v>
                </c:pt>
                <c:pt idx="3907">
                  <c:v>3.1749885</c:v>
                </c:pt>
                <c:pt idx="3908">
                  <c:v>3.1758012999999998</c:v>
                </c:pt>
                <c:pt idx="3909">
                  <c:v>3.1766138000000002</c:v>
                </c:pt>
                <c:pt idx="3910">
                  <c:v>3.1774266</c:v>
                </c:pt>
                <c:pt idx="3911">
                  <c:v>3.1782390999999999</c:v>
                </c:pt>
                <c:pt idx="3912">
                  <c:v>3.1790516000000002</c:v>
                </c:pt>
                <c:pt idx="3913">
                  <c:v>3.1798644</c:v>
                </c:pt>
                <c:pt idx="3914">
                  <c:v>3.1806768999999999</c:v>
                </c:pt>
                <c:pt idx="3915">
                  <c:v>3.1814897000000002</c:v>
                </c:pt>
                <c:pt idx="3916">
                  <c:v>3.1823022000000001</c:v>
                </c:pt>
                <c:pt idx="3917">
                  <c:v>3.1831147999999998</c:v>
                </c:pt>
                <c:pt idx="3918">
                  <c:v>3.1839274999999998</c:v>
                </c:pt>
                <c:pt idx="3919">
                  <c:v>3.1847403000000001</c:v>
                </c:pt>
                <c:pt idx="3920">
                  <c:v>3.1855528</c:v>
                </c:pt>
                <c:pt idx="3921">
                  <c:v>3.1863655999999998</c:v>
                </c:pt>
                <c:pt idx="3922">
                  <c:v>3.1871781000000001</c:v>
                </c:pt>
                <c:pt idx="3923">
                  <c:v>3.1879906999999998</c:v>
                </c:pt>
                <c:pt idx="3924">
                  <c:v>3.1888033999999998</c:v>
                </c:pt>
                <c:pt idx="3925">
                  <c:v>3.1896162000000001</c:v>
                </c:pt>
                <c:pt idx="3926">
                  <c:v>3.1904287</c:v>
                </c:pt>
                <c:pt idx="3927">
                  <c:v>3.1912413000000002</c:v>
                </c:pt>
                <c:pt idx="3928">
                  <c:v>3.1920540000000002</c:v>
                </c:pt>
                <c:pt idx="3929">
                  <c:v>3.1928665999999999</c:v>
                </c:pt>
                <c:pt idx="3930">
                  <c:v>3.1936792999999999</c:v>
                </c:pt>
                <c:pt idx="3931">
                  <c:v>3.1944921000000002</c:v>
                </c:pt>
                <c:pt idx="3932">
                  <c:v>3.1953043999999999</c:v>
                </c:pt>
                <c:pt idx="3933">
                  <c:v>3.1961172000000002</c:v>
                </c:pt>
                <c:pt idx="3934">
                  <c:v>3.1969299000000002</c:v>
                </c:pt>
                <c:pt idx="3935">
                  <c:v>3.1977424999999999</c:v>
                </c:pt>
                <c:pt idx="3936">
                  <c:v>3.1985551999999999</c:v>
                </c:pt>
                <c:pt idx="3937">
                  <c:v>3.1993678000000001</c:v>
                </c:pt>
                <c:pt idx="3938">
                  <c:v>3.2001803</c:v>
                </c:pt>
                <c:pt idx="3939">
                  <c:v>3.2009930999999998</c:v>
                </c:pt>
                <c:pt idx="3940">
                  <c:v>3.2018056000000001</c:v>
                </c:pt>
                <c:pt idx="3941">
                  <c:v>3.2026184</c:v>
                </c:pt>
                <c:pt idx="3942">
                  <c:v>3.2034311</c:v>
                </c:pt>
                <c:pt idx="3943">
                  <c:v>3.2042434000000002</c:v>
                </c:pt>
                <c:pt idx="3944">
                  <c:v>3.2050562</c:v>
                </c:pt>
                <c:pt idx="3945">
                  <c:v>3.2058689999999999</c:v>
                </c:pt>
                <c:pt idx="3946">
                  <c:v>3.2066815000000002</c:v>
                </c:pt>
                <c:pt idx="3947">
                  <c:v>3.2074943</c:v>
                </c:pt>
                <c:pt idx="3948">
                  <c:v>3.2083067999999999</c:v>
                </c:pt>
                <c:pt idx="3949">
                  <c:v>3.2091192999999998</c:v>
                </c:pt>
                <c:pt idx="3950">
                  <c:v>3.2099321000000001</c:v>
                </c:pt>
                <c:pt idx="3951">
                  <c:v>3.2107448999999999</c:v>
                </c:pt>
                <c:pt idx="3952">
                  <c:v>3.2115573999999998</c:v>
                </c:pt>
                <c:pt idx="3953">
                  <c:v>3.2123699000000001</c:v>
                </c:pt>
                <c:pt idx="3954">
                  <c:v>3.2131826999999999</c:v>
                </c:pt>
                <c:pt idx="3955">
                  <c:v>3.2139951999999998</c:v>
                </c:pt>
                <c:pt idx="3956">
                  <c:v>3.2148080000000001</c:v>
                </c:pt>
                <c:pt idx="3957">
                  <c:v>3.2156207999999999</c:v>
                </c:pt>
                <c:pt idx="3958">
                  <c:v>3.2164329999999999</c:v>
                </c:pt>
                <c:pt idx="3959">
                  <c:v>3.2172458000000002</c:v>
                </c:pt>
                <c:pt idx="3960">
                  <c:v>3.2180586</c:v>
                </c:pt>
                <c:pt idx="3961">
                  <c:v>3.2188710999999999</c:v>
                </c:pt>
                <c:pt idx="3962">
                  <c:v>3.2196839000000002</c:v>
                </c:pt>
                <c:pt idx="3963">
                  <c:v>3.2204967</c:v>
                </c:pt>
                <c:pt idx="3964">
                  <c:v>3.2213088999999999</c:v>
                </c:pt>
                <c:pt idx="3965">
                  <c:v>3.2221217000000002</c:v>
                </c:pt>
                <c:pt idx="3966">
                  <c:v>3.2229342000000001</c:v>
                </c:pt>
                <c:pt idx="3967">
                  <c:v>3.2237469999999999</c:v>
                </c:pt>
                <c:pt idx="3968">
                  <c:v>3.2245598000000002</c:v>
                </c:pt>
                <c:pt idx="3969">
                  <c:v>3.2253721</c:v>
                </c:pt>
                <c:pt idx="3970">
                  <c:v>3.2261848</c:v>
                </c:pt>
                <c:pt idx="3971">
                  <c:v>3.2269975999999998</c:v>
                </c:pt>
                <c:pt idx="3972">
                  <c:v>3.2278101000000001</c:v>
                </c:pt>
                <c:pt idx="3973">
                  <c:v>3.2286229</c:v>
                </c:pt>
                <c:pt idx="3974">
                  <c:v>3.2294353999999998</c:v>
                </c:pt>
                <c:pt idx="3975">
                  <c:v>3.230248</c:v>
                </c:pt>
                <c:pt idx="3976">
                  <c:v>3.2310607</c:v>
                </c:pt>
                <c:pt idx="3977">
                  <c:v>3.2318734999999998</c:v>
                </c:pt>
                <c:pt idx="3978">
                  <c:v>3.2326860000000002</c:v>
                </c:pt>
                <c:pt idx="3979">
                  <c:v>3.2334985999999999</c:v>
                </c:pt>
                <c:pt idx="3980">
                  <c:v>3.2343112999999999</c:v>
                </c:pt>
                <c:pt idx="3981">
                  <c:v>3.2351239000000001</c:v>
                </c:pt>
                <c:pt idx="3982">
                  <c:v>3.2359366000000001</c:v>
                </c:pt>
                <c:pt idx="3983">
                  <c:v>3.2367493999999999</c:v>
                </c:pt>
                <c:pt idx="3984">
                  <c:v>3.2375619000000002</c:v>
                </c:pt>
                <c:pt idx="3985">
                  <c:v>3.2383744999999999</c:v>
                </c:pt>
                <c:pt idx="3986">
                  <c:v>3.2391871999999999</c:v>
                </c:pt>
                <c:pt idx="3987">
                  <c:v>3.2399998000000001</c:v>
                </c:pt>
                <c:pt idx="3988">
                  <c:v>3.2408125000000001</c:v>
                </c:pt>
                <c:pt idx="3989">
                  <c:v>3.2416252999999999</c:v>
                </c:pt>
                <c:pt idx="3990">
                  <c:v>3.2424376000000001</c:v>
                </c:pt>
                <c:pt idx="3991">
                  <c:v>3.2432504</c:v>
                </c:pt>
                <c:pt idx="3992">
                  <c:v>3.2440628999999999</c:v>
                </c:pt>
                <c:pt idx="3993">
                  <c:v>3.2448757000000001</c:v>
                </c:pt>
                <c:pt idx="3994">
                  <c:v>3.2456884000000001</c:v>
                </c:pt>
                <c:pt idx="3995">
                  <c:v>3.2465006999999999</c:v>
                </c:pt>
                <c:pt idx="3996">
                  <c:v>3.2473135000000002</c:v>
                </c:pt>
                <c:pt idx="3997">
                  <c:v>3.2481263</c:v>
                </c:pt>
                <c:pt idx="3998">
                  <c:v>3.2489387999999999</c:v>
                </c:pt>
                <c:pt idx="3999">
                  <c:v>3.2497516000000002</c:v>
                </c:pt>
                <c:pt idx="4000">
                  <c:v>3.2505643000000002</c:v>
                </c:pt>
                <c:pt idx="4001">
                  <c:v>3.2513766</c:v>
                </c:pt>
                <c:pt idx="4002">
                  <c:v>3.2521893999999998</c:v>
                </c:pt>
                <c:pt idx="4003">
                  <c:v>3.2530022000000001</c:v>
                </c:pt>
                <c:pt idx="4004">
                  <c:v>3.2538146999999999</c:v>
                </c:pt>
                <c:pt idx="4005">
                  <c:v>3.2546274999999998</c:v>
                </c:pt>
                <c:pt idx="4006">
                  <c:v>3.2554400000000001</c:v>
                </c:pt>
                <c:pt idx="4007">
                  <c:v>3.2562525</c:v>
                </c:pt>
                <c:pt idx="4008">
                  <c:v>3.2570652999999998</c:v>
                </c:pt>
                <c:pt idx="4009">
                  <c:v>3.2578781000000001</c:v>
                </c:pt>
                <c:pt idx="4010">
                  <c:v>3.2586906</c:v>
                </c:pt>
                <c:pt idx="4011">
                  <c:v>3.2595030999999999</c:v>
                </c:pt>
                <c:pt idx="4012">
                  <c:v>3.2603159000000002</c:v>
                </c:pt>
                <c:pt idx="4013">
                  <c:v>3.2611284</c:v>
                </c:pt>
                <c:pt idx="4014">
                  <c:v>3.2619411999999999</c:v>
                </c:pt>
                <c:pt idx="4015">
                  <c:v>3.2627540000000002</c:v>
                </c:pt>
                <c:pt idx="4016">
                  <c:v>3.2635662999999999</c:v>
                </c:pt>
                <c:pt idx="4017">
                  <c:v>3.2643789999999999</c:v>
                </c:pt>
                <c:pt idx="4018">
                  <c:v>3.2651916000000001</c:v>
                </c:pt>
                <c:pt idx="4019">
                  <c:v>3.2660043000000001</c:v>
                </c:pt>
                <c:pt idx="4020">
                  <c:v>3.2668170999999999</c:v>
                </c:pt>
                <c:pt idx="4021">
                  <c:v>3.2676295999999998</c:v>
                </c:pt>
                <c:pt idx="4022">
                  <c:v>3.2684422</c:v>
                </c:pt>
                <c:pt idx="4023">
                  <c:v>3.2692549</c:v>
                </c:pt>
                <c:pt idx="4024">
                  <c:v>3.2700675000000001</c:v>
                </c:pt>
                <c:pt idx="4025">
                  <c:v>3.2708802000000001</c:v>
                </c:pt>
                <c:pt idx="4026">
                  <c:v>3.271693</c:v>
                </c:pt>
                <c:pt idx="4027">
                  <c:v>3.2725053000000002</c:v>
                </c:pt>
                <c:pt idx="4028">
                  <c:v>3.2733181</c:v>
                </c:pt>
                <c:pt idx="4029">
                  <c:v>3.2741308</c:v>
                </c:pt>
                <c:pt idx="4030">
                  <c:v>3.2749434000000002</c:v>
                </c:pt>
                <c:pt idx="4031">
                  <c:v>3.2757561000000002</c:v>
                </c:pt>
                <c:pt idx="4032">
                  <c:v>3.2765686999999999</c:v>
                </c:pt>
                <c:pt idx="4033">
                  <c:v>3.2773812000000002</c:v>
                </c:pt>
                <c:pt idx="4034">
                  <c:v>3.2781940000000001</c:v>
                </c:pt>
                <c:pt idx="4035">
                  <c:v>3.2790067000000001</c:v>
                </c:pt>
                <c:pt idx="4036">
                  <c:v>3.2798193000000002</c:v>
                </c:pt>
                <c:pt idx="4037">
                  <c:v>3.2806318000000001</c:v>
                </c:pt>
                <c:pt idx="4038">
                  <c:v>3.2814445000000001</c:v>
                </c:pt>
                <c:pt idx="4039">
                  <c:v>3.2822570999999998</c:v>
                </c:pt>
                <c:pt idx="4040">
                  <c:v>3.2830697999999998</c:v>
                </c:pt>
                <c:pt idx="4041">
                  <c:v>3.2838826000000001</c:v>
                </c:pt>
                <c:pt idx="4042">
                  <c:v>3.2846951</c:v>
                </c:pt>
                <c:pt idx="4043">
                  <c:v>3.2855077000000001</c:v>
                </c:pt>
                <c:pt idx="4044">
                  <c:v>3.2863202</c:v>
                </c:pt>
                <c:pt idx="4045">
                  <c:v>3.2871329999999999</c:v>
                </c:pt>
                <c:pt idx="4046">
                  <c:v>3.2879456999999999</c:v>
                </c:pt>
                <c:pt idx="4047">
                  <c:v>3.2887583</c:v>
                </c:pt>
                <c:pt idx="4048">
                  <c:v>3.2895707999999999</c:v>
                </c:pt>
                <c:pt idx="4049">
                  <c:v>3.2903836000000002</c:v>
                </c:pt>
                <c:pt idx="4050">
                  <c:v>3.2911961000000001</c:v>
                </c:pt>
                <c:pt idx="4051">
                  <c:v>3.2920088999999999</c:v>
                </c:pt>
                <c:pt idx="4052">
                  <c:v>3.2928215999999999</c:v>
                </c:pt>
                <c:pt idx="4053">
                  <c:v>3.2936339000000001</c:v>
                </c:pt>
                <c:pt idx="4054">
                  <c:v>3.2944467</c:v>
                </c:pt>
                <c:pt idx="4055">
                  <c:v>3.2952594999999998</c:v>
                </c:pt>
                <c:pt idx="4056">
                  <c:v>3.2960720000000001</c:v>
                </c:pt>
                <c:pt idx="4057">
                  <c:v>3.2968847999999999</c:v>
                </c:pt>
                <c:pt idx="4058">
                  <c:v>3.2976972999999998</c:v>
                </c:pt>
                <c:pt idx="4059">
                  <c:v>3.2985098000000002</c:v>
                </c:pt>
                <c:pt idx="4060">
                  <c:v>3.2993226</c:v>
                </c:pt>
                <c:pt idx="4061">
                  <c:v>3.3001353999999998</c:v>
                </c:pt>
                <c:pt idx="4062">
                  <c:v>3.3009479000000002</c:v>
                </c:pt>
                <c:pt idx="4063">
                  <c:v>3.3017607</c:v>
                </c:pt>
                <c:pt idx="4064">
                  <c:v>3.3025731999999999</c:v>
                </c:pt>
                <c:pt idx="4065">
                  <c:v>3.3033857000000002</c:v>
                </c:pt>
                <c:pt idx="4066">
                  <c:v>3.3041985</c:v>
                </c:pt>
                <c:pt idx="4067">
                  <c:v>3.3050112999999999</c:v>
                </c:pt>
                <c:pt idx="4068">
                  <c:v>3.3058238000000002</c:v>
                </c:pt>
                <c:pt idx="4069">
                  <c:v>3.3066363000000001</c:v>
                </c:pt>
                <c:pt idx="4070">
                  <c:v>3.3074488999999998</c:v>
                </c:pt>
                <c:pt idx="4071">
                  <c:v>3.3082615999999998</c:v>
                </c:pt>
                <c:pt idx="4072">
                  <c:v>3.3090744000000001</c:v>
                </c:pt>
                <c:pt idx="4073">
                  <c:v>3.3098869</c:v>
                </c:pt>
                <c:pt idx="4074">
                  <c:v>3.3106995000000001</c:v>
                </c:pt>
                <c:pt idx="4075">
                  <c:v>3.3115122000000001</c:v>
                </c:pt>
                <c:pt idx="4076">
                  <c:v>3.3123247999999998</c:v>
                </c:pt>
                <c:pt idx="4077">
                  <c:v>3.3131374999999998</c:v>
                </c:pt>
                <c:pt idx="4078">
                  <c:v>3.3139503000000001</c:v>
                </c:pt>
                <c:pt idx="4079">
                  <c:v>3.3147625999999999</c:v>
                </c:pt>
                <c:pt idx="4080">
                  <c:v>3.3155754000000002</c:v>
                </c:pt>
                <c:pt idx="4081">
                  <c:v>3.3163881000000002</c:v>
                </c:pt>
                <c:pt idx="4082">
                  <c:v>3.3172006999999999</c:v>
                </c:pt>
                <c:pt idx="4083">
                  <c:v>3.3180133999999999</c:v>
                </c:pt>
                <c:pt idx="4084">
                  <c:v>3.3188262000000002</c:v>
                </c:pt>
                <c:pt idx="4085">
                  <c:v>3.3196384999999999</c:v>
                </c:pt>
                <c:pt idx="4086">
                  <c:v>3.3204513000000002</c:v>
                </c:pt>
                <c:pt idx="4087">
                  <c:v>3.3212640000000002</c:v>
                </c:pt>
                <c:pt idx="4088">
                  <c:v>3.3220765999999999</c:v>
                </c:pt>
                <c:pt idx="4089">
                  <c:v>3.3228892999999999</c:v>
                </c:pt>
                <c:pt idx="4090">
                  <c:v>3.3237019000000001</c:v>
                </c:pt>
                <c:pt idx="4091">
                  <c:v>3.3245144</c:v>
                </c:pt>
                <c:pt idx="4092">
                  <c:v>3.3253271999999998</c:v>
                </c:pt>
                <c:pt idx="4093">
                  <c:v>3.3261398999999998</c:v>
                </c:pt>
                <c:pt idx="4094">
                  <c:v>3.3269525</c:v>
                </c:pt>
                <c:pt idx="4095">
                  <c:v>3.3277649999999999</c:v>
                </c:pt>
                <c:pt idx="4096">
                  <c:v>3.3285775000000002</c:v>
                </c:pt>
                <c:pt idx="4097">
                  <c:v>3.3293903</c:v>
                </c:pt>
                <c:pt idx="4098">
                  <c:v>3.3302030999999999</c:v>
                </c:pt>
                <c:pt idx="4099">
                  <c:v>3.3310156000000002</c:v>
                </c:pt>
                <c:pt idx="4100">
                  <c:v>3.3318281000000001</c:v>
                </c:pt>
                <c:pt idx="4101">
                  <c:v>3.3326408999999999</c:v>
                </c:pt>
                <c:pt idx="4102">
                  <c:v>3.3334533999999998</c:v>
                </c:pt>
                <c:pt idx="4103">
                  <c:v>3.3342662000000001</c:v>
                </c:pt>
                <c:pt idx="4104">
                  <c:v>3.3350789999999999</c:v>
                </c:pt>
                <c:pt idx="4105">
                  <c:v>3.3358914999999998</c:v>
                </c:pt>
                <c:pt idx="4106">
                  <c:v>3.3367040000000001</c:v>
                </c:pt>
                <c:pt idx="4107">
                  <c:v>3.3375168</c:v>
                </c:pt>
                <c:pt idx="4108">
                  <c:v>3.3383292999999998</c:v>
                </c:pt>
                <c:pt idx="4109">
                  <c:v>3.3391421000000001</c:v>
                </c:pt>
                <c:pt idx="4110">
                  <c:v>3.3399548999999999</c:v>
                </c:pt>
                <c:pt idx="4111">
                  <c:v>3.3407670999999999</c:v>
                </c:pt>
                <c:pt idx="4112">
                  <c:v>3.3415799000000002</c:v>
                </c:pt>
                <c:pt idx="4113">
                  <c:v>3.3423927</c:v>
                </c:pt>
                <c:pt idx="4114">
                  <c:v>3.3432051999999999</c:v>
                </c:pt>
                <c:pt idx="4115">
                  <c:v>3.3440180000000002</c:v>
                </c:pt>
                <c:pt idx="4116">
                  <c:v>3.3448305</c:v>
                </c:pt>
                <c:pt idx="4117">
                  <c:v>3.3456429999999999</c:v>
                </c:pt>
                <c:pt idx="4118">
                  <c:v>3.3464558000000002</c:v>
                </c:pt>
                <c:pt idx="4119">
                  <c:v>3.3472686</c:v>
                </c:pt>
                <c:pt idx="4120">
                  <c:v>3.3480810999999999</c:v>
                </c:pt>
                <c:pt idx="4121">
                  <c:v>3.3488935999999998</c:v>
                </c:pt>
                <c:pt idx="4122">
                  <c:v>3.3497062</c:v>
                </c:pt>
                <c:pt idx="4123">
                  <c:v>3.3505189</c:v>
                </c:pt>
                <c:pt idx="4124">
                  <c:v>3.3513316999999998</c:v>
                </c:pt>
                <c:pt idx="4125">
                  <c:v>3.3521442000000001</c:v>
                </c:pt>
                <c:pt idx="4126">
                  <c:v>3.352957</c:v>
                </c:pt>
                <c:pt idx="4127">
                  <c:v>3.3537694999999998</c:v>
                </c:pt>
                <c:pt idx="4128">
                  <c:v>3.3545821</c:v>
                </c:pt>
                <c:pt idx="4129">
                  <c:v>3.3553948</c:v>
                </c:pt>
                <c:pt idx="4130">
                  <c:v>3.3562075999999998</c:v>
                </c:pt>
                <c:pt idx="4131">
                  <c:v>3.3570201000000002</c:v>
                </c:pt>
                <c:pt idx="4132">
                  <c:v>3.3578326999999999</c:v>
                </c:pt>
                <c:pt idx="4133">
                  <c:v>3.3586453999999999</c:v>
                </c:pt>
                <c:pt idx="4134">
                  <c:v>3.3594580000000001</c:v>
                </c:pt>
                <c:pt idx="4135">
                  <c:v>3.3602707000000001</c:v>
                </c:pt>
                <c:pt idx="4136">
                  <c:v>3.3610834999999999</c:v>
                </c:pt>
                <c:pt idx="4137">
                  <c:v>3.3618958000000001</c:v>
                </c:pt>
                <c:pt idx="4138">
                  <c:v>3.3627085999999999</c:v>
                </c:pt>
                <c:pt idx="4139">
                  <c:v>3.3635212999999999</c:v>
                </c:pt>
                <c:pt idx="4140">
                  <c:v>3.3643339000000001</c:v>
                </c:pt>
                <c:pt idx="4141">
                  <c:v>3.3651466000000001</c:v>
                </c:pt>
                <c:pt idx="4142">
                  <c:v>3.3659593999999999</c:v>
                </c:pt>
                <c:pt idx="4143">
                  <c:v>3.3667717000000001</c:v>
                </c:pt>
                <c:pt idx="4144">
                  <c:v>3.3675845</c:v>
                </c:pt>
                <c:pt idx="4145">
                  <c:v>3.3683972</c:v>
                </c:pt>
                <c:pt idx="4146">
                  <c:v>3.3692098000000001</c:v>
                </c:pt>
                <c:pt idx="4147">
                  <c:v>3.3700225000000001</c:v>
                </c:pt>
                <c:pt idx="4148">
                  <c:v>3.3708347999999999</c:v>
                </c:pt>
                <c:pt idx="4149">
                  <c:v>3.3716476000000002</c:v>
                </c:pt>
                <c:pt idx="4150">
                  <c:v>3.3724604</c:v>
                </c:pt>
                <c:pt idx="4151">
                  <c:v>3.3732728999999999</c:v>
                </c:pt>
                <c:pt idx="4152">
                  <c:v>3.3740857000000002</c:v>
                </c:pt>
                <c:pt idx="4153">
                  <c:v>3.3748982000000001</c:v>
                </c:pt>
                <c:pt idx="4154">
                  <c:v>3.3757107</c:v>
                </c:pt>
                <c:pt idx="4155">
                  <c:v>3.3765234999999998</c:v>
                </c:pt>
                <c:pt idx="4156">
                  <c:v>3.3773363000000001</c:v>
                </c:pt>
                <c:pt idx="4157">
                  <c:v>3.3781488</c:v>
                </c:pt>
                <c:pt idx="4158">
                  <c:v>3.3789612999999998</c:v>
                </c:pt>
                <c:pt idx="4159">
                  <c:v>3.3797741000000001</c:v>
                </c:pt>
                <c:pt idx="4160">
                  <c:v>3.3805866</c:v>
                </c:pt>
                <c:pt idx="4161">
                  <c:v>3.3813993999999998</c:v>
                </c:pt>
                <c:pt idx="4162">
                  <c:v>3.3822122000000001</c:v>
                </c:pt>
                <c:pt idx="4163">
                  <c:v>3.3830247</c:v>
                </c:pt>
                <c:pt idx="4164">
                  <c:v>3.3838371999999999</c:v>
                </c:pt>
                <c:pt idx="4165">
                  <c:v>3.3846500000000002</c:v>
                </c:pt>
                <c:pt idx="4166">
                  <c:v>3.3854625</c:v>
                </c:pt>
                <c:pt idx="4167">
                  <c:v>3.3862752999999999</c:v>
                </c:pt>
                <c:pt idx="4168">
                  <c:v>3.3870881000000002</c:v>
                </c:pt>
                <c:pt idx="4169">
                  <c:v>3.3879003999999999</c:v>
                </c:pt>
                <c:pt idx="4170">
                  <c:v>3.3887130999999999</c:v>
                </c:pt>
                <c:pt idx="4171">
                  <c:v>3.3895259000000002</c:v>
                </c:pt>
                <c:pt idx="4172">
                  <c:v>3.3903384000000001</c:v>
                </c:pt>
                <c:pt idx="4173">
                  <c:v>3.3911511999999999</c:v>
                </c:pt>
                <c:pt idx="4174">
                  <c:v>3.3919635000000001</c:v>
                </c:pt>
                <c:pt idx="4175">
                  <c:v>3.3927763</c:v>
                </c:pt>
                <c:pt idx="4176">
                  <c:v>3.393589</c:v>
                </c:pt>
                <c:pt idx="4177">
                  <c:v>3.3944016000000001</c:v>
                </c:pt>
                <c:pt idx="4178">
                  <c:v>3.3952143000000001</c:v>
                </c:pt>
                <c:pt idx="4179">
                  <c:v>3.3960268</c:v>
                </c:pt>
                <c:pt idx="4180">
                  <c:v>3.3968394000000002</c:v>
                </c:pt>
                <c:pt idx="4181">
                  <c:v>3.3976521000000002</c:v>
                </c:pt>
                <c:pt idx="4182">
                  <c:v>3.3984649</c:v>
                </c:pt>
                <c:pt idx="4183">
                  <c:v>3.3992773999999999</c:v>
                </c:pt>
                <c:pt idx="4184">
                  <c:v>3.4000902000000002</c:v>
                </c:pt>
                <c:pt idx="4185">
                  <c:v>3.4009027000000001</c:v>
                </c:pt>
                <c:pt idx="4186">
                  <c:v>3.4017153000000002</c:v>
                </c:pt>
                <c:pt idx="4187">
                  <c:v>3.4025280000000002</c:v>
                </c:pt>
                <c:pt idx="4188">
                  <c:v>3.4033408000000001</c:v>
                </c:pt>
                <c:pt idx="4189">
                  <c:v>3.4041532999999999</c:v>
                </c:pt>
                <c:pt idx="4190">
                  <c:v>3.4049659000000001</c:v>
                </c:pt>
                <c:pt idx="4191">
                  <c:v>3.4057786000000001</c:v>
                </c:pt>
                <c:pt idx="4192">
                  <c:v>3.4065911999999998</c:v>
                </c:pt>
                <c:pt idx="4193">
                  <c:v>3.4074038999999998</c:v>
                </c:pt>
                <c:pt idx="4194">
                  <c:v>3.4082167000000001</c:v>
                </c:pt>
                <c:pt idx="4195">
                  <c:v>3.4090289999999999</c:v>
                </c:pt>
                <c:pt idx="4196">
                  <c:v>3.4098418000000001</c:v>
                </c:pt>
                <c:pt idx="4197">
                  <c:v>3.4106543</c:v>
                </c:pt>
                <c:pt idx="4198">
                  <c:v>3.4114670999999999</c:v>
                </c:pt>
                <c:pt idx="4199">
                  <c:v>3.4122797999999999</c:v>
                </c:pt>
                <c:pt idx="4200">
                  <c:v>3.4130921000000001</c:v>
                </c:pt>
                <c:pt idx="4201">
                  <c:v>3.4139048999999999</c:v>
                </c:pt>
                <c:pt idx="4202">
                  <c:v>3.4147177000000002</c:v>
                </c:pt>
                <c:pt idx="4203">
                  <c:v>3.4155302000000001</c:v>
                </c:pt>
                <c:pt idx="4204">
                  <c:v>3.4163429999999999</c:v>
                </c:pt>
                <c:pt idx="4205">
                  <c:v>3.4171556999999999</c:v>
                </c:pt>
                <c:pt idx="4206">
                  <c:v>3.4179680000000001</c:v>
                </c:pt>
                <c:pt idx="4207">
                  <c:v>3.4187808</c:v>
                </c:pt>
                <c:pt idx="4208">
                  <c:v>3.4195935999999998</c:v>
                </c:pt>
                <c:pt idx="4209">
                  <c:v>3.4204061000000001</c:v>
                </c:pt>
                <c:pt idx="4210">
                  <c:v>3.4212189</c:v>
                </c:pt>
                <c:pt idx="4211">
                  <c:v>3.4220313999999998</c:v>
                </c:pt>
                <c:pt idx="4212">
                  <c:v>3.4228439000000002</c:v>
                </c:pt>
                <c:pt idx="4213">
                  <c:v>3.4236567</c:v>
                </c:pt>
                <c:pt idx="4214">
                  <c:v>3.4244694999999998</c:v>
                </c:pt>
                <c:pt idx="4215">
                  <c:v>3.4252820000000002</c:v>
                </c:pt>
                <c:pt idx="4216">
                  <c:v>3.4260945</c:v>
                </c:pt>
                <c:pt idx="4217">
                  <c:v>3.4269072999999999</c:v>
                </c:pt>
                <c:pt idx="4218">
                  <c:v>3.4277198000000002</c:v>
                </c:pt>
                <c:pt idx="4219">
                  <c:v>3.4285326</c:v>
                </c:pt>
                <c:pt idx="4220">
                  <c:v>3.4293453999999999</c:v>
                </c:pt>
                <c:pt idx="4221">
                  <c:v>3.4301577000000001</c:v>
                </c:pt>
                <c:pt idx="4222">
                  <c:v>3.4309704000000001</c:v>
                </c:pt>
                <c:pt idx="4223">
                  <c:v>3.4317829999999998</c:v>
                </c:pt>
                <c:pt idx="4224">
                  <c:v>3.4325956999999998</c:v>
                </c:pt>
                <c:pt idx="4225">
                  <c:v>3.4334085000000001</c:v>
                </c:pt>
                <c:pt idx="4226">
                  <c:v>3.434221</c:v>
                </c:pt>
                <c:pt idx="4227">
                  <c:v>3.4350336000000001</c:v>
                </c:pt>
                <c:pt idx="4228">
                  <c:v>3.4358463000000001</c:v>
                </c:pt>
                <c:pt idx="4229">
                  <c:v>3.4366588999999998</c:v>
                </c:pt>
                <c:pt idx="4230">
                  <c:v>3.4374715999999998</c:v>
                </c:pt>
                <c:pt idx="4231">
                  <c:v>3.4382844000000001</c:v>
                </c:pt>
                <c:pt idx="4232">
                  <c:v>3.4390966999999999</c:v>
                </c:pt>
                <c:pt idx="4233">
                  <c:v>3.4399095000000002</c:v>
                </c:pt>
                <c:pt idx="4234">
                  <c:v>3.4407222000000002</c:v>
                </c:pt>
                <c:pt idx="4235">
                  <c:v>3.4415347999999999</c:v>
                </c:pt>
                <c:pt idx="4236">
                  <c:v>3.4423474999999999</c:v>
                </c:pt>
                <c:pt idx="4237">
                  <c:v>3.4431601000000001</c:v>
                </c:pt>
                <c:pt idx="4238">
                  <c:v>3.4439725999999999</c:v>
                </c:pt>
                <c:pt idx="4239">
                  <c:v>3.4447854000000002</c:v>
                </c:pt>
                <c:pt idx="4240">
                  <c:v>3.4455981000000002</c:v>
                </c:pt>
                <c:pt idx="4241">
                  <c:v>3.4464106999999999</c:v>
                </c:pt>
                <c:pt idx="4242">
                  <c:v>3.4472231999999998</c:v>
                </c:pt>
                <c:pt idx="4243">
                  <c:v>3.4480360000000001</c:v>
                </c:pt>
                <c:pt idx="4244">
                  <c:v>3.4488485</c:v>
                </c:pt>
                <c:pt idx="4245">
                  <c:v>3.4496612999999998</c:v>
                </c:pt>
                <c:pt idx="4246">
                  <c:v>3.4504739999999998</c:v>
                </c:pt>
                <c:pt idx="4247">
                  <c:v>3.4512866</c:v>
                </c:pt>
                <c:pt idx="4248">
                  <c:v>3.4520990999999999</c:v>
                </c:pt>
                <c:pt idx="4249">
                  <c:v>3.4529116000000002</c:v>
                </c:pt>
                <c:pt idx="4250">
                  <c:v>3.4537244</c:v>
                </c:pt>
                <c:pt idx="4251">
                  <c:v>3.4545371999999999</c:v>
                </c:pt>
                <c:pt idx="4252">
                  <c:v>3.4553497000000002</c:v>
                </c:pt>
                <c:pt idx="4253">
                  <c:v>3.4561622000000001</c:v>
                </c:pt>
                <c:pt idx="4254">
                  <c:v>3.4569749999999999</c:v>
                </c:pt>
                <c:pt idx="4255">
                  <c:v>3.4577874999999998</c:v>
                </c:pt>
                <c:pt idx="4256">
                  <c:v>3.4586003000000001</c:v>
                </c:pt>
                <c:pt idx="4257">
                  <c:v>3.4594130999999999</c:v>
                </c:pt>
                <c:pt idx="4258">
                  <c:v>3.4602252999999998</c:v>
                </c:pt>
                <c:pt idx="4259">
                  <c:v>3.4610381000000001</c:v>
                </c:pt>
                <c:pt idx="4260">
                  <c:v>3.4618509</c:v>
                </c:pt>
                <c:pt idx="4261">
                  <c:v>3.4626633999999998</c:v>
                </c:pt>
                <c:pt idx="4262">
                  <c:v>3.4634762000000001</c:v>
                </c:pt>
                <c:pt idx="4263">
                  <c:v>3.4642887</c:v>
                </c:pt>
                <c:pt idx="4264">
                  <c:v>3.4651011999999999</c:v>
                </c:pt>
                <c:pt idx="4265">
                  <c:v>3.4659140000000002</c:v>
                </c:pt>
                <c:pt idx="4266">
                  <c:v>3.4667268</c:v>
                </c:pt>
                <c:pt idx="4267">
                  <c:v>3.4675392999999999</c:v>
                </c:pt>
                <c:pt idx="4268">
                  <c:v>3.4683521000000002</c:v>
                </c:pt>
                <c:pt idx="4269">
                  <c:v>3.4691646</c:v>
                </c:pt>
                <c:pt idx="4270">
                  <c:v>3.4699770999999999</c:v>
                </c:pt>
                <c:pt idx="4271">
                  <c:v>3.4707899000000002</c:v>
                </c:pt>
                <c:pt idx="4272">
                  <c:v>3.4716027</c:v>
                </c:pt>
                <c:pt idx="4273">
                  <c:v>3.4724151999999999</c:v>
                </c:pt>
                <c:pt idx="4274">
                  <c:v>3.4732276999999998</c:v>
                </c:pt>
                <c:pt idx="4275">
                  <c:v>3.4740403</c:v>
                </c:pt>
                <c:pt idx="4276">
                  <c:v>3.474853</c:v>
                </c:pt>
                <c:pt idx="4277">
                  <c:v>3.4756657999999998</c:v>
                </c:pt>
                <c:pt idx="4278">
                  <c:v>3.4764783000000001</c:v>
                </c:pt>
                <c:pt idx="4279">
                  <c:v>3.4772908999999999</c:v>
                </c:pt>
                <c:pt idx="4280">
                  <c:v>3.4781035999999999</c:v>
                </c:pt>
                <c:pt idx="4281">
                  <c:v>3.4789162</c:v>
                </c:pt>
                <c:pt idx="4282">
                  <c:v>3.4797289</c:v>
                </c:pt>
                <c:pt idx="4283">
                  <c:v>3.4805416999999998</c:v>
                </c:pt>
                <c:pt idx="4284">
                  <c:v>3.4813542000000002</c:v>
                </c:pt>
                <c:pt idx="4285">
                  <c:v>3.4821667999999999</c:v>
                </c:pt>
                <c:pt idx="4286">
                  <c:v>3.4829794999999999</c:v>
                </c:pt>
                <c:pt idx="4287">
                  <c:v>3.4837921000000001</c:v>
                </c:pt>
                <c:pt idx="4288">
                  <c:v>3.4846048000000001</c:v>
                </c:pt>
                <c:pt idx="4289">
                  <c:v>3.4854175999999999</c:v>
                </c:pt>
                <c:pt idx="4290">
                  <c:v>3.4862299000000001</c:v>
                </c:pt>
                <c:pt idx="4291">
                  <c:v>3.4870426999999999</c:v>
                </c:pt>
                <c:pt idx="4292">
                  <c:v>3.4878553999999999</c:v>
                </c:pt>
                <c:pt idx="4293">
                  <c:v>3.4886680000000001</c:v>
                </c:pt>
                <c:pt idx="4294">
                  <c:v>3.4894807000000001</c:v>
                </c:pt>
                <c:pt idx="4295">
                  <c:v>3.4902932999999998</c:v>
                </c:pt>
                <c:pt idx="4296">
                  <c:v>3.4911058000000001</c:v>
                </c:pt>
                <c:pt idx="4297">
                  <c:v>3.4919186</c:v>
                </c:pt>
                <c:pt idx="4298">
                  <c:v>3.4927313</c:v>
                </c:pt>
                <c:pt idx="4299">
                  <c:v>3.4935439000000001</c:v>
                </c:pt>
                <c:pt idx="4300">
                  <c:v>3.4943564</c:v>
                </c:pt>
                <c:pt idx="4301">
                  <c:v>3.4951688999999999</c:v>
                </c:pt>
                <c:pt idx="4302">
                  <c:v>3.4959817000000002</c:v>
                </c:pt>
                <c:pt idx="4303">
                  <c:v>3.4967945</c:v>
                </c:pt>
                <c:pt idx="4304">
                  <c:v>3.4976069999999999</c:v>
                </c:pt>
                <c:pt idx="4305">
                  <c:v>3.4984198000000002</c:v>
                </c:pt>
                <c:pt idx="4306">
                  <c:v>3.4992323000000001</c:v>
                </c:pt>
                <c:pt idx="4307">
                  <c:v>3.5000448</c:v>
                </c:pt>
                <c:pt idx="4308">
                  <c:v>3.5008575999999998</c:v>
                </c:pt>
                <c:pt idx="4309">
                  <c:v>3.5016704000000001</c:v>
                </c:pt>
                <c:pt idx="4310">
                  <c:v>3.5024829</c:v>
                </c:pt>
                <c:pt idx="4311">
                  <c:v>3.5032953999999998</c:v>
                </c:pt>
                <c:pt idx="4312">
                  <c:v>3.5041082000000001</c:v>
                </c:pt>
                <c:pt idx="4313">
                  <c:v>3.5049207</c:v>
                </c:pt>
                <c:pt idx="4314">
                  <c:v>3.5057334999999998</c:v>
                </c:pt>
                <c:pt idx="4315">
                  <c:v>3.5065463000000001</c:v>
                </c:pt>
                <c:pt idx="4316">
                  <c:v>3.5073585999999999</c:v>
                </c:pt>
                <c:pt idx="4317">
                  <c:v>3.5081712999999999</c:v>
                </c:pt>
                <c:pt idx="4318">
                  <c:v>3.5089841000000002</c:v>
                </c:pt>
                <c:pt idx="4319">
                  <c:v>3.5097966</c:v>
                </c:pt>
                <c:pt idx="4320">
                  <c:v>3.5106093999999999</c:v>
                </c:pt>
                <c:pt idx="4321">
                  <c:v>3.5114219000000002</c:v>
                </c:pt>
                <c:pt idx="4322">
                  <c:v>3.5122344000000001</c:v>
                </c:pt>
                <c:pt idx="4323">
                  <c:v>3.5130471999999999</c:v>
                </c:pt>
                <c:pt idx="4324">
                  <c:v>3.5138600000000002</c:v>
                </c:pt>
                <c:pt idx="4325">
                  <c:v>3.5146725000000001</c:v>
                </c:pt>
                <c:pt idx="4326">
                  <c:v>3.5154852999999999</c:v>
                </c:pt>
                <c:pt idx="4327">
                  <c:v>3.5162976000000001</c:v>
                </c:pt>
                <c:pt idx="4328">
                  <c:v>3.5171103000000001</c:v>
                </c:pt>
                <c:pt idx="4329">
                  <c:v>3.5179231</c:v>
                </c:pt>
                <c:pt idx="4330">
                  <c:v>3.5187355999999999</c:v>
                </c:pt>
                <c:pt idx="4331">
                  <c:v>3.5195484000000001</c:v>
                </c:pt>
                <c:pt idx="4332">
                  <c:v>3.5203609</c:v>
                </c:pt>
                <c:pt idx="4333">
                  <c:v>3.5211735000000002</c:v>
                </c:pt>
                <c:pt idx="4334">
                  <c:v>3.5219862000000002</c:v>
                </c:pt>
                <c:pt idx="4335">
                  <c:v>3.522799</c:v>
                </c:pt>
                <c:pt idx="4336">
                  <c:v>3.5236114999999999</c:v>
                </c:pt>
                <c:pt idx="4337">
                  <c:v>3.5244241000000001</c:v>
                </c:pt>
                <c:pt idx="4338">
                  <c:v>3.5252368000000001</c:v>
                </c:pt>
                <c:pt idx="4339">
                  <c:v>3.5260493999999998</c:v>
                </c:pt>
                <c:pt idx="4340">
                  <c:v>3.5268620999999998</c:v>
                </c:pt>
                <c:pt idx="4341">
                  <c:v>3.5276749000000001</c:v>
                </c:pt>
                <c:pt idx="4342">
                  <c:v>3.5284871999999998</c:v>
                </c:pt>
                <c:pt idx="4343">
                  <c:v>3.5293000000000001</c:v>
                </c:pt>
                <c:pt idx="4344">
                  <c:v>3.5301127000000001</c:v>
                </c:pt>
                <c:pt idx="4345">
                  <c:v>3.5309252999999998</c:v>
                </c:pt>
                <c:pt idx="4346">
                  <c:v>3.5317379999999998</c:v>
                </c:pt>
                <c:pt idx="4347">
                  <c:v>3.5325508000000001</c:v>
                </c:pt>
                <c:pt idx="4348">
                  <c:v>3.5333630999999999</c:v>
                </c:pt>
                <c:pt idx="4349">
                  <c:v>3.5341759000000001</c:v>
                </c:pt>
                <c:pt idx="4350">
                  <c:v>3.5349886000000001</c:v>
                </c:pt>
                <c:pt idx="4351">
                  <c:v>3.5358011999999999</c:v>
                </c:pt>
                <c:pt idx="4352">
                  <c:v>3.5366138999999999</c:v>
                </c:pt>
                <c:pt idx="4353">
                  <c:v>3.5374262000000001</c:v>
                </c:pt>
                <c:pt idx="4354">
                  <c:v>3.5382389999999999</c:v>
                </c:pt>
                <c:pt idx="4355">
                  <c:v>3.5390518000000002</c:v>
                </c:pt>
                <c:pt idx="4356">
                  <c:v>3.5398643000000001</c:v>
                </c:pt>
                <c:pt idx="4357">
                  <c:v>3.5406770999999999</c:v>
                </c:pt>
                <c:pt idx="4358">
                  <c:v>3.5414895999999998</c:v>
                </c:pt>
                <c:pt idx="4359">
                  <c:v>3.5423021000000001</c:v>
                </c:pt>
                <c:pt idx="4360">
                  <c:v>3.5431149</c:v>
                </c:pt>
                <c:pt idx="4361">
                  <c:v>3.5439276999999998</c:v>
                </c:pt>
                <c:pt idx="4362">
                  <c:v>3.5447402000000001</c:v>
                </c:pt>
                <c:pt idx="4363">
                  <c:v>3.5455527</c:v>
                </c:pt>
                <c:pt idx="4364">
                  <c:v>3.5463654999999998</c:v>
                </c:pt>
                <c:pt idx="4365">
                  <c:v>3.5471780000000002</c:v>
                </c:pt>
                <c:pt idx="4366">
                  <c:v>3.5479908</c:v>
                </c:pt>
                <c:pt idx="4367">
                  <c:v>3.5488035999999998</c:v>
                </c:pt>
                <c:pt idx="4368">
                  <c:v>3.5496161000000002</c:v>
                </c:pt>
                <c:pt idx="4369">
                  <c:v>3.5504286</c:v>
                </c:pt>
                <c:pt idx="4370">
                  <c:v>3.5512413999999999</c:v>
                </c:pt>
                <c:pt idx="4371">
                  <c:v>3.5520539000000002</c:v>
                </c:pt>
                <c:pt idx="4372">
                  <c:v>3.5528667</c:v>
                </c:pt>
                <c:pt idx="4373">
                  <c:v>3.5536794999999999</c:v>
                </c:pt>
                <c:pt idx="4374">
                  <c:v>3.5544918000000001</c:v>
                </c:pt>
                <c:pt idx="4375">
                  <c:v>3.5553045000000001</c:v>
                </c:pt>
                <c:pt idx="4376">
                  <c:v>3.5561172999999999</c:v>
                </c:pt>
                <c:pt idx="4377">
                  <c:v>3.5569297999999998</c:v>
                </c:pt>
                <c:pt idx="4378">
                  <c:v>3.5577426000000001</c:v>
                </c:pt>
                <c:pt idx="4379">
                  <c:v>3.5585548999999999</c:v>
                </c:pt>
                <c:pt idx="4380">
                  <c:v>3.5593677000000001</c:v>
                </c:pt>
                <c:pt idx="4381">
                  <c:v>3.5601804000000001</c:v>
                </c:pt>
                <c:pt idx="4382">
                  <c:v>3.5609929999999999</c:v>
                </c:pt>
                <c:pt idx="4383">
                  <c:v>3.5618056999999999</c:v>
                </c:pt>
                <c:pt idx="4384">
                  <c:v>3.5626183</c:v>
                </c:pt>
                <c:pt idx="4385">
                  <c:v>3.5634307999999999</c:v>
                </c:pt>
                <c:pt idx="4386">
                  <c:v>3.5642436000000002</c:v>
                </c:pt>
                <c:pt idx="4387">
                  <c:v>3.5650563000000002</c:v>
                </c:pt>
                <c:pt idx="4388">
                  <c:v>3.5658688999999999</c:v>
                </c:pt>
                <c:pt idx="4389">
                  <c:v>3.5666815999999999</c:v>
                </c:pt>
                <c:pt idx="4390">
                  <c:v>3.5674942000000001</c:v>
                </c:pt>
                <c:pt idx="4391">
                  <c:v>3.5683066999999999</c:v>
                </c:pt>
                <c:pt idx="4392">
                  <c:v>3.5691194999999998</c:v>
                </c:pt>
                <c:pt idx="4393">
                  <c:v>3.5699322000000002</c:v>
                </c:pt>
                <c:pt idx="4394">
                  <c:v>3.5707447999999999</c:v>
                </c:pt>
                <c:pt idx="4395">
                  <c:v>3.5715572999999998</c:v>
                </c:pt>
                <c:pt idx="4396">
                  <c:v>3.5723701000000001</c:v>
                </c:pt>
                <c:pt idx="4397">
                  <c:v>3.5731826</c:v>
                </c:pt>
                <c:pt idx="4398">
                  <c:v>3.5739953999999998</c:v>
                </c:pt>
                <c:pt idx="4399">
                  <c:v>3.5748080999999998</c:v>
                </c:pt>
                <c:pt idx="4400">
                  <c:v>3.5756204</c:v>
                </c:pt>
                <c:pt idx="4401">
                  <c:v>3.5764331999999999</c:v>
                </c:pt>
                <c:pt idx="4402">
                  <c:v>3.5772460000000001</c:v>
                </c:pt>
                <c:pt idx="4403">
                  <c:v>3.5780585</c:v>
                </c:pt>
                <c:pt idx="4404">
                  <c:v>3.5788712999999999</c:v>
                </c:pt>
                <c:pt idx="4405">
                  <c:v>3.5796838000000002</c:v>
                </c:pt>
                <c:pt idx="4406">
                  <c:v>3.5804963000000001</c:v>
                </c:pt>
                <c:pt idx="4407">
                  <c:v>3.5813090999999999</c:v>
                </c:pt>
                <c:pt idx="4408">
                  <c:v>3.5821215999999998</c:v>
                </c:pt>
                <c:pt idx="4409">
                  <c:v>3.5829344000000001</c:v>
                </c:pt>
                <c:pt idx="4410">
                  <c:v>3.5837471000000001</c:v>
                </c:pt>
                <c:pt idx="4411">
                  <c:v>3.5845593999999998</c:v>
                </c:pt>
                <c:pt idx="4412">
                  <c:v>3.5853722000000001</c:v>
                </c:pt>
                <c:pt idx="4413">
                  <c:v>3.586185</c:v>
                </c:pt>
                <c:pt idx="4414">
                  <c:v>3.5869974999999998</c:v>
                </c:pt>
                <c:pt idx="4415">
                  <c:v>3.5878103000000001</c:v>
                </c:pt>
                <c:pt idx="4416">
                  <c:v>3.5886228</c:v>
                </c:pt>
                <c:pt idx="4417">
                  <c:v>3.5894352999999999</c:v>
                </c:pt>
                <c:pt idx="4418">
                  <c:v>3.5902481000000002</c:v>
                </c:pt>
                <c:pt idx="4419">
                  <c:v>3.5910609</c:v>
                </c:pt>
                <c:pt idx="4420">
                  <c:v>3.5918733999999999</c:v>
                </c:pt>
                <c:pt idx="4421">
                  <c:v>3.5926859000000002</c:v>
                </c:pt>
                <c:pt idx="4422">
                  <c:v>3.5934987</c:v>
                </c:pt>
                <c:pt idx="4423">
                  <c:v>3.5943111999999999</c:v>
                </c:pt>
                <c:pt idx="4424">
                  <c:v>3.5951240000000002</c:v>
                </c:pt>
                <c:pt idx="4425">
                  <c:v>3.5959368</c:v>
                </c:pt>
                <c:pt idx="4426">
                  <c:v>3.5967492999999999</c:v>
                </c:pt>
                <c:pt idx="4427">
                  <c:v>3.5975617999999998</c:v>
                </c:pt>
                <c:pt idx="4428">
                  <c:v>3.5983746000000001</c:v>
                </c:pt>
                <c:pt idx="4429">
                  <c:v>3.5991871</c:v>
                </c:pt>
                <c:pt idx="4430">
                  <c:v>3.5999998999999998</c:v>
                </c:pt>
                <c:pt idx="4431">
                  <c:v>3.6008124000000001</c:v>
                </c:pt>
                <c:pt idx="4432">
                  <c:v>3.6016249999999999</c:v>
                </c:pt>
                <c:pt idx="4433">
                  <c:v>3.6024376999999999</c:v>
                </c:pt>
                <c:pt idx="4434">
                  <c:v>3.6032503</c:v>
                </c:pt>
                <c:pt idx="4435">
                  <c:v>3.604063</c:v>
                </c:pt>
                <c:pt idx="4436">
                  <c:v>3.6048757999999999</c:v>
                </c:pt>
                <c:pt idx="4437">
                  <c:v>3.6056881000000001</c:v>
                </c:pt>
                <c:pt idx="4438">
                  <c:v>3.6065008999999999</c:v>
                </c:pt>
                <c:pt idx="4439">
                  <c:v>3.6073135999999999</c:v>
                </c:pt>
                <c:pt idx="4440">
                  <c:v>3.6081262000000001</c:v>
                </c:pt>
                <c:pt idx="4441">
                  <c:v>3.6089389000000001</c:v>
                </c:pt>
                <c:pt idx="4442">
                  <c:v>3.6097514999999998</c:v>
                </c:pt>
                <c:pt idx="4443">
                  <c:v>3.6105640000000001</c:v>
                </c:pt>
                <c:pt idx="4444">
                  <c:v>3.6113767999999999</c:v>
                </c:pt>
                <c:pt idx="4445">
                  <c:v>3.6121894999999999</c:v>
                </c:pt>
                <c:pt idx="4446">
                  <c:v>3.6130021000000001</c:v>
                </c:pt>
                <c:pt idx="4447">
                  <c:v>3.6138148000000001</c:v>
                </c:pt>
                <c:pt idx="4448">
                  <c:v>3.6146273999999998</c:v>
                </c:pt>
                <c:pt idx="4449">
                  <c:v>3.6154399000000002</c:v>
                </c:pt>
                <c:pt idx="4450">
                  <c:v>3.6162527</c:v>
                </c:pt>
                <c:pt idx="4451">
                  <c:v>3.6170654</c:v>
                </c:pt>
                <c:pt idx="4452">
                  <c:v>3.6178780000000001</c:v>
                </c:pt>
                <c:pt idx="4453">
                  <c:v>3.6186905</c:v>
                </c:pt>
                <c:pt idx="4454">
                  <c:v>3.6195032999999999</c:v>
                </c:pt>
                <c:pt idx="4455">
                  <c:v>3.6203158000000002</c:v>
                </c:pt>
                <c:pt idx="4456">
                  <c:v>3.6211286</c:v>
                </c:pt>
                <c:pt idx="4457">
                  <c:v>3.6219410999999999</c:v>
                </c:pt>
                <c:pt idx="4458">
                  <c:v>3.6227535999999998</c:v>
                </c:pt>
                <c:pt idx="4459">
                  <c:v>3.6235664000000001</c:v>
                </c:pt>
                <c:pt idx="4460">
                  <c:v>3.6243789</c:v>
                </c:pt>
                <c:pt idx="4461">
                  <c:v>3.6251916999999998</c:v>
                </c:pt>
                <c:pt idx="4462">
                  <c:v>3.6260045000000001</c:v>
                </c:pt>
                <c:pt idx="4463">
                  <c:v>3.6268167</c:v>
                </c:pt>
                <c:pt idx="4464">
                  <c:v>3.6276294999999998</c:v>
                </c:pt>
                <c:pt idx="4465">
                  <c:v>3.6284423000000001</c:v>
                </c:pt>
                <c:pt idx="4466">
                  <c:v>3.6292548</c:v>
                </c:pt>
                <c:pt idx="4467">
                  <c:v>3.6300675999999998</c:v>
                </c:pt>
                <c:pt idx="4468">
                  <c:v>3.6308804000000001</c:v>
                </c:pt>
                <c:pt idx="4469">
                  <c:v>3.6316926</c:v>
                </c:pt>
                <c:pt idx="4470">
                  <c:v>3.6325053999999999</c:v>
                </c:pt>
                <c:pt idx="4471">
                  <c:v>3.6333182000000002</c:v>
                </c:pt>
                <c:pt idx="4472">
                  <c:v>3.6341307</c:v>
                </c:pt>
                <c:pt idx="4473">
                  <c:v>3.6349434999999999</c:v>
                </c:pt>
                <c:pt idx="4474">
                  <c:v>3.6357560000000002</c:v>
                </c:pt>
                <c:pt idx="4475">
                  <c:v>3.6365685000000001</c:v>
                </c:pt>
                <c:pt idx="4476">
                  <c:v>3.6373812999999999</c:v>
                </c:pt>
                <c:pt idx="4477">
                  <c:v>3.6381941000000002</c:v>
                </c:pt>
                <c:pt idx="4478">
                  <c:v>3.6390066000000001</c:v>
                </c:pt>
                <c:pt idx="4479">
                  <c:v>3.6398191</c:v>
                </c:pt>
                <c:pt idx="4480">
                  <c:v>3.6406318999999998</c:v>
                </c:pt>
                <c:pt idx="4481">
                  <c:v>3.6414444000000001</c:v>
                </c:pt>
                <c:pt idx="4482">
                  <c:v>3.6422572</c:v>
                </c:pt>
                <c:pt idx="4483">
                  <c:v>3.6430696999999999</c:v>
                </c:pt>
                <c:pt idx="4484">
                  <c:v>3.6438823</c:v>
                </c:pt>
                <c:pt idx="4485">
                  <c:v>3.644695</c:v>
                </c:pt>
                <c:pt idx="4486">
                  <c:v>3.6455076000000002</c:v>
                </c:pt>
                <c:pt idx="4487">
                  <c:v>3.6463203000000002</c:v>
                </c:pt>
                <c:pt idx="4488">
                  <c:v>3.6471331</c:v>
                </c:pt>
                <c:pt idx="4489">
                  <c:v>3.6479455999999999</c:v>
                </c:pt>
                <c:pt idx="4490">
                  <c:v>3.6487582000000001</c:v>
                </c:pt>
                <c:pt idx="4491">
                  <c:v>3.6495709000000001</c:v>
                </c:pt>
                <c:pt idx="4492">
                  <c:v>3.6503834999999998</c:v>
                </c:pt>
                <c:pt idx="4493">
                  <c:v>3.6511961999999998</c:v>
                </c:pt>
                <c:pt idx="4494">
                  <c:v>3.6520090000000001</c:v>
                </c:pt>
                <c:pt idx="4495">
                  <c:v>3.6528212999999998</c:v>
                </c:pt>
                <c:pt idx="4496">
                  <c:v>3.6536341000000001</c:v>
                </c:pt>
                <c:pt idx="4497">
                  <c:v>3.6544468000000001</c:v>
                </c:pt>
                <c:pt idx="4498">
                  <c:v>3.6552593999999998</c:v>
                </c:pt>
                <c:pt idx="4499">
                  <c:v>3.6560720999999998</c:v>
                </c:pt>
                <c:pt idx="4500">
                  <c:v>3.6568847</c:v>
                </c:pt>
                <c:pt idx="4501">
                  <c:v>3.6576971999999999</c:v>
                </c:pt>
                <c:pt idx="4502">
                  <c:v>3.6585100000000002</c:v>
                </c:pt>
                <c:pt idx="4503">
                  <c:v>3.6593227000000002</c:v>
                </c:pt>
                <c:pt idx="4504">
                  <c:v>3.6601352999999999</c:v>
                </c:pt>
                <c:pt idx="4505">
                  <c:v>3.6609478000000002</c:v>
                </c:pt>
                <c:pt idx="4506">
                  <c:v>3.6617606</c:v>
                </c:pt>
                <c:pt idx="4507">
                  <c:v>3.6625730999999999</c:v>
                </c:pt>
                <c:pt idx="4508">
                  <c:v>3.6633859000000002</c:v>
                </c:pt>
                <c:pt idx="4509">
                  <c:v>3.6641984000000001</c:v>
                </c:pt>
                <c:pt idx="4510">
                  <c:v>3.6650111999999999</c:v>
                </c:pt>
                <c:pt idx="4511">
                  <c:v>3.6658236999999998</c:v>
                </c:pt>
                <c:pt idx="4512">
                  <c:v>3.6666362000000001</c:v>
                </c:pt>
                <c:pt idx="4513">
                  <c:v>3.667449</c:v>
                </c:pt>
                <c:pt idx="4514">
                  <c:v>3.6682617999999998</c:v>
                </c:pt>
                <c:pt idx="4515">
                  <c:v>3.6690743000000001</c:v>
                </c:pt>
                <c:pt idx="4516">
                  <c:v>3.6698868</c:v>
                </c:pt>
                <c:pt idx="4517">
                  <c:v>3.6706995999999998</c:v>
                </c:pt>
                <c:pt idx="4518">
                  <c:v>3.6715121000000002</c:v>
                </c:pt>
                <c:pt idx="4519">
                  <c:v>3.6723249</c:v>
                </c:pt>
                <c:pt idx="4520">
                  <c:v>3.6731376999999998</c:v>
                </c:pt>
                <c:pt idx="4521">
                  <c:v>3.67395</c:v>
                </c:pt>
                <c:pt idx="4522">
                  <c:v>3.6747627</c:v>
                </c:pt>
                <c:pt idx="4523">
                  <c:v>3.6755754999999999</c:v>
                </c:pt>
                <c:pt idx="4524">
                  <c:v>3.6763880000000002</c:v>
                </c:pt>
                <c:pt idx="4525">
                  <c:v>3.6772008</c:v>
                </c:pt>
                <c:pt idx="4526">
                  <c:v>3.6780132999999999</c:v>
                </c:pt>
                <c:pt idx="4527">
                  <c:v>3.6788259000000001</c:v>
                </c:pt>
                <c:pt idx="4528">
                  <c:v>3.6796386000000001</c:v>
                </c:pt>
                <c:pt idx="4529">
                  <c:v>3.6804513999999999</c:v>
                </c:pt>
                <c:pt idx="4530">
                  <c:v>3.6812638999999998</c:v>
                </c:pt>
                <c:pt idx="4531">
                  <c:v>3.6820767000000001</c:v>
                </c:pt>
                <c:pt idx="4532">
                  <c:v>3.6828892</c:v>
                </c:pt>
                <c:pt idx="4533">
                  <c:v>3.6837018000000001</c:v>
                </c:pt>
                <c:pt idx="4534">
                  <c:v>3.6845145000000001</c:v>
                </c:pt>
                <c:pt idx="4535">
                  <c:v>3.6853270999999999</c:v>
                </c:pt>
                <c:pt idx="4536">
                  <c:v>3.6861397999999999</c:v>
                </c:pt>
                <c:pt idx="4537">
                  <c:v>3.6869524</c:v>
                </c:pt>
                <c:pt idx="4538">
                  <c:v>3.6877648999999999</c:v>
                </c:pt>
                <c:pt idx="4539">
                  <c:v>3.6885777000000002</c:v>
                </c:pt>
                <c:pt idx="4540">
                  <c:v>3.6893904000000002</c:v>
                </c:pt>
                <c:pt idx="4541">
                  <c:v>3.6902029999999999</c:v>
                </c:pt>
                <c:pt idx="4542">
                  <c:v>3.6910154999999998</c:v>
                </c:pt>
                <c:pt idx="4543">
                  <c:v>3.6918283000000001</c:v>
                </c:pt>
                <c:pt idx="4544">
                  <c:v>3.6926407999999999</c:v>
                </c:pt>
                <c:pt idx="4545">
                  <c:v>3.6934535999999998</c:v>
                </c:pt>
                <c:pt idx="4546">
                  <c:v>3.6942662999999998</c:v>
                </c:pt>
                <c:pt idx="4547">
                  <c:v>3.6950788000000001</c:v>
                </c:pt>
                <c:pt idx="4548">
                  <c:v>3.6958913999999998</c:v>
                </c:pt>
                <c:pt idx="4549">
                  <c:v>3.6967040999999998</c:v>
                </c:pt>
                <c:pt idx="4550">
                  <c:v>3.6975167</c:v>
                </c:pt>
                <c:pt idx="4551">
                  <c:v>3.6983294</c:v>
                </c:pt>
                <c:pt idx="4552">
                  <c:v>3.6991421999999998</c:v>
                </c:pt>
                <c:pt idx="4553">
                  <c:v>3.6999545</c:v>
                </c:pt>
                <c:pt idx="4554">
                  <c:v>3.7007672999999999</c:v>
                </c:pt>
                <c:pt idx="4555">
                  <c:v>3.7015799999999999</c:v>
                </c:pt>
                <c:pt idx="4556">
                  <c:v>3.7023926</c:v>
                </c:pt>
                <c:pt idx="4557">
                  <c:v>3.7032053</c:v>
                </c:pt>
                <c:pt idx="4558">
                  <c:v>3.7040179000000002</c:v>
                </c:pt>
                <c:pt idx="4559">
                  <c:v>3.7048304000000001</c:v>
                </c:pt>
                <c:pt idx="4560">
                  <c:v>3.7056431999999999</c:v>
                </c:pt>
                <c:pt idx="4561">
                  <c:v>3.7064556999999998</c:v>
                </c:pt>
                <c:pt idx="4562">
                  <c:v>3.7072685000000001</c:v>
                </c:pt>
                <c:pt idx="4563">
                  <c:v>3.708081</c:v>
                </c:pt>
                <c:pt idx="4564">
                  <c:v>3.7088934999999998</c:v>
                </c:pt>
                <c:pt idx="4565">
                  <c:v>3.7097063000000001</c:v>
                </c:pt>
                <c:pt idx="4566">
                  <c:v>3.7105191</c:v>
                </c:pt>
                <c:pt idx="4567">
                  <c:v>3.7113315999999998</c:v>
                </c:pt>
                <c:pt idx="4568">
                  <c:v>3.7121444000000001</c:v>
                </c:pt>
                <c:pt idx="4569">
                  <c:v>3.7129569</c:v>
                </c:pt>
                <c:pt idx="4570">
                  <c:v>3.7137693999999999</c:v>
                </c:pt>
                <c:pt idx="4571">
                  <c:v>3.7145822000000002</c:v>
                </c:pt>
                <c:pt idx="4572">
                  <c:v>3.715395</c:v>
                </c:pt>
                <c:pt idx="4573">
                  <c:v>3.7162074999999999</c:v>
                </c:pt>
                <c:pt idx="4574">
                  <c:v>3.7170200000000002</c:v>
                </c:pt>
                <c:pt idx="4575">
                  <c:v>3.7178328</c:v>
                </c:pt>
                <c:pt idx="4576">
                  <c:v>3.7186452999999999</c:v>
                </c:pt>
                <c:pt idx="4577">
                  <c:v>3.7194581000000002</c:v>
                </c:pt>
                <c:pt idx="4578">
                  <c:v>3.7202709</c:v>
                </c:pt>
                <c:pt idx="4579">
                  <c:v>3.7210831999999998</c:v>
                </c:pt>
                <c:pt idx="4580">
                  <c:v>3.7218958999999998</c:v>
                </c:pt>
                <c:pt idx="4581">
                  <c:v>3.7227087000000001</c:v>
                </c:pt>
                <c:pt idx="4582">
                  <c:v>3.7235212</c:v>
                </c:pt>
                <c:pt idx="4583">
                  <c:v>3.7243339999999998</c:v>
                </c:pt>
                <c:pt idx="4584">
                  <c:v>3.7251465000000001</c:v>
                </c:pt>
                <c:pt idx="4585">
                  <c:v>3.7259590999999999</c:v>
                </c:pt>
                <c:pt idx="4586">
                  <c:v>3.7267717999999999</c:v>
                </c:pt>
                <c:pt idx="4587">
                  <c:v>3.7275844</c:v>
                </c:pt>
                <c:pt idx="4588">
                  <c:v>3.7283971</c:v>
                </c:pt>
                <c:pt idx="4589">
                  <c:v>3.7292098999999999</c:v>
                </c:pt>
                <c:pt idx="4590">
                  <c:v>3.7300224000000002</c:v>
                </c:pt>
                <c:pt idx="4591">
                  <c:v>3.7308352</c:v>
                </c:pt>
                <c:pt idx="4592">
                  <c:v>3.7316474999999998</c:v>
                </c:pt>
                <c:pt idx="4593">
                  <c:v>3.7324600000000001</c:v>
                </c:pt>
                <c:pt idx="4594">
                  <c:v>3.7332727999999999</c:v>
                </c:pt>
                <c:pt idx="4595">
                  <c:v>3.7340855999999998</c:v>
                </c:pt>
                <c:pt idx="4596">
                  <c:v>3.7348981000000001</c:v>
                </c:pt>
                <c:pt idx="4597">
                  <c:v>3.7357108999999999</c:v>
                </c:pt>
                <c:pt idx="4598">
                  <c:v>3.7365235999999999</c:v>
                </c:pt>
                <c:pt idx="4599">
                  <c:v>3.7373362000000001</c:v>
                </c:pt>
                <c:pt idx="4600">
                  <c:v>3.7381489000000001</c:v>
                </c:pt>
                <c:pt idx="4601">
                  <c:v>3.7389616999999999</c:v>
                </c:pt>
                <c:pt idx="4602">
                  <c:v>3.7397741999999998</c:v>
                </c:pt>
                <c:pt idx="4603">
                  <c:v>3.7405865</c:v>
                </c:pt>
                <c:pt idx="4604">
                  <c:v>3.7413992999999999</c:v>
                </c:pt>
                <c:pt idx="4605">
                  <c:v>3.7422118000000002</c:v>
                </c:pt>
                <c:pt idx="4606">
                  <c:v>3.7430246</c:v>
                </c:pt>
                <c:pt idx="4607">
                  <c:v>3.7438373999999999</c:v>
                </c:pt>
                <c:pt idx="4608">
                  <c:v>3.7446499000000002</c:v>
                </c:pt>
                <c:pt idx="4609">
                  <c:v>3.7454627</c:v>
                </c:pt>
                <c:pt idx="4610">
                  <c:v>3.7462751999999999</c:v>
                </c:pt>
                <c:pt idx="4611">
                  <c:v>3.7470880000000002</c:v>
                </c:pt>
                <c:pt idx="4612">
                  <c:v>3.7479007000000002</c:v>
                </c:pt>
                <c:pt idx="4613">
                  <c:v>3.7487127999999998</c:v>
                </c:pt>
                <c:pt idx="4614">
                  <c:v>3.7495254999999998</c:v>
                </c:pt>
                <c:pt idx="4615">
                  <c:v>3.7503383000000001</c:v>
                </c:pt>
                <c:pt idx="4616">
                  <c:v>3.7511508</c:v>
                </c:pt>
                <c:pt idx="4617">
                  <c:v>3.7519635999999998</c:v>
                </c:pt>
                <c:pt idx="4618">
                  <c:v>3.7527764000000001</c:v>
                </c:pt>
                <c:pt idx="4619">
                  <c:v>3.7535889</c:v>
                </c:pt>
                <c:pt idx="4620">
                  <c:v>3.7544016999999998</c:v>
                </c:pt>
                <c:pt idx="4621">
                  <c:v>3.7552145000000001</c:v>
                </c:pt>
                <c:pt idx="4622">
                  <c:v>3.756027</c:v>
                </c:pt>
                <c:pt idx="4623">
                  <c:v>3.7568397999999998</c:v>
                </c:pt>
                <c:pt idx="4624">
                  <c:v>3.7576520000000002</c:v>
                </c:pt>
                <c:pt idx="4625">
                  <c:v>3.7584645999999999</c:v>
                </c:pt>
                <c:pt idx="4626">
                  <c:v>3.7592772999999999</c:v>
                </c:pt>
                <c:pt idx="4627">
                  <c:v>3.7600901000000002</c:v>
                </c:pt>
                <c:pt idx="4628">
                  <c:v>3.7609026000000001</c:v>
                </c:pt>
                <c:pt idx="4629">
                  <c:v>3.7617153999999999</c:v>
                </c:pt>
                <c:pt idx="4630">
                  <c:v>3.7625282000000002</c:v>
                </c:pt>
                <c:pt idx="4631">
                  <c:v>3.7633407000000001</c:v>
                </c:pt>
                <c:pt idx="4632">
                  <c:v>3.7641534999999999</c:v>
                </c:pt>
                <c:pt idx="4633">
                  <c:v>3.7649659999999998</c:v>
                </c:pt>
                <c:pt idx="4634">
                  <c:v>3.7657783</c:v>
                </c:pt>
                <c:pt idx="4635">
                  <c:v>3.7665910999999999</c:v>
                </c:pt>
                <c:pt idx="4636">
                  <c:v>3.7674037999999999</c:v>
                </c:pt>
                <c:pt idx="4637">
                  <c:v>3.7682164</c:v>
                </c:pt>
                <c:pt idx="4638">
                  <c:v>3.7690291</c:v>
                </c:pt>
                <c:pt idx="4639">
                  <c:v>3.7698417000000002</c:v>
                </c:pt>
                <c:pt idx="4640">
                  <c:v>3.7706544000000002</c:v>
                </c:pt>
                <c:pt idx="4641">
                  <c:v>3.7714672</c:v>
                </c:pt>
                <c:pt idx="4642">
                  <c:v>3.7722796999999999</c:v>
                </c:pt>
                <c:pt idx="4643">
                  <c:v>3.7730925000000002</c:v>
                </c:pt>
                <c:pt idx="4644">
                  <c:v>3.7739053</c:v>
                </c:pt>
                <c:pt idx="4645">
                  <c:v>3.7747172999999998</c:v>
                </c:pt>
                <c:pt idx="4646">
                  <c:v>3.7755301000000001</c:v>
                </c:pt>
                <c:pt idx="4647">
                  <c:v>3.7763428999999999</c:v>
                </c:pt>
                <c:pt idx="4648">
                  <c:v>3.7771553999999998</c:v>
                </c:pt>
                <c:pt idx="4649">
                  <c:v>3.7779682000000001</c:v>
                </c:pt>
                <c:pt idx="4650">
                  <c:v>3.7787809000000001</c:v>
                </c:pt>
                <c:pt idx="4651">
                  <c:v>3.7795934999999998</c:v>
                </c:pt>
                <c:pt idx="4652">
                  <c:v>3.7804061999999998</c:v>
                </c:pt>
                <c:pt idx="4653">
                  <c:v>3.7812190000000001</c:v>
                </c:pt>
                <c:pt idx="4654">
                  <c:v>3.7820315</c:v>
                </c:pt>
                <c:pt idx="4655">
                  <c:v>3.7828438000000002</c:v>
                </c:pt>
                <c:pt idx="4656">
                  <c:v>3.7836566</c:v>
                </c:pt>
                <c:pt idx="4657">
                  <c:v>3.7844690999999999</c:v>
                </c:pt>
                <c:pt idx="4658">
                  <c:v>3.7852819000000002</c:v>
                </c:pt>
                <c:pt idx="4659">
                  <c:v>3.7860947</c:v>
                </c:pt>
                <c:pt idx="4660">
                  <c:v>3.7869071999999999</c:v>
                </c:pt>
                <c:pt idx="4661">
                  <c:v>3.7877200000000002</c:v>
                </c:pt>
                <c:pt idx="4662">
                  <c:v>3.7885325000000001</c:v>
                </c:pt>
                <c:pt idx="4663">
                  <c:v>3.7893452999999999</c:v>
                </c:pt>
                <c:pt idx="4664">
                  <c:v>3.7901579999999999</c:v>
                </c:pt>
                <c:pt idx="4665">
                  <c:v>3.7909706000000001</c:v>
                </c:pt>
                <c:pt idx="4666">
                  <c:v>3.7917828999999998</c:v>
                </c:pt>
                <c:pt idx="4667">
                  <c:v>3.7925955999999998</c:v>
                </c:pt>
                <c:pt idx="4668">
                  <c:v>3.7934082</c:v>
                </c:pt>
                <c:pt idx="4669">
                  <c:v>3.7942209</c:v>
                </c:pt>
                <c:pt idx="4670">
                  <c:v>3.7950336999999998</c:v>
                </c:pt>
                <c:pt idx="4671">
                  <c:v>3.7958462000000002</c:v>
                </c:pt>
                <c:pt idx="4672">
                  <c:v>3.796659</c:v>
                </c:pt>
                <c:pt idx="4673">
                  <c:v>3.7974717999999998</c:v>
                </c:pt>
                <c:pt idx="4674">
                  <c:v>3.7982843000000002</c:v>
                </c:pt>
                <c:pt idx="4675">
                  <c:v>3.7990971</c:v>
                </c:pt>
                <c:pt idx="4676">
                  <c:v>3.7999094000000002</c:v>
                </c:pt>
                <c:pt idx="4677">
                  <c:v>3.8007219000000001</c:v>
                </c:pt>
                <c:pt idx="4678">
                  <c:v>3.8015346999999999</c:v>
                </c:pt>
                <c:pt idx="4679">
                  <c:v>3.8023473999999999</c:v>
                </c:pt>
                <c:pt idx="4680">
                  <c:v>3.8031600000000001</c:v>
                </c:pt>
                <c:pt idx="4681">
                  <c:v>3.8039727000000001</c:v>
                </c:pt>
                <c:pt idx="4682">
                  <c:v>3.8047854999999999</c:v>
                </c:pt>
                <c:pt idx="4683">
                  <c:v>3.8055979999999998</c:v>
                </c:pt>
                <c:pt idx="4684">
                  <c:v>3.8064108000000001</c:v>
                </c:pt>
                <c:pt idx="4685">
                  <c:v>3.8072233</c:v>
                </c:pt>
                <c:pt idx="4686">
                  <c:v>3.8080360999999998</c:v>
                </c:pt>
                <c:pt idx="4687">
                  <c:v>3.8088484</c:v>
                </c:pt>
                <c:pt idx="4688">
                  <c:v>3.8096611</c:v>
                </c:pt>
                <c:pt idx="4689">
                  <c:v>3.8104737000000002</c:v>
                </c:pt>
                <c:pt idx="4690">
                  <c:v>3.8112864000000002</c:v>
                </c:pt>
                <c:pt idx="4691">
                  <c:v>3.8120989999999999</c:v>
                </c:pt>
                <c:pt idx="4692">
                  <c:v>3.8129116999999999</c:v>
                </c:pt>
                <c:pt idx="4693">
                  <c:v>3.8137245000000002</c:v>
                </c:pt>
                <c:pt idx="4694">
                  <c:v>3.8145370000000001</c:v>
                </c:pt>
                <c:pt idx="4695">
                  <c:v>3.8153497999999999</c:v>
                </c:pt>
                <c:pt idx="4696">
                  <c:v>3.8161626000000002</c:v>
                </c:pt>
                <c:pt idx="4697">
                  <c:v>3.8169746</c:v>
                </c:pt>
                <c:pt idx="4698">
                  <c:v>3.8177873999999998</c:v>
                </c:pt>
                <c:pt idx="4699">
                  <c:v>3.8186002000000001</c:v>
                </c:pt>
                <c:pt idx="4700">
                  <c:v>3.8194127</c:v>
                </c:pt>
                <c:pt idx="4701">
                  <c:v>3.8202254999999998</c:v>
                </c:pt>
                <c:pt idx="4702">
                  <c:v>3.8210381999999998</c:v>
                </c:pt>
                <c:pt idx="4703">
                  <c:v>3.8218508</c:v>
                </c:pt>
                <c:pt idx="4704">
                  <c:v>3.8226635</c:v>
                </c:pt>
                <c:pt idx="4705">
                  <c:v>3.8234762999999998</c:v>
                </c:pt>
                <c:pt idx="4706">
                  <c:v>3.8242888000000002</c:v>
                </c:pt>
                <c:pt idx="4707">
                  <c:v>3.8251016</c:v>
                </c:pt>
                <c:pt idx="4708">
                  <c:v>3.8259139000000002</c:v>
                </c:pt>
                <c:pt idx="4709">
                  <c:v>3.8267264000000001</c:v>
                </c:pt>
                <c:pt idx="4710">
                  <c:v>3.8275391999999999</c:v>
                </c:pt>
                <c:pt idx="4711">
                  <c:v>3.8283520000000002</c:v>
                </c:pt>
                <c:pt idx="4712">
                  <c:v>3.8291645000000001</c:v>
                </c:pt>
                <c:pt idx="4713">
                  <c:v>3.8299772999999999</c:v>
                </c:pt>
                <c:pt idx="4714">
                  <c:v>3.8307897999999998</c:v>
                </c:pt>
                <c:pt idx="4715">
                  <c:v>3.8316026000000001</c:v>
                </c:pt>
                <c:pt idx="4716">
                  <c:v>3.8324153000000001</c:v>
                </c:pt>
                <c:pt idx="4717">
                  <c:v>3.8332278999999998</c:v>
                </c:pt>
                <c:pt idx="4718">
                  <c:v>3.8340402</c:v>
                </c:pt>
                <c:pt idx="4719">
                  <c:v>3.8348529</c:v>
                </c:pt>
                <c:pt idx="4720">
                  <c:v>3.8356655000000002</c:v>
                </c:pt>
                <c:pt idx="4721">
                  <c:v>3.8364782000000002</c:v>
                </c:pt>
                <c:pt idx="4722">
                  <c:v>3.837291</c:v>
                </c:pt>
                <c:pt idx="4723">
                  <c:v>3.8381034999999999</c:v>
                </c:pt>
                <c:pt idx="4724">
                  <c:v>3.8389163000000002</c:v>
                </c:pt>
                <c:pt idx="4725">
                  <c:v>3.8397291</c:v>
                </c:pt>
                <c:pt idx="4726">
                  <c:v>3.8405415999999999</c:v>
                </c:pt>
                <c:pt idx="4727">
                  <c:v>3.8413544000000002</c:v>
                </c:pt>
                <c:pt idx="4728">
                  <c:v>3.8421671000000002</c:v>
                </c:pt>
                <c:pt idx="4729">
                  <c:v>3.8429791999999998</c:v>
                </c:pt>
                <c:pt idx="4730">
                  <c:v>3.8437920000000001</c:v>
                </c:pt>
                <c:pt idx="4731">
                  <c:v>3.8446047000000001</c:v>
                </c:pt>
                <c:pt idx="4732">
                  <c:v>3.8454172999999998</c:v>
                </c:pt>
                <c:pt idx="4733">
                  <c:v>3.8462299999999998</c:v>
                </c:pt>
                <c:pt idx="4734">
                  <c:v>3.8470428000000001</c:v>
                </c:pt>
                <c:pt idx="4735">
                  <c:v>3.8478553</c:v>
                </c:pt>
                <c:pt idx="4736">
                  <c:v>3.8486680999999998</c:v>
                </c:pt>
                <c:pt idx="4737">
                  <c:v>3.8494806000000001</c:v>
                </c:pt>
                <c:pt idx="4738">
                  <c:v>3.8502934</c:v>
                </c:pt>
                <c:pt idx="4739">
                  <c:v>3.8511057000000002</c:v>
                </c:pt>
                <c:pt idx="4740">
                  <c:v>3.8519185</c:v>
                </c:pt>
                <c:pt idx="4741">
                  <c:v>3.8527309999999999</c:v>
                </c:pt>
                <c:pt idx="4742">
                  <c:v>3.8535438000000002</c:v>
                </c:pt>
                <c:pt idx="4743">
                  <c:v>3.8543563000000001</c:v>
                </c:pt>
                <c:pt idx="4744">
                  <c:v>3.8551690999999999</c:v>
                </c:pt>
                <c:pt idx="4745">
                  <c:v>3.8559817999999999</c:v>
                </c:pt>
                <c:pt idx="4746">
                  <c:v>3.8567944000000001</c:v>
                </c:pt>
                <c:pt idx="4747">
                  <c:v>3.8576071000000001</c:v>
                </c:pt>
                <c:pt idx="4748">
                  <c:v>3.8584198999999999</c:v>
                </c:pt>
                <c:pt idx="4749">
                  <c:v>3.8592323999999998</c:v>
                </c:pt>
                <c:pt idx="4750">
                  <c:v>3.8600447</c:v>
                </c:pt>
                <c:pt idx="4751">
                  <c:v>3.8608574999999998</c:v>
                </c:pt>
                <c:pt idx="4752">
                  <c:v>3.8616700000000002</c:v>
                </c:pt>
                <c:pt idx="4753">
                  <c:v>3.8624828</c:v>
                </c:pt>
                <c:pt idx="4754">
                  <c:v>3.8632955999999998</c:v>
                </c:pt>
                <c:pt idx="4755">
                  <c:v>3.8641081000000002</c:v>
                </c:pt>
                <c:pt idx="4756">
                  <c:v>3.8649209</c:v>
                </c:pt>
                <c:pt idx="4757">
                  <c:v>3.8657336</c:v>
                </c:pt>
                <c:pt idx="4758">
                  <c:v>3.8665462000000002</c:v>
                </c:pt>
                <c:pt idx="4759">
                  <c:v>3.8673589000000002</c:v>
                </c:pt>
                <c:pt idx="4760">
                  <c:v>3.8681714999999999</c:v>
                </c:pt>
                <c:pt idx="4761">
                  <c:v>3.8689836999999998</c:v>
                </c:pt>
                <c:pt idx="4762">
                  <c:v>3.8697965000000001</c:v>
                </c:pt>
                <c:pt idx="4763">
                  <c:v>3.8706092999999999</c:v>
                </c:pt>
                <c:pt idx="4764">
                  <c:v>3.8714217999999998</c:v>
                </c:pt>
                <c:pt idx="4765">
                  <c:v>3.8722346000000001</c:v>
                </c:pt>
                <c:pt idx="4766">
                  <c:v>3.8730471</c:v>
                </c:pt>
                <c:pt idx="4767">
                  <c:v>3.8738598999999998</c:v>
                </c:pt>
                <c:pt idx="4768">
                  <c:v>3.8746727000000001</c:v>
                </c:pt>
                <c:pt idx="4769">
                  <c:v>3.8754852</c:v>
                </c:pt>
                <c:pt idx="4770">
                  <c:v>3.8762979999999998</c:v>
                </c:pt>
                <c:pt idx="4771">
                  <c:v>3.8771102000000002</c:v>
                </c:pt>
                <c:pt idx="4772">
                  <c:v>3.8779227999999999</c:v>
                </c:pt>
                <c:pt idx="4773">
                  <c:v>3.8787354999999999</c:v>
                </c:pt>
                <c:pt idx="4774">
                  <c:v>3.8795483000000002</c:v>
                </c:pt>
                <c:pt idx="4775">
                  <c:v>3.8803608000000001</c:v>
                </c:pt>
                <c:pt idx="4776">
                  <c:v>3.8811735999999999</c:v>
                </c:pt>
                <c:pt idx="4777">
                  <c:v>3.8819864000000002</c:v>
                </c:pt>
                <c:pt idx="4778">
                  <c:v>3.8827989000000001</c:v>
                </c:pt>
                <c:pt idx="4779">
                  <c:v>3.8836116999999999</c:v>
                </c:pt>
                <c:pt idx="4780">
                  <c:v>3.8844243999999999</c:v>
                </c:pt>
                <c:pt idx="4781">
                  <c:v>3.8852370000000001</c:v>
                </c:pt>
                <c:pt idx="4782">
                  <c:v>3.8860492999999998</c:v>
                </c:pt>
                <c:pt idx="4783">
                  <c:v>3.8868619999999998</c:v>
                </c:pt>
                <c:pt idx="4784">
                  <c:v>3.8876746</c:v>
                </c:pt>
                <c:pt idx="4785">
                  <c:v>3.8884873</c:v>
                </c:pt>
                <c:pt idx="4786">
                  <c:v>3.8893000999999998</c:v>
                </c:pt>
                <c:pt idx="4787">
                  <c:v>3.8901126000000001</c:v>
                </c:pt>
                <c:pt idx="4788">
                  <c:v>3.8909254</c:v>
                </c:pt>
                <c:pt idx="4789">
                  <c:v>3.8917378999999999</c:v>
                </c:pt>
                <c:pt idx="4790">
                  <c:v>3.8925507000000001</c:v>
                </c:pt>
                <c:pt idx="4791">
                  <c:v>3.8933635</c:v>
                </c:pt>
                <c:pt idx="4792">
                  <c:v>3.8941754999999998</c:v>
                </c:pt>
                <c:pt idx="4793">
                  <c:v>3.8949883000000001</c:v>
                </c:pt>
                <c:pt idx="4794">
                  <c:v>3.8958010999999999</c:v>
                </c:pt>
                <c:pt idx="4795">
                  <c:v>3.8966135999999998</c:v>
                </c:pt>
                <c:pt idx="4796">
                  <c:v>3.8974264000000001</c:v>
                </c:pt>
                <c:pt idx="4797">
                  <c:v>3.8982391000000001</c:v>
                </c:pt>
                <c:pt idx="4798">
                  <c:v>3.8990516999999998</c:v>
                </c:pt>
                <c:pt idx="4799">
                  <c:v>3.8998643999999998</c:v>
                </c:pt>
                <c:pt idx="4800">
                  <c:v>3.9006772000000001</c:v>
                </c:pt>
                <c:pt idx="4801">
                  <c:v>3.9014896999999999</c:v>
                </c:pt>
                <c:pt idx="4802">
                  <c:v>3.9023024999999998</c:v>
                </c:pt>
                <c:pt idx="4803">
                  <c:v>3.9031148</c:v>
                </c:pt>
                <c:pt idx="4804">
                  <c:v>3.9039272999999999</c:v>
                </c:pt>
                <c:pt idx="4805">
                  <c:v>3.9047401000000002</c:v>
                </c:pt>
                <c:pt idx="4806">
                  <c:v>3.9055529</c:v>
                </c:pt>
                <c:pt idx="4807">
                  <c:v>3.9063653999999999</c:v>
                </c:pt>
                <c:pt idx="4808">
                  <c:v>3.9071782000000002</c:v>
                </c:pt>
                <c:pt idx="4809">
                  <c:v>3.9079909000000002</c:v>
                </c:pt>
                <c:pt idx="4810">
                  <c:v>3.9088034999999999</c:v>
                </c:pt>
                <c:pt idx="4811">
                  <c:v>3.9096161999999999</c:v>
                </c:pt>
                <c:pt idx="4812">
                  <c:v>3.9104288</c:v>
                </c:pt>
                <c:pt idx="4813">
                  <c:v>3.9112410999999998</c:v>
                </c:pt>
                <c:pt idx="4814">
                  <c:v>3.9120537999999998</c:v>
                </c:pt>
                <c:pt idx="4815">
                  <c:v>3.9128666000000001</c:v>
                </c:pt>
                <c:pt idx="4816">
                  <c:v>3.9136791</c:v>
                </c:pt>
                <c:pt idx="4817">
                  <c:v>3.9144918999999998</c:v>
                </c:pt>
                <c:pt idx="4818">
                  <c:v>3.9153044000000001</c:v>
                </c:pt>
                <c:pt idx="4819">
                  <c:v>3.9161172</c:v>
                </c:pt>
                <c:pt idx="4820">
                  <c:v>3.9169299999999998</c:v>
                </c:pt>
                <c:pt idx="4821">
                  <c:v>3.9177425000000001</c:v>
                </c:pt>
                <c:pt idx="4822">
                  <c:v>3.9185553</c:v>
                </c:pt>
                <c:pt idx="4823">
                  <c:v>3.919368</c:v>
                </c:pt>
                <c:pt idx="4824">
                  <c:v>3.9201801000000001</c:v>
                </c:pt>
                <c:pt idx="4825">
                  <c:v>3.9209928999999999</c:v>
                </c:pt>
                <c:pt idx="4826">
                  <c:v>3.9218055999999999</c:v>
                </c:pt>
                <c:pt idx="4827">
                  <c:v>3.9226182000000001</c:v>
                </c:pt>
                <c:pt idx="4828">
                  <c:v>3.9234309000000001</c:v>
                </c:pt>
                <c:pt idx="4829">
                  <c:v>3.9242436999999999</c:v>
                </c:pt>
                <c:pt idx="4830">
                  <c:v>3.9250562000000002</c:v>
                </c:pt>
                <c:pt idx="4831">
                  <c:v>3.9258690000000001</c:v>
                </c:pt>
                <c:pt idx="4832">
                  <c:v>3.9266817999999999</c:v>
                </c:pt>
                <c:pt idx="4833">
                  <c:v>3.9274943000000002</c:v>
                </c:pt>
                <c:pt idx="4834">
                  <c:v>3.9283066</c:v>
                </c:pt>
                <c:pt idx="4835">
                  <c:v>3.9291193</c:v>
                </c:pt>
                <c:pt idx="4836">
                  <c:v>3.9299319000000001</c:v>
                </c:pt>
                <c:pt idx="4837">
                  <c:v>3.9307446000000001</c:v>
                </c:pt>
                <c:pt idx="4838">
                  <c:v>3.9315574</c:v>
                </c:pt>
                <c:pt idx="4839">
                  <c:v>3.9323698999999999</c:v>
                </c:pt>
                <c:pt idx="4840">
                  <c:v>3.9331827000000001</c:v>
                </c:pt>
                <c:pt idx="4841">
                  <c:v>3.9339952</c:v>
                </c:pt>
                <c:pt idx="4842">
                  <c:v>3.9348079999999999</c:v>
                </c:pt>
                <c:pt idx="4843">
                  <c:v>3.9356208000000001</c:v>
                </c:pt>
                <c:pt idx="4844">
                  <c:v>3.9364333</c:v>
                </c:pt>
                <c:pt idx="4845">
                  <c:v>3.9372455999999998</c:v>
                </c:pt>
                <c:pt idx="4846">
                  <c:v>3.9380584000000001</c:v>
                </c:pt>
                <c:pt idx="4847">
                  <c:v>3.9388709</c:v>
                </c:pt>
                <c:pt idx="4848">
                  <c:v>3.9396836999999998</c:v>
                </c:pt>
                <c:pt idx="4849">
                  <c:v>3.9404963999999998</c:v>
                </c:pt>
                <c:pt idx="4850">
                  <c:v>3.941309</c:v>
                </c:pt>
                <c:pt idx="4851">
                  <c:v>3.9421217</c:v>
                </c:pt>
                <c:pt idx="4852">
                  <c:v>3.9429344999999998</c:v>
                </c:pt>
                <c:pt idx="4853">
                  <c:v>3.9437470000000001</c:v>
                </c:pt>
                <c:pt idx="4854">
                  <c:v>3.9445597999999999</c:v>
                </c:pt>
                <c:pt idx="4855">
                  <c:v>3.9453721000000002</c:v>
                </c:pt>
                <c:pt idx="4856">
                  <c:v>3.9461846</c:v>
                </c:pt>
                <c:pt idx="4857">
                  <c:v>3.9469973999999999</c:v>
                </c:pt>
                <c:pt idx="4858">
                  <c:v>3.9478102000000002</c:v>
                </c:pt>
                <c:pt idx="4859">
                  <c:v>3.9486227</c:v>
                </c:pt>
                <c:pt idx="4860">
                  <c:v>3.9494354999999999</c:v>
                </c:pt>
                <c:pt idx="4861">
                  <c:v>3.9502481999999999</c:v>
                </c:pt>
                <c:pt idx="4862">
                  <c:v>3.9510608</c:v>
                </c:pt>
                <c:pt idx="4863">
                  <c:v>3.9518735</c:v>
                </c:pt>
                <c:pt idx="4864">
                  <c:v>3.9526861000000002</c:v>
                </c:pt>
                <c:pt idx="4865">
                  <c:v>3.9534988000000002</c:v>
                </c:pt>
                <c:pt idx="4866">
                  <c:v>3.9543111</c:v>
                </c:pt>
                <c:pt idx="4867">
                  <c:v>3.9551238999999998</c:v>
                </c:pt>
                <c:pt idx="4868">
                  <c:v>3.9559364000000001</c:v>
                </c:pt>
                <c:pt idx="4869">
                  <c:v>3.9567492</c:v>
                </c:pt>
                <c:pt idx="4870">
                  <c:v>3.9575616999999998</c:v>
                </c:pt>
                <c:pt idx="4871">
                  <c:v>3.9583745000000001</c:v>
                </c:pt>
                <c:pt idx="4872">
                  <c:v>3.9591873</c:v>
                </c:pt>
                <c:pt idx="4873">
                  <c:v>3.9599997999999998</c:v>
                </c:pt>
                <c:pt idx="4874">
                  <c:v>3.9608126000000001</c:v>
                </c:pt>
                <c:pt idx="4875">
                  <c:v>3.9616253000000001</c:v>
                </c:pt>
                <c:pt idx="4876">
                  <c:v>3.9624374000000002</c:v>
                </c:pt>
                <c:pt idx="4877">
                  <c:v>3.9632502000000001</c:v>
                </c:pt>
                <c:pt idx="4878">
                  <c:v>3.9640629000000001</c:v>
                </c:pt>
                <c:pt idx="4879">
                  <c:v>3.9648755000000002</c:v>
                </c:pt>
                <c:pt idx="4880">
                  <c:v>3.9656882000000002</c:v>
                </c:pt>
                <c:pt idx="4881">
                  <c:v>3.9665010000000001</c:v>
                </c:pt>
                <c:pt idx="4882">
                  <c:v>3.9673134999999999</c:v>
                </c:pt>
                <c:pt idx="4883">
                  <c:v>3.9681263000000002</c:v>
                </c:pt>
                <c:pt idx="4884">
                  <c:v>3.9689391000000001</c:v>
                </c:pt>
                <c:pt idx="4885">
                  <c:v>3.9697515999999999</c:v>
                </c:pt>
                <c:pt idx="4886">
                  <c:v>3.9705644000000002</c:v>
                </c:pt>
                <c:pt idx="4887">
                  <c:v>3.9713767</c:v>
                </c:pt>
                <c:pt idx="4888">
                  <c:v>3.9721891999999999</c:v>
                </c:pt>
                <c:pt idx="4889">
                  <c:v>3.9730020000000001</c:v>
                </c:pt>
                <c:pt idx="4890">
                  <c:v>3.9738147000000001</c:v>
                </c:pt>
                <c:pt idx="4891">
                  <c:v>3.9746272999999999</c:v>
                </c:pt>
                <c:pt idx="4892">
                  <c:v>3.9754399999999999</c:v>
                </c:pt>
                <c:pt idx="4893">
                  <c:v>3.9762526</c:v>
                </c:pt>
                <c:pt idx="4894">
                  <c:v>3.9770653</c:v>
                </c:pt>
                <c:pt idx="4895">
                  <c:v>3.9778780999999999</c:v>
                </c:pt>
                <c:pt idx="4896">
                  <c:v>3.9786906000000002</c:v>
                </c:pt>
                <c:pt idx="4897">
                  <c:v>3.9795029</c:v>
                </c:pt>
                <c:pt idx="4898">
                  <c:v>3.9803156999999998</c:v>
                </c:pt>
                <c:pt idx="4899">
                  <c:v>3.9811282000000001</c:v>
                </c:pt>
                <c:pt idx="4900">
                  <c:v>3.981941</c:v>
                </c:pt>
                <c:pt idx="4901">
                  <c:v>3.9827537999999998</c:v>
                </c:pt>
                <c:pt idx="4902">
                  <c:v>3.9835663000000001</c:v>
                </c:pt>
                <c:pt idx="4903">
                  <c:v>3.9843791</c:v>
                </c:pt>
                <c:pt idx="4904">
                  <c:v>3.9851918</c:v>
                </c:pt>
                <c:pt idx="4905">
                  <c:v>3.9860044000000001</c:v>
                </c:pt>
                <c:pt idx="4906">
                  <c:v>3.9868171000000001</c:v>
                </c:pt>
                <c:pt idx="4907">
                  <c:v>3.9876298999999999</c:v>
                </c:pt>
                <c:pt idx="4908">
                  <c:v>3.9884419000000002</c:v>
                </c:pt>
                <c:pt idx="4909">
                  <c:v>3.9892547</c:v>
                </c:pt>
                <c:pt idx="4910">
                  <c:v>3.9900674999999999</c:v>
                </c:pt>
                <c:pt idx="4911">
                  <c:v>3.9908800000000002</c:v>
                </c:pt>
                <c:pt idx="4912">
                  <c:v>3.9916928</c:v>
                </c:pt>
                <c:pt idx="4913">
                  <c:v>3.9925055999999999</c:v>
                </c:pt>
                <c:pt idx="4914">
                  <c:v>3.9933181000000002</c:v>
                </c:pt>
                <c:pt idx="4915">
                  <c:v>3.9941308000000002</c:v>
                </c:pt>
                <c:pt idx="4916">
                  <c:v>3.9949433999999999</c:v>
                </c:pt>
                <c:pt idx="4917">
                  <c:v>3.9957560999999999</c:v>
                </c:pt>
                <c:pt idx="4918">
                  <c:v>3.9965684000000001</c:v>
                </c:pt>
                <c:pt idx="4919">
                  <c:v>3.9973812</c:v>
                </c:pt>
                <c:pt idx="4920">
                  <c:v>3.9981936999999999</c:v>
                </c:pt>
                <c:pt idx="4921">
                  <c:v>3.9990065000000001</c:v>
                </c:pt>
                <c:pt idx="4922">
                  <c:v>3.999819</c:v>
                </c:pt>
                <c:pt idx="4923">
                  <c:v>4.0006317999999998</c:v>
                </c:pt>
                <c:pt idx="4924">
                  <c:v>4.0014443000000002</c:v>
                </c:pt>
                <c:pt idx="4925">
                  <c:v>4.0022573000000001</c:v>
                </c:pt>
                <c:pt idx="4926">
                  <c:v>4.0030698999999998</c:v>
                </c:pt>
                <c:pt idx="4927">
                  <c:v>4.0038824000000002</c:v>
                </c:pt>
                <c:pt idx="4928">
                  <c:v>4.0046954000000001</c:v>
                </c:pt>
                <c:pt idx="4929">
                  <c:v>4.0055075000000002</c:v>
                </c:pt>
                <c:pt idx="4930">
                  <c:v>4.0063199999999997</c:v>
                </c:pt>
                <c:pt idx="4931">
                  <c:v>4.0071329999999996</c:v>
                </c:pt>
                <c:pt idx="4932">
                  <c:v>4.0079454999999999</c:v>
                </c:pt>
                <c:pt idx="4933">
                  <c:v>4.0087580999999997</c:v>
                </c:pt>
                <c:pt idx="4934">
                  <c:v>4.0095710999999996</c:v>
                </c:pt>
                <c:pt idx="4935">
                  <c:v>4.0103835999999999</c:v>
                </c:pt>
                <c:pt idx="4936">
                  <c:v>4.0111961000000003</c:v>
                </c:pt>
                <c:pt idx="4937">
                  <c:v>4.0120091000000002</c:v>
                </c:pt>
                <c:pt idx="4938">
                  <c:v>4.0128216999999999</c:v>
                </c:pt>
                <c:pt idx="4939">
                  <c:v>4.0136336999999997</c:v>
                </c:pt>
                <c:pt idx="4940">
                  <c:v>4.0144466999999997</c:v>
                </c:pt>
                <c:pt idx="4941">
                  <c:v>4.0152593000000003</c:v>
                </c:pt>
                <c:pt idx="4942">
                  <c:v>4.0160717999999997</c:v>
                </c:pt>
                <c:pt idx="4943">
                  <c:v>4.0168847999999997</c:v>
                </c:pt>
                <c:pt idx="4944">
                  <c:v>4.0176973</c:v>
                </c:pt>
                <c:pt idx="4945">
                  <c:v>4.0185098999999997</c:v>
                </c:pt>
                <c:pt idx="4946">
                  <c:v>4.0193228999999997</c:v>
                </c:pt>
                <c:pt idx="4947">
                  <c:v>4.0201354</c:v>
                </c:pt>
                <c:pt idx="4948">
                  <c:v>4.0209479000000004</c:v>
                </c:pt>
                <c:pt idx="4949">
                  <c:v>4.0217609000000003</c:v>
                </c:pt>
                <c:pt idx="4950">
                  <c:v>4.0225730000000004</c:v>
                </c:pt>
                <c:pt idx="4951">
                  <c:v>4.0233854999999998</c:v>
                </c:pt>
                <c:pt idx="4952">
                  <c:v>4.0241984999999998</c:v>
                </c:pt>
                <c:pt idx="4953">
                  <c:v>4.0250111000000004</c:v>
                </c:pt>
                <c:pt idx="4954">
                  <c:v>4.0258235999999998</c:v>
                </c:pt>
                <c:pt idx="4955">
                  <c:v>4.0266361000000002</c:v>
                </c:pt>
                <c:pt idx="4956">
                  <c:v>4.0274491000000001</c:v>
                </c:pt>
                <c:pt idx="4957">
                  <c:v>4.0282616999999998</c:v>
                </c:pt>
                <c:pt idx="4958">
                  <c:v>4.0290742000000002</c:v>
                </c:pt>
                <c:pt idx="4959">
                  <c:v>4.0298872000000001</c:v>
                </c:pt>
                <c:pt idx="4960">
                  <c:v>4.0306993000000002</c:v>
                </c:pt>
                <c:pt idx="4961">
                  <c:v>4.0315117999999996</c:v>
                </c:pt>
                <c:pt idx="4962">
                  <c:v>4.0323247999999996</c:v>
                </c:pt>
                <c:pt idx="4963">
                  <c:v>4.0331372999999999</c:v>
                </c:pt>
                <c:pt idx="4964">
                  <c:v>4.0339498999999996</c:v>
                </c:pt>
                <c:pt idx="4965">
                  <c:v>4.0347628999999996</c:v>
                </c:pt>
                <c:pt idx="4966">
                  <c:v>4.0355753999999999</c:v>
                </c:pt>
                <c:pt idx="4967">
                  <c:v>4.0363879000000003</c:v>
                </c:pt>
                <c:pt idx="4968">
                  <c:v>4.0372009000000002</c:v>
                </c:pt>
                <c:pt idx="4969">
                  <c:v>4.0380134999999999</c:v>
                </c:pt>
                <c:pt idx="4970">
                  <c:v>4.0388260000000002</c:v>
                </c:pt>
                <c:pt idx="4971">
                  <c:v>4.0396384999999997</c:v>
                </c:pt>
                <c:pt idx="4972">
                  <c:v>4.040451</c:v>
                </c:pt>
                <c:pt idx="4973">
                  <c:v>4.0412635999999997</c:v>
                </c:pt>
                <c:pt idx="4974">
                  <c:v>4.0420765999999997</c:v>
                </c:pt>
                <c:pt idx="4975">
                  <c:v>4.0428891</c:v>
                </c:pt>
                <c:pt idx="4976">
                  <c:v>4.0437016000000003</c:v>
                </c:pt>
                <c:pt idx="4977">
                  <c:v>4.0445146999999997</c:v>
                </c:pt>
                <c:pt idx="4978">
                  <c:v>4.0453272</c:v>
                </c:pt>
                <c:pt idx="4979">
                  <c:v>4.0461397000000003</c:v>
                </c:pt>
                <c:pt idx="4980">
                  <c:v>4.0469527000000003</c:v>
                </c:pt>
                <c:pt idx="4981">
                  <c:v>4.0477648000000004</c:v>
                </c:pt>
                <c:pt idx="4982">
                  <c:v>4.0485772999999998</c:v>
                </c:pt>
                <c:pt idx="4983">
                  <c:v>4.0493902999999998</c:v>
                </c:pt>
                <c:pt idx="4984">
                  <c:v>4.0502028000000001</c:v>
                </c:pt>
                <c:pt idx="4985">
                  <c:v>4.0510153999999998</c:v>
                </c:pt>
                <c:pt idx="4986">
                  <c:v>4.0518283999999998</c:v>
                </c:pt>
                <c:pt idx="4987">
                  <c:v>4.0526409000000001</c:v>
                </c:pt>
                <c:pt idx="4988">
                  <c:v>4.0534534000000004</c:v>
                </c:pt>
                <c:pt idx="4989">
                  <c:v>4.0542664999999998</c:v>
                </c:pt>
                <c:pt idx="4990">
                  <c:v>4.0550790000000001</c:v>
                </c:pt>
                <c:pt idx="4991">
                  <c:v>4.0558915000000004</c:v>
                </c:pt>
                <c:pt idx="4992">
                  <c:v>4.0567039999999999</c:v>
                </c:pt>
                <c:pt idx="4993">
                  <c:v>4.0575165999999996</c:v>
                </c:pt>
                <c:pt idx="4994">
                  <c:v>4.0583290999999999</c:v>
                </c:pt>
                <c:pt idx="4995">
                  <c:v>4.0591420999999999</c:v>
                </c:pt>
                <c:pt idx="4996">
                  <c:v>4.0599546000000002</c:v>
                </c:pt>
                <c:pt idx="4997">
                  <c:v>4.0607671999999999</c:v>
                </c:pt>
                <c:pt idx="4998">
                  <c:v>4.0615801999999999</c:v>
                </c:pt>
                <c:pt idx="4999">
                  <c:v>4.0623927000000002</c:v>
                </c:pt>
                <c:pt idx="5000">
                  <c:v>4.0632051999999996</c:v>
                </c:pt>
                <c:pt idx="5001">
                  <c:v>4.0640178000000002</c:v>
                </c:pt>
                <c:pt idx="5002">
                  <c:v>4.0648302999999997</c:v>
                </c:pt>
                <c:pt idx="5003">
                  <c:v>4.0656428</c:v>
                </c:pt>
                <c:pt idx="5004">
                  <c:v>4.0664558</c:v>
                </c:pt>
                <c:pt idx="5005">
                  <c:v>4.0672683999999997</c:v>
                </c:pt>
                <c:pt idx="5006">
                  <c:v>4.0680809</c:v>
                </c:pt>
                <c:pt idx="5007">
                  <c:v>4.0688934000000003</c:v>
                </c:pt>
                <c:pt idx="5008">
                  <c:v>4.0697064000000003</c:v>
                </c:pt>
                <c:pt idx="5009">
                  <c:v>4.070519</c:v>
                </c:pt>
                <c:pt idx="5010">
                  <c:v>4.0713315000000003</c:v>
                </c:pt>
                <c:pt idx="5011">
                  <c:v>4.0721445000000003</c:v>
                </c:pt>
                <c:pt idx="5012">
                  <c:v>4.0729569999999997</c:v>
                </c:pt>
                <c:pt idx="5013">
                  <c:v>4.0737690999999998</c:v>
                </c:pt>
                <c:pt idx="5014">
                  <c:v>4.0745820999999998</c:v>
                </c:pt>
                <c:pt idx="5015">
                  <c:v>4.0753946000000001</c:v>
                </c:pt>
                <c:pt idx="5016">
                  <c:v>4.0762071999999998</c:v>
                </c:pt>
                <c:pt idx="5017">
                  <c:v>4.0770201999999998</c:v>
                </c:pt>
                <c:pt idx="5018">
                  <c:v>4.0778327000000001</c:v>
                </c:pt>
                <c:pt idx="5019">
                  <c:v>4.0786452000000004</c:v>
                </c:pt>
                <c:pt idx="5020">
                  <c:v>4.0794582000000004</c:v>
                </c:pt>
                <c:pt idx="5021">
                  <c:v>4.0802708000000001</c:v>
                </c:pt>
                <c:pt idx="5022">
                  <c:v>4.0810833000000004</c:v>
                </c:pt>
                <c:pt idx="5023">
                  <c:v>4.0818963000000004</c:v>
                </c:pt>
                <c:pt idx="5024">
                  <c:v>4.0827083999999996</c:v>
                </c:pt>
                <c:pt idx="5025">
                  <c:v>4.0835208999999999</c:v>
                </c:pt>
                <c:pt idx="5026">
                  <c:v>4.0843338999999999</c:v>
                </c:pt>
                <c:pt idx="5027">
                  <c:v>4.0851464000000002</c:v>
                </c:pt>
                <c:pt idx="5028">
                  <c:v>4.0859589999999999</c:v>
                </c:pt>
                <c:pt idx="5029">
                  <c:v>4.0867719999999998</c:v>
                </c:pt>
                <c:pt idx="5030">
                  <c:v>4.0875845000000002</c:v>
                </c:pt>
                <c:pt idx="5031">
                  <c:v>4.0883969999999996</c:v>
                </c:pt>
                <c:pt idx="5032">
                  <c:v>4.0892099999999996</c:v>
                </c:pt>
                <c:pt idx="5033">
                  <c:v>4.0900226000000002</c:v>
                </c:pt>
                <c:pt idx="5034">
                  <c:v>4.0908346</c:v>
                </c:pt>
                <c:pt idx="5035">
                  <c:v>4.0916475999999999</c:v>
                </c:pt>
                <c:pt idx="5036">
                  <c:v>4.0924601999999997</c:v>
                </c:pt>
                <c:pt idx="5037">
                  <c:v>4.0932727</c:v>
                </c:pt>
                <c:pt idx="5038">
                  <c:v>4.0940856999999999</c:v>
                </c:pt>
                <c:pt idx="5039">
                  <c:v>4.0948982000000003</c:v>
                </c:pt>
                <c:pt idx="5040">
                  <c:v>4.0957108</c:v>
                </c:pt>
                <c:pt idx="5041">
                  <c:v>4.0965237999999999</c:v>
                </c:pt>
                <c:pt idx="5042">
                  <c:v>4.0973363000000003</c:v>
                </c:pt>
                <c:pt idx="5043">
                  <c:v>4.0981487999999997</c:v>
                </c:pt>
                <c:pt idx="5044">
                  <c:v>4.0989617999999997</c:v>
                </c:pt>
                <c:pt idx="5045">
                  <c:v>4.0997738999999997</c:v>
                </c:pt>
                <c:pt idx="5046">
                  <c:v>4.1005864000000001</c:v>
                </c:pt>
                <c:pt idx="5047">
                  <c:v>4.1013994</c:v>
                </c:pt>
                <c:pt idx="5048">
                  <c:v>4.1022119999999997</c:v>
                </c:pt>
                <c:pt idx="5049">
                  <c:v>4.1030245000000001</c:v>
                </c:pt>
                <c:pt idx="5050">
                  <c:v>4.1038375</c:v>
                </c:pt>
                <c:pt idx="5051">
                  <c:v>4.1046500000000004</c:v>
                </c:pt>
                <c:pt idx="5052">
                  <c:v>4.1054626000000001</c:v>
                </c:pt>
                <c:pt idx="5053">
                  <c:v>4.1062751000000004</c:v>
                </c:pt>
                <c:pt idx="5054">
                  <c:v>4.1070881000000004</c:v>
                </c:pt>
                <c:pt idx="5055">
                  <c:v>4.1079001000000002</c:v>
                </c:pt>
                <c:pt idx="5056">
                  <c:v>4.1087132000000004</c:v>
                </c:pt>
                <c:pt idx="5057">
                  <c:v>4.1095256999999998</c:v>
                </c:pt>
                <c:pt idx="5058">
                  <c:v>4.1103382000000002</c:v>
                </c:pt>
                <c:pt idx="5059">
                  <c:v>4.1111506999999996</c:v>
                </c:pt>
                <c:pt idx="5060">
                  <c:v>4.1119637000000004</c:v>
                </c:pt>
                <c:pt idx="5061">
                  <c:v>4.1127763000000002</c:v>
                </c:pt>
                <c:pt idx="5062">
                  <c:v>4.1135887999999996</c:v>
                </c:pt>
                <c:pt idx="5063">
                  <c:v>4.1144018000000004</c:v>
                </c:pt>
                <c:pt idx="5064">
                  <c:v>4.1152142999999999</c:v>
                </c:pt>
                <c:pt idx="5065">
                  <c:v>4.1160268999999996</c:v>
                </c:pt>
                <c:pt idx="5066">
                  <c:v>4.1168393999999999</c:v>
                </c:pt>
                <c:pt idx="5067">
                  <c:v>4.1176519000000003</c:v>
                </c:pt>
                <c:pt idx="5068">
                  <c:v>4.1184645</c:v>
                </c:pt>
                <c:pt idx="5069">
                  <c:v>4.1192774999999999</c:v>
                </c:pt>
                <c:pt idx="5070">
                  <c:v>4.1200900000000003</c:v>
                </c:pt>
                <c:pt idx="5071">
                  <c:v>4.1209024999999997</c:v>
                </c:pt>
                <c:pt idx="5072">
                  <c:v>4.1217154999999996</c:v>
                </c:pt>
                <c:pt idx="5073">
                  <c:v>4.1225281000000003</c:v>
                </c:pt>
                <c:pt idx="5074">
                  <c:v>4.1233405999999997</c:v>
                </c:pt>
                <c:pt idx="5075">
                  <c:v>4.1241535999999996</c:v>
                </c:pt>
                <c:pt idx="5076">
                  <c:v>4.1249656999999997</c:v>
                </c:pt>
                <c:pt idx="5077">
                  <c:v>4.1257782000000001</c:v>
                </c:pt>
                <c:pt idx="5078">
                  <c:v>4.1265912</c:v>
                </c:pt>
                <c:pt idx="5079">
                  <c:v>4.1274037000000003</c:v>
                </c:pt>
                <c:pt idx="5080">
                  <c:v>4.1282163000000001</c:v>
                </c:pt>
                <c:pt idx="5081">
                  <c:v>4.1290293</c:v>
                </c:pt>
                <c:pt idx="5082">
                  <c:v>4.1298418000000003</c:v>
                </c:pt>
                <c:pt idx="5083">
                  <c:v>4.1306542999999998</c:v>
                </c:pt>
                <c:pt idx="5084">
                  <c:v>4.1314672999999997</c:v>
                </c:pt>
                <c:pt idx="5085">
                  <c:v>4.1322799000000003</c:v>
                </c:pt>
                <c:pt idx="5086">
                  <c:v>4.1330923999999998</c:v>
                </c:pt>
                <c:pt idx="5087">
                  <c:v>4.1339049000000001</c:v>
                </c:pt>
                <c:pt idx="5088">
                  <c:v>4.1347174999999998</c:v>
                </c:pt>
                <c:pt idx="5089">
                  <c:v>4.1355300000000002</c:v>
                </c:pt>
                <c:pt idx="5090">
                  <c:v>4.1363430000000001</c:v>
                </c:pt>
                <c:pt idx="5091">
                  <c:v>4.1371555000000004</c:v>
                </c:pt>
                <c:pt idx="5092">
                  <c:v>4.1379681000000001</c:v>
                </c:pt>
                <c:pt idx="5093">
                  <c:v>4.1387811000000001</c:v>
                </c:pt>
                <c:pt idx="5094">
                  <c:v>4.1395936000000004</c:v>
                </c:pt>
                <c:pt idx="5095">
                  <c:v>4.1404060999999999</c:v>
                </c:pt>
                <c:pt idx="5096">
                  <c:v>4.1412190999999998</c:v>
                </c:pt>
                <c:pt idx="5097">
                  <c:v>4.1420311999999999</c:v>
                </c:pt>
                <c:pt idx="5098">
                  <c:v>4.1428437000000002</c:v>
                </c:pt>
                <c:pt idx="5099">
                  <c:v>4.1436567000000002</c:v>
                </c:pt>
                <c:pt idx="5100">
                  <c:v>4.1444692999999999</c:v>
                </c:pt>
                <c:pt idx="5101">
                  <c:v>4.1452818000000002</c:v>
                </c:pt>
                <c:pt idx="5102">
                  <c:v>4.1460948000000002</c:v>
                </c:pt>
                <c:pt idx="5103">
                  <c:v>4.1469072999999996</c:v>
                </c:pt>
                <c:pt idx="5104">
                  <c:v>4.1477199000000002</c:v>
                </c:pt>
                <c:pt idx="5105">
                  <c:v>4.1485323999999997</c:v>
                </c:pt>
                <c:pt idx="5106">
                  <c:v>4.1493453999999996</c:v>
                </c:pt>
                <c:pt idx="5107">
                  <c:v>4.1501579</c:v>
                </c:pt>
                <c:pt idx="5108">
                  <c:v>4.1509704999999997</c:v>
                </c:pt>
                <c:pt idx="5109">
                  <c:v>4.151783</c:v>
                </c:pt>
                <c:pt idx="5110">
                  <c:v>4.1525955000000003</c:v>
                </c:pt>
                <c:pt idx="5111">
                  <c:v>4.1534081</c:v>
                </c:pt>
                <c:pt idx="5112">
                  <c:v>4.1542211</c:v>
                </c:pt>
                <c:pt idx="5113">
                  <c:v>4.1550336000000003</c:v>
                </c:pt>
                <c:pt idx="5114">
                  <c:v>4.1558460999999998</c:v>
                </c:pt>
                <c:pt idx="5115">
                  <c:v>4.1566590999999997</c:v>
                </c:pt>
                <c:pt idx="5116">
                  <c:v>4.1574717000000003</c:v>
                </c:pt>
                <c:pt idx="5117">
                  <c:v>4.1582841999999998</c:v>
                </c:pt>
                <c:pt idx="5118">
                  <c:v>4.1590967000000001</c:v>
                </c:pt>
                <c:pt idx="5119">
                  <c:v>4.1599092000000004</c:v>
                </c:pt>
                <c:pt idx="5120">
                  <c:v>4.1607218000000001</c:v>
                </c:pt>
                <c:pt idx="5121">
                  <c:v>4.1615348000000001</c:v>
                </c:pt>
                <c:pt idx="5122">
                  <c:v>4.1623473000000004</c:v>
                </c:pt>
                <c:pt idx="5123">
                  <c:v>4.1631597999999999</c:v>
                </c:pt>
                <c:pt idx="5124">
                  <c:v>4.1639729000000001</c:v>
                </c:pt>
                <c:pt idx="5125">
                  <c:v>4.1647854000000004</c:v>
                </c:pt>
                <c:pt idx="5126">
                  <c:v>4.1655978999999999</c:v>
                </c:pt>
                <c:pt idx="5127">
                  <c:v>4.1664108999999998</c:v>
                </c:pt>
                <c:pt idx="5128">
                  <c:v>4.1672235000000004</c:v>
                </c:pt>
                <c:pt idx="5129">
                  <c:v>4.1680355000000002</c:v>
                </c:pt>
                <c:pt idx="5130">
                  <c:v>4.1688485000000002</c:v>
                </c:pt>
                <c:pt idx="5131">
                  <c:v>4.1696609999999996</c:v>
                </c:pt>
                <c:pt idx="5132">
                  <c:v>4.1704736000000002</c:v>
                </c:pt>
                <c:pt idx="5133">
                  <c:v>4.1712866000000002</c:v>
                </c:pt>
                <c:pt idx="5134">
                  <c:v>4.1720990999999996</c:v>
                </c:pt>
                <c:pt idx="5135">
                  <c:v>4.1729115999999999</c:v>
                </c:pt>
                <c:pt idx="5136">
                  <c:v>4.1737247000000002</c:v>
                </c:pt>
                <c:pt idx="5137">
                  <c:v>4.1745371999999996</c:v>
                </c:pt>
                <c:pt idx="5138">
                  <c:v>4.1753496999999999</c:v>
                </c:pt>
                <c:pt idx="5139">
                  <c:v>4.1761622000000003</c:v>
                </c:pt>
                <c:pt idx="5140">
                  <c:v>4.1769748</c:v>
                </c:pt>
                <c:pt idx="5141">
                  <c:v>4.1777873000000003</c:v>
                </c:pt>
                <c:pt idx="5142">
                  <c:v>4.1786003000000003</c:v>
                </c:pt>
                <c:pt idx="5143">
                  <c:v>4.1794127999999997</c:v>
                </c:pt>
                <c:pt idx="5144">
                  <c:v>4.1802254000000003</c:v>
                </c:pt>
                <c:pt idx="5145">
                  <c:v>4.1810384000000003</c:v>
                </c:pt>
                <c:pt idx="5146">
                  <c:v>4.1818508999999997</c:v>
                </c:pt>
                <c:pt idx="5147">
                  <c:v>4.1826634</c:v>
                </c:pt>
                <c:pt idx="5148">
                  <c:v>4.1834764</c:v>
                </c:pt>
                <c:pt idx="5149">
                  <c:v>4.1842889999999997</c:v>
                </c:pt>
                <c:pt idx="5150">
                  <c:v>4.1851010000000004</c:v>
                </c:pt>
                <c:pt idx="5151">
                  <c:v>4.1859140000000004</c:v>
                </c:pt>
                <c:pt idx="5152">
                  <c:v>4.1867266000000001</c:v>
                </c:pt>
                <c:pt idx="5153">
                  <c:v>4.1875391000000004</c:v>
                </c:pt>
                <c:pt idx="5154">
                  <c:v>4.1883521000000004</c:v>
                </c:pt>
                <c:pt idx="5155">
                  <c:v>4.1891645999999998</c:v>
                </c:pt>
                <c:pt idx="5156">
                  <c:v>4.1899772000000004</c:v>
                </c:pt>
                <c:pt idx="5157">
                  <c:v>4.1907896999999998</c:v>
                </c:pt>
                <c:pt idx="5158">
                  <c:v>4.1916026999999998</c:v>
                </c:pt>
                <c:pt idx="5159">
                  <c:v>4.1924152000000001</c:v>
                </c:pt>
                <c:pt idx="5160">
                  <c:v>4.1932277999999998</c:v>
                </c:pt>
                <c:pt idx="5161">
                  <c:v>4.1940403000000002</c:v>
                </c:pt>
                <c:pt idx="5162">
                  <c:v>4.1948527999999996</c:v>
                </c:pt>
                <c:pt idx="5163">
                  <c:v>4.1956654000000002</c:v>
                </c:pt>
                <c:pt idx="5164">
                  <c:v>4.1964784000000002</c:v>
                </c:pt>
                <c:pt idx="5165">
                  <c:v>4.1972908999999996</c:v>
                </c:pt>
                <c:pt idx="5166">
                  <c:v>4.1981033999999999</c:v>
                </c:pt>
                <c:pt idx="5167">
                  <c:v>4.1989163999999999</c:v>
                </c:pt>
                <c:pt idx="5168">
                  <c:v>4.1997289999999996</c:v>
                </c:pt>
                <c:pt idx="5169">
                  <c:v>4.2005414999999999</c:v>
                </c:pt>
                <c:pt idx="5170">
                  <c:v>4.2013544999999999</c:v>
                </c:pt>
                <c:pt idx="5171">
                  <c:v>4.2021666</c:v>
                </c:pt>
                <c:pt idx="5172">
                  <c:v>4.2029791000000003</c:v>
                </c:pt>
                <c:pt idx="5173">
                  <c:v>4.2037921000000003</c:v>
                </c:pt>
                <c:pt idx="5174">
                  <c:v>4.2046045999999997</c:v>
                </c:pt>
                <c:pt idx="5175">
                  <c:v>4.2054172000000003</c:v>
                </c:pt>
                <c:pt idx="5176">
                  <c:v>4.2062302000000003</c:v>
                </c:pt>
                <c:pt idx="5177">
                  <c:v>4.2070426999999997</c:v>
                </c:pt>
                <c:pt idx="5178">
                  <c:v>4.2078552</c:v>
                </c:pt>
                <c:pt idx="5179">
                  <c:v>4.2086682</c:v>
                </c:pt>
                <c:pt idx="5180">
                  <c:v>4.2094807999999997</c:v>
                </c:pt>
                <c:pt idx="5181">
                  <c:v>4.2102928000000004</c:v>
                </c:pt>
                <c:pt idx="5182">
                  <c:v>4.2111058000000003</c:v>
                </c:pt>
                <c:pt idx="5183">
                  <c:v>4.2119184000000001</c:v>
                </c:pt>
                <c:pt idx="5184">
                  <c:v>4.2127309000000004</c:v>
                </c:pt>
                <c:pt idx="5185">
                  <c:v>4.2135439000000003</c:v>
                </c:pt>
                <c:pt idx="5186">
                  <c:v>4.2143563999999998</c:v>
                </c:pt>
                <c:pt idx="5187">
                  <c:v>4.2151690000000004</c:v>
                </c:pt>
                <c:pt idx="5188">
                  <c:v>4.2159820000000003</c:v>
                </c:pt>
                <c:pt idx="5189">
                  <c:v>4.2167944999999998</c:v>
                </c:pt>
                <c:pt idx="5190">
                  <c:v>4.2176070000000001</c:v>
                </c:pt>
                <c:pt idx="5191">
                  <c:v>4.2184200000000001</c:v>
                </c:pt>
                <c:pt idx="5192">
                  <c:v>4.2192321000000002</c:v>
                </c:pt>
                <c:pt idx="5193">
                  <c:v>4.2200445999999996</c:v>
                </c:pt>
                <c:pt idx="5194">
                  <c:v>4.2208576000000004</c:v>
                </c:pt>
                <c:pt idx="5195">
                  <c:v>4.2216702000000002</c:v>
                </c:pt>
                <c:pt idx="5196">
                  <c:v>4.2224826999999996</c:v>
                </c:pt>
                <c:pt idx="5197">
                  <c:v>4.2232957000000004</c:v>
                </c:pt>
                <c:pt idx="5198">
                  <c:v>4.2241081999999999</c:v>
                </c:pt>
                <c:pt idx="5199">
                  <c:v>4.2249207000000002</c:v>
                </c:pt>
                <c:pt idx="5200">
                  <c:v>4.2257338000000004</c:v>
                </c:pt>
                <c:pt idx="5201">
                  <c:v>4.2265462999999999</c:v>
                </c:pt>
                <c:pt idx="5202">
                  <c:v>4.2273582999999997</c:v>
                </c:pt>
                <c:pt idx="5203">
                  <c:v>4.2281712999999996</c:v>
                </c:pt>
                <c:pt idx="5204">
                  <c:v>4.2289839000000002</c:v>
                </c:pt>
                <c:pt idx="5205">
                  <c:v>4.2297963999999997</c:v>
                </c:pt>
                <c:pt idx="5206">
                  <c:v>4.2306093999999996</c:v>
                </c:pt>
                <c:pt idx="5207">
                  <c:v>4.2314219</c:v>
                </c:pt>
                <c:pt idx="5208">
                  <c:v>4.2322344999999997</c:v>
                </c:pt>
                <c:pt idx="5209">
                  <c:v>4.233047</c:v>
                </c:pt>
                <c:pt idx="5210">
                  <c:v>4.23386</c:v>
                </c:pt>
                <c:pt idx="5211">
                  <c:v>4.2346725000000003</c:v>
                </c:pt>
                <c:pt idx="5212">
                  <c:v>4.2354851</c:v>
                </c:pt>
                <c:pt idx="5213">
                  <c:v>4.2362976000000003</c:v>
                </c:pt>
                <c:pt idx="5214">
                  <c:v>4.2371100999999998</c:v>
                </c:pt>
                <c:pt idx="5215">
                  <c:v>4.2379227000000004</c:v>
                </c:pt>
                <c:pt idx="5216">
                  <c:v>4.2387357000000003</c:v>
                </c:pt>
                <c:pt idx="5217">
                  <c:v>4.2395481999999998</c:v>
                </c:pt>
                <c:pt idx="5218">
                  <c:v>4.2403607000000001</c:v>
                </c:pt>
                <c:pt idx="5219">
                  <c:v>4.2411737</c:v>
                </c:pt>
                <c:pt idx="5220">
                  <c:v>4.2419862999999998</c:v>
                </c:pt>
                <c:pt idx="5221">
                  <c:v>4.2427988000000001</c:v>
                </c:pt>
                <c:pt idx="5222">
                  <c:v>4.2436118</c:v>
                </c:pt>
                <c:pt idx="5223">
                  <c:v>4.2444239000000001</c:v>
                </c:pt>
                <c:pt idx="5224">
                  <c:v>4.2452363999999996</c:v>
                </c:pt>
                <c:pt idx="5225">
                  <c:v>4.2460494000000004</c:v>
                </c:pt>
                <c:pt idx="5226">
                  <c:v>4.2468618999999999</c:v>
                </c:pt>
                <c:pt idx="5227">
                  <c:v>4.2476744999999996</c:v>
                </c:pt>
                <c:pt idx="5228">
                  <c:v>4.2484875000000004</c:v>
                </c:pt>
                <c:pt idx="5229">
                  <c:v>4.2492999999999999</c:v>
                </c:pt>
                <c:pt idx="5230">
                  <c:v>4.2501125000000002</c:v>
                </c:pt>
                <c:pt idx="5231">
                  <c:v>4.2509255000000001</c:v>
                </c:pt>
                <c:pt idx="5232">
                  <c:v>4.2517380999999999</c:v>
                </c:pt>
                <c:pt idx="5233">
                  <c:v>4.2525506000000002</c:v>
                </c:pt>
                <c:pt idx="5234">
                  <c:v>4.2533630999999996</c:v>
                </c:pt>
                <c:pt idx="5235">
                  <c:v>4.2541757000000002</c:v>
                </c:pt>
                <c:pt idx="5236">
                  <c:v>4.2549881999999997</c:v>
                </c:pt>
                <c:pt idx="5237">
                  <c:v>4.2558011999999996</c:v>
                </c:pt>
                <c:pt idx="5238">
                  <c:v>4.2566136999999999</c:v>
                </c:pt>
                <c:pt idx="5239">
                  <c:v>4.2574262999999997</c:v>
                </c:pt>
                <c:pt idx="5240">
                  <c:v>4.2582392999999996</c:v>
                </c:pt>
                <c:pt idx="5241">
                  <c:v>4.2590517999999999</c:v>
                </c:pt>
                <c:pt idx="5242">
                  <c:v>4.2598643000000003</c:v>
                </c:pt>
                <c:pt idx="5243">
                  <c:v>4.2606773000000002</c:v>
                </c:pt>
                <c:pt idx="5244">
                  <c:v>4.2614894000000003</c:v>
                </c:pt>
                <c:pt idx="5245">
                  <c:v>4.2623018999999998</c:v>
                </c:pt>
                <c:pt idx="5246">
                  <c:v>4.2631148999999997</c:v>
                </c:pt>
                <c:pt idx="5247">
                  <c:v>4.2639275000000003</c:v>
                </c:pt>
                <c:pt idx="5248">
                  <c:v>4.2647399999999998</c:v>
                </c:pt>
                <c:pt idx="5249">
                  <c:v>4.2655529999999997</c:v>
                </c:pt>
                <c:pt idx="5250">
                  <c:v>4.2663655</c:v>
                </c:pt>
                <c:pt idx="5251">
                  <c:v>4.2671780999999998</c:v>
                </c:pt>
                <c:pt idx="5252">
                  <c:v>4.2679910999999997</c:v>
                </c:pt>
                <c:pt idx="5253">
                  <c:v>4.2688036</c:v>
                </c:pt>
                <c:pt idx="5254">
                  <c:v>4.2696161000000004</c:v>
                </c:pt>
                <c:pt idx="5255">
                  <c:v>4.2704287000000001</c:v>
                </c:pt>
                <c:pt idx="5256">
                  <c:v>4.2712412000000004</c:v>
                </c:pt>
                <c:pt idx="5257">
                  <c:v>4.2720536999999998</c:v>
                </c:pt>
                <c:pt idx="5258">
                  <c:v>4.2728666999999998</c:v>
                </c:pt>
                <c:pt idx="5259">
                  <c:v>4.2736793000000004</c:v>
                </c:pt>
                <c:pt idx="5260">
                  <c:v>4.2744917999999998</c:v>
                </c:pt>
                <c:pt idx="5261">
                  <c:v>4.2753043000000002</c:v>
                </c:pt>
                <c:pt idx="5262">
                  <c:v>4.2761173000000001</c:v>
                </c:pt>
                <c:pt idx="5263">
                  <c:v>4.2769298999999998</c:v>
                </c:pt>
                <c:pt idx="5264">
                  <c:v>4.2777424000000002</c:v>
                </c:pt>
                <c:pt idx="5265">
                  <c:v>4.2785548999999996</c:v>
                </c:pt>
                <c:pt idx="5266">
                  <c:v>4.2793673999999999</c:v>
                </c:pt>
                <c:pt idx="5267">
                  <c:v>4.2801799999999997</c:v>
                </c:pt>
                <c:pt idx="5268">
                  <c:v>4.2809929999999996</c:v>
                </c:pt>
                <c:pt idx="5269">
                  <c:v>4.2818054999999999</c:v>
                </c:pt>
                <c:pt idx="5270">
                  <c:v>4.2826180000000003</c:v>
                </c:pt>
                <c:pt idx="5271">
                  <c:v>4.2834310999999996</c:v>
                </c:pt>
                <c:pt idx="5272">
                  <c:v>4.2842435999999999</c:v>
                </c:pt>
                <c:pt idx="5273">
                  <c:v>4.2850561000000003</c:v>
                </c:pt>
                <c:pt idx="5274">
                  <c:v>4.2858691000000002</c:v>
                </c:pt>
                <c:pt idx="5275">
                  <c:v>4.2866816999999999</c:v>
                </c:pt>
                <c:pt idx="5276">
                  <c:v>4.2874936999999997</c:v>
                </c:pt>
                <c:pt idx="5277">
                  <c:v>4.2883066999999997</c:v>
                </c:pt>
                <c:pt idx="5278">
                  <c:v>4.2891192</c:v>
                </c:pt>
                <c:pt idx="5279">
                  <c:v>4.2899317999999997</c:v>
                </c:pt>
                <c:pt idx="5280">
                  <c:v>4.2907447999999997</c:v>
                </c:pt>
                <c:pt idx="5281">
                  <c:v>4.2915573</c:v>
                </c:pt>
                <c:pt idx="5282">
                  <c:v>4.2923698000000003</c:v>
                </c:pt>
                <c:pt idx="5283">
                  <c:v>4.2931828000000003</c:v>
                </c:pt>
                <c:pt idx="5284">
                  <c:v>4.2939954</c:v>
                </c:pt>
                <c:pt idx="5285">
                  <c:v>4.2948079000000003</c:v>
                </c:pt>
                <c:pt idx="5286">
                  <c:v>4.2956209000000003</c:v>
                </c:pt>
                <c:pt idx="5287">
                  <c:v>4.2964330000000004</c:v>
                </c:pt>
                <c:pt idx="5288">
                  <c:v>4.2972454999999998</c:v>
                </c:pt>
                <c:pt idx="5289">
                  <c:v>4.2980584999999998</c:v>
                </c:pt>
                <c:pt idx="5290">
                  <c:v>4.2988710000000001</c:v>
                </c:pt>
                <c:pt idx="5291">
                  <c:v>4.2996835999999998</c:v>
                </c:pt>
                <c:pt idx="5292">
                  <c:v>4.3004965999999998</c:v>
                </c:pt>
                <c:pt idx="5293">
                  <c:v>4.3013091000000001</c:v>
                </c:pt>
                <c:pt idx="5294">
                  <c:v>4.3021216000000004</c:v>
                </c:pt>
                <c:pt idx="5295">
                  <c:v>4.3029346000000004</c:v>
                </c:pt>
                <c:pt idx="5296">
                  <c:v>4.3037472000000001</c:v>
                </c:pt>
                <c:pt idx="5297">
                  <c:v>4.3045591999999999</c:v>
                </c:pt>
                <c:pt idx="5298">
                  <c:v>4.3053721999999999</c:v>
                </c:pt>
                <c:pt idx="5299">
                  <c:v>4.3061847999999996</c:v>
                </c:pt>
                <c:pt idx="5300">
                  <c:v>4.3069972999999999</c:v>
                </c:pt>
                <c:pt idx="5301">
                  <c:v>4.3078102999999999</c:v>
                </c:pt>
                <c:pt idx="5302">
                  <c:v>4.3086228000000002</c:v>
                </c:pt>
                <c:pt idx="5303">
                  <c:v>4.3094353999999999</c:v>
                </c:pt>
                <c:pt idx="5304">
                  <c:v>4.3102483999999999</c:v>
                </c:pt>
                <c:pt idx="5305">
                  <c:v>4.3110609000000002</c:v>
                </c:pt>
                <c:pt idx="5306">
                  <c:v>4.3118733999999996</c:v>
                </c:pt>
                <c:pt idx="5307">
                  <c:v>4.3126863999999996</c:v>
                </c:pt>
                <c:pt idx="5308">
                  <c:v>4.3134984999999997</c:v>
                </c:pt>
                <c:pt idx="5309">
                  <c:v>4.314311</c:v>
                </c:pt>
                <c:pt idx="5310">
                  <c:v>4.315124</c:v>
                </c:pt>
                <c:pt idx="5311">
                  <c:v>4.3159365999999997</c:v>
                </c:pt>
                <c:pt idx="5312">
                  <c:v>4.3167491</c:v>
                </c:pt>
                <c:pt idx="5313">
                  <c:v>4.3175616000000003</c:v>
                </c:pt>
                <c:pt idx="5314">
                  <c:v>4.3183746000000003</c:v>
                </c:pt>
                <c:pt idx="5315">
                  <c:v>4.3191872</c:v>
                </c:pt>
                <c:pt idx="5316">
                  <c:v>4.3199997000000003</c:v>
                </c:pt>
                <c:pt idx="5317">
                  <c:v>4.3208127000000003</c:v>
                </c:pt>
                <c:pt idx="5318">
                  <c:v>4.3216248000000004</c:v>
                </c:pt>
                <c:pt idx="5319">
                  <c:v>4.3224372999999998</c:v>
                </c:pt>
                <c:pt idx="5320">
                  <c:v>4.3232502999999998</c:v>
                </c:pt>
                <c:pt idx="5321">
                  <c:v>4.3240628000000001</c:v>
                </c:pt>
                <c:pt idx="5322">
                  <c:v>4.3248753999999998</c:v>
                </c:pt>
                <c:pt idx="5323">
                  <c:v>4.3256883999999998</c:v>
                </c:pt>
                <c:pt idx="5324">
                  <c:v>4.3265009000000001</c:v>
                </c:pt>
                <c:pt idx="5325">
                  <c:v>4.3273134000000004</c:v>
                </c:pt>
                <c:pt idx="5326">
                  <c:v>4.3281264000000004</c:v>
                </c:pt>
                <c:pt idx="5327">
                  <c:v>4.3289390000000001</c:v>
                </c:pt>
                <c:pt idx="5328">
                  <c:v>4.3297515000000004</c:v>
                </c:pt>
                <c:pt idx="5329">
                  <c:v>4.3305639999999999</c:v>
                </c:pt>
                <c:pt idx="5330">
                  <c:v>4.3313765999999996</c:v>
                </c:pt>
                <c:pt idx="5331">
                  <c:v>4.3321890999999999</c:v>
                </c:pt>
                <c:pt idx="5332">
                  <c:v>4.3330020999999999</c:v>
                </c:pt>
                <c:pt idx="5333">
                  <c:v>4.3338146000000002</c:v>
                </c:pt>
                <c:pt idx="5334">
                  <c:v>4.3346271999999999</c:v>
                </c:pt>
                <c:pt idx="5335">
                  <c:v>4.3354401999999999</c:v>
                </c:pt>
                <c:pt idx="5336">
                  <c:v>4.3362527000000002</c:v>
                </c:pt>
                <c:pt idx="5337">
                  <c:v>4.3370651999999996</c:v>
                </c:pt>
                <c:pt idx="5338">
                  <c:v>4.3378781999999996</c:v>
                </c:pt>
                <c:pt idx="5339">
                  <c:v>4.3386902999999997</c:v>
                </c:pt>
                <c:pt idx="5340">
                  <c:v>4.3395028</c:v>
                </c:pt>
                <c:pt idx="5341">
                  <c:v>4.3403157999999999</c:v>
                </c:pt>
                <c:pt idx="5342">
                  <c:v>4.3411283000000003</c:v>
                </c:pt>
                <c:pt idx="5343">
                  <c:v>4.3419409</c:v>
                </c:pt>
                <c:pt idx="5344">
                  <c:v>4.3427538999999999</c:v>
                </c:pt>
                <c:pt idx="5345">
                  <c:v>4.3435664000000003</c:v>
                </c:pt>
                <c:pt idx="5346">
                  <c:v>4.3443788999999997</c:v>
                </c:pt>
                <c:pt idx="5347">
                  <c:v>4.3451919999999999</c:v>
                </c:pt>
                <c:pt idx="5348">
                  <c:v>4.3460045000000003</c:v>
                </c:pt>
                <c:pt idx="5349">
                  <c:v>4.3468169999999997</c:v>
                </c:pt>
                <c:pt idx="5350">
                  <c:v>4.3476295</c:v>
                </c:pt>
                <c:pt idx="5351">
                  <c:v>4.3484420999999998</c:v>
                </c:pt>
                <c:pt idx="5352">
                  <c:v>4.3492546000000001</c:v>
                </c:pt>
                <c:pt idx="5353">
                  <c:v>4.3500676</c:v>
                </c:pt>
                <c:pt idx="5354">
                  <c:v>4.3508801000000004</c:v>
                </c:pt>
                <c:pt idx="5355">
                  <c:v>4.3516927000000001</c:v>
                </c:pt>
                <c:pt idx="5356">
                  <c:v>4.3525057</c:v>
                </c:pt>
                <c:pt idx="5357">
                  <c:v>4.3533182000000004</c:v>
                </c:pt>
                <c:pt idx="5358">
                  <c:v>4.3541306999999998</c:v>
                </c:pt>
                <c:pt idx="5359">
                  <c:v>4.3549438</c:v>
                </c:pt>
                <c:pt idx="5360">
                  <c:v>4.3557557999999998</c:v>
                </c:pt>
                <c:pt idx="5361">
                  <c:v>4.3565683000000002</c:v>
                </c:pt>
                <c:pt idx="5362">
                  <c:v>4.3573813000000001</c:v>
                </c:pt>
                <c:pt idx="5363">
                  <c:v>4.3581938999999998</c:v>
                </c:pt>
                <c:pt idx="5364">
                  <c:v>4.3590064000000002</c:v>
                </c:pt>
                <c:pt idx="5365">
                  <c:v>4.3598188999999996</c:v>
                </c:pt>
                <c:pt idx="5366">
                  <c:v>4.3606318999999996</c:v>
                </c:pt>
                <c:pt idx="5367">
                  <c:v>4.3614445000000002</c:v>
                </c:pt>
                <c:pt idx="5368">
                  <c:v>4.3622569999999996</c:v>
                </c:pt>
                <c:pt idx="5369">
                  <c:v>4.3630699999999996</c:v>
                </c:pt>
                <c:pt idx="5370">
                  <c:v>4.3638824999999999</c:v>
                </c:pt>
                <c:pt idx="5371">
                  <c:v>4.3646946</c:v>
                </c:pt>
                <c:pt idx="5372">
                  <c:v>4.3655075999999999</c:v>
                </c:pt>
                <c:pt idx="5373">
                  <c:v>4.3663201000000003</c:v>
                </c:pt>
                <c:pt idx="5374">
                  <c:v>4.3671327</c:v>
                </c:pt>
                <c:pt idx="5375">
                  <c:v>4.3679456999999999</c:v>
                </c:pt>
                <c:pt idx="5376">
                  <c:v>4.3687582000000003</c:v>
                </c:pt>
                <c:pt idx="5377">
                  <c:v>4.3695706999999997</c:v>
                </c:pt>
                <c:pt idx="5378">
                  <c:v>4.3703836999999996</c:v>
                </c:pt>
                <c:pt idx="5379">
                  <c:v>4.3711963000000003</c:v>
                </c:pt>
                <c:pt idx="5380">
                  <c:v>4.3720087999999997</c:v>
                </c:pt>
                <c:pt idx="5381">
                  <c:v>4.3728213</c:v>
                </c:pt>
                <c:pt idx="5382">
                  <c:v>4.3736338999999997</c:v>
                </c:pt>
                <c:pt idx="5383">
                  <c:v>4.3744464000000001</c:v>
                </c:pt>
                <c:pt idx="5384">
                  <c:v>4.3752594</c:v>
                </c:pt>
                <c:pt idx="5385">
                  <c:v>4.3760719000000003</c:v>
                </c:pt>
                <c:pt idx="5386">
                  <c:v>4.3768845000000001</c:v>
                </c:pt>
                <c:pt idx="5387">
                  <c:v>4.3776975</c:v>
                </c:pt>
                <c:pt idx="5388">
                  <c:v>4.3785100000000003</c:v>
                </c:pt>
                <c:pt idx="5389">
                  <c:v>4.3793224999999998</c:v>
                </c:pt>
                <c:pt idx="5390">
                  <c:v>4.3801354999999997</c:v>
                </c:pt>
                <c:pt idx="5391">
                  <c:v>4.3809481000000003</c:v>
                </c:pt>
                <c:pt idx="5392">
                  <c:v>4.3817601000000002</c:v>
                </c:pt>
                <c:pt idx="5393">
                  <c:v>4.3825731000000001</c:v>
                </c:pt>
                <c:pt idx="5394">
                  <c:v>4.3833856999999998</c:v>
                </c:pt>
                <c:pt idx="5395">
                  <c:v>4.3841982000000002</c:v>
                </c:pt>
                <c:pt idx="5396">
                  <c:v>4.3850112000000001</c:v>
                </c:pt>
                <c:pt idx="5397">
                  <c:v>4.3858237000000004</c:v>
                </c:pt>
                <c:pt idx="5398">
                  <c:v>4.3866363000000002</c:v>
                </c:pt>
                <c:pt idx="5399">
                  <c:v>4.3874493000000001</c:v>
                </c:pt>
                <c:pt idx="5400">
                  <c:v>4.3882618000000004</c:v>
                </c:pt>
                <c:pt idx="5401">
                  <c:v>4.3890742999999999</c:v>
                </c:pt>
                <c:pt idx="5402">
                  <c:v>4.3898868999999996</c:v>
                </c:pt>
                <c:pt idx="5403">
                  <c:v>4.3906993999999999</c:v>
                </c:pt>
                <c:pt idx="5404">
                  <c:v>4.3915119000000002</c:v>
                </c:pt>
                <c:pt idx="5405">
                  <c:v>4.3923249000000002</c:v>
                </c:pt>
                <c:pt idx="5406">
                  <c:v>4.3931374999999999</c:v>
                </c:pt>
                <c:pt idx="5407">
                  <c:v>4.3939500000000002</c:v>
                </c:pt>
                <c:pt idx="5408">
                  <c:v>4.3947630000000002</c:v>
                </c:pt>
                <c:pt idx="5409">
                  <c:v>4.3955754999999996</c:v>
                </c:pt>
                <c:pt idx="5410">
                  <c:v>4.3963881000000002</c:v>
                </c:pt>
                <c:pt idx="5411">
                  <c:v>4.3972011000000002</c:v>
                </c:pt>
                <c:pt idx="5412">
                  <c:v>4.3980135999999996</c:v>
                </c:pt>
                <c:pt idx="5413">
                  <c:v>4.3988256000000003</c:v>
                </c:pt>
                <c:pt idx="5414">
                  <c:v>4.3996386999999997</c:v>
                </c:pt>
                <c:pt idx="5415">
                  <c:v>4.4004512</c:v>
                </c:pt>
                <c:pt idx="5416">
                  <c:v>4.4012637000000003</c:v>
                </c:pt>
                <c:pt idx="5417">
                  <c:v>4.4020761999999998</c:v>
                </c:pt>
                <c:pt idx="5418">
                  <c:v>4.4028893</c:v>
                </c:pt>
                <c:pt idx="5419">
                  <c:v>4.4037018000000003</c:v>
                </c:pt>
                <c:pt idx="5420">
                  <c:v>4.4045142999999998</c:v>
                </c:pt>
                <c:pt idx="5421">
                  <c:v>4.4053272999999997</c:v>
                </c:pt>
                <c:pt idx="5422">
                  <c:v>4.4061399000000003</c:v>
                </c:pt>
                <c:pt idx="5423">
                  <c:v>4.4069519000000001</c:v>
                </c:pt>
                <c:pt idx="5424">
                  <c:v>4.4077649000000001</c:v>
                </c:pt>
                <c:pt idx="5425">
                  <c:v>4.4085774000000004</c:v>
                </c:pt>
                <c:pt idx="5426">
                  <c:v>4.4093900000000001</c:v>
                </c:pt>
                <c:pt idx="5427">
                  <c:v>4.4102030000000001</c:v>
                </c:pt>
                <c:pt idx="5428">
                  <c:v>4.4110155000000004</c:v>
                </c:pt>
                <c:pt idx="5429">
                  <c:v>4.4118279999999999</c:v>
                </c:pt>
                <c:pt idx="5430">
                  <c:v>4.4126409999999998</c:v>
                </c:pt>
                <c:pt idx="5431">
                  <c:v>4.4134536000000004</c:v>
                </c:pt>
                <c:pt idx="5432">
                  <c:v>4.4142660999999999</c:v>
                </c:pt>
                <c:pt idx="5433">
                  <c:v>4.4150790999999998</c:v>
                </c:pt>
                <c:pt idx="5434">
                  <c:v>4.4158911999999999</c:v>
                </c:pt>
                <c:pt idx="5435">
                  <c:v>4.4167037000000002</c:v>
                </c:pt>
                <c:pt idx="5436">
                  <c:v>4.4175167000000002</c:v>
                </c:pt>
                <c:pt idx="5437">
                  <c:v>4.4183291999999996</c:v>
                </c:pt>
                <c:pt idx="5438">
                  <c:v>4.4191418000000002</c:v>
                </c:pt>
                <c:pt idx="5439">
                  <c:v>4.4199548000000002</c:v>
                </c:pt>
                <c:pt idx="5440">
                  <c:v>4.4207672999999996</c:v>
                </c:pt>
                <c:pt idx="5441">
                  <c:v>4.4215797999999999</c:v>
                </c:pt>
                <c:pt idx="5442">
                  <c:v>4.4223927999999999</c:v>
                </c:pt>
                <c:pt idx="5443">
                  <c:v>4.4232053999999996</c:v>
                </c:pt>
                <c:pt idx="5444">
                  <c:v>4.4240174000000003</c:v>
                </c:pt>
                <c:pt idx="5445">
                  <c:v>4.4248304000000003</c:v>
                </c:pt>
                <c:pt idx="5446">
                  <c:v>4.425643</c:v>
                </c:pt>
                <c:pt idx="5447">
                  <c:v>4.4264555000000003</c:v>
                </c:pt>
                <c:pt idx="5448">
                  <c:v>4.4272685000000003</c:v>
                </c:pt>
                <c:pt idx="5449">
                  <c:v>4.4280809999999997</c:v>
                </c:pt>
                <c:pt idx="5450">
                  <c:v>4.4288936000000003</c:v>
                </c:pt>
                <c:pt idx="5451">
                  <c:v>4.4297066000000003</c:v>
                </c:pt>
                <c:pt idx="5452">
                  <c:v>4.4305190999999997</c:v>
                </c:pt>
                <c:pt idx="5453">
                  <c:v>4.4313316</c:v>
                </c:pt>
                <c:pt idx="5454">
                  <c:v>4.4321446</c:v>
                </c:pt>
                <c:pt idx="5455">
                  <c:v>4.4329567000000001</c:v>
                </c:pt>
                <c:pt idx="5456">
                  <c:v>4.4337692000000004</c:v>
                </c:pt>
                <c:pt idx="5457">
                  <c:v>4.4345822000000004</c:v>
                </c:pt>
                <c:pt idx="5458">
                  <c:v>4.4353948000000001</c:v>
                </c:pt>
                <c:pt idx="5459">
                  <c:v>4.4362073000000004</c:v>
                </c:pt>
                <c:pt idx="5460">
                  <c:v>4.4370203000000004</c:v>
                </c:pt>
                <c:pt idx="5461">
                  <c:v>4.4378327999999998</c:v>
                </c:pt>
                <c:pt idx="5462">
                  <c:v>4.4386454000000004</c:v>
                </c:pt>
                <c:pt idx="5463">
                  <c:v>4.4394584000000004</c:v>
                </c:pt>
                <c:pt idx="5464">
                  <c:v>4.4402708999999998</c:v>
                </c:pt>
                <c:pt idx="5465">
                  <c:v>4.4410829999999999</c:v>
                </c:pt>
                <c:pt idx="5466">
                  <c:v>4.4418959999999998</c:v>
                </c:pt>
                <c:pt idx="5467">
                  <c:v>4.4427085000000002</c:v>
                </c:pt>
                <c:pt idx="5468">
                  <c:v>4.4435209999999996</c:v>
                </c:pt>
                <c:pt idx="5469">
                  <c:v>4.4443336000000002</c:v>
                </c:pt>
                <c:pt idx="5470">
                  <c:v>4.4451466000000002</c:v>
                </c:pt>
                <c:pt idx="5471">
                  <c:v>4.4459590999999996</c:v>
                </c:pt>
                <c:pt idx="5472">
                  <c:v>4.4467715999999999</c:v>
                </c:pt>
                <c:pt idx="5473">
                  <c:v>4.4475845999999999</c:v>
                </c:pt>
                <c:pt idx="5474">
                  <c:v>4.4483971999999996</c:v>
                </c:pt>
                <c:pt idx="5475">
                  <c:v>4.4492096999999999</c:v>
                </c:pt>
                <c:pt idx="5476">
                  <c:v>4.4500222000000003</c:v>
                </c:pt>
                <c:pt idx="5477">
                  <c:v>4.4508348</c:v>
                </c:pt>
                <c:pt idx="5478">
                  <c:v>4.4516473000000003</c:v>
                </c:pt>
                <c:pt idx="5479">
                  <c:v>4.4524603000000003</c:v>
                </c:pt>
                <c:pt idx="5480">
                  <c:v>4.4532727999999997</c:v>
                </c:pt>
                <c:pt idx="5481">
                  <c:v>4.4540854000000003</c:v>
                </c:pt>
                <c:pt idx="5482">
                  <c:v>4.4548984000000003</c:v>
                </c:pt>
                <c:pt idx="5483">
                  <c:v>4.4557108999999997</c:v>
                </c:pt>
                <c:pt idx="5484">
                  <c:v>4.4565234</c:v>
                </c:pt>
                <c:pt idx="5485">
                  <c:v>4.4573364</c:v>
                </c:pt>
                <c:pt idx="5486">
                  <c:v>4.4581485000000001</c:v>
                </c:pt>
                <c:pt idx="5487">
                  <c:v>4.4589610000000004</c:v>
                </c:pt>
                <c:pt idx="5488">
                  <c:v>4.4597740000000003</c:v>
                </c:pt>
                <c:pt idx="5489">
                  <c:v>4.4605864999999998</c:v>
                </c:pt>
                <c:pt idx="5490">
                  <c:v>4.4613991000000004</c:v>
                </c:pt>
                <c:pt idx="5491">
                  <c:v>4.4622121000000003</c:v>
                </c:pt>
                <c:pt idx="5492">
                  <c:v>4.4630245999999998</c:v>
                </c:pt>
                <c:pt idx="5493">
                  <c:v>4.4638371000000001</c:v>
                </c:pt>
                <c:pt idx="5494">
                  <c:v>4.4646502000000003</c:v>
                </c:pt>
                <c:pt idx="5495">
                  <c:v>4.4654626999999998</c:v>
                </c:pt>
                <c:pt idx="5496">
                  <c:v>4.4662752000000001</c:v>
                </c:pt>
                <c:pt idx="5497">
                  <c:v>4.4670877000000004</c:v>
                </c:pt>
                <c:pt idx="5498">
                  <c:v>4.4679003000000002</c:v>
                </c:pt>
                <c:pt idx="5499">
                  <c:v>4.4687127999999996</c:v>
                </c:pt>
                <c:pt idx="5500">
                  <c:v>4.4695258000000004</c:v>
                </c:pt>
                <c:pt idx="5501">
                  <c:v>4.4703382999999999</c:v>
                </c:pt>
                <c:pt idx="5502">
                  <c:v>4.4711508999999996</c:v>
                </c:pt>
                <c:pt idx="5503">
                  <c:v>4.4719639000000004</c:v>
                </c:pt>
                <c:pt idx="5504">
                  <c:v>4.4727763999999999</c:v>
                </c:pt>
                <c:pt idx="5505">
                  <c:v>4.4735889000000002</c:v>
                </c:pt>
                <c:pt idx="5506">
                  <c:v>4.4744020000000004</c:v>
                </c:pt>
                <c:pt idx="5507">
                  <c:v>4.4752140000000002</c:v>
                </c:pt>
                <c:pt idx="5508">
                  <c:v>4.4760264999999997</c:v>
                </c:pt>
                <c:pt idx="5509">
                  <c:v>4.4768394999999996</c:v>
                </c:pt>
                <c:pt idx="5510">
                  <c:v>4.4776521000000002</c:v>
                </c:pt>
                <c:pt idx="5511">
                  <c:v>4.4784645999999997</c:v>
                </c:pt>
                <c:pt idx="5512">
                  <c:v>4.4792775999999996</c:v>
                </c:pt>
                <c:pt idx="5513">
                  <c:v>4.4800901</c:v>
                </c:pt>
                <c:pt idx="5514">
                  <c:v>4.4809026999999997</c:v>
                </c:pt>
                <c:pt idx="5515">
                  <c:v>4.4817156999999996</c:v>
                </c:pt>
                <c:pt idx="5516">
                  <c:v>4.4825282</c:v>
                </c:pt>
                <c:pt idx="5517">
                  <c:v>4.4833407000000003</c:v>
                </c:pt>
                <c:pt idx="5518">
                  <c:v>4.4841533</c:v>
                </c:pt>
                <c:pt idx="5519">
                  <c:v>4.4849658000000003</c:v>
                </c:pt>
                <c:pt idx="5520">
                  <c:v>4.4857782999999998</c:v>
                </c:pt>
                <c:pt idx="5521">
                  <c:v>4.4865909000000004</c:v>
                </c:pt>
                <c:pt idx="5522">
                  <c:v>4.4874039000000003</c:v>
                </c:pt>
                <c:pt idx="5523">
                  <c:v>4.4882163999999998</c:v>
                </c:pt>
                <c:pt idx="5524">
                  <c:v>4.4890289000000001</c:v>
                </c:pt>
                <c:pt idx="5525">
                  <c:v>4.4898419000000001</c:v>
                </c:pt>
                <c:pt idx="5526">
                  <c:v>4.4906544999999998</c:v>
                </c:pt>
                <c:pt idx="5527">
                  <c:v>4.4914670000000001</c:v>
                </c:pt>
                <c:pt idx="5528">
                  <c:v>4.4922795000000004</c:v>
                </c:pt>
                <c:pt idx="5529">
                  <c:v>4.4930921000000001</c:v>
                </c:pt>
                <c:pt idx="5530">
                  <c:v>4.4939045999999996</c:v>
                </c:pt>
                <c:pt idx="5531">
                  <c:v>4.4947176000000004</c:v>
                </c:pt>
                <c:pt idx="5532">
                  <c:v>4.4955300999999999</c:v>
                </c:pt>
                <c:pt idx="5533">
                  <c:v>4.4963426999999996</c:v>
                </c:pt>
                <c:pt idx="5534">
                  <c:v>4.4971557000000004</c:v>
                </c:pt>
                <c:pt idx="5535">
                  <c:v>4.4979681999999999</c:v>
                </c:pt>
                <c:pt idx="5536">
                  <c:v>4.4987807000000002</c:v>
                </c:pt>
                <c:pt idx="5537">
                  <c:v>4.4995937000000001</c:v>
                </c:pt>
                <c:pt idx="5538">
                  <c:v>4.5004062999999999</c:v>
                </c:pt>
                <c:pt idx="5539">
                  <c:v>4.5012182999999997</c:v>
                </c:pt>
                <c:pt idx="5540">
                  <c:v>4.5020312999999996</c:v>
                </c:pt>
                <c:pt idx="5541">
                  <c:v>4.5028439000000002</c:v>
                </c:pt>
                <c:pt idx="5542">
                  <c:v>4.5036563999999997</c:v>
                </c:pt>
                <c:pt idx="5543">
                  <c:v>4.5044693999999996</c:v>
                </c:pt>
                <c:pt idx="5544">
                  <c:v>4.5052819</c:v>
                </c:pt>
                <c:pt idx="5545">
                  <c:v>4.5060944999999997</c:v>
                </c:pt>
                <c:pt idx="5546">
                  <c:v>4.5069074999999996</c:v>
                </c:pt>
                <c:pt idx="5547">
                  <c:v>4.5077199999999999</c:v>
                </c:pt>
                <c:pt idx="5548">
                  <c:v>4.5085325000000003</c:v>
                </c:pt>
                <c:pt idx="5549">
                  <c:v>4.5093451</c:v>
                </c:pt>
                <c:pt idx="5550">
                  <c:v>4.5101576000000003</c:v>
                </c:pt>
                <c:pt idx="5551">
                  <c:v>4.5109700999999998</c:v>
                </c:pt>
                <c:pt idx="5552">
                  <c:v>4.5117830999999997</c:v>
                </c:pt>
                <c:pt idx="5553">
                  <c:v>4.5125957000000003</c:v>
                </c:pt>
                <c:pt idx="5554">
                  <c:v>4.5134081999999998</c:v>
                </c:pt>
                <c:pt idx="5555">
                  <c:v>4.5142211999999997</c:v>
                </c:pt>
                <c:pt idx="5556">
                  <c:v>4.5150337</c:v>
                </c:pt>
                <c:pt idx="5557">
                  <c:v>4.5158462999999998</c:v>
                </c:pt>
                <c:pt idx="5558">
                  <c:v>4.5166592999999997</c:v>
                </c:pt>
                <c:pt idx="5559">
                  <c:v>4.5174718</c:v>
                </c:pt>
                <c:pt idx="5560">
                  <c:v>4.5182837999999999</c:v>
                </c:pt>
                <c:pt idx="5561">
                  <c:v>4.5190969000000001</c:v>
                </c:pt>
                <c:pt idx="5562">
                  <c:v>4.5199094000000004</c:v>
                </c:pt>
                <c:pt idx="5563">
                  <c:v>4.5207218999999998</c:v>
                </c:pt>
                <c:pt idx="5564">
                  <c:v>4.5215348999999998</c:v>
                </c:pt>
                <c:pt idx="5565">
                  <c:v>4.5223475000000004</c:v>
                </c:pt>
                <c:pt idx="5566">
                  <c:v>4.5231599999999998</c:v>
                </c:pt>
                <c:pt idx="5567">
                  <c:v>4.5239729999999998</c:v>
                </c:pt>
                <c:pt idx="5568">
                  <c:v>4.5247855000000001</c:v>
                </c:pt>
                <c:pt idx="5569">
                  <c:v>4.5255979999999996</c:v>
                </c:pt>
                <c:pt idx="5570">
                  <c:v>4.5264106000000002</c:v>
                </c:pt>
                <c:pt idx="5571">
                  <c:v>4.5272230999999996</c:v>
                </c:pt>
                <c:pt idx="5572">
                  <c:v>4.5280355999999999</c:v>
                </c:pt>
                <c:pt idx="5573">
                  <c:v>4.5288481999999997</c:v>
                </c:pt>
                <c:pt idx="5574">
                  <c:v>4.5296611999999996</c:v>
                </c:pt>
                <c:pt idx="5575">
                  <c:v>4.5304736999999999</c:v>
                </c:pt>
                <c:pt idx="5576">
                  <c:v>4.5312862000000003</c:v>
                </c:pt>
                <c:pt idx="5577">
                  <c:v>4.5320992000000002</c:v>
                </c:pt>
                <c:pt idx="5578">
                  <c:v>4.5329117999999999</c:v>
                </c:pt>
                <c:pt idx="5579">
                  <c:v>4.5337243000000003</c:v>
                </c:pt>
                <c:pt idx="5580">
                  <c:v>4.5345373000000002</c:v>
                </c:pt>
                <c:pt idx="5581">
                  <c:v>4.5353494000000003</c:v>
                </c:pt>
                <c:pt idx="5582">
                  <c:v>4.5361618999999997</c:v>
                </c:pt>
                <c:pt idx="5583">
                  <c:v>4.5369748999999997</c:v>
                </c:pt>
                <c:pt idx="5584">
                  <c:v>4.5377874</c:v>
                </c:pt>
                <c:pt idx="5585">
                  <c:v>4.5385999999999997</c:v>
                </c:pt>
                <c:pt idx="5586">
                  <c:v>4.5394129999999997</c:v>
                </c:pt>
                <c:pt idx="5587">
                  <c:v>4.5402255</c:v>
                </c:pt>
                <c:pt idx="5588">
                  <c:v>4.5410380000000004</c:v>
                </c:pt>
                <c:pt idx="5589">
                  <c:v>4.5418510000000003</c:v>
                </c:pt>
                <c:pt idx="5590">
                  <c:v>4.5426636</c:v>
                </c:pt>
                <c:pt idx="5591">
                  <c:v>4.5434761000000004</c:v>
                </c:pt>
                <c:pt idx="5592">
                  <c:v>4.5442885999999998</c:v>
                </c:pt>
                <c:pt idx="5593">
                  <c:v>4.5451012000000004</c:v>
                </c:pt>
                <c:pt idx="5594">
                  <c:v>4.5459136999999998</c:v>
                </c:pt>
                <c:pt idx="5595">
                  <c:v>4.5467266999999998</c:v>
                </c:pt>
                <c:pt idx="5596">
                  <c:v>4.5475392000000001</c:v>
                </c:pt>
                <c:pt idx="5597">
                  <c:v>4.5483517999999998</c:v>
                </c:pt>
                <c:pt idx="5598">
                  <c:v>4.5491647999999998</c:v>
                </c:pt>
                <c:pt idx="5599">
                  <c:v>4.5499773000000001</c:v>
                </c:pt>
                <c:pt idx="5600">
                  <c:v>4.5507898000000004</c:v>
                </c:pt>
                <c:pt idx="5601">
                  <c:v>4.5516028000000004</c:v>
                </c:pt>
                <c:pt idx="5602">
                  <c:v>4.5524148999999996</c:v>
                </c:pt>
                <c:pt idx="5603">
                  <c:v>4.5532273999999999</c:v>
                </c:pt>
                <c:pt idx="5604">
                  <c:v>4.5540403999999999</c:v>
                </c:pt>
                <c:pt idx="5605">
                  <c:v>4.5548529999999996</c:v>
                </c:pt>
                <c:pt idx="5606">
                  <c:v>4.5556654999999999</c:v>
                </c:pt>
                <c:pt idx="5607">
                  <c:v>4.5564784999999999</c:v>
                </c:pt>
                <c:pt idx="5608">
                  <c:v>4.5572910000000002</c:v>
                </c:pt>
                <c:pt idx="5609">
                  <c:v>4.5581035999999999</c:v>
                </c:pt>
                <c:pt idx="5610">
                  <c:v>4.5589165999999999</c:v>
                </c:pt>
                <c:pt idx="5611">
                  <c:v>4.5597291000000002</c:v>
                </c:pt>
                <c:pt idx="5612">
                  <c:v>4.5605415999999996</c:v>
                </c:pt>
                <c:pt idx="5613">
                  <c:v>4.5613542000000002</c:v>
                </c:pt>
                <c:pt idx="5614">
                  <c:v>4.5621666999999997</c:v>
                </c:pt>
                <c:pt idx="5615">
                  <c:v>4.5629792</c:v>
                </c:pt>
                <c:pt idx="5616">
                  <c:v>4.5637922</c:v>
                </c:pt>
                <c:pt idx="5617">
                  <c:v>4.5646047999999997</c:v>
                </c:pt>
                <c:pt idx="5618">
                  <c:v>4.5654173</c:v>
                </c:pt>
                <c:pt idx="5619">
                  <c:v>4.5662303</c:v>
                </c:pt>
                <c:pt idx="5620">
                  <c:v>4.5670428000000003</c:v>
                </c:pt>
                <c:pt idx="5621">
                  <c:v>4.5678554</c:v>
                </c:pt>
                <c:pt idx="5622">
                  <c:v>4.5686679000000003</c:v>
                </c:pt>
                <c:pt idx="5623">
                  <c:v>4.5694803999999998</c:v>
                </c:pt>
                <c:pt idx="5624">
                  <c:v>4.5702929000000001</c:v>
                </c:pt>
                <c:pt idx="5625">
                  <c:v>4.5711054999999998</c:v>
                </c:pt>
                <c:pt idx="5626">
                  <c:v>4.5719184999999998</c:v>
                </c:pt>
                <c:pt idx="5627">
                  <c:v>4.5727310000000001</c:v>
                </c:pt>
                <c:pt idx="5628">
                  <c:v>4.5735435000000004</c:v>
                </c:pt>
                <c:pt idx="5629">
                  <c:v>4.5743565999999998</c:v>
                </c:pt>
                <c:pt idx="5630">
                  <c:v>4.5751691000000001</c:v>
                </c:pt>
                <c:pt idx="5631">
                  <c:v>4.5759816000000004</c:v>
                </c:pt>
                <c:pt idx="5632">
                  <c:v>4.5767946000000004</c:v>
                </c:pt>
                <c:pt idx="5633">
                  <c:v>4.5776072000000001</c:v>
                </c:pt>
                <c:pt idx="5634">
                  <c:v>4.5784191999999999</c:v>
                </c:pt>
                <c:pt idx="5635">
                  <c:v>4.5792321999999999</c:v>
                </c:pt>
                <c:pt idx="5636">
                  <c:v>4.5800447000000002</c:v>
                </c:pt>
                <c:pt idx="5637">
                  <c:v>4.5808572999999999</c:v>
                </c:pt>
                <c:pt idx="5638">
                  <c:v>4.5816702999999999</c:v>
                </c:pt>
                <c:pt idx="5639">
                  <c:v>4.5824828000000002</c:v>
                </c:pt>
                <c:pt idx="5640">
                  <c:v>4.5832952999999996</c:v>
                </c:pt>
                <c:pt idx="5641">
                  <c:v>4.5841083999999999</c:v>
                </c:pt>
                <c:pt idx="5642">
                  <c:v>4.5849209000000002</c:v>
                </c:pt>
                <c:pt idx="5643">
                  <c:v>4.5857333999999996</c:v>
                </c:pt>
                <c:pt idx="5644">
                  <c:v>4.5865459</c:v>
                </c:pt>
                <c:pt idx="5645">
                  <c:v>4.5873584999999997</c:v>
                </c:pt>
                <c:pt idx="5646">
                  <c:v>4.588171</c:v>
                </c:pt>
                <c:pt idx="5647">
                  <c:v>4.588984</c:v>
                </c:pt>
                <c:pt idx="5648">
                  <c:v>4.5897965000000003</c:v>
                </c:pt>
                <c:pt idx="5649">
                  <c:v>4.5906091</c:v>
                </c:pt>
                <c:pt idx="5650">
                  <c:v>4.5914221</c:v>
                </c:pt>
                <c:pt idx="5651">
                  <c:v>4.5922346000000003</c:v>
                </c:pt>
                <c:pt idx="5652">
                  <c:v>4.5930470999999997</c:v>
                </c:pt>
                <c:pt idx="5653">
                  <c:v>4.5938600999999997</c:v>
                </c:pt>
                <c:pt idx="5654">
                  <c:v>4.5946727000000003</c:v>
                </c:pt>
                <c:pt idx="5655">
                  <c:v>4.5954847000000001</c:v>
                </c:pt>
                <c:pt idx="5656">
                  <c:v>4.5962977</c:v>
                </c:pt>
                <c:pt idx="5657">
                  <c:v>4.5971102999999998</c:v>
                </c:pt>
                <c:pt idx="5658">
                  <c:v>4.5979228000000001</c:v>
                </c:pt>
                <c:pt idx="5659">
                  <c:v>4.5987358</c:v>
                </c:pt>
                <c:pt idx="5660">
                  <c:v>4.5995483000000004</c:v>
                </c:pt>
                <c:pt idx="5661">
                  <c:v>4.6003609000000001</c:v>
                </c:pt>
                <c:pt idx="5662">
                  <c:v>4.6011739</c:v>
                </c:pt>
                <c:pt idx="5663">
                  <c:v>4.6019864000000004</c:v>
                </c:pt>
                <c:pt idx="5664">
                  <c:v>4.6027988999999998</c:v>
                </c:pt>
                <c:pt idx="5665">
                  <c:v>4.6036115000000004</c:v>
                </c:pt>
                <c:pt idx="5666">
                  <c:v>4.6044239999999999</c:v>
                </c:pt>
                <c:pt idx="5667">
                  <c:v>4.6052365000000002</c:v>
                </c:pt>
                <c:pt idx="5668">
                  <c:v>4.6060495000000001</c:v>
                </c:pt>
                <c:pt idx="5669">
                  <c:v>4.6068620999999998</c:v>
                </c:pt>
                <c:pt idx="5670">
                  <c:v>4.6076746000000002</c:v>
                </c:pt>
                <c:pt idx="5671">
                  <c:v>4.6084876000000001</c:v>
                </c:pt>
                <c:pt idx="5672">
                  <c:v>4.6093000999999996</c:v>
                </c:pt>
                <c:pt idx="5673">
                  <c:v>4.6101127000000002</c:v>
                </c:pt>
                <c:pt idx="5674">
                  <c:v>4.6109251999999996</c:v>
                </c:pt>
                <c:pt idx="5675">
                  <c:v>4.6117381999999996</c:v>
                </c:pt>
                <c:pt idx="5676">
                  <c:v>4.6125502999999997</c:v>
                </c:pt>
                <c:pt idx="5677">
                  <c:v>4.6133628</c:v>
                </c:pt>
                <c:pt idx="5678">
                  <c:v>4.6141757999999999</c:v>
                </c:pt>
                <c:pt idx="5679">
                  <c:v>4.6149883000000003</c:v>
                </c:pt>
                <c:pt idx="5680">
                  <c:v>4.6158009</c:v>
                </c:pt>
                <c:pt idx="5681">
                  <c:v>4.6166138999999999</c:v>
                </c:pt>
                <c:pt idx="5682">
                  <c:v>4.6174264000000003</c:v>
                </c:pt>
                <c:pt idx="5683">
                  <c:v>4.6182388999999997</c:v>
                </c:pt>
                <c:pt idx="5684">
                  <c:v>4.6190518999999997</c:v>
                </c:pt>
                <c:pt idx="5685">
                  <c:v>4.6198645000000003</c:v>
                </c:pt>
                <c:pt idx="5686">
                  <c:v>4.6206765000000001</c:v>
                </c:pt>
                <c:pt idx="5687">
                  <c:v>4.6214895</c:v>
                </c:pt>
                <c:pt idx="5688">
                  <c:v>4.6223020999999997</c:v>
                </c:pt>
                <c:pt idx="5689">
                  <c:v>4.6231146000000001</c:v>
                </c:pt>
                <c:pt idx="5690">
                  <c:v>4.6239276</c:v>
                </c:pt>
                <c:pt idx="5691">
                  <c:v>4.6247401000000004</c:v>
                </c:pt>
                <c:pt idx="5692">
                  <c:v>4.6255527000000001</c:v>
                </c:pt>
                <c:pt idx="5693">
                  <c:v>4.6263657</c:v>
                </c:pt>
                <c:pt idx="5694">
                  <c:v>4.6271782000000004</c:v>
                </c:pt>
                <c:pt idx="5695">
                  <c:v>4.6279906999999998</c:v>
                </c:pt>
                <c:pt idx="5696">
                  <c:v>4.6288036999999997</c:v>
                </c:pt>
                <c:pt idx="5697">
                  <c:v>4.6296157999999998</c:v>
                </c:pt>
                <c:pt idx="5698">
                  <c:v>4.6304283000000002</c:v>
                </c:pt>
                <c:pt idx="5699">
                  <c:v>4.6312413000000001</c:v>
                </c:pt>
                <c:pt idx="5700">
                  <c:v>4.6320538999999998</c:v>
                </c:pt>
                <c:pt idx="5701">
                  <c:v>4.6328664000000002</c:v>
                </c:pt>
                <c:pt idx="5702">
                  <c:v>4.6336794000000001</c:v>
                </c:pt>
                <c:pt idx="5703">
                  <c:v>4.6344919000000004</c:v>
                </c:pt>
                <c:pt idx="5704">
                  <c:v>4.6353045000000002</c:v>
                </c:pt>
                <c:pt idx="5705">
                  <c:v>4.6361175000000001</c:v>
                </c:pt>
                <c:pt idx="5706">
                  <c:v>4.6369300000000004</c:v>
                </c:pt>
                <c:pt idx="5707">
                  <c:v>4.6377420000000003</c:v>
                </c:pt>
                <c:pt idx="5708">
                  <c:v>4.6385550000000002</c:v>
                </c:pt>
                <c:pt idx="5709">
                  <c:v>4.6393675999999999</c:v>
                </c:pt>
                <c:pt idx="5710">
                  <c:v>4.6401801000000003</c:v>
                </c:pt>
                <c:pt idx="5711">
                  <c:v>4.6409931000000002</c:v>
                </c:pt>
                <c:pt idx="5712">
                  <c:v>4.6418055999999996</c:v>
                </c:pt>
                <c:pt idx="5713">
                  <c:v>4.6426182000000003</c:v>
                </c:pt>
                <c:pt idx="5714">
                  <c:v>4.6434312000000002</c:v>
                </c:pt>
                <c:pt idx="5715">
                  <c:v>4.6442436999999996</c:v>
                </c:pt>
                <c:pt idx="5716">
                  <c:v>4.6450562</c:v>
                </c:pt>
                <c:pt idx="5717">
                  <c:v>4.6458693000000002</c:v>
                </c:pt>
                <c:pt idx="5718">
                  <c:v>4.6466813</c:v>
                </c:pt>
                <c:pt idx="5719">
                  <c:v>4.6474938000000003</c:v>
                </c:pt>
                <c:pt idx="5720">
                  <c:v>4.6483068000000003</c:v>
                </c:pt>
                <c:pt idx="5721">
                  <c:v>4.6491194</c:v>
                </c:pt>
                <c:pt idx="5722">
                  <c:v>4.6499319000000003</c:v>
                </c:pt>
                <c:pt idx="5723">
                  <c:v>4.6507449000000003</c:v>
                </c:pt>
                <c:pt idx="5724">
                  <c:v>4.6515573999999997</c:v>
                </c:pt>
                <c:pt idx="5725">
                  <c:v>4.6523700000000003</c:v>
                </c:pt>
                <c:pt idx="5726">
                  <c:v>4.6531824999999998</c:v>
                </c:pt>
                <c:pt idx="5727">
                  <c:v>4.6539954999999997</c:v>
                </c:pt>
                <c:pt idx="5728">
                  <c:v>4.6548075999999998</c:v>
                </c:pt>
                <c:pt idx="5729">
                  <c:v>4.6556201000000001</c:v>
                </c:pt>
                <c:pt idx="5730">
                  <c:v>4.6564331000000001</c:v>
                </c:pt>
                <c:pt idx="5731">
                  <c:v>4.6572456000000004</c:v>
                </c:pt>
                <c:pt idx="5732">
                  <c:v>4.6580582000000001</c:v>
                </c:pt>
                <c:pt idx="5733">
                  <c:v>4.6588712000000001</c:v>
                </c:pt>
                <c:pt idx="5734">
                  <c:v>4.6596837000000004</c:v>
                </c:pt>
                <c:pt idx="5735">
                  <c:v>4.6604961999999999</c:v>
                </c:pt>
                <c:pt idx="5736">
                  <c:v>4.6613091999999998</c:v>
                </c:pt>
                <c:pt idx="5737">
                  <c:v>4.6621218000000004</c:v>
                </c:pt>
                <c:pt idx="5738">
                  <c:v>4.6629342999999999</c:v>
                </c:pt>
                <c:pt idx="5739">
                  <c:v>4.6637468000000002</c:v>
                </c:pt>
                <c:pt idx="5740">
                  <c:v>4.6645593999999999</c:v>
                </c:pt>
                <c:pt idx="5741">
                  <c:v>4.6653719000000002</c:v>
                </c:pt>
                <c:pt idx="5742">
                  <c:v>4.6661849000000002</c:v>
                </c:pt>
                <c:pt idx="5743">
                  <c:v>4.6669973999999996</c:v>
                </c:pt>
                <c:pt idx="5744">
                  <c:v>4.6678100000000002</c:v>
                </c:pt>
                <c:pt idx="5745">
                  <c:v>4.6686230000000002</c:v>
                </c:pt>
                <c:pt idx="5746">
                  <c:v>4.6694354999999996</c:v>
                </c:pt>
                <c:pt idx="5747">
                  <c:v>4.670248</c:v>
                </c:pt>
                <c:pt idx="5748">
                  <c:v>4.6710609999999999</c:v>
                </c:pt>
                <c:pt idx="5749">
                  <c:v>4.6718731</c:v>
                </c:pt>
                <c:pt idx="5750">
                  <c:v>4.6726856000000003</c:v>
                </c:pt>
                <c:pt idx="5751">
                  <c:v>4.6734986000000003</c:v>
                </c:pt>
                <c:pt idx="5752">
                  <c:v>4.6743112</c:v>
                </c:pt>
                <c:pt idx="5753">
                  <c:v>4.6751237000000003</c:v>
                </c:pt>
                <c:pt idx="5754">
                  <c:v>4.6759367000000003</c:v>
                </c:pt>
                <c:pt idx="5755">
                  <c:v>4.6767491999999997</c:v>
                </c:pt>
                <c:pt idx="5756">
                  <c:v>4.6775618000000003</c:v>
                </c:pt>
                <c:pt idx="5757">
                  <c:v>4.6783748000000003</c:v>
                </c:pt>
                <c:pt idx="5758">
                  <c:v>4.6791872999999997</c:v>
                </c:pt>
                <c:pt idx="5759">
                  <c:v>4.6799998</c:v>
                </c:pt>
                <c:pt idx="5760">
                  <c:v>4.6808123999999998</c:v>
                </c:pt>
                <c:pt idx="5761">
                  <c:v>4.6816249000000001</c:v>
                </c:pt>
                <c:pt idx="5762">
                  <c:v>4.6824374000000004</c:v>
                </c:pt>
                <c:pt idx="5763">
                  <c:v>4.6832504000000004</c:v>
                </c:pt>
                <c:pt idx="5764">
                  <c:v>4.6840630000000001</c:v>
                </c:pt>
                <c:pt idx="5765">
                  <c:v>4.6848755000000004</c:v>
                </c:pt>
                <c:pt idx="5766">
                  <c:v>4.6856885000000004</c:v>
                </c:pt>
                <c:pt idx="5767">
                  <c:v>4.6865009999999998</c:v>
                </c:pt>
                <c:pt idx="5768">
                  <c:v>4.6873136000000004</c:v>
                </c:pt>
                <c:pt idx="5769">
                  <c:v>4.6881266000000004</c:v>
                </c:pt>
                <c:pt idx="5770">
                  <c:v>4.6889386000000002</c:v>
                </c:pt>
                <c:pt idx="5771">
                  <c:v>4.6897510999999996</c:v>
                </c:pt>
                <c:pt idx="5772">
                  <c:v>4.6905641999999999</c:v>
                </c:pt>
                <c:pt idx="5773">
                  <c:v>4.6913767000000002</c:v>
                </c:pt>
                <c:pt idx="5774">
                  <c:v>4.6921891999999996</c:v>
                </c:pt>
                <c:pt idx="5775">
                  <c:v>4.6930021999999996</c:v>
                </c:pt>
                <c:pt idx="5776">
                  <c:v>4.6938148000000002</c:v>
                </c:pt>
                <c:pt idx="5777">
                  <c:v>4.6946272999999996</c:v>
                </c:pt>
                <c:pt idx="5778">
                  <c:v>4.6954397999999999</c:v>
                </c:pt>
                <c:pt idx="5779">
                  <c:v>4.6962527999999999</c:v>
                </c:pt>
                <c:pt idx="5780">
                  <c:v>4.6970653999999996</c:v>
                </c:pt>
                <c:pt idx="5781">
                  <c:v>4.6978774000000003</c:v>
                </c:pt>
                <c:pt idx="5782">
                  <c:v>4.6986904000000003</c:v>
                </c:pt>
                <c:pt idx="5783">
                  <c:v>4.6995028999999997</c:v>
                </c:pt>
                <c:pt idx="5784">
                  <c:v>4.7003155000000003</c:v>
                </c:pt>
                <c:pt idx="5785">
                  <c:v>4.7011285000000003</c:v>
                </c:pt>
                <c:pt idx="5786">
                  <c:v>4.7019409999999997</c:v>
                </c:pt>
                <c:pt idx="5787">
                  <c:v>4.7027535</c:v>
                </c:pt>
                <c:pt idx="5788">
                  <c:v>4.7035666000000003</c:v>
                </c:pt>
                <c:pt idx="5789">
                  <c:v>4.7043790999999997</c:v>
                </c:pt>
                <c:pt idx="5790">
                  <c:v>4.7051916</c:v>
                </c:pt>
                <c:pt idx="5791">
                  <c:v>4.7060041000000004</c:v>
                </c:pt>
                <c:pt idx="5792">
                  <c:v>4.7068167000000001</c:v>
                </c:pt>
                <c:pt idx="5793">
                  <c:v>4.7076292000000004</c:v>
                </c:pt>
                <c:pt idx="5794">
                  <c:v>4.7084422000000004</c:v>
                </c:pt>
                <c:pt idx="5795">
                  <c:v>4.7092546999999998</c:v>
                </c:pt>
                <c:pt idx="5796">
                  <c:v>4.7100673000000004</c:v>
                </c:pt>
                <c:pt idx="5797">
                  <c:v>4.7108803000000004</c:v>
                </c:pt>
                <c:pt idx="5798">
                  <c:v>4.7116927999999998</c:v>
                </c:pt>
                <c:pt idx="5799">
                  <c:v>4.7125053000000001</c:v>
                </c:pt>
                <c:pt idx="5800">
                  <c:v>4.7133183000000001</c:v>
                </c:pt>
                <c:pt idx="5801">
                  <c:v>4.7141308999999998</c:v>
                </c:pt>
                <c:pt idx="5802">
                  <c:v>4.7149428999999996</c:v>
                </c:pt>
                <c:pt idx="5803">
                  <c:v>4.7157558999999996</c:v>
                </c:pt>
                <c:pt idx="5804">
                  <c:v>4.7165685000000002</c:v>
                </c:pt>
                <c:pt idx="5805">
                  <c:v>4.7173809999999996</c:v>
                </c:pt>
                <c:pt idx="5806">
                  <c:v>4.7181940000000004</c:v>
                </c:pt>
                <c:pt idx="5807">
                  <c:v>4.7190064999999999</c:v>
                </c:pt>
                <c:pt idx="5808">
                  <c:v>4.7198190999999996</c:v>
                </c:pt>
                <c:pt idx="5809">
                  <c:v>4.7206321000000004</c:v>
                </c:pt>
                <c:pt idx="5810">
                  <c:v>4.7214445999999999</c:v>
                </c:pt>
                <c:pt idx="5811">
                  <c:v>4.7222571000000002</c:v>
                </c:pt>
                <c:pt idx="5812">
                  <c:v>4.7230696999999999</c:v>
                </c:pt>
                <c:pt idx="5813">
                  <c:v>4.7238822000000003</c:v>
                </c:pt>
                <c:pt idx="5814">
                  <c:v>4.7246946999999997</c:v>
                </c:pt>
                <c:pt idx="5815">
                  <c:v>4.7255076999999996</c:v>
                </c:pt>
                <c:pt idx="5816">
                  <c:v>4.7263203000000003</c:v>
                </c:pt>
                <c:pt idx="5817">
                  <c:v>4.7271327999999997</c:v>
                </c:pt>
                <c:pt idx="5818">
                  <c:v>4.7279457999999996</c:v>
                </c:pt>
                <c:pt idx="5819">
                  <c:v>4.7287583</c:v>
                </c:pt>
                <c:pt idx="5820">
                  <c:v>4.7295708999999997</c:v>
                </c:pt>
                <c:pt idx="5821">
                  <c:v>4.7303838999999996</c:v>
                </c:pt>
                <c:pt idx="5822">
                  <c:v>4.7311964</c:v>
                </c:pt>
                <c:pt idx="5823">
                  <c:v>4.7320085000000001</c:v>
                </c:pt>
                <c:pt idx="5824">
                  <c:v>4.7328215</c:v>
                </c:pt>
                <c:pt idx="5825">
                  <c:v>4.7336340000000003</c:v>
                </c:pt>
                <c:pt idx="5826">
                  <c:v>4.7344464999999998</c:v>
                </c:pt>
                <c:pt idx="5827">
                  <c:v>4.7352594999999997</c:v>
                </c:pt>
                <c:pt idx="5828">
                  <c:v>4.7360721000000003</c:v>
                </c:pt>
                <c:pt idx="5829">
                  <c:v>4.7368845999999998</c:v>
                </c:pt>
                <c:pt idx="5830">
                  <c:v>4.7376971000000001</c:v>
                </c:pt>
                <c:pt idx="5831">
                  <c:v>4.7385101000000001</c:v>
                </c:pt>
                <c:pt idx="5832">
                  <c:v>4.7393226999999998</c:v>
                </c:pt>
                <c:pt idx="5833">
                  <c:v>4.7401352000000001</c:v>
                </c:pt>
                <c:pt idx="5834">
                  <c:v>4.7409477000000004</c:v>
                </c:pt>
                <c:pt idx="5835">
                  <c:v>4.7417603000000002</c:v>
                </c:pt>
                <c:pt idx="5836">
                  <c:v>4.7425727999999996</c:v>
                </c:pt>
                <c:pt idx="5837">
                  <c:v>4.7433858000000004</c:v>
                </c:pt>
                <c:pt idx="5838">
                  <c:v>4.7441982999999999</c:v>
                </c:pt>
                <c:pt idx="5839">
                  <c:v>4.7450108999999996</c:v>
                </c:pt>
                <c:pt idx="5840">
                  <c:v>4.7458239000000004</c:v>
                </c:pt>
                <c:pt idx="5841">
                  <c:v>4.7466363999999999</c:v>
                </c:pt>
                <c:pt idx="5842">
                  <c:v>4.7474489000000002</c:v>
                </c:pt>
                <c:pt idx="5843">
                  <c:v>4.7482619000000001</c:v>
                </c:pt>
                <c:pt idx="5844">
                  <c:v>4.7490740000000002</c:v>
                </c:pt>
                <c:pt idx="5845">
                  <c:v>4.7498864999999997</c:v>
                </c:pt>
                <c:pt idx="5846">
                  <c:v>4.7506994999999996</c:v>
                </c:pt>
                <c:pt idx="5847">
                  <c:v>4.7515121000000002</c:v>
                </c:pt>
                <c:pt idx="5848">
                  <c:v>4.7523245999999997</c:v>
                </c:pt>
                <c:pt idx="5849">
                  <c:v>4.7531375999999996</c:v>
                </c:pt>
                <c:pt idx="5850">
                  <c:v>4.7539501</c:v>
                </c:pt>
                <c:pt idx="5851">
                  <c:v>4.7547626000000003</c:v>
                </c:pt>
                <c:pt idx="5852">
                  <c:v>4.7555756999999996</c:v>
                </c:pt>
                <c:pt idx="5853">
                  <c:v>4.7563882</c:v>
                </c:pt>
                <c:pt idx="5854">
                  <c:v>4.7572007000000003</c:v>
                </c:pt>
                <c:pt idx="5855">
                  <c:v>4.7580131999999997</c:v>
                </c:pt>
                <c:pt idx="5856">
                  <c:v>4.7588258000000003</c:v>
                </c:pt>
                <c:pt idx="5857">
                  <c:v>4.7596382999999998</c:v>
                </c:pt>
                <c:pt idx="5858">
                  <c:v>4.7604512999999997</c:v>
                </c:pt>
                <c:pt idx="5859">
                  <c:v>4.7612638</c:v>
                </c:pt>
                <c:pt idx="5860">
                  <c:v>4.7620763999999998</c:v>
                </c:pt>
                <c:pt idx="5861">
                  <c:v>4.7628893999999997</c:v>
                </c:pt>
                <c:pt idx="5862">
                  <c:v>4.7637019</c:v>
                </c:pt>
                <c:pt idx="5863">
                  <c:v>4.7645144000000004</c:v>
                </c:pt>
                <c:pt idx="5864">
                  <c:v>4.7653274999999997</c:v>
                </c:pt>
                <c:pt idx="5865">
                  <c:v>4.7661395000000004</c:v>
                </c:pt>
                <c:pt idx="5866">
                  <c:v>4.7669519999999999</c:v>
                </c:pt>
                <c:pt idx="5867">
                  <c:v>4.7677649999999998</c:v>
                </c:pt>
                <c:pt idx="5868">
                  <c:v>4.7685776000000004</c:v>
                </c:pt>
                <c:pt idx="5869">
                  <c:v>4.7693900999999999</c:v>
                </c:pt>
                <c:pt idx="5870">
                  <c:v>4.7702030999999998</c:v>
                </c:pt>
                <c:pt idx="5871">
                  <c:v>4.7710156000000001</c:v>
                </c:pt>
                <c:pt idx="5872">
                  <c:v>4.7718281999999999</c:v>
                </c:pt>
                <c:pt idx="5873">
                  <c:v>4.7726411999999998</c:v>
                </c:pt>
                <c:pt idx="5874">
                  <c:v>4.7734537000000001</c:v>
                </c:pt>
                <c:pt idx="5875">
                  <c:v>4.7742661999999996</c:v>
                </c:pt>
                <c:pt idx="5876">
                  <c:v>4.7750788000000002</c:v>
                </c:pt>
                <c:pt idx="5877">
                  <c:v>4.7758912999999996</c:v>
                </c:pt>
                <c:pt idx="5878">
                  <c:v>4.7767037999999999</c:v>
                </c:pt>
                <c:pt idx="5879">
                  <c:v>4.7775167999999999</c:v>
                </c:pt>
                <c:pt idx="5880">
                  <c:v>4.7783293999999996</c:v>
                </c:pt>
                <c:pt idx="5881">
                  <c:v>4.7791418999999999</c:v>
                </c:pt>
                <c:pt idx="5882">
                  <c:v>4.7799544000000003</c:v>
                </c:pt>
                <c:pt idx="5883">
                  <c:v>4.7807674000000002</c:v>
                </c:pt>
                <c:pt idx="5884">
                  <c:v>4.7815799999999999</c:v>
                </c:pt>
                <c:pt idx="5885">
                  <c:v>4.7823925000000003</c:v>
                </c:pt>
                <c:pt idx="5886">
                  <c:v>4.7832049999999997</c:v>
                </c:pt>
                <c:pt idx="5887">
                  <c:v>4.7840176000000003</c:v>
                </c:pt>
                <c:pt idx="5888">
                  <c:v>4.7848300999999998</c:v>
                </c:pt>
                <c:pt idx="5889">
                  <c:v>4.7856430999999997</c:v>
                </c:pt>
                <c:pt idx="5890">
                  <c:v>4.7864556</c:v>
                </c:pt>
                <c:pt idx="5891">
                  <c:v>4.7872681999999998</c:v>
                </c:pt>
                <c:pt idx="5892">
                  <c:v>4.7880811999999997</c:v>
                </c:pt>
                <c:pt idx="5893">
                  <c:v>4.7888937</c:v>
                </c:pt>
                <c:pt idx="5894">
                  <c:v>4.7897062000000004</c:v>
                </c:pt>
                <c:pt idx="5895">
                  <c:v>4.7905192000000003</c:v>
                </c:pt>
                <c:pt idx="5896">
                  <c:v>4.7913318</c:v>
                </c:pt>
                <c:pt idx="5897">
                  <c:v>4.7921437999999998</c:v>
                </c:pt>
                <c:pt idx="5898">
                  <c:v>4.7929567999999998</c:v>
                </c:pt>
                <c:pt idx="5899">
                  <c:v>4.7937694000000004</c:v>
                </c:pt>
                <c:pt idx="5900">
                  <c:v>4.7945818999999998</c:v>
                </c:pt>
                <c:pt idx="5901">
                  <c:v>4.7953948999999998</c:v>
                </c:pt>
                <c:pt idx="5902">
                  <c:v>4.7962074000000001</c:v>
                </c:pt>
                <c:pt idx="5903">
                  <c:v>4.7970199999999998</c:v>
                </c:pt>
                <c:pt idx="5904">
                  <c:v>4.7978329999999998</c:v>
                </c:pt>
                <c:pt idx="5905">
                  <c:v>4.7986455000000001</c:v>
                </c:pt>
                <c:pt idx="5906">
                  <c:v>4.7994579999999996</c:v>
                </c:pt>
                <c:pt idx="5907">
                  <c:v>4.8002706000000002</c:v>
                </c:pt>
                <c:pt idx="5908">
                  <c:v>4.8010830999999996</c:v>
                </c:pt>
                <c:pt idx="5909">
                  <c:v>4.8018955999999999</c:v>
                </c:pt>
                <c:pt idx="5910">
                  <c:v>4.8027085999999999</c:v>
                </c:pt>
                <c:pt idx="5911">
                  <c:v>4.8035211999999996</c:v>
                </c:pt>
                <c:pt idx="5912">
                  <c:v>4.8043336999999999</c:v>
                </c:pt>
                <c:pt idx="5913">
                  <c:v>4.8051466999999999</c:v>
                </c:pt>
                <c:pt idx="5914">
                  <c:v>4.8059592000000002</c:v>
                </c:pt>
                <c:pt idx="5915">
                  <c:v>4.8067717999999999</c:v>
                </c:pt>
                <c:pt idx="5916">
                  <c:v>4.8075847999999999</c:v>
                </c:pt>
                <c:pt idx="5917">
                  <c:v>4.8083973000000002</c:v>
                </c:pt>
                <c:pt idx="5918">
                  <c:v>4.8092093</c:v>
                </c:pt>
                <c:pt idx="5919">
                  <c:v>4.8100224000000003</c:v>
                </c:pt>
                <c:pt idx="5920">
                  <c:v>4.8108348999999997</c:v>
                </c:pt>
                <c:pt idx="5921">
                  <c:v>4.8116474</c:v>
                </c:pt>
                <c:pt idx="5922">
                  <c:v>4.8124604</c:v>
                </c:pt>
                <c:pt idx="5923">
                  <c:v>4.8132729999999997</c:v>
                </c:pt>
                <c:pt idx="5924">
                  <c:v>4.8140855</c:v>
                </c:pt>
                <c:pt idx="5925">
                  <c:v>4.8148985</c:v>
                </c:pt>
                <c:pt idx="5926">
                  <c:v>4.8157110000000003</c:v>
                </c:pt>
                <c:pt idx="5927">
                  <c:v>4.8165236</c:v>
                </c:pt>
                <c:pt idx="5928">
                  <c:v>4.8173361000000003</c:v>
                </c:pt>
                <c:pt idx="5929">
                  <c:v>4.8181485999999998</c:v>
                </c:pt>
                <c:pt idx="5930">
                  <c:v>4.8189611000000001</c:v>
                </c:pt>
                <c:pt idx="5931">
                  <c:v>4.8197742000000003</c:v>
                </c:pt>
                <c:pt idx="5932">
                  <c:v>4.8205866999999998</c:v>
                </c:pt>
                <c:pt idx="5933">
                  <c:v>4.8213992000000001</c:v>
                </c:pt>
                <c:pt idx="5934">
                  <c:v>4.8222117000000004</c:v>
                </c:pt>
                <c:pt idx="5935">
                  <c:v>4.8230247000000004</c:v>
                </c:pt>
                <c:pt idx="5936">
                  <c:v>4.8238373000000001</c:v>
                </c:pt>
                <c:pt idx="5937">
                  <c:v>4.8246498000000004</c:v>
                </c:pt>
                <c:pt idx="5938">
                  <c:v>4.8254628000000004</c:v>
                </c:pt>
                <c:pt idx="5939">
                  <c:v>4.8262748999999996</c:v>
                </c:pt>
                <c:pt idx="5940">
                  <c:v>4.8270873999999999</c:v>
                </c:pt>
                <c:pt idx="5941">
                  <c:v>4.8279003999999999</c:v>
                </c:pt>
                <c:pt idx="5942">
                  <c:v>4.8287129000000002</c:v>
                </c:pt>
                <c:pt idx="5943">
                  <c:v>4.8295254999999999</c:v>
                </c:pt>
                <c:pt idx="5944">
                  <c:v>4.8303384999999999</c:v>
                </c:pt>
                <c:pt idx="5945">
                  <c:v>4.8311510000000002</c:v>
                </c:pt>
                <c:pt idx="5946">
                  <c:v>4.8319634999999996</c:v>
                </c:pt>
                <c:pt idx="5947">
                  <c:v>4.8327764999999996</c:v>
                </c:pt>
                <c:pt idx="5948">
                  <c:v>4.8335891000000002</c:v>
                </c:pt>
                <c:pt idx="5949">
                  <c:v>4.8344011</c:v>
                </c:pt>
                <c:pt idx="5950">
                  <c:v>4.8352141</c:v>
                </c:pt>
                <c:pt idx="5951">
                  <c:v>4.8360266999999997</c:v>
                </c:pt>
                <c:pt idx="5952">
                  <c:v>4.8368392</c:v>
                </c:pt>
                <c:pt idx="5953">
                  <c:v>4.8376522</c:v>
                </c:pt>
                <c:pt idx="5954">
                  <c:v>4.8384647000000003</c:v>
                </c:pt>
                <c:pt idx="5955">
                  <c:v>4.8392773</c:v>
                </c:pt>
                <c:pt idx="5956">
                  <c:v>4.8400903</c:v>
                </c:pt>
                <c:pt idx="5957">
                  <c:v>4.8409028000000003</c:v>
                </c:pt>
                <c:pt idx="5958">
                  <c:v>4.8417152999999997</c:v>
                </c:pt>
                <c:pt idx="5959">
                  <c:v>4.8425282999999997</c:v>
                </c:pt>
                <c:pt idx="5960">
                  <c:v>4.8433403999999998</c:v>
                </c:pt>
                <c:pt idx="5961">
                  <c:v>4.8441529000000001</c:v>
                </c:pt>
                <c:pt idx="5962">
                  <c:v>4.8449659</c:v>
                </c:pt>
                <c:pt idx="5963">
                  <c:v>4.8457784999999998</c:v>
                </c:pt>
                <c:pt idx="5964">
                  <c:v>4.8465910000000001</c:v>
                </c:pt>
                <c:pt idx="5965">
                  <c:v>4.847404</c:v>
                </c:pt>
                <c:pt idx="5966">
                  <c:v>4.8482165000000004</c:v>
                </c:pt>
                <c:pt idx="5967">
                  <c:v>4.8490291000000001</c:v>
                </c:pt>
                <c:pt idx="5968">
                  <c:v>4.8498421</c:v>
                </c:pt>
                <c:pt idx="5969">
                  <c:v>4.8506546000000004</c:v>
                </c:pt>
                <c:pt idx="5970">
                  <c:v>4.8514666999999996</c:v>
                </c:pt>
                <c:pt idx="5971">
                  <c:v>4.8522797000000004</c:v>
                </c:pt>
                <c:pt idx="5972">
                  <c:v>4.8530921999999999</c:v>
                </c:pt>
                <c:pt idx="5973">
                  <c:v>4.8539047000000002</c:v>
                </c:pt>
                <c:pt idx="5974">
                  <c:v>4.8547177000000001</c:v>
                </c:pt>
                <c:pt idx="5975">
                  <c:v>4.8555302999999999</c:v>
                </c:pt>
                <c:pt idx="5976">
                  <c:v>4.8563428000000002</c:v>
                </c:pt>
                <c:pt idx="5977">
                  <c:v>4.8571558000000001</c:v>
                </c:pt>
                <c:pt idx="5978">
                  <c:v>4.8579682999999996</c:v>
                </c:pt>
                <c:pt idx="5979">
                  <c:v>4.8587809000000002</c:v>
                </c:pt>
                <c:pt idx="5980">
                  <c:v>4.8595933999999996</c:v>
                </c:pt>
                <c:pt idx="5981">
                  <c:v>4.8604058999999999</c:v>
                </c:pt>
                <c:pt idx="5982">
                  <c:v>4.8612184999999997</c:v>
                </c:pt>
                <c:pt idx="5983">
                  <c:v>4.8620314999999996</c:v>
                </c:pt>
                <c:pt idx="5984">
                  <c:v>4.8628439999999999</c:v>
                </c:pt>
                <c:pt idx="5985">
                  <c:v>4.8636565000000003</c:v>
                </c:pt>
                <c:pt idx="5986">
                  <c:v>4.8644691</c:v>
                </c:pt>
                <c:pt idx="5987">
                  <c:v>4.8652820999999999</c:v>
                </c:pt>
                <c:pt idx="5988">
                  <c:v>4.8660946000000003</c:v>
                </c:pt>
                <c:pt idx="5989">
                  <c:v>4.8669070999999997</c:v>
                </c:pt>
                <c:pt idx="5990">
                  <c:v>4.8677200999999997</c:v>
                </c:pt>
                <c:pt idx="5991">
                  <c:v>4.8685321999999998</c:v>
                </c:pt>
                <c:pt idx="5992">
                  <c:v>4.8693447000000001</c:v>
                </c:pt>
                <c:pt idx="5993">
                  <c:v>4.8701577</c:v>
                </c:pt>
                <c:pt idx="5994">
                  <c:v>4.8709702000000004</c:v>
                </c:pt>
                <c:pt idx="5995">
                  <c:v>4.8717828000000001</c:v>
                </c:pt>
                <c:pt idx="5996">
                  <c:v>4.8725958</c:v>
                </c:pt>
                <c:pt idx="5997">
                  <c:v>4.8734083000000004</c:v>
                </c:pt>
                <c:pt idx="5998">
                  <c:v>4.8742207999999998</c:v>
                </c:pt>
                <c:pt idx="5999">
                  <c:v>4.8750339</c:v>
                </c:pt>
                <c:pt idx="6000">
                  <c:v>4.8758464000000004</c:v>
                </c:pt>
                <c:pt idx="6001">
                  <c:v>4.8766588999999998</c:v>
                </c:pt>
                <c:pt idx="6002">
                  <c:v>4.8774714000000001</c:v>
                </c:pt>
                <c:pt idx="6003">
                  <c:v>4.8782839999999998</c:v>
                </c:pt>
                <c:pt idx="6004">
                  <c:v>4.8790965000000002</c:v>
                </c:pt>
                <c:pt idx="6005">
                  <c:v>4.8799095000000001</c:v>
                </c:pt>
                <c:pt idx="6006">
                  <c:v>4.8807219999999996</c:v>
                </c:pt>
                <c:pt idx="6007">
                  <c:v>4.8815346000000002</c:v>
                </c:pt>
                <c:pt idx="6008">
                  <c:v>4.8823476000000001</c:v>
                </c:pt>
                <c:pt idx="6009">
                  <c:v>4.8831600999999996</c:v>
                </c:pt>
                <c:pt idx="6010">
                  <c:v>4.8839725999999999</c:v>
                </c:pt>
                <c:pt idx="6011">
                  <c:v>4.8847857000000001</c:v>
                </c:pt>
                <c:pt idx="6012">
                  <c:v>4.8855976999999999</c:v>
                </c:pt>
                <c:pt idx="6013">
                  <c:v>4.8864102000000003</c:v>
                </c:pt>
                <c:pt idx="6014">
                  <c:v>4.8872232000000002</c:v>
                </c:pt>
                <c:pt idx="6015">
                  <c:v>4.8880357999999999</c:v>
                </c:pt>
                <c:pt idx="6016">
                  <c:v>4.8888483000000003</c:v>
                </c:pt>
                <c:pt idx="6017">
                  <c:v>4.8896613000000002</c:v>
                </c:pt>
                <c:pt idx="6018">
                  <c:v>4.8904737999999996</c:v>
                </c:pt>
                <c:pt idx="6019">
                  <c:v>4.8912864000000003</c:v>
                </c:pt>
                <c:pt idx="6020">
                  <c:v>4.8920994000000002</c:v>
                </c:pt>
                <c:pt idx="6021">
                  <c:v>4.8929118999999996</c:v>
                </c:pt>
                <c:pt idx="6022">
                  <c:v>4.8937244</c:v>
                </c:pt>
                <c:pt idx="6023">
                  <c:v>4.8945369999999997</c:v>
                </c:pt>
                <c:pt idx="6024">
                  <c:v>4.8953495</c:v>
                </c:pt>
                <c:pt idx="6025">
                  <c:v>4.8961620000000003</c:v>
                </c:pt>
                <c:pt idx="6026">
                  <c:v>4.8969750000000003</c:v>
                </c:pt>
                <c:pt idx="6027">
                  <c:v>4.8977876</c:v>
                </c:pt>
                <c:pt idx="6028">
                  <c:v>4.8986001000000003</c:v>
                </c:pt>
                <c:pt idx="6029">
                  <c:v>4.8994131000000003</c:v>
                </c:pt>
                <c:pt idx="6030">
                  <c:v>4.9002255999999997</c:v>
                </c:pt>
                <c:pt idx="6031">
                  <c:v>4.9010382000000003</c:v>
                </c:pt>
                <c:pt idx="6032">
                  <c:v>4.9018506999999998</c:v>
                </c:pt>
                <c:pt idx="6033">
                  <c:v>4.9026632000000001</c:v>
                </c:pt>
                <c:pt idx="6034">
                  <c:v>4.9034757999999998</c:v>
                </c:pt>
                <c:pt idx="6035">
                  <c:v>4.9042887999999998</c:v>
                </c:pt>
                <c:pt idx="6036">
                  <c:v>4.9051013000000001</c:v>
                </c:pt>
                <c:pt idx="6037">
                  <c:v>4.9059138000000004</c:v>
                </c:pt>
                <c:pt idx="6038">
                  <c:v>4.9067264000000002</c:v>
                </c:pt>
                <c:pt idx="6039">
                  <c:v>4.9075394000000001</c:v>
                </c:pt>
                <c:pt idx="6040">
                  <c:v>4.9083519000000004</c:v>
                </c:pt>
                <c:pt idx="6041">
                  <c:v>4.9091643999999999</c:v>
                </c:pt>
                <c:pt idx="6042">
                  <c:v>4.9099773999999998</c:v>
                </c:pt>
                <c:pt idx="6043">
                  <c:v>4.9107900000000004</c:v>
                </c:pt>
                <c:pt idx="6044">
                  <c:v>4.9116020000000002</c:v>
                </c:pt>
                <c:pt idx="6045">
                  <c:v>4.9124150000000002</c:v>
                </c:pt>
                <c:pt idx="6046">
                  <c:v>4.9132275999999999</c:v>
                </c:pt>
                <c:pt idx="6047">
                  <c:v>4.9140401000000002</c:v>
                </c:pt>
                <c:pt idx="6048">
                  <c:v>4.9148531000000002</c:v>
                </c:pt>
                <c:pt idx="6049">
                  <c:v>4.9156655999999996</c:v>
                </c:pt>
                <c:pt idx="6050">
                  <c:v>4.9164782000000002</c:v>
                </c:pt>
                <c:pt idx="6051">
                  <c:v>4.9172912000000002</c:v>
                </c:pt>
                <c:pt idx="6052">
                  <c:v>4.9181036999999996</c:v>
                </c:pt>
                <c:pt idx="6053">
                  <c:v>4.9189162</c:v>
                </c:pt>
                <c:pt idx="6054">
                  <c:v>4.9197287999999997</c:v>
                </c:pt>
                <c:pt idx="6055">
                  <c:v>4.9205413</c:v>
                </c:pt>
                <c:pt idx="6056">
                  <c:v>4.9213538000000003</c:v>
                </c:pt>
                <c:pt idx="6057">
                  <c:v>4.9221668000000003</c:v>
                </c:pt>
                <c:pt idx="6058">
                  <c:v>4.9229794</c:v>
                </c:pt>
                <c:pt idx="6059">
                  <c:v>4.9237919000000003</c:v>
                </c:pt>
                <c:pt idx="6060">
                  <c:v>4.9246049000000003</c:v>
                </c:pt>
                <c:pt idx="6061">
                  <c:v>4.9254173999999997</c:v>
                </c:pt>
                <c:pt idx="6062">
                  <c:v>4.9262300000000003</c:v>
                </c:pt>
                <c:pt idx="6063">
                  <c:v>4.9270430000000003</c:v>
                </c:pt>
                <c:pt idx="6064">
                  <c:v>4.9278554999999997</c:v>
                </c:pt>
                <c:pt idx="6065">
                  <c:v>4.9286675000000004</c:v>
                </c:pt>
                <c:pt idx="6066">
                  <c:v>4.9294805999999998</c:v>
                </c:pt>
                <c:pt idx="6067">
                  <c:v>4.9302931000000001</c:v>
                </c:pt>
                <c:pt idx="6068">
                  <c:v>4.9311056000000004</c:v>
                </c:pt>
                <c:pt idx="6069">
                  <c:v>4.9319186000000004</c:v>
                </c:pt>
                <c:pt idx="6070">
                  <c:v>4.9327312000000001</c:v>
                </c:pt>
                <c:pt idx="6071">
                  <c:v>4.9335437000000004</c:v>
                </c:pt>
                <c:pt idx="6072">
                  <c:v>4.9343567000000004</c:v>
                </c:pt>
                <c:pt idx="6073">
                  <c:v>4.9351691999999998</c:v>
                </c:pt>
                <c:pt idx="6074">
                  <c:v>4.9359818000000004</c:v>
                </c:pt>
                <c:pt idx="6075">
                  <c:v>4.9367942999999999</c:v>
                </c:pt>
                <c:pt idx="6076">
                  <c:v>4.9376068000000002</c:v>
                </c:pt>
                <c:pt idx="6077">
                  <c:v>4.9384192999999996</c:v>
                </c:pt>
                <c:pt idx="6078">
                  <c:v>4.9392322999999996</c:v>
                </c:pt>
                <c:pt idx="6079">
                  <c:v>4.9400449000000002</c:v>
                </c:pt>
                <c:pt idx="6080">
                  <c:v>4.9408573999999996</c:v>
                </c:pt>
                <c:pt idx="6081">
                  <c:v>4.9416703999999996</c:v>
                </c:pt>
                <c:pt idx="6082">
                  <c:v>4.9424828999999999</c:v>
                </c:pt>
                <c:pt idx="6083">
                  <c:v>4.9432954999999996</c:v>
                </c:pt>
                <c:pt idx="6084">
                  <c:v>4.9441079999999999</c:v>
                </c:pt>
                <c:pt idx="6085">
                  <c:v>4.9449209999999999</c:v>
                </c:pt>
                <c:pt idx="6086">
                  <c:v>4.9457331</c:v>
                </c:pt>
                <c:pt idx="6087">
                  <c:v>4.9465460999999999</c:v>
                </c:pt>
                <c:pt idx="6088">
                  <c:v>4.9473586000000003</c:v>
                </c:pt>
                <c:pt idx="6089">
                  <c:v>4.9481710999999997</c:v>
                </c:pt>
                <c:pt idx="6090">
                  <c:v>4.9489837000000003</c:v>
                </c:pt>
                <c:pt idx="6091">
                  <c:v>4.9497967000000003</c:v>
                </c:pt>
                <c:pt idx="6092">
                  <c:v>4.9506091999999997</c:v>
                </c:pt>
                <c:pt idx="6093">
                  <c:v>4.9514217</c:v>
                </c:pt>
                <c:pt idx="6094">
                  <c:v>4.9522347</c:v>
                </c:pt>
                <c:pt idx="6095">
                  <c:v>4.9530472999999997</c:v>
                </c:pt>
                <c:pt idx="6096">
                  <c:v>4.9538598</c:v>
                </c:pt>
                <c:pt idx="6097">
                  <c:v>4.9546723000000004</c:v>
                </c:pt>
                <c:pt idx="6098">
                  <c:v>4.9554849000000001</c:v>
                </c:pt>
                <c:pt idx="6099">
                  <c:v>4.9562974000000004</c:v>
                </c:pt>
                <c:pt idx="6100">
                  <c:v>4.9571104000000004</c:v>
                </c:pt>
                <c:pt idx="6101">
                  <c:v>4.9579228999999998</c:v>
                </c:pt>
                <c:pt idx="6102">
                  <c:v>4.9587355000000004</c:v>
                </c:pt>
                <c:pt idx="6103">
                  <c:v>4.9595485000000004</c:v>
                </c:pt>
                <c:pt idx="6104">
                  <c:v>4.9603609999999998</c:v>
                </c:pt>
                <c:pt idx="6105">
                  <c:v>4.9611735000000001</c:v>
                </c:pt>
                <c:pt idx="6106">
                  <c:v>4.9619865000000001</c:v>
                </c:pt>
                <c:pt idx="6107">
                  <c:v>4.9627986000000002</c:v>
                </c:pt>
                <c:pt idx="6108">
                  <c:v>4.9636110999999996</c:v>
                </c:pt>
                <c:pt idx="6109">
                  <c:v>4.9644240999999996</c:v>
                </c:pt>
                <c:pt idx="6110">
                  <c:v>4.9652367000000002</c:v>
                </c:pt>
                <c:pt idx="6111">
                  <c:v>4.9660491999999996</c:v>
                </c:pt>
                <c:pt idx="6112">
                  <c:v>4.9668621999999996</c:v>
                </c:pt>
                <c:pt idx="6113">
                  <c:v>4.9676746999999999</c:v>
                </c:pt>
                <c:pt idx="6114">
                  <c:v>4.9684872999999996</c:v>
                </c:pt>
                <c:pt idx="6115">
                  <c:v>4.9693002999999996</c:v>
                </c:pt>
                <c:pt idx="6116">
                  <c:v>4.9701127999999999</c:v>
                </c:pt>
                <c:pt idx="6117">
                  <c:v>4.9709253000000002</c:v>
                </c:pt>
                <c:pt idx="6118">
                  <c:v>4.9717378999999999</c:v>
                </c:pt>
                <c:pt idx="6119">
                  <c:v>4.9725504000000003</c:v>
                </c:pt>
                <c:pt idx="6120">
                  <c:v>4.9733628999999997</c:v>
                </c:pt>
                <c:pt idx="6121">
                  <c:v>4.9741758999999997</c:v>
                </c:pt>
                <c:pt idx="6122">
                  <c:v>4.9749885000000003</c:v>
                </c:pt>
                <c:pt idx="6123">
                  <c:v>4.9758009999999997</c:v>
                </c:pt>
                <c:pt idx="6124">
                  <c:v>4.9766139999999996</c:v>
                </c:pt>
                <c:pt idx="6125">
                  <c:v>4.9774265</c:v>
                </c:pt>
                <c:pt idx="6126">
                  <c:v>4.9782390999999997</c:v>
                </c:pt>
                <c:pt idx="6127">
                  <c:v>4.9790520999999996</c:v>
                </c:pt>
                <c:pt idx="6128">
                  <c:v>4.9798641000000003</c:v>
                </c:pt>
                <c:pt idx="6129">
                  <c:v>4.9806767000000001</c:v>
                </c:pt>
                <c:pt idx="6130">
                  <c:v>4.9814897</c:v>
                </c:pt>
                <c:pt idx="6131">
                  <c:v>4.9823022000000003</c:v>
                </c:pt>
                <c:pt idx="6132">
                  <c:v>4.9831146999999998</c:v>
                </c:pt>
                <c:pt idx="6133">
                  <c:v>4.9839276999999997</c:v>
                </c:pt>
                <c:pt idx="6134">
                  <c:v>4.9847403000000003</c:v>
                </c:pt>
                <c:pt idx="6135">
                  <c:v>4.9855527999999998</c:v>
                </c:pt>
                <c:pt idx="6136">
                  <c:v>4.9863653000000001</c:v>
                </c:pt>
                <c:pt idx="6137">
                  <c:v>4.9871783000000001</c:v>
                </c:pt>
                <c:pt idx="6138">
                  <c:v>4.9879908999999998</c:v>
                </c:pt>
                <c:pt idx="6139">
                  <c:v>4.9888034000000001</c:v>
                </c:pt>
                <c:pt idx="6140">
                  <c:v>4.9896159000000004</c:v>
                </c:pt>
                <c:pt idx="6141">
                  <c:v>4.9904283999999999</c:v>
                </c:pt>
                <c:pt idx="6142">
                  <c:v>4.9912409999999996</c:v>
                </c:pt>
                <c:pt idx="6143">
                  <c:v>4.9920540000000004</c:v>
                </c:pt>
                <c:pt idx="6144">
                  <c:v>4.9928664999999999</c:v>
                </c:pt>
                <c:pt idx="6145">
                  <c:v>4.9936790000000002</c:v>
                </c:pt>
                <c:pt idx="6146">
                  <c:v>4.9944921000000004</c:v>
                </c:pt>
                <c:pt idx="6147">
                  <c:v>4.9953045999999999</c:v>
                </c:pt>
                <c:pt idx="6148">
                  <c:v>4.9961171000000002</c:v>
                </c:pt>
                <c:pt idx="6149">
                  <c:v>4.9969295999999996</c:v>
                </c:pt>
                <c:pt idx="6150">
                  <c:v>4.9977422000000002</c:v>
                </c:pt>
                <c:pt idx="6151">
                  <c:v>4.9985546999999997</c:v>
                </c:pt>
                <c:pt idx="6152">
                  <c:v>4.9993676999999996</c:v>
                </c:pt>
                <c:pt idx="6153">
                  <c:v>5.0001802</c:v>
                </c:pt>
                <c:pt idx="6154">
                  <c:v>5.0009927999999997</c:v>
                </c:pt>
                <c:pt idx="6155">
                  <c:v>5.0018057999999996</c:v>
                </c:pt>
                <c:pt idx="6156">
                  <c:v>5.0026183</c:v>
                </c:pt>
                <c:pt idx="6157">
                  <c:v>5.0034308000000003</c:v>
                </c:pt>
                <c:pt idx="6158">
                  <c:v>5.0042438999999996</c:v>
                </c:pt>
                <c:pt idx="6159">
                  <c:v>5.0050564</c:v>
                </c:pt>
                <c:pt idx="6160">
                  <c:v>5.0058683999999998</c:v>
                </c:pt>
                <c:pt idx="6161">
                  <c:v>5.0066813999999997</c:v>
                </c:pt>
                <c:pt idx="6162">
                  <c:v>5.0074940000000003</c:v>
                </c:pt>
                <c:pt idx="6163">
                  <c:v>5.0083064999999998</c:v>
                </c:pt>
                <c:pt idx="6164">
                  <c:v>5.0091194999999997</c:v>
                </c:pt>
                <c:pt idx="6165">
                  <c:v>5.0099320000000001</c:v>
                </c:pt>
                <c:pt idx="6166">
                  <c:v>5.0107445999999998</c:v>
                </c:pt>
                <c:pt idx="6167">
                  <c:v>5.0115575999999997</c:v>
                </c:pt>
                <c:pt idx="6168">
                  <c:v>5.0123701000000001</c:v>
                </c:pt>
                <c:pt idx="6169">
                  <c:v>5.0131826000000004</c:v>
                </c:pt>
                <c:pt idx="6170">
                  <c:v>5.0139952000000001</c:v>
                </c:pt>
                <c:pt idx="6171">
                  <c:v>5.0148077000000004</c:v>
                </c:pt>
                <c:pt idx="6172">
                  <c:v>5.0156201999999999</c:v>
                </c:pt>
                <c:pt idx="6173">
                  <c:v>5.0164331999999998</c:v>
                </c:pt>
                <c:pt idx="6174">
                  <c:v>5.0172458000000004</c:v>
                </c:pt>
                <c:pt idx="6175">
                  <c:v>5.0180582999999999</c:v>
                </c:pt>
                <c:pt idx="6176">
                  <c:v>5.0188712999999998</c:v>
                </c:pt>
                <c:pt idx="6177">
                  <c:v>5.0196838000000001</c:v>
                </c:pt>
                <c:pt idx="6178">
                  <c:v>5.0204963999999999</c:v>
                </c:pt>
                <c:pt idx="6179">
                  <c:v>5.0213093999999998</c:v>
                </c:pt>
                <c:pt idx="6180">
                  <c:v>5.0221219000000001</c:v>
                </c:pt>
                <c:pt idx="6181">
                  <c:v>5.0229340000000002</c:v>
                </c:pt>
                <c:pt idx="6182">
                  <c:v>5.0237470000000002</c:v>
                </c:pt>
                <c:pt idx="6183">
                  <c:v>5.0245594999999996</c:v>
                </c:pt>
                <c:pt idx="6184">
                  <c:v>5.025372</c:v>
                </c:pt>
                <c:pt idx="6185">
                  <c:v>5.0261849999999999</c:v>
                </c:pt>
                <c:pt idx="6186">
                  <c:v>5.0269975999999996</c:v>
                </c:pt>
                <c:pt idx="6187">
                  <c:v>5.0278100999999999</c:v>
                </c:pt>
                <c:pt idx="6188">
                  <c:v>5.0286226000000003</c:v>
                </c:pt>
                <c:pt idx="6189">
                  <c:v>5.0294356000000002</c:v>
                </c:pt>
                <c:pt idx="6190">
                  <c:v>5.0302481999999999</c:v>
                </c:pt>
                <c:pt idx="6191">
                  <c:v>5.0310601999999998</c:v>
                </c:pt>
                <c:pt idx="6192">
                  <c:v>5.0318731999999997</c:v>
                </c:pt>
                <c:pt idx="6193">
                  <c:v>5.0326858000000003</c:v>
                </c:pt>
                <c:pt idx="6194">
                  <c:v>5.0334982999999998</c:v>
                </c:pt>
                <c:pt idx="6195">
                  <c:v>5.0343112999999997</c:v>
                </c:pt>
                <c:pt idx="6196">
                  <c:v>5.0351238</c:v>
                </c:pt>
                <c:pt idx="6197">
                  <c:v>5.0359363999999998</c:v>
                </c:pt>
                <c:pt idx="6198">
                  <c:v>5.0367493999999997</c:v>
                </c:pt>
                <c:pt idx="6199">
                  <c:v>5.0375619</c:v>
                </c:pt>
                <c:pt idx="6200">
                  <c:v>5.0383744000000004</c:v>
                </c:pt>
                <c:pt idx="6201">
                  <c:v>5.0391874000000003</c:v>
                </c:pt>
                <c:pt idx="6202">
                  <c:v>5.0399995000000004</c:v>
                </c:pt>
                <c:pt idx="6203">
                  <c:v>5.0408119999999998</c:v>
                </c:pt>
                <c:pt idx="6204">
                  <c:v>5.0416249999999998</c:v>
                </c:pt>
                <c:pt idx="6205">
                  <c:v>5.0424376000000004</c:v>
                </c:pt>
                <c:pt idx="6206">
                  <c:v>5.0432500999999998</c:v>
                </c:pt>
                <c:pt idx="6207">
                  <c:v>5.0440630999999998</c:v>
                </c:pt>
                <c:pt idx="6208">
                  <c:v>5.0448756000000001</c:v>
                </c:pt>
                <c:pt idx="6209">
                  <c:v>5.0456881999999998</c:v>
                </c:pt>
                <c:pt idx="6210">
                  <c:v>5.0465011999999998</c:v>
                </c:pt>
                <c:pt idx="6211">
                  <c:v>5.0473137000000001</c:v>
                </c:pt>
                <c:pt idx="6212">
                  <c:v>5.0481256999999999</c:v>
                </c:pt>
                <c:pt idx="6213">
                  <c:v>5.0489388000000002</c:v>
                </c:pt>
                <c:pt idx="6214">
                  <c:v>5.0497512999999996</c:v>
                </c:pt>
                <c:pt idx="6215">
                  <c:v>5.0505637999999999</c:v>
                </c:pt>
                <c:pt idx="6216">
                  <c:v>5.0513767999999999</c:v>
                </c:pt>
                <c:pt idx="6217">
                  <c:v>5.0521893999999996</c:v>
                </c:pt>
                <c:pt idx="6218">
                  <c:v>5.0530018999999999</c:v>
                </c:pt>
                <c:pt idx="6219">
                  <c:v>5.0538148999999999</c:v>
                </c:pt>
                <c:pt idx="6220">
                  <c:v>5.0546274000000002</c:v>
                </c:pt>
                <c:pt idx="6221">
                  <c:v>5.0554398999999997</c:v>
                </c:pt>
                <c:pt idx="6222">
                  <c:v>5.0562529999999999</c:v>
                </c:pt>
                <c:pt idx="6223">
                  <c:v>5.0570649999999997</c:v>
                </c:pt>
                <c:pt idx="6224">
                  <c:v>5.0578775</c:v>
                </c:pt>
                <c:pt idx="6225">
                  <c:v>5.0586905</c:v>
                </c:pt>
                <c:pt idx="6226">
                  <c:v>5.0595030999999997</c:v>
                </c:pt>
                <c:pt idx="6227">
                  <c:v>5.0603156</c:v>
                </c:pt>
                <c:pt idx="6228">
                  <c:v>5.0611286</c:v>
                </c:pt>
                <c:pt idx="6229">
                  <c:v>5.0619411000000003</c:v>
                </c:pt>
                <c:pt idx="6230">
                  <c:v>5.0627537</c:v>
                </c:pt>
                <c:pt idx="6231">
                  <c:v>5.0635667</c:v>
                </c:pt>
                <c:pt idx="6232">
                  <c:v>5.0643792000000003</c:v>
                </c:pt>
                <c:pt idx="6233">
                  <c:v>5.0651913000000004</c:v>
                </c:pt>
                <c:pt idx="6234">
                  <c:v>5.0660043000000003</c:v>
                </c:pt>
                <c:pt idx="6235">
                  <c:v>5.0668167999999998</c:v>
                </c:pt>
                <c:pt idx="6236">
                  <c:v>5.0676293000000001</c:v>
                </c:pt>
                <c:pt idx="6237">
                  <c:v>5.0684423000000001</c:v>
                </c:pt>
                <c:pt idx="6238">
                  <c:v>5.0692548999999998</c:v>
                </c:pt>
                <c:pt idx="6239">
                  <c:v>5.0700674000000001</c:v>
                </c:pt>
                <c:pt idx="6240">
                  <c:v>5.0708799000000004</c:v>
                </c:pt>
                <c:pt idx="6241">
                  <c:v>5.0716929000000004</c:v>
                </c:pt>
                <c:pt idx="6242">
                  <c:v>5.0725055000000001</c:v>
                </c:pt>
                <c:pt idx="6243">
                  <c:v>5.0733180000000004</c:v>
                </c:pt>
                <c:pt idx="6244">
                  <c:v>5.0741304999999999</c:v>
                </c:pt>
                <c:pt idx="6245">
                  <c:v>5.0749430999999996</c:v>
                </c:pt>
                <c:pt idx="6246">
                  <c:v>5.0757555999999999</c:v>
                </c:pt>
                <c:pt idx="6247">
                  <c:v>5.0765685999999999</c:v>
                </c:pt>
                <c:pt idx="6248">
                  <c:v>5.0773811000000002</c:v>
                </c:pt>
                <c:pt idx="6249">
                  <c:v>5.0781936999999999</c:v>
                </c:pt>
                <c:pt idx="6250">
                  <c:v>5.0790066999999999</c:v>
                </c:pt>
                <c:pt idx="6251">
                  <c:v>5.0798192000000002</c:v>
                </c:pt>
                <c:pt idx="6252">
                  <c:v>5.0806316999999996</c:v>
                </c:pt>
                <c:pt idx="6253">
                  <c:v>5.0814446999999996</c:v>
                </c:pt>
                <c:pt idx="6254">
                  <c:v>5.0822567999999997</c:v>
                </c:pt>
                <c:pt idx="6255">
                  <c:v>5.0830693</c:v>
                </c:pt>
                <c:pt idx="6256">
                  <c:v>5.0838823</c:v>
                </c:pt>
                <c:pt idx="6257">
                  <c:v>5.0846948999999997</c:v>
                </c:pt>
                <c:pt idx="6258">
                  <c:v>5.0855074</c:v>
                </c:pt>
                <c:pt idx="6259">
                  <c:v>5.0863204</c:v>
                </c:pt>
                <c:pt idx="6260">
                  <c:v>5.0871329000000003</c:v>
                </c:pt>
                <c:pt idx="6261">
                  <c:v>5.0879455</c:v>
                </c:pt>
                <c:pt idx="6262">
                  <c:v>5.0887585</c:v>
                </c:pt>
                <c:pt idx="6263">
                  <c:v>5.0895710000000003</c:v>
                </c:pt>
                <c:pt idx="6264">
                  <c:v>5.0903834999999997</c:v>
                </c:pt>
                <c:pt idx="6265">
                  <c:v>5.0911961000000003</c:v>
                </c:pt>
                <c:pt idx="6266">
                  <c:v>5.0920085999999998</c:v>
                </c:pt>
                <c:pt idx="6267">
                  <c:v>5.0928211000000001</c:v>
                </c:pt>
                <c:pt idx="6268">
                  <c:v>5.0936341000000001</c:v>
                </c:pt>
                <c:pt idx="6269">
                  <c:v>5.0944466999999998</c:v>
                </c:pt>
                <c:pt idx="6270">
                  <c:v>5.0952592000000001</c:v>
                </c:pt>
                <c:pt idx="6271">
                  <c:v>5.0960722000000001</c:v>
                </c:pt>
                <c:pt idx="6272">
                  <c:v>5.0968847000000004</c:v>
                </c:pt>
                <c:pt idx="6273">
                  <c:v>5.0976973000000001</c:v>
                </c:pt>
                <c:pt idx="6274">
                  <c:v>5.0985103000000001</c:v>
                </c:pt>
                <c:pt idx="6275">
                  <c:v>5.0993222999999999</c:v>
                </c:pt>
                <c:pt idx="6276">
                  <c:v>5.1001348000000002</c:v>
                </c:pt>
                <c:pt idx="6277">
                  <c:v>5.1009479000000004</c:v>
                </c:pt>
                <c:pt idx="6278">
                  <c:v>5.1017603999999999</c:v>
                </c:pt>
                <c:pt idx="6279">
                  <c:v>5.1025729000000002</c:v>
                </c:pt>
                <c:pt idx="6280">
                  <c:v>5.1033859000000001</c:v>
                </c:pt>
                <c:pt idx="6281">
                  <c:v>5.1041984999999999</c:v>
                </c:pt>
                <c:pt idx="6282">
                  <c:v>5.1050110000000002</c:v>
                </c:pt>
                <c:pt idx="6283">
                  <c:v>5.1058240000000001</c:v>
                </c:pt>
                <c:pt idx="6284">
                  <c:v>5.1066364999999996</c:v>
                </c:pt>
                <c:pt idx="6285">
                  <c:v>5.1074491000000002</c:v>
                </c:pt>
                <c:pt idx="6286">
                  <c:v>5.1082615999999996</c:v>
                </c:pt>
                <c:pt idx="6287">
                  <c:v>5.1090741</c:v>
                </c:pt>
                <c:pt idx="6288">
                  <c:v>5.1098866000000003</c:v>
                </c:pt>
                <c:pt idx="6289">
                  <c:v>5.1106996999999996</c:v>
                </c:pt>
                <c:pt idx="6290">
                  <c:v>5.1115122</c:v>
                </c:pt>
                <c:pt idx="6291">
                  <c:v>5.1123247000000003</c:v>
                </c:pt>
                <c:pt idx="6292">
                  <c:v>5.1131371999999997</c:v>
                </c:pt>
                <c:pt idx="6293">
                  <c:v>5.1139502999999999</c:v>
                </c:pt>
                <c:pt idx="6294">
                  <c:v>5.1147628000000003</c:v>
                </c:pt>
                <c:pt idx="6295">
                  <c:v>5.1155752999999997</c:v>
                </c:pt>
                <c:pt idx="6296">
                  <c:v>5.1163878</c:v>
                </c:pt>
                <c:pt idx="6297">
                  <c:v>5.1172003999999998</c:v>
                </c:pt>
                <c:pt idx="6298">
                  <c:v>5.1180129000000001</c:v>
                </c:pt>
                <c:pt idx="6299">
                  <c:v>5.1188259</c:v>
                </c:pt>
                <c:pt idx="6300">
                  <c:v>5.1196384000000004</c:v>
                </c:pt>
                <c:pt idx="6301">
                  <c:v>5.1204510000000001</c:v>
                </c:pt>
                <c:pt idx="6302">
                  <c:v>5.121264</c:v>
                </c:pt>
                <c:pt idx="6303">
                  <c:v>5.1220765000000004</c:v>
                </c:pt>
                <c:pt idx="6304">
                  <c:v>5.1228889999999998</c:v>
                </c:pt>
                <c:pt idx="6305">
                  <c:v>5.1237019999999998</c:v>
                </c:pt>
                <c:pt idx="6306">
                  <c:v>5.1245146000000004</c:v>
                </c:pt>
                <c:pt idx="6307">
                  <c:v>5.1253266000000002</c:v>
                </c:pt>
                <c:pt idx="6308">
                  <c:v>5.1261396000000001</c:v>
                </c:pt>
                <c:pt idx="6309">
                  <c:v>5.1269521999999998</c:v>
                </c:pt>
                <c:pt idx="6310">
                  <c:v>5.1277647000000002</c:v>
                </c:pt>
                <c:pt idx="6311">
                  <c:v>5.1285777000000001</c:v>
                </c:pt>
                <c:pt idx="6312">
                  <c:v>5.1293901999999996</c:v>
                </c:pt>
                <c:pt idx="6313">
                  <c:v>5.1302028000000002</c:v>
                </c:pt>
                <c:pt idx="6314">
                  <c:v>5.1310158000000001</c:v>
                </c:pt>
                <c:pt idx="6315">
                  <c:v>5.1318282999999996</c:v>
                </c:pt>
                <c:pt idx="6316">
                  <c:v>5.1326407999999999</c:v>
                </c:pt>
                <c:pt idx="6317">
                  <c:v>5.1334533999999996</c:v>
                </c:pt>
                <c:pt idx="6318">
                  <c:v>5.1342658999999999</c:v>
                </c:pt>
                <c:pt idx="6319">
                  <c:v>5.1350784000000003</c:v>
                </c:pt>
                <c:pt idx="6320">
                  <c:v>5.1358914000000002</c:v>
                </c:pt>
                <c:pt idx="6321">
                  <c:v>5.1367039999999999</c:v>
                </c:pt>
                <c:pt idx="6322">
                  <c:v>5.1375165000000003</c:v>
                </c:pt>
                <c:pt idx="6323">
                  <c:v>5.1383295000000002</c:v>
                </c:pt>
                <c:pt idx="6324">
                  <c:v>5.1391419999999997</c:v>
                </c:pt>
                <c:pt idx="6325">
                  <c:v>5.1399546000000003</c:v>
                </c:pt>
                <c:pt idx="6326">
                  <c:v>5.1407676000000002</c:v>
                </c:pt>
                <c:pt idx="6327">
                  <c:v>5.1415800999999997</c:v>
                </c:pt>
                <c:pt idx="6328">
                  <c:v>5.1423921999999997</c:v>
                </c:pt>
                <c:pt idx="6329">
                  <c:v>5.1432051999999997</c:v>
                </c:pt>
                <c:pt idx="6330">
                  <c:v>5.1440177</c:v>
                </c:pt>
                <c:pt idx="6331">
                  <c:v>5.1448302000000004</c:v>
                </c:pt>
                <c:pt idx="6332">
                  <c:v>5.1456432000000003</c:v>
                </c:pt>
                <c:pt idx="6333">
                  <c:v>5.1464558</c:v>
                </c:pt>
                <c:pt idx="6334">
                  <c:v>5.1472683000000004</c:v>
                </c:pt>
                <c:pt idx="6335">
                  <c:v>5.1480813000000003</c:v>
                </c:pt>
                <c:pt idx="6336">
                  <c:v>5.1488937999999997</c:v>
                </c:pt>
                <c:pt idx="6337">
                  <c:v>5.1497064000000004</c:v>
                </c:pt>
                <c:pt idx="6338">
                  <c:v>5.1505188999999998</c:v>
                </c:pt>
                <c:pt idx="6339">
                  <c:v>5.1513314000000001</c:v>
                </c:pt>
                <c:pt idx="6340">
                  <c:v>5.1521439999999998</c:v>
                </c:pt>
                <c:pt idx="6341">
                  <c:v>5.1529569999999998</c:v>
                </c:pt>
                <c:pt idx="6342">
                  <c:v>5.1537695000000001</c:v>
                </c:pt>
                <c:pt idx="6343">
                  <c:v>5.1545820000000004</c:v>
                </c:pt>
                <c:pt idx="6344">
                  <c:v>5.1553946000000002</c:v>
                </c:pt>
                <c:pt idx="6345">
                  <c:v>5.1562076000000001</c:v>
                </c:pt>
                <c:pt idx="6346">
                  <c:v>5.1570201000000004</c:v>
                </c:pt>
                <c:pt idx="6347">
                  <c:v>5.1578325999999999</c:v>
                </c:pt>
                <c:pt idx="6348">
                  <c:v>5.1586455999999998</c:v>
                </c:pt>
                <c:pt idx="6349">
                  <c:v>5.1594576999999999</c:v>
                </c:pt>
                <c:pt idx="6350">
                  <c:v>5.1602702000000003</c:v>
                </c:pt>
                <c:pt idx="6351">
                  <c:v>5.1610832000000002</c:v>
                </c:pt>
                <c:pt idx="6352">
                  <c:v>5.1618957999999999</c:v>
                </c:pt>
                <c:pt idx="6353">
                  <c:v>5.1627083000000002</c:v>
                </c:pt>
                <c:pt idx="6354">
                  <c:v>5.1635213000000002</c:v>
                </c:pt>
                <c:pt idx="6355">
                  <c:v>5.1643337999999996</c:v>
                </c:pt>
                <c:pt idx="6356">
                  <c:v>5.1651464000000002</c:v>
                </c:pt>
                <c:pt idx="6357">
                  <c:v>5.1659594000000002</c:v>
                </c:pt>
                <c:pt idx="6358">
                  <c:v>5.1667718999999996</c:v>
                </c:pt>
                <c:pt idx="6359">
                  <c:v>5.1675839000000003</c:v>
                </c:pt>
                <c:pt idx="6360">
                  <c:v>5.1683969000000003</c:v>
                </c:pt>
                <c:pt idx="6361">
                  <c:v>5.1692095</c:v>
                </c:pt>
                <c:pt idx="6362">
                  <c:v>5.1700220000000003</c:v>
                </c:pt>
                <c:pt idx="6363">
                  <c:v>5.1708350000000003</c:v>
                </c:pt>
                <c:pt idx="6364">
                  <c:v>5.1716474999999997</c:v>
                </c:pt>
                <c:pt idx="6365">
                  <c:v>5.1724601000000003</c:v>
                </c:pt>
                <c:pt idx="6366">
                  <c:v>5.1732731000000003</c:v>
                </c:pt>
                <c:pt idx="6367">
                  <c:v>5.1740855999999997</c:v>
                </c:pt>
                <c:pt idx="6368">
                  <c:v>5.1748981000000001</c:v>
                </c:pt>
                <c:pt idx="6369">
                  <c:v>5.1757112000000003</c:v>
                </c:pt>
                <c:pt idx="6370">
                  <c:v>5.1765232000000001</c:v>
                </c:pt>
                <c:pt idx="6371">
                  <c:v>5.1773357000000004</c:v>
                </c:pt>
                <c:pt idx="6372">
                  <c:v>5.1781487000000004</c:v>
                </c:pt>
                <c:pt idx="6373">
                  <c:v>5.1789613000000001</c:v>
                </c:pt>
                <c:pt idx="6374">
                  <c:v>5.1797738000000004</c:v>
                </c:pt>
                <c:pt idx="6375">
                  <c:v>5.1805868000000004</c:v>
                </c:pt>
                <c:pt idx="6376">
                  <c:v>5.1813992999999998</c:v>
                </c:pt>
                <c:pt idx="6377">
                  <c:v>5.1822119000000004</c:v>
                </c:pt>
                <c:pt idx="6378">
                  <c:v>5.1830249000000004</c:v>
                </c:pt>
                <c:pt idx="6379">
                  <c:v>5.1838373999999998</c:v>
                </c:pt>
                <c:pt idx="6380">
                  <c:v>5.1846499000000001</c:v>
                </c:pt>
                <c:pt idx="6381">
                  <c:v>5.1854624999999999</c:v>
                </c:pt>
                <c:pt idx="6382">
                  <c:v>5.1862750000000002</c:v>
                </c:pt>
                <c:pt idx="6383">
                  <c:v>5.1870874999999996</c:v>
                </c:pt>
                <c:pt idx="6384">
                  <c:v>5.1879004999999996</c:v>
                </c:pt>
                <c:pt idx="6385">
                  <c:v>5.1887131000000002</c:v>
                </c:pt>
                <c:pt idx="6386">
                  <c:v>5.1895255999999996</c:v>
                </c:pt>
                <c:pt idx="6387">
                  <c:v>5.1903385999999996</c:v>
                </c:pt>
                <c:pt idx="6388">
                  <c:v>5.1911510999999999</c:v>
                </c:pt>
                <c:pt idx="6389">
                  <c:v>5.1919636999999996</c:v>
                </c:pt>
                <c:pt idx="6390">
                  <c:v>5.1927762</c:v>
                </c:pt>
                <c:pt idx="6391">
                  <c:v>5.1935887000000003</c:v>
                </c:pt>
                <c:pt idx="6392">
                  <c:v>5.1944013</c:v>
                </c:pt>
                <c:pt idx="6393">
                  <c:v>5.1952143</c:v>
                </c:pt>
                <c:pt idx="6394">
                  <c:v>5.1960268000000003</c:v>
                </c:pt>
                <c:pt idx="6395">
                  <c:v>5.1968392999999997</c:v>
                </c:pt>
                <c:pt idx="6396">
                  <c:v>5.1976519000000003</c:v>
                </c:pt>
                <c:pt idx="6397">
                  <c:v>5.1984649000000003</c:v>
                </c:pt>
                <c:pt idx="6398">
                  <c:v>5.1992773999999997</c:v>
                </c:pt>
                <c:pt idx="6399">
                  <c:v>5.2000899</c:v>
                </c:pt>
                <c:pt idx="6400">
                  <c:v>5.2009029</c:v>
                </c:pt>
                <c:pt idx="6401">
                  <c:v>5.2017154999999997</c:v>
                </c:pt>
                <c:pt idx="6402">
                  <c:v>5.2025275000000004</c:v>
                </c:pt>
                <c:pt idx="6403">
                  <c:v>5.2033405000000004</c:v>
                </c:pt>
                <c:pt idx="6404">
                  <c:v>5.2041531000000001</c:v>
                </c:pt>
                <c:pt idx="6405">
                  <c:v>5.2049656000000004</c:v>
                </c:pt>
                <c:pt idx="6406">
                  <c:v>5.2057786000000004</c:v>
                </c:pt>
                <c:pt idx="6407">
                  <c:v>5.2065910999999998</c:v>
                </c:pt>
                <c:pt idx="6408">
                  <c:v>5.2074037000000004</c:v>
                </c:pt>
                <c:pt idx="6409">
                  <c:v>5.2082167000000004</c:v>
                </c:pt>
                <c:pt idx="6410">
                  <c:v>5.2090291999999998</c:v>
                </c:pt>
                <c:pt idx="6411">
                  <c:v>5.2098417000000001</c:v>
                </c:pt>
                <c:pt idx="6412">
                  <c:v>5.2106542999999999</c:v>
                </c:pt>
                <c:pt idx="6413">
                  <c:v>5.2114668000000002</c:v>
                </c:pt>
                <c:pt idx="6414">
                  <c:v>5.2122792999999996</c:v>
                </c:pt>
                <c:pt idx="6415">
                  <c:v>5.2130922999999996</c:v>
                </c:pt>
                <c:pt idx="6416">
                  <c:v>5.2139049000000002</c:v>
                </c:pt>
                <c:pt idx="6417">
                  <c:v>5.2147173999999996</c:v>
                </c:pt>
                <c:pt idx="6418">
                  <c:v>5.2155303999999996</c:v>
                </c:pt>
                <c:pt idx="6419">
                  <c:v>5.2163428999999999</c:v>
                </c:pt>
                <c:pt idx="6420">
                  <c:v>5.2171554999999996</c:v>
                </c:pt>
                <c:pt idx="6421">
                  <c:v>5.2179684999999996</c:v>
                </c:pt>
                <c:pt idx="6422">
                  <c:v>5.2187809999999999</c:v>
                </c:pt>
                <c:pt idx="6423">
                  <c:v>5.2195929999999997</c:v>
                </c:pt>
                <c:pt idx="6424">
                  <c:v>5.2204060999999999</c:v>
                </c:pt>
                <c:pt idx="6425">
                  <c:v>5.2212186000000003</c:v>
                </c:pt>
                <c:pt idx="6426">
                  <c:v>5.2220310999999997</c:v>
                </c:pt>
                <c:pt idx="6427">
                  <c:v>5.2228440999999997</c:v>
                </c:pt>
                <c:pt idx="6428">
                  <c:v>5.2236567000000003</c:v>
                </c:pt>
                <c:pt idx="6429">
                  <c:v>5.2244691999999997</c:v>
                </c:pt>
                <c:pt idx="6430">
                  <c:v>5.2252821999999997</c:v>
                </c:pt>
                <c:pt idx="6431">
                  <c:v>5.2260947</c:v>
                </c:pt>
                <c:pt idx="6432">
                  <c:v>5.2269072999999997</c:v>
                </c:pt>
                <c:pt idx="6433">
                  <c:v>5.2277198</c:v>
                </c:pt>
                <c:pt idx="6434">
                  <c:v>5.2285323000000004</c:v>
                </c:pt>
                <c:pt idx="6435">
                  <c:v>5.2293447999999998</c:v>
                </c:pt>
                <c:pt idx="6436">
                  <c:v>5.2301579</c:v>
                </c:pt>
                <c:pt idx="6437">
                  <c:v>5.2309704000000004</c:v>
                </c:pt>
                <c:pt idx="6438">
                  <c:v>5.2317828999999998</c:v>
                </c:pt>
                <c:pt idx="6439">
                  <c:v>5.2325958999999997</c:v>
                </c:pt>
                <c:pt idx="6440">
                  <c:v>5.2334085000000004</c:v>
                </c:pt>
                <c:pt idx="6441">
                  <c:v>5.2342209999999998</c:v>
                </c:pt>
                <c:pt idx="6442">
                  <c:v>5.2350335000000001</c:v>
                </c:pt>
                <c:pt idx="6443">
                  <c:v>5.2358465000000001</c:v>
                </c:pt>
                <c:pt idx="6444">
                  <c:v>5.2366586000000002</c:v>
                </c:pt>
                <c:pt idx="6445">
                  <c:v>5.2374716000000001</c:v>
                </c:pt>
                <c:pt idx="6446">
                  <c:v>5.2382841000000004</c:v>
                </c:pt>
                <c:pt idx="6447">
                  <c:v>5.2390965999999999</c:v>
                </c:pt>
                <c:pt idx="6448">
                  <c:v>5.2399091999999996</c:v>
                </c:pt>
                <c:pt idx="6449">
                  <c:v>5.2407222000000004</c:v>
                </c:pt>
                <c:pt idx="6450">
                  <c:v>5.2415346999999999</c:v>
                </c:pt>
                <c:pt idx="6451">
                  <c:v>5.2423472000000002</c:v>
                </c:pt>
                <c:pt idx="6452">
                  <c:v>5.2431602000000002</c:v>
                </c:pt>
                <c:pt idx="6453">
                  <c:v>5.2439727999999999</c:v>
                </c:pt>
                <c:pt idx="6454">
                  <c:v>5.2447847999999997</c:v>
                </c:pt>
                <c:pt idx="6455">
                  <c:v>5.2455977999999996</c:v>
                </c:pt>
                <c:pt idx="6456">
                  <c:v>5.2464104000000003</c:v>
                </c:pt>
                <c:pt idx="6457">
                  <c:v>5.2472228999999997</c:v>
                </c:pt>
                <c:pt idx="6458">
                  <c:v>5.2480358999999996</c:v>
                </c:pt>
                <c:pt idx="6459">
                  <c:v>5.2488484</c:v>
                </c:pt>
                <c:pt idx="6460">
                  <c:v>5.2496609999999997</c:v>
                </c:pt>
                <c:pt idx="6461">
                  <c:v>5.2504739999999996</c:v>
                </c:pt>
                <c:pt idx="6462">
                  <c:v>5.2512865</c:v>
                </c:pt>
                <c:pt idx="6463">
                  <c:v>5.2520990000000003</c:v>
                </c:pt>
                <c:pt idx="6464">
                  <c:v>5.2529120000000002</c:v>
                </c:pt>
                <c:pt idx="6465">
                  <c:v>5.2537241000000003</c:v>
                </c:pt>
                <c:pt idx="6466">
                  <c:v>5.2545365999999998</c:v>
                </c:pt>
                <c:pt idx="6467">
                  <c:v>5.2553495999999997</c:v>
                </c:pt>
                <c:pt idx="6468">
                  <c:v>5.2561622000000003</c:v>
                </c:pt>
                <c:pt idx="6469">
                  <c:v>5.2569746999999998</c:v>
                </c:pt>
                <c:pt idx="6470">
                  <c:v>5.2577876999999997</c:v>
                </c:pt>
                <c:pt idx="6471">
                  <c:v>5.2586002000000001</c:v>
                </c:pt>
                <c:pt idx="6472">
                  <c:v>5.2594127999999998</c:v>
                </c:pt>
                <c:pt idx="6473">
                  <c:v>5.2602257999999997</c:v>
                </c:pt>
                <c:pt idx="6474">
                  <c:v>5.2610383000000001</c:v>
                </c:pt>
                <c:pt idx="6475">
                  <c:v>5.2618504000000001</c:v>
                </c:pt>
                <c:pt idx="6476">
                  <c:v>5.2626634000000001</c:v>
                </c:pt>
                <c:pt idx="6477">
                  <c:v>5.2634759000000004</c:v>
                </c:pt>
                <c:pt idx="6478">
                  <c:v>5.2642883999999999</c:v>
                </c:pt>
                <c:pt idx="6479">
                  <c:v>5.2651013999999998</c:v>
                </c:pt>
                <c:pt idx="6480">
                  <c:v>5.2659140000000004</c:v>
                </c:pt>
                <c:pt idx="6481">
                  <c:v>5.2667264999999999</c:v>
                </c:pt>
                <c:pt idx="6482">
                  <c:v>5.2675394999999998</c:v>
                </c:pt>
                <c:pt idx="6483">
                  <c:v>5.2683520000000001</c:v>
                </c:pt>
                <c:pt idx="6484">
                  <c:v>5.2691645999999999</c:v>
                </c:pt>
                <c:pt idx="6485">
                  <c:v>5.2699775999999998</c:v>
                </c:pt>
                <c:pt idx="6486">
                  <c:v>5.2707895999999996</c:v>
                </c:pt>
                <c:pt idx="6487">
                  <c:v>5.2716022000000002</c:v>
                </c:pt>
                <c:pt idx="6488">
                  <c:v>5.2724152000000002</c:v>
                </c:pt>
                <c:pt idx="6489">
                  <c:v>5.2732276999999996</c:v>
                </c:pt>
                <c:pt idx="6490">
                  <c:v>5.2740402</c:v>
                </c:pt>
                <c:pt idx="6491">
                  <c:v>5.2748531999999999</c:v>
                </c:pt>
                <c:pt idx="6492">
                  <c:v>5.2756657999999996</c:v>
                </c:pt>
                <c:pt idx="6493">
                  <c:v>5.2764783</c:v>
                </c:pt>
                <c:pt idx="6494">
                  <c:v>5.2772908000000003</c:v>
                </c:pt>
                <c:pt idx="6495">
                  <c:v>5.2781038000000002</c:v>
                </c:pt>
                <c:pt idx="6496">
                  <c:v>5.2789159000000003</c:v>
                </c:pt>
                <c:pt idx="6497">
                  <c:v>5.2797289000000003</c:v>
                </c:pt>
                <c:pt idx="6498">
                  <c:v>5.2805413999999997</c:v>
                </c:pt>
                <c:pt idx="6499">
                  <c:v>5.2813540000000003</c:v>
                </c:pt>
                <c:pt idx="6500">
                  <c:v>5.2821664999999998</c:v>
                </c:pt>
                <c:pt idx="6501">
                  <c:v>5.2829794999999997</c:v>
                </c:pt>
                <c:pt idx="6502">
                  <c:v>5.283792</c:v>
                </c:pt>
                <c:pt idx="6503">
                  <c:v>5.2846045000000004</c:v>
                </c:pt>
                <c:pt idx="6504">
                  <c:v>5.2854175999999997</c:v>
                </c:pt>
                <c:pt idx="6505">
                  <c:v>5.2862301</c:v>
                </c:pt>
                <c:pt idx="6506">
                  <c:v>5.2870426000000004</c:v>
                </c:pt>
                <c:pt idx="6507">
                  <c:v>5.2878550999999998</c:v>
                </c:pt>
                <c:pt idx="6508">
                  <c:v>5.2886677000000004</c:v>
                </c:pt>
                <c:pt idx="6509">
                  <c:v>5.2894801999999999</c:v>
                </c:pt>
                <c:pt idx="6510">
                  <c:v>5.2902931999999998</c:v>
                </c:pt>
                <c:pt idx="6511">
                  <c:v>5.2911057000000001</c:v>
                </c:pt>
                <c:pt idx="6512">
                  <c:v>5.2919182999999999</c:v>
                </c:pt>
                <c:pt idx="6513">
                  <c:v>5.2927312999999998</c:v>
                </c:pt>
                <c:pt idx="6514">
                  <c:v>5.2935438000000001</c:v>
                </c:pt>
                <c:pt idx="6515">
                  <c:v>5.2943562999999996</c:v>
                </c:pt>
                <c:pt idx="6516">
                  <c:v>5.2951693999999998</c:v>
                </c:pt>
                <c:pt idx="6517">
                  <c:v>5.2959813999999996</c:v>
                </c:pt>
                <c:pt idx="6518">
                  <c:v>5.2967938999999999</c:v>
                </c:pt>
                <c:pt idx="6519">
                  <c:v>5.2976068999999999</c:v>
                </c:pt>
                <c:pt idx="6520">
                  <c:v>5.2984194999999996</c:v>
                </c:pt>
                <c:pt idx="6521">
                  <c:v>5.2992319999999999</c:v>
                </c:pt>
                <c:pt idx="6522">
                  <c:v>5.3000449999999999</c:v>
                </c:pt>
                <c:pt idx="6523">
                  <c:v>5.3008575000000002</c:v>
                </c:pt>
                <c:pt idx="6524">
                  <c:v>5.3016700999999999</c:v>
                </c:pt>
                <c:pt idx="6525">
                  <c:v>5.3024830999999999</c:v>
                </c:pt>
                <c:pt idx="6526">
                  <c:v>5.3032956000000002</c:v>
                </c:pt>
                <c:pt idx="6527">
                  <c:v>5.3041080999999997</c:v>
                </c:pt>
                <c:pt idx="6528">
                  <c:v>5.3049207000000003</c:v>
                </c:pt>
                <c:pt idx="6529">
                  <c:v>5.3057331999999997</c:v>
                </c:pt>
                <c:pt idx="6530">
                  <c:v>5.3065457</c:v>
                </c:pt>
                <c:pt idx="6531">
                  <c:v>5.3073587</c:v>
                </c:pt>
                <c:pt idx="6532">
                  <c:v>5.3081712999999997</c:v>
                </c:pt>
                <c:pt idx="6533">
                  <c:v>5.3089838</c:v>
                </c:pt>
                <c:pt idx="6534">
                  <c:v>5.3097968</c:v>
                </c:pt>
                <c:pt idx="6535">
                  <c:v>5.3106093000000003</c:v>
                </c:pt>
                <c:pt idx="6536">
                  <c:v>5.3114219</c:v>
                </c:pt>
                <c:pt idx="6537">
                  <c:v>5.3122349</c:v>
                </c:pt>
                <c:pt idx="6538">
                  <c:v>5.3130468999999998</c:v>
                </c:pt>
                <c:pt idx="6539">
                  <c:v>5.3138595000000004</c:v>
                </c:pt>
                <c:pt idx="6540">
                  <c:v>5.3146725000000004</c:v>
                </c:pt>
                <c:pt idx="6541">
                  <c:v>5.3154849999999998</c:v>
                </c:pt>
                <c:pt idx="6542">
                  <c:v>5.3162975000000001</c:v>
                </c:pt>
                <c:pt idx="6543">
                  <c:v>5.3171105000000001</c:v>
                </c:pt>
                <c:pt idx="6544">
                  <c:v>5.3179230999999998</c:v>
                </c:pt>
                <c:pt idx="6545">
                  <c:v>5.3187356000000001</c:v>
                </c:pt>
                <c:pt idx="6546">
                  <c:v>5.3195480999999996</c:v>
                </c:pt>
                <c:pt idx="6547">
                  <c:v>5.3203611000000004</c:v>
                </c:pt>
                <c:pt idx="6548">
                  <c:v>5.3211737000000001</c:v>
                </c:pt>
                <c:pt idx="6549">
                  <c:v>5.3219861999999996</c:v>
                </c:pt>
                <c:pt idx="6550">
                  <c:v>5.3227986999999999</c:v>
                </c:pt>
                <c:pt idx="6551">
                  <c:v>5.3236112999999996</c:v>
                </c:pt>
                <c:pt idx="6552">
                  <c:v>5.3244237999999999</c:v>
                </c:pt>
                <c:pt idx="6553">
                  <c:v>5.3252367999999999</c:v>
                </c:pt>
                <c:pt idx="6554">
                  <c:v>5.3260493000000002</c:v>
                </c:pt>
                <c:pt idx="6555">
                  <c:v>5.3268618999999999</c:v>
                </c:pt>
                <c:pt idx="6556">
                  <c:v>5.3276748999999999</c:v>
                </c:pt>
                <c:pt idx="6557">
                  <c:v>5.3284874000000002</c:v>
                </c:pt>
                <c:pt idx="6558">
                  <c:v>5.3292998999999996</c:v>
                </c:pt>
                <c:pt idx="6559">
                  <c:v>5.3301125000000003</c:v>
                </c:pt>
                <c:pt idx="6560">
                  <c:v>5.3309249999999997</c:v>
                </c:pt>
                <c:pt idx="6561">
                  <c:v>5.3317375</c:v>
                </c:pt>
                <c:pt idx="6562">
                  <c:v>5.3325505</c:v>
                </c:pt>
                <c:pt idx="6563">
                  <c:v>5.3333630999999997</c:v>
                </c:pt>
                <c:pt idx="6564">
                  <c:v>5.3341756</c:v>
                </c:pt>
                <c:pt idx="6565">
                  <c:v>5.3349886</c:v>
                </c:pt>
                <c:pt idx="6566">
                  <c:v>5.3358011000000003</c:v>
                </c:pt>
                <c:pt idx="6567">
                  <c:v>5.3366137</c:v>
                </c:pt>
                <c:pt idx="6568">
                  <c:v>5.3374267</c:v>
                </c:pt>
                <c:pt idx="6569">
                  <c:v>5.3382392000000003</c:v>
                </c:pt>
                <c:pt idx="6570">
                  <c:v>5.3390512000000001</c:v>
                </c:pt>
                <c:pt idx="6571">
                  <c:v>5.3398643000000003</c:v>
                </c:pt>
                <c:pt idx="6572">
                  <c:v>5.3406767999999998</c:v>
                </c:pt>
                <c:pt idx="6573">
                  <c:v>5.3414893000000001</c:v>
                </c:pt>
                <c:pt idx="6574">
                  <c:v>5.3423023000000001</c:v>
                </c:pt>
                <c:pt idx="6575">
                  <c:v>5.3431148999999998</c:v>
                </c:pt>
                <c:pt idx="6576">
                  <c:v>5.3439274000000001</c:v>
                </c:pt>
                <c:pt idx="6577">
                  <c:v>5.3447404000000001</c:v>
                </c:pt>
                <c:pt idx="6578">
                  <c:v>5.3455529000000004</c:v>
                </c:pt>
                <c:pt idx="6579">
                  <c:v>5.3463655000000001</c:v>
                </c:pt>
                <c:pt idx="6580">
                  <c:v>5.3471780000000004</c:v>
                </c:pt>
                <c:pt idx="6581">
                  <c:v>5.3479904999999999</c:v>
                </c:pt>
                <c:pt idx="6582">
                  <c:v>5.3488030000000002</c:v>
                </c:pt>
                <c:pt idx="6583">
                  <c:v>5.3496161000000004</c:v>
                </c:pt>
                <c:pt idx="6584">
                  <c:v>5.3504285999999999</c:v>
                </c:pt>
                <c:pt idx="6585">
                  <c:v>5.3512411000000002</c:v>
                </c:pt>
                <c:pt idx="6586">
                  <c:v>5.3520541000000001</c:v>
                </c:pt>
                <c:pt idx="6587">
                  <c:v>5.3528665999999996</c:v>
                </c:pt>
                <c:pt idx="6588">
                  <c:v>5.3536792000000002</c:v>
                </c:pt>
                <c:pt idx="6589">
                  <c:v>5.3544922000000001</c:v>
                </c:pt>
                <c:pt idx="6590">
                  <c:v>5.3553046999999996</c:v>
                </c:pt>
                <c:pt idx="6591">
                  <c:v>5.3561167999999997</c:v>
                </c:pt>
                <c:pt idx="6592">
                  <c:v>5.3569297999999996</c:v>
                </c:pt>
                <c:pt idx="6593">
                  <c:v>5.3577423</c:v>
                </c:pt>
                <c:pt idx="6594">
                  <c:v>5.3585548000000003</c:v>
                </c:pt>
                <c:pt idx="6595">
                  <c:v>5.3593678000000002</c:v>
                </c:pt>
                <c:pt idx="6596">
                  <c:v>5.3601804</c:v>
                </c:pt>
                <c:pt idx="6597">
                  <c:v>5.3609929000000003</c:v>
                </c:pt>
                <c:pt idx="6598">
                  <c:v>5.3618053999999997</c:v>
                </c:pt>
                <c:pt idx="6599">
                  <c:v>5.3626183999999997</c:v>
                </c:pt>
                <c:pt idx="6600">
                  <c:v>5.3634310000000003</c:v>
                </c:pt>
                <c:pt idx="6601">
                  <c:v>5.3642434999999997</c:v>
                </c:pt>
                <c:pt idx="6602">
                  <c:v>5.365056</c:v>
                </c:pt>
                <c:pt idx="6603">
                  <c:v>5.3658685999999998</c:v>
                </c:pt>
                <c:pt idx="6604">
                  <c:v>5.3666811000000001</c:v>
                </c:pt>
                <c:pt idx="6605">
                  <c:v>5.3674941</c:v>
                </c:pt>
                <c:pt idx="6606">
                  <c:v>5.3683066000000004</c:v>
                </c:pt>
                <c:pt idx="6607">
                  <c:v>5.3691192000000001</c:v>
                </c:pt>
                <c:pt idx="6608">
                  <c:v>5.3699322</c:v>
                </c:pt>
                <c:pt idx="6609">
                  <c:v>5.3707447000000004</c:v>
                </c:pt>
                <c:pt idx="6610">
                  <c:v>5.3715571999999998</c:v>
                </c:pt>
                <c:pt idx="6611">
                  <c:v>5.3723701999999998</c:v>
                </c:pt>
                <c:pt idx="6612">
                  <c:v>5.3731822999999999</c:v>
                </c:pt>
                <c:pt idx="6613">
                  <c:v>5.3739948000000002</c:v>
                </c:pt>
                <c:pt idx="6614">
                  <c:v>5.3748078000000001</c:v>
                </c:pt>
                <c:pt idx="6615">
                  <c:v>5.3756203999999999</c:v>
                </c:pt>
                <c:pt idx="6616">
                  <c:v>5.3764329000000002</c:v>
                </c:pt>
                <c:pt idx="6617">
                  <c:v>5.3772459000000001</c:v>
                </c:pt>
                <c:pt idx="6618">
                  <c:v>5.3780583999999996</c:v>
                </c:pt>
                <c:pt idx="6619">
                  <c:v>5.3788710000000002</c:v>
                </c:pt>
                <c:pt idx="6620">
                  <c:v>5.3796840000000001</c:v>
                </c:pt>
                <c:pt idx="6621">
                  <c:v>5.3804964999999996</c:v>
                </c:pt>
                <c:pt idx="6622">
                  <c:v>5.3813085999999997</c:v>
                </c:pt>
                <c:pt idx="6623">
                  <c:v>5.3821215999999996</c:v>
                </c:pt>
                <c:pt idx="6624">
                  <c:v>5.3829340999999999</c:v>
                </c:pt>
                <c:pt idx="6625">
                  <c:v>5.3837466000000003</c:v>
                </c:pt>
                <c:pt idx="6626">
                  <c:v>5.3845596000000002</c:v>
                </c:pt>
                <c:pt idx="6627">
                  <c:v>5.3853721999999999</c:v>
                </c:pt>
                <c:pt idx="6628">
                  <c:v>5.3861847000000003</c:v>
                </c:pt>
                <c:pt idx="6629">
                  <c:v>5.3869977000000002</c:v>
                </c:pt>
                <c:pt idx="6630">
                  <c:v>5.3878101999999997</c:v>
                </c:pt>
                <c:pt idx="6631">
                  <c:v>5.3886228000000003</c:v>
                </c:pt>
                <c:pt idx="6632">
                  <c:v>5.3894358000000002</c:v>
                </c:pt>
                <c:pt idx="6633">
                  <c:v>5.3902478</c:v>
                </c:pt>
                <c:pt idx="6634">
                  <c:v>5.3910603999999998</c:v>
                </c:pt>
                <c:pt idx="6635">
                  <c:v>5.3918733999999997</c:v>
                </c:pt>
                <c:pt idx="6636">
                  <c:v>5.3926859</c:v>
                </c:pt>
                <c:pt idx="6637">
                  <c:v>5.3934984000000004</c:v>
                </c:pt>
                <c:pt idx="6638">
                  <c:v>5.3943114000000003</c:v>
                </c:pt>
                <c:pt idx="6639">
                  <c:v>5.395124</c:v>
                </c:pt>
                <c:pt idx="6640">
                  <c:v>5.3959365000000004</c:v>
                </c:pt>
                <c:pt idx="6641">
                  <c:v>5.3967495000000003</c:v>
                </c:pt>
                <c:pt idx="6642">
                  <c:v>5.3975619999999997</c:v>
                </c:pt>
                <c:pt idx="6643">
                  <c:v>5.3983746000000004</c:v>
                </c:pt>
                <c:pt idx="6644">
                  <c:v>5.3991870999999998</c:v>
                </c:pt>
                <c:pt idx="6645">
                  <c:v>5.3999996000000001</c:v>
                </c:pt>
                <c:pt idx="6646">
                  <c:v>5.4008120999999996</c:v>
                </c:pt>
                <c:pt idx="6647">
                  <c:v>5.4016251999999998</c:v>
                </c:pt>
                <c:pt idx="6648">
                  <c:v>5.4024377000000001</c:v>
                </c:pt>
                <c:pt idx="6649">
                  <c:v>5.4032501999999996</c:v>
                </c:pt>
                <c:pt idx="6650">
                  <c:v>5.4040626999999999</c:v>
                </c:pt>
                <c:pt idx="6651">
                  <c:v>5.4048758000000001</c:v>
                </c:pt>
                <c:pt idx="6652">
                  <c:v>5.4056882999999996</c:v>
                </c:pt>
                <c:pt idx="6653">
                  <c:v>5.4065007999999999</c:v>
                </c:pt>
                <c:pt idx="6654">
                  <c:v>5.4073133000000002</c:v>
                </c:pt>
                <c:pt idx="6655">
                  <c:v>5.4081258999999999</c:v>
                </c:pt>
                <c:pt idx="6656">
                  <c:v>5.4089384000000003</c:v>
                </c:pt>
                <c:pt idx="6657">
                  <c:v>5.4097514000000002</c:v>
                </c:pt>
                <c:pt idx="6658">
                  <c:v>5.4105638999999996</c:v>
                </c:pt>
                <c:pt idx="6659">
                  <c:v>5.4113765000000003</c:v>
                </c:pt>
                <c:pt idx="6660">
                  <c:v>5.4121895000000002</c:v>
                </c:pt>
                <c:pt idx="6661">
                  <c:v>5.4130019999999996</c:v>
                </c:pt>
                <c:pt idx="6662">
                  <c:v>5.4138145</c:v>
                </c:pt>
                <c:pt idx="6663">
                  <c:v>5.4146276000000002</c:v>
                </c:pt>
                <c:pt idx="6664">
                  <c:v>5.4154400999999996</c:v>
                </c:pt>
                <c:pt idx="6665">
                  <c:v>5.4162521000000003</c:v>
                </c:pt>
                <c:pt idx="6666">
                  <c:v>5.4170651000000003</c:v>
                </c:pt>
                <c:pt idx="6667">
                  <c:v>5.4178777</c:v>
                </c:pt>
                <c:pt idx="6668">
                  <c:v>5.4186902000000003</c:v>
                </c:pt>
                <c:pt idx="6669">
                  <c:v>5.4195032000000003</c:v>
                </c:pt>
                <c:pt idx="6670">
                  <c:v>5.4203156999999997</c:v>
                </c:pt>
                <c:pt idx="6671">
                  <c:v>5.4211283000000003</c:v>
                </c:pt>
                <c:pt idx="6672">
                  <c:v>5.4219413000000003</c:v>
                </c:pt>
                <c:pt idx="6673">
                  <c:v>5.4227537999999997</c:v>
                </c:pt>
                <c:pt idx="6674">
                  <c:v>5.4235663000000001</c:v>
                </c:pt>
                <c:pt idx="6675">
                  <c:v>5.4243788999999998</c:v>
                </c:pt>
                <c:pt idx="6676">
                  <c:v>5.4251914000000001</c:v>
                </c:pt>
                <c:pt idx="6677">
                  <c:v>5.4260039000000004</c:v>
                </c:pt>
                <c:pt idx="6678">
                  <c:v>5.4268169000000004</c:v>
                </c:pt>
                <c:pt idx="6679">
                  <c:v>5.4276295000000001</c:v>
                </c:pt>
                <c:pt idx="6680">
                  <c:v>5.4284420000000004</c:v>
                </c:pt>
                <c:pt idx="6681">
                  <c:v>5.4292550000000004</c:v>
                </c:pt>
                <c:pt idx="6682">
                  <c:v>5.4300674999999998</c:v>
                </c:pt>
                <c:pt idx="6683">
                  <c:v>5.4308801000000004</c:v>
                </c:pt>
                <c:pt idx="6684">
                  <c:v>5.4316931000000004</c:v>
                </c:pt>
                <c:pt idx="6685">
                  <c:v>5.4325055999999998</c:v>
                </c:pt>
                <c:pt idx="6686">
                  <c:v>5.4333176999999999</c:v>
                </c:pt>
                <c:pt idx="6687">
                  <c:v>5.4341306999999999</c:v>
                </c:pt>
                <c:pt idx="6688">
                  <c:v>5.4349432000000002</c:v>
                </c:pt>
                <c:pt idx="6689">
                  <c:v>5.4357556999999996</c:v>
                </c:pt>
                <c:pt idx="6690">
                  <c:v>5.4365686999999996</c:v>
                </c:pt>
                <c:pt idx="6691">
                  <c:v>5.4373813000000002</c:v>
                </c:pt>
                <c:pt idx="6692">
                  <c:v>5.4381937999999996</c:v>
                </c:pt>
                <c:pt idx="6693">
                  <c:v>5.4390067999999996</c:v>
                </c:pt>
                <c:pt idx="6694">
                  <c:v>5.4398192999999999</c:v>
                </c:pt>
                <c:pt idx="6695">
                  <c:v>5.4406318999999996</c:v>
                </c:pt>
                <c:pt idx="6696">
                  <c:v>5.4414444</c:v>
                </c:pt>
                <c:pt idx="6697">
                  <c:v>5.4422569000000003</c:v>
                </c:pt>
                <c:pt idx="6698">
                  <c:v>5.4430695</c:v>
                </c:pt>
                <c:pt idx="6699">
                  <c:v>5.4438825</c:v>
                </c:pt>
                <c:pt idx="6700">
                  <c:v>5.4446950000000003</c:v>
                </c:pt>
                <c:pt idx="6701">
                  <c:v>5.4455074999999997</c:v>
                </c:pt>
                <c:pt idx="6702">
                  <c:v>5.4463201000000003</c:v>
                </c:pt>
                <c:pt idx="6703">
                  <c:v>5.4471331000000003</c:v>
                </c:pt>
                <c:pt idx="6704">
                  <c:v>5.4479455999999997</c:v>
                </c:pt>
                <c:pt idx="6705">
                  <c:v>5.4487581</c:v>
                </c:pt>
                <c:pt idx="6706">
                  <c:v>5.4495711</c:v>
                </c:pt>
                <c:pt idx="6707">
                  <c:v>5.4503832000000001</c:v>
                </c:pt>
                <c:pt idx="6708">
                  <c:v>5.4511957000000004</c:v>
                </c:pt>
                <c:pt idx="6709">
                  <c:v>5.4520087000000004</c:v>
                </c:pt>
                <c:pt idx="6710">
                  <c:v>5.4528213000000001</c:v>
                </c:pt>
                <c:pt idx="6711">
                  <c:v>5.4536338000000004</c:v>
                </c:pt>
                <c:pt idx="6712">
                  <c:v>5.4544468000000004</c:v>
                </c:pt>
                <c:pt idx="6713">
                  <c:v>5.4552592999999998</c:v>
                </c:pt>
                <c:pt idx="6714">
                  <c:v>5.4560719000000004</c:v>
                </c:pt>
                <c:pt idx="6715">
                  <c:v>5.4568849000000004</c:v>
                </c:pt>
                <c:pt idx="6716">
                  <c:v>5.4576973999999998</c:v>
                </c:pt>
                <c:pt idx="6717">
                  <c:v>5.4585093999999996</c:v>
                </c:pt>
                <c:pt idx="6718">
                  <c:v>5.4593224999999999</c:v>
                </c:pt>
                <c:pt idx="6719">
                  <c:v>5.4601350000000002</c:v>
                </c:pt>
                <c:pt idx="6720">
                  <c:v>5.4609474999999996</c:v>
                </c:pt>
                <c:pt idx="6721">
                  <c:v>5.4617604999999996</c:v>
                </c:pt>
                <c:pt idx="6722">
                  <c:v>5.4625731000000002</c:v>
                </c:pt>
                <c:pt idx="6723">
                  <c:v>5.4633855999999996</c:v>
                </c:pt>
                <c:pt idx="6724">
                  <c:v>5.4641985999999996</c:v>
                </c:pt>
                <c:pt idx="6725">
                  <c:v>5.4650110999999999</c:v>
                </c:pt>
                <c:pt idx="6726">
                  <c:v>5.4658236999999996</c:v>
                </c:pt>
                <c:pt idx="6727">
                  <c:v>5.4666366999999996</c:v>
                </c:pt>
                <c:pt idx="6728">
                  <c:v>5.4674487000000003</c:v>
                </c:pt>
                <c:pt idx="6729">
                  <c:v>5.4682611999999997</c:v>
                </c:pt>
                <c:pt idx="6730">
                  <c:v>5.4690741999999997</c:v>
                </c:pt>
                <c:pt idx="6731">
                  <c:v>5.4698868000000003</c:v>
                </c:pt>
                <c:pt idx="6732">
                  <c:v>5.4706992999999997</c:v>
                </c:pt>
                <c:pt idx="6733">
                  <c:v>5.4715122999999997</c:v>
                </c:pt>
                <c:pt idx="6734">
                  <c:v>5.4723248</c:v>
                </c:pt>
                <c:pt idx="6735">
                  <c:v>5.4731373999999997</c:v>
                </c:pt>
                <c:pt idx="6736">
                  <c:v>5.4739503999999997</c:v>
                </c:pt>
                <c:pt idx="6737">
                  <c:v>5.4747629</c:v>
                </c:pt>
                <c:pt idx="6738">
                  <c:v>5.4755750000000001</c:v>
                </c:pt>
                <c:pt idx="6739">
                  <c:v>5.476388</c:v>
                </c:pt>
                <c:pt idx="6740">
                  <c:v>5.4772005000000004</c:v>
                </c:pt>
                <c:pt idx="6741">
                  <c:v>5.4780129999999998</c:v>
                </c:pt>
                <c:pt idx="6742">
                  <c:v>5.4788259999999998</c:v>
                </c:pt>
                <c:pt idx="6743">
                  <c:v>5.4796386000000004</c:v>
                </c:pt>
                <c:pt idx="6744">
                  <c:v>5.4804510999999998</c:v>
                </c:pt>
                <c:pt idx="6745">
                  <c:v>5.4812640999999998</c:v>
                </c:pt>
                <c:pt idx="6746">
                  <c:v>5.4820766000000001</c:v>
                </c:pt>
                <c:pt idx="6747">
                  <c:v>5.4828891999999998</c:v>
                </c:pt>
                <c:pt idx="6748">
                  <c:v>5.4837017000000001</c:v>
                </c:pt>
                <c:pt idx="6749">
                  <c:v>5.4845141999999996</c:v>
                </c:pt>
                <c:pt idx="6750">
                  <c:v>5.4853268000000002</c:v>
                </c:pt>
                <c:pt idx="6751">
                  <c:v>5.4861398000000001</c:v>
                </c:pt>
                <c:pt idx="6752">
                  <c:v>5.4869522999999996</c:v>
                </c:pt>
                <c:pt idx="6753">
                  <c:v>5.4877647999999999</c:v>
                </c:pt>
                <c:pt idx="6754">
                  <c:v>5.4885773999999996</c:v>
                </c:pt>
                <c:pt idx="6755">
                  <c:v>5.4893903999999996</c:v>
                </c:pt>
                <c:pt idx="6756">
                  <c:v>5.4902028999999999</c:v>
                </c:pt>
                <c:pt idx="6757">
                  <c:v>5.4910154000000002</c:v>
                </c:pt>
                <c:pt idx="6758">
                  <c:v>5.4918284000000002</c:v>
                </c:pt>
                <c:pt idx="6759">
                  <c:v>5.4926405000000003</c:v>
                </c:pt>
                <c:pt idx="6760">
                  <c:v>5.4934529999999997</c:v>
                </c:pt>
                <c:pt idx="6761">
                  <c:v>5.4942659999999997</c:v>
                </c:pt>
                <c:pt idx="6762">
                  <c:v>5.4950786000000003</c:v>
                </c:pt>
                <c:pt idx="6763">
                  <c:v>5.4958910999999997</c:v>
                </c:pt>
                <c:pt idx="6764">
                  <c:v>5.4967040999999996</c:v>
                </c:pt>
                <c:pt idx="6765">
                  <c:v>5.4975166</c:v>
                </c:pt>
                <c:pt idx="6766">
                  <c:v>5.4983291999999997</c:v>
                </c:pt>
                <c:pt idx="6767">
                  <c:v>5.4991421999999996</c:v>
                </c:pt>
                <c:pt idx="6768">
                  <c:v>5.4999547</c:v>
                </c:pt>
                <c:pt idx="6769">
                  <c:v>5.5007672000000003</c:v>
                </c:pt>
                <c:pt idx="6770">
                  <c:v>5.5015798</c:v>
                </c:pt>
                <c:pt idx="6771">
                  <c:v>5.5023923000000003</c:v>
                </c:pt>
                <c:pt idx="6772">
                  <c:v>5.5032047999999998</c:v>
                </c:pt>
                <c:pt idx="6773">
                  <c:v>5.5040177999999997</c:v>
                </c:pt>
                <c:pt idx="6774">
                  <c:v>5.5048304000000003</c:v>
                </c:pt>
                <c:pt idx="6775">
                  <c:v>5.5056428999999998</c:v>
                </c:pt>
                <c:pt idx="6776">
                  <c:v>5.5064558999999997</c:v>
                </c:pt>
                <c:pt idx="6777">
                  <c:v>5.5072684000000001</c:v>
                </c:pt>
                <c:pt idx="6778">
                  <c:v>5.5080809999999998</c:v>
                </c:pt>
                <c:pt idx="6779">
                  <c:v>5.5088939999999997</c:v>
                </c:pt>
                <c:pt idx="6780">
                  <c:v>5.5097060000000004</c:v>
                </c:pt>
                <c:pt idx="6781">
                  <c:v>5.5105186000000002</c:v>
                </c:pt>
                <c:pt idx="6782">
                  <c:v>5.5113316000000001</c:v>
                </c:pt>
                <c:pt idx="6783">
                  <c:v>5.5121441000000004</c:v>
                </c:pt>
                <c:pt idx="6784">
                  <c:v>5.5129565999999999</c:v>
                </c:pt>
                <c:pt idx="6785">
                  <c:v>5.5137695999999998</c:v>
                </c:pt>
                <c:pt idx="6786">
                  <c:v>5.5145822000000004</c:v>
                </c:pt>
                <c:pt idx="6787">
                  <c:v>5.5153946999999999</c:v>
                </c:pt>
                <c:pt idx="6788">
                  <c:v>5.5162076999999998</c:v>
                </c:pt>
                <c:pt idx="6789">
                  <c:v>5.5170202000000002</c:v>
                </c:pt>
                <c:pt idx="6790">
                  <c:v>5.5178327999999999</c:v>
                </c:pt>
                <c:pt idx="6791">
                  <c:v>5.5186453000000002</c:v>
                </c:pt>
                <c:pt idx="6792">
                  <c:v>5.5194577999999996</c:v>
                </c:pt>
                <c:pt idx="6793">
                  <c:v>5.5202703</c:v>
                </c:pt>
                <c:pt idx="6794">
                  <c:v>5.5210834000000002</c:v>
                </c:pt>
                <c:pt idx="6795">
                  <c:v>5.5218958999999996</c:v>
                </c:pt>
                <c:pt idx="6796">
                  <c:v>5.5227084</c:v>
                </c:pt>
                <c:pt idx="6797">
                  <c:v>5.5235213999999999</c:v>
                </c:pt>
                <c:pt idx="6798">
                  <c:v>5.5243339999999996</c:v>
                </c:pt>
                <c:pt idx="6799">
                  <c:v>5.5251465</c:v>
                </c:pt>
                <c:pt idx="6800">
                  <c:v>5.5259590000000003</c:v>
                </c:pt>
                <c:pt idx="6801">
                  <c:v>5.5267714999999997</c:v>
                </c:pt>
                <c:pt idx="6802">
                  <c:v>5.5275841000000003</c:v>
                </c:pt>
                <c:pt idx="6803">
                  <c:v>5.5283971000000003</c:v>
                </c:pt>
                <c:pt idx="6804">
                  <c:v>5.5292095999999997</c:v>
                </c:pt>
                <c:pt idx="6805">
                  <c:v>5.5300221000000001</c:v>
                </c:pt>
                <c:pt idx="6806">
                  <c:v>5.5308346999999998</c:v>
                </c:pt>
                <c:pt idx="6807">
                  <c:v>5.5316476999999997</c:v>
                </c:pt>
                <c:pt idx="6808">
                  <c:v>5.5324602000000001</c:v>
                </c:pt>
                <c:pt idx="6809">
                  <c:v>5.5332727000000004</c:v>
                </c:pt>
                <c:pt idx="6810">
                  <c:v>5.5340857999999997</c:v>
                </c:pt>
                <c:pt idx="6811">
                  <c:v>5.5348983</c:v>
                </c:pt>
                <c:pt idx="6812">
                  <c:v>5.5357102999999999</c:v>
                </c:pt>
                <c:pt idx="6813">
                  <c:v>5.5365232999999998</c:v>
                </c:pt>
                <c:pt idx="6814">
                  <c:v>5.5373359000000004</c:v>
                </c:pt>
                <c:pt idx="6815">
                  <c:v>5.5381483999999999</c:v>
                </c:pt>
                <c:pt idx="6816">
                  <c:v>5.5389613999999998</c:v>
                </c:pt>
                <c:pt idx="6817">
                  <c:v>5.5397739000000001</c:v>
                </c:pt>
                <c:pt idx="6818">
                  <c:v>5.5405864999999999</c:v>
                </c:pt>
                <c:pt idx="6819">
                  <c:v>5.5413994999999998</c:v>
                </c:pt>
                <c:pt idx="6820">
                  <c:v>5.5422120000000001</c:v>
                </c:pt>
                <c:pt idx="6821">
                  <c:v>5.5430244999999996</c:v>
                </c:pt>
                <c:pt idx="6822">
                  <c:v>5.5438371000000002</c:v>
                </c:pt>
                <c:pt idx="6823">
                  <c:v>5.5446495999999996</c:v>
                </c:pt>
                <c:pt idx="6824">
                  <c:v>5.5454620999999999</c:v>
                </c:pt>
                <c:pt idx="6825">
                  <c:v>5.5462750999999999</c:v>
                </c:pt>
                <c:pt idx="6826">
                  <c:v>5.5470876999999996</c:v>
                </c:pt>
                <c:pt idx="6827">
                  <c:v>5.5479001999999999</c:v>
                </c:pt>
                <c:pt idx="6828">
                  <c:v>5.5487131999999999</c:v>
                </c:pt>
                <c:pt idx="6829">
                  <c:v>5.5495257000000002</c:v>
                </c:pt>
                <c:pt idx="6830">
                  <c:v>5.5503382999999999</c:v>
                </c:pt>
                <c:pt idx="6831">
                  <c:v>5.5511512999999999</c:v>
                </c:pt>
                <c:pt idx="6832">
                  <c:v>5.5519638000000002</c:v>
                </c:pt>
                <c:pt idx="6833">
                  <c:v>5.5527759000000003</c:v>
                </c:pt>
                <c:pt idx="6834">
                  <c:v>5.5535889000000003</c:v>
                </c:pt>
                <c:pt idx="6835">
                  <c:v>5.5544013999999997</c:v>
                </c:pt>
                <c:pt idx="6836">
                  <c:v>5.5552139</c:v>
                </c:pt>
                <c:pt idx="6837">
                  <c:v>5.5560269</c:v>
                </c:pt>
                <c:pt idx="6838">
                  <c:v>5.5568394999999997</c:v>
                </c:pt>
                <c:pt idx="6839">
                  <c:v>5.557652</c:v>
                </c:pt>
                <c:pt idx="6840">
                  <c:v>5.558465</c:v>
                </c:pt>
                <c:pt idx="6841">
                  <c:v>5.5592775000000003</c:v>
                </c:pt>
                <c:pt idx="6842">
                  <c:v>5.5600901</c:v>
                </c:pt>
                <c:pt idx="6843">
                  <c:v>5.5609026000000004</c:v>
                </c:pt>
                <c:pt idx="6844">
                  <c:v>5.5617150999999998</c:v>
                </c:pt>
                <c:pt idx="6845">
                  <c:v>5.5625277000000004</c:v>
                </c:pt>
                <c:pt idx="6846">
                  <c:v>5.5633407000000004</c:v>
                </c:pt>
                <c:pt idx="6847">
                  <c:v>5.5641531999999998</c:v>
                </c:pt>
                <c:pt idx="6848">
                  <c:v>5.5649657000000001</c:v>
                </c:pt>
                <c:pt idx="6849">
                  <c:v>5.5657787000000001</c:v>
                </c:pt>
                <c:pt idx="6850">
                  <c:v>5.5665912999999998</c:v>
                </c:pt>
                <c:pt idx="6851">
                  <c:v>5.5674038000000001</c:v>
                </c:pt>
                <c:pt idx="6852">
                  <c:v>5.5682162999999996</c:v>
                </c:pt>
                <c:pt idx="6853">
                  <c:v>5.5690293000000004</c:v>
                </c:pt>
                <c:pt idx="6854">
                  <c:v>5.5698413999999996</c:v>
                </c:pt>
                <c:pt idx="6855">
                  <c:v>5.5706543999999996</c:v>
                </c:pt>
                <c:pt idx="6856">
                  <c:v>5.5714668999999999</c:v>
                </c:pt>
                <c:pt idx="6857">
                  <c:v>5.5722794999999996</c:v>
                </c:pt>
                <c:pt idx="6858">
                  <c:v>5.5730919999999999</c:v>
                </c:pt>
                <c:pt idx="6859">
                  <c:v>5.5739049999999999</c:v>
                </c:pt>
                <c:pt idx="6860">
                  <c:v>5.5747175000000002</c:v>
                </c:pt>
                <c:pt idx="6861">
                  <c:v>5.5755300999999999</c:v>
                </c:pt>
                <c:pt idx="6862">
                  <c:v>5.5763430999999999</c:v>
                </c:pt>
                <c:pt idx="6863">
                  <c:v>5.5771556000000002</c:v>
                </c:pt>
                <c:pt idx="6864">
                  <c:v>5.5779676</c:v>
                </c:pt>
                <c:pt idx="6865">
                  <c:v>5.5787807000000003</c:v>
                </c:pt>
                <c:pt idx="6866">
                  <c:v>5.5795931999999997</c:v>
                </c:pt>
                <c:pt idx="6867">
                  <c:v>5.5804057</c:v>
                </c:pt>
                <c:pt idx="6868">
                  <c:v>5.5812187</c:v>
                </c:pt>
                <c:pt idx="6869">
                  <c:v>5.5820312999999997</c:v>
                </c:pt>
                <c:pt idx="6870">
                  <c:v>5.5828438</c:v>
                </c:pt>
                <c:pt idx="6871">
                  <c:v>5.5836568</c:v>
                </c:pt>
                <c:pt idx="6872">
                  <c:v>5.5844693000000003</c:v>
                </c:pt>
                <c:pt idx="6873">
                  <c:v>5.5852817999999997</c:v>
                </c:pt>
                <c:pt idx="6874">
                  <c:v>5.5860949</c:v>
                </c:pt>
                <c:pt idx="6875">
                  <c:v>5.5869068999999998</c:v>
                </c:pt>
                <c:pt idx="6876">
                  <c:v>5.5877194000000001</c:v>
                </c:pt>
                <c:pt idx="6877">
                  <c:v>5.5885324000000001</c:v>
                </c:pt>
                <c:pt idx="6878">
                  <c:v>5.5893449999999998</c:v>
                </c:pt>
                <c:pt idx="6879">
                  <c:v>5.5901575000000001</c:v>
                </c:pt>
                <c:pt idx="6880">
                  <c:v>5.5909705000000001</c:v>
                </c:pt>
                <c:pt idx="6881">
                  <c:v>5.5917830000000004</c:v>
                </c:pt>
                <c:pt idx="6882">
                  <c:v>5.5925956000000001</c:v>
                </c:pt>
                <c:pt idx="6883">
                  <c:v>5.5934086000000001</c:v>
                </c:pt>
                <c:pt idx="6884">
                  <c:v>5.5942211000000004</c:v>
                </c:pt>
                <c:pt idx="6885">
                  <c:v>5.5950331999999996</c:v>
                </c:pt>
                <c:pt idx="6886">
                  <c:v>5.5958462000000004</c:v>
                </c:pt>
                <c:pt idx="6887">
                  <c:v>5.5966586999999999</c:v>
                </c:pt>
                <c:pt idx="6888">
                  <c:v>5.5974712000000002</c:v>
                </c:pt>
                <c:pt idx="6889">
                  <c:v>5.5982842000000002</c:v>
                </c:pt>
                <c:pt idx="6890">
                  <c:v>5.5990967999999999</c:v>
                </c:pt>
                <c:pt idx="6891">
                  <c:v>5.5999093000000002</c:v>
                </c:pt>
                <c:pt idx="6892">
                  <c:v>5.6007223000000002</c:v>
                </c:pt>
                <c:pt idx="6893">
                  <c:v>5.6015347999999996</c:v>
                </c:pt>
                <c:pt idx="6894">
                  <c:v>5.6023474000000002</c:v>
                </c:pt>
                <c:pt idx="6895">
                  <c:v>5.6031604000000002</c:v>
                </c:pt>
                <c:pt idx="6896">
                  <c:v>5.6039724</c:v>
                </c:pt>
                <c:pt idx="6897">
                  <c:v>5.6047849999999997</c:v>
                </c:pt>
                <c:pt idx="6898">
                  <c:v>5.6055979999999996</c:v>
                </c:pt>
                <c:pt idx="6899">
                  <c:v>5.6064105</c:v>
                </c:pt>
                <c:pt idx="6900">
                  <c:v>5.6072230000000003</c:v>
                </c:pt>
                <c:pt idx="6901">
                  <c:v>5.6080360000000002</c:v>
                </c:pt>
                <c:pt idx="6902">
                  <c:v>5.6088486</c:v>
                </c:pt>
                <c:pt idx="6903">
                  <c:v>5.6096611000000003</c:v>
                </c:pt>
                <c:pt idx="6904">
                  <c:v>5.6104735999999997</c:v>
                </c:pt>
                <c:pt idx="6905">
                  <c:v>5.6112865999999997</c:v>
                </c:pt>
                <c:pt idx="6906">
                  <c:v>5.6120992000000003</c:v>
                </c:pt>
                <c:pt idx="6907">
                  <c:v>5.6129116999999997</c:v>
                </c:pt>
                <c:pt idx="6908">
                  <c:v>5.6137242000000001</c:v>
                </c:pt>
                <c:pt idx="6909">
                  <c:v>5.6145367999999998</c:v>
                </c:pt>
                <c:pt idx="6910">
                  <c:v>5.6153493000000001</c:v>
                </c:pt>
                <c:pt idx="6911">
                  <c:v>5.6161623000000001</c:v>
                </c:pt>
                <c:pt idx="6912">
                  <c:v>5.6169748000000004</c:v>
                </c:pt>
                <c:pt idx="6913">
                  <c:v>5.6177874000000001</c:v>
                </c:pt>
                <c:pt idx="6914">
                  <c:v>5.6186004000000001</c:v>
                </c:pt>
                <c:pt idx="6915">
                  <c:v>5.6194129000000004</c:v>
                </c:pt>
                <c:pt idx="6916">
                  <c:v>5.6202253999999998</c:v>
                </c:pt>
                <c:pt idx="6917">
                  <c:v>5.6210380000000004</c:v>
                </c:pt>
                <c:pt idx="6918">
                  <c:v>5.6218504999999999</c:v>
                </c:pt>
                <c:pt idx="6919">
                  <c:v>5.6226630000000002</c:v>
                </c:pt>
                <c:pt idx="6920">
                  <c:v>5.6234760000000001</c:v>
                </c:pt>
                <c:pt idx="6921">
                  <c:v>5.6242885999999999</c:v>
                </c:pt>
                <c:pt idx="6922">
                  <c:v>5.6251011000000002</c:v>
                </c:pt>
                <c:pt idx="6923">
                  <c:v>5.6259141000000001</c:v>
                </c:pt>
                <c:pt idx="6924">
                  <c:v>5.6267265999999996</c:v>
                </c:pt>
                <c:pt idx="6925">
                  <c:v>5.6275392000000002</c:v>
                </c:pt>
                <c:pt idx="6926">
                  <c:v>5.6283522000000001</c:v>
                </c:pt>
                <c:pt idx="6927">
                  <c:v>5.6291646999999996</c:v>
                </c:pt>
                <c:pt idx="6928">
                  <c:v>5.6299767000000003</c:v>
                </c:pt>
                <c:pt idx="6929">
                  <c:v>5.6307897999999996</c:v>
                </c:pt>
                <c:pt idx="6930">
                  <c:v>5.6316022999999999</c:v>
                </c:pt>
                <c:pt idx="6931">
                  <c:v>5.6324148000000003</c:v>
                </c:pt>
                <c:pt idx="6932">
                  <c:v>5.6332278000000002</c:v>
                </c:pt>
                <c:pt idx="6933">
                  <c:v>5.6340403999999999</c:v>
                </c:pt>
                <c:pt idx="6934">
                  <c:v>5.6348529000000003</c:v>
                </c:pt>
                <c:pt idx="6935">
                  <c:v>5.6356659000000002</c:v>
                </c:pt>
                <c:pt idx="6936">
                  <c:v>5.6364783999999997</c:v>
                </c:pt>
                <c:pt idx="6937">
                  <c:v>5.6372910000000003</c:v>
                </c:pt>
                <c:pt idx="6938">
                  <c:v>5.6381034999999997</c:v>
                </c:pt>
                <c:pt idx="6939">
                  <c:v>5.638916</c:v>
                </c:pt>
                <c:pt idx="6940">
                  <c:v>5.6397285000000004</c:v>
                </c:pt>
                <c:pt idx="6941">
                  <c:v>5.6405415999999997</c:v>
                </c:pt>
                <c:pt idx="6942">
                  <c:v>5.6413541</c:v>
                </c:pt>
                <c:pt idx="6943">
                  <c:v>5.6421666000000004</c:v>
                </c:pt>
                <c:pt idx="6944">
                  <c:v>5.6429796000000003</c:v>
                </c:pt>
                <c:pt idx="6945">
                  <c:v>5.6437922</c:v>
                </c:pt>
                <c:pt idx="6946">
                  <c:v>5.6446047000000004</c:v>
                </c:pt>
                <c:pt idx="6947">
                  <c:v>5.6454177000000003</c:v>
                </c:pt>
                <c:pt idx="6948">
                  <c:v>5.6462301999999998</c:v>
                </c:pt>
                <c:pt idx="6949">
                  <c:v>5.6470422999999998</c:v>
                </c:pt>
                <c:pt idx="6950">
                  <c:v>5.6478552999999998</c:v>
                </c:pt>
                <c:pt idx="6951">
                  <c:v>5.6486678000000001</c:v>
                </c:pt>
                <c:pt idx="6952">
                  <c:v>5.6494802999999996</c:v>
                </c:pt>
                <c:pt idx="6953">
                  <c:v>5.6502933999999998</c:v>
                </c:pt>
                <c:pt idx="6954">
                  <c:v>5.6511059000000001</c:v>
                </c:pt>
                <c:pt idx="6955">
                  <c:v>5.6519183999999996</c:v>
                </c:pt>
                <c:pt idx="6956">
                  <c:v>5.6527308999999999</c:v>
                </c:pt>
                <c:pt idx="6957">
                  <c:v>5.6535438999999998</c:v>
                </c:pt>
                <c:pt idx="6958">
                  <c:v>5.6543564999999996</c:v>
                </c:pt>
                <c:pt idx="6959">
                  <c:v>5.6551689999999999</c:v>
                </c:pt>
                <c:pt idx="6960">
                  <c:v>5.6559815000000002</c:v>
                </c:pt>
                <c:pt idx="6961">
                  <c:v>5.6567940999999999</c:v>
                </c:pt>
                <c:pt idx="6962">
                  <c:v>5.6576066000000003</c:v>
                </c:pt>
                <c:pt idx="6963">
                  <c:v>5.6584196000000002</c:v>
                </c:pt>
                <c:pt idx="6964">
                  <c:v>5.6592320999999997</c:v>
                </c:pt>
                <c:pt idx="6965">
                  <c:v>5.6600447000000003</c:v>
                </c:pt>
                <c:pt idx="6966">
                  <c:v>5.6608577000000002</c:v>
                </c:pt>
                <c:pt idx="6967">
                  <c:v>5.6616701999999997</c:v>
                </c:pt>
                <c:pt idx="6968">
                  <c:v>5.6624827</c:v>
                </c:pt>
                <c:pt idx="6969">
                  <c:v>5.6632956999999999</c:v>
                </c:pt>
                <c:pt idx="6970">
                  <c:v>5.6641078</c:v>
                </c:pt>
                <c:pt idx="6971">
                  <c:v>5.6649203000000004</c:v>
                </c:pt>
                <c:pt idx="6972">
                  <c:v>5.6657333000000003</c:v>
                </c:pt>
                <c:pt idx="6973">
                  <c:v>5.6665459</c:v>
                </c:pt>
                <c:pt idx="6974">
                  <c:v>5.6673584000000004</c:v>
                </c:pt>
                <c:pt idx="6975">
                  <c:v>5.6681714000000003</c:v>
                </c:pt>
                <c:pt idx="6976">
                  <c:v>5.6689838999999997</c:v>
                </c:pt>
                <c:pt idx="6977">
                  <c:v>5.6697965000000003</c:v>
                </c:pt>
                <c:pt idx="6978">
                  <c:v>5.6706095000000003</c:v>
                </c:pt>
                <c:pt idx="6979">
                  <c:v>5.6714219999999997</c:v>
                </c:pt>
                <c:pt idx="6980">
                  <c:v>5.6722340999999998</c:v>
                </c:pt>
                <c:pt idx="6981">
                  <c:v>5.6730470999999998</c:v>
                </c:pt>
                <c:pt idx="6982">
                  <c:v>5.6738596000000001</c:v>
                </c:pt>
                <c:pt idx="6983">
                  <c:v>5.6746721000000004</c:v>
                </c:pt>
                <c:pt idx="6984">
                  <c:v>5.6754851000000004</c:v>
                </c:pt>
                <c:pt idx="6985">
                  <c:v>5.6762977000000001</c:v>
                </c:pt>
                <c:pt idx="6986">
                  <c:v>5.6771102000000004</c:v>
                </c:pt>
                <c:pt idx="6987">
                  <c:v>5.6779232000000004</c:v>
                </c:pt>
                <c:pt idx="6988">
                  <c:v>5.6787356999999998</c:v>
                </c:pt>
                <c:pt idx="6989">
                  <c:v>5.6795483000000004</c:v>
                </c:pt>
                <c:pt idx="6990">
                  <c:v>5.6803613000000004</c:v>
                </c:pt>
                <c:pt idx="6991">
                  <c:v>5.6811733000000002</c:v>
                </c:pt>
                <c:pt idx="6992">
                  <c:v>5.6819858999999999</c:v>
                </c:pt>
                <c:pt idx="6993">
                  <c:v>5.6827988999999999</c:v>
                </c:pt>
                <c:pt idx="6994">
                  <c:v>5.6836114000000002</c:v>
                </c:pt>
                <c:pt idx="6995">
                  <c:v>5.6844238999999996</c:v>
                </c:pt>
                <c:pt idx="6996">
                  <c:v>5.6852368999999996</c:v>
                </c:pt>
                <c:pt idx="6997">
                  <c:v>5.6860495000000002</c:v>
                </c:pt>
                <c:pt idx="6998">
                  <c:v>5.6868619999999996</c:v>
                </c:pt>
                <c:pt idx="6999">
                  <c:v>5.6876749999999996</c:v>
                </c:pt>
                <c:pt idx="7000">
                  <c:v>5.6884874999999999</c:v>
                </c:pt>
                <c:pt idx="7001">
                  <c:v>5.6892996</c:v>
                </c:pt>
                <c:pt idx="7002">
                  <c:v>5.6901126</c:v>
                </c:pt>
                <c:pt idx="7003">
                  <c:v>5.6909251000000003</c:v>
                </c:pt>
                <c:pt idx="7004">
                  <c:v>5.6917377</c:v>
                </c:pt>
                <c:pt idx="7005">
                  <c:v>5.6925507</c:v>
                </c:pt>
                <c:pt idx="7006">
                  <c:v>5.6933632000000003</c:v>
                </c:pt>
                <c:pt idx="7007">
                  <c:v>5.6941756999999997</c:v>
                </c:pt>
                <c:pt idx="7008">
                  <c:v>5.6949883000000003</c:v>
                </c:pt>
                <c:pt idx="7009">
                  <c:v>5.6958013000000003</c:v>
                </c:pt>
                <c:pt idx="7010">
                  <c:v>5.6966137999999997</c:v>
                </c:pt>
                <c:pt idx="7011">
                  <c:v>5.6974263000000001</c:v>
                </c:pt>
                <c:pt idx="7012">
                  <c:v>5.6982388000000004</c:v>
                </c:pt>
                <c:pt idx="7013">
                  <c:v>5.6990514000000001</c:v>
                </c:pt>
                <c:pt idx="7014">
                  <c:v>5.6998639000000004</c:v>
                </c:pt>
                <c:pt idx="7015">
                  <c:v>5.7006769000000004</c:v>
                </c:pt>
                <c:pt idx="7016">
                  <c:v>5.7014893999999998</c:v>
                </c:pt>
                <c:pt idx="7017">
                  <c:v>5.7023020000000004</c:v>
                </c:pt>
                <c:pt idx="7018">
                  <c:v>5.7031150000000004</c:v>
                </c:pt>
                <c:pt idx="7019">
                  <c:v>5.7039274999999998</c:v>
                </c:pt>
                <c:pt idx="7020">
                  <c:v>5.7047400000000001</c:v>
                </c:pt>
                <c:pt idx="7021">
                  <c:v>5.7055531000000004</c:v>
                </c:pt>
                <c:pt idx="7022">
                  <c:v>5.7063651000000002</c:v>
                </c:pt>
                <c:pt idx="7023">
                  <c:v>5.7071775999999996</c:v>
                </c:pt>
                <c:pt idx="7024">
                  <c:v>5.7079905999999996</c:v>
                </c:pt>
                <c:pt idx="7025">
                  <c:v>5.7088032000000002</c:v>
                </c:pt>
                <c:pt idx="7026">
                  <c:v>5.7096156999999996</c:v>
                </c:pt>
                <c:pt idx="7027">
                  <c:v>5.7104286999999996</c:v>
                </c:pt>
                <c:pt idx="7028">
                  <c:v>5.7112411999999999</c:v>
                </c:pt>
                <c:pt idx="7029">
                  <c:v>5.7120537999999996</c:v>
                </c:pt>
                <c:pt idx="7030">
                  <c:v>5.7128667999999996</c:v>
                </c:pt>
                <c:pt idx="7031">
                  <c:v>5.7136792999999999</c:v>
                </c:pt>
                <c:pt idx="7032">
                  <c:v>5.7144918000000002</c:v>
                </c:pt>
                <c:pt idx="7033">
                  <c:v>5.7153044</c:v>
                </c:pt>
                <c:pt idx="7034">
                  <c:v>5.7161169000000003</c:v>
                </c:pt>
                <c:pt idx="7035">
                  <c:v>5.7169293999999997</c:v>
                </c:pt>
                <c:pt idx="7036">
                  <c:v>5.7177423999999997</c:v>
                </c:pt>
                <c:pt idx="7037">
                  <c:v>5.7185550000000003</c:v>
                </c:pt>
                <c:pt idx="7038">
                  <c:v>5.7193674999999997</c:v>
                </c:pt>
                <c:pt idx="7039">
                  <c:v>5.7201804999999997</c:v>
                </c:pt>
                <c:pt idx="7040">
                  <c:v>5.720993</c:v>
                </c:pt>
                <c:pt idx="7041">
                  <c:v>5.7218055999999997</c:v>
                </c:pt>
                <c:pt idx="7042">
                  <c:v>5.7226185999999997</c:v>
                </c:pt>
                <c:pt idx="7043">
                  <c:v>5.7234306000000004</c:v>
                </c:pt>
                <c:pt idx="7044">
                  <c:v>5.7242432000000001</c:v>
                </c:pt>
                <c:pt idx="7045">
                  <c:v>5.7250562</c:v>
                </c:pt>
                <c:pt idx="7046">
                  <c:v>5.7258687000000004</c:v>
                </c:pt>
                <c:pt idx="7047">
                  <c:v>5.7266811999999998</c:v>
                </c:pt>
                <c:pt idx="7048">
                  <c:v>5.7274941999999998</c:v>
                </c:pt>
                <c:pt idx="7049">
                  <c:v>5.7283068000000004</c:v>
                </c:pt>
                <c:pt idx="7050">
                  <c:v>5.7291192999999998</c:v>
                </c:pt>
                <c:pt idx="7051">
                  <c:v>5.7299322999999998</c:v>
                </c:pt>
                <c:pt idx="7052">
                  <c:v>5.7307448000000001</c:v>
                </c:pt>
                <c:pt idx="7053">
                  <c:v>5.7315573999999998</c:v>
                </c:pt>
                <c:pt idx="7054">
                  <c:v>5.7323699000000001</c:v>
                </c:pt>
                <c:pt idx="7055">
                  <c:v>5.7331823999999996</c:v>
                </c:pt>
                <c:pt idx="7056">
                  <c:v>5.7339950000000002</c:v>
                </c:pt>
                <c:pt idx="7057">
                  <c:v>5.7348080000000001</c:v>
                </c:pt>
                <c:pt idx="7058">
                  <c:v>5.7356204999999996</c:v>
                </c:pt>
                <c:pt idx="7059">
                  <c:v>5.7364329999999999</c:v>
                </c:pt>
                <c:pt idx="7060">
                  <c:v>5.7372455999999996</c:v>
                </c:pt>
                <c:pt idx="7061">
                  <c:v>5.7380585999999996</c:v>
                </c:pt>
                <c:pt idx="7062">
                  <c:v>5.7388710999999999</c:v>
                </c:pt>
                <c:pt idx="7063">
                  <c:v>5.7396836000000002</c:v>
                </c:pt>
                <c:pt idx="7064">
                  <c:v>5.7404961999999999</c:v>
                </c:pt>
                <c:pt idx="7065">
                  <c:v>5.7413087000000003</c:v>
                </c:pt>
                <c:pt idx="7066">
                  <c:v>5.7421211999999997</c:v>
                </c:pt>
                <c:pt idx="7067">
                  <c:v>5.7429341999999997</c:v>
                </c:pt>
                <c:pt idx="7068">
                  <c:v>5.7437468000000003</c:v>
                </c:pt>
                <c:pt idx="7069">
                  <c:v>5.7445592999999997</c:v>
                </c:pt>
                <c:pt idx="7070">
                  <c:v>5.7453722999999997</c:v>
                </c:pt>
                <c:pt idx="7071">
                  <c:v>5.7461848</c:v>
                </c:pt>
                <c:pt idx="7072">
                  <c:v>5.7469973999999997</c:v>
                </c:pt>
                <c:pt idx="7073">
                  <c:v>5.7478103999999997</c:v>
                </c:pt>
                <c:pt idx="7074">
                  <c:v>5.7486229</c:v>
                </c:pt>
                <c:pt idx="7075">
                  <c:v>5.7494348999999998</c:v>
                </c:pt>
                <c:pt idx="7076">
                  <c:v>5.750248</c:v>
                </c:pt>
                <c:pt idx="7077">
                  <c:v>5.7510605000000004</c:v>
                </c:pt>
                <c:pt idx="7078">
                  <c:v>5.7518729999999998</c:v>
                </c:pt>
                <c:pt idx="7079">
                  <c:v>5.7526859999999997</c:v>
                </c:pt>
                <c:pt idx="7080">
                  <c:v>5.7534986000000004</c:v>
                </c:pt>
                <c:pt idx="7081">
                  <c:v>5.7543110999999998</c:v>
                </c:pt>
                <c:pt idx="7082">
                  <c:v>5.7551240999999997</c:v>
                </c:pt>
                <c:pt idx="7083">
                  <c:v>5.7559366000000001</c:v>
                </c:pt>
                <c:pt idx="7084">
                  <c:v>5.7567491999999998</c:v>
                </c:pt>
                <c:pt idx="7085">
                  <c:v>5.7575617000000001</c:v>
                </c:pt>
                <c:pt idx="7086">
                  <c:v>5.7583742000000004</c:v>
                </c:pt>
                <c:pt idx="7087">
                  <c:v>5.7591866999999999</c:v>
                </c:pt>
                <c:pt idx="7088">
                  <c:v>5.7599998000000001</c:v>
                </c:pt>
                <c:pt idx="7089">
                  <c:v>5.7608123000000004</c:v>
                </c:pt>
                <c:pt idx="7090">
                  <c:v>5.7616247999999999</c:v>
                </c:pt>
                <c:pt idx="7091">
                  <c:v>5.7624377999999998</c:v>
                </c:pt>
                <c:pt idx="7092">
                  <c:v>5.7632504000000004</c:v>
                </c:pt>
                <c:pt idx="7093">
                  <c:v>5.7640628999999999</c:v>
                </c:pt>
                <c:pt idx="7094">
                  <c:v>5.7648758999999998</c:v>
                </c:pt>
                <c:pt idx="7095">
                  <c:v>5.7656884000000002</c:v>
                </c:pt>
                <c:pt idx="7096">
                  <c:v>5.7665005000000003</c:v>
                </c:pt>
                <c:pt idx="7097">
                  <c:v>5.7673135000000002</c:v>
                </c:pt>
                <c:pt idx="7098">
                  <c:v>5.7681259999999996</c:v>
                </c:pt>
                <c:pt idx="7099">
                  <c:v>5.7689385</c:v>
                </c:pt>
                <c:pt idx="7100">
                  <c:v>5.7697514999999999</c:v>
                </c:pt>
                <c:pt idx="7101">
                  <c:v>5.7705640999999996</c:v>
                </c:pt>
                <c:pt idx="7102">
                  <c:v>5.7713766</c:v>
                </c:pt>
                <c:pt idx="7103">
                  <c:v>5.7721895999999999</c:v>
                </c:pt>
                <c:pt idx="7104">
                  <c:v>5.7730021000000002</c:v>
                </c:pt>
                <c:pt idx="7105">
                  <c:v>5.7738147</c:v>
                </c:pt>
                <c:pt idx="7106">
                  <c:v>5.7746272000000003</c:v>
                </c:pt>
                <c:pt idx="7107">
                  <c:v>5.7754396999999997</c:v>
                </c:pt>
                <c:pt idx="7108">
                  <c:v>5.7762523000000003</c:v>
                </c:pt>
                <c:pt idx="7109">
                  <c:v>5.7770653000000003</c:v>
                </c:pt>
                <c:pt idx="7110">
                  <c:v>5.7778777999999997</c:v>
                </c:pt>
                <c:pt idx="7111">
                  <c:v>5.7786903000000001</c:v>
                </c:pt>
                <c:pt idx="7112">
                  <c:v>5.7795028999999998</c:v>
                </c:pt>
                <c:pt idx="7113">
                  <c:v>5.7803158999999997</c:v>
                </c:pt>
                <c:pt idx="7114">
                  <c:v>5.7811284000000001</c:v>
                </c:pt>
                <c:pt idx="7115">
                  <c:v>5.7819409000000004</c:v>
                </c:pt>
                <c:pt idx="7116">
                  <c:v>5.7827539000000003</c:v>
                </c:pt>
                <c:pt idx="7117">
                  <c:v>5.7835660000000004</c:v>
                </c:pt>
                <c:pt idx="7118">
                  <c:v>5.7843784999999999</c:v>
                </c:pt>
                <c:pt idx="7119">
                  <c:v>5.7851914999999998</c:v>
                </c:pt>
                <c:pt idx="7120">
                  <c:v>5.7860041000000004</c:v>
                </c:pt>
                <c:pt idx="7121">
                  <c:v>5.7868165999999999</c:v>
                </c:pt>
                <c:pt idx="7122">
                  <c:v>5.7876295999999998</c:v>
                </c:pt>
                <c:pt idx="7123">
                  <c:v>5.7884421000000001</c:v>
                </c:pt>
                <c:pt idx="7124">
                  <c:v>5.7892546999999999</c:v>
                </c:pt>
                <c:pt idx="7125">
                  <c:v>5.7900676999999998</c:v>
                </c:pt>
                <c:pt idx="7126">
                  <c:v>5.7908802000000001</c:v>
                </c:pt>
                <c:pt idx="7127">
                  <c:v>5.7916923000000002</c:v>
                </c:pt>
                <c:pt idx="7128">
                  <c:v>5.7925053000000002</c:v>
                </c:pt>
                <c:pt idx="7129">
                  <c:v>5.7933177999999996</c:v>
                </c:pt>
                <c:pt idx="7130">
                  <c:v>5.7941303</c:v>
                </c:pt>
                <c:pt idx="7131">
                  <c:v>5.7949432999999999</c:v>
                </c:pt>
                <c:pt idx="7132">
                  <c:v>5.7957558999999996</c:v>
                </c:pt>
                <c:pt idx="7133">
                  <c:v>5.7965684</c:v>
                </c:pt>
                <c:pt idx="7134">
                  <c:v>5.7973813999999999</c:v>
                </c:pt>
                <c:pt idx="7135">
                  <c:v>5.7981939000000002</c:v>
                </c:pt>
                <c:pt idx="7136">
                  <c:v>5.7990065</c:v>
                </c:pt>
                <c:pt idx="7137">
                  <c:v>5.7998194999999999</c:v>
                </c:pt>
                <c:pt idx="7138">
                  <c:v>5.8006314999999997</c:v>
                </c:pt>
                <c:pt idx="7139">
                  <c:v>5.8014441000000003</c:v>
                </c:pt>
                <c:pt idx="7140">
                  <c:v>5.8022571000000003</c:v>
                </c:pt>
                <c:pt idx="7141">
                  <c:v>5.8030695999999997</c:v>
                </c:pt>
                <c:pt idx="7142">
                  <c:v>5.8038821</c:v>
                </c:pt>
                <c:pt idx="7143">
                  <c:v>5.8046951</c:v>
                </c:pt>
                <c:pt idx="7144">
                  <c:v>5.8055076999999997</c:v>
                </c:pt>
                <c:pt idx="7145">
                  <c:v>5.8063202</c:v>
                </c:pt>
                <c:pt idx="7146">
                  <c:v>5.8071332</c:v>
                </c:pt>
                <c:pt idx="7147">
                  <c:v>5.8079457000000003</c:v>
                </c:pt>
                <c:pt idx="7148">
                  <c:v>5.8087578000000004</c:v>
                </c:pt>
                <c:pt idx="7149">
                  <c:v>5.8095708000000004</c:v>
                </c:pt>
                <c:pt idx="7150">
                  <c:v>5.8103832999999998</c:v>
                </c:pt>
                <c:pt idx="7151">
                  <c:v>5.8111959000000004</c:v>
                </c:pt>
                <c:pt idx="7152">
                  <c:v>5.8120089000000004</c:v>
                </c:pt>
                <c:pt idx="7153">
                  <c:v>5.8128213999999998</c:v>
                </c:pt>
                <c:pt idx="7154">
                  <c:v>5.8136339000000001</c:v>
                </c:pt>
                <c:pt idx="7155">
                  <c:v>5.8144469000000001</c:v>
                </c:pt>
                <c:pt idx="7156">
                  <c:v>5.8152594999999998</c:v>
                </c:pt>
                <c:pt idx="7157">
                  <c:v>5.8160720000000001</c:v>
                </c:pt>
                <c:pt idx="7158">
                  <c:v>5.8168844999999996</c:v>
                </c:pt>
                <c:pt idx="7159">
                  <c:v>5.8176969999999999</c:v>
                </c:pt>
                <c:pt idx="7160">
                  <c:v>5.8185095999999996</c:v>
                </c:pt>
                <c:pt idx="7161">
                  <c:v>5.8193225999999996</c:v>
                </c:pt>
                <c:pt idx="7162">
                  <c:v>5.8201350999999999</c:v>
                </c:pt>
                <c:pt idx="7163">
                  <c:v>5.8209476000000002</c:v>
                </c:pt>
                <c:pt idx="7164">
                  <c:v>5.8217601999999999</c:v>
                </c:pt>
                <c:pt idx="7165">
                  <c:v>5.8225731999999999</c:v>
                </c:pt>
                <c:pt idx="7166">
                  <c:v>5.8233857000000002</c:v>
                </c:pt>
                <c:pt idx="7167">
                  <c:v>5.8241981999999997</c:v>
                </c:pt>
                <c:pt idx="7168">
                  <c:v>5.8250112999999999</c:v>
                </c:pt>
                <c:pt idx="7169">
                  <c:v>5.8258232999999997</c:v>
                </c:pt>
                <c:pt idx="7170">
                  <c:v>5.8266358</c:v>
                </c:pt>
                <c:pt idx="7171">
                  <c:v>5.8274488</c:v>
                </c:pt>
                <c:pt idx="7172">
                  <c:v>5.8282613999999997</c:v>
                </c:pt>
                <c:pt idx="7173">
                  <c:v>5.8290739</c:v>
                </c:pt>
                <c:pt idx="7174">
                  <c:v>5.8298869</c:v>
                </c:pt>
                <c:pt idx="7175">
                  <c:v>5.8306994000000003</c:v>
                </c:pt>
                <c:pt idx="7176">
                  <c:v>5.831512</c:v>
                </c:pt>
                <c:pt idx="7177">
                  <c:v>5.832325</c:v>
                </c:pt>
                <c:pt idx="7178">
                  <c:v>5.8331375000000003</c:v>
                </c:pt>
                <c:pt idx="7179">
                  <c:v>5.8339499999999997</c:v>
                </c:pt>
                <c:pt idx="7180">
                  <c:v>5.8347626000000004</c:v>
                </c:pt>
                <c:pt idx="7181">
                  <c:v>5.8355750999999998</c:v>
                </c:pt>
                <c:pt idx="7182">
                  <c:v>5.8363876000000001</c:v>
                </c:pt>
                <c:pt idx="7183">
                  <c:v>5.8372006000000001</c:v>
                </c:pt>
                <c:pt idx="7184">
                  <c:v>5.8380131999999998</c:v>
                </c:pt>
                <c:pt idx="7185">
                  <c:v>5.8388257000000001</c:v>
                </c:pt>
                <c:pt idx="7186">
                  <c:v>5.8396387000000001</c:v>
                </c:pt>
                <c:pt idx="7187">
                  <c:v>5.8404512000000004</c:v>
                </c:pt>
                <c:pt idx="7188">
                  <c:v>5.8412638000000001</c:v>
                </c:pt>
                <c:pt idx="7189">
                  <c:v>5.8420768000000001</c:v>
                </c:pt>
                <c:pt idx="7190">
                  <c:v>5.8428893000000004</c:v>
                </c:pt>
                <c:pt idx="7191">
                  <c:v>5.8437013999999996</c:v>
                </c:pt>
                <c:pt idx="7192">
                  <c:v>5.8445144000000004</c:v>
                </c:pt>
                <c:pt idx="7193">
                  <c:v>5.8453268999999999</c:v>
                </c:pt>
                <c:pt idx="7194">
                  <c:v>5.8461394000000002</c:v>
                </c:pt>
                <c:pt idx="7195">
                  <c:v>5.8469524000000002</c:v>
                </c:pt>
                <c:pt idx="7196">
                  <c:v>5.8477649999999999</c:v>
                </c:pt>
                <c:pt idx="7197">
                  <c:v>5.8485775000000002</c:v>
                </c:pt>
                <c:pt idx="7198">
                  <c:v>5.8493905000000002</c:v>
                </c:pt>
                <c:pt idx="7199">
                  <c:v>5.8502029999999996</c:v>
                </c:pt>
                <c:pt idx="7200">
                  <c:v>5.8510156000000002</c:v>
                </c:pt>
                <c:pt idx="7201">
                  <c:v>5.8518280999999996</c:v>
                </c:pt>
                <c:pt idx="7202">
                  <c:v>5.8526406</c:v>
                </c:pt>
                <c:pt idx="7203">
                  <c:v>5.8534531999999997</c:v>
                </c:pt>
                <c:pt idx="7204">
                  <c:v>5.8542661999999996</c:v>
                </c:pt>
                <c:pt idx="7205">
                  <c:v>5.8550787</c:v>
                </c:pt>
                <c:pt idx="7206">
                  <c:v>5.8558912000000003</c:v>
                </c:pt>
                <c:pt idx="7207">
                  <c:v>5.8567042000000002</c:v>
                </c:pt>
                <c:pt idx="7208">
                  <c:v>5.8575168</c:v>
                </c:pt>
                <c:pt idx="7209">
                  <c:v>5.8583293000000003</c:v>
                </c:pt>
                <c:pt idx="7210">
                  <c:v>5.8591417999999997</c:v>
                </c:pt>
                <c:pt idx="7211">
                  <c:v>5.8599547999999997</c:v>
                </c:pt>
                <c:pt idx="7212">
                  <c:v>5.8607668999999998</c:v>
                </c:pt>
                <c:pt idx="7213">
                  <c:v>5.8615798999999997</c:v>
                </c:pt>
                <c:pt idx="7214">
                  <c:v>5.8623924000000001</c:v>
                </c:pt>
                <c:pt idx="7215">
                  <c:v>5.8632049999999998</c:v>
                </c:pt>
                <c:pt idx="7216">
                  <c:v>5.8640175000000001</c:v>
                </c:pt>
                <c:pt idx="7217">
                  <c:v>5.8648305000000001</c:v>
                </c:pt>
                <c:pt idx="7218">
                  <c:v>5.8656430000000004</c:v>
                </c:pt>
                <c:pt idx="7219">
                  <c:v>5.8664556000000001</c:v>
                </c:pt>
                <c:pt idx="7220">
                  <c:v>5.8672686000000001</c:v>
                </c:pt>
                <c:pt idx="7221">
                  <c:v>5.8680811000000004</c:v>
                </c:pt>
                <c:pt idx="7222">
                  <c:v>5.8688931000000002</c:v>
                </c:pt>
                <c:pt idx="7223">
                  <c:v>5.8697062000000004</c:v>
                </c:pt>
                <c:pt idx="7224">
                  <c:v>5.8705186999999999</c:v>
                </c:pt>
                <c:pt idx="7225">
                  <c:v>5.8713312000000002</c:v>
                </c:pt>
                <c:pt idx="7226">
                  <c:v>5.8721442000000001</c:v>
                </c:pt>
                <c:pt idx="7227">
                  <c:v>5.8729567999999999</c:v>
                </c:pt>
                <c:pt idx="7228">
                  <c:v>5.8737693000000002</c:v>
                </c:pt>
                <c:pt idx="7229">
                  <c:v>5.8745823000000001</c:v>
                </c:pt>
                <c:pt idx="7230">
                  <c:v>5.8753947999999996</c:v>
                </c:pt>
                <c:pt idx="7231">
                  <c:v>5.8762074000000002</c:v>
                </c:pt>
                <c:pt idx="7232">
                  <c:v>5.8770204000000001</c:v>
                </c:pt>
                <c:pt idx="7233">
                  <c:v>5.8778324</c:v>
                </c:pt>
                <c:pt idx="7234">
                  <c:v>5.8786449000000003</c:v>
                </c:pt>
                <c:pt idx="7235">
                  <c:v>5.8794579999999996</c:v>
                </c:pt>
                <c:pt idx="7236">
                  <c:v>5.8802705</c:v>
                </c:pt>
                <c:pt idx="7237">
                  <c:v>5.8810830000000003</c:v>
                </c:pt>
                <c:pt idx="7238">
                  <c:v>5.8818960000000002</c:v>
                </c:pt>
                <c:pt idx="7239">
                  <c:v>5.8827084999999997</c:v>
                </c:pt>
                <c:pt idx="7240">
                  <c:v>5.8835211000000003</c:v>
                </c:pt>
                <c:pt idx="7241">
                  <c:v>5.8843341000000002</c:v>
                </c:pt>
                <c:pt idx="7242">
                  <c:v>5.8851465999999997</c:v>
                </c:pt>
                <c:pt idx="7243">
                  <c:v>5.8859586999999998</c:v>
                </c:pt>
                <c:pt idx="7244">
                  <c:v>5.8867716999999997</c:v>
                </c:pt>
                <c:pt idx="7245">
                  <c:v>5.8875842</c:v>
                </c:pt>
                <c:pt idx="7246">
                  <c:v>5.8883967000000004</c:v>
                </c:pt>
                <c:pt idx="7247">
                  <c:v>5.8892097000000003</c:v>
                </c:pt>
                <c:pt idx="7248">
                  <c:v>5.8900223</c:v>
                </c:pt>
                <c:pt idx="7249">
                  <c:v>5.8908348000000004</c:v>
                </c:pt>
                <c:pt idx="7250">
                  <c:v>5.8916478000000003</c:v>
                </c:pt>
                <c:pt idx="7251">
                  <c:v>5.8924602999999998</c:v>
                </c:pt>
                <c:pt idx="7252">
                  <c:v>5.8932729000000004</c:v>
                </c:pt>
                <c:pt idx="7253">
                  <c:v>5.8940859000000003</c:v>
                </c:pt>
                <c:pt idx="7254">
                  <c:v>5.8948979000000001</c:v>
                </c:pt>
                <c:pt idx="7255">
                  <c:v>5.8957104999999999</c:v>
                </c:pt>
                <c:pt idx="7256">
                  <c:v>5.8965234999999998</c:v>
                </c:pt>
                <c:pt idx="7257">
                  <c:v>5.8973360000000001</c:v>
                </c:pt>
                <c:pt idx="7258">
                  <c:v>5.8981484999999996</c:v>
                </c:pt>
                <c:pt idx="7259">
                  <c:v>5.8989615000000004</c:v>
                </c:pt>
                <c:pt idx="7260">
                  <c:v>5.8997741000000001</c:v>
                </c:pt>
                <c:pt idx="7261">
                  <c:v>5.9005865999999996</c:v>
                </c:pt>
                <c:pt idx="7262">
                  <c:v>5.9013990999999999</c:v>
                </c:pt>
                <c:pt idx="7263">
                  <c:v>5.9022120999999999</c:v>
                </c:pt>
                <c:pt idx="7264">
                  <c:v>5.9030241999999999</c:v>
                </c:pt>
                <c:pt idx="7265">
                  <c:v>5.9038371999999999</c:v>
                </c:pt>
                <c:pt idx="7266">
                  <c:v>5.9046497000000002</c:v>
                </c:pt>
                <c:pt idx="7267">
                  <c:v>5.9054622999999999</c:v>
                </c:pt>
                <c:pt idx="7268">
                  <c:v>5.9062748000000003</c:v>
                </c:pt>
                <c:pt idx="7269">
                  <c:v>5.9070878000000002</c:v>
                </c:pt>
                <c:pt idx="7270">
                  <c:v>5.9079002999999997</c:v>
                </c:pt>
                <c:pt idx="7271">
                  <c:v>5.9087129000000003</c:v>
                </c:pt>
                <c:pt idx="7272">
                  <c:v>5.9095259000000002</c:v>
                </c:pt>
                <c:pt idx="7273">
                  <c:v>5.9103383999999997</c:v>
                </c:pt>
                <c:pt idx="7274">
                  <c:v>5.9111509</c:v>
                </c:pt>
                <c:pt idx="7275">
                  <c:v>5.9119634999999997</c:v>
                </c:pt>
                <c:pt idx="7276">
                  <c:v>5.912776</c:v>
                </c:pt>
                <c:pt idx="7277">
                  <c:v>5.9135885000000004</c:v>
                </c:pt>
                <c:pt idx="7278">
                  <c:v>5.9144015000000003</c:v>
                </c:pt>
                <c:pt idx="7279">
                  <c:v>5.9152141</c:v>
                </c:pt>
                <c:pt idx="7280">
                  <c:v>5.9160266000000004</c:v>
                </c:pt>
                <c:pt idx="7281">
                  <c:v>5.9168396000000003</c:v>
                </c:pt>
                <c:pt idx="7282">
                  <c:v>5.9176520999999997</c:v>
                </c:pt>
                <c:pt idx="7283">
                  <c:v>5.9184647000000004</c:v>
                </c:pt>
                <c:pt idx="7284">
                  <c:v>5.9192777000000003</c:v>
                </c:pt>
                <c:pt idx="7285">
                  <c:v>5.9200897000000001</c:v>
                </c:pt>
                <c:pt idx="7286">
                  <c:v>5.9209022999999998</c:v>
                </c:pt>
                <c:pt idx="7287">
                  <c:v>5.9217152999999998</c:v>
                </c:pt>
                <c:pt idx="7288">
                  <c:v>5.9225278000000001</c:v>
                </c:pt>
                <c:pt idx="7289">
                  <c:v>5.9233402999999996</c:v>
                </c:pt>
                <c:pt idx="7290">
                  <c:v>5.9241533000000004</c:v>
                </c:pt>
                <c:pt idx="7291">
                  <c:v>5.9249659000000001</c:v>
                </c:pt>
                <c:pt idx="7292">
                  <c:v>5.9257783999999996</c:v>
                </c:pt>
                <c:pt idx="7293">
                  <c:v>5.9265914000000004</c:v>
                </c:pt>
                <c:pt idx="7294">
                  <c:v>5.9274038999999998</c:v>
                </c:pt>
                <c:pt idx="7295">
                  <c:v>5.9282164999999996</c:v>
                </c:pt>
                <c:pt idx="7296">
                  <c:v>5.9290289999999999</c:v>
                </c:pt>
                <c:pt idx="7297">
                  <c:v>5.9298415000000002</c:v>
                </c:pt>
                <c:pt idx="7298">
                  <c:v>5.9306539999999996</c:v>
                </c:pt>
                <c:pt idx="7299">
                  <c:v>5.9314670999999999</c:v>
                </c:pt>
                <c:pt idx="7300">
                  <c:v>5.9322796000000002</c:v>
                </c:pt>
                <c:pt idx="7301">
                  <c:v>5.9330920999999996</c:v>
                </c:pt>
                <c:pt idx="7302">
                  <c:v>5.9339050999999996</c:v>
                </c:pt>
                <c:pt idx="7303">
                  <c:v>5.9347177000000002</c:v>
                </c:pt>
                <c:pt idx="7304">
                  <c:v>5.9355301999999996</c:v>
                </c:pt>
                <c:pt idx="7305">
                  <c:v>5.9363431999999996</c:v>
                </c:pt>
                <c:pt idx="7306">
                  <c:v>5.9371552000000003</c:v>
                </c:pt>
                <c:pt idx="7307">
                  <c:v>5.9379678</c:v>
                </c:pt>
                <c:pt idx="7308">
                  <c:v>5.9387808</c:v>
                </c:pt>
                <c:pt idx="7309">
                  <c:v>5.9395933000000003</c:v>
                </c:pt>
                <c:pt idx="7310">
                  <c:v>5.9404057999999997</c:v>
                </c:pt>
                <c:pt idx="7311">
                  <c:v>5.9412189</c:v>
                </c:pt>
                <c:pt idx="7312">
                  <c:v>5.9420314000000003</c:v>
                </c:pt>
                <c:pt idx="7313">
                  <c:v>5.9428438999999997</c:v>
                </c:pt>
                <c:pt idx="7314">
                  <c:v>5.9436564000000001</c:v>
                </c:pt>
                <c:pt idx="7315">
                  <c:v>5.9444695000000003</c:v>
                </c:pt>
                <c:pt idx="7316">
                  <c:v>5.9452819999999997</c:v>
                </c:pt>
                <c:pt idx="7317">
                  <c:v>5.9460945000000001</c:v>
                </c:pt>
                <c:pt idx="7318">
                  <c:v>5.9469070000000004</c:v>
                </c:pt>
                <c:pt idx="7319">
                  <c:v>5.9477196000000001</c:v>
                </c:pt>
                <c:pt idx="7320">
                  <c:v>5.9485321000000004</c:v>
                </c:pt>
                <c:pt idx="7321">
                  <c:v>5.9493451000000004</c:v>
                </c:pt>
                <c:pt idx="7322">
                  <c:v>5.9501575999999998</c:v>
                </c:pt>
                <c:pt idx="7323">
                  <c:v>5.9509702000000004</c:v>
                </c:pt>
                <c:pt idx="7324">
                  <c:v>5.9517832000000004</c:v>
                </c:pt>
                <c:pt idx="7325">
                  <c:v>5.9525956999999998</c:v>
                </c:pt>
                <c:pt idx="7326">
                  <c:v>5.9534082000000001</c:v>
                </c:pt>
                <c:pt idx="7327">
                  <c:v>5.9542207999999999</c:v>
                </c:pt>
                <c:pt idx="7328">
                  <c:v>5.9550333000000002</c:v>
                </c:pt>
                <c:pt idx="7329">
                  <c:v>5.9558457999999996</c:v>
                </c:pt>
                <c:pt idx="7330">
                  <c:v>5.9566587999999996</c:v>
                </c:pt>
                <c:pt idx="7331">
                  <c:v>5.9574714000000002</c:v>
                </c:pt>
                <c:pt idx="7332">
                  <c:v>5.9582838999999996</c:v>
                </c:pt>
                <c:pt idx="7333">
                  <c:v>5.9590968999999996</c:v>
                </c:pt>
                <c:pt idx="7334">
                  <c:v>5.9599093999999999</c:v>
                </c:pt>
                <c:pt idx="7335">
                  <c:v>5.9607219999999996</c:v>
                </c:pt>
                <c:pt idx="7336">
                  <c:v>5.9615349999999996</c:v>
                </c:pt>
                <c:pt idx="7337">
                  <c:v>5.9623474999999999</c:v>
                </c:pt>
                <c:pt idx="7338">
                  <c:v>5.9631596</c:v>
                </c:pt>
                <c:pt idx="7339">
                  <c:v>5.9639726</c:v>
                </c:pt>
                <c:pt idx="7340">
                  <c:v>5.9647851000000003</c:v>
                </c:pt>
                <c:pt idx="7341">
                  <c:v>5.9655975999999997</c:v>
                </c:pt>
                <c:pt idx="7342">
                  <c:v>5.9664105999999997</c:v>
                </c:pt>
                <c:pt idx="7343">
                  <c:v>5.9672232000000003</c:v>
                </c:pt>
                <c:pt idx="7344">
                  <c:v>5.9680356999999997</c:v>
                </c:pt>
                <c:pt idx="7345">
                  <c:v>5.9688486999999997</c:v>
                </c:pt>
                <c:pt idx="7346">
                  <c:v>5.9696612</c:v>
                </c:pt>
                <c:pt idx="7347">
                  <c:v>5.9704737999999997</c:v>
                </c:pt>
                <c:pt idx="7348">
                  <c:v>5.9712863</c:v>
                </c:pt>
                <c:pt idx="7349">
                  <c:v>5.9720988000000004</c:v>
                </c:pt>
                <c:pt idx="7350">
                  <c:v>5.9729114000000001</c:v>
                </c:pt>
                <c:pt idx="7351">
                  <c:v>5.9737244</c:v>
                </c:pt>
                <c:pt idx="7352">
                  <c:v>5.9745369000000004</c:v>
                </c:pt>
                <c:pt idx="7353">
                  <c:v>5.9753493999999998</c:v>
                </c:pt>
                <c:pt idx="7354">
                  <c:v>5.9761623999999998</c:v>
                </c:pt>
                <c:pt idx="7355">
                  <c:v>5.9769750000000004</c:v>
                </c:pt>
                <c:pt idx="7356">
                  <c:v>5.9777874999999998</c:v>
                </c:pt>
                <c:pt idx="7357">
                  <c:v>5.9786004999999998</c:v>
                </c:pt>
                <c:pt idx="7358">
                  <c:v>5.9794130000000001</c:v>
                </c:pt>
                <c:pt idx="7359">
                  <c:v>5.9802251000000002</c:v>
                </c:pt>
                <c:pt idx="7360">
                  <c:v>5.9810381000000001</c:v>
                </c:pt>
                <c:pt idx="7361">
                  <c:v>5.9818505999999996</c:v>
                </c:pt>
                <c:pt idx="7362">
                  <c:v>5.9826632000000002</c:v>
                </c:pt>
                <c:pt idx="7363">
                  <c:v>5.9834762000000001</c:v>
                </c:pt>
                <c:pt idx="7364">
                  <c:v>5.9842886999999996</c:v>
                </c:pt>
                <c:pt idx="7365">
                  <c:v>5.9851011999999999</c:v>
                </c:pt>
                <c:pt idx="7366">
                  <c:v>5.9859137999999996</c:v>
                </c:pt>
                <c:pt idx="7367">
                  <c:v>5.9867267999999996</c:v>
                </c:pt>
                <c:pt idx="7368">
                  <c:v>5.9875392999999999</c:v>
                </c:pt>
                <c:pt idx="7369">
                  <c:v>5.9883518000000002</c:v>
                </c:pt>
                <c:pt idx="7370">
                  <c:v>5.9891643999999999</c:v>
                </c:pt>
                <c:pt idx="7371">
                  <c:v>5.9899769000000003</c:v>
                </c:pt>
                <c:pt idx="7372">
                  <c:v>5.9907893999999997</c:v>
                </c:pt>
                <c:pt idx="7373">
                  <c:v>5.9916023999999997</c:v>
                </c:pt>
                <c:pt idx="7374">
                  <c:v>5.9924150000000003</c:v>
                </c:pt>
                <c:pt idx="7375">
                  <c:v>5.9932274999999997</c:v>
                </c:pt>
                <c:pt idx="7376">
                  <c:v>5.9940404999999997</c:v>
                </c:pt>
                <c:pt idx="7377">
                  <c:v>5.994853</c:v>
                </c:pt>
                <c:pt idx="7378">
                  <c:v>5.9956655999999997</c:v>
                </c:pt>
                <c:pt idx="7379">
                  <c:v>5.9964785999999997</c:v>
                </c:pt>
                <c:pt idx="7380">
                  <c:v>5.9972906000000004</c:v>
                </c:pt>
                <c:pt idx="7381">
                  <c:v>5.9981030999999998</c:v>
                </c:pt>
                <c:pt idx="7382">
                  <c:v>5.9989160999999998</c:v>
                </c:pt>
              </c:numCache>
            </c:numRef>
          </c:xVal>
          <c:yVal>
            <c:numRef>
              <c:f>PortSignal_i1!$B$1:$B$7383</c:f>
              <c:numCache>
                <c:formatCode>General</c:formatCode>
                <c:ptCount val="7383"/>
                <c:pt idx="0">
                  <c:v>0</c:v>
                </c:pt>
                <c:pt idx="1">
                  <c:v>1.0835214</c:v>
                </c:pt>
                <c:pt idx="2">
                  <c:v>2.1670427999999999</c:v>
                </c:pt>
                <c:pt idx="3">
                  <c:v>3.2505642000000003</c:v>
                </c:pt>
                <c:pt idx="4">
                  <c:v>4.3340855999999999</c:v>
                </c:pt>
                <c:pt idx="5">
                  <c:v>5.4176073000000002</c:v>
                </c:pt>
                <c:pt idx="6">
                  <c:v>6.5011284000000007</c:v>
                </c:pt>
                <c:pt idx="7">
                  <c:v>7.5846500999999993</c:v>
                </c:pt>
                <c:pt idx="8">
                  <c:v>8.6681711999999997</c:v>
                </c:pt>
                <c:pt idx="9">
                  <c:v>9.7516932999999995</c:v>
                </c:pt>
                <c:pt idx="10">
                  <c:v>10.835215</c:v>
                </c:pt>
                <c:pt idx="11">
                  <c:v>11.918735999999999</c:v>
                </c:pt>
                <c:pt idx="12">
                  <c:v>13.002257</c:v>
                </c:pt>
                <c:pt idx="13">
                  <c:v>14.085779</c:v>
                </c:pt>
                <c:pt idx="14">
                  <c:v>15.1693</c:v>
                </c:pt>
                <c:pt idx="15">
                  <c:v>16.252821000000001</c:v>
                </c:pt>
                <c:pt idx="16">
                  <c:v>17.336342000000002</c:v>
                </c:pt>
                <c:pt idx="17">
                  <c:v>18.419864</c:v>
                </c:pt>
                <c:pt idx="18">
                  <c:v>19.503387</c:v>
                </c:pt>
                <c:pt idx="19">
                  <c:v>20.586908000000001</c:v>
                </c:pt>
                <c:pt idx="20">
                  <c:v>21.670429000000002</c:v>
                </c:pt>
                <c:pt idx="21">
                  <c:v>22.75395</c:v>
                </c:pt>
                <c:pt idx="22">
                  <c:v>23.837471000000001</c:v>
                </c:pt>
                <c:pt idx="23">
                  <c:v>24.920992999999999</c:v>
                </c:pt>
                <c:pt idx="24">
                  <c:v>26.004514</c:v>
                </c:pt>
                <c:pt idx="25">
                  <c:v>27.088037</c:v>
                </c:pt>
                <c:pt idx="26">
                  <c:v>28.171558000000001</c:v>
                </c:pt>
                <c:pt idx="27">
                  <c:v>29.255078999999999</c:v>
                </c:pt>
                <c:pt idx="28">
                  <c:v>30.3386</c:v>
                </c:pt>
                <c:pt idx="29">
                  <c:v>31.422123000000003</c:v>
                </c:pt>
                <c:pt idx="30">
                  <c:v>32.505642999999999</c:v>
                </c:pt>
                <c:pt idx="31">
                  <c:v>33.589165999999999</c:v>
                </c:pt>
                <c:pt idx="32">
                  <c:v>34.672685000000001</c:v>
                </c:pt>
                <c:pt idx="33">
                  <c:v>35.756208000000001</c:v>
                </c:pt>
                <c:pt idx="34">
                  <c:v>36.839727000000003</c:v>
                </c:pt>
                <c:pt idx="35">
                  <c:v>37.923249999999996</c:v>
                </c:pt>
                <c:pt idx="36">
                  <c:v>39.006773000000003</c:v>
                </c:pt>
                <c:pt idx="37">
                  <c:v>40.090293000000003</c:v>
                </c:pt>
                <c:pt idx="38">
                  <c:v>41.173816000000002</c:v>
                </c:pt>
                <c:pt idx="39">
                  <c:v>42.257334999999998</c:v>
                </c:pt>
                <c:pt idx="40">
                  <c:v>43.340858000000004</c:v>
                </c:pt>
                <c:pt idx="41">
                  <c:v>44.424377</c:v>
                </c:pt>
                <c:pt idx="42">
                  <c:v>45.507899999999999</c:v>
                </c:pt>
                <c:pt idx="43">
                  <c:v>46.591422999999999</c:v>
                </c:pt>
                <c:pt idx="44">
                  <c:v>47.674942999999999</c:v>
                </c:pt>
                <c:pt idx="45">
                  <c:v>48.758465999999999</c:v>
                </c:pt>
                <c:pt idx="46">
                  <c:v>49.841985000000001</c:v>
                </c:pt>
                <c:pt idx="47">
                  <c:v>50.925508000000001</c:v>
                </c:pt>
                <c:pt idx="48">
                  <c:v>52.009026999999996</c:v>
                </c:pt>
                <c:pt idx="49">
                  <c:v>53.092550000000003</c:v>
                </c:pt>
                <c:pt idx="50">
                  <c:v>54.176074</c:v>
                </c:pt>
                <c:pt idx="51">
                  <c:v>55.259593000000002</c:v>
                </c:pt>
                <c:pt idx="52">
                  <c:v>56.343116000000002</c:v>
                </c:pt>
                <c:pt idx="53">
                  <c:v>57.426634999999997</c:v>
                </c:pt>
                <c:pt idx="54">
                  <c:v>58.510157999999997</c:v>
                </c:pt>
                <c:pt idx="55">
                  <c:v>59.593677999999997</c:v>
                </c:pt>
                <c:pt idx="56">
                  <c:v>60.677200999999997</c:v>
                </c:pt>
                <c:pt idx="57">
                  <c:v>61.760724000000003</c:v>
                </c:pt>
                <c:pt idx="58">
                  <c:v>62.844247000000003</c:v>
                </c:pt>
                <c:pt idx="59">
                  <c:v>63.927762000000001</c:v>
                </c:pt>
                <c:pt idx="60">
                  <c:v>65.011285000000001</c:v>
                </c:pt>
                <c:pt idx="61">
                  <c:v>66.094808</c:v>
                </c:pt>
                <c:pt idx="62">
                  <c:v>67.178331</c:v>
                </c:pt>
                <c:pt idx="63">
                  <c:v>68.261854</c:v>
                </c:pt>
                <c:pt idx="64">
                  <c:v>69.345370000000003</c:v>
                </c:pt>
                <c:pt idx="65">
                  <c:v>70.428893000000002</c:v>
                </c:pt>
                <c:pt idx="66">
                  <c:v>71.512416000000002</c:v>
                </c:pt>
                <c:pt idx="67">
                  <c:v>72.595939000000001</c:v>
                </c:pt>
                <c:pt idx="68">
                  <c:v>73.679455000000004</c:v>
                </c:pt>
                <c:pt idx="69">
                  <c:v>74.76297799999999</c:v>
                </c:pt>
                <c:pt idx="70">
                  <c:v>75.846501000000004</c:v>
                </c:pt>
                <c:pt idx="71">
                  <c:v>76.930024000000003</c:v>
                </c:pt>
                <c:pt idx="72">
                  <c:v>78.013547000000003</c:v>
                </c:pt>
                <c:pt idx="73">
                  <c:v>79.097061999999994</c:v>
                </c:pt>
                <c:pt idx="74">
                  <c:v>80.180584999999994</c:v>
                </c:pt>
                <c:pt idx="75">
                  <c:v>81.264108000000007</c:v>
                </c:pt>
                <c:pt idx="76">
                  <c:v>82.347631000000007</c:v>
                </c:pt>
                <c:pt idx="77">
                  <c:v>83.431153999999992</c:v>
                </c:pt>
                <c:pt idx="78">
                  <c:v>84.514669999999995</c:v>
                </c:pt>
                <c:pt idx="79">
                  <c:v>85.598193000000009</c:v>
                </c:pt>
                <c:pt idx="80">
                  <c:v>86.681716000000009</c:v>
                </c:pt>
                <c:pt idx="81">
                  <c:v>87.765238999999994</c:v>
                </c:pt>
                <c:pt idx="82">
                  <c:v>88.848754999999997</c:v>
                </c:pt>
                <c:pt idx="83">
                  <c:v>89.932278000000011</c:v>
                </c:pt>
                <c:pt idx="84">
                  <c:v>91.015800999999996</c:v>
                </c:pt>
                <c:pt idx="85">
                  <c:v>92.099323999999996</c:v>
                </c:pt>
                <c:pt idx="86">
                  <c:v>93.182846999999995</c:v>
                </c:pt>
                <c:pt idx="87">
                  <c:v>94.266362000000001</c:v>
                </c:pt>
                <c:pt idx="88">
                  <c:v>95.349885999999998</c:v>
                </c:pt>
                <c:pt idx="89">
                  <c:v>96.433408999999997</c:v>
                </c:pt>
                <c:pt idx="90">
                  <c:v>97.516931999999997</c:v>
                </c:pt>
                <c:pt idx="91">
                  <c:v>98.600454999999997</c:v>
                </c:pt>
                <c:pt idx="92">
                  <c:v>99.683970000000002</c:v>
                </c:pt>
                <c:pt idx="93">
                  <c:v>100.76749</c:v>
                </c:pt>
                <c:pt idx="94">
                  <c:v>101.85102000000001</c:v>
                </c:pt>
                <c:pt idx="95">
                  <c:v>102.93454</c:v>
                </c:pt>
                <c:pt idx="96">
                  <c:v>104.01805</c:v>
                </c:pt>
                <c:pt idx="97">
                  <c:v>105.10158</c:v>
                </c:pt>
                <c:pt idx="98">
                  <c:v>106.18510000000001</c:v>
                </c:pt>
                <c:pt idx="99">
                  <c:v>107.26862</c:v>
                </c:pt>
                <c:pt idx="100">
                  <c:v>108.35214999999999</c:v>
                </c:pt>
                <c:pt idx="101">
                  <c:v>109.43566</c:v>
                </c:pt>
                <c:pt idx="102">
                  <c:v>110.51919000000001</c:v>
                </c:pt>
                <c:pt idx="103">
                  <c:v>111.60270999999999</c:v>
                </c:pt>
                <c:pt idx="104">
                  <c:v>112.68622999999999</c:v>
                </c:pt>
                <c:pt idx="105">
                  <c:v>113.76975</c:v>
                </c:pt>
                <c:pt idx="106">
                  <c:v>114.85326999999999</c:v>
                </c:pt>
                <c:pt idx="107">
                  <c:v>115.93679</c:v>
                </c:pt>
                <c:pt idx="108">
                  <c:v>117.02032</c:v>
                </c:pt>
                <c:pt idx="109">
                  <c:v>118.10384000000001</c:v>
                </c:pt>
                <c:pt idx="110">
                  <c:v>119.18736000000001</c:v>
                </c:pt>
                <c:pt idx="111">
                  <c:v>120.27087999999999</c:v>
                </c:pt>
                <c:pt idx="112">
                  <c:v>121.3544</c:v>
                </c:pt>
                <c:pt idx="113">
                  <c:v>122.43792000000001</c:v>
                </c:pt>
                <c:pt idx="114">
                  <c:v>123.52145</c:v>
                </c:pt>
                <c:pt idx="115">
                  <c:v>124.60496000000001</c:v>
                </c:pt>
                <c:pt idx="116">
                  <c:v>125.68849000000002</c:v>
                </c:pt>
                <c:pt idx="117">
                  <c:v>126.77199999999999</c:v>
                </c:pt>
                <c:pt idx="118">
                  <c:v>127.85552</c:v>
                </c:pt>
                <c:pt idx="119">
                  <c:v>128.93905000000001</c:v>
                </c:pt>
                <c:pt idx="120">
                  <c:v>130.02257</c:v>
                </c:pt>
                <c:pt idx="121">
                  <c:v>131.10608999999999</c:v>
                </c:pt>
                <c:pt idx="122">
                  <c:v>132.18962000000002</c:v>
                </c:pt>
                <c:pt idx="123">
                  <c:v>133.27314000000001</c:v>
                </c:pt>
                <c:pt idx="124">
                  <c:v>134.35665999999998</c:v>
                </c:pt>
                <c:pt idx="125">
                  <c:v>135.44019</c:v>
                </c:pt>
                <c:pt idx="126">
                  <c:v>136.52370999999999</c:v>
                </c:pt>
                <c:pt idx="127">
                  <c:v>137.60722000000001</c:v>
                </c:pt>
                <c:pt idx="128">
                  <c:v>138.69074000000001</c:v>
                </c:pt>
                <c:pt idx="129">
                  <c:v>139.77426</c:v>
                </c:pt>
                <c:pt idx="130">
                  <c:v>140.85779000000002</c:v>
                </c:pt>
                <c:pt idx="131">
                  <c:v>141.94130999999999</c:v>
                </c:pt>
                <c:pt idx="132">
                  <c:v>143.02482999999998</c:v>
                </c:pt>
                <c:pt idx="133">
                  <c:v>144.10836</c:v>
                </c:pt>
                <c:pt idx="134">
                  <c:v>145.19188</c:v>
                </c:pt>
                <c:pt idx="135">
                  <c:v>146.27539999999999</c:v>
                </c:pt>
                <c:pt idx="136">
                  <c:v>147.35891000000001</c:v>
                </c:pt>
                <c:pt idx="137">
                  <c:v>148.44242999999997</c:v>
                </c:pt>
                <c:pt idx="138">
                  <c:v>149.52596000000003</c:v>
                </c:pt>
                <c:pt idx="139">
                  <c:v>150.60947999999999</c:v>
                </c:pt>
                <c:pt idx="140">
                  <c:v>151.69299999999998</c:v>
                </c:pt>
                <c:pt idx="141">
                  <c:v>152.77652</c:v>
                </c:pt>
                <c:pt idx="142">
                  <c:v>153.86005</c:v>
                </c:pt>
                <c:pt idx="143">
                  <c:v>154.94356999999999</c:v>
                </c:pt>
                <c:pt idx="144">
                  <c:v>156.02709000000002</c:v>
                </c:pt>
                <c:pt idx="145">
                  <c:v>157.11059999999998</c:v>
                </c:pt>
                <c:pt idx="146">
                  <c:v>158.19412</c:v>
                </c:pt>
                <c:pt idx="147">
                  <c:v>159.27764999999999</c:v>
                </c:pt>
                <c:pt idx="148">
                  <c:v>160.36116999999999</c:v>
                </c:pt>
                <c:pt idx="149">
                  <c:v>161.44469000000001</c:v>
                </c:pt>
                <c:pt idx="150">
                  <c:v>162.52822</c:v>
                </c:pt>
                <c:pt idx="151">
                  <c:v>163.61174</c:v>
                </c:pt>
                <c:pt idx="152">
                  <c:v>164.69526000000002</c:v>
                </c:pt>
                <c:pt idx="153">
                  <c:v>165.77879000000001</c:v>
                </c:pt>
                <c:pt idx="154">
                  <c:v>166.86231000000001</c:v>
                </c:pt>
                <c:pt idx="155">
                  <c:v>167.94582</c:v>
                </c:pt>
                <c:pt idx="156">
                  <c:v>169.02933999999999</c:v>
                </c:pt>
                <c:pt idx="157">
                  <c:v>170.11286000000001</c:v>
                </c:pt>
                <c:pt idx="158">
                  <c:v>171.19639000000001</c:v>
                </c:pt>
                <c:pt idx="159">
                  <c:v>172.27991</c:v>
                </c:pt>
                <c:pt idx="160">
                  <c:v>173.36343000000002</c:v>
                </c:pt>
                <c:pt idx="161">
                  <c:v>174.44696000000002</c:v>
                </c:pt>
                <c:pt idx="162">
                  <c:v>175.53047999999998</c:v>
                </c:pt>
                <c:pt idx="163">
                  <c:v>176.614</c:v>
                </c:pt>
                <c:pt idx="164">
                  <c:v>177.69750999999999</c:v>
                </c:pt>
                <c:pt idx="165">
                  <c:v>178.78103000000002</c:v>
                </c:pt>
                <c:pt idx="166">
                  <c:v>179.86456000000001</c:v>
                </c:pt>
                <c:pt idx="167">
                  <c:v>180.94808</c:v>
                </c:pt>
                <c:pt idx="168">
                  <c:v>182.0316</c:v>
                </c:pt>
                <c:pt idx="169">
                  <c:v>183.11511999999999</c:v>
                </c:pt>
                <c:pt idx="170">
                  <c:v>184.19864999999999</c:v>
                </c:pt>
                <c:pt idx="171">
                  <c:v>185.28217000000001</c:v>
                </c:pt>
                <c:pt idx="172">
                  <c:v>186.36569</c:v>
                </c:pt>
                <c:pt idx="173">
                  <c:v>187.44920000000002</c:v>
                </c:pt>
                <c:pt idx="174">
                  <c:v>188.53271999999998</c:v>
                </c:pt>
                <c:pt idx="175">
                  <c:v>189.61624999999998</c:v>
                </c:pt>
                <c:pt idx="176">
                  <c:v>190.69977</c:v>
                </c:pt>
                <c:pt idx="177">
                  <c:v>191.78328999999999</c:v>
                </c:pt>
                <c:pt idx="178">
                  <c:v>192.86681999999999</c:v>
                </c:pt>
                <c:pt idx="179">
                  <c:v>193.95034000000001</c:v>
                </c:pt>
                <c:pt idx="180">
                  <c:v>195.03386</c:v>
                </c:pt>
                <c:pt idx="181">
                  <c:v>196.11739</c:v>
                </c:pt>
                <c:pt idx="182">
                  <c:v>197.20090999999999</c:v>
                </c:pt>
                <c:pt idx="183">
                  <c:v>198.28441999999998</c:v>
                </c:pt>
                <c:pt idx="184">
                  <c:v>199.36794</c:v>
                </c:pt>
                <c:pt idx="185">
                  <c:v>200.45146</c:v>
                </c:pt>
                <c:pt idx="186">
                  <c:v>201.53498999999999</c:v>
                </c:pt>
                <c:pt idx="187">
                  <c:v>202.61851000000001</c:v>
                </c:pt>
                <c:pt idx="188">
                  <c:v>203.70203000000001</c:v>
                </c:pt>
                <c:pt idx="189">
                  <c:v>204.78556</c:v>
                </c:pt>
                <c:pt idx="190">
                  <c:v>205.86908</c:v>
                </c:pt>
                <c:pt idx="191">
                  <c:v>206.95259999999999</c:v>
                </c:pt>
                <c:pt idx="192">
                  <c:v>208.03611000000001</c:v>
                </c:pt>
                <c:pt idx="193">
                  <c:v>209.11963</c:v>
                </c:pt>
                <c:pt idx="194">
                  <c:v>210.20316</c:v>
                </c:pt>
                <c:pt idx="195">
                  <c:v>211.28668000000002</c:v>
                </c:pt>
                <c:pt idx="196">
                  <c:v>212.37020000000001</c:v>
                </c:pt>
                <c:pt idx="197">
                  <c:v>213.45372</c:v>
                </c:pt>
                <c:pt idx="198">
                  <c:v>214.53725</c:v>
                </c:pt>
                <c:pt idx="199">
                  <c:v>215.62076999999999</c:v>
                </c:pt>
                <c:pt idx="200">
                  <c:v>216.70428999999999</c:v>
                </c:pt>
                <c:pt idx="201">
                  <c:v>217.7878</c:v>
                </c:pt>
                <c:pt idx="202">
                  <c:v>218.87133</c:v>
                </c:pt>
                <c:pt idx="203">
                  <c:v>219.95484999999999</c:v>
                </c:pt>
                <c:pt idx="204">
                  <c:v>221.03837000000001</c:v>
                </c:pt>
                <c:pt idx="205">
                  <c:v>222.12188999999998</c:v>
                </c:pt>
                <c:pt idx="206">
                  <c:v>223.20541999999998</c:v>
                </c:pt>
                <c:pt idx="207">
                  <c:v>224.28894</c:v>
                </c:pt>
                <c:pt idx="208">
                  <c:v>225.37245999999999</c:v>
                </c:pt>
                <c:pt idx="209">
                  <c:v>226.45598999999999</c:v>
                </c:pt>
                <c:pt idx="210">
                  <c:v>227.53951000000001</c:v>
                </c:pt>
                <c:pt idx="211">
                  <c:v>228.62302</c:v>
                </c:pt>
                <c:pt idx="212">
                  <c:v>229.70653999999999</c:v>
                </c:pt>
                <c:pt idx="213">
                  <c:v>230.79005999999998</c:v>
                </c:pt>
                <c:pt idx="214">
                  <c:v>231.87358999999998</c:v>
                </c:pt>
                <c:pt idx="215">
                  <c:v>232.95711</c:v>
                </c:pt>
                <c:pt idx="216">
                  <c:v>234.04062999999999</c:v>
                </c:pt>
                <c:pt idx="217">
                  <c:v>235.12415999999999</c:v>
                </c:pt>
                <c:pt idx="218">
                  <c:v>236.20768000000001</c:v>
                </c:pt>
                <c:pt idx="219">
                  <c:v>237.2912</c:v>
                </c:pt>
                <c:pt idx="220">
                  <c:v>238.37470999999999</c:v>
                </c:pt>
                <c:pt idx="221">
                  <c:v>239.45822999999999</c:v>
                </c:pt>
                <c:pt idx="222">
                  <c:v>240.54175999999998</c:v>
                </c:pt>
                <c:pt idx="223">
                  <c:v>241.62528</c:v>
                </c:pt>
                <c:pt idx="224">
                  <c:v>242.7088</c:v>
                </c:pt>
                <c:pt idx="225">
                  <c:v>243.79232999999999</c:v>
                </c:pt>
                <c:pt idx="226">
                  <c:v>244.87585000000001</c:v>
                </c:pt>
                <c:pt idx="227">
                  <c:v>245.95937000000001</c:v>
                </c:pt>
                <c:pt idx="228">
                  <c:v>247.04289</c:v>
                </c:pt>
                <c:pt idx="229">
                  <c:v>248.12639999999999</c:v>
                </c:pt>
                <c:pt idx="230">
                  <c:v>249.20992999999999</c:v>
                </c:pt>
                <c:pt idx="231">
                  <c:v>250.29346000000001</c:v>
                </c:pt>
                <c:pt idx="232">
                  <c:v>251.37699000000003</c:v>
                </c:pt>
                <c:pt idx="233">
                  <c:v>252.46051000000003</c:v>
                </c:pt>
                <c:pt idx="234">
                  <c:v>253.54399999999998</c:v>
                </c:pt>
                <c:pt idx="235">
                  <c:v>254.62752999999998</c:v>
                </c:pt>
                <c:pt idx="236">
                  <c:v>255.71105</c:v>
                </c:pt>
                <c:pt idx="237">
                  <c:v>256.79457000000002</c:v>
                </c:pt>
                <c:pt idx="238">
                  <c:v>257.87808999999999</c:v>
                </c:pt>
                <c:pt idx="239">
                  <c:v>258.96161999999998</c:v>
                </c:pt>
                <c:pt idx="240">
                  <c:v>260.04514</c:v>
                </c:pt>
                <c:pt idx="241">
                  <c:v>261.12866000000002</c:v>
                </c:pt>
                <c:pt idx="242">
                  <c:v>262.21219000000002</c:v>
                </c:pt>
                <c:pt idx="243">
                  <c:v>263.29571000000004</c:v>
                </c:pt>
                <c:pt idx="244">
                  <c:v>264.37923000000001</c:v>
                </c:pt>
                <c:pt idx="245">
                  <c:v>265.46276</c:v>
                </c:pt>
                <c:pt idx="246">
                  <c:v>266.54628000000002</c:v>
                </c:pt>
                <c:pt idx="247">
                  <c:v>267.62979999999999</c:v>
                </c:pt>
                <c:pt idx="248">
                  <c:v>268.71332999999998</c:v>
                </c:pt>
                <c:pt idx="249">
                  <c:v>269.79684999999995</c:v>
                </c:pt>
                <c:pt idx="250">
                  <c:v>270.88036999999997</c:v>
                </c:pt>
                <c:pt idx="251">
                  <c:v>271.96388999999999</c:v>
                </c:pt>
                <c:pt idx="252">
                  <c:v>273.04741999999999</c:v>
                </c:pt>
                <c:pt idx="253">
                  <c:v>274.13091000000003</c:v>
                </c:pt>
                <c:pt idx="254">
                  <c:v>275.21442999999999</c:v>
                </c:pt>
                <c:pt idx="255">
                  <c:v>276.29795999999999</c:v>
                </c:pt>
                <c:pt idx="256">
                  <c:v>277.38148000000001</c:v>
                </c:pt>
                <c:pt idx="257">
                  <c:v>278.46500000000003</c:v>
                </c:pt>
                <c:pt idx="258">
                  <c:v>279.54853000000003</c:v>
                </c:pt>
                <c:pt idx="259">
                  <c:v>280.63205000000005</c:v>
                </c:pt>
                <c:pt idx="260">
                  <c:v>281.71557000000001</c:v>
                </c:pt>
                <c:pt idx="261">
                  <c:v>282.79908999999998</c:v>
                </c:pt>
                <c:pt idx="262">
                  <c:v>283.88261999999997</c:v>
                </c:pt>
                <c:pt idx="263">
                  <c:v>284.96614</c:v>
                </c:pt>
                <c:pt idx="264">
                  <c:v>286.04965999999996</c:v>
                </c:pt>
                <c:pt idx="265">
                  <c:v>287.13318999999996</c:v>
                </c:pt>
                <c:pt idx="266">
                  <c:v>288.21670999999998</c:v>
                </c:pt>
                <c:pt idx="267">
                  <c:v>289.30023</c:v>
                </c:pt>
                <c:pt idx="268">
                  <c:v>290.38376</c:v>
                </c:pt>
                <c:pt idx="269">
                  <c:v>291.46728000000002</c:v>
                </c:pt>
                <c:pt idx="270">
                  <c:v>292.55079999999998</c:v>
                </c:pt>
                <c:pt idx="271">
                  <c:v>293.6343</c:v>
                </c:pt>
                <c:pt idx="272">
                  <c:v>294.71782000000002</c:v>
                </c:pt>
                <c:pt idx="273">
                  <c:v>295.80134000000004</c:v>
                </c:pt>
                <c:pt idx="274">
                  <c:v>296.88485999999995</c:v>
                </c:pt>
                <c:pt idx="275">
                  <c:v>297.96839</c:v>
                </c:pt>
                <c:pt idx="276">
                  <c:v>299.05190999999996</c:v>
                </c:pt>
                <c:pt idx="277">
                  <c:v>300.13542999999999</c:v>
                </c:pt>
                <c:pt idx="278">
                  <c:v>301.21895999999998</c:v>
                </c:pt>
                <c:pt idx="279">
                  <c:v>302.30248</c:v>
                </c:pt>
                <c:pt idx="280">
                  <c:v>303.38599999999997</c:v>
                </c:pt>
                <c:pt idx="281">
                  <c:v>304.46952999999996</c:v>
                </c:pt>
                <c:pt idx="282">
                  <c:v>305.55304999999998</c:v>
                </c:pt>
                <c:pt idx="283">
                  <c:v>306.63657000000001</c:v>
                </c:pt>
                <c:pt idx="284">
                  <c:v>307.72009000000003</c:v>
                </c:pt>
                <c:pt idx="285">
                  <c:v>308.80362000000002</c:v>
                </c:pt>
                <c:pt idx="286">
                  <c:v>309.88713999999999</c:v>
                </c:pt>
                <c:pt idx="287">
                  <c:v>310.97066000000001</c:v>
                </c:pt>
                <c:pt idx="288">
                  <c:v>312.05419000000001</c:v>
                </c:pt>
                <c:pt idx="289">
                  <c:v>313.13771000000003</c:v>
                </c:pt>
                <c:pt idx="290">
                  <c:v>314.22119999999995</c:v>
                </c:pt>
                <c:pt idx="291">
                  <c:v>315.30472999999995</c:v>
                </c:pt>
                <c:pt idx="292">
                  <c:v>316.38824999999997</c:v>
                </c:pt>
                <c:pt idx="293">
                  <c:v>317.47176999999999</c:v>
                </c:pt>
                <c:pt idx="294">
                  <c:v>318.55529999999999</c:v>
                </c:pt>
                <c:pt idx="295">
                  <c:v>319.63882000000001</c:v>
                </c:pt>
                <c:pt idx="296">
                  <c:v>320.72233999999997</c:v>
                </c:pt>
                <c:pt idx="297">
                  <c:v>321.80586</c:v>
                </c:pt>
                <c:pt idx="298">
                  <c:v>322.88938999999999</c:v>
                </c:pt>
                <c:pt idx="299">
                  <c:v>323.97291000000001</c:v>
                </c:pt>
                <c:pt idx="300">
                  <c:v>325.05643000000003</c:v>
                </c:pt>
                <c:pt idx="301">
                  <c:v>326.13996000000003</c:v>
                </c:pt>
                <c:pt idx="302">
                  <c:v>327.22348</c:v>
                </c:pt>
                <c:pt idx="303">
                  <c:v>328.30700000000002</c:v>
                </c:pt>
                <c:pt idx="304">
                  <c:v>329.39053000000001</c:v>
                </c:pt>
                <c:pt idx="305">
                  <c:v>330.47405000000003</c:v>
                </c:pt>
                <c:pt idx="306">
                  <c:v>331.55757</c:v>
                </c:pt>
                <c:pt idx="307">
                  <c:v>332.64108999999996</c:v>
                </c:pt>
                <c:pt idx="308">
                  <c:v>333.72462000000002</c:v>
                </c:pt>
                <c:pt idx="309">
                  <c:v>334.80811</c:v>
                </c:pt>
                <c:pt idx="310">
                  <c:v>335.89163000000002</c:v>
                </c:pt>
                <c:pt idx="311">
                  <c:v>336.97516000000002</c:v>
                </c:pt>
                <c:pt idx="312">
                  <c:v>338.05867999999998</c:v>
                </c:pt>
                <c:pt idx="313">
                  <c:v>339.1422</c:v>
                </c:pt>
                <c:pt idx="314">
                  <c:v>340.22573</c:v>
                </c:pt>
                <c:pt idx="315">
                  <c:v>341.30925000000002</c:v>
                </c:pt>
                <c:pt idx="316">
                  <c:v>342.39277000000004</c:v>
                </c:pt>
                <c:pt idx="317">
                  <c:v>343.47630000000004</c:v>
                </c:pt>
                <c:pt idx="318">
                  <c:v>344.55982</c:v>
                </c:pt>
                <c:pt idx="319">
                  <c:v>345.64334000000002</c:v>
                </c:pt>
                <c:pt idx="320">
                  <c:v>346.72686000000004</c:v>
                </c:pt>
                <c:pt idx="321">
                  <c:v>347.81039000000004</c:v>
                </c:pt>
                <c:pt idx="322">
                  <c:v>348.89390999999995</c:v>
                </c:pt>
                <c:pt idx="323">
                  <c:v>349.97742999999997</c:v>
                </c:pt>
                <c:pt idx="324">
                  <c:v>351.06095999999997</c:v>
                </c:pt>
                <c:pt idx="325">
                  <c:v>352.14447999999999</c:v>
                </c:pt>
                <c:pt idx="326">
                  <c:v>353.22800000000001</c:v>
                </c:pt>
                <c:pt idx="327">
                  <c:v>354.31150000000002</c:v>
                </c:pt>
                <c:pt idx="328">
                  <c:v>355.39501999999999</c:v>
                </c:pt>
                <c:pt idx="329">
                  <c:v>356.47854000000001</c:v>
                </c:pt>
                <c:pt idx="330">
                  <c:v>357.56207000000001</c:v>
                </c:pt>
                <c:pt idx="331">
                  <c:v>358.64559000000003</c:v>
                </c:pt>
                <c:pt idx="332">
                  <c:v>359.72910999999999</c:v>
                </c:pt>
                <c:pt idx="333">
                  <c:v>360.81263000000001</c:v>
                </c:pt>
                <c:pt idx="334">
                  <c:v>361.89616000000001</c:v>
                </c:pt>
                <c:pt idx="335">
                  <c:v>362.97968000000003</c:v>
                </c:pt>
                <c:pt idx="336">
                  <c:v>364.06319999999999</c:v>
                </c:pt>
                <c:pt idx="337">
                  <c:v>365.14672999999999</c:v>
                </c:pt>
                <c:pt idx="338">
                  <c:v>366.23024999999996</c:v>
                </c:pt>
                <c:pt idx="339">
                  <c:v>367.31376999999998</c:v>
                </c:pt>
                <c:pt idx="340">
                  <c:v>368.39729999999997</c:v>
                </c:pt>
                <c:pt idx="341">
                  <c:v>369.48081999999999</c:v>
                </c:pt>
                <c:pt idx="342">
                  <c:v>370.56434000000002</c:v>
                </c:pt>
                <c:pt idx="343">
                  <c:v>371.64785999999998</c:v>
                </c:pt>
                <c:pt idx="344">
                  <c:v>372.73138999999998</c:v>
                </c:pt>
                <c:pt idx="345">
                  <c:v>373.81491</c:v>
                </c:pt>
                <c:pt idx="346">
                  <c:v>374.89840000000004</c:v>
                </c:pt>
                <c:pt idx="347">
                  <c:v>375.98193000000003</c:v>
                </c:pt>
                <c:pt idx="348">
                  <c:v>377.06545</c:v>
                </c:pt>
                <c:pt idx="349">
                  <c:v>378.14896999999996</c:v>
                </c:pt>
                <c:pt idx="350">
                  <c:v>379.23249999999996</c:v>
                </c:pt>
                <c:pt idx="351">
                  <c:v>380.31601999999998</c:v>
                </c:pt>
                <c:pt idx="352">
                  <c:v>381.39954</c:v>
                </c:pt>
                <c:pt idx="353">
                  <c:v>382.48307</c:v>
                </c:pt>
                <c:pt idx="354">
                  <c:v>383.56658999999996</c:v>
                </c:pt>
                <c:pt idx="355">
                  <c:v>384.65010999999998</c:v>
                </c:pt>
                <c:pt idx="356">
                  <c:v>385.73363000000001</c:v>
                </c:pt>
                <c:pt idx="357">
                  <c:v>386.81716</c:v>
                </c:pt>
                <c:pt idx="358">
                  <c:v>387.90068000000002</c:v>
                </c:pt>
                <c:pt idx="359">
                  <c:v>388.98419999999999</c:v>
                </c:pt>
                <c:pt idx="360">
                  <c:v>390.06772999999998</c:v>
                </c:pt>
                <c:pt idx="361">
                  <c:v>391.15125</c:v>
                </c:pt>
                <c:pt idx="362">
                  <c:v>392.23477000000003</c:v>
                </c:pt>
                <c:pt idx="363">
                  <c:v>393.31830000000002</c:v>
                </c:pt>
                <c:pt idx="364">
                  <c:v>394.40181999999999</c:v>
                </c:pt>
                <c:pt idx="365">
                  <c:v>395.48530999999997</c:v>
                </c:pt>
                <c:pt idx="366">
                  <c:v>396.56882999999999</c:v>
                </c:pt>
                <c:pt idx="367">
                  <c:v>397.65235999999999</c:v>
                </c:pt>
                <c:pt idx="368">
                  <c:v>398.73588000000001</c:v>
                </c:pt>
                <c:pt idx="369">
                  <c:v>399.81939999999997</c:v>
                </c:pt>
                <c:pt idx="370">
                  <c:v>400.90292999999997</c:v>
                </c:pt>
                <c:pt idx="371">
                  <c:v>401.98644999999999</c:v>
                </c:pt>
                <c:pt idx="372">
                  <c:v>403.06997000000001</c:v>
                </c:pt>
                <c:pt idx="373">
                  <c:v>404.15350000000001</c:v>
                </c:pt>
                <c:pt idx="374">
                  <c:v>405.23702000000003</c:v>
                </c:pt>
                <c:pt idx="375">
                  <c:v>406.32053999999999</c:v>
                </c:pt>
                <c:pt idx="376">
                  <c:v>407.40406999999999</c:v>
                </c:pt>
                <c:pt idx="377">
                  <c:v>408.48759000000001</c:v>
                </c:pt>
                <c:pt idx="378">
                  <c:v>409.57111000000003</c:v>
                </c:pt>
                <c:pt idx="379">
                  <c:v>410.65463</c:v>
                </c:pt>
                <c:pt idx="380">
                  <c:v>411.73815999999999</c:v>
                </c:pt>
                <c:pt idx="381">
                  <c:v>412.82168000000001</c:v>
                </c:pt>
                <c:pt idx="382">
                  <c:v>413.90519999999998</c:v>
                </c:pt>
                <c:pt idx="383">
                  <c:v>414.98869999999999</c:v>
                </c:pt>
                <c:pt idx="384">
                  <c:v>416.07222000000002</c:v>
                </c:pt>
                <c:pt idx="385">
                  <c:v>417.15573999999998</c:v>
                </c:pt>
                <c:pt idx="386">
                  <c:v>418.23926999999998</c:v>
                </c:pt>
                <c:pt idx="387">
                  <c:v>419.32279</c:v>
                </c:pt>
                <c:pt idx="388">
                  <c:v>420.40631000000002</c:v>
                </c:pt>
                <c:pt idx="389">
                  <c:v>421.48982999999998</c:v>
                </c:pt>
                <c:pt idx="390">
                  <c:v>422.57336000000004</c:v>
                </c:pt>
                <c:pt idx="391">
                  <c:v>423.65688</c:v>
                </c:pt>
                <c:pt idx="392">
                  <c:v>424.74040000000002</c:v>
                </c:pt>
                <c:pt idx="393">
                  <c:v>425.82393000000002</c:v>
                </c:pt>
                <c:pt idx="394">
                  <c:v>426.90745000000004</c:v>
                </c:pt>
                <c:pt idx="395">
                  <c:v>427.99097</c:v>
                </c:pt>
                <c:pt idx="396">
                  <c:v>429.0745</c:v>
                </c:pt>
                <c:pt idx="397">
                  <c:v>430.15801999999996</c:v>
                </c:pt>
                <c:pt idx="398">
                  <c:v>431.24153999999999</c:v>
                </c:pt>
                <c:pt idx="399">
                  <c:v>432.32506999999998</c:v>
                </c:pt>
                <c:pt idx="400">
                  <c:v>433.40859</c:v>
                </c:pt>
                <c:pt idx="401">
                  <c:v>434.49210999999997</c:v>
                </c:pt>
                <c:pt idx="402">
                  <c:v>435.57560000000001</c:v>
                </c:pt>
                <c:pt idx="403">
                  <c:v>436.65913</c:v>
                </c:pt>
                <c:pt idx="404">
                  <c:v>437.74265000000003</c:v>
                </c:pt>
                <c:pt idx="405">
                  <c:v>438.82616999999999</c:v>
                </c:pt>
                <c:pt idx="406">
                  <c:v>439.90969999999999</c:v>
                </c:pt>
                <c:pt idx="407">
                  <c:v>440.99322000000001</c:v>
                </c:pt>
                <c:pt idx="408">
                  <c:v>442.07674000000003</c:v>
                </c:pt>
                <c:pt idx="409">
                  <c:v>443.16027000000003</c:v>
                </c:pt>
                <c:pt idx="410">
                  <c:v>444.24379000000005</c:v>
                </c:pt>
                <c:pt idx="411">
                  <c:v>445.32730999999995</c:v>
                </c:pt>
                <c:pt idx="412">
                  <c:v>446.41082999999998</c:v>
                </c:pt>
                <c:pt idx="413">
                  <c:v>447.49435999999997</c:v>
                </c:pt>
                <c:pt idx="414">
                  <c:v>448.57787999999999</c:v>
                </c:pt>
                <c:pt idx="415">
                  <c:v>449.66140000000001</c:v>
                </c:pt>
                <c:pt idx="416">
                  <c:v>450.74493000000001</c:v>
                </c:pt>
                <c:pt idx="417">
                  <c:v>451.82844999999998</c:v>
                </c:pt>
                <c:pt idx="418">
                  <c:v>452.91197</c:v>
                </c:pt>
                <c:pt idx="419">
                  <c:v>453.99549999999999</c:v>
                </c:pt>
                <c:pt idx="420">
                  <c:v>455.07902000000001</c:v>
                </c:pt>
                <c:pt idx="421">
                  <c:v>456.16251</c:v>
                </c:pt>
                <c:pt idx="422">
                  <c:v>457.24603999999999</c:v>
                </c:pt>
                <c:pt idx="423">
                  <c:v>458.32956000000001</c:v>
                </c:pt>
                <c:pt idx="424">
                  <c:v>459.41307999999998</c:v>
                </c:pt>
                <c:pt idx="425">
                  <c:v>460.4966</c:v>
                </c:pt>
                <c:pt idx="426">
                  <c:v>461.58013</c:v>
                </c:pt>
                <c:pt idx="427">
                  <c:v>462.66364999999996</c:v>
                </c:pt>
                <c:pt idx="428">
                  <c:v>463.74716999999998</c:v>
                </c:pt>
                <c:pt idx="429">
                  <c:v>464.83069999999998</c:v>
                </c:pt>
                <c:pt idx="430">
                  <c:v>465.91422</c:v>
                </c:pt>
                <c:pt idx="431">
                  <c:v>466.99774000000002</c:v>
                </c:pt>
                <c:pt idx="432">
                  <c:v>468.08127000000002</c:v>
                </c:pt>
                <c:pt idx="433">
                  <c:v>469.16478999999998</c:v>
                </c:pt>
                <c:pt idx="434">
                  <c:v>470.24831</c:v>
                </c:pt>
                <c:pt idx="435">
                  <c:v>471.33183000000002</c:v>
                </c:pt>
                <c:pt idx="436">
                  <c:v>472.41536000000002</c:v>
                </c:pt>
                <c:pt idx="437">
                  <c:v>473.49887999999999</c:v>
                </c:pt>
                <c:pt idx="438">
                  <c:v>474.58240000000001</c:v>
                </c:pt>
                <c:pt idx="439">
                  <c:v>475.66589999999997</c:v>
                </c:pt>
                <c:pt idx="440">
                  <c:v>476.74941999999999</c:v>
                </c:pt>
                <c:pt idx="441">
                  <c:v>477.83294000000001</c:v>
                </c:pt>
                <c:pt idx="442">
                  <c:v>478.91647</c:v>
                </c:pt>
                <c:pt idx="443">
                  <c:v>479.99998999999997</c:v>
                </c:pt>
                <c:pt idx="444">
                  <c:v>481.08350999999999</c:v>
                </c:pt>
                <c:pt idx="445">
                  <c:v>482.16703999999999</c:v>
                </c:pt>
                <c:pt idx="446">
                  <c:v>483.25056000000001</c:v>
                </c:pt>
                <c:pt idx="447">
                  <c:v>484.33407999999997</c:v>
                </c:pt>
                <c:pt idx="448">
                  <c:v>485.41759999999999</c:v>
                </c:pt>
                <c:pt idx="449">
                  <c:v>486.50112999999999</c:v>
                </c:pt>
                <c:pt idx="450">
                  <c:v>487.58465000000001</c:v>
                </c:pt>
                <c:pt idx="451">
                  <c:v>488.66817000000003</c:v>
                </c:pt>
                <c:pt idx="452">
                  <c:v>489.75170000000003</c:v>
                </c:pt>
                <c:pt idx="453">
                  <c:v>490.83521999999999</c:v>
                </c:pt>
                <c:pt idx="454">
                  <c:v>491.91874000000001</c:v>
                </c:pt>
                <c:pt idx="455">
                  <c:v>493.00227000000001</c:v>
                </c:pt>
                <c:pt idx="456">
                  <c:v>494.08579000000003</c:v>
                </c:pt>
                <c:pt idx="457">
                  <c:v>495.16931</c:v>
                </c:pt>
                <c:pt idx="458">
                  <c:v>496.25279999999998</c:v>
                </c:pt>
                <c:pt idx="459">
                  <c:v>497.33632999999998</c:v>
                </c:pt>
                <c:pt idx="460">
                  <c:v>498.41985</c:v>
                </c:pt>
                <c:pt idx="461">
                  <c:v>499.50337000000002</c:v>
                </c:pt>
                <c:pt idx="462">
                  <c:v>500.58693</c:v>
                </c:pt>
                <c:pt idx="463">
                  <c:v>501.67041999999992</c:v>
                </c:pt>
                <c:pt idx="464">
                  <c:v>502.75396999999998</c:v>
                </c:pt>
                <c:pt idx="465">
                  <c:v>503.83747</c:v>
                </c:pt>
                <c:pt idx="466">
                  <c:v>504.92102000000006</c:v>
                </c:pt>
                <c:pt idx="467">
                  <c:v>506.00451000000004</c:v>
                </c:pt>
                <c:pt idx="468">
                  <c:v>507.08801000000005</c:v>
                </c:pt>
                <c:pt idx="469">
                  <c:v>508.17155999999994</c:v>
                </c:pt>
                <c:pt idx="470">
                  <c:v>509.25505000000004</c:v>
                </c:pt>
                <c:pt idx="471">
                  <c:v>510.33859999999999</c:v>
                </c:pt>
                <c:pt idx="472">
                  <c:v>511.4221</c:v>
                </c:pt>
                <c:pt idx="473">
                  <c:v>512.50565000000006</c:v>
                </c:pt>
                <c:pt idx="474">
                  <c:v>513.58914000000004</c:v>
                </c:pt>
                <c:pt idx="475">
                  <c:v>514.67269999999996</c:v>
                </c:pt>
                <c:pt idx="476">
                  <c:v>515.75618999999995</c:v>
                </c:pt>
                <c:pt idx="477">
                  <c:v>516.83974000000001</c:v>
                </c:pt>
                <c:pt idx="478">
                  <c:v>517.92323999999996</c:v>
                </c:pt>
                <c:pt idx="479">
                  <c:v>519.00679000000002</c:v>
                </c:pt>
                <c:pt idx="480">
                  <c:v>520.09028000000001</c:v>
                </c:pt>
                <c:pt idx="481">
                  <c:v>521.17382999999995</c:v>
                </c:pt>
                <c:pt idx="482">
                  <c:v>522.25732999999991</c:v>
                </c:pt>
                <c:pt idx="483">
                  <c:v>523.34087999999997</c:v>
                </c:pt>
                <c:pt idx="484">
                  <c:v>524.42436999999995</c:v>
                </c:pt>
                <c:pt idx="485">
                  <c:v>525.50792999999999</c:v>
                </c:pt>
                <c:pt idx="486">
                  <c:v>526.59142000000008</c:v>
                </c:pt>
                <c:pt idx="487">
                  <c:v>527.67490999999995</c:v>
                </c:pt>
                <c:pt idx="488">
                  <c:v>528.75846999999999</c:v>
                </c:pt>
                <c:pt idx="489">
                  <c:v>529.84195999999997</c:v>
                </c:pt>
                <c:pt idx="490">
                  <c:v>530.92551000000003</c:v>
                </c:pt>
                <c:pt idx="491">
                  <c:v>532.00900999999999</c:v>
                </c:pt>
                <c:pt idx="492">
                  <c:v>533.09256000000005</c:v>
                </c:pt>
                <c:pt idx="493">
                  <c:v>534.17605000000003</c:v>
                </c:pt>
                <c:pt idx="494">
                  <c:v>535.25959999999998</c:v>
                </c:pt>
                <c:pt idx="495">
                  <c:v>536.34309999999994</c:v>
                </c:pt>
                <c:pt idx="496">
                  <c:v>537.42665</c:v>
                </c:pt>
                <c:pt idx="497">
                  <c:v>538.51013999999998</c:v>
                </c:pt>
                <c:pt idx="498">
                  <c:v>539.5936999999999</c:v>
                </c:pt>
                <c:pt idx="499">
                  <c:v>540.67719</c:v>
                </c:pt>
                <c:pt idx="500">
                  <c:v>541.76073999999994</c:v>
                </c:pt>
                <c:pt idx="501">
                  <c:v>542.84424000000001</c:v>
                </c:pt>
                <c:pt idx="502">
                  <c:v>543.92779000000007</c:v>
                </c:pt>
                <c:pt idx="503">
                  <c:v>545.01127999999994</c:v>
                </c:pt>
                <c:pt idx="504">
                  <c:v>546.09483</c:v>
                </c:pt>
                <c:pt idx="505">
                  <c:v>547.17833000000007</c:v>
                </c:pt>
                <c:pt idx="506">
                  <c:v>548.26182000000006</c:v>
                </c:pt>
                <c:pt idx="507">
                  <c:v>549.34537</c:v>
                </c:pt>
                <c:pt idx="508">
                  <c:v>550.42886999999996</c:v>
                </c:pt>
                <c:pt idx="509">
                  <c:v>551.51242000000002</c:v>
                </c:pt>
                <c:pt idx="510">
                  <c:v>552.59591</c:v>
                </c:pt>
                <c:pt idx="511">
                  <c:v>553.67946999999992</c:v>
                </c:pt>
                <c:pt idx="512">
                  <c:v>554.76296000000002</c:v>
                </c:pt>
                <c:pt idx="513">
                  <c:v>555.84650999999997</c:v>
                </c:pt>
                <c:pt idx="514">
                  <c:v>556.93000999999992</c:v>
                </c:pt>
                <c:pt idx="515">
                  <c:v>558.01355999999998</c:v>
                </c:pt>
                <c:pt idx="516">
                  <c:v>559.09704999999997</c:v>
                </c:pt>
                <c:pt idx="517">
                  <c:v>560.18060000000003</c:v>
                </c:pt>
                <c:pt idx="518">
                  <c:v>561.2641000000001</c:v>
                </c:pt>
                <c:pt idx="519">
                  <c:v>562.34764999999993</c:v>
                </c:pt>
                <c:pt idx="520">
                  <c:v>563.43114000000003</c:v>
                </c:pt>
                <c:pt idx="521">
                  <c:v>564.51470000000006</c:v>
                </c:pt>
                <c:pt idx="522">
                  <c:v>565.59819000000005</c:v>
                </c:pt>
                <c:pt idx="523">
                  <c:v>566.68173999999999</c:v>
                </c:pt>
                <c:pt idx="524">
                  <c:v>567.76523999999995</c:v>
                </c:pt>
                <c:pt idx="525">
                  <c:v>568.84873000000005</c:v>
                </c:pt>
                <c:pt idx="526">
                  <c:v>569.93227999999999</c:v>
                </c:pt>
                <c:pt idx="527">
                  <c:v>571.01577999999995</c:v>
                </c:pt>
                <c:pt idx="528">
                  <c:v>572.09933000000001</c:v>
                </c:pt>
                <c:pt idx="529">
                  <c:v>573.18281999999999</c:v>
                </c:pt>
                <c:pt idx="530">
                  <c:v>574.26637000000005</c:v>
                </c:pt>
                <c:pt idx="531">
                  <c:v>575.34987000000001</c:v>
                </c:pt>
                <c:pt idx="532">
                  <c:v>576.43341999999996</c:v>
                </c:pt>
                <c:pt idx="533">
                  <c:v>577.51691000000005</c:v>
                </c:pt>
                <c:pt idx="534">
                  <c:v>578.60047000000009</c:v>
                </c:pt>
                <c:pt idx="535">
                  <c:v>579.68395999999996</c:v>
                </c:pt>
                <c:pt idx="536">
                  <c:v>580.76751000000002</c:v>
                </c:pt>
                <c:pt idx="537">
                  <c:v>581.85100999999997</c:v>
                </c:pt>
                <c:pt idx="538">
                  <c:v>582.93456000000003</c:v>
                </c:pt>
                <c:pt idx="539">
                  <c:v>584.0180499999999</c:v>
                </c:pt>
                <c:pt idx="540">
                  <c:v>585.10159999999996</c:v>
                </c:pt>
                <c:pt idx="541">
                  <c:v>586.18510000000003</c:v>
                </c:pt>
                <c:pt idx="542">
                  <c:v>587.26859000000002</c:v>
                </c:pt>
                <c:pt idx="543">
                  <c:v>588.35214000000008</c:v>
                </c:pt>
                <c:pt idx="544">
                  <c:v>589.43564000000003</c:v>
                </c:pt>
                <c:pt idx="545">
                  <c:v>590.51918999999998</c:v>
                </c:pt>
                <c:pt idx="546">
                  <c:v>591.60268000000008</c:v>
                </c:pt>
                <c:pt idx="547">
                  <c:v>592.68624</c:v>
                </c:pt>
                <c:pt idx="548">
                  <c:v>593.76972999999998</c:v>
                </c:pt>
                <c:pt idx="549">
                  <c:v>594.85328000000004</c:v>
                </c:pt>
                <c:pt idx="550">
                  <c:v>595.93678</c:v>
                </c:pt>
                <c:pt idx="551">
                  <c:v>597.02032999999994</c:v>
                </c:pt>
                <c:pt idx="552">
                  <c:v>598.10381999999993</c:v>
                </c:pt>
                <c:pt idx="553">
                  <c:v>599.18736999999999</c:v>
                </c:pt>
                <c:pt idx="554">
                  <c:v>600.27087000000006</c:v>
                </c:pt>
                <c:pt idx="555">
                  <c:v>601.35441999999989</c:v>
                </c:pt>
                <c:pt idx="556">
                  <c:v>602.43790999999999</c:v>
                </c:pt>
                <c:pt idx="557">
                  <c:v>603.52147000000002</c:v>
                </c:pt>
                <c:pt idx="558">
                  <c:v>604.60496000000001</c:v>
                </c:pt>
                <c:pt idx="559">
                  <c:v>605.68851000000006</c:v>
                </c:pt>
                <c:pt idx="560">
                  <c:v>606.77201000000002</c:v>
                </c:pt>
                <c:pt idx="561">
                  <c:v>607.85550000000001</c:v>
                </c:pt>
                <c:pt idx="562">
                  <c:v>608.93905000000007</c:v>
                </c:pt>
                <c:pt idx="563">
                  <c:v>610.02254000000005</c:v>
                </c:pt>
                <c:pt idx="564">
                  <c:v>611.10609999999997</c:v>
                </c:pt>
                <c:pt idx="565">
                  <c:v>612.18958999999995</c:v>
                </c:pt>
                <c:pt idx="566">
                  <c:v>613.27314000000001</c:v>
                </c:pt>
                <c:pt idx="567">
                  <c:v>614.35663999999997</c:v>
                </c:pt>
                <c:pt idx="568">
                  <c:v>615.44019000000003</c:v>
                </c:pt>
                <c:pt idx="569">
                  <c:v>616.52368000000001</c:v>
                </c:pt>
                <c:pt idx="570">
                  <c:v>617.60724000000005</c:v>
                </c:pt>
                <c:pt idx="571">
                  <c:v>618.69072999999992</c:v>
                </c:pt>
                <c:pt idx="572">
                  <c:v>619.77427999999998</c:v>
                </c:pt>
                <c:pt idx="573">
                  <c:v>620.85778000000005</c:v>
                </c:pt>
                <c:pt idx="574">
                  <c:v>621.94132999999999</c:v>
                </c:pt>
                <c:pt idx="575">
                  <c:v>623.02482000000009</c:v>
                </c:pt>
                <c:pt idx="576">
                  <c:v>624.10836999999992</c:v>
                </c:pt>
                <c:pt idx="577">
                  <c:v>625.19186999999999</c:v>
                </c:pt>
                <c:pt idx="578">
                  <c:v>626.27542000000005</c:v>
                </c:pt>
                <c:pt idx="579">
                  <c:v>627.35891000000004</c:v>
                </c:pt>
                <c:pt idx="580">
                  <c:v>628.44241</c:v>
                </c:pt>
                <c:pt idx="581">
                  <c:v>629.52596000000005</c:v>
                </c:pt>
                <c:pt idx="582">
                  <c:v>630.60945000000004</c:v>
                </c:pt>
                <c:pt idx="583">
                  <c:v>631.69300999999996</c:v>
                </c:pt>
                <c:pt idx="584">
                  <c:v>632.77649999999994</c:v>
                </c:pt>
                <c:pt idx="585">
                  <c:v>633.86005</c:v>
                </c:pt>
                <c:pt idx="586">
                  <c:v>634.94353999999998</c:v>
                </c:pt>
                <c:pt idx="587">
                  <c:v>636.0270999999999</c:v>
                </c:pt>
                <c:pt idx="588">
                  <c:v>637.11059</c:v>
                </c:pt>
                <c:pt idx="589">
                  <c:v>638.19413999999995</c:v>
                </c:pt>
                <c:pt idx="590">
                  <c:v>639.27764000000002</c:v>
                </c:pt>
                <c:pt idx="591">
                  <c:v>640.36119000000008</c:v>
                </c:pt>
                <c:pt idx="592">
                  <c:v>641.44467999999995</c:v>
                </c:pt>
                <c:pt idx="593">
                  <c:v>642.52823999999998</c:v>
                </c:pt>
                <c:pt idx="594">
                  <c:v>643.61173000000008</c:v>
                </c:pt>
                <c:pt idx="595">
                  <c:v>644.69528000000003</c:v>
                </c:pt>
                <c:pt idx="596">
                  <c:v>645.77877999999998</c:v>
                </c:pt>
                <c:pt idx="597">
                  <c:v>646.86233000000004</c:v>
                </c:pt>
                <c:pt idx="598">
                  <c:v>647.94582000000003</c:v>
                </c:pt>
                <c:pt idx="599">
                  <c:v>649.02931000000001</c:v>
                </c:pt>
                <c:pt idx="600">
                  <c:v>650.11286999999993</c:v>
                </c:pt>
                <c:pt idx="601">
                  <c:v>651.19636000000003</c:v>
                </c:pt>
                <c:pt idx="602">
                  <c:v>652.27990999999997</c:v>
                </c:pt>
                <c:pt idx="603">
                  <c:v>653.36340999999993</c:v>
                </c:pt>
                <c:pt idx="604">
                  <c:v>654.44695999999999</c:v>
                </c:pt>
                <c:pt idx="605">
                  <c:v>655.53044999999997</c:v>
                </c:pt>
                <c:pt idx="606">
                  <c:v>656.61401000000001</c:v>
                </c:pt>
                <c:pt idx="607">
                  <c:v>657.69749999999999</c:v>
                </c:pt>
                <c:pt idx="608">
                  <c:v>658.78104999999994</c:v>
                </c:pt>
                <c:pt idx="609">
                  <c:v>659.86454000000003</c:v>
                </c:pt>
                <c:pt idx="610">
                  <c:v>660.94810000000007</c:v>
                </c:pt>
                <c:pt idx="611">
                  <c:v>662.03159000000005</c:v>
                </c:pt>
                <c:pt idx="612">
                  <c:v>663.11514</c:v>
                </c:pt>
                <c:pt idx="613">
                  <c:v>664.19863999999995</c:v>
                </c:pt>
                <c:pt idx="614">
                  <c:v>665.28219000000001</c:v>
                </c:pt>
                <c:pt idx="615">
                  <c:v>666.36568</c:v>
                </c:pt>
                <c:pt idx="616">
                  <c:v>667.44924000000003</c:v>
                </c:pt>
                <c:pt idx="617">
                  <c:v>668.53273000000002</c:v>
                </c:pt>
                <c:pt idx="618">
                  <c:v>669.61622</c:v>
                </c:pt>
                <c:pt idx="619">
                  <c:v>670.69977999999992</c:v>
                </c:pt>
                <c:pt idx="620">
                  <c:v>671.78327000000002</c:v>
                </c:pt>
                <c:pt idx="621">
                  <c:v>672.86681999999996</c:v>
                </c:pt>
                <c:pt idx="622">
                  <c:v>673.95031000000006</c:v>
                </c:pt>
                <c:pt idx="623">
                  <c:v>675.03386999999998</c:v>
                </c:pt>
                <c:pt idx="624">
                  <c:v>676.11735999999996</c:v>
                </c:pt>
                <c:pt idx="625">
                  <c:v>677.20091000000002</c:v>
                </c:pt>
                <c:pt idx="626">
                  <c:v>678.28440999999998</c:v>
                </c:pt>
                <c:pt idx="627">
                  <c:v>679.36796000000004</c:v>
                </c:pt>
                <c:pt idx="628">
                  <c:v>680.45144999999991</c:v>
                </c:pt>
                <c:pt idx="629">
                  <c:v>681.53501000000006</c:v>
                </c:pt>
                <c:pt idx="630">
                  <c:v>682.61850000000004</c:v>
                </c:pt>
                <c:pt idx="631">
                  <c:v>683.70204999999999</c:v>
                </c:pt>
                <c:pt idx="632">
                  <c:v>684.78554000000008</c:v>
                </c:pt>
                <c:pt idx="633">
                  <c:v>685.8691</c:v>
                </c:pt>
                <c:pt idx="634">
                  <c:v>686.95258999999999</c:v>
                </c:pt>
                <c:pt idx="635">
                  <c:v>688.03614000000005</c:v>
                </c:pt>
                <c:pt idx="636">
                  <c:v>689.11964</c:v>
                </c:pt>
                <c:pt idx="637">
                  <c:v>690.20312999999999</c:v>
                </c:pt>
                <c:pt idx="638">
                  <c:v>691.28668000000005</c:v>
                </c:pt>
                <c:pt idx="639">
                  <c:v>692.37017999999989</c:v>
                </c:pt>
                <c:pt idx="640">
                  <c:v>693.45372999999995</c:v>
                </c:pt>
                <c:pt idx="641">
                  <c:v>694.53721999999993</c:v>
                </c:pt>
                <c:pt idx="642">
                  <c:v>695.62078000000008</c:v>
                </c:pt>
                <c:pt idx="643">
                  <c:v>696.70427000000007</c:v>
                </c:pt>
                <c:pt idx="644">
                  <c:v>697.7878199999999</c:v>
                </c:pt>
                <c:pt idx="645">
                  <c:v>698.87130999999999</c:v>
                </c:pt>
                <c:pt idx="646">
                  <c:v>699.95487000000003</c:v>
                </c:pt>
                <c:pt idx="647">
                  <c:v>701.03836000000001</c:v>
                </c:pt>
                <c:pt idx="648">
                  <c:v>702.12191000000007</c:v>
                </c:pt>
                <c:pt idx="649">
                  <c:v>703.20541000000003</c:v>
                </c:pt>
                <c:pt idx="650">
                  <c:v>704.28895999999997</c:v>
                </c:pt>
                <c:pt idx="651">
                  <c:v>705.37245000000007</c:v>
                </c:pt>
                <c:pt idx="652">
                  <c:v>706.45600999999999</c:v>
                </c:pt>
                <c:pt idx="653">
                  <c:v>707.53949999999998</c:v>
                </c:pt>
                <c:pt idx="654">
                  <c:v>708.62298999999996</c:v>
                </c:pt>
                <c:pt idx="655">
                  <c:v>709.70654000000002</c:v>
                </c:pt>
                <c:pt idx="656">
                  <c:v>710.79003999999998</c:v>
                </c:pt>
                <c:pt idx="657">
                  <c:v>711.87358999999992</c:v>
                </c:pt>
                <c:pt idx="658">
                  <c:v>712.95708000000002</c:v>
                </c:pt>
                <c:pt idx="659">
                  <c:v>714.04064000000005</c:v>
                </c:pt>
                <c:pt idx="660">
                  <c:v>715.12412999999992</c:v>
                </c:pt>
                <c:pt idx="661">
                  <c:v>716.20767999999998</c:v>
                </c:pt>
                <c:pt idx="662">
                  <c:v>717.29118000000005</c:v>
                </c:pt>
                <c:pt idx="663">
                  <c:v>718.37473</c:v>
                </c:pt>
                <c:pt idx="664">
                  <c:v>719.45821999999998</c:v>
                </c:pt>
                <c:pt idx="665">
                  <c:v>720.54178000000002</c:v>
                </c:pt>
                <c:pt idx="666">
                  <c:v>721.62527</c:v>
                </c:pt>
                <c:pt idx="667">
                  <c:v>722.70882000000006</c:v>
                </c:pt>
                <c:pt idx="668">
                  <c:v>723.79231000000004</c:v>
                </c:pt>
                <c:pt idx="669">
                  <c:v>724.87586999999996</c:v>
                </c:pt>
                <c:pt idx="670">
                  <c:v>725.95936000000006</c:v>
                </c:pt>
                <c:pt idx="671">
                  <c:v>727.04291000000001</c:v>
                </c:pt>
                <c:pt idx="672">
                  <c:v>728.12640999999996</c:v>
                </c:pt>
                <c:pt idx="673">
                  <c:v>729.20989999999995</c:v>
                </c:pt>
                <c:pt idx="674">
                  <c:v>730.29345000000001</c:v>
                </c:pt>
                <c:pt idx="675">
                  <c:v>731.37695000000008</c:v>
                </c:pt>
                <c:pt idx="676">
                  <c:v>732.46049999999991</c:v>
                </c:pt>
                <c:pt idx="677">
                  <c:v>733.54399000000001</c:v>
                </c:pt>
                <c:pt idx="678">
                  <c:v>734.62753999999995</c:v>
                </c:pt>
                <c:pt idx="679">
                  <c:v>735.71104000000003</c:v>
                </c:pt>
                <c:pt idx="680">
                  <c:v>736.79458999999997</c:v>
                </c:pt>
                <c:pt idx="681">
                  <c:v>737.87807999999995</c:v>
                </c:pt>
                <c:pt idx="682">
                  <c:v>738.96163999999999</c:v>
                </c:pt>
                <c:pt idx="683">
                  <c:v>740.04513000000009</c:v>
                </c:pt>
                <c:pt idx="684">
                  <c:v>741.12868000000003</c:v>
                </c:pt>
                <c:pt idx="685">
                  <c:v>742.21217999999999</c:v>
                </c:pt>
                <c:pt idx="686">
                  <c:v>743.29573000000005</c:v>
                </c:pt>
                <c:pt idx="687">
                  <c:v>744.37922000000003</c:v>
                </c:pt>
                <c:pt idx="688">
                  <c:v>745.46277999999995</c:v>
                </c:pt>
                <c:pt idx="689">
                  <c:v>746.54626999999994</c:v>
                </c:pt>
                <c:pt idx="690">
                  <c:v>747.62982</c:v>
                </c:pt>
                <c:pt idx="691">
                  <c:v>748.71330999999998</c:v>
                </c:pt>
                <c:pt idx="692">
                  <c:v>749.79680999999994</c:v>
                </c:pt>
                <c:pt idx="693">
                  <c:v>750.88036</c:v>
                </c:pt>
                <c:pt idx="694">
                  <c:v>751.96384999999998</c:v>
                </c:pt>
                <c:pt idx="695">
                  <c:v>753.04741000000001</c:v>
                </c:pt>
                <c:pt idx="696">
                  <c:v>754.1309</c:v>
                </c:pt>
                <c:pt idx="697">
                  <c:v>755.21444999999994</c:v>
                </c:pt>
                <c:pt idx="698">
                  <c:v>756.29795000000001</c:v>
                </c:pt>
                <c:pt idx="699">
                  <c:v>757.38150000000007</c:v>
                </c:pt>
                <c:pt idx="700">
                  <c:v>758.46499000000006</c:v>
                </c:pt>
                <c:pt idx="701">
                  <c:v>759.54854</c:v>
                </c:pt>
                <c:pt idx="702">
                  <c:v>760.63203999999996</c:v>
                </c:pt>
                <c:pt idx="703">
                  <c:v>761.71559000000002</c:v>
                </c:pt>
                <c:pt idx="704">
                  <c:v>762.79908</c:v>
                </c:pt>
                <c:pt idx="705">
                  <c:v>763.88263999999992</c:v>
                </c:pt>
                <c:pt idx="706">
                  <c:v>764.96613000000002</c:v>
                </c:pt>
                <c:pt idx="707">
                  <c:v>766.04967999999997</c:v>
                </c:pt>
                <c:pt idx="708">
                  <c:v>767.13317999999992</c:v>
                </c:pt>
                <c:pt idx="709">
                  <c:v>768.21672999999998</c:v>
                </c:pt>
                <c:pt idx="710">
                  <c:v>769.30021999999997</c:v>
                </c:pt>
                <c:pt idx="711">
                  <c:v>770.38372000000004</c:v>
                </c:pt>
                <c:pt idx="712">
                  <c:v>771.46726999999998</c:v>
                </c:pt>
                <c:pt idx="713">
                  <c:v>772.55075999999997</c:v>
                </c:pt>
                <c:pt idx="714">
                  <c:v>773.63431000000003</c:v>
                </c:pt>
                <c:pt idx="715">
                  <c:v>774.71780999999999</c:v>
                </c:pt>
                <c:pt idx="716">
                  <c:v>775.80136000000005</c:v>
                </c:pt>
                <c:pt idx="717">
                  <c:v>776.88484999999991</c:v>
                </c:pt>
                <c:pt idx="718">
                  <c:v>777.96841000000006</c:v>
                </c:pt>
                <c:pt idx="719">
                  <c:v>779.05190000000005</c:v>
                </c:pt>
                <c:pt idx="720">
                  <c:v>780.13544999999999</c:v>
                </c:pt>
                <c:pt idx="721">
                  <c:v>781.21894999999995</c:v>
                </c:pt>
                <c:pt idx="722">
                  <c:v>782.30250000000001</c:v>
                </c:pt>
                <c:pt idx="723">
                  <c:v>783.38598999999999</c:v>
                </c:pt>
                <c:pt idx="724">
                  <c:v>784.46954000000005</c:v>
                </c:pt>
                <c:pt idx="725">
                  <c:v>785.55304000000001</c:v>
                </c:pt>
                <c:pt idx="726">
                  <c:v>786.63658999999996</c:v>
                </c:pt>
                <c:pt idx="727">
                  <c:v>787.72008000000005</c:v>
                </c:pt>
                <c:pt idx="728">
                  <c:v>788.80363999999997</c:v>
                </c:pt>
                <c:pt idx="729">
                  <c:v>789.88712999999996</c:v>
                </c:pt>
                <c:pt idx="730">
                  <c:v>790.97061999999994</c:v>
                </c:pt>
                <c:pt idx="731">
                  <c:v>792.05418000000009</c:v>
                </c:pt>
                <c:pt idx="732">
                  <c:v>793.13767000000007</c:v>
                </c:pt>
                <c:pt idx="733">
                  <c:v>794.2212199999999</c:v>
                </c:pt>
                <c:pt idx="734">
                  <c:v>795.30471999999997</c:v>
                </c:pt>
                <c:pt idx="735">
                  <c:v>796.38827000000003</c:v>
                </c:pt>
                <c:pt idx="736">
                  <c:v>797.47176000000002</c:v>
                </c:pt>
                <c:pt idx="737">
                  <c:v>798.55530999999996</c:v>
                </c:pt>
                <c:pt idx="738">
                  <c:v>799.63881000000003</c:v>
                </c:pt>
                <c:pt idx="739">
                  <c:v>800.72235999999998</c:v>
                </c:pt>
                <c:pt idx="740">
                  <c:v>801.80585000000008</c:v>
                </c:pt>
                <c:pt idx="741">
                  <c:v>802.88941</c:v>
                </c:pt>
                <c:pt idx="742">
                  <c:v>803.97289999999998</c:v>
                </c:pt>
                <c:pt idx="743">
                  <c:v>805.05645000000004</c:v>
                </c:pt>
                <c:pt idx="744">
                  <c:v>806.13995</c:v>
                </c:pt>
                <c:pt idx="745">
                  <c:v>807.22349999999994</c:v>
                </c:pt>
                <c:pt idx="746">
                  <c:v>808.30698999999993</c:v>
                </c:pt>
                <c:pt idx="747">
                  <c:v>809.39053999999999</c:v>
                </c:pt>
                <c:pt idx="748">
                  <c:v>810.47404000000006</c:v>
                </c:pt>
                <c:pt idx="749">
                  <c:v>811.55752999999993</c:v>
                </c:pt>
                <c:pt idx="750">
                  <c:v>812.64107999999999</c:v>
                </c:pt>
                <c:pt idx="751">
                  <c:v>813.72458000000006</c:v>
                </c:pt>
                <c:pt idx="752">
                  <c:v>814.80813000000001</c:v>
                </c:pt>
                <c:pt idx="753">
                  <c:v>815.89161999999999</c:v>
                </c:pt>
                <c:pt idx="754">
                  <c:v>816.97518000000002</c:v>
                </c:pt>
                <c:pt idx="755">
                  <c:v>818.05867000000001</c:v>
                </c:pt>
                <c:pt idx="756">
                  <c:v>819.14222000000007</c:v>
                </c:pt>
                <c:pt idx="757">
                  <c:v>820.22572000000002</c:v>
                </c:pt>
                <c:pt idx="758">
                  <c:v>821.30926999999997</c:v>
                </c:pt>
                <c:pt idx="759">
                  <c:v>822.39275999999995</c:v>
                </c:pt>
                <c:pt idx="760">
                  <c:v>823.47631000000001</c:v>
                </c:pt>
                <c:pt idx="761">
                  <c:v>824.55980999999997</c:v>
                </c:pt>
                <c:pt idx="762">
                  <c:v>825.64336000000003</c:v>
                </c:pt>
                <c:pt idx="763">
                  <c:v>826.72685000000001</c:v>
                </c:pt>
                <c:pt idx="764">
                  <c:v>827.81041000000005</c:v>
                </c:pt>
                <c:pt idx="765">
                  <c:v>828.89389999999992</c:v>
                </c:pt>
                <c:pt idx="766">
                  <c:v>829.97739000000001</c:v>
                </c:pt>
                <c:pt idx="767">
                  <c:v>831.06095000000005</c:v>
                </c:pt>
                <c:pt idx="768">
                  <c:v>832.14444000000003</c:v>
                </c:pt>
                <c:pt idx="769">
                  <c:v>833.22798999999998</c:v>
                </c:pt>
                <c:pt idx="770">
                  <c:v>834.31149000000005</c:v>
                </c:pt>
                <c:pt idx="771">
                  <c:v>835.39503999999999</c:v>
                </c:pt>
                <c:pt idx="772">
                  <c:v>836.47853000000009</c:v>
                </c:pt>
                <c:pt idx="773">
                  <c:v>837.56208000000004</c:v>
                </c:pt>
                <c:pt idx="774">
                  <c:v>838.64558</c:v>
                </c:pt>
                <c:pt idx="775">
                  <c:v>839.72913000000005</c:v>
                </c:pt>
                <c:pt idx="776">
                  <c:v>840.81262000000004</c:v>
                </c:pt>
                <c:pt idx="777">
                  <c:v>841.89617999999996</c:v>
                </c:pt>
                <c:pt idx="778">
                  <c:v>842.97966999999994</c:v>
                </c:pt>
                <c:pt idx="779">
                  <c:v>844.06322</c:v>
                </c:pt>
                <c:pt idx="780">
                  <c:v>845.14672000000007</c:v>
                </c:pt>
                <c:pt idx="781">
                  <c:v>846.2302699999999</c:v>
                </c:pt>
                <c:pt idx="782">
                  <c:v>847.31376</c:v>
                </c:pt>
                <c:pt idx="783">
                  <c:v>848.39730999999995</c:v>
                </c:pt>
                <c:pt idx="784">
                  <c:v>849.48081000000002</c:v>
                </c:pt>
                <c:pt idx="785">
                  <c:v>850.5643</c:v>
                </c:pt>
                <c:pt idx="786">
                  <c:v>851.64784999999995</c:v>
                </c:pt>
                <c:pt idx="787">
                  <c:v>852.73135000000002</c:v>
                </c:pt>
                <c:pt idx="788">
                  <c:v>853.81490000000008</c:v>
                </c:pt>
                <c:pt idx="789">
                  <c:v>854.89839000000006</c:v>
                </c:pt>
                <c:pt idx="790">
                  <c:v>855.98194999999998</c:v>
                </c:pt>
                <c:pt idx="791">
                  <c:v>857.06543999999997</c:v>
                </c:pt>
                <c:pt idx="792">
                  <c:v>858.14899000000003</c:v>
                </c:pt>
                <c:pt idx="793">
                  <c:v>859.23248999999998</c:v>
                </c:pt>
                <c:pt idx="794">
                  <c:v>860.31603999999993</c:v>
                </c:pt>
                <c:pt idx="795">
                  <c:v>861.39953000000003</c:v>
                </c:pt>
                <c:pt idx="796">
                  <c:v>862.48307999999997</c:v>
                </c:pt>
                <c:pt idx="797">
                  <c:v>863.56657999999993</c:v>
                </c:pt>
                <c:pt idx="798">
                  <c:v>864.65012999999999</c:v>
                </c:pt>
                <c:pt idx="799">
                  <c:v>865.73361999999997</c:v>
                </c:pt>
                <c:pt idx="800">
                  <c:v>866.81718000000001</c:v>
                </c:pt>
                <c:pt idx="801">
                  <c:v>867.90066999999999</c:v>
                </c:pt>
                <c:pt idx="802">
                  <c:v>868.98421999999994</c:v>
                </c:pt>
                <c:pt idx="803">
                  <c:v>870.06772000000001</c:v>
                </c:pt>
                <c:pt idx="804">
                  <c:v>871.15120999999999</c:v>
                </c:pt>
                <c:pt idx="805">
                  <c:v>872.23476000000005</c:v>
                </c:pt>
                <c:pt idx="806">
                  <c:v>873.31824999999992</c:v>
                </c:pt>
                <c:pt idx="807">
                  <c:v>874.40180999999995</c:v>
                </c:pt>
                <c:pt idx="808">
                  <c:v>875.48530000000005</c:v>
                </c:pt>
                <c:pt idx="809">
                  <c:v>876.56885</c:v>
                </c:pt>
                <c:pt idx="810">
                  <c:v>877.65234999999996</c:v>
                </c:pt>
                <c:pt idx="811">
                  <c:v>878.73590000000002</c:v>
                </c:pt>
                <c:pt idx="812">
                  <c:v>879.81939</c:v>
                </c:pt>
                <c:pt idx="813">
                  <c:v>880.90294999999992</c:v>
                </c:pt>
                <c:pt idx="814">
                  <c:v>881.98644000000002</c:v>
                </c:pt>
                <c:pt idx="815">
                  <c:v>883.06998999999996</c:v>
                </c:pt>
                <c:pt idx="816">
                  <c:v>884.15349000000003</c:v>
                </c:pt>
                <c:pt idx="817">
                  <c:v>885.23703999999998</c:v>
                </c:pt>
                <c:pt idx="818">
                  <c:v>886.32052999999996</c:v>
                </c:pt>
                <c:pt idx="819">
                  <c:v>887.40408000000002</c:v>
                </c:pt>
                <c:pt idx="820">
                  <c:v>888.48758000000009</c:v>
                </c:pt>
                <c:pt idx="821">
                  <c:v>889.57113000000004</c:v>
                </c:pt>
                <c:pt idx="822">
                  <c:v>890.65461999999991</c:v>
                </c:pt>
                <c:pt idx="823">
                  <c:v>891.73811999999998</c:v>
                </c:pt>
                <c:pt idx="824">
                  <c:v>892.82167000000004</c:v>
                </c:pt>
                <c:pt idx="825">
                  <c:v>893.90516000000002</c:v>
                </c:pt>
                <c:pt idx="826">
                  <c:v>894.98871999999994</c:v>
                </c:pt>
                <c:pt idx="827">
                  <c:v>896.07221000000004</c:v>
                </c:pt>
                <c:pt idx="828">
                  <c:v>897.15575999999999</c:v>
                </c:pt>
                <c:pt idx="829">
                  <c:v>898.23925000000008</c:v>
                </c:pt>
                <c:pt idx="830">
                  <c:v>899.32281</c:v>
                </c:pt>
                <c:pt idx="831">
                  <c:v>900.40629999999999</c:v>
                </c:pt>
                <c:pt idx="832">
                  <c:v>901.48985000000005</c:v>
                </c:pt>
                <c:pt idx="833">
                  <c:v>902.57335</c:v>
                </c:pt>
                <c:pt idx="834">
                  <c:v>903.65689999999995</c:v>
                </c:pt>
                <c:pt idx="835">
                  <c:v>904.74038999999993</c:v>
                </c:pt>
                <c:pt idx="836">
                  <c:v>905.82395000000008</c:v>
                </c:pt>
                <c:pt idx="837">
                  <c:v>906.90744000000007</c:v>
                </c:pt>
                <c:pt idx="838">
                  <c:v>907.99099000000001</c:v>
                </c:pt>
                <c:pt idx="839">
                  <c:v>909.07448999999997</c:v>
                </c:pt>
                <c:pt idx="840">
                  <c:v>910.15804000000003</c:v>
                </c:pt>
                <c:pt idx="841">
                  <c:v>911.24153000000001</c:v>
                </c:pt>
                <c:pt idx="842">
                  <c:v>912.32501999999999</c:v>
                </c:pt>
                <c:pt idx="843">
                  <c:v>913.40858000000003</c:v>
                </c:pt>
                <c:pt idx="844">
                  <c:v>914.49207000000001</c:v>
                </c:pt>
                <c:pt idx="845">
                  <c:v>915.57562000000007</c:v>
                </c:pt>
                <c:pt idx="846">
                  <c:v>916.65912000000003</c:v>
                </c:pt>
                <c:pt idx="847">
                  <c:v>917.74266999999998</c:v>
                </c:pt>
                <c:pt idx="848">
                  <c:v>918.82615999999996</c:v>
                </c:pt>
                <c:pt idx="849">
                  <c:v>919.90971999999999</c:v>
                </c:pt>
                <c:pt idx="850">
                  <c:v>920.99320999999998</c:v>
                </c:pt>
                <c:pt idx="851">
                  <c:v>922.07676000000004</c:v>
                </c:pt>
                <c:pt idx="852">
                  <c:v>923.16025000000002</c:v>
                </c:pt>
                <c:pt idx="853">
                  <c:v>924.24381000000005</c:v>
                </c:pt>
                <c:pt idx="854">
                  <c:v>925.32729999999992</c:v>
                </c:pt>
                <c:pt idx="855">
                  <c:v>926.41084999999998</c:v>
                </c:pt>
                <c:pt idx="856">
                  <c:v>927.49435000000005</c:v>
                </c:pt>
                <c:pt idx="857">
                  <c:v>928.5779</c:v>
                </c:pt>
                <c:pt idx="858">
                  <c:v>929.66138999999998</c:v>
                </c:pt>
                <c:pt idx="859">
                  <c:v>930.74495000000002</c:v>
                </c:pt>
                <c:pt idx="860">
                  <c:v>931.82844</c:v>
                </c:pt>
                <c:pt idx="861">
                  <c:v>932.91192999999998</c:v>
                </c:pt>
                <c:pt idx="862">
                  <c:v>933.99549000000002</c:v>
                </c:pt>
                <c:pt idx="863">
                  <c:v>935.07898</c:v>
                </c:pt>
                <c:pt idx="864">
                  <c:v>936.16253000000006</c:v>
                </c:pt>
                <c:pt idx="865">
                  <c:v>937.24602000000004</c:v>
                </c:pt>
                <c:pt idx="866">
                  <c:v>938.32957999999996</c:v>
                </c:pt>
                <c:pt idx="867">
                  <c:v>939.41306999999995</c:v>
                </c:pt>
                <c:pt idx="868">
                  <c:v>940.49662000000001</c:v>
                </c:pt>
                <c:pt idx="869">
                  <c:v>941.58011999999997</c:v>
                </c:pt>
                <c:pt idx="870">
                  <c:v>942.66366999999991</c:v>
                </c:pt>
                <c:pt idx="871">
                  <c:v>943.74716000000001</c:v>
                </c:pt>
                <c:pt idx="872">
                  <c:v>944.83072000000004</c:v>
                </c:pt>
                <c:pt idx="873">
                  <c:v>945.91421000000003</c:v>
                </c:pt>
                <c:pt idx="874">
                  <c:v>946.99775999999997</c:v>
                </c:pt>
                <c:pt idx="875">
                  <c:v>948.08124999999995</c:v>
                </c:pt>
                <c:pt idx="876">
                  <c:v>949.16480999999999</c:v>
                </c:pt>
                <c:pt idx="877">
                  <c:v>950.24830000000009</c:v>
                </c:pt>
                <c:pt idx="878">
                  <c:v>951.33178999999996</c:v>
                </c:pt>
                <c:pt idx="879">
                  <c:v>952.41534999999999</c:v>
                </c:pt>
                <c:pt idx="880">
                  <c:v>953.49883999999997</c:v>
                </c:pt>
                <c:pt idx="881">
                  <c:v>954.58239000000003</c:v>
                </c:pt>
                <c:pt idx="882">
                  <c:v>955.66588999999999</c:v>
                </c:pt>
                <c:pt idx="883">
                  <c:v>956.74943999999994</c:v>
                </c:pt>
                <c:pt idx="884">
                  <c:v>957.83293000000003</c:v>
                </c:pt>
                <c:pt idx="885">
                  <c:v>958.91649000000007</c:v>
                </c:pt>
                <c:pt idx="886">
                  <c:v>959.99997999999994</c:v>
                </c:pt>
                <c:pt idx="887">
                  <c:v>961.08353</c:v>
                </c:pt>
                <c:pt idx="888">
                  <c:v>962.16701999999998</c:v>
                </c:pt>
                <c:pt idx="889">
                  <c:v>963.25058000000001</c:v>
                </c:pt>
                <c:pt idx="890">
                  <c:v>964.33407</c:v>
                </c:pt>
                <c:pt idx="891">
                  <c:v>965.41761999999994</c:v>
                </c:pt>
                <c:pt idx="892">
                  <c:v>966.50112000000001</c:v>
                </c:pt>
                <c:pt idx="893">
                  <c:v>967.58467000000007</c:v>
                </c:pt>
                <c:pt idx="894">
                  <c:v>968.66815999999994</c:v>
                </c:pt>
                <c:pt idx="895">
                  <c:v>969.75171999999998</c:v>
                </c:pt>
                <c:pt idx="896">
                  <c:v>970.83520999999996</c:v>
                </c:pt>
                <c:pt idx="897">
                  <c:v>971.91870000000006</c:v>
                </c:pt>
                <c:pt idx="898">
                  <c:v>973.00225</c:v>
                </c:pt>
                <c:pt idx="899">
                  <c:v>974.08574999999996</c:v>
                </c:pt>
                <c:pt idx="900">
                  <c:v>975.16930000000002</c:v>
                </c:pt>
                <c:pt idx="901">
                  <c:v>976.25279</c:v>
                </c:pt>
                <c:pt idx="902">
                  <c:v>977.33634999999992</c:v>
                </c:pt>
                <c:pt idx="903">
                  <c:v>978.41984000000002</c:v>
                </c:pt>
                <c:pt idx="904">
                  <c:v>979.50338999999997</c:v>
                </c:pt>
                <c:pt idx="905">
                  <c:v>980.58689000000004</c:v>
                </c:pt>
                <c:pt idx="906">
                  <c:v>981.67043999999999</c:v>
                </c:pt>
                <c:pt idx="907">
                  <c:v>982.75392999999997</c:v>
                </c:pt>
                <c:pt idx="908">
                  <c:v>983.83749</c:v>
                </c:pt>
                <c:pt idx="909">
                  <c:v>984.92097999999999</c:v>
                </c:pt>
                <c:pt idx="910">
                  <c:v>986.00453000000005</c:v>
                </c:pt>
                <c:pt idx="911">
                  <c:v>987.08801999999991</c:v>
                </c:pt>
                <c:pt idx="912">
                  <c:v>988.17158000000006</c:v>
                </c:pt>
                <c:pt idx="913">
                  <c:v>989.25507000000005</c:v>
                </c:pt>
                <c:pt idx="914">
                  <c:v>990.33861999999999</c:v>
                </c:pt>
                <c:pt idx="915">
                  <c:v>991.42211999999995</c:v>
                </c:pt>
                <c:pt idx="916">
                  <c:v>992.50561000000005</c:v>
                </c:pt>
                <c:pt idx="917">
                  <c:v>993.58915999999999</c:v>
                </c:pt>
                <c:pt idx="918">
                  <c:v>994.67265999999995</c:v>
                </c:pt>
                <c:pt idx="919">
                  <c:v>995.75621000000001</c:v>
                </c:pt>
                <c:pt idx="920">
                  <c:v>996.83969999999999</c:v>
                </c:pt>
                <c:pt idx="921">
                  <c:v>997.92325000000005</c:v>
                </c:pt>
                <c:pt idx="922">
                  <c:v>999.00675000000001</c:v>
                </c:pt>
                <c:pt idx="923">
                  <c:v>1000</c:v>
                </c:pt>
                <c:pt idx="924">
                  <c:v>1000</c:v>
                </c:pt>
                <c:pt idx="925">
                  <c:v>1000</c:v>
                </c:pt>
                <c:pt idx="926">
                  <c:v>1000</c:v>
                </c:pt>
                <c:pt idx="927">
                  <c:v>1000</c:v>
                </c:pt>
                <c:pt idx="928">
                  <c:v>1000</c:v>
                </c:pt>
                <c:pt idx="929">
                  <c:v>1000</c:v>
                </c:pt>
                <c:pt idx="930">
                  <c:v>1000</c:v>
                </c:pt>
                <c:pt idx="931">
                  <c:v>1000</c:v>
                </c:pt>
                <c:pt idx="932">
                  <c:v>1000</c:v>
                </c:pt>
                <c:pt idx="933">
                  <c:v>1000</c:v>
                </c:pt>
                <c:pt idx="934">
                  <c:v>1000</c:v>
                </c:pt>
                <c:pt idx="935">
                  <c:v>1000</c:v>
                </c:pt>
                <c:pt idx="936">
                  <c:v>1000</c:v>
                </c:pt>
                <c:pt idx="937">
                  <c:v>1000</c:v>
                </c:pt>
                <c:pt idx="938">
                  <c:v>1000</c:v>
                </c:pt>
                <c:pt idx="939">
                  <c:v>1000</c:v>
                </c:pt>
                <c:pt idx="940">
                  <c:v>1000</c:v>
                </c:pt>
                <c:pt idx="941">
                  <c:v>1000</c:v>
                </c:pt>
                <c:pt idx="942">
                  <c:v>1000</c:v>
                </c:pt>
                <c:pt idx="943">
                  <c:v>1000</c:v>
                </c:pt>
                <c:pt idx="944">
                  <c:v>1000</c:v>
                </c:pt>
                <c:pt idx="945">
                  <c:v>1000</c:v>
                </c:pt>
                <c:pt idx="946">
                  <c:v>1000</c:v>
                </c:pt>
                <c:pt idx="947">
                  <c:v>1000</c:v>
                </c:pt>
                <c:pt idx="948">
                  <c:v>1000</c:v>
                </c:pt>
                <c:pt idx="949">
                  <c:v>1000</c:v>
                </c:pt>
                <c:pt idx="950">
                  <c:v>1000</c:v>
                </c:pt>
                <c:pt idx="951">
                  <c:v>1000</c:v>
                </c:pt>
                <c:pt idx="952">
                  <c:v>1000</c:v>
                </c:pt>
                <c:pt idx="953">
                  <c:v>1000</c:v>
                </c:pt>
                <c:pt idx="954">
                  <c:v>1000</c:v>
                </c:pt>
                <c:pt idx="955">
                  <c:v>1000</c:v>
                </c:pt>
                <c:pt idx="956">
                  <c:v>1000</c:v>
                </c:pt>
                <c:pt idx="957">
                  <c:v>1000</c:v>
                </c:pt>
                <c:pt idx="958">
                  <c:v>1000</c:v>
                </c:pt>
                <c:pt idx="959">
                  <c:v>1000</c:v>
                </c:pt>
                <c:pt idx="960">
                  <c:v>1000</c:v>
                </c:pt>
                <c:pt idx="961">
                  <c:v>1000</c:v>
                </c:pt>
                <c:pt idx="962">
                  <c:v>1000</c:v>
                </c:pt>
                <c:pt idx="963">
                  <c:v>1000</c:v>
                </c:pt>
                <c:pt idx="964">
                  <c:v>1000</c:v>
                </c:pt>
                <c:pt idx="965">
                  <c:v>1000</c:v>
                </c:pt>
                <c:pt idx="966">
                  <c:v>1000</c:v>
                </c:pt>
                <c:pt idx="967">
                  <c:v>1000</c:v>
                </c:pt>
                <c:pt idx="968">
                  <c:v>1000</c:v>
                </c:pt>
                <c:pt idx="969">
                  <c:v>1000</c:v>
                </c:pt>
                <c:pt idx="970">
                  <c:v>1000</c:v>
                </c:pt>
                <c:pt idx="971">
                  <c:v>1000</c:v>
                </c:pt>
                <c:pt idx="972">
                  <c:v>1000</c:v>
                </c:pt>
                <c:pt idx="973">
                  <c:v>1000</c:v>
                </c:pt>
                <c:pt idx="974">
                  <c:v>1000</c:v>
                </c:pt>
                <c:pt idx="975">
                  <c:v>1000</c:v>
                </c:pt>
                <c:pt idx="976">
                  <c:v>1000</c:v>
                </c:pt>
                <c:pt idx="977">
                  <c:v>1000</c:v>
                </c:pt>
                <c:pt idx="978">
                  <c:v>1000</c:v>
                </c:pt>
                <c:pt idx="979">
                  <c:v>1000</c:v>
                </c:pt>
                <c:pt idx="980">
                  <c:v>1000</c:v>
                </c:pt>
                <c:pt idx="981">
                  <c:v>1000</c:v>
                </c:pt>
                <c:pt idx="982">
                  <c:v>1000</c:v>
                </c:pt>
                <c:pt idx="983">
                  <c:v>1000</c:v>
                </c:pt>
                <c:pt idx="984">
                  <c:v>1000</c:v>
                </c:pt>
                <c:pt idx="985">
                  <c:v>1000</c:v>
                </c:pt>
                <c:pt idx="986">
                  <c:v>1000</c:v>
                </c:pt>
                <c:pt idx="987">
                  <c:v>1000</c:v>
                </c:pt>
                <c:pt idx="988">
                  <c:v>1000</c:v>
                </c:pt>
                <c:pt idx="989">
                  <c:v>1000</c:v>
                </c:pt>
                <c:pt idx="990">
                  <c:v>1000</c:v>
                </c:pt>
                <c:pt idx="991">
                  <c:v>1000</c:v>
                </c:pt>
                <c:pt idx="992">
                  <c:v>1000</c:v>
                </c:pt>
                <c:pt idx="993">
                  <c:v>1000</c:v>
                </c:pt>
                <c:pt idx="994">
                  <c:v>1000</c:v>
                </c:pt>
                <c:pt idx="995">
                  <c:v>1000</c:v>
                </c:pt>
                <c:pt idx="996">
                  <c:v>1000</c:v>
                </c:pt>
                <c:pt idx="997">
                  <c:v>1000</c:v>
                </c:pt>
                <c:pt idx="998">
                  <c:v>1000</c:v>
                </c:pt>
                <c:pt idx="999">
                  <c:v>1000</c:v>
                </c:pt>
                <c:pt idx="1000">
                  <c:v>1000</c:v>
                </c:pt>
                <c:pt idx="1001">
                  <c:v>1000</c:v>
                </c:pt>
                <c:pt idx="1002">
                  <c:v>1000</c:v>
                </c:pt>
                <c:pt idx="1003">
                  <c:v>1000</c:v>
                </c:pt>
                <c:pt idx="1004">
                  <c:v>1000</c:v>
                </c:pt>
                <c:pt idx="1005">
                  <c:v>1000</c:v>
                </c:pt>
                <c:pt idx="1006">
                  <c:v>1000</c:v>
                </c:pt>
                <c:pt idx="1007">
                  <c:v>1000</c:v>
                </c:pt>
                <c:pt idx="1008">
                  <c:v>1000</c:v>
                </c:pt>
                <c:pt idx="1009">
                  <c:v>1000</c:v>
                </c:pt>
                <c:pt idx="1010">
                  <c:v>1000</c:v>
                </c:pt>
                <c:pt idx="1011">
                  <c:v>1000</c:v>
                </c:pt>
                <c:pt idx="1012">
                  <c:v>1000</c:v>
                </c:pt>
                <c:pt idx="1013">
                  <c:v>1000</c:v>
                </c:pt>
                <c:pt idx="1014">
                  <c:v>1000</c:v>
                </c:pt>
                <c:pt idx="1015">
                  <c:v>1000</c:v>
                </c:pt>
                <c:pt idx="1016">
                  <c:v>1000</c:v>
                </c:pt>
                <c:pt idx="1017">
                  <c:v>1000</c:v>
                </c:pt>
                <c:pt idx="1018">
                  <c:v>1000</c:v>
                </c:pt>
                <c:pt idx="1019">
                  <c:v>1000</c:v>
                </c:pt>
                <c:pt idx="1020">
                  <c:v>1000</c:v>
                </c:pt>
                <c:pt idx="1021">
                  <c:v>1000</c:v>
                </c:pt>
                <c:pt idx="1022">
                  <c:v>1000</c:v>
                </c:pt>
                <c:pt idx="1023">
                  <c:v>1000</c:v>
                </c:pt>
                <c:pt idx="1024">
                  <c:v>1000</c:v>
                </c:pt>
                <c:pt idx="1025">
                  <c:v>1000</c:v>
                </c:pt>
                <c:pt idx="1026">
                  <c:v>1000</c:v>
                </c:pt>
                <c:pt idx="1027">
                  <c:v>1000</c:v>
                </c:pt>
                <c:pt idx="1028">
                  <c:v>1000</c:v>
                </c:pt>
                <c:pt idx="1029">
                  <c:v>1000</c:v>
                </c:pt>
                <c:pt idx="1030">
                  <c:v>1000</c:v>
                </c:pt>
                <c:pt idx="1031">
                  <c:v>1000</c:v>
                </c:pt>
                <c:pt idx="1032">
                  <c:v>1000</c:v>
                </c:pt>
                <c:pt idx="1033">
                  <c:v>1000</c:v>
                </c:pt>
                <c:pt idx="1034">
                  <c:v>1000</c:v>
                </c:pt>
                <c:pt idx="1035">
                  <c:v>1000</c:v>
                </c:pt>
                <c:pt idx="1036">
                  <c:v>1000</c:v>
                </c:pt>
                <c:pt idx="1037">
                  <c:v>1000</c:v>
                </c:pt>
                <c:pt idx="1038">
                  <c:v>1000</c:v>
                </c:pt>
                <c:pt idx="1039">
                  <c:v>1000</c:v>
                </c:pt>
                <c:pt idx="1040">
                  <c:v>1000</c:v>
                </c:pt>
                <c:pt idx="1041">
                  <c:v>1000</c:v>
                </c:pt>
                <c:pt idx="1042">
                  <c:v>1000</c:v>
                </c:pt>
                <c:pt idx="1043">
                  <c:v>1000</c:v>
                </c:pt>
                <c:pt idx="1044">
                  <c:v>1000</c:v>
                </c:pt>
                <c:pt idx="1045">
                  <c:v>1000</c:v>
                </c:pt>
                <c:pt idx="1046">
                  <c:v>1000</c:v>
                </c:pt>
                <c:pt idx="1047">
                  <c:v>1000</c:v>
                </c:pt>
                <c:pt idx="1048">
                  <c:v>1000</c:v>
                </c:pt>
                <c:pt idx="1049">
                  <c:v>1000</c:v>
                </c:pt>
                <c:pt idx="1050">
                  <c:v>1000</c:v>
                </c:pt>
                <c:pt idx="1051">
                  <c:v>1000</c:v>
                </c:pt>
                <c:pt idx="1052">
                  <c:v>1000</c:v>
                </c:pt>
                <c:pt idx="1053">
                  <c:v>1000</c:v>
                </c:pt>
                <c:pt idx="1054">
                  <c:v>1000</c:v>
                </c:pt>
                <c:pt idx="1055">
                  <c:v>1000</c:v>
                </c:pt>
                <c:pt idx="1056">
                  <c:v>1000</c:v>
                </c:pt>
                <c:pt idx="1057">
                  <c:v>1000</c:v>
                </c:pt>
                <c:pt idx="1058">
                  <c:v>1000</c:v>
                </c:pt>
                <c:pt idx="1059">
                  <c:v>1000</c:v>
                </c:pt>
                <c:pt idx="1060">
                  <c:v>1000</c:v>
                </c:pt>
                <c:pt idx="1061">
                  <c:v>1000</c:v>
                </c:pt>
                <c:pt idx="1062">
                  <c:v>1000</c:v>
                </c:pt>
                <c:pt idx="1063">
                  <c:v>1000</c:v>
                </c:pt>
                <c:pt idx="1064">
                  <c:v>1000</c:v>
                </c:pt>
                <c:pt idx="1065">
                  <c:v>1000</c:v>
                </c:pt>
                <c:pt idx="1066">
                  <c:v>1000</c:v>
                </c:pt>
                <c:pt idx="1067">
                  <c:v>1000</c:v>
                </c:pt>
                <c:pt idx="1068">
                  <c:v>1000</c:v>
                </c:pt>
                <c:pt idx="1069">
                  <c:v>1000</c:v>
                </c:pt>
                <c:pt idx="1070">
                  <c:v>1000</c:v>
                </c:pt>
                <c:pt idx="1071">
                  <c:v>1000</c:v>
                </c:pt>
                <c:pt idx="1072">
                  <c:v>1000</c:v>
                </c:pt>
                <c:pt idx="1073">
                  <c:v>1000</c:v>
                </c:pt>
                <c:pt idx="1074">
                  <c:v>1000</c:v>
                </c:pt>
                <c:pt idx="1075">
                  <c:v>1000</c:v>
                </c:pt>
                <c:pt idx="1076">
                  <c:v>1000</c:v>
                </c:pt>
                <c:pt idx="1077">
                  <c:v>1000</c:v>
                </c:pt>
                <c:pt idx="1078">
                  <c:v>1000</c:v>
                </c:pt>
                <c:pt idx="1079">
                  <c:v>1000</c:v>
                </c:pt>
                <c:pt idx="1080">
                  <c:v>1000</c:v>
                </c:pt>
                <c:pt idx="1081">
                  <c:v>1000</c:v>
                </c:pt>
                <c:pt idx="1082">
                  <c:v>1000</c:v>
                </c:pt>
                <c:pt idx="1083">
                  <c:v>1000</c:v>
                </c:pt>
                <c:pt idx="1084">
                  <c:v>1000</c:v>
                </c:pt>
                <c:pt idx="1085">
                  <c:v>1000</c:v>
                </c:pt>
                <c:pt idx="1086">
                  <c:v>1000</c:v>
                </c:pt>
                <c:pt idx="1087">
                  <c:v>1000</c:v>
                </c:pt>
                <c:pt idx="1088">
                  <c:v>1000</c:v>
                </c:pt>
                <c:pt idx="1089">
                  <c:v>1000</c:v>
                </c:pt>
                <c:pt idx="1090">
                  <c:v>1000</c:v>
                </c:pt>
                <c:pt idx="1091">
                  <c:v>1000</c:v>
                </c:pt>
                <c:pt idx="1092">
                  <c:v>1000</c:v>
                </c:pt>
                <c:pt idx="1093">
                  <c:v>1000</c:v>
                </c:pt>
                <c:pt idx="1094">
                  <c:v>1000</c:v>
                </c:pt>
                <c:pt idx="1095">
                  <c:v>1000</c:v>
                </c:pt>
                <c:pt idx="1096">
                  <c:v>1000</c:v>
                </c:pt>
                <c:pt idx="1097">
                  <c:v>1000</c:v>
                </c:pt>
                <c:pt idx="1098">
                  <c:v>1000</c:v>
                </c:pt>
                <c:pt idx="1099">
                  <c:v>1000</c:v>
                </c:pt>
                <c:pt idx="1100">
                  <c:v>1000</c:v>
                </c:pt>
                <c:pt idx="1101">
                  <c:v>1000</c:v>
                </c:pt>
                <c:pt idx="1102">
                  <c:v>1000</c:v>
                </c:pt>
                <c:pt idx="1103">
                  <c:v>1000</c:v>
                </c:pt>
                <c:pt idx="1104">
                  <c:v>1000</c:v>
                </c:pt>
                <c:pt idx="1105">
                  <c:v>1000</c:v>
                </c:pt>
                <c:pt idx="1106">
                  <c:v>1000</c:v>
                </c:pt>
                <c:pt idx="1107">
                  <c:v>1000</c:v>
                </c:pt>
                <c:pt idx="1108">
                  <c:v>1000</c:v>
                </c:pt>
                <c:pt idx="1109">
                  <c:v>1000</c:v>
                </c:pt>
                <c:pt idx="1110">
                  <c:v>1000</c:v>
                </c:pt>
                <c:pt idx="1111">
                  <c:v>1000</c:v>
                </c:pt>
                <c:pt idx="1112">
                  <c:v>1000</c:v>
                </c:pt>
                <c:pt idx="1113">
                  <c:v>1000</c:v>
                </c:pt>
                <c:pt idx="1114">
                  <c:v>1000</c:v>
                </c:pt>
                <c:pt idx="1115">
                  <c:v>1000</c:v>
                </c:pt>
                <c:pt idx="1116">
                  <c:v>1000</c:v>
                </c:pt>
                <c:pt idx="1117">
                  <c:v>1000</c:v>
                </c:pt>
                <c:pt idx="1118">
                  <c:v>1000</c:v>
                </c:pt>
                <c:pt idx="1119">
                  <c:v>1000</c:v>
                </c:pt>
                <c:pt idx="1120">
                  <c:v>1000</c:v>
                </c:pt>
                <c:pt idx="1121">
                  <c:v>1000</c:v>
                </c:pt>
                <c:pt idx="1122">
                  <c:v>1000</c:v>
                </c:pt>
                <c:pt idx="1123">
                  <c:v>1000</c:v>
                </c:pt>
                <c:pt idx="1124">
                  <c:v>1000</c:v>
                </c:pt>
                <c:pt idx="1125">
                  <c:v>1000</c:v>
                </c:pt>
                <c:pt idx="1126">
                  <c:v>1000</c:v>
                </c:pt>
                <c:pt idx="1127">
                  <c:v>1000</c:v>
                </c:pt>
                <c:pt idx="1128">
                  <c:v>1000</c:v>
                </c:pt>
                <c:pt idx="1129">
                  <c:v>1000</c:v>
                </c:pt>
                <c:pt idx="1130">
                  <c:v>1000</c:v>
                </c:pt>
                <c:pt idx="1131">
                  <c:v>1000</c:v>
                </c:pt>
                <c:pt idx="1132">
                  <c:v>1000</c:v>
                </c:pt>
                <c:pt idx="1133">
                  <c:v>1000</c:v>
                </c:pt>
                <c:pt idx="1134">
                  <c:v>1000</c:v>
                </c:pt>
                <c:pt idx="1135">
                  <c:v>1000</c:v>
                </c:pt>
                <c:pt idx="1136">
                  <c:v>1000</c:v>
                </c:pt>
                <c:pt idx="1137">
                  <c:v>1000</c:v>
                </c:pt>
                <c:pt idx="1138">
                  <c:v>1000</c:v>
                </c:pt>
                <c:pt idx="1139">
                  <c:v>1000</c:v>
                </c:pt>
                <c:pt idx="1140">
                  <c:v>1000</c:v>
                </c:pt>
                <c:pt idx="1141">
                  <c:v>1000</c:v>
                </c:pt>
                <c:pt idx="1142">
                  <c:v>1000</c:v>
                </c:pt>
                <c:pt idx="1143">
                  <c:v>1000</c:v>
                </c:pt>
                <c:pt idx="1144">
                  <c:v>1000</c:v>
                </c:pt>
                <c:pt idx="1145">
                  <c:v>1000</c:v>
                </c:pt>
                <c:pt idx="1146">
                  <c:v>1000</c:v>
                </c:pt>
                <c:pt idx="1147">
                  <c:v>1000</c:v>
                </c:pt>
                <c:pt idx="1148">
                  <c:v>1000</c:v>
                </c:pt>
                <c:pt idx="1149">
                  <c:v>1000</c:v>
                </c:pt>
                <c:pt idx="1150">
                  <c:v>1000</c:v>
                </c:pt>
                <c:pt idx="1151">
                  <c:v>1000</c:v>
                </c:pt>
                <c:pt idx="1152">
                  <c:v>1000</c:v>
                </c:pt>
                <c:pt idx="1153">
                  <c:v>1000</c:v>
                </c:pt>
                <c:pt idx="1154">
                  <c:v>1000</c:v>
                </c:pt>
                <c:pt idx="1155">
                  <c:v>1000</c:v>
                </c:pt>
                <c:pt idx="1156">
                  <c:v>1000</c:v>
                </c:pt>
                <c:pt idx="1157">
                  <c:v>1000</c:v>
                </c:pt>
                <c:pt idx="1158">
                  <c:v>1000</c:v>
                </c:pt>
                <c:pt idx="1159">
                  <c:v>1000</c:v>
                </c:pt>
                <c:pt idx="1160">
                  <c:v>1000</c:v>
                </c:pt>
                <c:pt idx="1161">
                  <c:v>1000</c:v>
                </c:pt>
                <c:pt idx="1162">
                  <c:v>1000</c:v>
                </c:pt>
                <c:pt idx="1163">
                  <c:v>1000</c:v>
                </c:pt>
                <c:pt idx="1164">
                  <c:v>1000</c:v>
                </c:pt>
                <c:pt idx="1165">
                  <c:v>1000</c:v>
                </c:pt>
                <c:pt idx="1166">
                  <c:v>1000</c:v>
                </c:pt>
                <c:pt idx="1167">
                  <c:v>1000</c:v>
                </c:pt>
                <c:pt idx="1168">
                  <c:v>1000</c:v>
                </c:pt>
                <c:pt idx="1169">
                  <c:v>1000</c:v>
                </c:pt>
                <c:pt idx="1170">
                  <c:v>1000</c:v>
                </c:pt>
                <c:pt idx="1171">
                  <c:v>1000</c:v>
                </c:pt>
                <c:pt idx="1172">
                  <c:v>1000</c:v>
                </c:pt>
                <c:pt idx="1173">
                  <c:v>1000</c:v>
                </c:pt>
                <c:pt idx="1174">
                  <c:v>1000</c:v>
                </c:pt>
                <c:pt idx="1175">
                  <c:v>1000</c:v>
                </c:pt>
                <c:pt idx="1176">
                  <c:v>1000</c:v>
                </c:pt>
                <c:pt idx="1177">
                  <c:v>1000</c:v>
                </c:pt>
                <c:pt idx="1178">
                  <c:v>1000</c:v>
                </c:pt>
                <c:pt idx="1179">
                  <c:v>1000</c:v>
                </c:pt>
                <c:pt idx="1180">
                  <c:v>1000</c:v>
                </c:pt>
                <c:pt idx="1181">
                  <c:v>1000</c:v>
                </c:pt>
                <c:pt idx="1182">
                  <c:v>1000</c:v>
                </c:pt>
                <c:pt idx="1183">
                  <c:v>1000</c:v>
                </c:pt>
                <c:pt idx="1184">
                  <c:v>1000</c:v>
                </c:pt>
                <c:pt idx="1185">
                  <c:v>1000</c:v>
                </c:pt>
                <c:pt idx="1186">
                  <c:v>1000</c:v>
                </c:pt>
                <c:pt idx="1187">
                  <c:v>1000</c:v>
                </c:pt>
                <c:pt idx="1188">
                  <c:v>1000</c:v>
                </c:pt>
                <c:pt idx="1189">
                  <c:v>1000</c:v>
                </c:pt>
                <c:pt idx="1190">
                  <c:v>1000</c:v>
                </c:pt>
                <c:pt idx="1191">
                  <c:v>1000</c:v>
                </c:pt>
                <c:pt idx="1192">
                  <c:v>1000</c:v>
                </c:pt>
                <c:pt idx="1193">
                  <c:v>1000</c:v>
                </c:pt>
                <c:pt idx="1194">
                  <c:v>1000</c:v>
                </c:pt>
                <c:pt idx="1195">
                  <c:v>1000</c:v>
                </c:pt>
                <c:pt idx="1196">
                  <c:v>1000</c:v>
                </c:pt>
                <c:pt idx="1197">
                  <c:v>1000</c:v>
                </c:pt>
                <c:pt idx="1198">
                  <c:v>1000</c:v>
                </c:pt>
                <c:pt idx="1199">
                  <c:v>1000</c:v>
                </c:pt>
                <c:pt idx="1200">
                  <c:v>1000</c:v>
                </c:pt>
                <c:pt idx="1201">
                  <c:v>1000</c:v>
                </c:pt>
                <c:pt idx="1202">
                  <c:v>1000</c:v>
                </c:pt>
                <c:pt idx="1203">
                  <c:v>1000</c:v>
                </c:pt>
                <c:pt idx="1204">
                  <c:v>1000</c:v>
                </c:pt>
                <c:pt idx="1205">
                  <c:v>1000</c:v>
                </c:pt>
                <c:pt idx="1206">
                  <c:v>1000</c:v>
                </c:pt>
                <c:pt idx="1207">
                  <c:v>1000</c:v>
                </c:pt>
                <c:pt idx="1208">
                  <c:v>1000</c:v>
                </c:pt>
                <c:pt idx="1209">
                  <c:v>1000</c:v>
                </c:pt>
                <c:pt idx="1210">
                  <c:v>1000</c:v>
                </c:pt>
                <c:pt idx="1211">
                  <c:v>1000</c:v>
                </c:pt>
                <c:pt idx="1212">
                  <c:v>1000</c:v>
                </c:pt>
                <c:pt idx="1213">
                  <c:v>1000</c:v>
                </c:pt>
                <c:pt idx="1214">
                  <c:v>1000</c:v>
                </c:pt>
                <c:pt idx="1215">
                  <c:v>1000</c:v>
                </c:pt>
                <c:pt idx="1216">
                  <c:v>1000</c:v>
                </c:pt>
                <c:pt idx="1217">
                  <c:v>1000</c:v>
                </c:pt>
                <c:pt idx="1218">
                  <c:v>1000</c:v>
                </c:pt>
                <c:pt idx="1219">
                  <c:v>1000</c:v>
                </c:pt>
                <c:pt idx="1220">
                  <c:v>1000</c:v>
                </c:pt>
                <c:pt idx="1221">
                  <c:v>1000</c:v>
                </c:pt>
                <c:pt idx="1222">
                  <c:v>1000</c:v>
                </c:pt>
                <c:pt idx="1223">
                  <c:v>1000</c:v>
                </c:pt>
                <c:pt idx="1224">
                  <c:v>1000</c:v>
                </c:pt>
                <c:pt idx="1225">
                  <c:v>1000</c:v>
                </c:pt>
                <c:pt idx="1226">
                  <c:v>1000</c:v>
                </c:pt>
                <c:pt idx="1227">
                  <c:v>1000</c:v>
                </c:pt>
                <c:pt idx="1228">
                  <c:v>1000</c:v>
                </c:pt>
                <c:pt idx="1229">
                  <c:v>1000</c:v>
                </c:pt>
                <c:pt idx="1230">
                  <c:v>1000</c:v>
                </c:pt>
                <c:pt idx="1231">
                  <c:v>1000</c:v>
                </c:pt>
                <c:pt idx="1232">
                  <c:v>1000</c:v>
                </c:pt>
                <c:pt idx="1233">
                  <c:v>1000</c:v>
                </c:pt>
                <c:pt idx="1234">
                  <c:v>1000</c:v>
                </c:pt>
                <c:pt idx="1235">
                  <c:v>1000</c:v>
                </c:pt>
                <c:pt idx="1236">
                  <c:v>1000</c:v>
                </c:pt>
                <c:pt idx="1237">
                  <c:v>1000</c:v>
                </c:pt>
                <c:pt idx="1238">
                  <c:v>1000</c:v>
                </c:pt>
                <c:pt idx="1239">
                  <c:v>1000</c:v>
                </c:pt>
                <c:pt idx="1240">
                  <c:v>1000</c:v>
                </c:pt>
                <c:pt idx="1241">
                  <c:v>1000</c:v>
                </c:pt>
                <c:pt idx="1242">
                  <c:v>1000</c:v>
                </c:pt>
                <c:pt idx="1243">
                  <c:v>1000</c:v>
                </c:pt>
                <c:pt idx="1244">
                  <c:v>1000</c:v>
                </c:pt>
                <c:pt idx="1245">
                  <c:v>1000</c:v>
                </c:pt>
                <c:pt idx="1246">
                  <c:v>1000</c:v>
                </c:pt>
                <c:pt idx="1247">
                  <c:v>1000</c:v>
                </c:pt>
                <c:pt idx="1248">
                  <c:v>1000</c:v>
                </c:pt>
                <c:pt idx="1249">
                  <c:v>1000</c:v>
                </c:pt>
                <c:pt idx="1250">
                  <c:v>1000</c:v>
                </c:pt>
                <c:pt idx="1251">
                  <c:v>1000</c:v>
                </c:pt>
                <c:pt idx="1252">
                  <c:v>1000</c:v>
                </c:pt>
                <c:pt idx="1253">
                  <c:v>1000</c:v>
                </c:pt>
                <c:pt idx="1254">
                  <c:v>1000</c:v>
                </c:pt>
                <c:pt idx="1255">
                  <c:v>1000</c:v>
                </c:pt>
                <c:pt idx="1256">
                  <c:v>1000</c:v>
                </c:pt>
                <c:pt idx="1257">
                  <c:v>1000</c:v>
                </c:pt>
                <c:pt idx="1258">
                  <c:v>1000</c:v>
                </c:pt>
                <c:pt idx="1259">
                  <c:v>1000</c:v>
                </c:pt>
                <c:pt idx="1260">
                  <c:v>1000</c:v>
                </c:pt>
                <c:pt idx="1261">
                  <c:v>1000</c:v>
                </c:pt>
                <c:pt idx="1262">
                  <c:v>1000</c:v>
                </c:pt>
                <c:pt idx="1263">
                  <c:v>1000</c:v>
                </c:pt>
                <c:pt idx="1264">
                  <c:v>1000</c:v>
                </c:pt>
                <c:pt idx="1265">
                  <c:v>1000</c:v>
                </c:pt>
                <c:pt idx="1266">
                  <c:v>1000</c:v>
                </c:pt>
                <c:pt idx="1267">
                  <c:v>1000</c:v>
                </c:pt>
                <c:pt idx="1268">
                  <c:v>1000</c:v>
                </c:pt>
                <c:pt idx="1269">
                  <c:v>1000</c:v>
                </c:pt>
                <c:pt idx="1270">
                  <c:v>1000</c:v>
                </c:pt>
                <c:pt idx="1271">
                  <c:v>1000</c:v>
                </c:pt>
                <c:pt idx="1272">
                  <c:v>1000</c:v>
                </c:pt>
                <c:pt idx="1273">
                  <c:v>1000</c:v>
                </c:pt>
                <c:pt idx="1274">
                  <c:v>1000</c:v>
                </c:pt>
                <c:pt idx="1275">
                  <c:v>1000</c:v>
                </c:pt>
                <c:pt idx="1276">
                  <c:v>1000</c:v>
                </c:pt>
                <c:pt idx="1277">
                  <c:v>1000</c:v>
                </c:pt>
                <c:pt idx="1278">
                  <c:v>1000</c:v>
                </c:pt>
                <c:pt idx="1279">
                  <c:v>1000</c:v>
                </c:pt>
                <c:pt idx="1280">
                  <c:v>1000</c:v>
                </c:pt>
                <c:pt idx="1281">
                  <c:v>1000</c:v>
                </c:pt>
                <c:pt idx="1282">
                  <c:v>1000</c:v>
                </c:pt>
                <c:pt idx="1283">
                  <c:v>1000</c:v>
                </c:pt>
                <c:pt idx="1284">
                  <c:v>1000</c:v>
                </c:pt>
                <c:pt idx="1285">
                  <c:v>1000</c:v>
                </c:pt>
                <c:pt idx="1286">
                  <c:v>1000</c:v>
                </c:pt>
                <c:pt idx="1287">
                  <c:v>1000</c:v>
                </c:pt>
                <c:pt idx="1288">
                  <c:v>1000</c:v>
                </c:pt>
                <c:pt idx="1289">
                  <c:v>1000</c:v>
                </c:pt>
                <c:pt idx="1290">
                  <c:v>1000</c:v>
                </c:pt>
                <c:pt idx="1291">
                  <c:v>1000</c:v>
                </c:pt>
                <c:pt idx="1292">
                  <c:v>1000</c:v>
                </c:pt>
                <c:pt idx="1293">
                  <c:v>1000</c:v>
                </c:pt>
                <c:pt idx="1294">
                  <c:v>1000</c:v>
                </c:pt>
                <c:pt idx="1295">
                  <c:v>1000</c:v>
                </c:pt>
                <c:pt idx="1296">
                  <c:v>1000</c:v>
                </c:pt>
                <c:pt idx="1297">
                  <c:v>1000</c:v>
                </c:pt>
                <c:pt idx="1298">
                  <c:v>1000</c:v>
                </c:pt>
                <c:pt idx="1299">
                  <c:v>1000</c:v>
                </c:pt>
                <c:pt idx="1300">
                  <c:v>1000</c:v>
                </c:pt>
                <c:pt idx="1301">
                  <c:v>1000</c:v>
                </c:pt>
                <c:pt idx="1302">
                  <c:v>1000</c:v>
                </c:pt>
                <c:pt idx="1303">
                  <c:v>1000</c:v>
                </c:pt>
                <c:pt idx="1304">
                  <c:v>1000</c:v>
                </c:pt>
                <c:pt idx="1305">
                  <c:v>1000</c:v>
                </c:pt>
                <c:pt idx="1306">
                  <c:v>1000</c:v>
                </c:pt>
                <c:pt idx="1307">
                  <c:v>1000</c:v>
                </c:pt>
                <c:pt idx="1308">
                  <c:v>1000</c:v>
                </c:pt>
                <c:pt idx="1309">
                  <c:v>1000</c:v>
                </c:pt>
                <c:pt idx="1310">
                  <c:v>1000</c:v>
                </c:pt>
                <c:pt idx="1311">
                  <c:v>1000</c:v>
                </c:pt>
                <c:pt idx="1312">
                  <c:v>1000</c:v>
                </c:pt>
                <c:pt idx="1313">
                  <c:v>1000</c:v>
                </c:pt>
                <c:pt idx="1314">
                  <c:v>1000</c:v>
                </c:pt>
                <c:pt idx="1315">
                  <c:v>1000</c:v>
                </c:pt>
                <c:pt idx="1316">
                  <c:v>1000</c:v>
                </c:pt>
                <c:pt idx="1317">
                  <c:v>1000</c:v>
                </c:pt>
                <c:pt idx="1318">
                  <c:v>1000</c:v>
                </c:pt>
                <c:pt idx="1319">
                  <c:v>1000</c:v>
                </c:pt>
                <c:pt idx="1320">
                  <c:v>1000</c:v>
                </c:pt>
                <c:pt idx="1321">
                  <c:v>1000</c:v>
                </c:pt>
                <c:pt idx="1322">
                  <c:v>1000</c:v>
                </c:pt>
                <c:pt idx="1323">
                  <c:v>1000</c:v>
                </c:pt>
                <c:pt idx="1324">
                  <c:v>1000</c:v>
                </c:pt>
                <c:pt idx="1325">
                  <c:v>1000</c:v>
                </c:pt>
                <c:pt idx="1326">
                  <c:v>1000</c:v>
                </c:pt>
                <c:pt idx="1327">
                  <c:v>1000</c:v>
                </c:pt>
                <c:pt idx="1328">
                  <c:v>1000</c:v>
                </c:pt>
                <c:pt idx="1329">
                  <c:v>1000</c:v>
                </c:pt>
                <c:pt idx="1330">
                  <c:v>1000</c:v>
                </c:pt>
                <c:pt idx="1331">
                  <c:v>1000</c:v>
                </c:pt>
                <c:pt idx="1332">
                  <c:v>1000</c:v>
                </c:pt>
                <c:pt idx="1333">
                  <c:v>1000</c:v>
                </c:pt>
                <c:pt idx="1334">
                  <c:v>1000</c:v>
                </c:pt>
                <c:pt idx="1335">
                  <c:v>1000</c:v>
                </c:pt>
                <c:pt idx="1336">
                  <c:v>1000</c:v>
                </c:pt>
                <c:pt idx="1337">
                  <c:v>1000</c:v>
                </c:pt>
                <c:pt idx="1338">
                  <c:v>1000</c:v>
                </c:pt>
                <c:pt idx="1339">
                  <c:v>1000</c:v>
                </c:pt>
                <c:pt idx="1340">
                  <c:v>1000</c:v>
                </c:pt>
                <c:pt idx="1341">
                  <c:v>1000</c:v>
                </c:pt>
                <c:pt idx="1342">
                  <c:v>1000</c:v>
                </c:pt>
                <c:pt idx="1343">
                  <c:v>1000</c:v>
                </c:pt>
                <c:pt idx="1344">
                  <c:v>1000</c:v>
                </c:pt>
                <c:pt idx="1345">
                  <c:v>1000</c:v>
                </c:pt>
                <c:pt idx="1346">
                  <c:v>1000</c:v>
                </c:pt>
                <c:pt idx="1347">
                  <c:v>1000</c:v>
                </c:pt>
                <c:pt idx="1348">
                  <c:v>1000</c:v>
                </c:pt>
                <c:pt idx="1349">
                  <c:v>1000</c:v>
                </c:pt>
                <c:pt idx="1350">
                  <c:v>1000</c:v>
                </c:pt>
                <c:pt idx="1351">
                  <c:v>1000</c:v>
                </c:pt>
                <c:pt idx="1352">
                  <c:v>1000</c:v>
                </c:pt>
                <c:pt idx="1353">
                  <c:v>1000</c:v>
                </c:pt>
                <c:pt idx="1354">
                  <c:v>1000</c:v>
                </c:pt>
                <c:pt idx="1355">
                  <c:v>1000</c:v>
                </c:pt>
                <c:pt idx="1356">
                  <c:v>1000</c:v>
                </c:pt>
                <c:pt idx="1357">
                  <c:v>1000</c:v>
                </c:pt>
                <c:pt idx="1358">
                  <c:v>1000</c:v>
                </c:pt>
                <c:pt idx="1359">
                  <c:v>1000</c:v>
                </c:pt>
                <c:pt idx="1360">
                  <c:v>1000</c:v>
                </c:pt>
                <c:pt idx="1361">
                  <c:v>1000</c:v>
                </c:pt>
                <c:pt idx="1362">
                  <c:v>1000</c:v>
                </c:pt>
                <c:pt idx="1363">
                  <c:v>1000</c:v>
                </c:pt>
                <c:pt idx="1364">
                  <c:v>1000</c:v>
                </c:pt>
                <c:pt idx="1365">
                  <c:v>1000</c:v>
                </c:pt>
                <c:pt idx="1366">
                  <c:v>1000</c:v>
                </c:pt>
                <c:pt idx="1367">
                  <c:v>1000</c:v>
                </c:pt>
                <c:pt idx="1368">
                  <c:v>1000</c:v>
                </c:pt>
                <c:pt idx="1369">
                  <c:v>1000</c:v>
                </c:pt>
                <c:pt idx="1370">
                  <c:v>1000</c:v>
                </c:pt>
                <c:pt idx="1371">
                  <c:v>1000</c:v>
                </c:pt>
                <c:pt idx="1372">
                  <c:v>1000</c:v>
                </c:pt>
                <c:pt idx="1373">
                  <c:v>1000</c:v>
                </c:pt>
                <c:pt idx="1374">
                  <c:v>1000</c:v>
                </c:pt>
                <c:pt idx="1375">
                  <c:v>1000</c:v>
                </c:pt>
                <c:pt idx="1376">
                  <c:v>1000</c:v>
                </c:pt>
                <c:pt idx="1377">
                  <c:v>1000</c:v>
                </c:pt>
                <c:pt idx="1378">
                  <c:v>1000</c:v>
                </c:pt>
                <c:pt idx="1379">
                  <c:v>1000</c:v>
                </c:pt>
                <c:pt idx="1380">
                  <c:v>1000</c:v>
                </c:pt>
                <c:pt idx="1381">
                  <c:v>1000</c:v>
                </c:pt>
                <c:pt idx="1382">
                  <c:v>1000</c:v>
                </c:pt>
                <c:pt idx="1383">
                  <c:v>1000</c:v>
                </c:pt>
                <c:pt idx="1384">
                  <c:v>1000</c:v>
                </c:pt>
                <c:pt idx="1385">
                  <c:v>1000</c:v>
                </c:pt>
                <c:pt idx="1386">
                  <c:v>1000</c:v>
                </c:pt>
                <c:pt idx="1387">
                  <c:v>1000</c:v>
                </c:pt>
                <c:pt idx="1388">
                  <c:v>1000</c:v>
                </c:pt>
                <c:pt idx="1389">
                  <c:v>1000</c:v>
                </c:pt>
                <c:pt idx="1390">
                  <c:v>1000</c:v>
                </c:pt>
                <c:pt idx="1391">
                  <c:v>1000</c:v>
                </c:pt>
                <c:pt idx="1392">
                  <c:v>1000</c:v>
                </c:pt>
                <c:pt idx="1393">
                  <c:v>1000</c:v>
                </c:pt>
                <c:pt idx="1394">
                  <c:v>1000</c:v>
                </c:pt>
                <c:pt idx="1395">
                  <c:v>1000</c:v>
                </c:pt>
                <c:pt idx="1396">
                  <c:v>1000</c:v>
                </c:pt>
                <c:pt idx="1397">
                  <c:v>1000</c:v>
                </c:pt>
                <c:pt idx="1398">
                  <c:v>1000</c:v>
                </c:pt>
                <c:pt idx="1399">
                  <c:v>1000</c:v>
                </c:pt>
                <c:pt idx="1400">
                  <c:v>1000</c:v>
                </c:pt>
                <c:pt idx="1401">
                  <c:v>1000</c:v>
                </c:pt>
                <c:pt idx="1402">
                  <c:v>1000</c:v>
                </c:pt>
                <c:pt idx="1403">
                  <c:v>1000</c:v>
                </c:pt>
                <c:pt idx="1404">
                  <c:v>1000</c:v>
                </c:pt>
                <c:pt idx="1405">
                  <c:v>1000</c:v>
                </c:pt>
                <c:pt idx="1406">
                  <c:v>1000</c:v>
                </c:pt>
                <c:pt idx="1407">
                  <c:v>1000</c:v>
                </c:pt>
                <c:pt idx="1408">
                  <c:v>1000</c:v>
                </c:pt>
                <c:pt idx="1409">
                  <c:v>1000</c:v>
                </c:pt>
                <c:pt idx="1410">
                  <c:v>1000</c:v>
                </c:pt>
                <c:pt idx="1411">
                  <c:v>1000</c:v>
                </c:pt>
                <c:pt idx="1412">
                  <c:v>1000</c:v>
                </c:pt>
                <c:pt idx="1413">
                  <c:v>1000</c:v>
                </c:pt>
                <c:pt idx="1414">
                  <c:v>1000</c:v>
                </c:pt>
                <c:pt idx="1415">
                  <c:v>1000</c:v>
                </c:pt>
                <c:pt idx="1416">
                  <c:v>1000</c:v>
                </c:pt>
                <c:pt idx="1417">
                  <c:v>1000</c:v>
                </c:pt>
                <c:pt idx="1418">
                  <c:v>1000</c:v>
                </c:pt>
                <c:pt idx="1419">
                  <c:v>1000</c:v>
                </c:pt>
                <c:pt idx="1420">
                  <c:v>1000</c:v>
                </c:pt>
                <c:pt idx="1421">
                  <c:v>1000</c:v>
                </c:pt>
                <c:pt idx="1422">
                  <c:v>1000</c:v>
                </c:pt>
                <c:pt idx="1423">
                  <c:v>1000</c:v>
                </c:pt>
                <c:pt idx="1424">
                  <c:v>1000</c:v>
                </c:pt>
                <c:pt idx="1425">
                  <c:v>1000</c:v>
                </c:pt>
                <c:pt idx="1426">
                  <c:v>1000</c:v>
                </c:pt>
                <c:pt idx="1427">
                  <c:v>1000</c:v>
                </c:pt>
                <c:pt idx="1428">
                  <c:v>1000</c:v>
                </c:pt>
                <c:pt idx="1429">
                  <c:v>1000</c:v>
                </c:pt>
                <c:pt idx="1430">
                  <c:v>1000</c:v>
                </c:pt>
                <c:pt idx="1431">
                  <c:v>1000</c:v>
                </c:pt>
                <c:pt idx="1432">
                  <c:v>1000</c:v>
                </c:pt>
                <c:pt idx="1433">
                  <c:v>1000</c:v>
                </c:pt>
                <c:pt idx="1434">
                  <c:v>1000</c:v>
                </c:pt>
                <c:pt idx="1435">
                  <c:v>1000</c:v>
                </c:pt>
                <c:pt idx="1436">
                  <c:v>1000</c:v>
                </c:pt>
                <c:pt idx="1437">
                  <c:v>1000</c:v>
                </c:pt>
                <c:pt idx="1438">
                  <c:v>1000</c:v>
                </c:pt>
                <c:pt idx="1439">
                  <c:v>1000</c:v>
                </c:pt>
                <c:pt idx="1440">
                  <c:v>1000</c:v>
                </c:pt>
                <c:pt idx="1441">
                  <c:v>1000</c:v>
                </c:pt>
                <c:pt idx="1442">
                  <c:v>1000</c:v>
                </c:pt>
                <c:pt idx="1443">
                  <c:v>1000</c:v>
                </c:pt>
                <c:pt idx="1444">
                  <c:v>1000</c:v>
                </c:pt>
                <c:pt idx="1445">
                  <c:v>1000</c:v>
                </c:pt>
                <c:pt idx="1446">
                  <c:v>1000</c:v>
                </c:pt>
                <c:pt idx="1447">
                  <c:v>1000</c:v>
                </c:pt>
                <c:pt idx="1448">
                  <c:v>1000</c:v>
                </c:pt>
                <c:pt idx="1449">
                  <c:v>1000</c:v>
                </c:pt>
                <c:pt idx="1450">
                  <c:v>1000</c:v>
                </c:pt>
                <c:pt idx="1451">
                  <c:v>1000</c:v>
                </c:pt>
                <c:pt idx="1452">
                  <c:v>1000</c:v>
                </c:pt>
                <c:pt idx="1453">
                  <c:v>1000</c:v>
                </c:pt>
                <c:pt idx="1454">
                  <c:v>1000</c:v>
                </c:pt>
                <c:pt idx="1455">
                  <c:v>1000</c:v>
                </c:pt>
                <c:pt idx="1456">
                  <c:v>1000</c:v>
                </c:pt>
                <c:pt idx="1457">
                  <c:v>1000</c:v>
                </c:pt>
                <c:pt idx="1458">
                  <c:v>1000</c:v>
                </c:pt>
                <c:pt idx="1459">
                  <c:v>1000</c:v>
                </c:pt>
                <c:pt idx="1460">
                  <c:v>1000</c:v>
                </c:pt>
                <c:pt idx="1461">
                  <c:v>1000</c:v>
                </c:pt>
                <c:pt idx="1462">
                  <c:v>1000</c:v>
                </c:pt>
                <c:pt idx="1463">
                  <c:v>1000</c:v>
                </c:pt>
                <c:pt idx="1464">
                  <c:v>1000</c:v>
                </c:pt>
                <c:pt idx="1465">
                  <c:v>1000</c:v>
                </c:pt>
                <c:pt idx="1466">
                  <c:v>1000</c:v>
                </c:pt>
                <c:pt idx="1467">
                  <c:v>1000</c:v>
                </c:pt>
                <c:pt idx="1468">
                  <c:v>1000</c:v>
                </c:pt>
                <c:pt idx="1469">
                  <c:v>1000</c:v>
                </c:pt>
                <c:pt idx="1470">
                  <c:v>1000</c:v>
                </c:pt>
                <c:pt idx="1471">
                  <c:v>1000</c:v>
                </c:pt>
                <c:pt idx="1472">
                  <c:v>1000</c:v>
                </c:pt>
                <c:pt idx="1473">
                  <c:v>1000</c:v>
                </c:pt>
                <c:pt idx="1474">
                  <c:v>1000</c:v>
                </c:pt>
                <c:pt idx="1475">
                  <c:v>1000</c:v>
                </c:pt>
                <c:pt idx="1476">
                  <c:v>1000</c:v>
                </c:pt>
                <c:pt idx="1477">
                  <c:v>1000</c:v>
                </c:pt>
                <c:pt idx="1478">
                  <c:v>1000</c:v>
                </c:pt>
                <c:pt idx="1479">
                  <c:v>1000</c:v>
                </c:pt>
                <c:pt idx="1480">
                  <c:v>1000</c:v>
                </c:pt>
                <c:pt idx="1481">
                  <c:v>1000</c:v>
                </c:pt>
                <c:pt idx="1482">
                  <c:v>1000</c:v>
                </c:pt>
                <c:pt idx="1483">
                  <c:v>1000</c:v>
                </c:pt>
                <c:pt idx="1484">
                  <c:v>1000</c:v>
                </c:pt>
                <c:pt idx="1485">
                  <c:v>1000</c:v>
                </c:pt>
                <c:pt idx="1486">
                  <c:v>1000</c:v>
                </c:pt>
                <c:pt idx="1487">
                  <c:v>1000</c:v>
                </c:pt>
                <c:pt idx="1488">
                  <c:v>1000</c:v>
                </c:pt>
                <c:pt idx="1489">
                  <c:v>1000</c:v>
                </c:pt>
                <c:pt idx="1490">
                  <c:v>1000</c:v>
                </c:pt>
                <c:pt idx="1491">
                  <c:v>1000</c:v>
                </c:pt>
                <c:pt idx="1492">
                  <c:v>1000</c:v>
                </c:pt>
                <c:pt idx="1493">
                  <c:v>1000</c:v>
                </c:pt>
                <c:pt idx="1494">
                  <c:v>1000</c:v>
                </c:pt>
                <c:pt idx="1495">
                  <c:v>1000</c:v>
                </c:pt>
                <c:pt idx="1496">
                  <c:v>1000</c:v>
                </c:pt>
                <c:pt idx="1497">
                  <c:v>1000</c:v>
                </c:pt>
                <c:pt idx="1498">
                  <c:v>1000</c:v>
                </c:pt>
                <c:pt idx="1499">
                  <c:v>1000</c:v>
                </c:pt>
                <c:pt idx="1500">
                  <c:v>1000</c:v>
                </c:pt>
                <c:pt idx="1501">
                  <c:v>1000</c:v>
                </c:pt>
                <c:pt idx="1502">
                  <c:v>1000</c:v>
                </c:pt>
                <c:pt idx="1503">
                  <c:v>1000</c:v>
                </c:pt>
                <c:pt idx="1504">
                  <c:v>1000</c:v>
                </c:pt>
                <c:pt idx="1505">
                  <c:v>1000</c:v>
                </c:pt>
                <c:pt idx="1506">
                  <c:v>1000</c:v>
                </c:pt>
                <c:pt idx="1507">
                  <c:v>1000</c:v>
                </c:pt>
                <c:pt idx="1508">
                  <c:v>1000</c:v>
                </c:pt>
                <c:pt idx="1509">
                  <c:v>1000</c:v>
                </c:pt>
                <c:pt idx="1510">
                  <c:v>1000</c:v>
                </c:pt>
                <c:pt idx="1511">
                  <c:v>1000</c:v>
                </c:pt>
                <c:pt idx="1512">
                  <c:v>1000</c:v>
                </c:pt>
                <c:pt idx="1513">
                  <c:v>1000</c:v>
                </c:pt>
                <c:pt idx="1514">
                  <c:v>1000</c:v>
                </c:pt>
                <c:pt idx="1515">
                  <c:v>1000</c:v>
                </c:pt>
                <c:pt idx="1516">
                  <c:v>1000</c:v>
                </c:pt>
                <c:pt idx="1517">
                  <c:v>1000</c:v>
                </c:pt>
                <c:pt idx="1518">
                  <c:v>1000</c:v>
                </c:pt>
                <c:pt idx="1519">
                  <c:v>1000</c:v>
                </c:pt>
                <c:pt idx="1520">
                  <c:v>1000</c:v>
                </c:pt>
                <c:pt idx="1521">
                  <c:v>1000</c:v>
                </c:pt>
                <c:pt idx="1522">
                  <c:v>1000</c:v>
                </c:pt>
                <c:pt idx="1523">
                  <c:v>1000</c:v>
                </c:pt>
                <c:pt idx="1524">
                  <c:v>1000</c:v>
                </c:pt>
                <c:pt idx="1525">
                  <c:v>1000</c:v>
                </c:pt>
                <c:pt idx="1526">
                  <c:v>1000</c:v>
                </c:pt>
                <c:pt idx="1527">
                  <c:v>1000</c:v>
                </c:pt>
                <c:pt idx="1528">
                  <c:v>1000</c:v>
                </c:pt>
                <c:pt idx="1529">
                  <c:v>1000</c:v>
                </c:pt>
                <c:pt idx="1530">
                  <c:v>1000</c:v>
                </c:pt>
                <c:pt idx="1531">
                  <c:v>1000</c:v>
                </c:pt>
                <c:pt idx="1532">
                  <c:v>1000</c:v>
                </c:pt>
                <c:pt idx="1533">
                  <c:v>1000</c:v>
                </c:pt>
                <c:pt idx="1534">
                  <c:v>1000</c:v>
                </c:pt>
                <c:pt idx="1535">
                  <c:v>1000</c:v>
                </c:pt>
                <c:pt idx="1536">
                  <c:v>1000</c:v>
                </c:pt>
                <c:pt idx="1537">
                  <c:v>1000</c:v>
                </c:pt>
                <c:pt idx="1538">
                  <c:v>1000</c:v>
                </c:pt>
                <c:pt idx="1539">
                  <c:v>1000</c:v>
                </c:pt>
                <c:pt idx="1540">
                  <c:v>1000</c:v>
                </c:pt>
                <c:pt idx="1541">
                  <c:v>1000</c:v>
                </c:pt>
                <c:pt idx="1542">
                  <c:v>1000</c:v>
                </c:pt>
                <c:pt idx="1543">
                  <c:v>1000</c:v>
                </c:pt>
                <c:pt idx="1544">
                  <c:v>1000</c:v>
                </c:pt>
                <c:pt idx="1545">
                  <c:v>1000</c:v>
                </c:pt>
                <c:pt idx="1546">
                  <c:v>1000</c:v>
                </c:pt>
                <c:pt idx="1547">
                  <c:v>1000</c:v>
                </c:pt>
                <c:pt idx="1548">
                  <c:v>1000</c:v>
                </c:pt>
                <c:pt idx="1549">
                  <c:v>1000</c:v>
                </c:pt>
                <c:pt idx="1550">
                  <c:v>1000</c:v>
                </c:pt>
                <c:pt idx="1551">
                  <c:v>1000</c:v>
                </c:pt>
                <c:pt idx="1552">
                  <c:v>1000</c:v>
                </c:pt>
                <c:pt idx="1553">
                  <c:v>1000</c:v>
                </c:pt>
                <c:pt idx="1554">
                  <c:v>1000</c:v>
                </c:pt>
                <c:pt idx="1555">
                  <c:v>1000</c:v>
                </c:pt>
                <c:pt idx="1556">
                  <c:v>1000</c:v>
                </c:pt>
                <c:pt idx="1557">
                  <c:v>1000</c:v>
                </c:pt>
                <c:pt idx="1558">
                  <c:v>1000</c:v>
                </c:pt>
                <c:pt idx="1559">
                  <c:v>1000</c:v>
                </c:pt>
                <c:pt idx="1560">
                  <c:v>1000</c:v>
                </c:pt>
                <c:pt idx="1561">
                  <c:v>1000</c:v>
                </c:pt>
                <c:pt idx="1562">
                  <c:v>1000</c:v>
                </c:pt>
                <c:pt idx="1563">
                  <c:v>1000</c:v>
                </c:pt>
                <c:pt idx="1564">
                  <c:v>1000</c:v>
                </c:pt>
                <c:pt idx="1565">
                  <c:v>1000</c:v>
                </c:pt>
                <c:pt idx="1566">
                  <c:v>1000</c:v>
                </c:pt>
                <c:pt idx="1567">
                  <c:v>1000</c:v>
                </c:pt>
                <c:pt idx="1568">
                  <c:v>1000</c:v>
                </c:pt>
                <c:pt idx="1569">
                  <c:v>1000</c:v>
                </c:pt>
                <c:pt idx="1570">
                  <c:v>1000</c:v>
                </c:pt>
                <c:pt idx="1571">
                  <c:v>1000</c:v>
                </c:pt>
                <c:pt idx="1572">
                  <c:v>1000</c:v>
                </c:pt>
                <c:pt idx="1573">
                  <c:v>1000</c:v>
                </c:pt>
                <c:pt idx="1574">
                  <c:v>1000</c:v>
                </c:pt>
                <c:pt idx="1575">
                  <c:v>1000</c:v>
                </c:pt>
                <c:pt idx="1576">
                  <c:v>1000</c:v>
                </c:pt>
                <c:pt idx="1577">
                  <c:v>1000</c:v>
                </c:pt>
                <c:pt idx="1578">
                  <c:v>1000</c:v>
                </c:pt>
                <c:pt idx="1579">
                  <c:v>1000</c:v>
                </c:pt>
                <c:pt idx="1580">
                  <c:v>1000</c:v>
                </c:pt>
                <c:pt idx="1581">
                  <c:v>1000</c:v>
                </c:pt>
                <c:pt idx="1582">
                  <c:v>1000</c:v>
                </c:pt>
                <c:pt idx="1583">
                  <c:v>1000</c:v>
                </c:pt>
                <c:pt idx="1584">
                  <c:v>1000</c:v>
                </c:pt>
                <c:pt idx="1585">
                  <c:v>1000</c:v>
                </c:pt>
                <c:pt idx="1586">
                  <c:v>1000</c:v>
                </c:pt>
                <c:pt idx="1587">
                  <c:v>1000</c:v>
                </c:pt>
                <c:pt idx="1588">
                  <c:v>1000</c:v>
                </c:pt>
                <c:pt idx="1589">
                  <c:v>1000</c:v>
                </c:pt>
                <c:pt idx="1590">
                  <c:v>1000</c:v>
                </c:pt>
                <c:pt idx="1591">
                  <c:v>1000</c:v>
                </c:pt>
                <c:pt idx="1592">
                  <c:v>1000</c:v>
                </c:pt>
                <c:pt idx="1593">
                  <c:v>1000</c:v>
                </c:pt>
                <c:pt idx="1594">
                  <c:v>1000</c:v>
                </c:pt>
                <c:pt idx="1595">
                  <c:v>1000</c:v>
                </c:pt>
                <c:pt idx="1596">
                  <c:v>1000</c:v>
                </c:pt>
                <c:pt idx="1597">
                  <c:v>1000</c:v>
                </c:pt>
                <c:pt idx="1598">
                  <c:v>1000</c:v>
                </c:pt>
                <c:pt idx="1599">
                  <c:v>1000</c:v>
                </c:pt>
                <c:pt idx="1600">
                  <c:v>1000</c:v>
                </c:pt>
                <c:pt idx="1601">
                  <c:v>1000</c:v>
                </c:pt>
                <c:pt idx="1602">
                  <c:v>1000</c:v>
                </c:pt>
                <c:pt idx="1603">
                  <c:v>1000</c:v>
                </c:pt>
                <c:pt idx="1604">
                  <c:v>1000</c:v>
                </c:pt>
                <c:pt idx="1605">
                  <c:v>1000</c:v>
                </c:pt>
                <c:pt idx="1606">
                  <c:v>1000</c:v>
                </c:pt>
                <c:pt idx="1607">
                  <c:v>1000</c:v>
                </c:pt>
                <c:pt idx="1608">
                  <c:v>1000</c:v>
                </c:pt>
                <c:pt idx="1609">
                  <c:v>1000</c:v>
                </c:pt>
                <c:pt idx="1610">
                  <c:v>1000</c:v>
                </c:pt>
                <c:pt idx="1611">
                  <c:v>1000</c:v>
                </c:pt>
                <c:pt idx="1612">
                  <c:v>1000</c:v>
                </c:pt>
                <c:pt idx="1613">
                  <c:v>1000</c:v>
                </c:pt>
                <c:pt idx="1614">
                  <c:v>1000</c:v>
                </c:pt>
                <c:pt idx="1615">
                  <c:v>1000</c:v>
                </c:pt>
                <c:pt idx="1616">
                  <c:v>1000</c:v>
                </c:pt>
                <c:pt idx="1617">
                  <c:v>1000</c:v>
                </c:pt>
                <c:pt idx="1618">
                  <c:v>1000</c:v>
                </c:pt>
                <c:pt idx="1619">
                  <c:v>1000</c:v>
                </c:pt>
                <c:pt idx="1620">
                  <c:v>1000</c:v>
                </c:pt>
                <c:pt idx="1621">
                  <c:v>1000</c:v>
                </c:pt>
                <c:pt idx="1622">
                  <c:v>1000</c:v>
                </c:pt>
                <c:pt idx="1623">
                  <c:v>1000</c:v>
                </c:pt>
                <c:pt idx="1624">
                  <c:v>1000</c:v>
                </c:pt>
                <c:pt idx="1625">
                  <c:v>1000</c:v>
                </c:pt>
                <c:pt idx="1626">
                  <c:v>1000</c:v>
                </c:pt>
                <c:pt idx="1627">
                  <c:v>1000</c:v>
                </c:pt>
                <c:pt idx="1628">
                  <c:v>1000</c:v>
                </c:pt>
                <c:pt idx="1629">
                  <c:v>1000</c:v>
                </c:pt>
                <c:pt idx="1630">
                  <c:v>1000</c:v>
                </c:pt>
                <c:pt idx="1631">
                  <c:v>1000</c:v>
                </c:pt>
                <c:pt idx="1632">
                  <c:v>1000</c:v>
                </c:pt>
                <c:pt idx="1633">
                  <c:v>1000</c:v>
                </c:pt>
                <c:pt idx="1634">
                  <c:v>1000</c:v>
                </c:pt>
                <c:pt idx="1635">
                  <c:v>1000</c:v>
                </c:pt>
                <c:pt idx="1636">
                  <c:v>1000</c:v>
                </c:pt>
                <c:pt idx="1637">
                  <c:v>1000</c:v>
                </c:pt>
                <c:pt idx="1638">
                  <c:v>1000</c:v>
                </c:pt>
                <c:pt idx="1639">
                  <c:v>1000</c:v>
                </c:pt>
                <c:pt idx="1640">
                  <c:v>1000</c:v>
                </c:pt>
                <c:pt idx="1641">
                  <c:v>1000</c:v>
                </c:pt>
                <c:pt idx="1642">
                  <c:v>1000</c:v>
                </c:pt>
                <c:pt idx="1643">
                  <c:v>1000</c:v>
                </c:pt>
                <c:pt idx="1644">
                  <c:v>1000</c:v>
                </c:pt>
                <c:pt idx="1645">
                  <c:v>1000</c:v>
                </c:pt>
                <c:pt idx="1646">
                  <c:v>1000</c:v>
                </c:pt>
                <c:pt idx="1647">
                  <c:v>1000</c:v>
                </c:pt>
                <c:pt idx="1648">
                  <c:v>1000</c:v>
                </c:pt>
                <c:pt idx="1649">
                  <c:v>1000</c:v>
                </c:pt>
                <c:pt idx="1650">
                  <c:v>1000</c:v>
                </c:pt>
                <c:pt idx="1651">
                  <c:v>1000</c:v>
                </c:pt>
                <c:pt idx="1652">
                  <c:v>1000</c:v>
                </c:pt>
                <c:pt idx="1653">
                  <c:v>1000</c:v>
                </c:pt>
                <c:pt idx="1654">
                  <c:v>1000</c:v>
                </c:pt>
                <c:pt idx="1655">
                  <c:v>1000</c:v>
                </c:pt>
                <c:pt idx="1656">
                  <c:v>1000</c:v>
                </c:pt>
                <c:pt idx="1657">
                  <c:v>1000</c:v>
                </c:pt>
                <c:pt idx="1658">
                  <c:v>1000</c:v>
                </c:pt>
                <c:pt idx="1659">
                  <c:v>1000</c:v>
                </c:pt>
                <c:pt idx="1660">
                  <c:v>1000</c:v>
                </c:pt>
                <c:pt idx="1661">
                  <c:v>1000</c:v>
                </c:pt>
                <c:pt idx="1662">
                  <c:v>1000</c:v>
                </c:pt>
                <c:pt idx="1663">
                  <c:v>1000</c:v>
                </c:pt>
                <c:pt idx="1664">
                  <c:v>1000</c:v>
                </c:pt>
                <c:pt idx="1665">
                  <c:v>1000</c:v>
                </c:pt>
                <c:pt idx="1666">
                  <c:v>1000</c:v>
                </c:pt>
                <c:pt idx="1667">
                  <c:v>1000</c:v>
                </c:pt>
                <c:pt idx="1668">
                  <c:v>1000</c:v>
                </c:pt>
                <c:pt idx="1669">
                  <c:v>1000</c:v>
                </c:pt>
                <c:pt idx="1670">
                  <c:v>1000</c:v>
                </c:pt>
                <c:pt idx="1671">
                  <c:v>1000</c:v>
                </c:pt>
                <c:pt idx="1672">
                  <c:v>1000</c:v>
                </c:pt>
                <c:pt idx="1673">
                  <c:v>1000</c:v>
                </c:pt>
                <c:pt idx="1674">
                  <c:v>1000</c:v>
                </c:pt>
                <c:pt idx="1675">
                  <c:v>1000</c:v>
                </c:pt>
                <c:pt idx="1676">
                  <c:v>1000</c:v>
                </c:pt>
                <c:pt idx="1677">
                  <c:v>1000</c:v>
                </c:pt>
                <c:pt idx="1678">
                  <c:v>1000</c:v>
                </c:pt>
                <c:pt idx="1679">
                  <c:v>1000</c:v>
                </c:pt>
                <c:pt idx="1680">
                  <c:v>1000</c:v>
                </c:pt>
                <c:pt idx="1681">
                  <c:v>1000</c:v>
                </c:pt>
                <c:pt idx="1682">
                  <c:v>1000</c:v>
                </c:pt>
                <c:pt idx="1683">
                  <c:v>1000</c:v>
                </c:pt>
                <c:pt idx="1684">
                  <c:v>1000</c:v>
                </c:pt>
                <c:pt idx="1685">
                  <c:v>1000</c:v>
                </c:pt>
                <c:pt idx="1686">
                  <c:v>1000</c:v>
                </c:pt>
                <c:pt idx="1687">
                  <c:v>1000</c:v>
                </c:pt>
                <c:pt idx="1688">
                  <c:v>1000</c:v>
                </c:pt>
                <c:pt idx="1689">
                  <c:v>1000</c:v>
                </c:pt>
                <c:pt idx="1690">
                  <c:v>1000</c:v>
                </c:pt>
                <c:pt idx="1691">
                  <c:v>1000</c:v>
                </c:pt>
                <c:pt idx="1692">
                  <c:v>1000</c:v>
                </c:pt>
                <c:pt idx="1693">
                  <c:v>1000</c:v>
                </c:pt>
                <c:pt idx="1694">
                  <c:v>1000</c:v>
                </c:pt>
                <c:pt idx="1695">
                  <c:v>1000</c:v>
                </c:pt>
                <c:pt idx="1696">
                  <c:v>1000</c:v>
                </c:pt>
                <c:pt idx="1697">
                  <c:v>1000</c:v>
                </c:pt>
                <c:pt idx="1698">
                  <c:v>1000</c:v>
                </c:pt>
                <c:pt idx="1699">
                  <c:v>1000</c:v>
                </c:pt>
                <c:pt idx="1700">
                  <c:v>1000</c:v>
                </c:pt>
                <c:pt idx="1701">
                  <c:v>1000</c:v>
                </c:pt>
                <c:pt idx="1702">
                  <c:v>1000</c:v>
                </c:pt>
                <c:pt idx="1703">
                  <c:v>1000</c:v>
                </c:pt>
                <c:pt idx="1704">
                  <c:v>1000</c:v>
                </c:pt>
                <c:pt idx="1705">
                  <c:v>1000</c:v>
                </c:pt>
                <c:pt idx="1706">
                  <c:v>1000</c:v>
                </c:pt>
                <c:pt idx="1707">
                  <c:v>1000</c:v>
                </c:pt>
                <c:pt idx="1708">
                  <c:v>1000</c:v>
                </c:pt>
                <c:pt idx="1709">
                  <c:v>1000</c:v>
                </c:pt>
                <c:pt idx="1710">
                  <c:v>1000</c:v>
                </c:pt>
                <c:pt idx="1711">
                  <c:v>1000</c:v>
                </c:pt>
                <c:pt idx="1712">
                  <c:v>1000</c:v>
                </c:pt>
                <c:pt idx="1713">
                  <c:v>1000</c:v>
                </c:pt>
                <c:pt idx="1714">
                  <c:v>1000</c:v>
                </c:pt>
                <c:pt idx="1715">
                  <c:v>1000</c:v>
                </c:pt>
                <c:pt idx="1716">
                  <c:v>1000</c:v>
                </c:pt>
                <c:pt idx="1717">
                  <c:v>1000</c:v>
                </c:pt>
                <c:pt idx="1718">
                  <c:v>1000</c:v>
                </c:pt>
                <c:pt idx="1719">
                  <c:v>1000</c:v>
                </c:pt>
                <c:pt idx="1720">
                  <c:v>1000</c:v>
                </c:pt>
                <c:pt idx="1721">
                  <c:v>1000</c:v>
                </c:pt>
                <c:pt idx="1722">
                  <c:v>1000</c:v>
                </c:pt>
                <c:pt idx="1723">
                  <c:v>1000</c:v>
                </c:pt>
                <c:pt idx="1724">
                  <c:v>1000</c:v>
                </c:pt>
                <c:pt idx="1725">
                  <c:v>1000</c:v>
                </c:pt>
                <c:pt idx="1726">
                  <c:v>1000</c:v>
                </c:pt>
                <c:pt idx="1727">
                  <c:v>1000</c:v>
                </c:pt>
                <c:pt idx="1728">
                  <c:v>1000</c:v>
                </c:pt>
                <c:pt idx="1729">
                  <c:v>1000</c:v>
                </c:pt>
                <c:pt idx="1730">
                  <c:v>1000</c:v>
                </c:pt>
                <c:pt idx="1731">
                  <c:v>1000</c:v>
                </c:pt>
                <c:pt idx="1732">
                  <c:v>1000</c:v>
                </c:pt>
                <c:pt idx="1733">
                  <c:v>1000</c:v>
                </c:pt>
                <c:pt idx="1734">
                  <c:v>1000</c:v>
                </c:pt>
                <c:pt idx="1735">
                  <c:v>1000</c:v>
                </c:pt>
                <c:pt idx="1736">
                  <c:v>1000</c:v>
                </c:pt>
                <c:pt idx="1737">
                  <c:v>1000</c:v>
                </c:pt>
                <c:pt idx="1738">
                  <c:v>1000</c:v>
                </c:pt>
                <c:pt idx="1739">
                  <c:v>1000</c:v>
                </c:pt>
                <c:pt idx="1740">
                  <c:v>1000</c:v>
                </c:pt>
                <c:pt idx="1741">
                  <c:v>1000</c:v>
                </c:pt>
                <c:pt idx="1742">
                  <c:v>1000</c:v>
                </c:pt>
                <c:pt idx="1743">
                  <c:v>1000</c:v>
                </c:pt>
                <c:pt idx="1744">
                  <c:v>1000</c:v>
                </c:pt>
                <c:pt idx="1745">
                  <c:v>1000</c:v>
                </c:pt>
                <c:pt idx="1746">
                  <c:v>1000</c:v>
                </c:pt>
                <c:pt idx="1747">
                  <c:v>1000</c:v>
                </c:pt>
                <c:pt idx="1748">
                  <c:v>1000</c:v>
                </c:pt>
                <c:pt idx="1749">
                  <c:v>1000</c:v>
                </c:pt>
                <c:pt idx="1750">
                  <c:v>1000</c:v>
                </c:pt>
                <c:pt idx="1751">
                  <c:v>1000</c:v>
                </c:pt>
                <c:pt idx="1752">
                  <c:v>1000</c:v>
                </c:pt>
                <c:pt idx="1753">
                  <c:v>1000</c:v>
                </c:pt>
                <c:pt idx="1754">
                  <c:v>1000</c:v>
                </c:pt>
                <c:pt idx="1755">
                  <c:v>1000</c:v>
                </c:pt>
                <c:pt idx="1756">
                  <c:v>1000</c:v>
                </c:pt>
                <c:pt idx="1757">
                  <c:v>1000</c:v>
                </c:pt>
                <c:pt idx="1758">
                  <c:v>1000</c:v>
                </c:pt>
                <c:pt idx="1759">
                  <c:v>1000</c:v>
                </c:pt>
                <c:pt idx="1760">
                  <c:v>1000</c:v>
                </c:pt>
                <c:pt idx="1761">
                  <c:v>1000</c:v>
                </c:pt>
                <c:pt idx="1762">
                  <c:v>1000</c:v>
                </c:pt>
                <c:pt idx="1763">
                  <c:v>1000</c:v>
                </c:pt>
                <c:pt idx="1764">
                  <c:v>1000</c:v>
                </c:pt>
                <c:pt idx="1765">
                  <c:v>1000</c:v>
                </c:pt>
                <c:pt idx="1766">
                  <c:v>1000</c:v>
                </c:pt>
                <c:pt idx="1767">
                  <c:v>1000</c:v>
                </c:pt>
                <c:pt idx="1768">
                  <c:v>1000</c:v>
                </c:pt>
                <c:pt idx="1769">
                  <c:v>1000</c:v>
                </c:pt>
                <c:pt idx="1770">
                  <c:v>1000</c:v>
                </c:pt>
                <c:pt idx="1771">
                  <c:v>1000</c:v>
                </c:pt>
                <c:pt idx="1772">
                  <c:v>1000</c:v>
                </c:pt>
                <c:pt idx="1773">
                  <c:v>1000</c:v>
                </c:pt>
                <c:pt idx="1774">
                  <c:v>1000</c:v>
                </c:pt>
                <c:pt idx="1775">
                  <c:v>1000</c:v>
                </c:pt>
                <c:pt idx="1776">
                  <c:v>1000</c:v>
                </c:pt>
                <c:pt idx="1777">
                  <c:v>1000</c:v>
                </c:pt>
                <c:pt idx="1778">
                  <c:v>1000</c:v>
                </c:pt>
                <c:pt idx="1779">
                  <c:v>1000</c:v>
                </c:pt>
                <c:pt idx="1780">
                  <c:v>1000</c:v>
                </c:pt>
                <c:pt idx="1781">
                  <c:v>1000</c:v>
                </c:pt>
                <c:pt idx="1782">
                  <c:v>1000</c:v>
                </c:pt>
                <c:pt idx="1783">
                  <c:v>1000</c:v>
                </c:pt>
                <c:pt idx="1784">
                  <c:v>1000</c:v>
                </c:pt>
                <c:pt idx="1785">
                  <c:v>1000</c:v>
                </c:pt>
                <c:pt idx="1786">
                  <c:v>1000</c:v>
                </c:pt>
                <c:pt idx="1787">
                  <c:v>1000</c:v>
                </c:pt>
                <c:pt idx="1788">
                  <c:v>1000</c:v>
                </c:pt>
                <c:pt idx="1789">
                  <c:v>1000</c:v>
                </c:pt>
                <c:pt idx="1790">
                  <c:v>1000</c:v>
                </c:pt>
                <c:pt idx="1791">
                  <c:v>1000</c:v>
                </c:pt>
                <c:pt idx="1792">
                  <c:v>1000</c:v>
                </c:pt>
                <c:pt idx="1793">
                  <c:v>1000</c:v>
                </c:pt>
                <c:pt idx="1794">
                  <c:v>1000</c:v>
                </c:pt>
                <c:pt idx="1795">
                  <c:v>1000</c:v>
                </c:pt>
                <c:pt idx="1796">
                  <c:v>1000</c:v>
                </c:pt>
                <c:pt idx="1797">
                  <c:v>1000</c:v>
                </c:pt>
                <c:pt idx="1798">
                  <c:v>1000</c:v>
                </c:pt>
                <c:pt idx="1799">
                  <c:v>1000</c:v>
                </c:pt>
                <c:pt idx="1800">
                  <c:v>1000</c:v>
                </c:pt>
                <c:pt idx="1801">
                  <c:v>1000</c:v>
                </c:pt>
                <c:pt idx="1802">
                  <c:v>1000</c:v>
                </c:pt>
                <c:pt idx="1803">
                  <c:v>1000</c:v>
                </c:pt>
                <c:pt idx="1804">
                  <c:v>1000</c:v>
                </c:pt>
                <c:pt idx="1805">
                  <c:v>1000</c:v>
                </c:pt>
                <c:pt idx="1806">
                  <c:v>1000</c:v>
                </c:pt>
                <c:pt idx="1807">
                  <c:v>1000</c:v>
                </c:pt>
                <c:pt idx="1808">
                  <c:v>1000</c:v>
                </c:pt>
                <c:pt idx="1809">
                  <c:v>1000</c:v>
                </c:pt>
                <c:pt idx="1810">
                  <c:v>1000</c:v>
                </c:pt>
                <c:pt idx="1811">
                  <c:v>1000</c:v>
                </c:pt>
                <c:pt idx="1812">
                  <c:v>1000</c:v>
                </c:pt>
                <c:pt idx="1813">
                  <c:v>1000</c:v>
                </c:pt>
                <c:pt idx="1814">
                  <c:v>1000</c:v>
                </c:pt>
                <c:pt idx="1815">
                  <c:v>1000</c:v>
                </c:pt>
                <c:pt idx="1816">
                  <c:v>1000</c:v>
                </c:pt>
                <c:pt idx="1817">
                  <c:v>1000</c:v>
                </c:pt>
                <c:pt idx="1818">
                  <c:v>1000</c:v>
                </c:pt>
                <c:pt idx="1819">
                  <c:v>1000</c:v>
                </c:pt>
                <c:pt idx="1820">
                  <c:v>1000</c:v>
                </c:pt>
                <c:pt idx="1821">
                  <c:v>1000</c:v>
                </c:pt>
                <c:pt idx="1822">
                  <c:v>1000</c:v>
                </c:pt>
                <c:pt idx="1823">
                  <c:v>1000</c:v>
                </c:pt>
                <c:pt idx="1824">
                  <c:v>1000</c:v>
                </c:pt>
                <c:pt idx="1825">
                  <c:v>1000</c:v>
                </c:pt>
                <c:pt idx="1826">
                  <c:v>1000</c:v>
                </c:pt>
                <c:pt idx="1827">
                  <c:v>1000</c:v>
                </c:pt>
                <c:pt idx="1828">
                  <c:v>1000</c:v>
                </c:pt>
                <c:pt idx="1829">
                  <c:v>1000</c:v>
                </c:pt>
                <c:pt idx="1830">
                  <c:v>1000</c:v>
                </c:pt>
                <c:pt idx="1831">
                  <c:v>1000</c:v>
                </c:pt>
                <c:pt idx="1832">
                  <c:v>1000</c:v>
                </c:pt>
                <c:pt idx="1833">
                  <c:v>1000</c:v>
                </c:pt>
                <c:pt idx="1834">
                  <c:v>1000</c:v>
                </c:pt>
                <c:pt idx="1835">
                  <c:v>1000</c:v>
                </c:pt>
                <c:pt idx="1836">
                  <c:v>1000</c:v>
                </c:pt>
                <c:pt idx="1837">
                  <c:v>1000</c:v>
                </c:pt>
                <c:pt idx="1838">
                  <c:v>1000</c:v>
                </c:pt>
                <c:pt idx="1839">
                  <c:v>1000</c:v>
                </c:pt>
                <c:pt idx="1840">
                  <c:v>1000</c:v>
                </c:pt>
                <c:pt idx="1841">
                  <c:v>1000</c:v>
                </c:pt>
                <c:pt idx="1842">
                  <c:v>1000</c:v>
                </c:pt>
                <c:pt idx="1843">
                  <c:v>1000</c:v>
                </c:pt>
                <c:pt idx="1844">
                  <c:v>1000</c:v>
                </c:pt>
                <c:pt idx="1845">
                  <c:v>1000</c:v>
                </c:pt>
                <c:pt idx="1846">
                  <c:v>1000</c:v>
                </c:pt>
                <c:pt idx="1847">
                  <c:v>1000</c:v>
                </c:pt>
                <c:pt idx="1848">
                  <c:v>1000</c:v>
                </c:pt>
                <c:pt idx="1849">
                  <c:v>1000</c:v>
                </c:pt>
                <c:pt idx="1850">
                  <c:v>1000</c:v>
                </c:pt>
                <c:pt idx="1851">
                  <c:v>1000</c:v>
                </c:pt>
                <c:pt idx="1852">
                  <c:v>1000</c:v>
                </c:pt>
                <c:pt idx="1853">
                  <c:v>1000</c:v>
                </c:pt>
                <c:pt idx="1854">
                  <c:v>1000</c:v>
                </c:pt>
                <c:pt idx="1855">
                  <c:v>1000</c:v>
                </c:pt>
                <c:pt idx="1856">
                  <c:v>1000</c:v>
                </c:pt>
                <c:pt idx="1857">
                  <c:v>1000</c:v>
                </c:pt>
                <c:pt idx="1858">
                  <c:v>1000</c:v>
                </c:pt>
                <c:pt idx="1859">
                  <c:v>1000</c:v>
                </c:pt>
                <c:pt idx="1860">
                  <c:v>1000</c:v>
                </c:pt>
                <c:pt idx="1861">
                  <c:v>1000</c:v>
                </c:pt>
                <c:pt idx="1862">
                  <c:v>1000</c:v>
                </c:pt>
                <c:pt idx="1863">
                  <c:v>1000</c:v>
                </c:pt>
                <c:pt idx="1864">
                  <c:v>1000</c:v>
                </c:pt>
                <c:pt idx="1865">
                  <c:v>1000</c:v>
                </c:pt>
                <c:pt idx="1866">
                  <c:v>1000</c:v>
                </c:pt>
                <c:pt idx="1867">
                  <c:v>1000</c:v>
                </c:pt>
                <c:pt idx="1868">
                  <c:v>1000</c:v>
                </c:pt>
                <c:pt idx="1869">
                  <c:v>1000</c:v>
                </c:pt>
                <c:pt idx="1870">
                  <c:v>1000</c:v>
                </c:pt>
                <c:pt idx="1871">
                  <c:v>1000</c:v>
                </c:pt>
                <c:pt idx="1872">
                  <c:v>1000</c:v>
                </c:pt>
                <c:pt idx="1873">
                  <c:v>1000</c:v>
                </c:pt>
                <c:pt idx="1874">
                  <c:v>1000</c:v>
                </c:pt>
                <c:pt idx="1875">
                  <c:v>1000</c:v>
                </c:pt>
                <c:pt idx="1876">
                  <c:v>1000</c:v>
                </c:pt>
                <c:pt idx="1877">
                  <c:v>1000</c:v>
                </c:pt>
                <c:pt idx="1878">
                  <c:v>1000</c:v>
                </c:pt>
                <c:pt idx="1879">
                  <c:v>1000</c:v>
                </c:pt>
                <c:pt idx="1880">
                  <c:v>1000</c:v>
                </c:pt>
                <c:pt idx="1881">
                  <c:v>1000</c:v>
                </c:pt>
                <c:pt idx="1882">
                  <c:v>1000</c:v>
                </c:pt>
                <c:pt idx="1883">
                  <c:v>1000</c:v>
                </c:pt>
                <c:pt idx="1884">
                  <c:v>1000</c:v>
                </c:pt>
                <c:pt idx="1885">
                  <c:v>1000</c:v>
                </c:pt>
                <c:pt idx="1886">
                  <c:v>1000</c:v>
                </c:pt>
                <c:pt idx="1887">
                  <c:v>1000</c:v>
                </c:pt>
                <c:pt idx="1888">
                  <c:v>1000</c:v>
                </c:pt>
                <c:pt idx="1889">
                  <c:v>1000</c:v>
                </c:pt>
                <c:pt idx="1890">
                  <c:v>1000</c:v>
                </c:pt>
                <c:pt idx="1891">
                  <c:v>1000</c:v>
                </c:pt>
                <c:pt idx="1892">
                  <c:v>1000</c:v>
                </c:pt>
                <c:pt idx="1893">
                  <c:v>1000</c:v>
                </c:pt>
                <c:pt idx="1894">
                  <c:v>1000</c:v>
                </c:pt>
                <c:pt idx="1895">
                  <c:v>1000</c:v>
                </c:pt>
                <c:pt idx="1896">
                  <c:v>1000</c:v>
                </c:pt>
                <c:pt idx="1897">
                  <c:v>1000</c:v>
                </c:pt>
                <c:pt idx="1898">
                  <c:v>1000</c:v>
                </c:pt>
                <c:pt idx="1899">
                  <c:v>1000</c:v>
                </c:pt>
                <c:pt idx="1900">
                  <c:v>1000</c:v>
                </c:pt>
                <c:pt idx="1901">
                  <c:v>1000</c:v>
                </c:pt>
                <c:pt idx="1902">
                  <c:v>1000</c:v>
                </c:pt>
                <c:pt idx="1903">
                  <c:v>1000</c:v>
                </c:pt>
                <c:pt idx="1904">
                  <c:v>1000</c:v>
                </c:pt>
                <c:pt idx="1905">
                  <c:v>1000</c:v>
                </c:pt>
                <c:pt idx="1906">
                  <c:v>1000</c:v>
                </c:pt>
                <c:pt idx="1907">
                  <c:v>1000</c:v>
                </c:pt>
                <c:pt idx="1908">
                  <c:v>1000</c:v>
                </c:pt>
                <c:pt idx="1909">
                  <c:v>1000</c:v>
                </c:pt>
                <c:pt idx="1910">
                  <c:v>1000</c:v>
                </c:pt>
                <c:pt idx="1911">
                  <c:v>1000</c:v>
                </c:pt>
                <c:pt idx="1912">
                  <c:v>1000</c:v>
                </c:pt>
                <c:pt idx="1913">
                  <c:v>1000</c:v>
                </c:pt>
                <c:pt idx="1914">
                  <c:v>1000</c:v>
                </c:pt>
                <c:pt idx="1915">
                  <c:v>1000</c:v>
                </c:pt>
                <c:pt idx="1916">
                  <c:v>1000</c:v>
                </c:pt>
                <c:pt idx="1917">
                  <c:v>1000</c:v>
                </c:pt>
                <c:pt idx="1918">
                  <c:v>1000</c:v>
                </c:pt>
                <c:pt idx="1919">
                  <c:v>1000</c:v>
                </c:pt>
                <c:pt idx="1920">
                  <c:v>1000</c:v>
                </c:pt>
                <c:pt idx="1921">
                  <c:v>1000</c:v>
                </c:pt>
                <c:pt idx="1922">
                  <c:v>1000</c:v>
                </c:pt>
                <c:pt idx="1923">
                  <c:v>1000</c:v>
                </c:pt>
                <c:pt idx="1924">
                  <c:v>1000</c:v>
                </c:pt>
                <c:pt idx="1925">
                  <c:v>1000</c:v>
                </c:pt>
                <c:pt idx="1926">
                  <c:v>1000</c:v>
                </c:pt>
                <c:pt idx="1927">
                  <c:v>1000</c:v>
                </c:pt>
                <c:pt idx="1928">
                  <c:v>1000</c:v>
                </c:pt>
                <c:pt idx="1929">
                  <c:v>1000</c:v>
                </c:pt>
                <c:pt idx="1930">
                  <c:v>1000</c:v>
                </c:pt>
                <c:pt idx="1931">
                  <c:v>1000</c:v>
                </c:pt>
                <c:pt idx="1932">
                  <c:v>1000</c:v>
                </c:pt>
                <c:pt idx="1933">
                  <c:v>1000</c:v>
                </c:pt>
                <c:pt idx="1934">
                  <c:v>1000</c:v>
                </c:pt>
                <c:pt idx="1935">
                  <c:v>1000</c:v>
                </c:pt>
                <c:pt idx="1936">
                  <c:v>1000</c:v>
                </c:pt>
                <c:pt idx="1937">
                  <c:v>1000</c:v>
                </c:pt>
                <c:pt idx="1938">
                  <c:v>1000</c:v>
                </c:pt>
                <c:pt idx="1939">
                  <c:v>1000</c:v>
                </c:pt>
                <c:pt idx="1940">
                  <c:v>1000</c:v>
                </c:pt>
                <c:pt idx="1941">
                  <c:v>1000</c:v>
                </c:pt>
                <c:pt idx="1942">
                  <c:v>1000</c:v>
                </c:pt>
                <c:pt idx="1943">
                  <c:v>1000</c:v>
                </c:pt>
                <c:pt idx="1944">
                  <c:v>1000</c:v>
                </c:pt>
                <c:pt idx="1945">
                  <c:v>1000</c:v>
                </c:pt>
                <c:pt idx="1946">
                  <c:v>1000</c:v>
                </c:pt>
                <c:pt idx="1947">
                  <c:v>1000</c:v>
                </c:pt>
                <c:pt idx="1948">
                  <c:v>1000</c:v>
                </c:pt>
                <c:pt idx="1949">
                  <c:v>1000</c:v>
                </c:pt>
                <c:pt idx="1950">
                  <c:v>1000</c:v>
                </c:pt>
                <c:pt idx="1951">
                  <c:v>1000</c:v>
                </c:pt>
                <c:pt idx="1952">
                  <c:v>1000</c:v>
                </c:pt>
                <c:pt idx="1953">
                  <c:v>1000</c:v>
                </c:pt>
                <c:pt idx="1954">
                  <c:v>1000</c:v>
                </c:pt>
                <c:pt idx="1955">
                  <c:v>1000</c:v>
                </c:pt>
                <c:pt idx="1956">
                  <c:v>1000</c:v>
                </c:pt>
                <c:pt idx="1957">
                  <c:v>1000</c:v>
                </c:pt>
                <c:pt idx="1958">
                  <c:v>1000</c:v>
                </c:pt>
                <c:pt idx="1959">
                  <c:v>1000</c:v>
                </c:pt>
                <c:pt idx="1960">
                  <c:v>1000</c:v>
                </c:pt>
                <c:pt idx="1961">
                  <c:v>1000</c:v>
                </c:pt>
                <c:pt idx="1962">
                  <c:v>1000</c:v>
                </c:pt>
                <c:pt idx="1963">
                  <c:v>1000</c:v>
                </c:pt>
                <c:pt idx="1964">
                  <c:v>1000</c:v>
                </c:pt>
                <c:pt idx="1965">
                  <c:v>1000</c:v>
                </c:pt>
                <c:pt idx="1966">
                  <c:v>1000</c:v>
                </c:pt>
                <c:pt idx="1967">
                  <c:v>1000</c:v>
                </c:pt>
                <c:pt idx="1968">
                  <c:v>1000</c:v>
                </c:pt>
                <c:pt idx="1969">
                  <c:v>1000</c:v>
                </c:pt>
                <c:pt idx="1970">
                  <c:v>1000</c:v>
                </c:pt>
                <c:pt idx="1971">
                  <c:v>1000</c:v>
                </c:pt>
                <c:pt idx="1972">
                  <c:v>1000</c:v>
                </c:pt>
                <c:pt idx="1973">
                  <c:v>1000</c:v>
                </c:pt>
                <c:pt idx="1974">
                  <c:v>1000</c:v>
                </c:pt>
                <c:pt idx="1975">
                  <c:v>1000</c:v>
                </c:pt>
                <c:pt idx="1976">
                  <c:v>1000</c:v>
                </c:pt>
                <c:pt idx="1977">
                  <c:v>1000</c:v>
                </c:pt>
                <c:pt idx="1978">
                  <c:v>1000</c:v>
                </c:pt>
                <c:pt idx="1979">
                  <c:v>1000</c:v>
                </c:pt>
                <c:pt idx="1980">
                  <c:v>1000</c:v>
                </c:pt>
                <c:pt idx="1981">
                  <c:v>1000</c:v>
                </c:pt>
                <c:pt idx="1982">
                  <c:v>1000</c:v>
                </c:pt>
                <c:pt idx="1983">
                  <c:v>1000</c:v>
                </c:pt>
                <c:pt idx="1984">
                  <c:v>1000</c:v>
                </c:pt>
                <c:pt idx="1985">
                  <c:v>1000</c:v>
                </c:pt>
                <c:pt idx="1986">
                  <c:v>1000</c:v>
                </c:pt>
                <c:pt idx="1987">
                  <c:v>1000</c:v>
                </c:pt>
                <c:pt idx="1988">
                  <c:v>1000</c:v>
                </c:pt>
                <c:pt idx="1989">
                  <c:v>1000</c:v>
                </c:pt>
                <c:pt idx="1990">
                  <c:v>1000</c:v>
                </c:pt>
                <c:pt idx="1991">
                  <c:v>1000</c:v>
                </c:pt>
                <c:pt idx="1992">
                  <c:v>1000</c:v>
                </c:pt>
                <c:pt idx="1993">
                  <c:v>1000</c:v>
                </c:pt>
                <c:pt idx="1994">
                  <c:v>1000</c:v>
                </c:pt>
                <c:pt idx="1995">
                  <c:v>1000</c:v>
                </c:pt>
                <c:pt idx="1996">
                  <c:v>1000</c:v>
                </c:pt>
                <c:pt idx="1997">
                  <c:v>1000</c:v>
                </c:pt>
                <c:pt idx="1998">
                  <c:v>1000</c:v>
                </c:pt>
                <c:pt idx="1999">
                  <c:v>1000</c:v>
                </c:pt>
                <c:pt idx="2000">
                  <c:v>1000</c:v>
                </c:pt>
                <c:pt idx="2001">
                  <c:v>1000</c:v>
                </c:pt>
                <c:pt idx="2002">
                  <c:v>1000</c:v>
                </c:pt>
                <c:pt idx="2003">
                  <c:v>1000</c:v>
                </c:pt>
                <c:pt idx="2004">
                  <c:v>1000</c:v>
                </c:pt>
                <c:pt idx="2005">
                  <c:v>1000</c:v>
                </c:pt>
                <c:pt idx="2006">
                  <c:v>1000</c:v>
                </c:pt>
                <c:pt idx="2007">
                  <c:v>1000</c:v>
                </c:pt>
                <c:pt idx="2008">
                  <c:v>1000</c:v>
                </c:pt>
                <c:pt idx="2009">
                  <c:v>1000</c:v>
                </c:pt>
                <c:pt idx="2010">
                  <c:v>1000</c:v>
                </c:pt>
                <c:pt idx="2011">
                  <c:v>1000</c:v>
                </c:pt>
                <c:pt idx="2012">
                  <c:v>1000</c:v>
                </c:pt>
                <c:pt idx="2013">
                  <c:v>1000</c:v>
                </c:pt>
                <c:pt idx="2014">
                  <c:v>1000</c:v>
                </c:pt>
                <c:pt idx="2015">
                  <c:v>1000</c:v>
                </c:pt>
                <c:pt idx="2016">
                  <c:v>1000</c:v>
                </c:pt>
                <c:pt idx="2017">
                  <c:v>1000</c:v>
                </c:pt>
                <c:pt idx="2018">
                  <c:v>1000</c:v>
                </c:pt>
                <c:pt idx="2019">
                  <c:v>1000</c:v>
                </c:pt>
                <c:pt idx="2020">
                  <c:v>1000</c:v>
                </c:pt>
                <c:pt idx="2021">
                  <c:v>1000</c:v>
                </c:pt>
                <c:pt idx="2022">
                  <c:v>1000</c:v>
                </c:pt>
                <c:pt idx="2023">
                  <c:v>1000</c:v>
                </c:pt>
                <c:pt idx="2024">
                  <c:v>1000</c:v>
                </c:pt>
                <c:pt idx="2025">
                  <c:v>1000</c:v>
                </c:pt>
                <c:pt idx="2026">
                  <c:v>1000</c:v>
                </c:pt>
                <c:pt idx="2027">
                  <c:v>1000</c:v>
                </c:pt>
                <c:pt idx="2028">
                  <c:v>1000</c:v>
                </c:pt>
                <c:pt idx="2029">
                  <c:v>1000</c:v>
                </c:pt>
                <c:pt idx="2030">
                  <c:v>1000</c:v>
                </c:pt>
                <c:pt idx="2031">
                  <c:v>1000</c:v>
                </c:pt>
                <c:pt idx="2032">
                  <c:v>1000</c:v>
                </c:pt>
                <c:pt idx="2033">
                  <c:v>1000</c:v>
                </c:pt>
                <c:pt idx="2034">
                  <c:v>1000</c:v>
                </c:pt>
                <c:pt idx="2035">
                  <c:v>1000</c:v>
                </c:pt>
                <c:pt idx="2036">
                  <c:v>1000</c:v>
                </c:pt>
                <c:pt idx="2037">
                  <c:v>1000</c:v>
                </c:pt>
                <c:pt idx="2038">
                  <c:v>1000</c:v>
                </c:pt>
                <c:pt idx="2039">
                  <c:v>1000</c:v>
                </c:pt>
                <c:pt idx="2040">
                  <c:v>1000</c:v>
                </c:pt>
                <c:pt idx="2041">
                  <c:v>1000</c:v>
                </c:pt>
                <c:pt idx="2042">
                  <c:v>1000</c:v>
                </c:pt>
                <c:pt idx="2043">
                  <c:v>1000</c:v>
                </c:pt>
                <c:pt idx="2044">
                  <c:v>1000</c:v>
                </c:pt>
                <c:pt idx="2045">
                  <c:v>1000</c:v>
                </c:pt>
                <c:pt idx="2046">
                  <c:v>1000</c:v>
                </c:pt>
                <c:pt idx="2047">
                  <c:v>1000</c:v>
                </c:pt>
                <c:pt idx="2048">
                  <c:v>1000</c:v>
                </c:pt>
                <c:pt idx="2049">
                  <c:v>1000</c:v>
                </c:pt>
                <c:pt idx="2050">
                  <c:v>1000</c:v>
                </c:pt>
                <c:pt idx="2051">
                  <c:v>1000</c:v>
                </c:pt>
                <c:pt idx="2052">
                  <c:v>1000</c:v>
                </c:pt>
                <c:pt idx="2053">
                  <c:v>1000</c:v>
                </c:pt>
                <c:pt idx="2054">
                  <c:v>1000</c:v>
                </c:pt>
                <c:pt idx="2055">
                  <c:v>1000</c:v>
                </c:pt>
                <c:pt idx="2056">
                  <c:v>1000</c:v>
                </c:pt>
                <c:pt idx="2057">
                  <c:v>1000</c:v>
                </c:pt>
                <c:pt idx="2058">
                  <c:v>1000</c:v>
                </c:pt>
                <c:pt idx="2059">
                  <c:v>1000</c:v>
                </c:pt>
                <c:pt idx="2060">
                  <c:v>1000</c:v>
                </c:pt>
                <c:pt idx="2061">
                  <c:v>1000</c:v>
                </c:pt>
                <c:pt idx="2062">
                  <c:v>1000</c:v>
                </c:pt>
                <c:pt idx="2063">
                  <c:v>1000</c:v>
                </c:pt>
                <c:pt idx="2064">
                  <c:v>1000</c:v>
                </c:pt>
                <c:pt idx="2065">
                  <c:v>1000</c:v>
                </c:pt>
                <c:pt idx="2066">
                  <c:v>1000</c:v>
                </c:pt>
                <c:pt idx="2067">
                  <c:v>1000</c:v>
                </c:pt>
                <c:pt idx="2068">
                  <c:v>1000</c:v>
                </c:pt>
                <c:pt idx="2069">
                  <c:v>1000</c:v>
                </c:pt>
                <c:pt idx="2070">
                  <c:v>1000</c:v>
                </c:pt>
                <c:pt idx="2071">
                  <c:v>1000</c:v>
                </c:pt>
                <c:pt idx="2072">
                  <c:v>1000</c:v>
                </c:pt>
                <c:pt idx="2073">
                  <c:v>1000</c:v>
                </c:pt>
                <c:pt idx="2074">
                  <c:v>1000</c:v>
                </c:pt>
                <c:pt idx="2075">
                  <c:v>1000</c:v>
                </c:pt>
                <c:pt idx="2076">
                  <c:v>1000</c:v>
                </c:pt>
                <c:pt idx="2077">
                  <c:v>1000</c:v>
                </c:pt>
                <c:pt idx="2078">
                  <c:v>1000</c:v>
                </c:pt>
                <c:pt idx="2079">
                  <c:v>1000</c:v>
                </c:pt>
                <c:pt idx="2080">
                  <c:v>1000</c:v>
                </c:pt>
                <c:pt idx="2081">
                  <c:v>1000</c:v>
                </c:pt>
                <c:pt idx="2082">
                  <c:v>1000</c:v>
                </c:pt>
                <c:pt idx="2083">
                  <c:v>1000</c:v>
                </c:pt>
                <c:pt idx="2084">
                  <c:v>1000</c:v>
                </c:pt>
                <c:pt idx="2085">
                  <c:v>1000</c:v>
                </c:pt>
                <c:pt idx="2086">
                  <c:v>1000</c:v>
                </c:pt>
                <c:pt idx="2087">
                  <c:v>1000</c:v>
                </c:pt>
                <c:pt idx="2088">
                  <c:v>1000</c:v>
                </c:pt>
                <c:pt idx="2089">
                  <c:v>1000</c:v>
                </c:pt>
                <c:pt idx="2090">
                  <c:v>1000</c:v>
                </c:pt>
                <c:pt idx="2091">
                  <c:v>1000</c:v>
                </c:pt>
                <c:pt idx="2092">
                  <c:v>1000</c:v>
                </c:pt>
                <c:pt idx="2093">
                  <c:v>1000</c:v>
                </c:pt>
                <c:pt idx="2094">
                  <c:v>1000</c:v>
                </c:pt>
                <c:pt idx="2095">
                  <c:v>1000</c:v>
                </c:pt>
                <c:pt idx="2096">
                  <c:v>1000</c:v>
                </c:pt>
                <c:pt idx="2097">
                  <c:v>1000</c:v>
                </c:pt>
                <c:pt idx="2098">
                  <c:v>1000</c:v>
                </c:pt>
                <c:pt idx="2099">
                  <c:v>1000</c:v>
                </c:pt>
                <c:pt idx="2100">
                  <c:v>1000</c:v>
                </c:pt>
                <c:pt idx="2101">
                  <c:v>1000</c:v>
                </c:pt>
                <c:pt idx="2102">
                  <c:v>1000</c:v>
                </c:pt>
                <c:pt idx="2103">
                  <c:v>1000</c:v>
                </c:pt>
                <c:pt idx="2104">
                  <c:v>1000</c:v>
                </c:pt>
                <c:pt idx="2105">
                  <c:v>1000</c:v>
                </c:pt>
                <c:pt idx="2106">
                  <c:v>1000</c:v>
                </c:pt>
                <c:pt idx="2107">
                  <c:v>1000</c:v>
                </c:pt>
                <c:pt idx="2108">
                  <c:v>1000</c:v>
                </c:pt>
                <c:pt idx="2109">
                  <c:v>1000</c:v>
                </c:pt>
                <c:pt idx="2110">
                  <c:v>1000</c:v>
                </c:pt>
                <c:pt idx="2111">
                  <c:v>1000</c:v>
                </c:pt>
                <c:pt idx="2112">
                  <c:v>1000</c:v>
                </c:pt>
                <c:pt idx="2113">
                  <c:v>1000</c:v>
                </c:pt>
                <c:pt idx="2114">
                  <c:v>1000</c:v>
                </c:pt>
                <c:pt idx="2115">
                  <c:v>1000</c:v>
                </c:pt>
                <c:pt idx="2116">
                  <c:v>1000</c:v>
                </c:pt>
                <c:pt idx="2117">
                  <c:v>1000</c:v>
                </c:pt>
                <c:pt idx="2118">
                  <c:v>1000</c:v>
                </c:pt>
                <c:pt idx="2119">
                  <c:v>1000</c:v>
                </c:pt>
                <c:pt idx="2120">
                  <c:v>1000</c:v>
                </c:pt>
                <c:pt idx="2121">
                  <c:v>1000</c:v>
                </c:pt>
                <c:pt idx="2122">
                  <c:v>1000</c:v>
                </c:pt>
                <c:pt idx="2123">
                  <c:v>1000</c:v>
                </c:pt>
                <c:pt idx="2124">
                  <c:v>1000</c:v>
                </c:pt>
                <c:pt idx="2125">
                  <c:v>1000</c:v>
                </c:pt>
                <c:pt idx="2126">
                  <c:v>1000</c:v>
                </c:pt>
                <c:pt idx="2127">
                  <c:v>1000</c:v>
                </c:pt>
                <c:pt idx="2128">
                  <c:v>1000</c:v>
                </c:pt>
                <c:pt idx="2129">
                  <c:v>1000</c:v>
                </c:pt>
                <c:pt idx="2130">
                  <c:v>1000</c:v>
                </c:pt>
                <c:pt idx="2131">
                  <c:v>1000</c:v>
                </c:pt>
                <c:pt idx="2132">
                  <c:v>1000</c:v>
                </c:pt>
                <c:pt idx="2133">
                  <c:v>1000</c:v>
                </c:pt>
                <c:pt idx="2134">
                  <c:v>1000</c:v>
                </c:pt>
                <c:pt idx="2135">
                  <c:v>1000</c:v>
                </c:pt>
                <c:pt idx="2136">
                  <c:v>1000</c:v>
                </c:pt>
                <c:pt idx="2137">
                  <c:v>1000</c:v>
                </c:pt>
                <c:pt idx="2138">
                  <c:v>1000</c:v>
                </c:pt>
                <c:pt idx="2139">
                  <c:v>1000</c:v>
                </c:pt>
                <c:pt idx="2140">
                  <c:v>1000</c:v>
                </c:pt>
                <c:pt idx="2141">
                  <c:v>1000</c:v>
                </c:pt>
                <c:pt idx="2142">
                  <c:v>1000</c:v>
                </c:pt>
                <c:pt idx="2143">
                  <c:v>1000</c:v>
                </c:pt>
                <c:pt idx="2144">
                  <c:v>1000</c:v>
                </c:pt>
                <c:pt idx="2145">
                  <c:v>1000</c:v>
                </c:pt>
                <c:pt idx="2146">
                  <c:v>1000</c:v>
                </c:pt>
                <c:pt idx="2147">
                  <c:v>1000</c:v>
                </c:pt>
                <c:pt idx="2148">
                  <c:v>1000</c:v>
                </c:pt>
                <c:pt idx="2149">
                  <c:v>1000</c:v>
                </c:pt>
                <c:pt idx="2150">
                  <c:v>1000</c:v>
                </c:pt>
                <c:pt idx="2151">
                  <c:v>1000</c:v>
                </c:pt>
                <c:pt idx="2152">
                  <c:v>1000</c:v>
                </c:pt>
                <c:pt idx="2153">
                  <c:v>1000</c:v>
                </c:pt>
                <c:pt idx="2154">
                  <c:v>1000</c:v>
                </c:pt>
                <c:pt idx="2155">
                  <c:v>1000</c:v>
                </c:pt>
                <c:pt idx="2156">
                  <c:v>1000</c:v>
                </c:pt>
                <c:pt idx="2157">
                  <c:v>1000</c:v>
                </c:pt>
                <c:pt idx="2158">
                  <c:v>1000</c:v>
                </c:pt>
                <c:pt idx="2159">
                  <c:v>1000</c:v>
                </c:pt>
                <c:pt idx="2160">
                  <c:v>1000</c:v>
                </c:pt>
                <c:pt idx="2161">
                  <c:v>1000</c:v>
                </c:pt>
                <c:pt idx="2162">
                  <c:v>1000</c:v>
                </c:pt>
                <c:pt idx="2163">
                  <c:v>1000</c:v>
                </c:pt>
                <c:pt idx="2164">
                  <c:v>1000</c:v>
                </c:pt>
                <c:pt idx="2165">
                  <c:v>1000</c:v>
                </c:pt>
                <c:pt idx="2166">
                  <c:v>1000</c:v>
                </c:pt>
                <c:pt idx="2167">
                  <c:v>1000</c:v>
                </c:pt>
                <c:pt idx="2168">
                  <c:v>1000</c:v>
                </c:pt>
                <c:pt idx="2169">
                  <c:v>1000</c:v>
                </c:pt>
                <c:pt idx="2170">
                  <c:v>1000</c:v>
                </c:pt>
                <c:pt idx="2171">
                  <c:v>1000</c:v>
                </c:pt>
                <c:pt idx="2172">
                  <c:v>1000</c:v>
                </c:pt>
                <c:pt idx="2173">
                  <c:v>1000</c:v>
                </c:pt>
                <c:pt idx="2174">
                  <c:v>1000</c:v>
                </c:pt>
                <c:pt idx="2175">
                  <c:v>1000</c:v>
                </c:pt>
                <c:pt idx="2176">
                  <c:v>1000</c:v>
                </c:pt>
                <c:pt idx="2177">
                  <c:v>1000</c:v>
                </c:pt>
                <c:pt idx="2178">
                  <c:v>1000</c:v>
                </c:pt>
                <c:pt idx="2179">
                  <c:v>1000</c:v>
                </c:pt>
                <c:pt idx="2180">
                  <c:v>1000</c:v>
                </c:pt>
                <c:pt idx="2181">
                  <c:v>1000</c:v>
                </c:pt>
                <c:pt idx="2182">
                  <c:v>1000</c:v>
                </c:pt>
                <c:pt idx="2183">
                  <c:v>1000</c:v>
                </c:pt>
                <c:pt idx="2184">
                  <c:v>1000</c:v>
                </c:pt>
                <c:pt idx="2185">
                  <c:v>1000</c:v>
                </c:pt>
                <c:pt idx="2186">
                  <c:v>1000</c:v>
                </c:pt>
                <c:pt idx="2187">
                  <c:v>1000</c:v>
                </c:pt>
                <c:pt idx="2188">
                  <c:v>1000</c:v>
                </c:pt>
                <c:pt idx="2189">
                  <c:v>1000</c:v>
                </c:pt>
                <c:pt idx="2190">
                  <c:v>1000</c:v>
                </c:pt>
                <c:pt idx="2191">
                  <c:v>1000</c:v>
                </c:pt>
                <c:pt idx="2192">
                  <c:v>1000</c:v>
                </c:pt>
                <c:pt idx="2193">
                  <c:v>1000</c:v>
                </c:pt>
                <c:pt idx="2194">
                  <c:v>1000</c:v>
                </c:pt>
                <c:pt idx="2195">
                  <c:v>1000</c:v>
                </c:pt>
                <c:pt idx="2196">
                  <c:v>1000</c:v>
                </c:pt>
                <c:pt idx="2197">
                  <c:v>1000</c:v>
                </c:pt>
                <c:pt idx="2198">
                  <c:v>1000</c:v>
                </c:pt>
                <c:pt idx="2199">
                  <c:v>1000</c:v>
                </c:pt>
                <c:pt idx="2200">
                  <c:v>1000</c:v>
                </c:pt>
                <c:pt idx="2201">
                  <c:v>1000</c:v>
                </c:pt>
                <c:pt idx="2202">
                  <c:v>1000</c:v>
                </c:pt>
                <c:pt idx="2203">
                  <c:v>1000</c:v>
                </c:pt>
                <c:pt idx="2204">
                  <c:v>1000</c:v>
                </c:pt>
                <c:pt idx="2205">
                  <c:v>1000</c:v>
                </c:pt>
                <c:pt idx="2206">
                  <c:v>1000</c:v>
                </c:pt>
                <c:pt idx="2207">
                  <c:v>1000</c:v>
                </c:pt>
                <c:pt idx="2208">
                  <c:v>1000</c:v>
                </c:pt>
                <c:pt idx="2209">
                  <c:v>1000</c:v>
                </c:pt>
                <c:pt idx="2210">
                  <c:v>1000</c:v>
                </c:pt>
                <c:pt idx="2211">
                  <c:v>1000</c:v>
                </c:pt>
                <c:pt idx="2212">
                  <c:v>1000</c:v>
                </c:pt>
                <c:pt idx="2213">
                  <c:v>1000</c:v>
                </c:pt>
                <c:pt idx="2214">
                  <c:v>1000</c:v>
                </c:pt>
                <c:pt idx="2215">
                  <c:v>1000</c:v>
                </c:pt>
                <c:pt idx="2216">
                  <c:v>1000</c:v>
                </c:pt>
                <c:pt idx="2217">
                  <c:v>1000</c:v>
                </c:pt>
                <c:pt idx="2218">
                  <c:v>1000</c:v>
                </c:pt>
                <c:pt idx="2219">
                  <c:v>1000</c:v>
                </c:pt>
                <c:pt idx="2220">
                  <c:v>1000</c:v>
                </c:pt>
                <c:pt idx="2221">
                  <c:v>1000</c:v>
                </c:pt>
                <c:pt idx="2222">
                  <c:v>1000</c:v>
                </c:pt>
                <c:pt idx="2223">
                  <c:v>1000</c:v>
                </c:pt>
                <c:pt idx="2224">
                  <c:v>1000</c:v>
                </c:pt>
                <c:pt idx="2225">
                  <c:v>1000</c:v>
                </c:pt>
                <c:pt idx="2226">
                  <c:v>1000</c:v>
                </c:pt>
                <c:pt idx="2227">
                  <c:v>1000</c:v>
                </c:pt>
                <c:pt idx="2228">
                  <c:v>1000</c:v>
                </c:pt>
                <c:pt idx="2229">
                  <c:v>1000</c:v>
                </c:pt>
                <c:pt idx="2230">
                  <c:v>1000</c:v>
                </c:pt>
                <c:pt idx="2231">
                  <c:v>1000</c:v>
                </c:pt>
                <c:pt idx="2232">
                  <c:v>1000</c:v>
                </c:pt>
                <c:pt idx="2233">
                  <c:v>1000</c:v>
                </c:pt>
                <c:pt idx="2234">
                  <c:v>1000</c:v>
                </c:pt>
                <c:pt idx="2235">
                  <c:v>1000</c:v>
                </c:pt>
                <c:pt idx="2236">
                  <c:v>1000</c:v>
                </c:pt>
                <c:pt idx="2237">
                  <c:v>1000</c:v>
                </c:pt>
                <c:pt idx="2238">
                  <c:v>1000</c:v>
                </c:pt>
                <c:pt idx="2239">
                  <c:v>1000</c:v>
                </c:pt>
                <c:pt idx="2240">
                  <c:v>1000</c:v>
                </c:pt>
                <c:pt idx="2241">
                  <c:v>1000</c:v>
                </c:pt>
                <c:pt idx="2242">
                  <c:v>1000</c:v>
                </c:pt>
                <c:pt idx="2243">
                  <c:v>1000</c:v>
                </c:pt>
                <c:pt idx="2244">
                  <c:v>1000</c:v>
                </c:pt>
                <c:pt idx="2245">
                  <c:v>1000</c:v>
                </c:pt>
                <c:pt idx="2246">
                  <c:v>1000</c:v>
                </c:pt>
                <c:pt idx="2247">
                  <c:v>1000</c:v>
                </c:pt>
                <c:pt idx="2248">
                  <c:v>1000</c:v>
                </c:pt>
                <c:pt idx="2249">
                  <c:v>1000</c:v>
                </c:pt>
                <c:pt idx="2250">
                  <c:v>1000</c:v>
                </c:pt>
                <c:pt idx="2251">
                  <c:v>1000</c:v>
                </c:pt>
                <c:pt idx="2252">
                  <c:v>1000</c:v>
                </c:pt>
                <c:pt idx="2253">
                  <c:v>1000</c:v>
                </c:pt>
                <c:pt idx="2254">
                  <c:v>1000</c:v>
                </c:pt>
                <c:pt idx="2255">
                  <c:v>1000</c:v>
                </c:pt>
                <c:pt idx="2256">
                  <c:v>1000</c:v>
                </c:pt>
                <c:pt idx="2257">
                  <c:v>1000</c:v>
                </c:pt>
                <c:pt idx="2258">
                  <c:v>1000</c:v>
                </c:pt>
                <c:pt idx="2259">
                  <c:v>1000</c:v>
                </c:pt>
                <c:pt idx="2260">
                  <c:v>1000</c:v>
                </c:pt>
                <c:pt idx="2261">
                  <c:v>1000</c:v>
                </c:pt>
                <c:pt idx="2262">
                  <c:v>1000</c:v>
                </c:pt>
                <c:pt idx="2263">
                  <c:v>1000</c:v>
                </c:pt>
                <c:pt idx="2264">
                  <c:v>1000</c:v>
                </c:pt>
                <c:pt idx="2265">
                  <c:v>1000</c:v>
                </c:pt>
                <c:pt idx="2266">
                  <c:v>1000</c:v>
                </c:pt>
                <c:pt idx="2267">
                  <c:v>1000</c:v>
                </c:pt>
                <c:pt idx="2268">
                  <c:v>1000</c:v>
                </c:pt>
                <c:pt idx="2269">
                  <c:v>1000</c:v>
                </c:pt>
                <c:pt idx="2270">
                  <c:v>1000</c:v>
                </c:pt>
                <c:pt idx="2271">
                  <c:v>1000</c:v>
                </c:pt>
                <c:pt idx="2272">
                  <c:v>1000</c:v>
                </c:pt>
                <c:pt idx="2273">
                  <c:v>1000</c:v>
                </c:pt>
                <c:pt idx="2274">
                  <c:v>1000</c:v>
                </c:pt>
                <c:pt idx="2275">
                  <c:v>1000</c:v>
                </c:pt>
                <c:pt idx="2276">
                  <c:v>1000</c:v>
                </c:pt>
                <c:pt idx="2277">
                  <c:v>1000</c:v>
                </c:pt>
                <c:pt idx="2278">
                  <c:v>1000</c:v>
                </c:pt>
                <c:pt idx="2279">
                  <c:v>1000</c:v>
                </c:pt>
                <c:pt idx="2280">
                  <c:v>1000</c:v>
                </c:pt>
                <c:pt idx="2281">
                  <c:v>1000</c:v>
                </c:pt>
                <c:pt idx="2282">
                  <c:v>1000</c:v>
                </c:pt>
                <c:pt idx="2283">
                  <c:v>1000</c:v>
                </c:pt>
                <c:pt idx="2284">
                  <c:v>1000</c:v>
                </c:pt>
                <c:pt idx="2285">
                  <c:v>1000</c:v>
                </c:pt>
                <c:pt idx="2286">
                  <c:v>1000</c:v>
                </c:pt>
                <c:pt idx="2287">
                  <c:v>1000</c:v>
                </c:pt>
                <c:pt idx="2288">
                  <c:v>1000</c:v>
                </c:pt>
                <c:pt idx="2289">
                  <c:v>1000</c:v>
                </c:pt>
                <c:pt idx="2290">
                  <c:v>1000</c:v>
                </c:pt>
                <c:pt idx="2291">
                  <c:v>1000</c:v>
                </c:pt>
                <c:pt idx="2292">
                  <c:v>1000</c:v>
                </c:pt>
                <c:pt idx="2293">
                  <c:v>1000</c:v>
                </c:pt>
                <c:pt idx="2294">
                  <c:v>1000</c:v>
                </c:pt>
                <c:pt idx="2295">
                  <c:v>1000</c:v>
                </c:pt>
                <c:pt idx="2296">
                  <c:v>1000</c:v>
                </c:pt>
                <c:pt idx="2297">
                  <c:v>1000</c:v>
                </c:pt>
                <c:pt idx="2298">
                  <c:v>1000</c:v>
                </c:pt>
                <c:pt idx="2299">
                  <c:v>1000</c:v>
                </c:pt>
                <c:pt idx="2300">
                  <c:v>1000</c:v>
                </c:pt>
                <c:pt idx="2301">
                  <c:v>1000</c:v>
                </c:pt>
                <c:pt idx="2302">
                  <c:v>1000</c:v>
                </c:pt>
                <c:pt idx="2303">
                  <c:v>1000</c:v>
                </c:pt>
                <c:pt idx="2304">
                  <c:v>1000</c:v>
                </c:pt>
                <c:pt idx="2305">
                  <c:v>1000</c:v>
                </c:pt>
                <c:pt idx="2306">
                  <c:v>1000</c:v>
                </c:pt>
                <c:pt idx="2307">
                  <c:v>1000</c:v>
                </c:pt>
                <c:pt idx="2308">
                  <c:v>1000</c:v>
                </c:pt>
                <c:pt idx="2309">
                  <c:v>1000</c:v>
                </c:pt>
                <c:pt idx="2310">
                  <c:v>1000</c:v>
                </c:pt>
                <c:pt idx="2311">
                  <c:v>1000</c:v>
                </c:pt>
                <c:pt idx="2312">
                  <c:v>1000</c:v>
                </c:pt>
                <c:pt idx="2313">
                  <c:v>1000</c:v>
                </c:pt>
                <c:pt idx="2314">
                  <c:v>1000</c:v>
                </c:pt>
                <c:pt idx="2315">
                  <c:v>1000</c:v>
                </c:pt>
                <c:pt idx="2316">
                  <c:v>1000</c:v>
                </c:pt>
                <c:pt idx="2317">
                  <c:v>1000</c:v>
                </c:pt>
                <c:pt idx="2318">
                  <c:v>1000</c:v>
                </c:pt>
                <c:pt idx="2319">
                  <c:v>1000</c:v>
                </c:pt>
                <c:pt idx="2320">
                  <c:v>1000</c:v>
                </c:pt>
                <c:pt idx="2321">
                  <c:v>1000</c:v>
                </c:pt>
                <c:pt idx="2322">
                  <c:v>1000</c:v>
                </c:pt>
                <c:pt idx="2323">
                  <c:v>1000</c:v>
                </c:pt>
                <c:pt idx="2324">
                  <c:v>1000</c:v>
                </c:pt>
                <c:pt idx="2325">
                  <c:v>1000</c:v>
                </c:pt>
                <c:pt idx="2326">
                  <c:v>1000</c:v>
                </c:pt>
                <c:pt idx="2327">
                  <c:v>1000</c:v>
                </c:pt>
                <c:pt idx="2328">
                  <c:v>1000</c:v>
                </c:pt>
                <c:pt idx="2329">
                  <c:v>1000</c:v>
                </c:pt>
                <c:pt idx="2330">
                  <c:v>1000</c:v>
                </c:pt>
                <c:pt idx="2331">
                  <c:v>1000</c:v>
                </c:pt>
                <c:pt idx="2332">
                  <c:v>1000</c:v>
                </c:pt>
                <c:pt idx="2333">
                  <c:v>1000</c:v>
                </c:pt>
                <c:pt idx="2334">
                  <c:v>1000</c:v>
                </c:pt>
                <c:pt idx="2335">
                  <c:v>1000</c:v>
                </c:pt>
                <c:pt idx="2336">
                  <c:v>1000</c:v>
                </c:pt>
                <c:pt idx="2337">
                  <c:v>1000</c:v>
                </c:pt>
                <c:pt idx="2338">
                  <c:v>1000</c:v>
                </c:pt>
                <c:pt idx="2339">
                  <c:v>1000</c:v>
                </c:pt>
                <c:pt idx="2340">
                  <c:v>1000</c:v>
                </c:pt>
                <c:pt idx="2341">
                  <c:v>1000</c:v>
                </c:pt>
                <c:pt idx="2342">
                  <c:v>1000</c:v>
                </c:pt>
                <c:pt idx="2343">
                  <c:v>1000</c:v>
                </c:pt>
                <c:pt idx="2344">
                  <c:v>1000</c:v>
                </c:pt>
                <c:pt idx="2345">
                  <c:v>1000</c:v>
                </c:pt>
                <c:pt idx="2346">
                  <c:v>1000</c:v>
                </c:pt>
                <c:pt idx="2347">
                  <c:v>1000</c:v>
                </c:pt>
                <c:pt idx="2348">
                  <c:v>1000</c:v>
                </c:pt>
                <c:pt idx="2349">
                  <c:v>1000</c:v>
                </c:pt>
                <c:pt idx="2350">
                  <c:v>1000</c:v>
                </c:pt>
                <c:pt idx="2351">
                  <c:v>1000</c:v>
                </c:pt>
                <c:pt idx="2352">
                  <c:v>1000</c:v>
                </c:pt>
                <c:pt idx="2353">
                  <c:v>1000</c:v>
                </c:pt>
                <c:pt idx="2354">
                  <c:v>1000</c:v>
                </c:pt>
                <c:pt idx="2355">
                  <c:v>1000</c:v>
                </c:pt>
                <c:pt idx="2356">
                  <c:v>1000</c:v>
                </c:pt>
                <c:pt idx="2357">
                  <c:v>1000</c:v>
                </c:pt>
                <c:pt idx="2358">
                  <c:v>1000</c:v>
                </c:pt>
                <c:pt idx="2359">
                  <c:v>1000</c:v>
                </c:pt>
                <c:pt idx="2360">
                  <c:v>1000</c:v>
                </c:pt>
                <c:pt idx="2361">
                  <c:v>1000</c:v>
                </c:pt>
                <c:pt idx="2362">
                  <c:v>1000</c:v>
                </c:pt>
                <c:pt idx="2363">
                  <c:v>1000</c:v>
                </c:pt>
                <c:pt idx="2364">
                  <c:v>1000</c:v>
                </c:pt>
                <c:pt idx="2365">
                  <c:v>1000</c:v>
                </c:pt>
                <c:pt idx="2366">
                  <c:v>1000</c:v>
                </c:pt>
                <c:pt idx="2367">
                  <c:v>1000</c:v>
                </c:pt>
                <c:pt idx="2368">
                  <c:v>1000</c:v>
                </c:pt>
                <c:pt idx="2369">
                  <c:v>1000</c:v>
                </c:pt>
                <c:pt idx="2370">
                  <c:v>1000</c:v>
                </c:pt>
                <c:pt idx="2371">
                  <c:v>1000</c:v>
                </c:pt>
                <c:pt idx="2372">
                  <c:v>1000</c:v>
                </c:pt>
                <c:pt idx="2373">
                  <c:v>1000</c:v>
                </c:pt>
                <c:pt idx="2374">
                  <c:v>1000</c:v>
                </c:pt>
                <c:pt idx="2375">
                  <c:v>1000</c:v>
                </c:pt>
                <c:pt idx="2376">
                  <c:v>1000</c:v>
                </c:pt>
                <c:pt idx="2377">
                  <c:v>1000</c:v>
                </c:pt>
                <c:pt idx="2378">
                  <c:v>1000</c:v>
                </c:pt>
                <c:pt idx="2379">
                  <c:v>1000</c:v>
                </c:pt>
                <c:pt idx="2380">
                  <c:v>1000</c:v>
                </c:pt>
                <c:pt idx="2381">
                  <c:v>1000</c:v>
                </c:pt>
                <c:pt idx="2382">
                  <c:v>1000</c:v>
                </c:pt>
                <c:pt idx="2383">
                  <c:v>1000</c:v>
                </c:pt>
                <c:pt idx="2384">
                  <c:v>1000</c:v>
                </c:pt>
                <c:pt idx="2385">
                  <c:v>1000</c:v>
                </c:pt>
                <c:pt idx="2386">
                  <c:v>1000</c:v>
                </c:pt>
                <c:pt idx="2387">
                  <c:v>1000</c:v>
                </c:pt>
                <c:pt idx="2388">
                  <c:v>1000</c:v>
                </c:pt>
                <c:pt idx="2389">
                  <c:v>1000</c:v>
                </c:pt>
                <c:pt idx="2390">
                  <c:v>1000</c:v>
                </c:pt>
                <c:pt idx="2391">
                  <c:v>1000</c:v>
                </c:pt>
                <c:pt idx="2392">
                  <c:v>1000</c:v>
                </c:pt>
                <c:pt idx="2393">
                  <c:v>1000</c:v>
                </c:pt>
                <c:pt idx="2394">
                  <c:v>1000</c:v>
                </c:pt>
                <c:pt idx="2395">
                  <c:v>1000</c:v>
                </c:pt>
                <c:pt idx="2396">
                  <c:v>1000</c:v>
                </c:pt>
                <c:pt idx="2397">
                  <c:v>1000</c:v>
                </c:pt>
                <c:pt idx="2398">
                  <c:v>1000</c:v>
                </c:pt>
                <c:pt idx="2399">
                  <c:v>1000</c:v>
                </c:pt>
                <c:pt idx="2400">
                  <c:v>1000</c:v>
                </c:pt>
                <c:pt idx="2401">
                  <c:v>1000</c:v>
                </c:pt>
                <c:pt idx="2402">
                  <c:v>1000</c:v>
                </c:pt>
                <c:pt idx="2403">
                  <c:v>1000</c:v>
                </c:pt>
                <c:pt idx="2404">
                  <c:v>1000</c:v>
                </c:pt>
                <c:pt idx="2405">
                  <c:v>1000</c:v>
                </c:pt>
                <c:pt idx="2406">
                  <c:v>1000</c:v>
                </c:pt>
                <c:pt idx="2407">
                  <c:v>1000</c:v>
                </c:pt>
                <c:pt idx="2408">
                  <c:v>1000</c:v>
                </c:pt>
                <c:pt idx="2409">
                  <c:v>1000</c:v>
                </c:pt>
                <c:pt idx="2410">
                  <c:v>1000</c:v>
                </c:pt>
                <c:pt idx="2411">
                  <c:v>1000</c:v>
                </c:pt>
                <c:pt idx="2412">
                  <c:v>1000</c:v>
                </c:pt>
                <c:pt idx="2413">
                  <c:v>1000</c:v>
                </c:pt>
                <c:pt idx="2414">
                  <c:v>1000</c:v>
                </c:pt>
                <c:pt idx="2415">
                  <c:v>1000</c:v>
                </c:pt>
                <c:pt idx="2416">
                  <c:v>1000</c:v>
                </c:pt>
                <c:pt idx="2417">
                  <c:v>1000</c:v>
                </c:pt>
                <c:pt idx="2418">
                  <c:v>1000</c:v>
                </c:pt>
                <c:pt idx="2419">
                  <c:v>1000</c:v>
                </c:pt>
                <c:pt idx="2420">
                  <c:v>1000</c:v>
                </c:pt>
                <c:pt idx="2421">
                  <c:v>1000</c:v>
                </c:pt>
                <c:pt idx="2422">
                  <c:v>1000</c:v>
                </c:pt>
                <c:pt idx="2423">
                  <c:v>1000</c:v>
                </c:pt>
                <c:pt idx="2424">
                  <c:v>1000</c:v>
                </c:pt>
                <c:pt idx="2425">
                  <c:v>1000</c:v>
                </c:pt>
                <c:pt idx="2426">
                  <c:v>1000</c:v>
                </c:pt>
                <c:pt idx="2427">
                  <c:v>1000</c:v>
                </c:pt>
                <c:pt idx="2428">
                  <c:v>1000</c:v>
                </c:pt>
                <c:pt idx="2429">
                  <c:v>1000</c:v>
                </c:pt>
                <c:pt idx="2430">
                  <c:v>1000</c:v>
                </c:pt>
                <c:pt idx="2431">
                  <c:v>1000</c:v>
                </c:pt>
                <c:pt idx="2432">
                  <c:v>1000</c:v>
                </c:pt>
                <c:pt idx="2433">
                  <c:v>1000</c:v>
                </c:pt>
                <c:pt idx="2434">
                  <c:v>1000</c:v>
                </c:pt>
                <c:pt idx="2435">
                  <c:v>1000</c:v>
                </c:pt>
                <c:pt idx="2436">
                  <c:v>1000</c:v>
                </c:pt>
                <c:pt idx="2437">
                  <c:v>1000</c:v>
                </c:pt>
                <c:pt idx="2438">
                  <c:v>1000</c:v>
                </c:pt>
                <c:pt idx="2439">
                  <c:v>1000</c:v>
                </c:pt>
                <c:pt idx="2440">
                  <c:v>1000</c:v>
                </c:pt>
                <c:pt idx="2441">
                  <c:v>1000</c:v>
                </c:pt>
                <c:pt idx="2442">
                  <c:v>1000</c:v>
                </c:pt>
                <c:pt idx="2443">
                  <c:v>1000</c:v>
                </c:pt>
                <c:pt idx="2444">
                  <c:v>1000</c:v>
                </c:pt>
                <c:pt idx="2445">
                  <c:v>1000</c:v>
                </c:pt>
                <c:pt idx="2446">
                  <c:v>1000</c:v>
                </c:pt>
                <c:pt idx="2447">
                  <c:v>1000</c:v>
                </c:pt>
                <c:pt idx="2448">
                  <c:v>1000</c:v>
                </c:pt>
                <c:pt idx="2449">
                  <c:v>1000</c:v>
                </c:pt>
                <c:pt idx="2450">
                  <c:v>1000</c:v>
                </c:pt>
                <c:pt idx="2451">
                  <c:v>1000</c:v>
                </c:pt>
                <c:pt idx="2452">
                  <c:v>1000</c:v>
                </c:pt>
                <c:pt idx="2453">
                  <c:v>1000</c:v>
                </c:pt>
                <c:pt idx="2454">
                  <c:v>1000</c:v>
                </c:pt>
                <c:pt idx="2455">
                  <c:v>1000</c:v>
                </c:pt>
                <c:pt idx="2456">
                  <c:v>1000</c:v>
                </c:pt>
                <c:pt idx="2457">
                  <c:v>1000</c:v>
                </c:pt>
                <c:pt idx="2458">
                  <c:v>1000</c:v>
                </c:pt>
                <c:pt idx="2459">
                  <c:v>1000</c:v>
                </c:pt>
                <c:pt idx="2460">
                  <c:v>1000</c:v>
                </c:pt>
                <c:pt idx="2461">
                  <c:v>1000</c:v>
                </c:pt>
                <c:pt idx="2462">
                  <c:v>1000</c:v>
                </c:pt>
                <c:pt idx="2463">
                  <c:v>1000</c:v>
                </c:pt>
                <c:pt idx="2464">
                  <c:v>1000</c:v>
                </c:pt>
                <c:pt idx="2465">
                  <c:v>1000</c:v>
                </c:pt>
                <c:pt idx="2466">
                  <c:v>1000</c:v>
                </c:pt>
                <c:pt idx="2467">
                  <c:v>1000</c:v>
                </c:pt>
                <c:pt idx="2468">
                  <c:v>1000</c:v>
                </c:pt>
                <c:pt idx="2469">
                  <c:v>1000</c:v>
                </c:pt>
                <c:pt idx="2470">
                  <c:v>1000</c:v>
                </c:pt>
                <c:pt idx="2471">
                  <c:v>1000</c:v>
                </c:pt>
                <c:pt idx="2472">
                  <c:v>1000</c:v>
                </c:pt>
                <c:pt idx="2473">
                  <c:v>1000</c:v>
                </c:pt>
                <c:pt idx="2474">
                  <c:v>1000</c:v>
                </c:pt>
                <c:pt idx="2475">
                  <c:v>1000</c:v>
                </c:pt>
                <c:pt idx="2476">
                  <c:v>1000</c:v>
                </c:pt>
                <c:pt idx="2477">
                  <c:v>1000</c:v>
                </c:pt>
                <c:pt idx="2478">
                  <c:v>1000</c:v>
                </c:pt>
                <c:pt idx="2479">
                  <c:v>1000</c:v>
                </c:pt>
                <c:pt idx="2480">
                  <c:v>1000</c:v>
                </c:pt>
                <c:pt idx="2481">
                  <c:v>1000</c:v>
                </c:pt>
                <c:pt idx="2482">
                  <c:v>1000</c:v>
                </c:pt>
                <c:pt idx="2483">
                  <c:v>1000</c:v>
                </c:pt>
                <c:pt idx="2484">
                  <c:v>1000</c:v>
                </c:pt>
                <c:pt idx="2485">
                  <c:v>1000</c:v>
                </c:pt>
                <c:pt idx="2486">
                  <c:v>1000</c:v>
                </c:pt>
                <c:pt idx="2487">
                  <c:v>1000</c:v>
                </c:pt>
                <c:pt idx="2488">
                  <c:v>1000</c:v>
                </c:pt>
                <c:pt idx="2489">
                  <c:v>1000</c:v>
                </c:pt>
                <c:pt idx="2490">
                  <c:v>1000</c:v>
                </c:pt>
                <c:pt idx="2491">
                  <c:v>1000</c:v>
                </c:pt>
                <c:pt idx="2492">
                  <c:v>1000</c:v>
                </c:pt>
                <c:pt idx="2493">
                  <c:v>1000</c:v>
                </c:pt>
                <c:pt idx="2494">
                  <c:v>1000</c:v>
                </c:pt>
                <c:pt idx="2495">
                  <c:v>1000</c:v>
                </c:pt>
                <c:pt idx="2496">
                  <c:v>1000</c:v>
                </c:pt>
                <c:pt idx="2497">
                  <c:v>1000</c:v>
                </c:pt>
                <c:pt idx="2498">
                  <c:v>1000</c:v>
                </c:pt>
                <c:pt idx="2499">
                  <c:v>1000</c:v>
                </c:pt>
                <c:pt idx="2500">
                  <c:v>1000</c:v>
                </c:pt>
                <c:pt idx="2501">
                  <c:v>1000</c:v>
                </c:pt>
                <c:pt idx="2502">
                  <c:v>1000</c:v>
                </c:pt>
                <c:pt idx="2503">
                  <c:v>1000</c:v>
                </c:pt>
                <c:pt idx="2504">
                  <c:v>1000</c:v>
                </c:pt>
                <c:pt idx="2505">
                  <c:v>1000</c:v>
                </c:pt>
                <c:pt idx="2506">
                  <c:v>1000</c:v>
                </c:pt>
                <c:pt idx="2507">
                  <c:v>1000</c:v>
                </c:pt>
                <c:pt idx="2508">
                  <c:v>1000</c:v>
                </c:pt>
                <c:pt idx="2509">
                  <c:v>1000</c:v>
                </c:pt>
                <c:pt idx="2510">
                  <c:v>1000</c:v>
                </c:pt>
                <c:pt idx="2511">
                  <c:v>1000</c:v>
                </c:pt>
                <c:pt idx="2512">
                  <c:v>1000</c:v>
                </c:pt>
                <c:pt idx="2513">
                  <c:v>1000</c:v>
                </c:pt>
                <c:pt idx="2514">
                  <c:v>1000</c:v>
                </c:pt>
                <c:pt idx="2515">
                  <c:v>1000</c:v>
                </c:pt>
                <c:pt idx="2516">
                  <c:v>1000</c:v>
                </c:pt>
                <c:pt idx="2517">
                  <c:v>1000</c:v>
                </c:pt>
                <c:pt idx="2518">
                  <c:v>1000</c:v>
                </c:pt>
                <c:pt idx="2519">
                  <c:v>1000</c:v>
                </c:pt>
                <c:pt idx="2520">
                  <c:v>1000</c:v>
                </c:pt>
                <c:pt idx="2521">
                  <c:v>1000</c:v>
                </c:pt>
                <c:pt idx="2522">
                  <c:v>1000</c:v>
                </c:pt>
                <c:pt idx="2523">
                  <c:v>1000</c:v>
                </c:pt>
                <c:pt idx="2524">
                  <c:v>1000</c:v>
                </c:pt>
                <c:pt idx="2525">
                  <c:v>1000</c:v>
                </c:pt>
                <c:pt idx="2526">
                  <c:v>1000</c:v>
                </c:pt>
                <c:pt idx="2527">
                  <c:v>1000</c:v>
                </c:pt>
                <c:pt idx="2528">
                  <c:v>1000</c:v>
                </c:pt>
                <c:pt idx="2529">
                  <c:v>1000</c:v>
                </c:pt>
                <c:pt idx="2530">
                  <c:v>1000</c:v>
                </c:pt>
                <c:pt idx="2531">
                  <c:v>1000</c:v>
                </c:pt>
                <c:pt idx="2532">
                  <c:v>1000</c:v>
                </c:pt>
                <c:pt idx="2533">
                  <c:v>1000</c:v>
                </c:pt>
                <c:pt idx="2534">
                  <c:v>1000</c:v>
                </c:pt>
                <c:pt idx="2535">
                  <c:v>1000</c:v>
                </c:pt>
                <c:pt idx="2536">
                  <c:v>1000</c:v>
                </c:pt>
                <c:pt idx="2537">
                  <c:v>1000</c:v>
                </c:pt>
                <c:pt idx="2538">
                  <c:v>1000</c:v>
                </c:pt>
                <c:pt idx="2539">
                  <c:v>1000</c:v>
                </c:pt>
                <c:pt idx="2540">
                  <c:v>1000</c:v>
                </c:pt>
                <c:pt idx="2541">
                  <c:v>1000</c:v>
                </c:pt>
                <c:pt idx="2542">
                  <c:v>1000</c:v>
                </c:pt>
                <c:pt idx="2543">
                  <c:v>1000</c:v>
                </c:pt>
                <c:pt idx="2544">
                  <c:v>1000</c:v>
                </c:pt>
                <c:pt idx="2545">
                  <c:v>1000</c:v>
                </c:pt>
                <c:pt idx="2546">
                  <c:v>1000</c:v>
                </c:pt>
                <c:pt idx="2547">
                  <c:v>1000</c:v>
                </c:pt>
                <c:pt idx="2548">
                  <c:v>1000</c:v>
                </c:pt>
                <c:pt idx="2549">
                  <c:v>1000</c:v>
                </c:pt>
                <c:pt idx="2550">
                  <c:v>1000</c:v>
                </c:pt>
                <c:pt idx="2551">
                  <c:v>1000</c:v>
                </c:pt>
                <c:pt idx="2552">
                  <c:v>1000</c:v>
                </c:pt>
                <c:pt idx="2553">
                  <c:v>1000</c:v>
                </c:pt>
                <c:pt idx="2554">
                  <c:v>1000</c:v>
                </c:pt>
                <c:pt idx="2555">
                  <c:v>1000</c:v>
                </c:pt>
                <c:pt idx="2556">
                  <c:v>1000</c:v>
                </c:pt>
                <c:pt idx="2557">
                  <c:v>1000</c:v>
                </c:pt>
                <c:pt idx="2558">
                  <c:v>1000</c:v>
                </c:pt>
                <c:pt idx="2559">
                  <c:v>1000</c:v>
                </c:pt>
                <c:pt idx="2560">
                  <c:v>1000</c:v>
                </c:pt>
                <c:pt idx="2561">
                  <c:v>1000</c:v>
                </c:pt>
                <c:pt idx="2562">
                  <c:v>1000</c:v>
                </c:pt>
                <c:pt idx="2563">
                  <c:v>1000</c:v>
                </c:pt>
                <c:pt idx="2564">
                  <c:v>1000</c:v>
                </c:pt>
                <c:pt idx="2565">
                  <c:v>1000</c:v>
                </c:pt>
                <c:pt idx="2566">
                  <c:v>1000</c:v>
                </c:pt>
                <c:pt idx="2567">
                  <c:v>1000</c:v>
                </c:pt>
                <c:pt idx="2568">
                  <c:v>1000</c:v>
                </c:pt>
                <c:pt idx="2569">
                  <c:v>1000</c:v>
                </c:pt>
                <c:pt idx="2570">
                  <c:v>1000</c:v>
                </c:pt>
                <c:pt idx="2571">
                  <c:v>1000</c:v>
                </c:pt>
                <c:pt idx="2572">
                  <c:v>1000</c:v>
                </c:pt>
                <c:pt idx="2573">
                  <c:v>1000</c:v>
                </c:pt>
                <c:pt idx="2574">
                  <c:v>1000</c:v>
                </c:pt>
                <c:pt idx="2575">
                  <c:v>1000</c:v>
                </c:pt>
                <c:pt idx="2576">
                  <c:v>1000</c:v>
                </c:pt>
                <c:pt idx="2577">
                  <c:v>1000</c:v>
                </c:pt>
                <c:pt idx="2578">
                  <c:v>1000</c:v>
                </c:pt>
                <c:pt idx="2579">
                  <c:v>1000</c:v>
                </c:pt>
                <c:pt idx="2580">
                  <c:v>1000</c:v>
                </c:pt>
                <c:pt idx="2581">
                  <c:v>1000</c:v>
                </c:pt>
                <c:pt idx="2582">
                  <c:v>1000</c:v>
                </c:pt>
                <c:pt idx="2583">
                  <c:v>1000</c:v>
                </c:pt>
                <c:pt idx="2584">
                  <c:v>1000</c:v>
                </c:pt>
                <c:pt idx="2585">
                  <c:v>1000</c:v>
                </c:pt>
                <c:pt idx="2586">
                  <c:v>1000</c:v>
                </c:pt>
                <c:pt idx="2587">
                  <c:v>1000</c:v>
                </c:pt>
                <c:pt idx="2588">
                  <c:v>1000</c:v>
                </c:pt>
                <c:pt idx="2589">
                  <c:v>1000</c:v>
                </c:pt>
                <c:pt idx="2590">
                  <c:v>1000</c:v>
                </c:pt>
                <c:pt idx="2591">
                  <c:v>1000</c:v>
                </c:pt>
                <c:pt idx="2592">
                  <c:v>1000</c:v>
                </c:pt>
                <c:pt idx="2593">
                  <c:v>1000</c:v>
                </c:pt>
                <c:pt idx="2594">
                  <c:v>1000</c:v>
                </c:pt>
                <c:pt idx="2595">
                  <c:v>1000</c:v>
                </c:pt>
                <c:pt idx="2596">
                  <c:v>1000</c:v>
                </c:pt>
                <c:pt idx="2597">
                  <c:v>1000</c:v>
                </c:pt>
                <c:pt idx="2598">
                  <c:v>1000</c:v>
                </c:pt>
                <c:pt idx="2599">
                  <c:v>1000</c:v>
                </c:pt>
                <c:pt idx="2600">
                  <c:v>1000</c:v>
                </c:pt>
                <c:pt idx="2601">
                  <c:v>1000</c:v>
                </c:pt>
                <c:pt idx="2602">
                  <c:v>1000</c:v>
                </c:pt>
                <c:pt idx="2603">
                  <c:v>1000</c:v>
                </c:pt>
                <c:pt idx="2604">
                  <c:v>1000</c:v>
                </c:pt>
                <c:pt idx="2605">
                  <c:v>1000</c:v>
                </c:pt>
                <c:pt idx="2606">
                  <c:v>1000</c:v>
                </c:pt>
                <c:pt idx="2607">
                  <c:v>1000</c:v>
                </c:pt>
                <c:pt idx="2608">
                  <c:v>1000</c:v>
                </c:pt>
                <c:pt idx="2609">
                  <c:v>1000</c:v>
                </c:pt>
                <c:pt idx="2610">
                  <c:v>1000</c:v>
                </c:pt>
                <c:pt idx="2611">
                  <c:v>1000</c:v>
                </c:pt>
                <c:pt idx="2612">
                  <c:v>1000</c:v>
                </c:pt>
                <c:pt idx="2613">
                  <c:v>1000</c:v>
                </c:pt>
                <c:pt idx="2614">
                  <c:v>1000</c:v>
                </c:pt>
                <c:pt idx="2615">
                  <c:v>1000</c:v>
                </c:pt>
                <c:pt idx="2616">
                  <c:v>1000</c:v>
                </c:pt>
                <c:pt idx="2617">
                  <c:v>1000</c:v>
                </c:pt>
                <c:pt idx="2618">
                  <c:v>1000</c:v>
                </c:pt>
                <c:pt idx="2619">
                  <c:v>1000</c:v>
                </c:pt>
                <c:pt idx="2620">
                  <c:v>1000</c:v>
                </c:pt>
                <c:pt idx="2621">
                  <c:v>1000</c:v>
                </c:pt>
                <c:pt idx="2622">
                  <c:v>1000</c:v>
                </c:pt>
                <c:pt idx="2623">
                  <c:v>1000</c:v>
                </c:pt>
                <c:pt idx="2624">
                  <c:v>1000</c:v>
                </c:pt>
                <c:pt idx="2625">
                  <c:v>1000</c:v>
                </c:pt>
                <c:pt idx="2626">
                  <c:v>1000</c:v>
                </c:pt>
                <c:pt idx="2627">
                  <c:v>1000</c:v>
                </c:pt>
                <c:pt idx="2628">
                  <c:v>1000</c:v>
                </c:pt>
                <c:pt idx="2629">
                  <c:v>1000</c:v>
                </c:pt>
                <c:pt idx="2630">
                  <c:v>1000</c:v>
                </c:pt>
                <c:pt idx="2631">
                  <c:v>1000</c:v>
                </c:pt>
                <c:pt idx="2632">
                  <c:v>1000</c:v>
                </c:pt>
                <c:pt idx="2633">
                  <c:v>1000</c:v>
                </c:pt>
                <c:pt idx="2634">
                  <c:v>1000</c:v>
                </c:pt>
                <c:pt idx="2635">
                  <c:v>1000</c:v>
                </c:pt>
                <c:pt idx="2636">
                  <c:v>1000</c:v>
                </c:pt>
                <c:pt idx="2637">
                  <c:v>1000</c:v>
                </c:pt>
                <c:pt idx="2638">
                  <c:v>1000</c:v>
                </c:pt>
                <c:pt idx="2639">
                  <c:v>1000</c:v>
                </c:pt>
                <c:pt idx="2640">
                  <c:v>1000</c:v>
                </c:pt>
                <c:pt idx="2641">
                  <c:v>1000</c:v>
                </c:pt>
                <c:pt idx="2642">
                  <c:v>1000</c:v>
                </c:pt>
                <c:pt idx="2643">
                  <c:v>1000</c:v>
                </c:pt>
                <c:pt idx="2644">
                  <c:v>1000</c:v>
                </c:pt>
                <c:pt idx="2645">
                  <c:v>1000</c:v>
                </c:pt>
                <c:pt idx="2646">
                  <c:v>1000</c:v>
                </c:pt>
                <c:pt idx="2647">
                  <c:v>1000</c:v>
                </c:pt>
                <c:pt idx="2648">
                  <c:v>1000</c:v>
                </c:pt>
                <c:pt idx="2649">
                  <c:v>1000</c:v>
                </c:pt>
                <c:pt idx="2650">
                  <c:v>1000</c:v>
                </c:pt>
                <c:pt idx="2651">
                  <c:v>1000</c:v>
                </c:pt>
                <c:pt idx="2652">
                  <c:v>1000</c:v>
                </c:pt>
                <c:pt idx="2653">
                  <c:v>1000</c:v>
                </c:pt>
                <c:pt idx="2654">
                  <c:v>1000</c:v>
                </c:pt>
                <c:pt idx="2655">
                  <c:v>1000</c:v>
                </c:pt>
                <c:pt idx="2656">
                  <c:v>1000</c:v>
                </c:pt>
                <c:pt idx="2657">
                  <c:v>1000</c:v>
                </c:pt>
                <c:pt idx="2658">
                  <c:v>1000</c:v>
                </c:pt>
                <c:pt idx="2659">
                  <c:v>1000</c:v>
                </c:pt>
                <c:pt idx="2660">
                  <c:v>1000</c:v>
                </c:pt>
                <c:pt idx="2661">
                  <c:v>1000</c:v>
                </c:pt>
                <c:pt idx="2662">
                  <c:v>1000</c:v>
                </c:pt>
                <c:pt idx="2663">
                  <c:v>1000</c:v>
                </c:pt>
                <c:pt idx="2664">
                  <c:v>1000</c:v>
                </c:pt>
                <c:pt idx="2665">
                  <c:v>1000</c:v>
                </c:pt>
                <c:pt idx="2666">
                  <c:v>1000</c:v>
                </c:pt>
                <c:pt idx="2667">
                  <c:v>1000</c:v>
                </c:pt>
                <c:pt idx="2668">
                  <c:v>1000</c:v>
                </c:pt>
                <c:pt idx="2669">
                  <c:v>1000</c:v>
                </c:pt>
                <c:pt idx="2670">
                  <c:v>1000</c:v>
                </c:pt>
                <c:pt idx="2671">
                  <c:v>1000</c:v>
                </c:pt>
                <c:pt idx="2672">
                  <c:v>1000</c:v>
                </c:pt>
                <c:pt idx="2673">
                  <c:v>1000</c:v>
                </c:pt>
                <c:pt idx="2674">
                  <c:v>1000</c:v>
                </c:pt>
                <c:pt idx="2675">
                  <c:v>1000</c:v>
                </c:pt>
                <c:pt idx="2676">
                  <c:v>1000</c:v>
                </c:pt>
                <c:pt idx="2677">
                  <c:v>1000</c:v>
                </c:pt>
                <c:pt idx="2678">
                  <c:v>1000</c:v>
                </c:pt>
                <c:pt idx="2679">
                  <c:v>1000</c:v>
                </c:pt>
                <c:pt idx="2680">
                  <c:v>1000</c:v>
                </c:pt>
                <c:pt idx="2681">
                  <c:v>1000</c:v>
                </c:pt>
                <c:pt idx="2682">
                  <c:v>1000</c:v>
                </c:pt>
                <c:pt idx="2683">
                  <c:v>1000</c:v>
                </c:pt>
                <c:pt idx="2684">
                  <c:v>1000</c:v>
                </c:pt>
                <c:pt idx="2685">
                  <c:v>1000</c:v>
                </c:pt>
                <c:pt idx="2686">
                  <c:v>1000</c:v>
                </c:pt>
                <c:pt idx="2687">
                  <c:v>1000</c:v>
                </c:pt>
                <c:pt idx="2688">
                  <c:v>1000</c:v>
                </c:pt>
                <c:pt idx="2689">
                  <c:v>1000</c:v>
                </c:pt>
                <c:pt idx="2690">
                  <c:v>1000</c:v>
                </c:pt>
                <c:pt idx="2691">
                  <c:v>1000</c:v>
                </c:pt>
                <c:pt idx="2692">
                  <c:v>1000</c:v>
                </c:pt>
                <c:pt idx="2693">
                  <c:v>1000</c:v>
                </c:pt>
                <c:pt idx="2694">
                  <c:v>1000</c:v>
                </c:pt>
                <c:pt idx="2695">
                  <c:v>1000</c:v>
                </c:pt>
                <c:pt idx="2696">
                  <c:v>1000</c:v>
                </c:pt>
                <c:pt idx="2697">
                  <c:v>1000</c:v>
                </c:pt>
                <c:pt idx="2698">
                  <c:v>1000</c:v>
                </c:pt>
                <c:pt idx="2699">
                  <c:v>1000</c:v>
                </c:pt>
                <c:pt idx="2700">
                  <c:v>1000</c:v>
                </c:pt>
                <c:pt idx="2701">
                  <c:v>1000</c:v>
                </c:pt>
                <c:pt idx="2702">
                  <c:v>1000</c:v>
                </c:pt>
                <c:pt idx="2703">
                  <c:v>1000</c:v>
                </c:pt>
                <c:pt idx="2704">
                  <c:v>1000</c:v>
                </c:pt>
                <c:pt idx="2705">
                  <c:v>1000</c:v>
                </c:pt>
                <c:pt idx="2706">
                  <c:v>1000</c:v>
                </c:pt>
                <c:pt idx="2707">
                  <c:v>1000</c:v>
                </c:pt>
                <c:pt idx="2708">
                  <c:v>1000</c:v>
                </c:pt>
                <c:pt idx="2709">
                  <c:v>1000</c:v>
                </c:pt>
                <c:pt idx="2710">
                  <c:v>1000</c:v>
                </c:pt>
                <c:pt idx="2711">
                  <c:v>1000</c:v>
                </c:pt>
                <c:pt idx="2712">
                  <c:v>1000</c:v>
                </c:pt>
                <c:pt idx="2713">
                  <c:v>1000</c:v>
                </c:pt>
                <c:pt idx="2714">
                  <c:v>1000</c:v>
                </c:pt>
                <c:pt idx="2715">
                  <c:v>1000</c:v>
                </c:pt>
                <c:pt idx="2716">
                  <c:v>1000</c:v>
                </c:pt>
                <c:pt idx="2717">
                  <c:v>1000</c:v>
                </c:pt>
                <c:pt idx="2718">
                  <c:v>1000</c:v>
                </c:pt>
                <c:pt idx="2719">
                  <c:v>1000</c:v>
                </c:pt>
                <c:pt idx="2720">
                  <c:v>1000</c:v>
                </c:pt>
                <c:pt idx="2721">
                  <c:v>1000</c:v>
                </c:pt>
                <c:pt idx="2722">
                  <c:v>1000</c:v>
                </c:pt>
                <c:pt idx="2723">
                  <c:v>1000</c:v>
                </c:pt>
                <c:pt idx="2724">
                  <c:v>1000</c:v>
                </c:pt>
                <c:pt idx="2725">
                  <c:v>1000</c:v>
                </c:pt>
                <c:pt idx="2726">
                  <c:v>1000</c:v>
                </c:pt>
                <c:pt idx="2727">
                  <c:v>1000</c:v>
                </c:pt>
                <c:pt idx="2728">
                  <c:v>1000</c:v>
                </c:pt>
                <c:pt idx="2729">
                  <c:v>1000</c:v>
                </c:pt>
                <c:pt idx="2730">
                  <c:v>1000</c:v>
                </c:pt>
                <c:pt idx="2731">
                  <c:v>1000</c:v>
                </c:pt>
                <c:pt idx="2732">
                  <c:v>1000</c:v>
                </c:pt>
                <c:pt idx="2733">
                  <c:v>1000</c:v>
                </c:pt>
                <c:pt idx="2734">
                  <c:v>1000</c:v>
                </c:pt>
                <c:pt idx="2735">
                  <c:v>1000</c:v>
                </c:pt>
                <c:pt idx="2736">
                  <c:v>1000</c:v>
                </c:pt>
                <c:pt idx="2737">
                  <c:v>1000</c:v>
                </c:pt>
                <c:pt idx="2738">
                  <c:v>1000</c:v>
                </c:pt>
                <c:pt idx="2739">
                  <c:v>1000</c:v>
                </c:pt>
                <c:pt idx="2740">
                  <c:v>1000</c:v>
                </c:pt>
                <c:pt idx="2741">
                  <c:v>1000</c:v>
                </c:pt>
                <c:pt idx="2742">
                  <c:v>1000</c:v>
                </c:pt>
                <c:pt idx="2743">
                  <c:v>1000</c:v>
                </c:pt>
                <c:pt idx="2744">
                  <c:v>1000</c:v>
                </c:pt>
                <c:pt idx="2745">
                  <c:v>1000</c:v>
                </c:pt>
                <c:pt idx="2746">
                  <c:v>1000</c:v>
                </c:pt>
                <c:pt idx="2747">
                  <c:v>1000</c:v>
                </c:pt>
                <c:pt idx="2748">
                  <c:v>1000</c:v>
                </c:pt>
                <c:pt idx="2749">
                  <c:v>1000</c:v>
                </c:pt>
                <c:pt idx="2750">
                  <c:v>1000</c:v>
                </c:pt>
                <c:pt idx="2751">
                  <c:v>1000</c:v>
                </c:pt>
                <c:pt idx="2752">
                  <c:v>1000</c:v>
                </c:pt>
                <c:pt idx="2753">
                  <c:v>1000</c:v>
                </c:pt>
                <c:pt idx="2754">
                  <c:v>1000</c:v>
                </c:pt>
                <c:pt idx="2755">
                  <c:v>1000</c:v>
                </c:pt>
                <c:pt idx="2756">
                  <c:v>1000</c:v>
                </c:pt>
                <c:pt idx="2757">
                  <c:v>1000</c:v>
                </c:pt>
                <c:pt idx="2758">
                  <c:v>1000</c:v>
                </c:pt>
                <c:pt idx="2759">
                  <c:v>1000</c:v>
                </c:pt>
                <c:pt idx="2760">
                  <c:v>1000</c:v>
                </c:pt>
                <c:pt idx="2761">
                  <c:v>1000</c:v>
                </c:pt>
                <c:pt idx="2762">
                  <c:v>1000</c:v>
                </c:pt>
                <c:pt idx="2763">
                  <c:v>1000</c:v>
                </c:pt>
                <c:pt idx="2764">
                  <c:v>1000</c:v>
                </c:pt>
                <c:pt idx="2765">
                  <c:v>1000</c:v>
                </c:pt>
                <c:pt idx="2766">
                  <c:v>1000</c:v>
                </c:pt>
                <c:pt idx="2767">
                  <c:v>1000</c:v>
                </c:pt>
                <c:pt idx="2768">
                  <c:v>1000</c:v>
                </c:pt>
                <c:pt idx="2769">
                  <c:v>1000</c:v>
                </c:pt>
                <c:pt idx="2770">
                  <c:v>1000</c:v>
                </c:pt>
                <c:pt idx="2771">
                  <c:v>1000</c:v>
                </c:pt>
                <c:pt idx="2772">
                  <c:v>1000</c:v>
                </c:pt>
                <c:pt idx="2773">
                  <c:v>1000</c:v>
                </c:pt>
                <c:pt idx="2774">
                  <c:v>1000</c:v>
                </c:pt>
                <c:pt idx="2775">
                  <c:v>1000</c:v>
                </c:pt>
                <c:pt idx="2776">
                  <c:v>1000</c:v>
                </c:pt>
                <c:pt idx="2777">
                  <c:v>1000</c:v>
                </c:pt>
                <c:pt idx="2778">
                  <c:v>1000</c:v>
                </c:pt>
                <c:pt idx="2779">
                  <c:v>1000</c:v>
                </c:pt>
                <c:pt idx="2780">
                  <c:v>1000</c:v>
                </c:pt>
                <c:pt idx="2781">
                  <c:v>1000</c:v>
                </c:pt>
                <c:pt idx="2782">
                  <c:v>1000</c:v>
                </c:pt>
                <c:pt idx="2783">
                  <c:v>1000</c:v>
                </c:pt>
                <c:pt idx="2784">
                  <c:v>1000</c:v>
                </c:pt>
                <c:pt idx="2785">
                  <c:v>1000</c:v>
                </c:pt>
                <c:pt idx="2786">
                  <c:v>1000</c:v>
                </c:pt>
                <c:pt idx="2787">
                  <c:v>1000</c:v>
                </c:pt>
                <c:pt idx="2788">
                  <c:v>1000</c:v>
                </c:pt>
                <c:pt idx="2789">
                  <c:v>1000</c:v>
                </c:pt>
                <c:pt idx="2790">
                  <c:v>1000</c:v>
                </c:pt>
                <c:pt idx="2791">
                  <c:v>1000</c:v>
                </c:pt>
                <c:pt idx="2792">
                  <c:v>1000</c:v>
                </c:pt>
                <c:pt idx="2793">
                  <c:v>1000</c:v>
                </c:pt>
                <c:pt idx="2794">
                  <c:v>1000</c:v>
                </c:pt>
                <c:pt idx="2795">
                  <c:v>1000</c:v>
                </c:pt>
                <c:pt idx="2796">
                  <c:v>1000</c:v>
                </c:pt>
                <c:pt idx="2797">
                  <c:v>1000</c:v>
                </c:pt>
                <c:pt idx="2798">
                  <c:v>1000</c:v>
                </c:pt>
                <c:pt idx="2799">
                  <c:v>1000</c:v>
                </c:pt>
                <c:pt idx="2800">
                  <c:v>1000</c:v>
                </c:pt>
                <c:pt idx="2801">
                  <c:v>1000</c:v>
                </c:pt>
                <c:pt idx="2802">
                  <c:v>1000</c:v>
                </c:pt>
                <c:pt idx="2803">
                  <c:v>1000</c:v>
                </c:pt>
                <c:pt idx="2804">
                  <c:v>1000</c:v>
                </c:pt>
                <c:pt idx="2805">
                  <c:v>1000</c:v>
                </c:pt>
                <c:pt idx="2806">
                  <c:v>1000</c:v>
                </c:pt>
                <c:pt idx="2807">
                  <c:v>1000</c:v>
                </c:pt>
                <c:pt idx="2808">
                  <c:v>1000</c:v>
                </c:pt>
                <c:pt idx="2809">
                  <c:v>1000</c:v>
                </c:pt>
                <c:pt idx="2810">
                  <c:v>1000</c:v>
                </c:pt>
                <c:pt idx="2811">
                  <c:v>1000</c:v>
                </c:pt>
                <c:pt idx="2812">
                  <c:v>1000</c:v>
                </c:pt>
                <c:pt idx="2813">
                  <c:v>1000</c:v>
                </c:pt>
                <c:pt idx="2814">
                  <c:v>1000</c:v>
                </c:pt>
                <c:pt idx="2815">
                  <c:v>1000</c:v>
                </c:pt>
                <c:pt idx="2816">
                  <c:v>1000</c:v>
                </c:pt>
                <c:pt idx="2817">
                  <c:v>1000</c:v>
                </c:pt>
                <c:pt idx="2818">
                  <c:v>1000</c:v>
                </c:pt>
                <c:pt idx="2819">
                  <c:v>1000</c:v>
                </c:pt>
                <c:pt idx="2820">
                  <c:v>1000</c:v>
                </c:pt>
                <c:pt idx="2821">
                  <c:v>1000</c:v>
                </c:pt>
                <c:pt idx="2822">
                  <c:v>1000</c:v>
                </c:pt>
                <c:pt idx="2823">
                  <c:v>1000</c:v>
                </c:pt>
                <c:pt idx="2824">
                  <c:v>1000</c:v>
                </c:pt>
                <c:pt idx="2825">
                  <c:v>1000</c:v>
                </c:pt>
                <c:pt idx="2826">
                  <c:v>1000</c:v>
                </c:pt>
                <c:pt idx="2827">
                  <c:v>1000</c:v>
                </c:pt>
                <c:pt idx="2828">
                  <c:v>1000</c:v>
                </c:pt>
                <c:pt idx="2829">
                  <c:v>1000</c:v>
                </c:pt>
                <c:pt idx="2830">
                  <c:v>1000</c:v>
                </c:pt>
                <c:pt idx="2831">
                  <c:v>1000</c:v>
                </c:pt>
                <c:pt idx="2832">
                  <c:v>1000</c:v>
                </c:pt>
                <c:pt idx="2833">
                  <c:v>1000</c:v>
                </c:pt>
                <c:pt idx="2834">
                  <c:v>1000</c:v>
                </c:pt>
                <c:pt idx="2835">
                  <c:v>1000</c:v>
                </c:pt>
                <c:pt idx="2836">
                  <c:v>1000</c:v>
                </c:pt>
                <c:pt idx="2837">
                  <c:v>1000</c:v>
                </c:pt>
                <c:pt idx="2838">
                  <c:v>1000</c:v>
                </c:pt>
                <c:pt idx="2839">
                  <c:v>1000</c:v>
                </c:pt>
                <c:pt idx="2840">
                  <c:v>1000</c:v>
                </c:pt>
                <c:pt idx="2841">
                  <c:v>1000</c:v>
                </c:pt>
                <c:pt idx="2842">
                  <c:v>1000</c:v>
                </c:pt>
                <c:pt idx="2843">
                  <c:v>1000</c:v>
                </c:pt>
                <c:pt idx="2844">
                  <c:v>1000</c:v>
                </c:pt>
                <c:pt idx="2845">
                  <c:v>1000</c:v>
                </c:pt>
                <c:pt idx="2846">
                  <c:v>1000</c:v>
                </c:pt>
                <c:pt idx="2847">
                  <c:v>1000</c:v>
                </c:pt>
                <c:pt idx="2848">
                  <c:v>1000</c:v>
                </c:pt>
                <c:pt idx="2849">
                  <c:v>1000</c:v>
                </c:pt>
                <c:pt idx="2850">
                  <c:v>1000</c:v>
                </c:pt>
                <c:pt idx="2851">
                  <c:v>1000</c:v>
                </c:pt>
                <c:pt idx="2852">
                  <c:v>1000</c:v>
                </c:pt>
                <c:pt idx="2853">
                  <c:v>1000</c:v>
                </c:pt>
                <c:pt idx="2854">
                  <c:v>1000</c:v>
                </c:pt>
                <c:pt idx="2855">
                  <c:v>1000</c:v>
                </c:pt>
                <c:pt idx="2856">
                  <c:v>1000</c:v>
                </c:pt>
                <c:pt idx="2857">
                  <c:v>1000</c:v>
                </c:pt>
                <c:pt idx="2858">
                  <c:v>1000</c:v>
                </c:pt>
                <c:pt idx="2859">
                  <c:v>1000</c:v>
                </c:pt>
                <c:pt idx="2860">
                  <c:v>1000</c:v>
                </c:pt>
                <c:pt idx="2861">
                  <c:v>1000</c:v>
                </c:pt>
                <c:pt idx="2862">
                  <c:v>1000</c:v>
                </c:pt>
                <c:pt idx="2863">
                  <c:v>1000</c:v>
                </c:pt>
                <c:pt idx="2864">
                  <c:v>1000</c:v>
                </c:pt>
                <c:pt idx="2865">
                  <c:v>1000</c:v>
                </c:pt>
                <c:pt idx="2866">
                  <c:v>1000</c:v>
                </c:pt>
                <c:pt idx="2867">
                  <c:v>1000</c:v>
                </c:pt>
                <c:pt idx="2868">
                  <c:v>1000</c:v>
                </c:pt>
                <c:pt idx="2869">
                  <c:v>1000</c:v>
                </c:pt>
                <c:pt idx="2870">
                  <c:v>1000</c:v>
                </c:pt>
                <c:pt idx="2871">
                  <c:v>1000</c:v>
                </c:pt>
                <c:pt idx="2872">
                  <c:v>1000</c:v>
                </c:pt>
                <c:pt idx="2873">
                  <c:v>1000</c:v>
                </c:pt>
                <c:pt idx="2874">
                  <c:v>1000</c:v>
                </c:pt>
                <c:pt idx="2875">
                  <c:v>1000</c:v>
                </c:pt>
                <c:pt idx="2876">
                  <c:v>1000</c:v>
                </c:pt>
                <c:pt idx="2877">
                  <c:v>1000</c:v>
                </c:pt>
                <c:pt idx="2878">
                  <c:v>1000</c:v>
                </c:pt>
                <c:pt idx="2879">
                  <c:v>1000</c:v>
                </c:pt>
                <c:pt idx="2880">
                  <c:v>1000</c:v>
                </c:pt>
                <c:pt idx="2881">
                  <c:v>1000</c:v>
                </c:pt>
                <c:pt idx="2882">
                  <c:v>1000</c:v>
                </c:pt>
                <c:pt idx="2883">
                  <c:v>1000</c:v>
                </c:pt>
                <c:pt idx="2884">
                  <c:v>1000</c:v>
                </c:pt>
                <c:pt idx="2885">
                  <c:v>1000</c:v>
                </c:pt>
                <c:pt idx="2886">
                  <c:v>1000</c:v>
                </c:pt>
                <c:pt idx="2887">
                  <c:v>1000</c:v>
                </c:pt>
                <c:pt idx="2888">
                  <c:v>1000</c:v>
                </c:pt>
                <c:pt idx="2889">
                  <c:v>1000</c:v>
                </c:pt>
                <c:pt idx="2890">
                  <c:v>1000</c:v>
                </c:pt>
                <c:pt idx="2891">
                  <c:v>1000</c:v>
                </c:pt>
                <c:pt idx="2892">
                  <c:v>1000</c:v>
                </c:pt>
                <c:pt idx="2893">
                  <c:v>1000</c:v>
                </c:pt>
                <c:pt idx="2894">
                  <c:v>1000</c:v>
                </c:pt>
                <c:pt idx="2895">
                  <c:v>1000</c:v>
                </c:pt>
                <c:pt idx="2896">
                  <c:v>1000</c:v>
                </c:pt>
                <c:pt idx="2897">
                  <c:v>1000</c:v>
                </c:pt>
                <c:pt idx="2898">
                  <c:v>1000</c:v>
                </c:pt>
                <c:pt idx="2899">
                  <c:v>1000</c:v>
                </c:pt>
                <c:pt idx="2900">
                  <c:v>1000</c:v>
                </c:pt>
                <c:pt idx="2901">
                  <c:v>1000</c:v>
                </c:pt>
                <c:pt idx="2902">
                  <c:v>1000</c:v>
                </c:pt>
                <c:pt idx="2903">
                  <c:v>1000</c:v>
                </c:pt>
                <c:pt idx="2904">
                  <c:v>1000</c:v>
                </c:pt>
                <c:pt idx="2905">
                  <c:v>1000</c:v>
                </c:pt>
                <c:pt idx="2906">
                  <c:v>1000</c:v>
                </c:pt>
                <c:pt idx="2907">
                  <c:v>1000</c:v>
                </c:pt>
                <c:pt idx="2908">
                  <c:v>1000</c:v>
                </c:pt>
                <c:pt idx="2909">
                  <c:v>1000</c:v>
                </c:pt>
                <c:pt idx="2910">
                  <c:v>1000</c:v>
                </c:pt>
                <c:pt idx="2911">
                  <c:v>1000</c:v>
                </c:pt>
                <c:pt idx="2912">
                  <c:v>1000</c:v>
                </c:pt>
                <c:pt idx="2913">
                  <c:v>1000</c:v>
                </c:pt>
                <c:pt idx="2914">
                  <c:v>1000</c:v>
                </c:pt>
                <c:pt idx="2915">
                  <c:v>1000</c:v>
                </c:pt>
                <c:pt idx="2916">
                  <c:v>1000</c:v>
                </c:pt>
                <c:pt idx="2917">
                  <c:v>1000</c:v>
                </c:pt>
                <c:pt idx="2918">
                  <c:v>1000</c:v>
                </c:pt>
                <c:pt idx="2919">
                  <c:v>1000</c:v>
                </c:pt>
                <c:pt idx="2920">
                  <c:v>1000</c:v>
                </c:pt>
                <c:pt idx="2921">
                  <c:v>1000</c:v>
                </c:pt>
                <c:pt idx="2922">
                  <c:v>1000</c:v>
                </c:pt>
                <c:pt idx="2923">
                  <c:v>1000</c:v>
                </c:pt>
                <c:pt idx="2924">
                  <c:v>1000</c:v>
                </c:pt>
                <c:pt idx="2925">
                  <c:v>1000</c:v>
                </c:pt>
                <c:pt idx="2926">
                  <c:v>1000</c:v>
                </c:pt>
                <c:pt idx="2927">
                  <c:v>1000</c:v>
                </c:pt>
                <c:pt idx="2928">
                  <c:v>1000</c:v>
                </c:pt>
                <c:pt idx="2929">
                  <c:v>1000</c:v>
                </c:pt>
                <c:pt idx="2930">
                  <c:v>1000</c:v>
                </c:pt>
                <c:pt idx="2931">
                  <c:v>1000</c:v>
                </c:pt>
                <c:pt idx="2932">
                  <c:v>1000</c:v>
                </c:pt>
                <c:pt idx="2933">
                  <c:v>1000</c:v>
                </c:pt>
                <c:pt idx="2934">
                  <c:v>1000</c:v>
                </c:pt>
                <c:pt idx="2935">
                  <c:v>1000</c:v>
                </c:pt>
                <c:pt idx="2936">
                  <c:v>1000</c:v>
                </c:pt>
                <c:pt idx="2937">
                  <c:v>1000</c:v>
                </c:pt>
                <c:pt idx="2938">
                  <c:v>1000</c:v>
                </c:pt>
                <c:pt idx="2939">
                  <c:v>1000</c:v>
                </c:pt>
                <c:pt idx="2940">
                  <c:v>1000</c:v>
                </c:pt>
                <c:pt idx="2941">
                  <c:v>1000</c:v>
                </c:pt>
                <c:pt idx="2942">
                  <c:v>1000</c:v>
                </c:pt>
                <c:pt idx="2943">
                  <c:v>1000</c:v>
                </c:pt>
                <c:pt idx="2944">
                  <c:v>1000</c:v>
                </c:pt>
                <c:pt idx="2945">
                  <c:v>1000</c:v>
                </c:pt>
                <c:pt idx="2946">
                  <c:v>1000</c:v>
                </c:pt>
                <c:pt idx="2947">
                  <c:v>1000</c:v>
                </c:pt>
                <c:pt idx="2948">
                  <c:v>1000</c:v>
                </c:pt>
                <c:pt idx="2949">
                  <c:v>1000</c:v>
                </c:pt>
                <c:pt idx="2950">
                  <c:v>1000</c:v>
                </c:pt>
                <c:pt idx="2951">
                  <c:v>1000</c:v>
                </c:pt>
                <c:pt idx="2952">
                  <c:v>1000</c:v>
                </c:pt>
                <c:pt idx="2953">
                  <c:v>1000</c:v>
                </c:pt>
                <c:pt idx="2954">
                  <c:v>1000</c:v>
                </c:pt>
                <c:pt idx="2955">
                  <c:v>1000</c:v>
                </c:pt>
                <c:pt idx="2956">
                  <c:v>1000</c:v>
                </c:pt>
                <c:pt idx="2957">
                  <c:v>1000</c:v>
                </c:pt>
                <c:pt idx="2958">
                  <c:v>1000</c:v>
                </c:pt>
                <c:pt idx="2959">
                  <c:v>1000</c:v>
                </c:pt>
                <c:pt idx="2960">
                  <c:v>1000</c:v>
                </c:pt>
                <c:pt idx="2961">
                  <c:v>1000</c:v>
                </c:pt>
                <c:pt idx="2962">
                  <c:v>1000</c:v>
                </c:pt>
                <c:pt idx="2963">
                  <c:v>1000</c:v>
                </c:pt>
                <c:pt idx="2964">
                  <c:v>1000</c:v>
                </c:pt>
                <c:pt idx="2965">
                  <c:v>1000</c:v>
                </c:pt>
                <c:pt idx="2966">
                  <c:v>1000</c:v>
                </c:pt>
                <c:pt idx="2967">
                  <c:v>1000</c:v>
                </c:pt>
                <c:pt idx="2968">
                  <c:v>1000</c:v>
                </c:pt>
                <c:pt idx="2969">
                  <c:v>1000</c:v>
                </c:pt>
                <c:pt idx="2970">
                  <c:v>1000</c:v>
                </c:pt>
                <c:pt idx="2971">
                  <c:v>1000</c:v>
                </c:pt>
                <c:pt idx="2972">
                  <c:v>1000</c:v>
                </c:pt>
                <c:pt idx="2973">
                  <c:v>1000</c:v>
                </c:pt>
                <c:pt idx="2974">
                  <c:v>1000</c:v>
                </c:pt>
                <c:pt idx="2975">
                  <c:v>1000</c:v>
                </c:pt>
                <c:pt idx="2976">
                  <c:v>1000</c:v>
                </c:pt>
                <c:pt idx="2977">
                  <c:v>1000</c:v>
                </c:pt>
                <c:pt idx="2978">
                  <c:v>1000</c:v>
                </c:pt>
                <c:pt idx="2979">
                  <c:v>1000</c:v>
                </c:pt>
                <c:pt idx="2980">
                  <c:v>1000</c:v>
                </c:pt>
                <c:pt idx="2981">
                  <c:v>1000</c:v>
                </c:pt>
                <c:pt idx="2982">
                  <c:v>1000</c:v>
                </c:pt>
                <c:pt idx="2983">
                  <c:v>1000</c:v>
                </c:pt>
                <c:pt idx="2984">
                  <c:v>1000</c:v>
                </c:pt>
                <c:pt idx="2985">
                  <c:v>1000</c:v>
                </c:pt>
                <c:pt idx="2986">
                  <c:v>1000</c:v>
                </c:pt>
                <c:pt idx="2987">
                  <c:v>1000</c:v>
                </c:pt>
                <c:pt idx="2988">
                  <c:v>1000</c:v>
                </c:pt>
                <c:pt idx="2989">
                  <c:v>1000</c:v>
                </c:pt>
                <c:pt idx="2990">
                  <c:v>1000</c:v>
                </c:pt>
                <c:pt idx="2991">
                  <c:v>1000</c:v>
                </c:pt>
                <c:pt idx="2992">
                  <c:v>1000</c:v>
                </c:pt>
                <c:pt idx="2993">
                  <c:v>1000</c:v>
                </c:pt>
                <c:pt idx="2994">
                  <c:v>1000</c:v>
                </c:pt>
                <c:pt idx="2995">
                  <c:v>1000</c:v>
                </c:pt>
                <c:pt idx="2996">
                  <c:v>1000</c:v>
                </c:pt>
                <c:pt idx="2997">
                  <c:v>1000</c:v>
                </c:pt>
                <c:pt idx="2998">
                  <c:v>1000</c:v>
                </c:pt>
                <c:pt idx="2999">
                  <c:v>1000</c:v>
                </c:pt>
                <c:pt idx="3000">
                  <c:v>1000</c:v>
                </c:pt>
                <c:pt idx="3001">
                  <c:v>1000</c:v>
                </c:pt>
                <c:pt idx="3002">
                  <c:v>1000</c:v>
                </c:pt>
                <c:pt idx="3003">
                  <c:v>1000</c:v>
                </c:pt>
                <c:pt idx="3004">
                  <c:v>1000</c:v>
                </c:pt>
                <c:pt idx="3005">
                  <c:v>1000</c:v>
                </c:pt>
                <c:pt idx="3006">
                  <c:v>1000</c:v>
                </c:pt>
                <c:pt idx="3007">
                  <c:v>1000</c:v>
                </c:pt>
                <c:pt idx="3008">
                  <c:v>1000</c:v>
                </c:pt>
                <c:pt idx="3009">
                  <c:v>1000</c:v>
                </c:pt>
                <c:pt idx="3010">
                  <c:v>1000</c:v>
                </c:pt>
                <c:pt idx="3011">
                  <c:v>1000</c:v>
                </c:pt>
                <c:pt idx="3012">
                  <c:v>1000</c:v>
                </c:pt>
                <c:pt idx="3013">
                  <c:v>1000</c:v>
                </c:pt>
                <c:pt idx="3014">
                  <c:v>1000</c:v>
                </c:pt>
                <c:pt idx="3015">
                  <c:v>1000</c:v>
                </c:pt>
                <c:pt idx="3016">
                  <c:v>1000</c:v>
                </c:pt>
                <c:pt idx="3017">
                  <c:v>1000</c:v>
                </c:pt>
                <c:pt idx="3018">
                  <c:v>1000</c:v>
                </c:pt>
                <c:pt idx="3019">
                  <c:v>1000</c:v>
                </c:pt>
                <c:pt idx="3020">
                  <c:v>1000</c:v>
                </c:pt>
                <c:pt idx="3021">
                  <c:v>1000</c:v>
                </c:pt>
                <c:pt idx="3022">
                  <c:v>1000</c:v>
                </c:pt>
                <c:pt idx="3023">
                  <c:v>1000</c:v>
                </c:pt>
                <c:pt idx="3024">
                  <c:v>1000</c:v>
                </c:pt>
                <c:pt idx="3025">
                  <c:v>1000</c:v>
                </c:pt>
                <c:pt idx="3026">
                  <c:v>1000</c:v>
                </c:pt>
                <c:pt idx="3027">
                  <c:v>1000</c:v>
                </c:pt>
                <c:pt idx="3028">
                  <c:v>1000</c:v>
                </c:pt>
                <c:pt idx="3029">
                  <c:v>1000</c:v>
                </c:pt>
                <c:pt idx="3030">
                  <c:v>1000</c:v>
                </c:pt>
                <c:pt idx="3031">
                  <c:v>1000</c:v>
                </c:pt>
                <c:pt idx="3032">
                  <c:v>1000</c:v>
                </c:pt>
                <c:pt idx="3033">
                  <c:v>1000</c:v>
                </c:pt>
                <c:pt idx="3034">
                  <c:v>1000</c:v>
                </c:pt>
                <c:pt idx="3035">
                  <c:v>1000</c:v>
                </c:pt>
                <c:pt idx="3036">
                  <c:v>1000</c:v>
                </c:pt>
                <c:pt idx="3037">
                  <c:v>1000</c:v>
                </c:pt>
                <c:pt idx="3038">
                  <c:v>1000</c:v>
                </c:pt>
                <c:pt idx="3039">
                  <c:v>1000</c:v>
                </c:pt>
                <c:pt idx="3040">
                  <c:v>1000</c:v>
                </c:pt>
                <c:pt idx="3041">
                  <c:v>1000</c:v>
                </c:pt>
                <c:pt idx="3042">
                  <c:v>1000</c:v>
                </c:pt>
                <c:pt idx="3043">
                  <c:v>1000</c:v>
                </c:pt>
                <c:pt idx="3044">
                  <c:v>1000</c:v>
                </c:pt>
                <c:pt idx="3045">
                  <c:v>1000</c:v>
                </c:pt>
                <c:pt idx="3046">
                  <c:v>1000</c:v>
                </c:pt>
                <c:pt idx="3047">
                  <c:v>1000</c:v>
                </c:pt>
                <c:pt idx="3048">
                  <c:v>1000</c:v>
                </c:pt>
                <c:pt idx="3049">
                  <c:v>1000</c:v>
                </c:pt>
                <c:pt idx="3050">
                  <c:v>1000</c:v>
                </c:pt>
                <c:pt idx="3051">
                  <c:v>1000</c:v>
                </c:pt>
                <c:pt idx="3052">
                  <c:v>1000</c:v>
                </c:pt>
                <c:pt idx="3053">
                  <c:v>1000</c:v>
                </c:pt>
                <c:pt idx="3054">
                  <c:v>1000</c:v>
                </c:pt>
                <c:pt idx="3055">
                  <c:v>1000</c:v>
                </c:pt>
                <c:pt idx="3056">
                  <c:v>1000</c:v>
                </c:pt>
                <c:pt idx="3057">
                  <c:v>1000</c:v>
                </c:pt>
                <c:pt idx="3058">
                  <c:v>1000</c:v>
                </c:pt>
                <c:pt idx="3059">
                  <c:v>1000</c:v>
                </c:pt>
                <c:pt idx="3060">
                  <c:v>1000</c:v>
                </c:pt>
                <c:pt idx="3061">
                  <c:v>1000</c:v>
                </c:pt>
                <c:pt idx="3062">
                  <c:v>1000</c:v>
                </c:pt>
                <c:pt idx="3063">
                  <c:v>1000</c:v>
                </c:pt>
                <c:pt idx="3064">
                  <c:v>1000</c:v>
                </c:pt>
                <c:pt idx="3065">
                  <c:v>1000</c:v>
                </c:pt>
                <c:pt idx="3066">
                  <c:v>1000</c:v>
                </c:pt>
                <c:pt idx="3067">
                  <c:v>1000</c:v>
                </c:pt>
                <c:pt idx="3068">
                  <c:v>1000</c:v>
                </c:pt>
                <c:pt idx="3069">
                  <c:v>1000</c:v>
                </c:pt>
                <c:pt idx="3070">
                  <c:v>1000</c:v>
                </c:pt>
                <c:pt idx="3071">
                  <c:v>1000</c:v>
                </c:pt>
                <c:pt idx="3072">
                  <c:v>1000</c:v>
                </c:pt>
                <c:pt idx="3073">
                  <c:v>1000</c:v>
                </c:pt>
                <c:pt idx="3074">
                  <c:v>1000</c:v>
                </c:pt>
                <c:pt idx="3075">
                  <c:v>1000</c:v>
                </c:pt>
                <c:pt idx="3076">
                  <c:v>1000</c:v>
                </c:pt>
                <c:pt idx="3077">
                  <c:v>999.33803</c:v>
                </c:pt>
                <c:pt idx="3078">
                  <c:v>998.25448000000006</c:v>
                </c:pt>
                <c:pt idx="3079">
                  <c:v>997.17097999999999</c:v>
                </c:pt>
                <c:pt idx="3080">
                  <c:v>996.08743000000004</c:v>
                </c:pt>
                <c:pt idx="3081">
                  <c:v>995.00394000000006</c:v>
                </c:pt>
                <c:pt idx="3082">
                  <c:v>993.92044999999996</c:v>
                </c:pt>
                <c:pt idx="3083">
                  <c:v>992.83688999999993</c:v>
                </c:pt>
                <c:pt idx="3084">
                  <c:v>991.75340000000006</c:v>
                </c:pt>
                <c:pt idx="3085">
                  <c:v>990.66985</c:v>
                </c:pt>
                <c:pt idx="3086">
                  <c:v>989.58634999999992</c:v>
                </c:pt>
                <c:pt idx="3087">
                  <c:v>988.50279999999998</c:v>
                </c:pt>
                <c:pt idx="3088">
                  <c:v>987.41931</c:v>
                </c:pt>
                <c:pt idx="3089">
                  <c:v>986.33574999999996</c:v>
                </c:pt>
                <c:pt idx="3090">
                  <c:v>985.25225999999998</c:v>
                </c:pt>
                <c:pt idx="3091">
                  <c:v>984.16870999999992</c:v>
                </c:pt>
                <c:pt idx="3092">
                  <c:v>983.08521999999994</c:v>
                </c:pt>
                <c:pt idx="3093">
                  <c:v>982.00166000000002</c:v>
                </c:pt>
                <c:pt idx="3094">
                  <c:v>980.91817000000003</c:v>
                </c:pt>
                <c:pt idx="3095">
                  <c:v>979.83461999999997</c:v>
                </c:pt>
                <c:pt idx="3096">
                  <c:v>978.75112000000001</c:v>
                </c:pt>
                <c:pt idx="3097">
                  <c:v>977.66757000000007</c:v>
                </c:pt>
                <c:pt idx="3098">
                  <c:v>976.58407999999997</c:v>
                </c:pt>
                <c:pt idx="3099">
                  <c:v>975.50051999999994</c:v>
                </c:pt>
                <c:pt idx="3100">
                  <c:v>974.41703000000007</c:v>
                </c:pt>
                <c:pt idx="3101">
                  <c:v>973.33354000000008</c:v>
                </c:pt>
                <c:pt idx="3102">
                  <c:v>972.24997999999994</c:v>
                </c:pt>
                <c:pt idx="3103">
                  <c:v>971.16648999999995</c:v>
                </c:pt>
                <c:pt idx="3104">
                  <c:v>970.08293999999989</c:v>
                </c:pt>
                <c:pt idx="3105">
                  <c:v>968.99945000000002</c:v>
                </c:pt>
                <c:pt idx="3106">
                  <c:v>967.91588999999999</c:v>
                </c:pt>
                <c:pt idx="3107">
                  <c:v>966.83240000000001</c:v>
                </c:pt>
                <c:pt idx="3108">
                  <c:v>965.74884999999995</c:v>
                </c:pt>
                <c:pt idx="3109">
                  <c:v>964.66534999999999</c:v>
                </c:pt>
                <c:pt idx="3110">
                  <c:v>963.58180000000004</c:v>
                </c:pt>
                <c:pt idx="3111">
                  <c:v>962.49830999999995</c:v>
                </c:pt>
                <c:pt idx="3112">
                  <c:v>961.41475000000003</c:v>
                </c:pt>
                <c:pt idx="3113">
                  <c:v>960.33126000000004</c:v>
                </c:pt>
                <c:pt idx="3114">
                  <c:v>959.24770999999998</c:v>
                </c:pt>
                <c:pt idx="3115">
                  <c:v>958.16422</c:v>
                </c:pt>
                <c:pt idx="3116">
                  <c:v>957.08066000000008</c:v>
                </c:pt>
                <c:pt idx="3117">
                  <c:v>955.99716999999998</c:v>
                </c:pt>
                <c:pt idx="3118">
                  <c:v>954.91368</c:v>
                </c:pt>
                <c:pt idx="3119">
                  <c:v>953.83011999999997</c:v>
                </c:pt>
                <c:pt idx="3120">
                  <c:v>952.7466300000001</c:v>
                </c:pt>
                <c:pt idx="3121">
                  <c:v>951.66308000000004</c:v>
                </c:pt>
                <c:pt idx="3122">
                  <c:v>950.57957999999996</c:v>
                </c:pt>
                <c:pt idx="3123">
                  <c:v>949.49603000000002</c:v>
                </c:pt>
                <c:pt idx="3124">
                  <c:v>948.41253999999992</c:v>
                </c:pt>
                <c:pt idx="3125">
                  <c:v>947.32898</c:v>
                </c:pt>
                <c:pt idx="3126">
                  <c:v>946.24549000000002</c:v>
                </c:pt>
                <c:pt idx="3127">
                  <c:v>945.16193999999996</c:v>
                </c:pt>
                <c:pt idx="3128">
                  <c:v>944.07844999999998</c:v>
                </c:pt>
                <c:pt idx="3129">
                  <c:v>942.99489000000005</c:v>
                </c:pt>
                <c:pt idx="3130">
                  <c:v>941.91139999999996</c:v>
                </c:pt>
                <c:pt idx="3131">
                  <c:v>940.82785000000001</c:v>
                </c:pt>
                <c:pt idx="3132">
                  <c:v>939.74435000000005</c:v>
                </c:pt>
                <c:pt idx="3133">
                  <c:v>938.66079999999999</c:v>
                </c:pt>
                <c:pt idx="3134">
                  <c:v>937.57731000000001</c:v>
                </c:pt>
                <c:pt idx="3135">
                  <c:v>936.49374999999998</c:v>
                </c:pt>
                <c:pt idx="3136">
                  <c:v>935.41025999999999</c:v>
                </c:pt>
                <c:pt idx="3137">
                  <c:v>934.32677000000001</c:v>
                </c:pt>
                <c:pt idx="3138">
                  <c:v>933.24322000000006</c:v>
                </c:pt>
                <c:pt idx="3139">
                  <c:v>932.15971999999999</c:v>
                </c:pt>
                <c:pt idx="3140">
                  <c:v>931.07616999999993</c:v>
                </c:pt>
                <c:pt idx="3141">
                  <c:v>929.99268000000006</c:v>
                </c:pt>
                <c:pt idx="3142">
                  <c:v>928.90912000000003</c:v>
                </c:pt>
                <c:pt idx="3143">
                  <c:v>927.82562999999993</c:v>
                </c:pt>
                <c:pt idx="3144">
                  <c:v>926.74207999999999</c:v>
                </c:pt>
                <c:pt idx="3145">
                  <c:v>925.65858000000003</c:v>
                </c:pt>
                <c:pt idx="3146">
                  <c:v>924.57502999999997</c:v>
                </c:pt>
                <c:pt idx="3147">
                  <c:v>923.49153999999999</c:v>
                </c:pt>
                <c:pt idx="3148">
                  <c:v>922.40798000000007</c:v>
                </c:pt>
                <c:pt idx="3149">
                  <c:v>921.32449000000008</c:v>
                </c:pt>
                <c:pt idx="3150">
                  <c:v>920.24094000000002</c:v>
                </c:pt>
                <c:pt idx="3151">
                  <c:v>919.15745000000004</c:v>
                </c:pt>
                <c:pt idx="3152">
                  <c:v>918.07388999999989</c:v>
                </c:pt>
                <c:pt idx="3153">
                  <c:v>916.99040000000002</c:v>
                </c:pt>
                <c:pt idx="3154">
                  <c:v>915.90691000000004</c:v>
                </c:pt>
                <c:pt idx="3155">
                  <c:v>914.82335</c:v>
                </c:pt>
                <c:pt idx="3156">
                  <c:v>913.73985999999991</c:v>
                </c:pt>
                <c:pt idx="3157">
                  <c:v>912.65631000000008</c:v>
                </c:pt>
                <c:pt idx="3158">
                  <c:v>911.57281</c:v>
                </c:pt>
                <c:pt idx="3159">
                  <c:v>910.48925999999994</c:v>
                </c:pt>
                <c:pt idx="3160">
                  <c:v>909.40576999999996</c:v>
                </c:pt>
                <c:pt idx="3161">
                  <c:v>908.3222199999999</c:v>
                </c:pt>
                <c:pt idx="3162">
                  <c:v>907.23872000000006</c:v>
                </c:pt>
                <c:pt idx="3163">
                  <c:v>906.15517</c:v>
                </c:pt>
                <c:pt idx="3164">
                  <c:v>905.07168000000001</c:v>
                </c:pt>
                <c:pt idx="3165">
                  <c:v>903.98811999999998</c:v>
                </c:pt>
                <c:pt idx="3166">
                  <c:v>902.90463</c:v>
                </c:pt>
                <c:pt idx="3167">
                  <c:v>901.82108000000005</c:v>
                </c:pt>
                <c:pt idx="3168">
                  <c:v>900.73758000000009</c:v>
                </c:pt>
                <c:pt idx="3169">
                  <c:v>899.65403000000003</c:v>
                </c:pt>
                <c:pt idx="3170">
                  <c:v>898.57054000000005</c:v>
                </c:pt>
                <c:pt idx="3171">
                  <c:v>897.48698000000002</c:v>
                </c:pt>
                <c:pt idx="3172">
                  <c:v>896.40348999999992</c:v>
                </c:pt>
                <c:pt idx="3173">
                  <c:v>895.32</c:v>
                </c:pt>
                <c:pt idx="3174">
                  <c:v>894.23644999999999</c:v>
                </c:pt>
                <c:pt idx="3175">
                  <c:v>893.15294999999992</c:v>
                </c:pt>
                <c:pt idx="3176">
                  <c:v>892.06939999999997</c:v>
                </c:pt>
                <c:pt idx="3177">
                  <c:v>890.9859100000001</c:v>
                </c:pt>
                <c:pt idx="3178">
                  <c:v>889.90234999999996</c:v>
                </c:pt>
                <c:pt idx="3179">
                  <c:v>888.81885999999997</c:v>
                </c:pt>
                <c:pt idx="3180">
                  <c:v>887.73531000000003</c:v>
                </c:pt>
                <c:pt idx="3181">
                  <c:v>886.65181000000007</c:v>
                </c:pt>
                <c:pt idx="3182">
                  <c:v>885.56826000000001</c:v>
                </c:pt>
                <c:pt idx="3183">
                  <c:v>884.48477000000003</c:v>
                </c:pt>
                <c:pt idx="3184">
                  <c:v>883.40121999999997</c:v>
                </c:pt>
                <c:pt idx="3185">
                  <c:v>882.31772000000001</c:v>
                </c:pt>
                <c:pt idx="3186">
                  <c:v>881.23417000000006</c:v>
                </c:pt>
                <c:pt idx="3187">
                  <c:v>880.15067999999997</c:v>
                </c:pt>
                <c:pt idx="3188">
                  <c:v>879.06711999999993</c:v>
                </c:pt>
                <c:pt idx="3189">
                  <c:v>877.98363000000006</c:v>
                </c:pt>
                <c:pt idx="3190">
                  <c:v>876.90008</c:v>
                </c:pt>
                <c:pt idx="3191">
                  <c:v>875.81657999999993</c:v>
                </c:pt>
                <c:pt idx="3192">
                  <c:v>874.73308999999995</c:v>
                </c:pt>
                <c:pt idx="3193">
                  <c:v>873.64954</c:v>
                </c:pt>
                <c:pt idx="3194">
                  <c:v>872.56604000000004</c:v>
                </c:pt>
                <c:pt idx="3195">
                  <c:v>871.48248999999998</c:v>
                </c:pt>
                <c:pt idx="3196">
                  <c:v>870.399</c:v>
                </c:pt>
                <c:pt idx="3197">
                  <c:v>869.31544999999994</c:v>
                </c:pt>
                <c:pt idx="3198">
                  <c:v>868.23194999999998</c:v>
                </c:pt>
                <c:pt idx="3199">
                  <c:v>867.14840000000004</c:v>
                </c:pt>
                <c:pt idx="3200">
                  <c:v>866.06490999999994</c:v>
                </c:pt>
                <c:pt idx="3201">
                  <c:v>864.98135000000002</c:v>
                </c:pt>
                <c:pt idx="3202">
                  <c:v>863.89786000000004</c:v>
                </c:pt>
                <c:pt idx="3203">
                  <c:v>862.81430999999998</c:v>
                </c:pt>
                <c:pt idx="3204">
                  <c:v>861.73080999999991</c:v>
                </c:pt>
                <c:pt idx="3205">
                  <c:v>860.64726000000007</c:v>
                </c:pt>
                <c:pt idx="3206">
                  <c:v>859.56376999999998</c:v>
                </c:pt>
                <c:pt idx="3207">
                  <c:v>858.48022000000003</c:v>
                </c:pt>
                <c:pt idx="3208">
                  <c:v>857.39671999999996</c:v>
                </c:pt>
                <c:pt idx="3209">
                  <c:v>856.31323000000009</c:v>
                </c:pt>
                <c:pt idx="3210">
                  <c:v>855.22968000000003</c:v>
                </c:pt>
                <c:pt idx="3211">
                  <c:v>854.14617999999996</c:v>
                </c:pt>
                <c:pt idx="3212">
                  <c:v>853.06263000000001</c:v>
                </c:pt>
                <c:pt idx="3213">
                  <c:v>851.97913999999992</c:v>
                </c:pt>
                <c:pt idx="3214">
                  <c:v>850.89558</c:v>
                </c:pt>
                <c:pt idx="3215">
                  <c:v>849.81209000000001</c:v>
                </c:pt>
                <c:pt idx="3216">
                  <c:v>848.72853999999995</c:v>
                </c:pt>
                <c:pt idx="3217">
                  <c:v>847.64503999999999</c:v>
                </c:pt>
                <c:pt idx="3218">
                  <c:v>846.56149000000005</c:v>
                </c:pt>
                <c:pt idx="3219">
                  <c:v>845.47799999999995</c:v>
                </c:pt>
                <c:pt idx="3220">
                  <c:v>844.39445000000001</c:v>
                </c:pt>
                <c:pt idx="3221">
                  <c:v>843.31095000000005</c:v>
                </c:pt>
                <c:pt idx="3222">
                  <c:v>842.22739999999999</c:v>
                </c:pt>
                <c:pt idx="3223">
                  <c:v>841.14391000000001</c:v>
                </c:pt>
                <c:pt idx="3224">
                  <c:v>840.06034999999997</c:v>
                </c:pt>
                <c:pt idx="3225">
                  <c:v>838.9768600000001</c:v>
                </c:pt>
                <c:pt idx="3226">
                  <c:v>837.89331000000004</c:v>
                </c:pt>
                <c:pt idx="3227">
                  <c:v>836.80980999999997</c:v>
                </c:pt>
                <c:pt idx="3228">
                  <c:v>835.72631999999999</c:v>
                </c:pt>
                <c:pt idx="3229">
                  <c:v>834.64276999999993</c:v>
                </c:pt>
                <c:pt idx="3230">
                  <c:v>833.55926999999997</c:v>
                </c:pt>
                <c:pt idx="3231">
                  <c:v>832.47572000000002</c:v>
                </c:pt>
                <c:pt idx="3232">
                  <c:v>831.39222999999993</c:v>
                </c:pt>
                <c:pt idx="3233">
                  <c:v>830.30867999999998</c:v>
                </c:pt>
                <c:pt idx="3234">
                  <c:v>829.22518000000002</c:v>
                </c:pt>
                <c:pt idx="3235">
                  <c:v>828.14162999999996</c:v>
                </c:pt>
                <c:pt idx="3236">
                  <c:v>827.05813999999998</c:v>
                </c:pt>
                <c:pt idx="3237">
                  <c:v>825.97458000000006</c:v>
                </c:pt>
                <c:pt idx="3238">
                  <c:v>824.89109000000008</c:v>
                </c:pt>
                <c:pt idx="3239">
                  <c:v>823.80754000000002</c:v>
                </c:pt>
                <c:pt idx="3240">
                  <c:v>822.72403999999995</c:v>
                </c:pt>
                <c:pt idx="3241">
                  <c:v>821.64049</c:v>
                </c:pt>
                <c:pt idx="3242">
                  <c:v>820.55700000000002</c:v>
                </c:pt>
                <c:pt idx="3243">
                  <c:v>819.47345000000007</c:v>
                </c:pt>
                <c:pt idx="3244">
                  <c:v>818.38995</c:v>
                </c:pt>
                <c:pt idx="3245">
                  <c:v>817.3064599999999</c:v>
                </c:pt>
                <c:pt idx="3246">
                  <c:v>816.22291000000007</c:v>
                </c:pt>
                <c:pt idx="3247">
                  <c:v>815.13941</c:v>
                </c:pt>
                <c:pt idx="3248">
                  <c:v>814.05585999999994</c:v>
                </c:pt>
                <c:pt idx="3249">
                  <c:v>812.97236999999996</c:v>
                </c:pt>
                <c:pt idx="3250">
                  <c:v>811.88881000000003</c:v>
                </c:pt>
                <c:pt idx="3251">
                  <c:v>810.80532000000005</c:v>
                </c:pt>
                <c:pt idx="3252">
                  <c:v>809.72176999999999</c:v>
                </c:pt>
                <c:pt idx="3253">
                  <c:v>808.63827000000003</c:v>
                </c:pt>
                <c:pt idx="3254">
                  <c:v>807.55471999999997</c:v>
                </c:pt>
                <c:pt idx="3255">
                  <c:v>806.47122999999999</c:v>
                </c:pt>
                <c:pt idx="3256">
                  <c:v>805.38768000000005</c:v>
                </c:pt>
                <c:pt idx="3257">
                  <c:v>804.30418000000009</c:v>
                </c:pt>
                <c:pt idx="3258">
                  <c:v>803.22063000000003</c:v>
                </c:pt>
                <c:pt idx="3259">
                  <c:v>802.13714000000004</c:v>
                </c:pt>
                <c:pt idx="3260">
                  <c:v>801.05358000000001</c:v>
                </c:pt>
                <c:pt idx="3261">
                  <c:v>799.97008999999991</c:v>
                </c:pt>
                <c:pt idx="3262">
                  <c:v>798.88654000000008</c:v>
                </c:pt>
                <c:pt idx="3263">
                  <c:v>797.80304000000001</c:v>
                </c:pt>
                <c:pt idx="3264">
                  <c:v>796.71955000000003</c:v>
                </c:pt>
                <c:pt idx="3265">
                  <c:v>795.63599999999997</c:v>
                </c:pt>
                <c:pt idx="3266">
                  <c:v>794.5525100000001</c:v>
                </c:pt>
                <c:pt idx="3267">
                  <c:v>793.46894999999995</c:v>
                </c:pt>
                <c:pt idx="3268">
                  <c:v>792.38545999999997</c:v>
                </c:pt>
                <c:pt idx="3269">
                  <c:v>791.30191000000002</c:v>
                </c:pt>
                <c:pt idx="3270">
                  <c:v>790.21841000000006</c:v>
                </c:pt>
                <c:pt idx="3271">
                  <c:v>789.13486</c:v>
                </c:pt>
                <c:pt idx="3272">
                  <c:v>788.05137000000002</c:v>
                </c:pt>
                <c:pt idx="3273">
                  <c:v>786.9678100000001</c:v>
                </c:pt>
                <c:pt idx="3274">
                  <c:v>785.88432</c:v>
                </c:pt>
                <c:pt idx="3275">
                  <c:v>784.80077000000006</c:v>
                </c:pt>
                <c:pt idx="3276">
                  <c:v>783.71726999999998</c:v>
                </c:pt>
                <c:pt idx="3277">
                  <c:v>782.63371999999993</c:v>
                </c:pt>
                <c:pt idx="3278">
                  <c:v>781.55023000000006</c:v>
                </c:pt>
                <c:pt idx="3279">
                  <c:v>780.46668</c:v>
                </c:pt>
                <c:pt idx="3280">
                  <c:v>779.38317999999992</c:v>
                </c:pt>
                <c:pt idx="3281">
                  <c:v>778.29962999999998</c:v>
                </c:pt>
                <c:pt idx="3282">
                  <c:v>777.21614000000011</c:v>
                </c:pt>
                <c:pt idx="3283">
                  <c:v>776.13264000000004</c:v>
                </c:pt>
                <c:pt idx="3284">
                  <c:v>775.04908999999998</c:v>
                </c:pt>
                <c:pt idx="3285">
                  <c:v>773.96559999999999</c:v>
                </c:pt>
                <c:pt idx="3286">
                  <c:v>772.88204000000007</c:v>
                </c:pt>
                <c:pt idx="3287">
                  <c:v>771.79854999999998</c:v>
                </c:pt>
                <c:pt idx="3288">
                  <c:v>770.71500000000003</c:v>
                </c:pt>
                <c:pt idx="3289">
                  <c:v>769.63150999999993</c:v>
                </c:pt>
                <c:pt idx="3290">
                  <c:v>768.54795000000001</c:v>
                </c:pt>
                <c:pt idx="3291">
                  <c:v>767.46446000000003</c:v>
                </c:pt>
                <c:pt idx="3292">
                  <c:v>766.38090999999997</c:v>
                </c:pt>
                <c:pt idx="3293">
                  <c:v>765.2974099999999</c:v>
                </c:pt>
                <c:pt idx="3294">
                  <c:v>764.21386000000007</c:v>
                </c:pt>
                <c:pt idx="3295">
                  <c:v>763.13036999999997</c:v>
                </c:pt>
                <c:pt idx="3296">
                  <c:v>762.04680999999994</c:v>
                </c:pt>
                <c:pt idx="3297">
                  <c:v>760.96331999999995</c:v>
                </c:pt>
                <c:pt idx="3298">
                  <c:v>759.87977000000001</c:v>
                </c:pt>
                <c:pt idx="3299">
                  <c:v>758.79627000000005</c:v>
                </c:pt>
                <c:pt idx="3300">
                  <c:v>757.71277999999995</c:v>
                </c:pt>
                <c:pt idx="3301">
                  <c:v>756.62923000000001</c:v>
                </c:pt>
                <c:pt idx="3302">
                  <c:v>755.54573999999991</c:v>
                </c:pt>
                <c:pt idx="3303">
                  <c:v>754.46217999999999</c:v>
                </c:pt>
                <c:pt idx="3304">
                  <c:v>753.37869000000001</c:v>
                </c:pt>
                <c:pt idx="3305">
                  <c:v>752.29513999999995</c:v>
                </c:pt>
                <c:pt idx="3306">
                  <c:v>751.21163999999999</c:v>
                </c:pt>
                <c:pt idx="3307">
                  <c:v>750.12809000000004</c:v>
                </c:pt>
                <c:pt idx="3308">
                  <c:v>749.04459999999995</c:v>
                </c:pt>
                <c:pt idx="3309">
                  <c:v>747.96103999999991</c:v>
                </c:pt>
                <c:pt idx="3310">
                  <c:v>746.87755000000004</c:v>
                </c:pt>
                <c:pt idx="3311">
                  <c:v>745.79399999999998</c:v>
                </c:pt>
                <c:pt idx="3312">
                  <c:v>744.71051</c:v>
                </c:pt>
                <c:pt idx="3313">
                  <c:v>743.62694999999997</c:v>
                </c:pt>
                <c:pt idx="3314">
                  <c:v>742.5434600000001</c:v>
                </c:pt>
                <c:pt idx="3315">
                  <c:v>741.45991000000004</c:v>
                </c:pt>
                <c:pt idx="3316">
                  <c:v>740.37640999999996</c:v>
                </c:pt>
                <c:pt idx="3317">
                  <c:v>739.29286000000002</c:v>
                </c:pt>
                <c:pt idx="3318">
                  <c:v>738.20936999999992</c:v>
                </c:pt>
                <c:pt idx="3319">
                  <c:v>737.12586999999996</c:v>
                </c:pt>
                <c:pt idx="3320">
                  <c:v>736.04232000000002</c:v>
                </c:pt>
                <c:pt idx="3321">
                  <c:v>734.95882999999992</c:v>
                </c:pt>
                <c:pt idx="3322">
                  <c:v>733.87527</c:v>
                </c:pt>
                <c:pt idx="3323">
                  <c:v>732.79178000000002</c:v>
                </c:pt>
                <c:pt idx="3324">
                  <c:v>731.70822999999996</c:v>
                </c:pt>
                <c:pt idx="3325">
                  <c:v>730.62473999999997</c:v>
                </c:pt>
                <c:pt idx="3326">
                  <c:v>729.54118000000005</c:v>
                </c:pt>
                <c:pt idx="3327">
                  <c:v>728.45769000000007</c:v>
                </c:pt>
                <c:pt idx="3328">
                  <c:v>727.37414000000001</c:v>
                </c:pt>
                <c:pt idx="3329">
                  <c:v>726.29063999999994</c:v>
                </c:pt>
                <c:pt idx="3330">
                  <c:v>725.20709000000011</c:v>
                </c:pt>
                <c:pt idx="3331">
                  <c:v>724.12360000000001</c:v>
                </c:pt>
                <c:pt idx="3332">
                  <c:v>723.04003999999998</c:v>
                </c:pt>
                <c:pt idx="3333">
                  <c:v>721.95654999999999</c:v>
                </c:pt>
                <c:pt idx="3334">
                  <c:v>720.87299999999993</c:v>
                </c:pt>
                <c:pt idx="3335">
                  <c:v>719.78951000000006</c:v>
                </c:pt>
                <c:pt idx="3336">
                  <c:v>718.70600999999999</c:v>
                </c:pt>
                <c:pt idx="3337">
                  <c:v>717.62245999999993</c:v>
                </c:pt>
                <c:pt idx="3338">
                  <c:v>716.53896999999995</c:v>
                </c:pt>
                <c:pt idx="3339">
                  <c:v>715.45541000000003</c:v>
                </c:pt>
                <c:pt idx="3340">
                  <c:v>714.37192000000005</c:v>
                </c:pt>
                <c:pt idx="3341">
                  <c:v>713.28836999999999</c:v>
                </c:pt>
                <c:pt idx="3342">
                  <c:v>712.20487000000003</c:v>
                </c:pt>
                <c:pt idx="3343">
                  <c:v>711.12131999999997</c:v>
                </c:pt>
                <c:pt idx="3344">
                  <c:v>710.03782999999999</c:v>
                </c:pt>
                <c:pt idx="3345">
                  <c:v>708.95426999999995</c:v>
                </c:pt>
                <c:pt idx="3346">
                  <c:v>707.87078000000008</c:v>
                </c:pt>
                <c:pt idx="3347">
                  <c:v>706.78723000000002</c:v>
                </c:pt>
                <c:pt idx="3348">
                  <c:v>705.70374000000004</c:v>
                </c:pt>
                <c:pt idx="3349">
                  <c:v>704.62018</c:v>
                </c:pt>
                <c:pt idx="3350">
                  <c:v>703.53668999999991</c:v>
                </c:pt>
                <c:pt idx="3351">
                  <c:v>702.45314000000008</c:v>
                </c:pt>
                <c:pt idx="3352">
                  <c:v>701.36964</c:v>
                </c:pt>
                <c:pt idx="3353">
                  <c:v>700.28608999999994</c:v>
                </c:pt>
                <c:pt idx="3354">
                  <c:v>699.20259999999996</c:v>
                </c:pt>
                <c:pt idx="3355">
                  <c:v>698.1191</c:v>
                </c:pt>
                <c:pt idx="3356">
                  <c:v>697.03554999999994</c:v>
                </c:pt>
                <c:pt idx="3357">
                  <c:v>695.95205999999996</c:v>
                </c:pt>
                <c:pt idx="3358">
                  <c:v>694.86851000000001</c:v>
                </c:pt>
                <c:pt idx="3359">
                  <c:v>693.78501000000006</c:v>
                </c:pt>
                <c:pt idx="3360">
                  <c:v>692.70146</c:v>
                </c:pt>
                <c:pt idx="3361">
                  <c:v>691.61797000000001</c:v>
                </c:pt>
                <c:pt idx="3362">
                  <c:v>690.53441000000009</c:v>
                </c:pt>
                <c:pt idx="3363">
                  <c:v>689.45092</c:v>
                </c:pt>
                <c:pt idx="3364">
                  <c:v>688.36737000000005</c:v>
                </c:pt>
                <c:pt idx="3365">
                  <c:v>687.28386999999998</c:v>
                </c:pt>
                <c:pt idx="3366">
                  <c:v>686.20031999999992</c:v>
                </c:pt>
                <c:pt idx="3367">
                  <c:v>685.11683000000005</c:v>
                </c:pt>
                <c:pt idx="3368">
                  <c:v>684.03327000000002</c:v>
                </c:pt>
                <c:pt idx="3369">
                  <c:v>682.94977999999992</c:v>
                </c:pt>
                <c:pt idx="3370">
                  <c:v>681.86622999999997</c:v>
                </c:pt>
                <c:pt idx="3371">
                  <c:v>680.7827400000001</c:v>
                </c:pt>
                <c:pt idx="3372">
                  <c:v>679.69924000000003</c:v>
                </c:pt>
                <c:pt idx="3373">
                  <c:v>678.61568999999997</c:v>
                </c:pt>
                <c:pt idx="3374">
                  <c:v>677.53219999999999</c:v>
                </c:pt>
                <c:pt idx="3375">
                  <c:v>676.44864000000007</c:v>
                </c:pt>
                <c:pt idx="3376">
                  <c:v>675.36514999999997</c:v>
                </c:pt>
                <c:pt idx="3377">
                  <c:v>674.28160000000003</c:v>
                </c:pt>
                <c:pt idx="3378">
                  <c:v>673.19810000000007</c:v>
                </c:pt>
                <c:pt idx="3379">
                  <c:v>672.11455000000001</c:v>
                </c:pt>
                <c:pt idx="3380">
                  <c:v>671.03106000000002</c:v>
                </c:pt>
                <c:pt idx="3381">
                  <c:v>669.94749999999999</c:v>
                </c:pt>
                <c:pt idx="3382">
                  <c:v>668.86401000000001</c:v>
                </c:pt>
                <c:pt idx="3383">
                  <c:v>667.78046000000006</c:v>
                </c:pt>
                <c:pt idx="3384">
                  <c:v>666.69697000000008</c:v>
                </c:pt>
                <c:pt idx="3385">
                  <c:v>665.61340999999993</c:v>
                </c:pt>
                <c:pt idx="3386">
                  <c:v>664.52991999999995</c:v>
                </c:pt>
                <c:pt idx="3387">
                  <c:v>663.44637</c:v>
                </c:pt>
                <c:pt idx="3388">
                  <c:v>662.36287000000004</c:v>
                </c:pt>
                <c:pt idx="3389">
                  <c:v>661.27931999999998</c:v>
                </c:pt>
                <c:pt idx="3390">
                  <c:v>660.19583</c:v>
                </c:pt>
                <c:pt idx="3391">
                  <c:v>659.11233000000004</c:v>
                </c:pt>
                <c:pt idx="3392">
                  <c:v>658.02877999999998</c:v>
                </c:pt>
                <c:pt idx="3393">
                  <c:v>656.94529</c:v>
                </c:pt>
                <c:pt idx="3394">
                  <c:v>655.86173999999994</c:v>
                </c:pt>
                <c:pt idx="3395">
                  <c:v>654.77823999999998</c:v>
                </c:pt>
                <c:pt idx="3396">
                  <c:v>653.69469000000004</c:v>
                </c:pt>
                <c:pt idx="3397">
                  <c:v>652.61119999999994</c:v>
                </c:pt>
                <c:pt idx="3398">
                  <c:v>651.52764000000002</c:v>
                </c:pt>
                <c:pt idx="3399">
                  <c:v>650.44415000000004</c:v>
                </c:pt>
                <c:pt idx="3400">
                  <c:v>649.36059999999998</c:v>
                </c:pt>
                <c:pt idx="3401">
                  <c:v>648.27710000000002</c:v>
                </c:pt>
                <c:pt idx="3402">
                  <c:v>647.19354999999996</c:v>
                </c:pt>
                <c:pt idx="3403">
                  <c:v>646.11006000000009</c:v>
                </c:pt>
                <c:pt idx="3404">
                  <c:v>645.02649999999994</c:v>
                </c:pt>
                <c:pt idx="3405">
                  <c:v>643.94300999999996</c:v>
                </c:pt>
                <c:pt idx="3406">
                  <c:v>642.85946000000001</c:v>
                </c:pt>
                <c:pt idx="3407">
                  <c:v>641.77597000000003</c:v>
                </c:pt>
                <c:pt idx="3408">
                  <c:v>640.69241</c:v>
                </c:pt>
                <c:pt idx="3409">
                  <c:v>639.60892000000001</c:v>
                </c:pt>
                <c:pt idx="3410">
                  <c:v>638.52542999999991</c:v>
                </c:pt>
                <c:pt idx="3411">
                  <c:v>637.44186999999999</c:v>
                </c:pt>
                <c:pt idx="3412">
                  <c:v>636.35838000000001</c:v>
                </c:pt>
                <c:pt idx="3413">
                  <c:v>635.27482999999995</c:v>
                </c:pt>
                <c:pt idx="3414">
                  <c:v>634.19133000000011</c:v>
                </c:pt>
                <c:pt idx="3415">
                  <c:v>633.10778000000005</c:v>
                </c:pt>
                <c:pt idx="3416">
                  <c:v>632.02429000000006</c:v>
                </c:pt>
                <c:pt idx="3417">
                  <c:v>630.94074000000001</c:v>
                </c:pt>
                <c:pt idx="3418">
                  <c:v>629.85723999999993</c:v>
                </c:pt>
                <c:pt idx="3419">
                  <c:v>628.7736900000001</c:v>
                </c:pt>
                <c:pt idx="3420">
                  <c:v>627.6902</c:v>
                </c:pt>
                <c:pt idx="3421">
                  <c:v>626.60663999999997</c:v>
                </c:pt>
                <c:pt idx="3422">
                  <c:v>625.52314999999999</c:v>
                </c:pt>
                <c:pt idx="3423">
                  <c:v>624.43959999999993</c:v>
                </c:pt>
                <c:pt idx="3424">
                  <c:v>623.35609999999997</c:v>
                </c:pt>
                <c:pt idx="3425">
                  <c:v>622.27255000000002</c:v>
                </c:pt>
                <c:pt idx="3426">
                  <c:v>621.18905999999993</c:v>
                </c:pt>
                <c:pt idx="3427">
                  <c:v>620.10555999999997</c:v>
                </c:pt>
                <c:pt idx="3428">
                  <c:v>619.02201000000002</c:v>
                </c:pt>
                <c:pt idx="3429">
                  <c:v>617.93852000000004</c:v>
                </c:pt>
                <c:pt idx="3430">
                  <c:v>616.85496999999998</c:v>
                </c:pt>
                <c:pt idx="3431">
                  <c:v>615.77147000000002</c:v>
                </c:pt>
                <c:pt idx="3432">
                  <c:v>614.68792000000008</c:v>
                </c:pt>
                <c:pt idx="3433">
                  <c:v>613.60442999999998</c:v>
                </c:pt>
                <c:pt idx="3434">
                  <c:v>612.52086999999995</c:v>
                </c:pt>
                <c:pt idx="3435">
                  <c:v>611.43738000000008</c:v>
                </c:pt>
                <c:pt idx="3436">
                  <c:v>610.35383000000002</c:v>
                </c:pt>
                <c:pt idx="3437">
                  <c:v>609.27032999999994</c:v>
                </c:pt>
                <c:pt idx="3438">
                  <c:v>608.18678</c:v>
                </c:pt>
                <c:pt idx="3439">
                  <c:v>607.10329000000002</c:v>
                </c:pt>
                <c:pt idx="3440">
                  <c:v>606.01974000000007</c:v>
                </c:pt>
                <c:pt idx="3441">
                  <c:v>604.93624</c:v>
                </c:pt>
                <c:pt idx="3442">
                  <c:v>603.85268999999994</c:v>
                </c:pt>
                <c:pt idx="3443">
                  <c:v>602.76919999999996</c:v>
                </c:pt>
                <c:pt idx="3444">
                  <c:v>601.68564000000003</c:v>
                </c:pt>
                <c:pt idx="3445">
                  <c:v>600.60214999999994</c:v>
                </c:pt>
                <c:pt idx="3446">
                  <c:v>599.51865999999995</c:v>
                </c:pt>
                <c:pt idx="3447">
                  <c:v>598.43510000000003</c:v>
                </c:pt>
                <c:pt idx="3448">
                  <c:v>597.35161000000005</c:v>
                </c:pt>
                <c:pt idx="3449">
                  <c:v>596.26805999999999</c:v>
                </c:pt>
                <c:pt idx="3450">
                  <c:v>595.18455999999992</c:v>
                </c:pt>
                <c:pt idx="3451">
                  <c:v>594.10101000000009</c:v>
                </c:pt>
                <c:pt idx="3452">
                  <c:v>593.01751999999999</c:v>
                </c:pt>
                <c:pt idx="3453">
                  <c:v>591.93397000000004</c:v>
                </c:pt>
                <c:pt idx="3454">
                  <c:v>590.85046999999997</c:v>
                </c:pt>
                <c:pt idx="3455">
                  <c:v>589.76692000000003</c:v>
                </c:pt>
                <c:pt idx="3456">
                  <c:v>588.68343000000004</c:v>
                </c:pt>
                <c:pt idx="3457">
                  <c:v>587.59987000000001</c:v>
                </c:pt>
                <c:pt idx="3458">
                  <c:v>586.51637999999991</c:v>
                </c:pt>
                <c:pt idx="3459">
                  <c:v>585.43282999999997</c:v>
                </c:pt>
                <c:pt idx="3460">
                  <c:v>584.34933000000001</c:v>
                </c:pt>
                <c:pt idx="3461">
                  <c:v>583.26577999999995</c:v>
                </c:pt>
                <c:pt idx="3462">
                  <c:v>582.18228999999997</c:v>
                </c:pt>
                <c:pt idx="3463">
                  <c:v>581.09879000000001</c:v>
                </c:pt>
                <c:pt idx="3464">
                  <c:v>580.01524000000006</c:v>
                </c:pt>
                <c:pt idx="3465">
                  <c:v>578.93174999999997</c:v>
                </c:pt>
                <c:pt idx="3466">
                  <c:v>577.84820000000002</c:v>
                </c:pt>
                <c:pt idx="3467">
                  <c:v>576.76470000000006</c:v>
                </c:pt>
                <c:pt idx="3468">
                  <c:v>575.68115</c:v>
                </c:pt>
                <c:pt idx="3469">
                  <c:v>574.59766000000002</c:v>
                </c:pt>
                <c:pt idx="3470">
                  <c:v>573.51409999999998</c:v>
                </c:pt>
                <c:pt idx="3471">
                  <c:v>572.43061</c:v>
                </c:pt>
                <c:pt idx="3472">
                  <c:v>571.34706000000006</c:v>
                </c:pt>
                <c:pt idx="3473">
                  <c:v>570.26355999999998</c:v>
                </c:pt>
                <c:pt idx="3474">
                  <c:v>569.18000999999992</c:v>
                </c:pt>
                <c:pt idx="3475">
                  <c:v>568.09651999999994</c:v>
                </c:pt>
                <c:pt idx="3476">
                  <c:v>567.01297</c:v>
                </c:pt>
                <c:pt idx="3477">
                  <c:v>565.92947000000004</c:v>
                </c:pt>
                <c:pt idx="3478">
                  <c:v>564.84591999999998</c:v>
                </c:pt>
                <c:pt idx="3479">
                  <c:v>563.76242999999999</c:v>
                </c:pt>
                <c:pt idx="3480">
                  <c:v>562.67887000000007</c:v>
                </c:pt>
                <c:pt idx="3481">
                  <c:v>561.59537999999998</c:v>
                </c:pt>
                <c:pt idx="3482">
                  <c:v>560.51188999999999</c:v>
                </c:pt>
                <c:pt idx="3483">
                  <c:v>559.42833000000007</c:v>
                </c:pt>
                <c:pt idx="3484">
                  <c:v>558.34483999999998</c:v>
                </c:pt>
                <c:pt idx="3485">
                  <c:v>557.26129000000003</c:v>
                </c:pt>
                <c:pt idx="3486">
                  <c:v>556.17778999999996</c:v>
                </c:pt>
                <c:pt idx="3487">
                  <c:v>555.09424000000001</c:v>
                </c:pt>
                <c:pt idx="3488">
                  <c:v>554.01075000000003</c:v>
                </c:pt>
                <c:pt idx="3489">
                  <c:v>552.92719999999997</c:v>
                </c:pt>
                <c:pt idx="3490">
                  <c:v>551.84370000000001</c:v>
                </c:pt>
                <c:pt idx="3491">
                  <c:v>550.76014999999995</c:v>
                </c:pt>
                <c:pt idx="3492">
                  <c:v>549.67666000000008</c:v>
                </c:pt>
                <c:pt idx="3493">
                  <c:v>548.59309999999994</c:v>
                </c:pt>
                <c:pt idx="3494">
                  <c:v>547.50960999999995</c:v>
                </c:pt>
                <c:pt idx="3495">
                  <c:v>546.42606000000001</c:v>
                </c:pt>
                <c:pt idx="3496">
                  <c:v>545.34256000000005</c:v>
                </c:pt>
                <c:pt idx="3497">
                  <c:v>544.25900999999999</c:v>
                </c:pt>
                <c:pt idx="3498">
                  <c:v>543.17552000000001</c:v>
                </c:pt>
                <c:pt idx="3499">
                  <c:v>542.09196999999995</c:v>
                </c:pt>
                <c:pt idx="3500">
                  <c:v>541.00846999999999</c:v>
                </c:pt>
                <c:pt idx="3501">
                  <c:v>539.92498000000001</c:v>
                </c:pt>
                <c:pt idx="3502">
                  <c:v>538.84142999999995</c:v>
                </c:pt>
                <c:pt idx="3503">
                  <c:v>537.7579300000001</c:v>
                </c:pt>
                <c:pt idx="3504">
                  <c:v>536.67438000000004</c:v>
                </c:pt>
                <c:pt idx="3505">
                  <c:v>535.59089000000006</c:v>
                </c:pt>
                <c:pt idx="3506">
                  <c:v>534.50732999999991</c:v>
                </c:pt>
                <c:pt idx="3507">
                  <c:v>533.42383999999993</c:v>
                </c:pt>
                <c:pt idx="3508">
                  <c:v>532.3402900000001</c:v>
                </c:pt>
                <c:pt idx="3509">
                  <c:v>531.25679000000002</c:v>
                </c:pt>
                <c:pt idx="3510">
                  <c:v>530.17323999999996</c:v>
                </c:pt>
                <c:pt idx="3511">
                  <c:v>529.08974999999998</c:v>
                </c:pt>
                <c:pt idx="3512">
                  <c:v>528.00620000000004</c:v>
                </c:pt>
                <c:pt idx="3513">
                  <c:v>526.92269999999996</c:v>
                </c:pt>
                <c:pt idx="3514">
                  <c:v>525.83915000000002</c:v>
                </c:pt>
                <c:pt idx="3515">
                  <c:v>524.75565999999992</c:v>
                </c:pt>
                <c:pt idx="3516">
                  <c:v>523.6721</c:v>
                </c:pt>
                <c:pt idx="3517">
                  <c:v>522.58861000000002</c:v>
                </c:pt>
                <c:pt idx="3518">
                  <c:v>521.50512000000003</c:v>
                </c:pt>
                <c:pt idx="3519">
                  <c:v>520.42156</c:v>
                </c:pt>
                <c:pt idx="3520">
                  <c:v>519.33807000000002</c:v>
                </c:pt>
                <c:pt idx="3521">
                  <c:v>518.25452000000007</c:v>
                </c:pt>
                <c:pt idx="3522">
                  <c:v>517.17102999999997</c:v>
                </c:pt>
                <c:pt idx="3523">
                  <c:v>516.08746999999994</c:v>
                </c:pt>
                <c:pt idx="3524">
                  <c:v>515.00398000000007</c:v>
                </c:pt>
                <c:pt idx="3525">
                  <c:v>513.92043000000001</c:v>
                </c:pt>
                <c:pt idx="3526">
                  <c:v>512.83692999999994</c:v>
                </c:pt>
                <c:pt idx="3527">
                  <c:v>511.75338000000005</c:v>
                </c:pt>
                <c:pt idx="3528">
                  <c:v>510.66988999999995</c:v>
                </c:pt>
                <c:pt idx="3529">
                  <c:v>509.58632999999998</c:v>
                </c:pt>
                <c:pt idx="3530">
                  <c:v>508.50283999999999</c:v>
                </c:pt>
                <c:pt idx="3531">
                  <c:v>507.41928999999999</c:v>
                </c:pt>
                <c:pt idx="3532">
                  <c:v>506.33578999999997</c:v>
                </c:pt>
                <c:pt idx="3533">
                  <c:v>505.25224000000003</c:v>
                </c:pt>
                <c:pt idx="3534">
                  <c:v>504.16875000000005</c:v>
                </c:pt>
                <c:pt idx="3535">
                  <c:v>503.08519999999999</c:v>
                </c:pt>
                <c:pt idx="3536">
                  <c:v>502.00169999999997</c:v>
                </c:pt>
                <c:pt idx="3537">
                  <c:v>500.91821000000004</c:v>
                </c:pt>
                <c:pt idx="3538">
                  <c:v>499.83465999999999</c:v>
                </c:pt>
                <c:pt idx="3539">
                  <c:v>498.75112999999999</c:v>
                </c:pt>
                <c:pt idx="3540">
                  <c:v>497.66760999999997</c:v>
                </c:pt>
                <c:pt idx="3541">
                  <c:v>496.58409</c:v>
                </c:pt>
                <c:pt idx="3542">
                  <c:v>495.50055999999995</c:v>
                </c:pt>
                <c:pt idx="3543">
                  <c:v>494.41703999999999</c:v>
                </c:pt>
                <c:pt idx="3544">
                  <c:v>493.33352000000002</c:v>
                </c:pt>
                <c:pt idx="3545">
                  <c:v>492.25002999999998</c:v>
                </c:pt>
                <c:pt idx="3546">
                  <c:v>491.16649999999998</c:v>
                </c:pt>
                <c:pt idx="3547">
                  <c:v>490.08298000000002</c:v>
                </c:pt>
                <c:pt idx="3548">
                  <c:v>488.99946</c:v>
                </c:pt>
                <c:pt idx="3549">
                  <c:v>487.91593</c:v>
                </c:pt>
                <c:pt idx="3550">
                  <c:v>486.83240999999998</c:v>
                </c:pt>
                <c:pt idx="3551">
                  <c:v>485.74888999999996</c:v>
                </c:pt>
                <c:pt idx="3552">
                  <c:v>484.66535999999996</c:v>
                </c:pt>
                <c:pt idx="3553">
                  <c:v>483.58184</c:v>
                </c:pt>
                <c:pt idx="3554">
                  <c:v>482.49831999999998</c:v>
                </c:pt>
                <c:pt idx="3555">
                  <c:v>481.41478999999998</c:v>
                </c:pt>
                <c:pt idx="3556">
                  <c:v>480.33126999999996</c:v>
                </c:pt>
                <c:pt idx="3557">
                  <c:v>479.24775</c:v>
                </c:pt>
                <c:pt idx="3558">
                  <c:v>478.16423000000003</c:v>
                </c:pt>
                <c:pt idx="3559">
                  <c:v>477.08070000000004</c:v>
                </c:pt>
                <c:pt idx="3560">
                  <c:v>475.99718000000001</c:v>
                </c:pt>
                <c:pt idx="3561">
                  <c:v>474.91365999999999</c:v>
                </c:pt>
                <c:pt idx="3562">
                  <c:v>473.83013</c:v>
                </c:pt>
                <c:pt idx="3563">
                  <c:v>472.74664000000001</c:v>
                </c:pt>
                <c:pt idx="3564">
                  <c:v>471.66311999999999</c:v>
                </c:pt>
                <c:pt idx="3565">
                  <c:v>470.57959</c:v>
                </c:pt>
                <c:pt idx="3566">
                  <c:v>469.49606999999997</c:v>
                </c:pt>
                <c:pt idx="3567">
                  <c:v>468.41255000000001</c:v>
                </c:pt>
                <c:pt idx="3568">
                  <c:v>467.32902999999999</c:v>
                </c:pt>
                <c:pt idx="3569">
                  <c:v>466.24549999999999</c:v>
                </c:pt>
                <c:pt idx="3570">
                  <c:v>465.16197999999997</c:v>
                </c:pt>
                <c:pt idx="3571">
                  <c:v>464.07846000000001</c:v>
                </c:pt>
                <c:pt idx="3572">
                  <c:v>462.99493000000001</c:v>
                </c:pt>
                <c:pt idx="3573">
                  <c:v>461.91141000000005</c:v>
                </c:pt>
                <c:pt idx="3574">
                  <c:v>460.82789000000002</c:v>
                </c:pt>
                <c:pt idx="3575">
                  <c:v>459.74436000000003</c:v>
                </c:pt>
                <c:pt idx="3576">
                  <c:v>458.66084000000001</c:v>
                </c:pt>
                <c:pt idx="3577">
                  <c:v>457.57731999999999</c:v>
                </c:pt>
                <c:pt idx="3578">
                  <c:v>456.49378999999999</c:v>
                </c:pt>
                <c:pt idx="3579">
                  <c:v>455.41027000000003</c:v>
                </c:pt>
                <c:pt idx="3580">
                  <c:v>454.32675</c:v>
                </c:pt>
                <c:pt idx="3581">
                  <c:v>453.24322999999998</c:v>
                </c:pt>
                <c:pt idx="3582">
                  <c:v>452.15972999999997</c:v>
                </c:pt>
                <c:pt idx="3583">
                  <c:v>451.07621</c:v>
                </c:pt>
                <c:pt idx="3584">
                  <c:v>449.99268999999998</c:v>
                </c:pt>
                <c:pt idx="3585">
                  <c:v>448.90915999999999</c:v>
                </c:pt>
                <c:pt idx="3586">
                  <c:v>447.82564000000002</c:v>
                </c:pt>
                <c:pt idx="3587">
                  <c:v>446.74212</c:v>
                </c:pt>
                <c:pt idx="3588">
                  <c:v>445.65859</c:v>
                </c:pt>
                <c:pt idx="3589">
                  <c:v>444.57507000000004</c:v>
                </c:pt>
                <c:pt idx="3590">
                  <c:v>443.49155000000002</c:v>
                </c:pt>
                <c:pt idx="3591">
                  <c:v>442.40803</c:v>
                </c:pt>
                <c:pt idx="3592">
                  <c:v>441.3245</c:v>
                </c:pt>
                <c:pt idx="3593">
                  <c:v>440.24097999999998</c:v>
                </c:pt>
                <c:pt idx="3594">
                  <c:v>439.15746000000001</c:v>
                </c:pt>
                <c:pt idx="3595">
                  <c:v>438.07393000000002</c:v>
                </c:pt>
                <c:pt idx="3596">
                  <c:v>436.99041</c:v>
                </c:pt>
                <c:pt idx="3597">
                  <c:v>435.90688999999998</c:v>
                </c:pt>
                <c:pt idx="3598">
                  <c:v>434.82335999999998</c:v>
                </c:pt>
                <c:pt idx="3599">
                  <c:v>433.73984000000002</c:v>
                </c:pt>
                <c:pt idx="3600">
                  <c:v>432.65635000000003</c:v>
                </c:pt>
                <c:pt idx="3601">
                  <c:v>431.57282000000004</c:v>
                </c:pt>
                <c:pt idx="3602">
                  <c:v>430.48930000000001</c:v>
                </c:pt>
                <c:pt idx="3603">
                  <c:v>429.40577999999999</c:v>
                </c:pt>
                <c:pt idx="3604">
                  <c:v>428.32226000000003</c:v>
                </c:pt>
                <c:pt idx="3605">
                  <c:v>427.23873000000003</c:v>
                </c:pt>
                <c:pt idx="3606">
                  <c:v>426.15521000000001</c:v>
                </c:pt>
                <c:pt idx="3607">
                  <c:v>425.07168999999999</c:v>
                </c:pt>
                <c:pt idx="3608">
                  <c:v>423.98815999999999</c:v>
                </c:pt>
                <c:pt idx="3609">
                  <c:v>422.90463999999997</c:v>
                </c:pt>
                <c:pt idx="3610">
                  <c:v>421.82112000000001</c:v>
                </c:pt>
                <c:pt idx="3611">
                  <c:v>420.73759000000001</c:v>
                </c:pt>
                <c:pt idx="3612">
                  <c:v>419.65406999999999</c:v>
                </c:pt>
                <c:pt idx="3613">
                  <c:v>418.57054999999997</c:v>
                </c:pt>
                <c:pt idx="3614">
                  <c:v>417.48703</c:v>
                </c:pt>
                <c:pt idx="3615">
                  <c:v>416.40350000000001</c:v>
                </c:pt>
                <c:pt idx="3616">
                  <c:v>415.31997999999999</c:v>
                </c:pt>
                <c:pt idx="3617">
                  <c:v>414.23645999999997</c:v>
                </c:pt>
                <c:pt idx="3618">
                  <c:v>413.15296000000001</c:v>
                </c:pt>
                <c:pt idx="3619">
                  <c:v>412.06943999999999</c:v>
                </c:pt>
                <c:pt idx="3620">
                  <c:v>410.98592000000002</c:v>
                </c:pt>
                <c:pt idx="3621">
                  <c:v>409.90239000000003</c:v>
                </c:pt>
                <c:pt idx="3622">
                  <c:v>408.81887</c:v>
                </c:pt>
                <c:pt idx="3623">
                  <c:v>407.73534999999998</c:v>
                </c:pt>
                <c:pt idx="3624">
                  <c:v>406.65181999999999</c:v>
                </c:pt>
                <c:pt idx="3625">
                  <c:v>405.56829999999997</c:v>
                </c:pt>
                <c:pt idx="3626">
                  <c:v>404.48478</c:v>
                </c:pt>
                <c:pt idx="3627">
                  <c:v>403.40125999999998</c:v>
                </c:pt>
                <c:pt idx="3628">
                  <c:v>402.31772999999998</c:v>
                </c:pt>
                <c:pt idx="3629">
                  <c:v>401.23420999999996</c:v>
                </c:pt>
                <c:pt idx="3630">
                  <c:v>400.15069</c:v>
                </c:pt>
                <c:pt idx="3631">
                  <c:v>399.06716</c:v>
                </c:pt>
                <c:pt idx="3632">
                  <c:v>397.98364000000004</c:v>
                </c:pt>
                <c:pt idx="3633">
                  <c:v>396.90012000000002</c:v>
                </c:pt>
                <c:pt idx="3634">
                  <c:v>395.81659000000002</c:v>
                </c:pt>
                <c:pt idx="3635">
                  <c:v>394.73307</c:v>
                </c:pt>
                <c:pt idx="3636">
                  <c:v>393.64958000000001</c:v>
                </c:pt>
                <c:pt idx="3637">
                  <c:v>392.56605999999999</c:v>
                </c:pt>
                <c:pt idx="3638">
                  <c:v>391.48253</c:v>
                </c:pt>
                <c:pt idx="3639">
                  <c:v>390.39900999999998</c:v>
                </c:pt>
                <c:pt idx="3640">
                  <c:v>389.31549000000001</c:v>
                </c:pt>
                <c:pt idx="3641">
                  <c:v>388.23196000000002</c:v>
                </c:pt>
                <c:pt idx="3642">
                  <c:v>387.14843999999999</c:v>
                </c:pt>
                <c:pt idx="3643">
                  <c:v>386.06491999999997</c:v>
                </c:pt>
                <c:pt idx="3644">
                  <c:v>384.98138999999998</c:v>
                </c:pt>
                <c:pt idx="3645">
                  <c:v>383.89786999999995</c:v>
                </c:pt>
                <c:pt idx="3646">
                  <c:v>382.81435000000005</c:v>
                </c:pt>
                <c:pt idx="3647">
                  <c:v>381.73082000000005</c:v>
                </c:pt>
                <c:pt idx="3648">
                  <c:v>380.64730000000003</c:v>
                </c:pt>
                <c:pt idx="3649">
                  <c:v>379.56378000000001</c:v>
                </c:pt>
                <c:pt idx="3650">
                  <c:v>378.48025999999999</c:v>
                </c:pt>
                <c:pt idx="3651">
                  <c:v>377.39672999999999</c:v>
                </c:pt>
                <c:pt idx="3652">
                  <c:v>376.31321000000003</c:v>
                </c:pt>
                <c:pt idx="3653">
                  <c:v>375.22969000000001</c:v>
                </c:pt>
                <c:pt idx="3654">
                  <c:v>374.14618999999999</c:v>
                </c:pt>
                <c:pt idx="3655">
                  <c:v>373.06266999999997</c:v>
                </c:pt>
                <c:pt idx="3656">
                  <c:v>371.97915</c:v>
                </c:pt>
                <c:pt idx="3657">
                  <c:v>370.89562000000001</c:v>
                </c:pt>
                <c:pt idx="3658">
                  <c:v>369.81209999999999</c:v>
                </c:pt>
                <c:pt idx="3659">
                  <c:v>368.72857999999997</c:v>
                </c:pt>
                <c:pt idx="3660">
                  <c:v>367.64506</c:v>
                </c:pt>
                <c:pt idx="3661">
                  <c:v>366.56153</c:v>
                </c:pt>
                <c:pt idx="3662">
                  <c:v>365.47801000000004</c:v>
                </c:pt>
                <c:pt idx="3663">
                  <c:v>364.39449000000002</c:v>
                </c:pt>
                <c:pt idx="3664">
                  <c:v>363.31096000000002</c:v>
                </c:pt>
                <c:pt idx="3665">
                  <c:v>362.22744</c:v>
                </c:pt>
                <c:pt idx="3666">
                  <c:v>361.14391999999998</c:v>
                </c:pt>
                <c:pt idx="3667">
                  <c:v>360.06038999999998</c:v>
                </c:pt>
                <c:pt idx="3668">
                  <c:v>358.97687000000002</c:v>
                </c:pt>
                <c:pt idx="3669">
                  <c:v>357.89335</c:v>
                </c:pt>
                <c:pt idx="3670">
                  <c:v>356.80982</c:v>
                </c:pt>
                <c:pt idx="3671">
                  <c:v>355.72629999999998</c:v>
                </c:pt>
                <c:pt idx="3672">
                  <c:v>354.64281</c:v>
                </c:pt>
                <c:pt idx="3673">
                  <c:v>353.55929000000003</c:v>
                </c:pt>
                <c:pt idx="3674">
                  <c:v>352.47576000000004</c:v>
                </c:pt>
                <c:pt idx="3675">
                  <c:v>351.39224000000002</c:v>
                </c:pt>
                <c:pt idx="3676">
                  <c:v>350.30871999999999</c:v>
                </c:pt>
                <c:pt idx="3677">
                  <c:v>349.22519</c:v>
                </c:pt>
                <c:pt idx="3678">
                  <c:v>348.14167000000003</c:v>
                </c:pt>
                <c:pt idx="3679">
                  <c:v>347.05815000000001</c:v>
                </c:pt>
                <c:pt idx="3680">
                  <c:v>345.97462000000002</c:v>
                </c:pt>
                <c:pt idx="3681">
                  <c:v>344.89109999999999</c:v>
                </c:pt>
                <c:pt idx="3682">
                  <c:v>343.80758000000003</c:v>
                </c:pt>
                <c:pt idx="3683">
                  <c:v>342.72406000000001</c:v>
                </c:pt>
                <c:pt idx="3684">
                  <c:v>341.64053000000001</c:v>
                </c:pt>
                <c:pt idx="3685">
                  <c:v>340.55700999999999</c:v>
                </c:pt>
                <c:pt idx="3686">
                  <c:v>339.47348999999997</c:v>
                </c:pt>
                <c:pt idx="3687">
                  <c:v>338.38995999999997</c:v>
                </c:pt>
                <c:pt idx="3688">
                  <c:v>337.30644000000001</c:v>
                </c:pt>
                <c:pt idx="3689">
                  <c:v>336.22291999999999</c:v>
                </c:pt>
                <c:pt idx="3690">
                  <c:v>335.13938999999999</c:v>
                </c:pt>
                <c:pt idx="3691">
                  <c:v>334.05590000000001</c:v>
                </c:pt>
                <c:pt idx="3692">
                  <c:v>332.97237999999999</c:v>
                </c:pt>
                <c:pt idx="3693">
                  <c:v>331.88884999999999</c:v>
                </c:pt>
                <c:pt idx="3694">
                  <c:v>330.80533000000003</c:v>
                </c:pt>
                <c:pt idx="3695">
                  <c:v>329.72181</c:v>
                </c:pt>
                <c:pt idx="3696">
                  <c:v>328.63828999999998</c:v>
                </c:pt>
                <c:pt idx="3697">
                  <c:v>327.55475999999999</c:v>
                </c:pt>
                <c:pt idx="3698">
                  <c:v>326.47124000000002</c:v>
                </c:pt>
                <c:pt idx="3699">
                  <c:v>325.38772</c:v>
                </c:pt>
                <c:pt idx="3700">
                  <c:v>324.30419000000001</c:v>
                </c:pt>
                <c:pt idx="3701">
                  <c:v>323.22066999999998</c:v>
                </c:pt>
                <c:pt idx="3702">
                  <c:v>322.13714999999996</c:v>
                </c:pt>
                <c:pt idx="3703">
                  <c:v>321.05361999999997</c:v>
                </c:pt>
                <c:pt idx="3704">
                  <c:v>319.9701</c:v>
                </c:pt>
                <c:pt idx="3705">
                  <c:v>318.88657999999998</c:v>
                </c:pt>
                <c:pt idx="3706">
                  <c:v>317.80306000000002</c:v>
                </c:pt>
                <c:pt idx="3707">
                  <c:v>316.71953000000002</c:v>
                </c:pt>
                <c:pt idx="3708">
                  <c:v>315.63601</c:v>
                </c:pt>
                <c:pt idx="3709">
                  <c:v>314.55252000000002</c:v>
                </c:pt>
                <c:pt idx="3710">
                  <c:v>313.46899000000002</c:v>
                </c:pt>
                <c:pt idx="3711">
                  <c:v>312.38547</c:v>
                </c:pt>
                <c:pt idx="3712">
                  <c:v>311.30194999999998</c:v>
                </c:pt>
                <c:pt idx="3713">
                  <c:v>310.21841999999998</c:v>
                </c:pt>
                <c:pt idx="3714">
                  <c:v>309.13490000000002</c:v>
                </c:pt>
                <c:pt idx="3715">
                  <c:v>308.05137999999999</c:v>
                </c:pt>
                <c:pt idx="3716">
                  <c:v>306.96785</c:v>
                </c:pt>
                <c:pt idx="3717">
                  <c:v>305.88432999999998</c:v>
                </c:pt>
                <c:pt idx="3718">
                  <c:v>304.80080999999996</c:v>
                </c:pt>
                <c:pt idx="3719">
                  <c:v>303.71728999999999</c:v>
                </c:pt>
                <c:pt idx="3720">
                  <c:v>302.63376</c:v>
                </c:pt>
                <c:pt idx="3721">
                  <c:v>301.55024000000003</c:v>
                </c:pt>
                <c:pt idx="3722">
                  <c:v>300.46672000000001</c:v>
                </c:pt>
                <c:pt idx="3723">
                  <c:v>299.38319000000001</c:v>
                </c:pt>
                <c:pt idx="3724">
                  <c:v>298.29966999999999</c:v>
                </c:pt>
                <c:pt idx="3725">
                  <c:v>297.21615000000003</c:v>
                </c:pt>
                <c:pt idx="3726">
                  <c:v>296.13262000000003</c:v>
                </c:pt>
                <c:pt idx="3727">
                  <c:v>295.04912999999999</c:v>
                </c:pt>
                <c:pt idx="3728">
                  <c:v>293.96560999999997</c:v>
                </c:pt>
                <c:pt idx="3729">
                  <c:v>292.88207999999997</c:v>
                </c:pt>
                <c:pt idx="3730">
                  <c:v>291.79856000000001</c:v>
                </c:pt>
                <c:pt idx="3731">
                  <c:v>290.71503999999999</c:v>
                </c:pt>
                <c:pt idx="3732">
                  <c:v>289.63151999999997</c:v>
                </c:pt>
                <c:pt idx="3733">
                  <c:v>288.54798999999997</c:v>
                </c:pt>
                <c:pt idx="3734">
                  <c:v>287.46447000000001</c:v>
                </c:pt>
                <c:pt idx="3735">
                  <c:v>286.38095000000004</c:v>
                </c:pt>
                <c:pt idx="3736">
                  <c:v>285.29742000000005</c:v>
                </c:pt>
                <c:pt idx="3737">
                  <c:v>284.21390000000002</c:v>
                </c:pt>
                <c:pt idx="3738">
                  <c:v>283.13038</c:v>
                </c:pt>
                <c:pt idx="3739">
                  <c:v>282.04685000000001</c:v>
                </c:pt>
                <c:pt idx="3740">
                  <c:v>280.96332999999998</c:v>
                </c:pt>
                <c:pt idx="3741">
                  <c:v>279.87981000000002</c:v>
                </c:pt>
                <c:pt idx="3742">
                  <c:v>278.79629</c:v>
                </c:pt>
                <c:pt idx="3743">
                  <c:v>277.71276</c:v>
                </c:pt>
                <c:pt idx="3744">
                  <c:v>276.62923999999998</c:v>
                </c:pt>
                <c:pt idx="3745">
                  <c:v>275.54575</c:v>
                </c:pt>
                <c:pt idx="3746">
                  <c:v>274.46222</c:v>
                </c:pt>
                <c:pt idx="3747">
                  <c:v>273.37869999999998</c:v>
                </c:pt>
                <c:pt idx="3748">
                  <c:v>272.29518000000002</c:v>
                </c:pt>
                <c:pt idx="3749">
                  <c:v>271.21165000000002</c:v>
                </c:pt>
                <c:pt idx="3750">
                  <c:v>270.12813</c:v>
                </c:pt>
                <c:pt idx="3751">
                  <c:v>269.04461000000003</c:v>
                </c:pt>
                <c:pt idx="3752">
                  <c:v>267.96108000000004</c:v>
                </c:pt>
                <c:pt idx="3753">
                  <c:v>266.87756000000002</c:v>
                </c:pt>
                <c:pt idx="3754">
                  <c:v>265.79404</c:v>
                </c:pt>
                <c:pt idx="3755">
                  <c:v>264.71052000000003</c:v>
                </c:pt>
                <c:pt idx="3756">
                  <c:v>263.62698999999998</c:v>
                </c:pt>
                <c:pt idx="3757">
                  <c:v>262.54347000000001</c:v>
                </c:pt>
                <c:pt idx="3758">
                  <c:v>261.45994999999999</c:v>
                </c:pt>
                <c:pt idx="3759">
                  <c:v>260.37642</c:v>
                </c:pt>
                <c:pt idx="3760">
                  <c:v>259.29289999999997</c:v>
                </c:pt>
                <c:pt idx="3761">
                  <c:v>258.20938000000001</c:v>
                </c:pt>
                <c:pt idx="3762">
                  <c:v>257.12585000000001</c:v>
                </c:pt>
                <c:pt idx="3763">
                  <c:v>256.04236000000003</c:v>
                </c:pt>
                <c:pt idx="3764">
                  <c:v>254.95884000000001</c:v>
                </c:pt>
                <c:pt idx="3765">
                  <c:v>253.87532000000002</c:v>
                </c:pt>
                <c:pt idx="3766">
                  <c:v>252.79179000000002</c:v>
                </c:pt>
                <c:pt idx="3767">
                  <c:v>251.70827</c:v>
                </c:pt>
                <c:pt idx="3768">
                  <c:v>250.62475000000001</c:v>
                </c:pt>
                <c:pt idx="3769">
                  <c:v>249.54122000000001</c:v>
                </c:pt>
                <c:pt idx="3770">
                  <c:v>248.45770000000002</c:v>
                </c:pt>
                <c:pt idx="3771">
                  <c:v>247.37418</c:v>
                </c:pt>
                <c:pt idx="3772">
                  <c:v>246.29065</c:v>
                </c:pt>
                <c:pt idx="3773">
                  <c:v>245.20713000000001</c:v>
                </c:pt>
                <c:pt idx="3774">
                  <c:v>244.12360999999999</c:v>
                </c:pt>
                <c:pt idx="3775">
                  <c:v>243.04007999999999</c:v>
                </c:pt>
                <c:pt idx="3776">
                  <c:v>241.95656</c:v>
                </c:pt>
                <c:pt idx="3777">
                  <c:v>240.87305000000001</c:v>
                </c:pt>
                <c:pt idx="3778">
                  <c:v>239.78953000000001</c:v>
                </c:pt>
                <c:pt idx="3779">
                  <c:v>238.70600999999999</c:v>
                </c:pt>
                <c:pt idx="3780">
                  <c:v>237.62248</c:v>
                </c:pt>
                <c:pt idx="3781">
                  <c:v>236.53896</c:v>
                </c:pt>
                <c:pt idx="3782">
                  <c:v>235.45543999999998</c:v>
                </c:pt>
                <c:pt idx="3783">
                  <c:v>234.37192000000002</c:v>
                </c:pt>
                <c:pt idx="3784">
                  <c:v>233.28839000000002</c:v>
                </c:pt>
                <c:pt idx="3785">
                  <c:v>232.20487</c:v>
                </c:pt>
                <c:pt idx="3786">
                  <c:v>231.12136000000001</c:v>
                </c:pt>
                <c:pt idx="3787">
                  <c:v>230.03783999999999</c:v>
                </c:pt>
                <c:pt idx="3788">
                  <c:v>228.95432</c:v>
                </c:pt>
                <c:pt idx="3789">
                  <c:v>227.87079</c:v>
                </c:pt>
                <c:pt idx="3790">
                  <c:v>226.78727000000001</c:v>
                </c:pt>
                <c:pt idx="3791">
                  <c:v>225.70375000000001</c:v>
                </c:pt>
                <c:pt idx="3792">
                  <c:v>224.62022000000002</c:v>
                </c:pt>
                <c:pt idx="3793">
                  <c:v>223.5367</c:v>
                </c:pt>
                <c:pt idx="3794">
                  <c:v>222.45318</c:v>
                </c:pt>
                <c:pt idx="3795">
                  <c:v>221.36966999999999</c:v>
                </c:pt>
                <c:pt idx="3796">
                  <c:v>220.28614999999999</c:v>
                </c:pt>
                <c:pt idx="3797">
                  <c:v>219.20262</c:v>
                </c:pt>
                <c:pt idx="3798">
                  <c:v>218.1191</c:v>
                </c:pt>
                <c:pt idx="3799">
                  <c:v>217.03558000000001</c:v>
                </c:pt>
                <c:pt idx="3800">
                  <c:v>215.95205000000001</c:v>
                </c:pt>
                <c:pt idx="3801">
                  <c:v>214.86852999999999</c:v>
                </c:pt>
                <c:pt idx="3802">
                  <c:v>213.78501</c:v>
                </c:pt>
                <c:pt idx="3803">
                  <c:v>212.70148</c:v>
                </c:pt>
                <c:pt idx="3804">
                  <c:v>211.61798000000002</c:v>
                </c:pt>
                <c:pt idx="3805">
                  <c:v>210.53445000000002</c:v>
                </c:pt>
                <c:pt idx="3806">
                  <c:v>209.45093</c:v>
                </c:pt>
                <c:pt idx="3807">
                  <c:v>208.36741000000001</c:v>
                </c:pt>
                <c:pt idx="3808">
                  <c:v>207.28388000000001</c:v>
                </c:pt>
                <c:pt idx="3809">
                  <c:v>206.20035999999999</c:v>
                </c:pt>
                <c:pt idx="3810">
                  <c:v>205.11684</c:v>
                </c:pt>
                <c:pt idx="3811">
                  <c:v>204.03332</c:v>
                </c:pt>
                <c:pt idx="3812">
                  <c:v>202.94978999999998</c:v>
                </c:pt>
                <c:pt idx="3813">
                  <c:v>201.86628000000002</c:v>
                </c:pt>
                <c:pt idx="3814">
                  <c:v>200.78276</c:v>
                </c:pt>
                <c:pt idx="3815">
                  <c:v>199.69924</c:v>
                </c:pt>
                <c:pt idx="3816">
                  <c:v>198.61571000000001</c:v>
                </c:pt>
                <c:pt idx="3817">
                  <c:v>197.53218999999999</c:v>
                </c:pt>
                <c:pt idx="3818">
                  <c:v>196.44866999999999</c:v>
                </c:pt>
                <c:pt idx="3819">
                  <c:v>195.36515</c:v>
                </c:pt>
                <c:pt idx="3820">
                  <c:v>194.28161999999998</c:v>
                </c:pt>
                <c:pt idx="3821">
                  <c:v>193.19810000000001</c:v>
                </c:pt>
                <c:pt idx="3822">
                  <c:v>192.11458999999999</c:v>
                </c:pt>
                <c:pt idx="3823">
                  <c:v>191.03107</c:v>
                </c:pt>
                <c:pt idx="3824">
                  <c:v>189.94755000000001</c:v>
                </c:pt>
                <c:pt idx="3825">
                  <c:v>188.86401999999998</c:v>
                </c:pt>
                <c:pt idx="3826">
                  <c:v>187.78049999999999</c:v>
                </c:pt>
                <c:pt idx="3827">
                  <c:v>186.69698000000002</c:v>
                </c:pt>
                <c:pt idx="3828">
                  <c:v>185.61345</c:v>
                </c:pt>
                <c:pt idx="3829">
                  <c:v>184.52993000000001</c:v>
                </c:pt>
                <c:pt idx="3830">
                  <c:v>183.44641000000001</c:v>
                </c:pt>
                <c:pt idx="3831">
                  <c:v>182.3629</c:v>
                </c:pt>
                <c:pt idx="3832">
                  <c:v>181.27938</c:v>
                </c:pt>
                <c:pt idx="3833">
                  <c:v>180.19584999999998</c:v>
                </c:pt>
                <c:pt idx="3834">
                  <c:v>179.11232999999999</c:v>
                </c:pt>
                <c:pt idx="3835">
                  <c:v>178.02881000000002</c:v>
                </c:pt>
                <c:pt idx="3836">
                  <c:v>176.94528</c:v>
                </c:pt>
                <c:pt idx="3837">
                  <c:v>175.86176</c:v>
                </c:pt>
                <c:pt idx="3838">
                  <c:v>174.77824000000001</c:v>
                </c:pt>
                <c:pt idx="3839">
                  <c:v>173.69471000000001</c:v>
                </c:pt>
                <c:pt idx="3840">
                  <c:v>172.61118999999999</c:v>
                </c:pt>
                <c:pt idx="3841">
                  <c:v>171.52767999999998</c:v>
                </c:pt>
                <c:pt idx="3842">
                  <c:v>170.44416000000001</c:v>
                </c:pt>
                <c:pt idx="3843">
                  <c:v>169.36064000000002</c:v>
                </c:pt>
                <c:pt idx="3844">
                  <c:v>168.27710999999999</c:v>
                </c:pt>
                <c:pt idx="3845">
                  <c:v>167.19359</c:v>
                </c:pt>
                <c:pt idx="3846">
                  <c:v>166.11007000000001</c:v>
                </c:pt>
                <c:pt idx="3847">
                  <c:v>165.02654999999999</c:v>
                </c:pt>
                <c:pt idx="3848">
                  <c:v>163.94301999999999</c:v>
                </c:pt>
                <c:pt idx="3849">
                  <c:v>162.8595</c:v>
                </c:pt>
                <c:pt idx="3850">
                  <c:v>161.77599000000001</c:v>
                </c:pt>
                <c:pt idx="3851">
                  <c:v>160.69247000000001</c:v>
                </c:pt>
                <c:pt idx="3852">
                  <c:v>159.60894999999999</c:v>
                </c:pt>
                <c:pt idx="3853">
                  <c:v>158.52542</c:v>
                </c:pt>
                <c:pt idx="3854">
                  <c:v>157.4419</c:v>
                </c:pt>
                <c:pt idx="3855">
                  <c:v>156.35837999999998</c:v>
                </c:pt>
                <c:pt idx="3856">
                  <c:v>155.27484999999999</c:v>
                </c:pt>
                <c:pt idx="3857">
                  <c:v>154.19132999999999</c:v>
                </c:pt>
                <c:pt idx="3858">
                  <c:v>153.10781</c:v>
                </c:pt>
                <c:pt idx="3859">
                  <c:v>152.02430000000001</c:v>
                </c:pt>
                <c:pt idx="3860">
                  <c:v>150.94077999999999</c:v>
                </c:pt>
                <c:pt idx="3861">
                  <c:v>149.85724999999999</c:v>
                </c:pt>
                <c:pt idx="3862">
                  <c:v>148.77373</c:v>
                </c:pt>
                <c:pt idx="3863">
                  <c:v>147.69020999999998</c:v>
                </c:pt>
                <c:pt idx="3864">
                  <c:v>146.60667999999998</c:v>
                </c:pt>
                <c:pt idx="3865">
                  <c:v>145.52316000000002</c:v>
                </c:pt>
                <c:pt idx="3866">
                  <c:v>144.43964</c:v>
                </c:pt>
                <c:pt idx="3867">
                  <c:v>143.35611</c:v>
                </c:pt>
                <c:pt idx="3868">
                  <c:v>142.27260999999999</c:v>
                </c:pt>
                <c:pt idx="3869">
                  <c:v>141.18907999999999</c:v>
                </c:pt>
                <c:pt idx="3870">
                  <c:v>140.10556</c:v>
                </c:pt>
                <c:pt idx="3871">
                  <c:v>139.02204</c:v>
                </c:pt>
                <c:pt idx="3872">
                  <c:v>137.93850999999998</c:v>
                </c:pt>
                <c:pt idx="3873">
                  <c:v>136.85499000000002</c:v>
                </c:pt>
                <c:pt idx="3874">
                  <c:v>135.77146999999999</c:v>
                </c:pt>
                <c:pt idx="3875">
                  <c:v>134.68795</c:v>
                </c:pt>
                <c:pt idx="3876">
                  <c:v>133.60442</c:v>
                </c:pt>
                <c:pt idx="3877">
                  <c:v>132.52090999999999</c:v>
                </c:pt>
                <c:pt idx="3878">
                  <c:v>131.43738999999999</c:v>
                </c:pt>
                <c:pt idx="3879">
                  <c:v>130.35387</c:v>
                </c:pt>
                <c:pt idx="3880">
                  <c:v>129.27034</c:v>
                </c:pt>
                <c:pt idx="3881">
                  <c:v>128.18682000000001</c:v>
                </c:pt>
                <c:pt idx="3882">
                  <c:v>127.1033</c:v>
                </c:pt>
                <c:pt idx="3883">
                  <c:v>126.01978</c:v>
                </c:pt>
                <c:pt idx="3884">
                  <c:v>124.93625999999999</c:v>
                </c:pt>
                <c:pt idx="3885">
                  <c:v>123.85274</c:v>
                </c:pt>
                <c:pt idx="3886">
                  <c:v>122.76921</c:v>
                </c:pt>
                <c:pt idx="3887">
                  <c:v>121.68568999999999</c:v>
                </c:pt>
                <c:pt idx="3888">
                  <c:v>120.60218</c:v>
                </c:pt>
                <c:pt idx="3889">
                  <c:v>119.51865000000001</c:v>
                </c:pt>
                <c:pt idx="3890">
                  <c:v>118.43513</c:v>
                </c:pt>
                <c:pt idx="3891">
                  <c:v>117.35160999999999</c:v>
                </c:pt>
                <c:pt idx="3892">
                  <c:v>116.26808</c:v>
                </c:pt>
                <c:pt idx="3893">
                  <c:v>115.18456999999999</c:v>
                </c:pt>
                <c:pt idx="3894">
                  <c:v>114.10104</c:v>
                </c:pt>
                <c:pt idx="3895">
                  <c:v>113.01751999999999</c:v>
                </c:pt>
                <c:pt idx="3896">
                  <c:v>111.93400000000001</c:v>
                </c:pt>
                <c:pt idx="3897">
                  <c:v>110.85048</c:v>
                </c:pt>
                <c:pt idx="3898">
                  <c:v>109.76696</c:v>
                </c:pt>
                <c:pt idx="3899">
                  <c:v>108.68344</c:v>
                </c:pt>
                <c:pt idx="3900">
                  <c:v>107.59990999999999</c:v>
                </c:pt>
                <c:pt idx="3901">
                  <c:v>106.51639</c:v>
                </c:pt>
                <c:pt idx="3902">
                  <c:v>105.43288000000001</c:v>
                </c:pt>
                <c:pt idx="3903">
                  <c:v>104.34934999999999</c:v>
                </c:pt>
                <c:pt idx="3904">
                  <c:v>103.26583000000001</c:v>
                </c:pt>
                <c:pt idx="3905">
                  <c:v>102.18231</c:v>
                </c:pt>
                <c:pt idx="3906">
                  <c:v>101.09878999999999</c:v>
                </c:pt>
                <c:pt idx="3907">
                  <c:v>100.01527</c:v>
                </c:pt>
                <c:pt idx="3908">
                  <c:v>98.931745000000006</c:v>
                </c:pt>
                <c:pt idx="3909">
                  <c:v>97.848221999999993</c:v>
                </c:pt>
                <c:pt idx="3910">
                  <c:v>96.764698999999993</c:v>
                </c:pt>
                <c:pt idx="3911">
                  <c:v>95.681183000000004</c:v>
                </c:pt>
                <c:pt idx="3912">
                  <c:v>94.597660000000005</c:v>
                </c:pt>
                <c:pt idx="3913">
                  <c:v>93.514136999999991</c:v>
                </c:pt>
                <c:pt idx="3914">
                  <c:v>92.430613999999991</c:v>
                </c:pt>
                <c:pt idx="3915">
                  <c:v>91.347091000000006</c:v>
                </c:pt>
                <c:pt idx="3916">
                  <c:v>90.263575000000003</c:v>
                </c:pt>
                <c:pt idx="3917">
                  <c:v>89.180051999999989</c:v>
                </c:pt>
                <c:pt idx="3918">
                  <c:v>88.096529000000004</c:v>
                </c:pt>
                <c:pt idx="3919">
                  <c:v>87.013006000000004</c:v>
                </c:pt>
                <c:pt idx="3920">
                  <c:v>85.929490999999999</c:v>
                </c:pt>
                <c:pt idx="3921">
                  <c:v>84.845967999999999</c:v>
                </c:pt>
                <c:pt idx="3922">
                  <c:v>83.762445</c:v>
                </c:pt>
                <c:pt idx="3923">
                  <c:v>82.678922</c:v>
                </c:pt>
                <c:pt idx="3924">
                  <c:v>81.595398000000003</c:v>
                </c:pt>
                <c:pt idx="3925">
                  <c:v>80.511883000000012</c:v>
                </c:pt>
                <c:pt idx="3926">
                  <c:v>79.428359999999998</c:v>
                </c:pt>
                <c:pt idx="3927">
                  <c:v>78.344836999999998</c:v>
                </c:pt>
                <c:pt idx="3928">
                  <c:v>77.261313999999999</c:v>
                </c:pt>
                <c:pt idx="3929">
                  <c:v>76.17779800000001</c:v>
                </c:pt>
                <c:pt idx="3930">
                  <c:v>75.094274999999996</c:v>
                </c:pt>
                <c:pt idx="3931">
                  <c:v>74.010751999999997</c:v>
                </c:pt>
                <c:pt idx="3932">
                  <c:v>72.927228999999997</c:v>
                </c:pt>
                <c:pt idx="3933">
                  <c:v>71.843705999999997</c:v>
                </c:pt>
                <c:pt idx="3934">
                  <c:v>70.760189999999994</c:v>
                </c:pt>
                <c:pt idx="3935">
                  <c:v>69.676666999999995</c:v>
                </c:pt>
                <c:pt idx="3936">
                  <c:v>68.593143999999995</c:v>
                </c:pt>
                <c:pt idx="3937">
                  <c:v>67.50962100000001</c:v>
                </c:pt>
                <c:pt idx="3938">
                  <c:v>66.426106000000004</c:v>
                </c:pt>
                <c:pt idx="3939">
                  <c:v>65.342582999999991</c:v>
                </c:pt>
                <c:pt idx="3940">
                  <c:v>64.259060000000005</c:v>
                </c:pt>
                <c:pt idx="3941">
                  <c:v>63.175537000000006</c:v>
                </c:pt>
                <c:pt idx="3942">
                  <c:v>62.092016999999998</c:v>
                </c:pt>
                <c:pt idx="3943">
                  <c:v>61.008494000000006</c:v>
                </c:pt>
                <c:pt idx="3944">
                  <c:v>59.924974999999996</c:v>
                </c:pt>
                <c:pt idx="3945">
                  <c:v>58.841452000000004</c:v>
                </c:pt>
                <c:pt idx="3946">
                  <c:v>57.757932999999994</c:v>
                </c:pt>
                <c:pt idx="3947">
                  <c:v>56.674410000000002</c:v>
                </c:pt>
                <c:pt idx="3948">
                  <c:v>55.590889999999995</c:v>
                </c:pt>
                <c:pt idx="3949">
                  <c:v>54.507367000000002</c:v>
                </c:pt>
                <c:pt idx="3950">
                  <c:v>53.423843999999995</c:v>
                </c:pt>
                <c:pt idx="3951">
                  <c:v>52.340325</c:v>
                </c:pt>
                <c:pt idx="3952">
                  <c:v>51.256802</c:v>
                </c:pt>
                <c:pt idx="3953">
                  <c:v>50.173282999999998</c:v>
                </c:pt>
                <c:pt idx="3954">
                  <c:v>49.089760000000005</c:v>
                </c:pt>
                <c:pt idx="3955">
                  <c:v>48.006239999999998</c:v>
                </c:pt>
                <c:pt idx="3956">
                  <c:v>46.922717000000006</c:v>
                </c:pt>
                <c:pt idx="3957">
                  <c:v>45.839193999999999</c:v>
                </c:pt>
                <c:pt idx="3958">
                  <c:v>44.755675000000004</c:v>
                </c:pt>
                <c:pt idx="3959">
                  <c:v>43.672151999999997</c:v>
                </c:pt>
                <c:pt idx="3960">
                  <c:v>42.588633000000002</c:v>
                </c:pt>
                <c:pt idx="3961">
                  <c:v>41.505109999999995</c:v>
                </c:pt>
                <c:pt idx="3962">
                  <c:v>40.421590000000002</c:v>
                </c:pt>
                <c:pt idx="3963">
                  <c:v>39.338066999999995</c:v>
                </c:pt>
                <c:pt idx="3964">
                  <c:v>38.254548</c:v>
                </c:pt>
                <c:pt idx="3965">
                  <c:v>37.171025</c:v>
                </c:pt>
                <c:pt idx="3966">
                  <c:v>36.087502000000001</c:v>
                </c:pt>
                <c:pt idx="3967">
                  <c:v>35.003982000000001</c:v>
                </c:pt>
                <c:pt idx="3968">
                  <c:v>33.920459000000001</c:v>
                </c:pt>
                <c:pt idx="3969">
                  <c:v>32.836939999999998</c:v>
                </c:pt>
                <c:pt idx="3970">
                  <c:v>31.753416999999999</c:v>
                </c:pt>
                <c:pt idx="3971">
                  <c:v>30.669895999999998</c:v>
                </c:pt>
                <c:pt idx="3972">
                  <c:v>29.586375</c:v>
                </c:pt>
                <c:pt idx="3973">
                  <c:v>28.502854000000003</c:v>
                </c:pt>
                <c:pt idx="3974">
                  <c:v>27.419332000000001</c:v>
                </c:pt>
                <c:pt idx="3975">
                  <c:v>26.335811</c:v>
                </c:pt>
                <c:pt idx="3976">
                  <c:v>25.252289999999999</c:v>
                </c:pt>
                <c:pt idx="3977">
                  <c:v>24.168769000000001</c:v>
                </c:pt>
                <c:pt idx="3978">
                  <c:v>23.085246000000001</c:v>
                </c:pt>
                <c:pt idx="3979">
                  <c:v>22.001725</c:v>
                </c:pt>
                <c:pt idx="3980">
                  <c:v>20.918203999999999</c:v>
                </c:pt>
                <c:pt idx="3981">
                  <c:v>19.834682000000001</c:v>
                </c:pt>
                <c:pt idx="3982">
                  <c:v>18.751161</c:v>
                </c:pt>
                <c:pt idx="3983">
                  <c:v>17.667639999999999</c:v>
                </c:pt>
                <c:pt idx="3984">
                  <c:v>16.584119000000001</c:v>
                </c:pt>
                <c:pt idx="3985">
                  <c:v>15.500596999999999</c:v>
                </c:pt>
                <c:pt idx="3986">
                  <c:v>14.417076</c:v>
                </c:pt>
                <c:pt idx="3987">
                  <c:v>13.333553999999999</c:v>
                </c:pt>
                <c:pt idx="3988">
                  <c:v>12.250031999999999</c:v>
                </c:pt>
                <c:pt idx="3989">
                  <c:v>11.166511</c:v>
                </c:pt>
                <c:pt idx="3990">
                  <c:v>10.082990000000001</c:v>
                </c:pt>
                <c:pt idx="3991">
                  <c:v>8.9994688000000007</c:v>
                </c:pt>
                <c:pt idx="3992">
                  <c:v>7.9159476000000009</c:v>
                </c:pt>
                <c:pt idx="3993">
                  <c:v>6.8324259000000005</c:v>
                </c:pt>
                <c:pt idx="3994">
                  <c:v>5.7489042999999995</c:v>
                </c:pt>
                <c:pt idx="3995">
                  <c:v>4.6653830999999997</c:v>
                </c:pt>
                <c:pt idx="3996">
                  <c:v>3.5818615</c:v>
                </c:pt>
                <c:pt idx="3997">
                  <c:v>2.4983401000000001</c:v>
                </c:pt>
                <c:pt idx="3998">
                  <c:v>1.4148187999999999</c:v>
                </c:pt>
                <c:pt idx="3999">
                  <c:v>0.33129737000000004</c:v>
                </c:pt>
                <c:pt idx="4000">
                  <c:v>0</c:v>
                </c:pt>
                <c:pt idx="4001">
                  <c:v>0</c:v>
                </c:pt>
                <c:pt idx="4002">
                  <c:v>0</c:v>
                </c:pt>
                <c:pt idx="4003">
                  <c:v>0</c:v>
                </c:pt>
                <c:pt idx="4004">
                  <c:v>0</c:v>
                </c:pt>
                <c:pt idx="4005">
                  <c:v>0</c:v>
                </c:pt>
                <c:pt idx="4006">
                  <c:v>0</c:v>
                </c:pt>
                <c:pt idx="4007">
                  <c:v>0</c:v>
                </c:pt>
                <c:pt idx="4008">
                  <c:v>0</c:v>
                </c:pt>
                <c:pt idx="4009">
                  <c:v>0</c:v>
                </c:pt>
                <c:pt idx="4010">
                  <c:v>0</c:v>
                </c:pt>
                <c:pt idx="4011">
                  <c:v>0</c:v>
                </c:pt>
                <c:pt idx="4012">
                  <c:v>0</c:v>
                </c:pt>
                <c:pt idx="4013">
                  <c:v>0</c:v>
                </c:pt>
                <c:pt idx="4014">
                  <c:v>0</c:v>
                </c:pt>
                <c:pt idx="4015">
                  <c:v>0</c:v>
                </c:pt>
                <c:pt idx="4016">
                  <c:v>0</c:v>
                </c:pt>
                <c:pt idx="4017">
                  <c:v>0</c:v>
                </c:pt>
                <c:pt idx="4018">
                  <c:v>0</c:v>
                </c:pt>
                <c:pt idx="4019">
                  <c:v>0</c:v>
                </c:pt>
                <c:pt idx="4020">
                  <c:v>0</c:v>
                </c:pt>
                <c:pt idx="4021">
                  <c:v>0</c:v>
                </c:pt>
                <c:pt idx="4022">
                  <c:v>0</c:v>
                </c:pt>
                <c:pt idx="4023">
                  <c:v>0</c:v>
                </c:pt>
                <c:pt idx="4024">
                  <c:v>0</c:v>
                </c:pt>
                <c:pt idx="4025">
                  <c:v>0</c:v>
                </c:pt>
                <c:pt idx="4026">
                  <c:v>0</c:v>
                </c:pt>
                <c:pt idx="4027">
                  <c:v>0</c:v>
                </c:pt>
                <c:pt idx="4028">
                  <c:v>0</c:v>
                </c:pt>
                <c:pt idx="4029">
                  <c:v>0</c:v>
                </c:pt>
                <c:pt idx="4030">
                  <c:v>0</c:v>
                </c:pt>
                <c:pt idx="4031">
                  <c:v>0</c:v>
                </c:pt>
                <c:pt idx="4032">
                  <c:v>0</c:v>
                </c:pt>
                <c:pt idx="4033">
                  <c:v>0</c:v>
                </c:pt>
                <c:pt idx="4034">
                  <c:v>0</c:v>
                </c:pt>
                <c:pt idx="4035">
                  <c:v>0</c:v>
                </c:pt>
                <c:pt idx="4036">
                  <c:v>0</c:v>
                </c:pt>
                <c:pt idx="4037">
                  <c:v>0</c:v>
                </c:pt>
                <c:pt idx="4038">
                  <c:v>0</c:v>
                </c:pt>
                <c:pt idx="4039">
                  <c:v>0</c:v>
                </c:pt>
                <c:pt idx="4040">
                  <c:v>0</c:v>
                </c:pt>
                <c:pt idx="4041">
                  <c:v>0</c:v>
                </c:pt>
                <c:pt idx="4042">
                  <c:v>0</c:v>
                </c:pt>
                <c:pt idx="4043">
                  <c:v>0</c:v>
                </c:pt>
                <c:pt idx="4044">
                  <c:v>0</c:v>
                </c:pt>
                <c:pt idx="4045">
                  <c:v>0</c:v>
                </c:pt>
                <c:pt idx="4046">
                  <c:v>0</c:v>
                </c:pt>
                <c:pt idx="4047">
                  <c:v>0</c:v>
                </c:pt>
                <c:pt idx="4048">
                  <c:v>0</c:v>
                </c:pt>
                <c:pt idx="4049">
                  <c:v>0</c:v>
                </c:pt>
                <c:pt idx="4050">
                  <c:v>0</c:v>
                </c:pt>
                <c:pt idx="4051">
                  <c:v>0</c:v>
                </c:pt>
                <c:pt idx="4052">
                  <c:v>0</c:v>
                </c:pt>
                <c:pt idx="4053">
                  <c:v>0</c:v>
                </c:pt>
                <c:pt idx="4054">
                  <c:v>0</c:v>
                </c:pt>
                <c:pt idx="4055">
                  <c:v>0</c:v>
                </c:pt>
                <c:pt idx="4056">
                  <c:v>0</c:v>
                </c:pt>
                <c:pt idx="4057">
                  <c:v>0</c:v>
                </c:pt>
                <c:pt idx="4058">
                  <c:v>0</c:v>
                </c:pt>
                <c:pt idx="4059">
                  <c:v>0</c:v>
                </c:pt>
                <c:pt idx="4060">
                  <c:v>0</c:v>
                </c:pt>
                <c:pt idx="4061">
                  <c:v>0</c:v>
                </c:pt>
                <c:pt idx="4062">
                  <c:v>0</c:v>
                </c:pt>
                <c:pt idx="4063">
                  <c:v>0</c:v>
                </c:pt>
                <c:pt idx="4064">
                  <c:v>0</c:v>
                </c:pt>
                <c:pt idx="4065">
                  <c:v>0</c:v>
                </c:pt>
                <c:pt idx="4066">
                  <c:v>0</c:v>
                </c:pt>
                <c:pt idx="4067">
                  <c:v>0</c:v>
                </c:pt>
                <c:pt idx="4068">
                  <c:v>0</c:v>
                </c:pt>
                <c:pt idx="4069">
                  <c:v>0</c:v>
                </c:pt>
                <c:pt idx="4070">
                  <c:v>0</c:v>
                </c:pt>
                <c:pt idx="4071">
                  <c:v>0</c:v>
                </c:pt>
                <c:pt idx="4072">
                  <c:v>0</c:v>
                </c:pt>
                <c:pt idx="4073">
                  <c:v>0</c:v>
                </c:pt>
                <c:pt idx="4074">
                  <c:v>0</c:v>
                </c:pt>
                <c:pt idx="4075">
                  <c:v>0</c:v>
                </c:pt>
                <c:pt idx="4076">
                  <c:v>0</c:v>
                </c:pt>
                <c:pt idx="4077">
                  <c:v>0</c:v>
                </c:pt>
                <c:pt idx="4078">
                  <c:v>0</c:v>
                </c:pt>
                <c:pt idx="4079">
                  <c:v>0</c:v>
                </c:pt>
                <c:pt idx="4080">
                  <c:v>0</c:v>
                </c:pt>
                <c:pt idx="4081">
                  <c:v>0</c:v>
                </c:pt>
                <c:pt idx="4082">
                  <c:v>0</c:v>
                </c:pt>
                <c:pt idx="4083">
                  <c:v>0</c:v>
                </c:pt>
                <c:pt idx="4084">
                  <c:v>0</c:v>
                </c:pt>
                <c:pt idx="4085">
                  <c:v>0</c:v>
                </c:pt>
                <c:pt idx="4086">
                  <c:v>0</c:v>
                </c:pt>
                <c:pt idx="4087">
                  <c:v>0</c:v>
                </c:pt>
                <c:pt idx="4088">
                  <c:v>0</c:v>
                </c:pt>
                <c:pt idx="4089">
                  <c:v>0</c:v>
                </c:pt>
                <c:pt idx="4090">
                  <c:v>0</c:v>
                </c:pt>
                <c:pt idx="4091">
                  <c:v>0</c:v>
                </c:pt>
                <c:pt idx="4092">
                  <c:v>0</c:v>
                </c:pt>
                <c:pt idx="4093">
                  <c:v>0</c:v>
                </c:pt>
                <c:pt idx="4094">
                  <c:v>0</c:v>
                </c:pt>
                <c:pt idx="4095">
                  <c:v>0</c:v>
                </c:pt>
                <c:pt idx="4096">
                  <c:v>0</c:v>
                </c:pt>
                <c:pt idx="4097">
                  <c:v>0</c:v>
                </c:pt>
                <c:pt idx="4098">
                  <c:v>0</c:v>
                </c:pt>
                <c:pt idx="4099">
                  <c:v>0</c:v>
                </c:pt>
                <c:pt idx="4100">
                  <c:v>0</c:v>
                </c:pt>
                <c:pt idx="4101">
                  <c:v>0</c:v>
                </c:pt>
                <c:pt idx="4102">
                  <c:v>0</c:v>
                </c:pt>
                <c:pt idx="4103">
                  <c:v>0</c:v>
                </c:pt>
                <c:pt idx="4104">
                  <c:v>0</c:v>
                </c:pt>
                <c:pt idx="4105">
                  <c:v>0</c:v>
                </c:pt>
                <c:pt idx="4106">
                  <c:v>0</c:v>
                </c:pt>
                <c:pt idx="4107">
                  <c:v>0</c:v>
                </c:pt>
                <c:pt idx="4108">
                  <c:v>0</c:v>
                </c:pt>
                <c:pt idx="4109">
                  <c:v>0</c:v>
                </c:pt>
                <c:pt idx="4110">
                  <c:v>0</c:v>
                </c:pt>
                <c:pt idx="4111">
                  <c:v>0</c:v>
                </c:pt>
                <c:pt idx="4112">
                  <c:v>0</c:v>
                </c:pt>
                <c:pt idx="4113">
                  <c:v>0</c:v>
                </c:pt>
                <c:pt idx="4114">
                  <c:v>0</c:v>
                </c:pt>
                <c:pt idx="4115">
                  <c:v>0</c:v>
                </c:pt>
                <c:pt idx="4116">
                  <c:v>0</c:v>
                </c:pt>
                <c:pt idx="4117">
                  <c:v>0</c:v>
                </c:pt>
                <c:pt idx="4118">
                  <c:v>0</c:v>
                </c:pt>
                <c:pt idx="4119">
                  <c:v>0</c:v>
                </c:pt>
                <c:pt idx="4120">
                  <c:v>0</c:v>
                </c:pt>
                <c:pt idx="4121">
                  <c:v>0</c:v>
                </c:pt>
                <c:pt idx="4122">
                  <c:v>0</c:v>
                </c:pt>
                <c:pt idx="4123">
                  <c:v>0</c:v>
                </c:pt>
                <c:pt idx="4124">
                  <c:v>0</c:v>
                </c:pt>
                <c:pt idx="4125">
                  <c:v>0</c:v>
                </c:pt>
                <c:pt idx="4126">
                  <c:v>0</c:v>
                </c:pt>
                <c:pt idx="4127">
                  <c:v>0</c:v>
                </c:pt>
                <c:pt idx="4128">
                  <c:v>0</c:v>
                </c:pt>
                <c:pt idx="4129">
                  <c:v>0</c:v>
                </c:pt>
                <c:pt idx="4130">
                  <c:v>0</c:v>
                </c:pt>
                <c:pt idx="4131">
                  <c:v>0</c:v>
                </c:pt>
                <c:pt idx="4132">
                  <c:v>0</c:v>
                </c:pt>
                <c:pt idx="4133">
                  <c:v>0</c:v>
                </c:pt>
                <c:pt idx="4134">
                  <c:v>0</c:v>
                </c:pt>
                <c:pt idx="4135">
                  <c:v>0</c:v>
                </c:pt>
                <c:pt idx="4136">
                  <c:v>0</c:v>
                </c:pt>
                <c:pt idx="4137">
                  <c:v>0</c:v>
                </c:pt>
                <c:pt idx="4138">
                  <c:v>0</c:v>
                </c:pt>
                <c:pt idx="4139">
                  <c:v>0</c:v>
                </c:pt>
                <c:pt idx="4140">
                  <c:v>0</c:v>
                </c:pt>
                <c:pt idx="4141">
                  <c:v>0</c:v>
                </c:pt>
                <c:pt idx="4142">
                  <c:v>0</c:v>
                </c:pt>
                <c:pt idx="4143">
                  <c:v>0</c:v>
                </c:pt>
                <c:pt idx="4144">
                  <c:v>0</c:v>
                </c:pt>
                <c:pt idx="4145">
                  <c:v>0</c:v>
                </c:pt>
                <c:pt idx="4146">
                  <c:v>0</c:v>
                </c:pt>
                <c:pt idx="4147">
                  <c:v>0</c:v>
                </c:pt>
                <c:pt idx="4148">
                  <c:v>0</c:v>
                </c:pt>
                <c:pt idx="4149">
                  <c:v>0</c:v>
                </c:pt>
                <c:pt idx="4150">
                  <c:v>0</c:v>
                </c:pt>
                <c:pt idx="4151">
                  <c:v>0</c:v>
                </c:pt>
                <c:pt idx="4152">
                  <c:v>0</c:v>
                </c:pt>
                <c:pt idx="4153">
                  <c:v>0</c:v>
                </c:pt>
                <c:pt idx="4154">
                  <c:v>0</c:v>
                </c:pt>
                <c:pt idx="4155">
                  <c:v>0</c:v>
                </c:pt>
                <c:pt idx="4156">
                  <c:v>0</c:v>
                </c:pt>
                <c:pt idx="4157">
                  <c:v>0</c:v>
                </c:pt>
                <c:pt idx="4158">
                  <c:v>0</c:v>
                </c:pt>
                <c:pt idx="4159">
                  <c:v>0</c:v>
                </c:pt>
                <c:pt idx="4160">
                  <c:v>0</c:v>
                </c:pt>
                <c:pt idx="4161">
                  <c:v>0</c:v>
                </c:pt>
                <c:pt idx="4162">
                  <c:v>0</c:v>
                </c:pt>
                <c:pt idx="4163">
                  <c:v>0</c:v>
                </c:pt>
                <c:pt idx="4164">
                  <c:v>0</c:v>
                </c:pt>
                <c:pt idx="4165">
                  <c:v>0</c:v>
                </c:pt>
                <c:pt idx="4166">
                  <c:v>0</c:v>
                </c:pt>
                <c:pt idx="4167">
                  <c:v>0</c:v>
                </c:pt>
                <c:pt idx="4168">
                  <c:v>0</c:v>
                </c:pt>
                <c:pt idx="4169">
                  <c:v>0</c:v>
                </c:pt>
                <c:pt idx="4170">
                  <c:v>0</c:v>
                </c:pt>
                <c:pt idx="4171">
                  <c:v>0</c:v>
                </c:pt>
                <c:pt idx="4172">
                  <c:v>0</c:v>
                </c:pt>
                <c:pt idx="4173">
                  <c:v>0</c:v>
                </c:pt>
                <c:pt idx="4174">
                  <c:v>0</c:v>
                </c:pt>
                <c:pt idx="4175">
                  <c:v>0</c:v>
                </c:pt>
                <c:pt idx="4176">
                  <c:v>0</c:v>
                </c:pt>
                <c:pt idx="4177">
                  <c:v>0</c:v>
                </c:pt>
                <c:pt idx="4178">
                  <c:v>0</c:v>
                </c:pt>
                <c:pt idx="4179">
                  <c:v>0</c:v>
                </c:pt>
                <c:pt idx="4180">
                  <c:v>0</c:v>
                </c:pt>
                <c:pt idx="4181">
                  <c:v>0</c:v>
                </c:pt>
                <c:pt idx="4182">
                  <c:v>0</c:v>
                </c:pt>
                <c:pt idx="4183">
                  <c:v>0</c:v>
                </c:pt>
                <c:pt idx="4184">
                  <c:v>0</c:v>
                </c:pt>
                <c:pt idx="4185">
                  <c:v>0</c:v>
                </c:pt>
                <c:pt idx="4186">
                  <c:v>0</c:v>
                </c:pt>
                <c:pt idx="4187">
                  <c:v>0</c:v>
                </c:pt>
                <c:pt idx="4188">
                  <c:v>0</c:v>
                </c:pt>
                <c:pt idx="4189">
                  <c:v>0</c:v>
                </c:pt>
                <c:pt idx="4190">
                  <c:v>0</c:v>
                </c:pt>
                <c:pt idx="4191">
                  <c:v>0</c:v>
                </c:pt>
                <c:pt idx="4192">
                  <c:v>0</c:v>
                </c:pt>
                <c:pt idx="4193">
                  <c:v>0</c:v>
                </c:pt>
                <c:pt idx="4194">
                  <c:v>0</c:v>
                </c:pt>
                <c:pt idx="4195">
                  <c:v>0</c:v>
                </c:pt>
                <c:pt idx="4196">
                  <c:v>0</c:v>
                </c:pt>
                <c:pt idx="4197">
                  <c:v>0</c:v>
                </c:pt>
                <c:pt idx="4198">
                  <c:v>0</c:v>
                </c:pt>
                <c:pt idx="4199">
                  <c:v>0</c:v>
                </c:pt>
                <c:pt idx="4200">
                  <c:v>0</c:v>
                </c:pt>
                <c:pt idx="4201">
                  <c:v>0</c:v>
                </c:pt>
                <c:pt idx="4202">
                  <c:v>0</c:v>
                </c:pt>
                <c:pt idx="4203">
                  <c:v>0</c:v>
                </c:pt>
                <c:pt idx="4204">
                  <c:v>0</c:v>
                </c:pt>
                <c:pt idx="4205">
                  <c:v>0</c:v>
                </c:pt>
                <c:pt idx="4206">
                  <c:v>0</c:v>
                </c:pt>
                <c:pt idx="4207">
                  <c:v>0</c:v>
                </c:pt>
                <c:pt idx="4208">
                  <c:v>0</c:v>
                </c:pt>
                <c:pt idx="4209">
                  <c:v>0</c:v>
                </c:pt>
                <c:pt idx="4210">
                  <c:v>0</c:v>
                </c:pt>
                <c:pt idx="4211">
                  <c:v>0</c:v>
                </c:pt>
                <c:pt idx="4212">
                  <c:v>0</c:v>
                </c:pt>
                <c:pt idx="4213">
                  <c:v>0</c:v>
                </c:pt>
                <c:pt idx="4214">
                  <c:v>0</c:v>
                </c:pt>
                <c:pt idx="4215">
                  <c:v>0</c:v>
                </c:pt>
                <c:pt idx="4216">
                  <c:v>0</c:v>
                </c:pt>
                <c:pt idx="4217">
                  <c:v>0</c:v>
                </c:pt>
                <c:pt idx="4218">
                  <c:v>0</c:v>
                </c:pt>
                <c:pt idx="4219">
                  <c:v>0</c:v>
                </c:pt>
                <c:pt idx="4220">
                  <c:v>0</c:v>
                </c:pt>
                <c:pt idx="4221">
                  <c:v>0</c:v>
                </c:pt>
                <c:pt idx="4222">
                  <c:v>0</c:v>
                </c:pt>
                <c:pt idx="4223">
                  <c:v>0</c:v>
                </c:pt>
                <c:pt idx="4224">
                  <c:v>0</c:v>
                </c:pt>
                <c:pt idx="4225">
                  <c:v>0</c:v>
                </c:pt>
                <c:pt idx="4226">
                  <c:v>0</c:v>
                </c:pt>
                <c:pt idx="4227">
                  <c:v>0</c:v>
                </c:pt>
                <c:pt idx="4228">
                  <c:v>0</c:v>
                </c:pt>
                <c:pt idx="4229">
                  <c:v>0</c:v>
                </c:pt>
                <c:pt idx="4230">
                  <c:v>0</c:v>
                </c:pt>
                <c:pt idx="4231">
                  <c:v>0</c:v>
                </c:pt>
                <c:pt idx="4232">
                  <c:v>0</c:v>
                </c:pt>
                <c:pt idx="4233">
                  <c:v>0</c:v>
                </c:pt>
                <c:pt idx="4234">
                  <c:v>0</c:v>
                </c:pt>
                <c:pt idx="4235">
                  <c:v>0</c:v>
                </c:pt>
                <c:pt idx="4236">
                  <c:v>0</c:v>
                </c:pt>
                <c:pt idx="4237">
                  <c:v>0</c:v>
                </c:pt>
                <c:pt idx="4238">
                  <c:v>0</c:v>
                </c:pt>
                <c:pt idx="4239">
                  <c:v>0</c:v>
                </c:pt>
                <c:pt idx="4240">
                  <c:v>0</c:v>
                </c:pt>
                <c:pt idx="4241">
                  <c:v>0</c:v>
                </c:pt>
                <c:pt idx="4242">
                  <c:v>0</c:v>
                </c:pt>
                <c:pt idx="4243">
                  <c:v>0</c:v>
                </c:pt>
                <c:pt idx="4244">
                  <c:v>0</c:v>
                </c:pt>
                <c:pt idx="4245">
                  <c:v>0</c:v>
                </c:pt>
                <c:pt idx="4246">
                  <c:v>0</c:v>
                </c:pt>
                <c:pt idx="4247">
                  <c:v>0</c:v>
                </c:pt>
                <c:pt idx="4248">
                  <c:v>0</c:v>
                </c:pt>
                <c:pt idx="4249">
                  <c:v>0</c:v>
                </c:pt>
                <c:pt idx="4250">
                  <c:v>0</c:v>
                </c:pt>
                <c:pt idx="4251">
                  <c:v>0</c:v>
                </c:pt>
                <c:pt idx="4252">
                  <c:v>0</c:v>
                </c:pt>
                <c:pt idx="4253">
                  <c:v>0</c:v>
                </c:pt>
                <c:pt idx="4254">
                  <c:v>0</c:v>
                </c:pt>
                <c:pt idx="4255">
                  <c:v>0</c:v>
                </c:pt>
                <c:pt idx="4256">
                  <c:v>0</c:v>
                </c:pt>
                <c:pt idx="4257">
                  <c:v>0</c:v>
                </c:pt>
                <c:pt idx="4258">
                  <c:v>0</c:v>
                </c:pt>
                <c:pt idx="4259">
                  <c:v>0</c:v>
                </c:pt>
                <c:pt idx="4260">
                  <c:v>0</c:v>
                </c:pt>
                <c:pt idx="4261">
                  <c:v>0</c:v>
                </c:pt>
                <c:pt idx="4262">
                  <c:v>0</c:v>
                </c:pt>
                <c:pt idx="4263">
                  <c:v>0</c:v>
                </c:pt>
                <c:pt idx="4264">
                  <c:v>0</c:v>
                </c:pt>
                <c:pt idx="4265">
                  <c:v>0</c:v>
                </c:pt>
                <c:pt idx="4266">
                  <c:v>0</c:v>
                </c:pt>
                <c:pt idx="4267">
                  <c:v>0</c:v>
                </c:pt>
                <c:pt idx="4268">
                  <c:v>0</c:v>
                </c:pt>
                <c:pt idx="4269">
                  <c:v>0</c:v>
                </c:pt>
                <c:pt idx="4270">
                  <c:v>0</c:v>
                </c:pt>
                <c:pt idx="4271">
                  <c:v>0</c:v>
                </c:pt>
                <c:pt idx="4272">
                  <c:v>0</c:v>
                </c:pt>
                <c:pt idx="4273">
                  <c:v>0</c:v>
                </c:pt>
                <c:pt idx="4274">
                  <c:v>0</c:v>
                </c:pt>
                <c:pt idx="4275">
                  <c:v>0</c:v>
                </c:pt>
                <c:pt idx="4276">
                  <c:v>0</c:v>
                </c:pt>
                <c:pt idx="4277">
                  <c:v>0</c:v>
                </c:pt>
                <c:pt idx="4278">
                  <c:v>0</c:v>
                </c:pt>
                <c:pt idx="4279">
                  <c:v>0</c:v>
                </c:pt>
                <c:pt idx="4280">
                  <c:v>0</c:v>
                </c:pt>
                <c:pt idx="4281">
                  <c:v>0</c:v>
                </c:pt>
                <c:pt idx="4282">
                  <c:v>0</c:v>
                </c:pt>
                <c:pt idx="4283">
                  <c:v>0</c:v>
                </c:pt>
                <c:pt idx="4284">
                  <c:v>0</c:v>
                </c:pt>
                <c:pt idx="4285">
                  <c:v>0</c:v>
                </c:pt>
                <c:pt idx="4286">
                  <c:v>0</c:v>
                </c:pt>
                <c:pt idx="4287">
                  <c:v>0</c:v>
                </c:pt>
                <c:pt idx="4288">
                  <c:v>0</c:v>
                </c:pt>
                <c:pt idx="4289">
                  <c:v>0</c:v>
                </c:pt>
                <c:pt idx="4290">
                  <c:v>0</c:v>
                </c:pt>
                <c:pt idx="4291">
                  <c:v>0</c:v>
                </c:pt>
                <c:pt idx="4292">
                  <c:v>0</c:v>
                </c:pt>
                <c:pt idx="4293">
                  <c:v>0</c:v>
                </c:pt>
                <c:pt idx="4294">
                  <c:v>0</c:v>
                </c:pt>
                <c:pt idx="4295">
                  <c:v>0</c:v>
                </c:pt>
                <c:pt idx="4296">
                  <c:v>0</c:v>
                </c:pt>
                <c:pt idx="4297">
                  <c:v>0</c:v>
                </c:pt>
                <c:pt idx="4298">
                  <c:v>0</c:v>
                </c:pt>
                <c:pt idx="4299">
                  <c:v>0</c:v>
                </c:pt>
                <c:pt idx="4300">
                  <c:v>0</c:v>
                </c:pt>
                <c:pt idx="4301">
                  <c:v>0</c:v>
                </c:pt>
                <c:pt idx="4302">
                  <c:v>0</c:v>
                </c:pt>
                <c:pt idx="4303">
                  <c:v>0</c:v>
                </c:pt>
                <c:pt idx="4304">
                  <c:v>0</c:v>
                </c:pt>
                <c:pt idx="4305">
                  <c:v>0</c:v>
                </c:pt>
                <c:pt idx="4306">
                  <c:v>0</c:v>
                </c:pt>
                <c:pt idx="4307">
                  <c:v>0</c:v>
                </c:pt>
                <c:pt idx="4308">
                  <c:v>0</c:v>
                </c:pt>
                <c:pt idx="4309">
                  <c:v>0</c:v>
                </c:pt>
                <c:pt idx="4310">
                  <c:v>0</c:v>
                </c:pt>
                <c:pt idx="4311">
                  <c:v>0</c:v>
                </c:pt>
                <c:pt idx="4312">
                  <c:v>0</c:v>
                </c:pt>
                <c:pt idx="4313">
                  <c:v>0</c:v>
                </c:pt>
                <c:pt idx="4314">
                  <c:v>0</c:v>
                </c:pt>
                <c:pt idx="4315">
                  <c:v>0</c:v>
                </c:pt>
                <c:pt idx="4316">
                  <c:v>0</c:v>
                </c:pt>
                <c:pt idx="4317">
                  <c:v>0</c:v>
                </c:pt>
                <c:pt idx="4318">
                  <c:v>0</c:v>
                </c:pt>
                <c:pt idx="4319">
                  <c:v>0</c:v>
                </c:pt>
                <c:pt idx="4320">
                  <c:v>0</c:v>
                </c:pt>
                <c:pt idx="4321">
                  <c:v>0</c:v>
                </c:pt>
                <c:pt idx="4322">
                  <c:v>0</c:v>
                </c:pt>
                <c:pt idx="4323">
                  <c:v>0</c:v>
                </c:pt>
                <c:pt idx="4324">
                  <c:v>0</c:v>
                </c:pt>
                <c:pt idx="4325">
                  <c:v>0</c:v>
                </c:pt>
                <c:pt idx="4326">
                  <c:v>0</c:v>
                </c:pt>
                <c:pt idx="4327">
                  <c:v>0</c:v>
                </c:pt>
                <c:pt idx="4328">
                  <c:v>0</c:v>
                </c:pt>
                <c:pt idx="4329">
                  <c:v>0</c:v>
                </c:pt>
                <c:pt idx="4330">
                  <c:v>0</c:v>
                </c:pt>
                <c:pt idx="4331">
                  <c:v>0</c:v>
                </c:pt>
                <c:pt idx="4332">
                  <c:v>0</c:v>
                </c:pt>
                <c:pt idx="4333">
                  <c:v>0</c:v>
                </c:pt>
                <c:pt idx="4334">
                  <c:v>0</c:v>
                </c:pt>
                <c:pt idx="4335">
                  <c:v>0</c:v>
                </c:pt>
                <c:pt idx="4336">
                  <c:v>0</c:v>
                </c:pt>
                <c:pt idx="4337">
                  <c:v>0</c:v>
                </c:pt>
                <c:pt idx="4338">
                  <c:v>0</c:v>
                </c:pt>
                <c:pt idx="4339">
                  <c:v>0</c:v>
                </c:pt>
                <c:pt idx="4340">
                  <c:v>0</c:v>
                </c:pt>
                <c:pt idx="4341">
                  <c:v>0</c:v>
                </c:pt>
                <c:pt idx="4342">
                  <c:v>0</c:v>
                </c:pt>
                <c:pt idx="4343">
                  <c:v>0</c:v>
                </c:pt>
                <c:pt idx="4344">
                  <c:v>0</c:v>
                </c:pt>
                <c:pt idx="4345">
                  <c:v>0</c:v>
                </c:pt>
                <c:pt idx="4346">
                  <c:v>0</c:v>
                </c:pt>
                <c:pt idx="4347">
                  <c:v>0</c:v>
                </c:pt>
                <c:pt idx="4348">
                  <c:v>0</c:v>
                </c:pt>
                <c:pt idx="4349">
                  <c:v>0</c:v>
                </c:pt>
                <c:pt idx="4350">
                  <c:v>0</c:v>
                </c:pt>
                <c:pt idx="4351">
                  <c:v>0</c:v>
                </c:pt>
                <c:pt idx="4352">
                  <c:v>0</c:v>
                </c:pt>
                <c:pt idx="4353">
                  <c:v>0</c:v>
                </c:pt>
                <c:pt idx="4354">
                  <c:v>0</c:v>
                </c:pt>
                <c:pt idx="4355">
                  <c:v>0</c:v>
                </c:pt>
                <c:pt idx="4356">
                  <c:v>0</c:v>
                </c:pt>
                <c:pt idx="4357">
                  <c:v>0</c:v>
                </c:pt>
                <c:pt idx="4358">
                  <c:v>0</c:v>
                </c:pt>
                <c:pt idx="4359">
                  <c:v>0</c:v>
                </c:pt>
                <c:pt idx="4360">
                  <c:v>0</c:v>
                </c:pt>
                <c:pt idx="4361">
                  <c:v>0</c:v>
                </c:pt>
                <c:pt idx="4362">
                  <c:v>0</c:v>
                </c:pt>
                <c:pt idx="4363">
                  <c:v>0</c:v>
                </c:pt>
                <c:pt idx="4364">
                  <c:v>0</c:v>
                </c:pt>
                <c:pt idx="4365">
                  <c:v>0</c:v>
                </c:pt>
                <c:pt idx="4366">
                  <c:v>0</c:v>
                </c:pt>
                <c:pt idx="4367">
                  <c:v>0</c:v>
                </c:pt>
                <c:pt idx="4368">
                  <c:v>0</c:v>
                </c:pt>
                <c:pt idx="4369">
                  <c:v>0</c:v>
                </c:pt>
                <c:pt idx="4370">
                  <c:v>0</c:v>
                </c:pt>
                <c:pt idx="4371">
                  <c:v>0</c:v>
                </c:pt>
                <c:pt idx="4372">
                  <c:v>0</c:v>
                </c:pt>
                <c:pt idx="4373">
                  <c:v>0</c:v>
                </c:pt>
                <c:pt idx="4374">
                  <c:v>0</c:v>
                </c:pt>
                <c:pt idx="4375">
                  <c:v>0</c:v>
                </c:pt>
                <c:pt idx="4376">
                  <c:v>0</c:v>
                </c:pt>
                <c:pt idx="4377">
                  <c:v>0</c:v>
                </c:pt>
                <c:pt idx="4378">
                  <c:v>0</c:v>
                </c:pt>
                <c:pt idx="4379">
                  <c:v>0</c:v>
                </c:pt>
                <c:pt idx="4380">
                  <c:v>0</c:v>
                </c:pt>
                <c:pt idx="4381">
                  <c:v>0</c:v>
                </c:pt>
                <c:pt idx="4382">
                  <c:v>0</c:v>
                </c:pt>
                <c:pt idx="4383">
                  <c:v>0</c:v>
                </c:pt>
                <c:pt idx="4384">
                  <c:v>0</c:v>
                </c:pt>
                <c:pt idx="4385">
                  <c:v>0</c:v>
                </c:pt>
                <c:pt idx="4386">
                  <c:v>0</c:v>
                </c:pt>
                <c:pt idx="4387">
                  <c:v>0</c:v>
                </c:pt>
                <c:pt idx="4388">
                  <c:v>0</c:v>
                </c:pt>
                <c:pt idx="4389">
                  <c:v>0</c:v>
                </c:pt>
                <c:pt idx="4390">
                  <c:v>0</c:v>
                </c:pt>
                <c:pt idx="4391">
                  <c:v>0</c:v>
                </c:pt>
                <c:pt idx="4392">
                  <c:v>0</c:v>
                </c:pt>
                <c:pt idx="4393">
                  <c:v>0</c:v>
                </c:pt>
                <c:pt idx="4394">
                  <c:v>0</c:v>
                </c:pt>
                <c:pt idx="4395">
                  <c:v>0</c:v>
                </c:pt>
                <c:pt idx="4396">
                  <c:v>0</c:v>
                </c:pt>
                <c:pt idx="4397">
                  <c:v>0</c:v>
                </c:pt>
                <c:pt idx="4398">
                  <c:v>0</c:v>
                </c:pt>
                <c:pt idx="4399">
                  <c:v>0</c:v>
                </c:pt>
                <c:pt idx="4400">
                  <c:v>0</c:v>
                </c:pt>
                <c:pt idx="4401">
                  <c:v>0</c:v>
                </c:pt>
                <c:pt idx="4402">
                  <c:v>0</c:v>
                </c:pt>
                <c:pt idx="4403">
                  <c:v>0</c:v>
                </c:pt>
                <c:pt idx="4404">
                  <c:v>0</c:v>
                </c:pt>
                <c:pt idx="4405">
                  <c:v>0</c:v>
                </c:pt>
                <c:pt idx="4406">
                  <c:v>0</c:v>
                </c:pt>
                <c:pt idx="4407">
                  <c:v>0</c:v>
                </c:pt>
                <c:pt idx="4408">
                  <c:v>0</c:v>
                </c:pt>
                <c:pt idx="4409">
                  <c:v>0</c:v>
                </c:pt>
                <c:pt idx="4410">
                  <c:v>0</c:v>
                </c:pt>
                <c:pt idx="4411">
                  <c:v>0</c:v>
                </c:pt>
                <c:pt idx="4412">
                  <c:v>0</c:v>
                </c:pt>
                <c:pt idx="4413">
                  <c:v>0</c:v>
                </c:pt>
                <c:pt idx="4414">
                  <c:v>0</c:v>
                </c:pt>
                <c:pt idx="4415">
                  <c:v>0</c:v>
                </c:pt>
                <c:pt idx="4416">
                  <c:v>0</c:v>
                </c:pt>
                <c:pt idx="4417">
                  <c:v>0</c:v>
                </c:pt>
                <c:pt idx="4418">
                  <c:v>0</c:v>
                </c:pt>
                <c:pt idx="4419">
                  <c:v>0</c:v>
                </c:pt>
                <c:pt idx="4420">
                  <c:v>0</c:v>
                </c:pt>
                <c:pt idx="4421">
                  <c:v>0</c:v>
                </c:pt>
                <c:pt idx="4422">
                  <c:v>0</c:v>
                </c:pt>
                <c:pt idx="4423">
                  <c:v>0</c:v>
                </c:pt>
                <c:pt idx="4424">
                  <c:v>0</c:v>
                </c:pt>
                <c:pt idx="4425">
                  <c:v>0</c:v>
                </c:pt>
                <c:pt idx="4426">
                  <c:v>0</c:v>
                </c:pt>
                <c:pt idx="4427">
                  <c:v>0</c:v>
                </c:pt>
                <c:pt idx="4428">
                  <c:v>0</c:v>
                </c:pt>
                <c:pt idx="4429">
                  <c:v>0</c:v>
                </c:pt>
                <c:pt idx="4430">
                  <c:v>0</c:v>
                </c:pt>
                <c:pt idx="4431">
                  <c:v>0</c:v>
                </c:pt>
                <c:pt idx="4432">
                  <c:v>0</c:v>
                </c:pt>
                <c:pt idx="4433">
                  <c:v>0</c:v>
                </c:pt>
                <c:pt idx="4434">
                  <c:v>0</c:v>
                </c:pt>
                <c:pt idx="4435">
                  <c:v>0</c:v>
                </c:pt>
                <c:pt idx="4436">
                  <c:v>0</c:v>
                </c:pt>
                <c:pt idx="4437">
                  <c:v>0</c:v>
                </c:pt>
                <c:pt idx="4438">
                  <c:v>0</c:v>
                </c:pt>
                <c:pt idx="4439">
                  <c:v>0</c:v>
                </c:pt>
                <c:pt idx="4440">
                  <c:v>0</c:v>
                </c:pt>
                <c:pt idx="4441">
                  <c:v>0</c:v>
                </c:pt>
                <c:pt idx="4442">
                  <c:v>0</c:v>
                </c:pt>
                <c:pt idx="4443">
                  <c:v>0</c:v>
                </c:pt>
                <c:pt idx="4444">
                  <c:v>0</c:v>
                </c:pt>
                <c:pt idx="4445">
                  <c:v>0</c:v>
                </c:pt>
                <c:pt idx="4446">
                  <c:v>0</c:v>
                </c:pt>
                <c:pt idx="4447">
                  <c:v>0</c:v>
                </c:pt>
                <c:pt idx="4448">
                  <c:v>0</c:v>
                </c:pt>
                <c:pt idx="4449">
                  <c:v>0</c:v>
                </c:pt>
                <c:pt idx="4450">
                  <c:v>0</c:v>
                </c:pt>
                <c:pt idx="4451">
                  <c:v>0</c:v>
                </c:pt>
                <c:pt idx="4452">
                  <c:v>0</c:v>
                </c:pt>
                <c:pt idx="4453">
                  <c:v>0</c:v>
                </c:pt>
                <c:pt idx="4454">
                  <c:v>0</c:v>
                </c:pt>
                <c:pt idx="4455">
                  <c:v>0</c:v>
                </c:pt>
                <c:pt idx="4456">
                  <c:v>0</c:v>
                </c:pt>
                <c:pt idx="4457">
                  <c:v>0</c:v>
                </c:pt>
                <c:pt idx="4458">
                  <c:v>0</c:v>
                </c:pt>
                <c:pt idx="4459">
                  <c:v>0</c:v>
                </c:pt>
                <c:pt idx="4460">
                  <c:v>0</c:v>
                </c:pt>
                <c:pt idx="4461">
                  <c:v>0</c:v>
                </c:pt>
                <c:pt idx="4462">
                  <c:v>0</c:v>
                </c:pt>
                <c:pt idx="4463">
                  <c:v>0</c:v>
                </c:pt>
                <c:pt idx="4464">
                  <c:v>0</c:v>
                </c:pt>
                <c:pt idx="4465">
                  <c:v>0</c:v>
                </c:pt>
                <c:pt idx="4466">
                  <c:v>0</c:v>
                </c:pt>
                <c:pt idx="4467">
                  <c:v>0</c:v>
                </c:pt>
                <c:pt idx="4468">
                  <c:v>0</c:v>
                </c:pt>
                <c:pt idx="4469">
                  <c:v>0</c:v>
                </c:pt>
                <c:pt idx="4470">
                  <c:v>0</c:v>
                </c:pt>
                <c:pt idx="4471">
                  <c:v>0</c:v>
                </c:pt>
                <c:pt idx="4472">
                  <c:v>0</c:v>
                </c:pt>
                <c:pt idx="4473">
                  <c:v>0</c:v>
                </c:pt>
                <c:pt idx="4474">
                  <c:v>0</c:v>
                </c:pt>
                <c:pt idx="4475">
                  <c:v>0</c:v>
                </c:pt>
                <c:pt idx="4476">
                  <c:v>0</c:v>
                </c:pt>
                <c:pt idx="4477">
                  <c:v>0</c:v>
                </c:pt>
                <c:pt idx="4478">
                  <c:v>0</c:v>
                </c:pt>
                <c:pt idx="4479">
                  <c:v>0</c:v>
                </c:pt>
                <c:pt idx="4480">
                  <c:v>0</c:v>
                </c:pt>
                <c:pt idx="4481">
                  <c:v>0</c:v>
                </c:pt>
                <c:pt idx="4482">
                  <c:v>0</c:v>
                </c:pt>
                <c:pt idx="4483">
                  <c:v>0</c:v>
                </c:pt>
                <c:pt idx="4484">
                  <c:v>0</c:v>
                </c:pt>
                <c:pt idx="4485">
                  <c:v>0</c:v>
                </c:pt>
                <c:pt idx="4486">
                  <c:v>0</c:v>
                </c:pt>
                <c:pt idx="4487">
                  <c:v>0</c:v>
                </c:pt>
                <c:pt idx="4488">
                  <c:v>0</c:v>
                </c:pt>
                <c:pt idx="4489">
                  <c:v>0</c:v>
                </c:pt>
                <c:pt idx="4490">
                  <c:v>0</c:v>
                </c:pt>
                <c:pt idx="4491">
                  <c:v>0</c:v>
                </c:pt>
                <c:pt idx="4492">
                  <c:v>0</c:v>
                </c:pt>
                <c:pt idx="4493">
                  <c:v>0</c:v>
                </c:pt>
                <c:pt idx="4494">
                  <c:v>0</c:v>
                </c:pt>
                <c:pt idx="4495">
                  <c:v>0</c:v>
                </c:pt>
                <c:pt idx="4496">
                  <c:v>0</c:v>
                </c:pt>
                <c:pt idx="4497">
                  <c:v>0</c:v>
                </c:pt>
                <c:pt idx="4498">
                  <c:v>0</c:v>
                </c:pt>
                <c:pt idx="4499">
                  <c:v>0</c:v>
                </c:pt>
                <c:pt idx="4500">
                  <c:v>0</c:v>
                </c:pt>
                <c:pt idx="4501">
                  <c:v>0</c:v>
                </c:pt>
                <c:pt idx="4502">
                  <c:v>0</c:v>
                </c:pt>
                <c:pt idx="4503">
                  <c:v>0</c:v>
                </c:pt>
                <c:pt idx="4504">
                  <c:v>0</c:v>
                </c:pt>
                <c:pt idx="4505">
                  <c:v>0</c:v>
                </c:pt>
                <c:pt idx="4506">
                  <c:v>0</c:v>
                </c:pt>
                <c:pt idx="4507">
                  <c:v>0</c:v>
                </c:pt>
                <c:pt idx="4508">
                  <c:v>0</c:v>
                </c:pt>
                <c:pt idx="4509">
                  <c:v>0</c:v>
                </c:pt>
                <c:pt idx="4510">
                  <c:v>0</c:v>
                </c:pt>
                <c:pt idx="4511">
                  <c:v>0</c:v>
                </c:pt>
                <c:pt idx="4512">
                  <c:v>0</c:v>
                </c:pt>
                <c:pt idx="4513">
                  <c:v>0</c:v>
                </c:pt>
                <c:pt idx="4514">
                  <c:v>0</c:v>
                </c:pt>
                <c:pt idx="4515">
                  <c:v>0</c:v>
                </c:pt>
                <c:pt idx="4516">
                  <c:v>0</c:v>
                </c:pt>
                <c:pt idx="4517">
                  <c:v>0</c:v>
                </c:pt>
                <c:pt idx="4518">
                  <c:v>0</c:v>
                </c:pt>
                <c:pt idx="4519">
                  <c:v>0</c:v>
                </c:pt>
                <c:pt idx="4520">
                  <c:v>0</c:v>
                </c:pt>
                <c:pt idx="4521">
                  <c:v>0</c:v>
                </c:pt>
                <c:pt idx="4522">
                  <c:v>0</c:v>
                </c:pt>
                <c:pt idx="4523">
                  <c:v>0</c:v>
                </c:pt>
                <c:pt idx="4524">
                  <c:v>0</c:v>
                </c:pt>
                <c:pt idx="4525">
                  <c:v>0</c:v>
                </c:pt>
                <c:pt idx="4526">
                  <c:v>0</c:v>
                </c:pt>
                <c:pt idx="4527">
                  <c:v>0</c:v>
                </c:pt>
                <c:pt idx="4528">
                  <c:v>0</c:v>
                </c:pt>
                <c:pt idx="4529">
                  <c:v>0</c:v>
                </c:pt>
                <c:pt idx="4530">
                  <c:v>0</c:v>
                </c:pt>
                <c:pt idx="4531">
                  <c:v>0</c:v>
                </c:pt>
                <c:pt idx="4532">
                  <c:v>0</c:v>
                </c:pt>
                <c:pt idx="4533">
                  <c:v>0</c:v>
                </c:pt>
                <c:pt idx="4534">
                  <c:v>0</c:v>
                </c:pt>
                <c:pt idx="4535">
                  <c:v>0</c:v>
                </c:pt>
                <c:pt idx="4536">
                  <c:v>0</c:v>
                </c:pt>
                <c:pt idx="4537">
                  <c:v>0</c:v>
                </c:pt>
                <c:pt idx="4538">
                  <c:v>0</c:v>
                </c:pt>
                <c:pt idx="4539">
                  <c:v>0</c:v>
                </c:pt>
                <c:pt idx="4540">
                  <c:v>0</c:v>
                </c:pt>
                <c:pt idx="4541">
                  <c:v>0</c:v>
                </c:pt>
                <c:pt idx="4542">
                  <c:v>0</c:v>
                </c:pt>
                <c:pt idx="4543">
                  <c:v>0</c:v>
                </c:pt>
                <c:pt idx="4544">
                  <c:v>0</c:v>
                </c:pt>
                <c:pt idx="4545">
                  <c:v>0</c:v>
                </c:pt>
                <c:pt idx="4546">
                  <c:v>0</c:v>
                </c:pt>
                <c:pt idx="4547">
                  <c:v>0</c:v>
                </c:pt>
                <c:pt idx="4548">
                  <c:v>0</c:v>
                </c:pt>
                <c:pt idx="4549">
                  <c:v>0</c:v>
                </c:pt>
                <c:pt idx="4550">
                  <c:v>0</c:v>
                </c:pt>
                <c:pt idx="4551">
                  <c:v>0</c:v>
                </c:pt>
                <c:pt idx="4552">
                  <c:v>0</c:v>
                </c:pt>
                <c:pt idx="4553">
                  <c:v>0</c:v>
                </c:pt>
                <c:pt idx="4554">
                  <c:v>0</c:v>
                </c:pt>
                <c:pt idx="4555">
                  <c:v>0</c:v>
                </c:pt>
                <c:pt idx="4556">
                  <c:v>0</c:v>
                </c:pt>
                <c:pt idx="4557">
                  <c:v>0</c:v>
                </c:pt>
                <c:pt idx="4558">
                  <c:v>0</c:v>
                </c:pt>
                <c:pt idx="4559">
                  <c:v>0</c:v>
                </c:pt>
                <c:pt idx="4560">
                  <c:v>0</c:v>
                </c:pt>
                <c:pt idx="4561">
                  <c:v>0</c:v>
                </c:pt>
                <c:pt idx="4562">
                  <c:v>0</c:v>
                </c:pt>
                <c:pt idx="4563">
                  <c:v>0</c:v>
                </c:pt>
                <c:pt idx="4564">
                  <c:v>0</c:v>
                </c:pt>
                <c:pt idx="4565">
                  <c:v>0</c:v>
                </c:pt>
                <c:pt idx="4566">
                  <c:v>0</c:v>
                </c:pt>
                <c:pt idx="4567">
                  <c:v>0</c:v>
                </c:pt>
                <c:pt idx="4568">
                  <c:v>0</c:v>
                </c:pt>
                <c:pt idx="4569">
                  <c:v>0</c:v>
                </c:pt>
                <c:pt idx="4570">
                  <c:v>0</c:v>
                </c:pt>
                <c:pt idx="4571">
                  <c:v>0</c:v>
                </c:pt>
                <c:pt idx="4572">
                  <c:v>0</c:v>
                </c:pt>
                <c:pt idx="4573">
                  <c:v>0</c:v>
                </c:pt>
                <c:pt idx="4574">
                  <c:v>0</c:v>
                </c:pt>
                <c:pt idx="4575">
                  <c:v>0</c:v>
                </c:pt>
                <c:pt idx="4576">
                  <c:v>0</c:v>
                </c:pt>
                <c:pt idx="4577">
                  <c:v>0</c:v>
                </c:pt>
                <c:pt idx="4578">
                  <c:v>0</c:v>
                </c:pt>
                <c:pt idx="4579">
                  <c:v>0</c:v>
                </c:pt>
                <c:pt idx="4580">
                  <c:v>0</c:v>
                </c:pt>
                <c:pt idx="4581">
                  <c:v>0</c:v>
                </c:pt>
                <c:pt idx="4582">
                  <c:v>0</c:v>
                </c:pt>
                <c:pt idx="4583">
                  <c:v>0</c:v>
                </c:pt>
                <c:pt idx="4584">
                  <c:v>0</c:v>
                </c:pt>
                <c:pt idx="4585">
                  <c:v>0</c:v>
                </c:pt>
                <c:pt idx="4586">
                  <c:v>0</c:v>
                </c:pt>
                <c:pt idx="4587">
                  <c:v>0</c:v>
                </c:pt>
                <c:pt idx="4588">
                  <c:v>0</c:v>
                </c:pt>
                <c:pt idx="4589">
                  <c:v>0</c:v>
                </c:pt>
                <c:pt idx="4590">
                  <c:v>0</c:v>
                </c:pt>
                <c:pt idx="4591">
                  <c:v>0</c:v>
                </c:pt>
                <c:pt idx="4592">
                  <c:v>0</c:v>
                </c:pt>
                <c:pt idx="4593">
                  <c:v>0</c:v>
                </c:pt>
                <c:pt idx="4594">
                  <c:v>0</c:v>
                </c:pt>
                <c:pt idx="4595">
                  <c:v>0</c:v>
                </c:pt>
                <c:pt idx="4596">
                  <c:v>0</c:v>
                </c:pt>
                <c:pt idx="4597">
                  <c:v>0</c:v>
                </c:pt>
                <c:pt idx="4598">
                  <c:v>0</c:v>
                </c:pt>
                <c:pt idx="4599">
                  <c:v>0</c:v>
                </c:pt>
                <c:pt idx="4600">
                  <c:v>0</c:v>
                </c:pt>
                <c:pt idx="4601">
                  <c:v>0</c:v>
                </c:pt>
                <c:pt idx="4602">
                  <c:v>0</c:v>
                </c:pt>
                <c:pt idx="4603">
                  <c:v>0</c:v>
                </c:pt>
                <c:pt idx="4604">
                  <c:v>0</c:v>
                </c:pt>
                <c:pt idx="4605">
                  <c:v>0</c:v>
                </c:pt>
                <c:pt idx="4606">
                  <c:v>0</c:v>
                </c:pt>
                <c:pt idx="4607">
                  <c:v>0</c:v>
                </c:pt>
                <c:pt idx="4608">
                  <c:v>0</c:v>
                </c:pt>
                <c:pt idx="4609">
                  <c:v>0</c:v>
                </c:pt>
                <c:pt idx="4610">
                  <c:v>0</c:v>
                </c:pt>
                <c:pt idx="4611">
                  <c:v>0</c:v>
                </c:pt>
                <c:pt idx="4612">
                  <c:v>0</c:v>
                </c:pt>
                <c:pt idx="4613">
                  <c:v>0</c:v>
                </c:pt>
                <c:pt idx="4614">
                  <c:v>0</c:v>
                </c:pt>
                <c:pt idx="4615">
                  <c:v>0</c:v>
                </c:pt>
                <c:pt idx="4616">
                  <c:v>0</c:v>
                </c:pt>
                <c:pt idx="4617">
                  <c:v>0</c:v>
                </c:pt>
                <c:pt idx="4618">
                  <c:v>0</c:v>
                </c:pt>
                <c:pt idx="4619">
                  <c:v>0</c:v>
                </c:pt>
                <c:pt idx="4620">
                  <c:v>0</c:v>
                </c:pt>
                <c:pt idx="4621">
                  <c:v>0</c:v>
                </c:pt>
                <c:pt idx="4622">
                  <c:v>0</c:v>
                </c:pt>
                <c:pt idx="4623">
                  <c:v>0</c:v>
                </c:pt>
                <c:pt idx="4624">
                  <c:v>0</c:v>
                </c:pt>
                <c:pt idx="4625">
                  <c:v>0</c:v>
                </c:pt>
                <c:pt idx="4626">
                  <c:v>0</c:v>
                </c:pt>
                <c:pt idx="4627">
                  <c:v>0</c:v>
                </c:pt>
                <c:pt idx="4628">
                  <c:v>0</c:v>
                </c:pt>
                <c:pt idx="4629">
                  <c:v>0</c:v>
                </c:pt>
                <c:pt idx="4630">
                  <c:v>0</c:v>
                </c:pt>
                <c:pt idx="4631">
                  <c:v>0</c:v>
                </c:pt>
                <c:pt idx="4632">
                  <c:v>0</c:v>
                </c:pt>
                <c:pt idx="4633">
                  <c:v>0</c:v>
                </c:pt>
                <c:pt idx="4634">
                  <c:v>0</c:v>
                </c:pt>
                <c:pt idx="4635">
                  <c:v>0</c:v>
                </c:pt>
                <c:pt idx="4636">
                  <c:v>0</c:v>
                </c:pt>
                <c:pt idx="4637">
                  <c:v>0</c:v>
                </c:pt>
                <c:pt idx="4638">
                  <c:v>0</c:v>
                </c:pt>
                <c:pt idx="4639">
                  <c:v>0</c:v>
                </c:pt>
                <c:pt idx="4640">
                  <c:v>0</c:v>
                </c:pt>
                <c:pt idx="4641">
                  <c:v>0</c:v>
                </c:pt>
                <c:pt idx="4642">
                  <c:v>0</c:v>
                </c:pt>
                <c:pt idx="4643">
                  <c:v>0</c:v>
                </c:pt>
                <c:pt idx="4644">
                  <c:v>0</c:v>
                </c:pt>
                <c:pt idx="4645">
                  <c:v>0</c:v>
                </c:pt>
                <c:pt idx="4646">
                  <c:v>0</c:v>
                </c:pt>
                <c:pt idx="4647">
                  <c:v>0</c:v>
                </c:pt>
                <c:pt idx="4648">
                  <c:v>0</c:v>
                </c:pt>
                <c:pt idx="4649">
                  <c:v>0</c:v>
                </c:pt>
                <c:pt idx="4650">
                  <c:v>0</c:v>
                </c:pt>
                <c:pt idx="4651">
                  <c:v>0</c:v>
                </c:pt>
                <c:pt idx="4652">
                  <c:v>0</c:v>
                </c:pt>
                <c:pt idx="4653">
                  <c:v>0</c:v>
                </c:pt>
                <c:pt idx="4654">
                  <c:v>0</c:v>
                </c:pt>
                <c:pt idx="4655">
                  <c:v>0</c:v>
                </c:pt>
                <c:pt idx="4656">
                  <c:v>0</c:v>
                </c:pt>
                <c:pt idx="4657">
                  <c:v>0</c:v>
                </c:pt>
                <c:pt idx="4658">
                  <c:v>0</c:v>
                </c:pt>
                <c:pt idx="4659">
                  <c:v>0</c:v>
                </c:pt>
                <c:pt idx="4660">
                  <c:v>0</c:v>
                </c:pt>
                <c:pt idx="4661">
                  <c:v>0</c:v>
                </c:pt>
                <c:pt idx="4662">
                  <c:v>0</c:v>
                </c:pt>
                <c:pt idx="4663">
                  <c:v>0</c:v>
                </c:pt>
                <c:pt idx="4664">
                  <c:v>0</c:v>
                </c:pt>
                <c:pt idx="4665">
                  <c:v>0</c:v>
                </c:pt>
                <c:pt idx="4666">
                  <c:v>0</c:v>
                </c:pt>
                <c:pt idx="4667">
                  <c:v>0</c:v>
                </c:pt>
                <c:pt idx="4668">
                  <c:v>0</c:v>
                </c:pt>
                <c:pt idx="4669">
                  <c:v>0</c:v>
                </c:pt>
                <c:pt idx="4670">
                  <c:v>0</c:v>
                </c:pt>
                <c:pt idx="4671">
                  <c:v>0</c:v>
                </c:pt>
                <c:pt idx="4672">
                  <c:v>0</c:v>
                </c:pt>
                <c:pt idx="4673">
                  <c:v>0</c:v>
                </c:pt>
                <c:pt idx="4674">
                  <c:v>0</c:v>
                </c:pt>
                <c:pt idx="4675">
                  <c:v>0</c:v>
                </c:pt>
                <c:pt idx="4676">
                  <c:v>0</c:v>
                </c:pt>
                <c:pt idx="4677">
                  <c:v>0</c:v>
                </c:pt>
                <c:pt idx="4678">
                  <c:v>0</c:v>
                </c:pt>
                <c:pt idx="4679">
                  <c:v>0</c:v>
                </c:pt>
                <c:pt idx="4680">
                  <c:v>0</c:v>
                </c:pt>
                <c:pt idx="4681">
                  <c:v>0</c:v>
                </c:pt>
                <c:pt idx="4682">
                  <c:v>0</c:v>
                </c:pt>
                <c:pt idx="4683">
                  <c:v>0</c:v>
                </c:pt>
                <c:pt idx="4684">
                  <c:v>0</c:v>
                </c:pt>
                <c:pt idx="4685">
                  <c:v>0</c:v>
                </c:pt>
                <c:pt idx="4686">
                  <c:v>0</c:v>
                </c:pt>
                <c:pt idx="4687">
                  <c:v>0</c:v>
                </c:pt>
                <c:pt idx="4688">
                  <c:v>0</c:v>
                </c:pt>
                <c:pt idx="4689">
                  <c:v>0</c:v>
                </c:pt>
                <c:pt idx="4690">
                  <c:v>0</c:v>
                </c:pt>
                <c:pt idx="4691">
                  <c:v>0</c:v>
                </c:pt>
                <c:pt idx="4692">
                  <c:v>0</c:v>
                </c:pt>
                <c:pt idx="4693">
                  <c:v>0</c:v>
                </c:pt>
                <c:pt idx="4694">
                  <c:v>0</c:v>
                </c:pt>
                <c:pt idx="4695">
                  <c:v>0</c:v>
                </c:pt>
                <c:pt idx="4696">
                  <c:v>0</c:v>
                </c:pt>
                <c:pt idx="4697">
                  <c:v>0</c:v>
                </c:pt>
                <c:pt idx="4698">
                  <c:v>0</c:v>
                </c:pt>
                <c:pt idx="4699">
                  <c:v>0</c:v>
                </c:pt>
                <c:pt idx="4700">
                  <c:v>0</c:v>
                </c:pt>
                <c:pt idx="4701">
                  <c:v>0</c:v>
                </c:pt>
                <c:pt idx="4702">
                  <c:v>0</c:v>
                </c:pt>
                <c:pt idx="4703">
                  <c:v>0</c:v>
                </c:pt>
                <c:pt idx="4704">
                  <c:v>0</c:v>
                </c:pt>
                <c:pt idx="4705">
                  <c:v>0</c:v>
                </c:pt>
                <c:pt idx="4706">
                  <c:v>0</c:v>
                </c:pt>
                <c:pt idx="4707">
                  <c:v>0</c:v>
                </c:pt>
                <c:pt idx="4708">
                  <c:v>0</c:v>
                </c:pt>
                <c:pt idx="4709">
                  <c:v>0</c:v>
                </c:pt>
                <c:pt idx="4710">
                  <c:v>0</c:v>
                </c:pt>
                <c:pt idx="4711">
                  <c:v>0</c:v>
                </c:pt>
                <c:pt idx="4712">
                  <c:v>0</c:v>
                </c:pt>
                <c:pt idx="4713">
                  <c:v>0</c:v>
                </c:pt>
                <c:pt idx="4714">
                  <c:v>0</c:v>
                </c:pt>
                <c:pt idx="4715">
                  <c:v>0</c:v>
                </c:pt>
                <c:pt idx="4716">
                  <c:v>0</c:v>
                </c:pt>
                <c:pt idx="4717">
                  <c:v>0</c:v>
                </c:pt>
                <c:pt idx="4718">
                  <c:v>0</c:v>
                </c:pt>
                <c:pt idx="4719">
                  <c:v>0</c:v>
                </c:pt>
                <c:pt idx="4720">
                  <c:v>0</c:v>
                </c:pt>
                <c:pt idx="4721">
                  <c:v>0</c:v>
                </c:pt>
                <c:pt idx="4722">
                  <c:v>0</c:v>
                </c:pt>
                <c:pt idx="4723">
                  <c:v>0</c:v>
                </c:pt>
                <c:pt idx="4724">
                  <c:v>0</c:v>
                </c:pt>
                <c:pt idx="4725">
                  <c:v>0</c:v>
                </c:pt>
                <c:pt idx="4726">
                  <c:v>0</c:v>
                </c:pt>
                <c:pt idx="4727">
                  <c:v>0</c:v>
                </c:pt>
                <c:pt idx="4728">
                  <c:v>0</c:v>
                </c:pt>
                <c:pt idx="4729">
                  <c:v>0</c:v>
                </c:pt>
                <c:pt idx="4730">
                  <c:v>0</c:v>
                </c:pt>
                <c:pt idx="4731">
                  <c:v>0</c:v>
                </c:pt>
                <c:pt idx="4732">
                  <c:v>0</c:v>
                </c:pt>
                <c:pt idx="4733">
                  <c:v>0</c:v>
                </c:pt>
                <c:pt idx="4734">
                  <c:v>0</c:v>
                </c:pt>
                <c:pt idx="4735">
                  <c:v>0</c:v>
                </c:pt>
                <c:pt idx="4736">
                  <c:v>0</c:v>
                </c:pt>
                <c:pt idx="4737">
                  <c:v>0</c:v>
                </c:pt>
                <c:pt idx="4738">
                  <c:v>0</c:v>
                </c:pt>
                <c:pt idx="4739">
                  <c:v>0</c:v>
                </c:pt>
                <c:pt idx="4740">
                  <c:v>0</c:v>
                </c:pt>
                <c:pt idx="4741">
                  <c:v>0</c:v>
                </c:pt>
                <c:pt idx="4742">
                  <c:v>0</c:v>
                </c:pt>
                <c:pt idx="4743">
                  <c:v>0</c:v>
                </c:pt>
                <c:pt idx="4744">
                  <c:v>0</c:v>
                </c:pt>
                <c:pt idx="4745">
                  <c:v>0</c:v>
                </c:pt>
                <c:pt idx="4746">
                  <c:v>0</c:v>
                </c:pt>
                <c:pt idx="4747">
                  <c:v>0</c:v>
                </c:pt>
                <c:pt idx="4748">
                  <c:v>0</c:v>
                </c:pt>
                <c:pt idx="4749">
                  <c:v>0</c:v>
                </c:pt>
                <c:pt idx="4750">
                  <c:v>0</c:v>
                </c:pt>
                <c:pt idx="4751">
                  <c:v>0</c:v>
                </c:pt>
                <c:pt idx="4752">
                  <c:v>0</c:v>
                </c:pt>
                <c:pt idx="4753">
                  <c:v>0</c:v>
                </c:pt>
                <c:pt idx="4754">
                  <c:v>0</c:v>
                </c:pt>
                <c:pt idx="4755">
                  <c:v>0</c:v>
                </c:pt>
                <c:pt idx="4756">
                  <c:v>0</c:v>
                </c:pt>
                <c:pt idx="4757">
                  <c:v>0</c:v>
                </c:pt>
                <c:pt idx="4758">
                  <c:v>0</c:v>
                </c:pt>
                <c:pt idx="4759">
                  <c:v>0</c:v>
                </c:pt>
                <c:pt idx="4760">
                  <c:v>0</c:v>
                </c:pt>
                <c:pt idx="4761">
                  <c:v>0</c:v>
                </c:pt>
                <c:pt idx="4762">
                  <c:v>0</c:v>
                </c:pt>
                <c:pt idx="4763">
                  <c:v>0</c:v>
                </c:pt>
                <c:pt idx="4764">
                  <c:v>0</c:v>
                </c:pt>
                <c:pt idx="4765">
                  <c:v>0</c:v>
                </c:pt>
                <c:pt idx="4766">
                  <c:v>0</c:v>
                </c:pt>
                <c:pt idx="4767">
                  <c:v>0</c:v>
                </c:pt>
                <c:pt idx="4768">
                  <c:v>0</c:v>
                </c:pt>
                <c:pt idx="4769">
                  <c:v>0</c:v>
                </c:pt>
                <c:pt idx="4770">
                  <c:v>0</c:v>
                </c:pt>
                <c:pt idx="4771">
                  <c:v>0</c:v>
                </c:pt>
                <c:pt idx="4772">
                  <c:v>0</c:v>
                </c:pt>
                <c:pt idx="4773">
                  <c:v>0</c:v>
                </c:pt>
                <c:pt idx="4774">
                  <c:v>0</c:v>
                </c:pt>
                <c:pt idx="4775">
                  <c:v>0</c:v>
                </c:pt>
                <c:pt idx="4776">
                  <c:v>0</c:v>
                </c:pt>
                <c:pt idx="4777">
                  <c:v>0</c:v>
                </c:pt>
                <c:pt idx="4778">
                  <c:v>0</c:v>
                </c:pt>
                <c:pt idx="4779">
                  <c:v>0</c:v>
                </c:pt>
                <c:pt idx="4780">
                  <c:v>0</c:v>
                </c:pt>
                <c:pt idx="4781">
                  <c:v>0</c:v>
                </c:pt>
                <c:pt idx="4782">
                  <c:v>0</c:v>
                </c:pt>
                <c:pt idx="4783">
                  <c:v>0</c:v>
                </c:pt>
                <c:pt idx="4784">
                  <c:v>0</c:v>
                </c:pt>
                <c:pt idx="4785">
                  <c:v>0</c:v>
                </c:pt>
                <c:pt idx="4786">
                  <c:v>0</c:v>
                </c:pt>
                <c:pt idx="4787">
                  <c:v>0</c:v>
                </c:pt>
                <c:pt idx="4788">
                  <c:v>0</c:v>
                </c:pt>
                <c:pt idx="4789">
                  <c:v>0</c:v>
                </c:pt>
                <c:pt idx="4790">
                  <c:v>0</c:v>
                </c:pt>
                <c:pt idx="4791">
                  <c:v>0</c:v>
                </c:pt>
                <c:pt idx="4792">
                  <c:v>0</c:v>
                </c:pt>
                <c:pt idx="4793">
                  <c:v>0</c:v>
                </c:pt>
                <c:pt idx="4794">
                  <c:v>0</c:v>
                </c:pt>
                <c:pt idx="4795">
                  <c:v>0</c:v>
                </c:pt>
                <c:pt idx="4796">
                  <c:v>0</c:v>
                </c:pt>
                <c:pt idx="4797">
                  <c:v>0</c:v>
                </c:pt>
                <c:pt idx="4798">
                  <c:v>0</c:v>
                </c:pt>
                <c:pt idx="4799">
                  <c:v>0</c:v>
                </c:pt>
                <c:pt idx="4800">
                  <c:v>0</c:v>
                </c:pt>
                <c:pt idx="4801">
                  <c:v>0</c:v>
                </c:pt>
                <c:pt idx="4802">
                  <c:v>0</c:v>
                </c:pt>
                <c:pt idx="4803">
                  <c:v>0</c:v>
                </c:pt>
                <c:pt idx="4804">
                  <c:v>0</c:v>
                </c:pt>
                <c:pt idx="4805">
                  <c:v>0</c:v>
                </c:pt>
                <c:pt idx="4806">
                  <c:v>0</c:v>
                </c:pt>
                <c:pt idx="4807">
                  <c:v>0</c:v>
                </c:pt>
                <c:pt idx="4808">
                  <c:v>0</c:v>
                </c:pt>
                <c:pt idx="4809">
                  <c:v>0</c:v>
                </c:pt>
                <c:pt idx="4810">
                  <c:v>0</c:v>
                </c:pt>
                <c:pt idx="4811">
                  <c:v>0</c:v>
                </c:pt>
                <c:pt idx="4812">
                  <c:v>0</c:v>
                </c:pt>
                <c:pt idx="4813">
                  <c:v>0</c:v>
                </c:pt>
                <c:pt idx="4814">
                  <c:v>0</c:v>
                </c:pt>
                <c:pt idx="4815">
                  <c:v>0</c:v>
                </c:pt>
                <c:pt idx="4816">
                  <c:v>0</c:v>
                </c:pt>
                <c:pt idx="4817">
                  <c:v>0</c:v>
                </c:pt>
                <c:pt idx="4818">
                  <c:v>0</c:v>
                </c:pt>
                <c:pt idx="4819">
                  <c:v>0</c:v>
                </c:pt>
                <c:pt idx="4820">
                  <c:v>0</c:v>
                </c:pt>
                <c:pt idx="4821">
                  <c:v>0</c:v>
                </c:pt>
                <c:pt idx="4822">
                  <c:v>0</c:v>
                </c:pt>
                <c:pt idx="4823">
                  <c:v>0</c:v>
                </c:pt>
                <c:pt idx="4824">
                  <c:v>0</c:v>
                </c:pt>
                <c:pt idx="4825">
                  <c:v>0</c:v>
                </c:pt>
                <c:pt idx="4826">
                  <c:v>0</c:v>
                </c:pt>
                <c:pt idx="4827">
                  <c:v>0</c:v>
                </c:pt>
                <c:pt idx="4828">
                  <c:v>0</c:v>
                </c:pt>
                <c:pt idx="4829">
                  <c:v>0</c:v>
                </c:pt>
                <c:pt idx="4830">
                  <c:v>0</c:v>
                </c:pt>
                <c:pt idx="4831">
                  <c:v>0</c:v>
                </c:pt>
                <c:pt idx="4832">
                  <c:v>0</c:v>
                </c:pt>
                <c:pt idx="4833">
                  <c:v>0</c:v>
                </c:pt>
                <c:pt idx="4834">
                  <c:v>0</c:v>
                </c:pt>
                <c:pt idx="4835">
                  <c:v>0</c:v>
                </c:pt>
                <c:pt idx="4836">
                  <c:v>0</c:v>
                </c:pt>
                <c:pt idx="4837">
                  <c:v>0</c:v>
                </c:pt>
                <c:pt idx="4838">
                  <c:v>0</c:v>
                </c:pt>
                <c:pt idx="4839">
                  <c:v>0</c:v>
                </c:pt>
                <c:pt idx="4840">
                  <c:v>0</c:v>
                </c:pt>
                <c:pt idx="4841">
                  <c:v>0</c:v>
                </c:pt>
                <c:pt idx="4842">
                  <c:v>0</c:v>
                </c:pt>
                <c:pt idx="4843">
                  <c:v>0</c:v>
                </c:pt>
                <c:pt idx="4844">
                  <c:v>0</c:v>
                </c:pt>
                <c:pt idx="4845">
                  <c:v>0</c:v>
                </c:pt>
                <c:pt idx="4846">
                  <c:v>0</c:v>
                </c:pt>
                <c:pt idx="4847">
                  <c:v>0</c:v>
                </c:pt>
                <c:pt idx="4848">
                  <c:v>0</c:v>
                </c:pt>
                <c:pt idx="4849">
                  <c:v>0</c:v>
                </c:pt>
                <c:pt idx="4850">
                  <c:v>0</c:v>
                </c:pt>
                <c:pt idx="4851">
                  <c:v>0</c:v>
                </c:pt>
                <c:pt idx="4852">
                  <c:v>0</c:v>
                </c:pt>
                <c:pt idx="4853">
                  <c:v>0</c:v>
                </c:pt>
                <c:pt idx="4854">
                  <c:v>0</c:v>
                </c:pt>
                <c:pt idx="4855">
                  <c:v>0</c:v>
                </c:pt>
                <c:pt idx="4856">
                  <c:v>0</c:v>
                </c:pt>
                <c:pt idx="4857">
                  <c:v>0</c:v>
                </c:pt>
                <c:pt idx="4858">
                  <c:v>0</c:v>
                </c:pt>
                <c:pt idx="4859">
                  <c:v>0</c:v>
                </c:pt>
                <c:pt idx="4860">
                  <c:v>0</c:v>
                </c:pt>
                <c:pt idx="4861">
                  <c:v>0</c:v>
                </c:pt>
                <c:pt idx="4862">
                  <c:v>0</c:v>
                </c:pt>
                <c:pt idx="4863">
                  <c:v>0</c:v>
                </c:pt>
                <c:pt idx="4864">
                  <c:v>0</c:v>
                </c:pt>
                <c:pt idx="4865">
                  <c:v>0</c:v>
                </c:pt>
                <c:pt idx="4866">
                  <c:v>0</c:v>
                </c:pt>
                <c:pt idx="4867">
                  <c:v>0</c:v>
                </c:pt>
                <c:pt idx="4868">
                  <c:v>0</c:v>
                </c:pt>
                <c:pt idx="4869">
                  <c:v>0</c:v>
                </c:pt>
                <c:pt idx="4870">
                  <c:v>0</c:v>
                </c:pt>
                <c:pt idx="4871">
                  <c:v>0</c:v>
                </c:pt>
                <c:pt idx="4872">
                  <c:v>0</c:v>
                </c:pt>
                <c:pt idx="4873">
                  <c:v>0</c:v>
                </c:pt>
                <c:pt idx="4874">
                  <c:v>0</c:v>
                </c:pt>
                <c:pt idx="4875">
                  <c:v>0</c:v>
                </c:pt>
                <c:pt idx="4876">
                  <c:v>0</c:v>
                </c:pt>
                <c:pt idx="4877">
                  <c:v>0</c:v>
                </c:pt>
                <c:pt idx="4878">
                  <c:v>0</c:v>
                </c:pt>
                <c:pt idx="4879">
                  <c:v>0</c:v>
                </c:pt>
                <c:pt idx="4880">
                  <c:v>0</c:v>
                </c:pt>
                <c:pt idx="4881">
                  <c:v>0</c:v>
                </c:pt>
                <c:pt idx="4882">
                  <c:v>0</c:v>
                </c:pt>
                <c:pt idx="4883">
                  <c:v>0</c:v>
                </c:pt>
                <c:pt idx="4884">
                  <c:v>0</c:v>
                </c:pt>
                <c:pt idx="4885">
                  <c:v>0</c:v>
                </c:pt>
                <c:pt idx="4886">
                  <c:v>0</c:v>
                </c:pt>
                <c:pt idx="4887">
                  <c:v>0</c:v>
                </c:pt>
                <c:pt idx="4888">
                  <c:v>0</c:v>
                </c:pt>
                <c:pt idx="4889">
                  <c:v>0</c:v>
                </c:pt>
                <c:pt idx="4890">
                  <c:v>0</c:v>
                </c:pt>
                <c:pt idx="4891">
                  <c:v>0</c:v>
                </c:pt>
                <c:pt idx="4892">
                  <c:v>0</c:v>
                </c:pt>
                <c:pt idx="4893">
                  <c:v>0</c:v>
                </c:pt>
                <c:pt idx="4894">
                  <c:v>0</c:v>
                </c:pt>
                <c:pt idx="4895">
                  <c:v>0</c:v>
                </c:pt>
                <c:pt idx="4896">
                  <c:v>0</c:v>
                </c:pt>
                <c:pt idx="4897">
                  <c:v>0</c:v>
                </c:pt>
                <c:pt idx="4898">
                  <c:v>0</c:v>
                </c:pt>
                <c:pt idx="4899">
                  <c:v>0</c:v>
                </c:pt>
                <c:pt idx="4900">
                  <c:v>0</c:v>
                </c:pt>
                <c:pt idx="4901">
                  <c:v>0</c:v>
                </c:pt>
                <c:pt idx="4902">
                  <c:v>0</c:v>
                </c:pt>
                <c:pt idx="4903">
                  <c:v>0</c:v>
                </c:pt>
                <c:pt idx="4904">
                  <c:v>0</c:v>
                </c:pt>
                <c:pt idx="4905">
                  <c:v>0</c:v>
                </c:pt>
                <c:pt idx="4906">
                  <c:v>0</c:v>
                </c:pt>
                <c:pt idx="4907">
                  <c:v>0</c:v>
                </c:pt>
                <c:pt idx="4908">
                  <c:v>0</c:v>
                </c:pt>
                <c:pt idx="4909">
                  <c:v>0</c:v>
                </c:pt>
                <c:pt idx="4910">
                  <c:v>0</c:v>
                </c:pt>
                <c:pt idx="4911">
                  <c:v>0</c:v>
                </c:pt>
                <c:pt idx="4912">
                  <c:v>0</c:v>
                </c:pt>
                <c:pt idx="4913">
                  <c:v>0</c:v>
                </c:pt>
                <c:pt idx="4914">
                  <c:v>0</c:v>
                </c:pt>
                <c:pt idx="4915">
                  <c:v>0</c:v>
                </c:pt>
                <c:pt idx="4916">
                  <c:v>0</c:v>
                </c:pt>
                <c:pt idx="4917">
                  <c:v>0</c:v>
                </c:pt>
                <c:pt idx="4918">
                  <c:v>0</c:v>
                </c:pt>
                <c:pt idx="4919">
                  <c:v>0</c:v>
                </c:pt>
                <c:pt idx="4920">
                  <c:v>0</c:v>
                </c:pt>
                <c:pt idx="4921">
                  <c:v>0</c:v>
                </c:pt>
                <c:pt idx="4922">
                  <c:v>0</c:v>
                </c:pt>
                <c:pt idx="4923">
                  <c:v>0</c:v>
                </c:pt>
                <c:pt idx="4924">
                  <c:v>0</c:v>
                </c:pt>
                <c:pt idx="4925">
                  <c:v>0</c:v>
                </c:pt>
                <c:pt idx="4926">
                  <c:v>0</c:v>
                </c:pt>
                <c:pt idx="4927">
                  <c:v>0</c:v>
                </c:pt>
                <c:pt idx="4928">
                  <c:v>0</c:v>
                </c:pt>
                <c:pt idx="4929">
                  <c:v>0</c:v>
                </c:pt>
                <c:pt idx="4930">
                  <c:v>0</c:v>
                </c:pt>
                <c:pt idx="4931">
                  <c:v>0</c:v>
                </c:pt>
                <c:pt idx="4932">
                  <c:v>0</c:v>
                </c:pt>
                <c:pt idx="4933">
                  <c:v>0</c:v>
                </c:pt>
                <c:pt idx="4934">
                  <c:v>0</c:v>
                </c:pt>
                <c:pt idx="4935">
                  <c:v>0</c:v>
                </c:pt>
                <c:pt idx="4936">
                  <c:v>0</c:v>
                </c:pt>
                <c:pt idx="4937">
                  <c:v>0</c:v>
                </c:pt>
                <c:pt idx="4938">
                  <c:v>0</c:v>
                </c:pt>
                <c:pt idx="4939">
                  <c:v>0</c:v>
                </c:pt>
                <c:pt idx="4940">
                  <c:v>0</c:v>
                </c:pt>
                <c:pt idx="4941">
                  <c:v>0</c:v>
                </c:pt>
                <c:pt idx="4942">
                  <c:v>0</c:v>
                </c:pt>
                <c:pt idx="4943">
                  <c:v>0</c:v>
                </c:pt>
                <c:pt idx="4944">
                  <c:v>0</c:v>
                </c:pt>
                <c:pt idx="4945">
                  <c:v>0</c:v>
                </c:pt>
                <c:pt idx="4946">
                  <c:v>0</c:v>
                </c:pt>
                <c:pt idx="4947">
                  <c:v>0</c:v>
                </c:pt>
                <c:pt idx="4948">
                  <c:v>0</c:v>
                </c:pt>
                <c:pt idx="4949">
                  <c:v>0</c:v>
                </c:pt>
                <c:pt idx="4950">
                  <c:v>0</c:v>
                </c:pt>
                <c:pt idx="4951">
                  <c:v>0</c:v>
                </c:pt>
                <c:pt idx="4952">
                  <c:v>0</c:v>
                </c:pt>
                <c:pt idx="4953">
                  <c:v>0</c:v>
                </c:pt>
                <c:pt idx="4954">
                  <c:v>0</c:v>
                </c:pt>
                <c:pt idx="4955">
                  <c:v>0</c:v>
                </c:pt>
                <c:pt idx="4956">
                  <c:v>0</c:v>
                </c:pt>
                <c:pt idx="4957">
                  <c:v>0</c:v>
                </c:pt>
                <c:pt idx="4958">
                  <c:v>0</c:v>
                </c:pt>
                <c:pt idx="4959">
                  <c:v>0</c:v>
                </c:pt>
                <c:pt idx="4960">
                  <c:v>0</c:v>
                </c:pt>
                <c:pt idx="4961">
                  <c:v>0</c:v>
                </c:pt>
                <c:pt idx="4962">
                  <c:v>0</c:v>
                </c:pt>
                <c:pt idx="4963">
                  <c:v>0</c:v>
                </c:pt>
                <c:pt idx="4964">
                  <c:v>0</c:v>
                </c:pt>
                <c:pt idx="4965">
                  <c:v>0</c:v>
                </c:pt>
                <c:pt idx="4966">
                  <c:v>0</c:v>
                </c:pt>
                <c:pt idx="4967">
                  <c:v>0</c:v>
                </c:pt>
                <c:pt idx="4968">
                  <c:v>0</c:v>
                </c:pt>
                <c:pt idx="4969">
                  <c:v>0</c:v>
                </c:pt>
                <c:pt idx="4970">
                  <c:v>0</c:v>
                </c:pt>
                <c:pt idx="4971">
                  <c:v>0</c:v>
                </c:pt>
                <c:pt idx="4972">
                  <c:v>0</c:v>
                </c:pt>
                <c:pt idx="4973">
                  <c:v>0</c:v>
                </c:pt>
                <c:pt idx="4974">
                  <c:v>0</c:v>
                </c:pt>
                <c:pt idx="4975">
                  <c:v>0</c:v>
                </c:pt>
                <c:pt idx="4976">
                  <c:v>0</c:v>
                </c:pt>
                <c:pt idx="4977">
                  <c:v>0</c:v>
                </c:pt>
                <c:pt idx="4978">
                  <c:v>0</c:v>
                </c:pt>
                <c:pt idx="4979">
                  <c:v>0</c:v>
                </c:pt>
                <c:pt idx="4980">
                  <c:v>0</c:v>
                </c:pt>
                <c:pt idx="4981">
                  <c:v>0</c:v>
                </c:pt>
                <c:pt idx="4982">
                  <c:v>0</c:v>
                </c:pt>
                <c:pt idx="4983">
                  <c:v>0</c:v>
                </c:pt>
                <c:pt idx="4984">
                  <c:v>0</c:v>
                </c:pt>
                <c:pt idx="4985">
                  <c:v>0</c:v>
                </c:pt>
                <c:pt idx="4986">
                  <c:v>0</c:v>
                </c:pt>
                <c:pt idx="4987">
                  <c:v>0</c:v>
                </c:pt>
                <c:pt idx="4988">
                  <c:v>0</c:v>
                </c:pt>
                <c:pt idx="4989">
                  <c:v>0</c:v>
                </c:pt>
                <c:pt idx="4990">
                  <c:v>0</c:v>
                </c:pt>
                <c:pt idx="4991">
                  <c:v>0</c:v>
                </c:pt>
                <c:pt idx="4992">
                  <c:v>0</c:v>
                </c:pt>
                <c:pt idx="4993">
                  <c:v>0</c:v>
                </c:pt>
                <c:pt idx="4994">
                  <c:v>0</c:v>
                </c:pt>
                <c:pt idx="4995">
                  <c:v>0</c:v>
                </c:pt>
                <c:pt idx="4996">
                  <c:v>0</c:v>
                </c:pt>
                <c:pt idx="4997">
                  <c:v>0</c:v>
                </c:pt>
                <c:pt idx="4998">
                  <c:v>0</c:v>
                </c:pt>
                <c:pt idx="4999">
                  <c:v>0</c:v>
                </c:pt>
                <c:pt idx="5000">
                  <c:v>0</c:v>
                </c:pt>
                <c:pt idx="5001">
                  <c:v>0</c:v>
                </c:pt>
                <c:pt idx="5002">
                  <c:v>0</c:v>
                </c:pt>
                <c:pt idx="5003">
                  <c:v>0</c:v>
                </c:pt>
                <c:pt idx="5004">
                  <c:v>0</c:v>
                </c:pt>
                <c:pt idx="5005">
                  <c:v>0</c:v>
                </c:pt>
                <c:pt idx="5006">
                  <c:v>0</c:v>
                </c:pt>
                <c:pt idx="5007">
                  <c:v>0</c:v>
                </c:pt>
                <c:pt idx="5008">
                  <c:v>0</c:v>
                </c:pt>
                <c:pt idx="5009">
                  <c:v>0</c:v>
                </c:pt>
                <c:pt idx="5010">
                  <c:v>0</c:v>
                </c:pt>
                <c:pt idx="5011">
                  <c:v>0</c:v>
                </c:pt>
                <c:pt idx="5012">
                  <c:v>0</c:v>
                </c:pt>
                <c:pt idx="5013">
                  <c:v>0</c:v>
                </c:pt>
                <c:pt idx="5014">
                  <c:v>0</c:v>
                </c:pt>
                <c:pt idx="5015">
                  <c:v>0</c:v>
                </c:pt>
                <c:pt idx="5016">
                  <c:v>0</c:v>
                </c:pt>
                <c:pt idx="5017">
                  <c:v>0</c:v>
                </c:pt>
                <c:pt idx="5018">
                  <c:v>0</c:v>
                </c:pt>
                <c:pt idx="5019">
                  <c:v>0</c:v>
                </c:pt>
                <c:pt idx="5020">
                  <c:v>0</c:v>
                </c:pt>
                <c:pt idx="5021">
                  <c:v>0</c:v>
                </c:pt>
                <c:pt idx="5022">
                  <c:v>0</c:v>
                </c:pt>
                <c:pt idx="5023">
                  <c:v>0</c:v>
                </c:pt>
                <c:pt idx="5024">
                  <c:v>0</c:v>
                </c:pt>
                <c:pt idx="5025">
                  <c:v>0</c:v>
                </c:pt>
                <c:pt idx="5026">
                  <c:v>0</c:v>
                </c:pt>
                <c:pt idx="5027">
                  <c:v>0</c:v>
                </c:pt>
                <c:pt idx="5028">
                  <c:v>0</c:v>
                </c:pt>
                <c:pt idx="5029">
                  <c:v>0</c:v>
                </c:pt>
                <c:pt idx="5030">
                  <c:v>0</c:v>
                </c:pt>
                <c:pt idx="5031">
                  <c:v>0</c:v>
                </c:pt>
                <c:pt idx="5032">
                  <c:v>0</c:v>
                </c:pt>
                <c:pt idx="5033">
                  <c:v>0</c:v>
                </c:pt>
                <c:pt idx="5034">
                  <c:v>0</c:v>
                </c:pt>
                <c:pt idx="5035">
                  <c:v>0</c:v>
                </c:pt>
                <c:pt idx="5036">
                  <c:v>0</c:v>
                </c:pt>
                <c:pt idx="5037">
                  <c:v>0</c:v>
                </c:pt>
                <c:pt idx="5038">
                  <c:v>0</c:v>
                </c:pt>
                <c:pt idx="5039">
                  <c:v>0</c:v>
                </c:pt>
                <c:pt idx="5040">
                  <c:v>0</c:v>
                </c:pt>
                <c:pt idx="5041">
                  <c:v>0</c:v>
                </c:pt>
                <c:pt idx="5042">
                  <c:v>0</c:v>
                </c:pt>
                <c:pt idx="5043">
                  <c:v>0</c:v>
                </c:pt>
                <c:pt idx="5044">
                  <c:v>0</c:v>
                </c:pt>
                <c:pt idx="5045">
                  <c:v>0</c:v>
                </c:pt>
                <c:pt idx="5046">
                  <c:v>0</c:v>
                </c:pt>
                <c:pt idx="5047">
                  <c:v>0</c:v>
                </c:pt>
                <c:pt idx="5048">
                  <c:v>0</c:v>
                </c:pt>
                <c:pt idx="5049">
                  <c:v>0</c:v>
                </c:pt>
                <c:pt idx="5050">
                  <c:v>0</c:v>
                </c:pt>
                <c:pt idx="5051">
                  <c:v>0</c:v>
                </c:pt>
                <c:pt idx="5052">
                  <c:v>0</c:v>
                </c:pt>
                <c:pt idx="5053">
                  <c:v>0</c:v>
                </c:pt>
                <c:pt idx="5054">
                  <c:v>0</c:v>
                </c:pt>
                <c:pt idx="5055">
                  <c:v>0</c:v>
                </c:pt>
                <c:pt idx="5056">
                  <c:v>0</c:v>
                </c:pt>
                <c:pt idx="5057">
                  <c:v>0</c:v>
                </c:pt>
                <c:pt idx="5058">
                  <c:v>0</c:v>
                </c:pt>
                <c:pt idx="5059">
                  <c:v>0</c:v>
                </c:pt>
                <c:pt idx="5060">
                  <c:v>0</c:v>
                </c:pt>
                <c:pt idx="5061">
                  <c:v>0</c:v>
                </c:pt>
                <c:pt idx="5062">
                  <c:v>0</c:v>
                </c:pt>
                <c:pt idx="5063">
                  <c:v>0</c:v>
                </c:pt>
                <c:pt idx="5064">
                  <c:v>0</c:v>
                </c:pt>
                <c:pt idx="5065">
                  <c:v>0</c:v>
                </c:pt>
                <c:pt idx="5066">
                  <c:v>0</c:v>
                </c:pt>
                <c:pt idx="5067">
                  <c:v>0</c:v>
                </c:pt>
                <c:pt idx="5068">
                  <c:v>0</c:v>
                </c:pt>
                <c:pt idx="5069">
                  <c:v>0</c:v>
                </c:pt>
                <c:pt idx="5070">
                  <c:v>0</c:v>
                </c:pt>
                <c:pt idx="5071">
                  <c:v>0</c:v>
                </c:pt>
                <c:pt idx="5072">
                  <c:v>0</c:v>
                </c:pt>
                <c:pt idx="5073">
                  <c:v>0</c:v>
                </c:pt>
                <c:pt idx="5074">
                  <c:v>0</c:v>
                </c:pt>
                <c:pt idx="5075">
                  <c:v>0</c:v>
                </c:pt>
                <c:pt idx="5076">
                  <c:v>0</c:v>
                </c:pt>
                <c:pt idx="5077">
                  <c:v>0</c:v>
                </c:pt>
                <c:pt idx="5078">
                  <c:v>0</c:v>
                </c:pt>
                <c:pt idx="5079">
                  <c:v>0</c:v>
                </c:pt>
                <c:pt idx="5080">
                  <c:v>0</c:v>
                </c:pt>
                <c:pt idx="5081">
                  <c:v>0</c:v>
                </c:pt>
                <c:pt idx="5082">
                  <c:v>0</c:v>
                </c:pt>
                <c:pt idx="5083">
                  <c:v>0</c:v>
                </c:pt>
                <c:pt idx="5084">
                  <c:v>0</c:v>
                </c:pt>
                <c:pt idx="5085">
                  <c:v>0</c:v>
                </c:pt>
                <c:pt idx="5086">
                  <c:v>0</c:v>
                </c:pt>
                <c:pt idx="5087">
                  <c:v>0</c:v>
                </c:pt>
                <c:pt idx="5088">
                  <c:v>0</c:v>
                </c:pt>
                <c:pt idx="5089">
                  <c:v>0</c:v>
                </c:pt>
                <c:pt idx="5090">
                  <c:v>0</c:v>
                </c:pt>
                <c:pt idx="5091">
                  <c:v>0</c:v>
                </c:pt>
                <c:pt idx="5092">
                  <c:v>0</c:v>
                </c:pt>
                <c:pt idx="5093">
                  <c:v>0</c:v>
                </c:pt>
                <c:pt idx="5094">
                  <c:v>0</c:v>
                </c:pt>
                <c:pt idx="5095">
                  <c:v>0</c:v>
                </c:pt>
                <c:pt idx="5096">
                  <c:v>0</c:v>
                </c:pt>
                <c:pt idx="5097">
                  <c:v>0</c:v>
                </c:pt>
                <c:pt idx="5098">
                  <c:v>0</c:v>
                </c:pt>
                <c:pt idx="5099">
                  <c:v>0</c:v>
                </c:pt>
                <c:pt idx="5100">
                  <c:v>0</c:v>
                </c:pt>
                <c:pt idx="5101">
                  <c:v>0</c:v>
                </c:pt>
                <c:pt idx="5102">
                  <c:v>0</c:v>
                </c:pt>
                <c:pt idx="5103">
                  <c:v>0</c:v>
                </c:pt>
                <c:pt idx="5104">
                  <c:v>0</c:v>
                </c:pt>
                <c:pt idx="5105">
                  <c:v>0</c:v>
                </c:pt>
                <c:pt idx="5106">
                  <c:v>0</c:v>
                </c:pt>
                <c:pt idx="5107">
                  <c:v>0</c:v>
                </c:pt>
                <c:pt idx="5108">
                  <c:v>0</c:v>
                </c:pt>
                <c:pt idx="5109">
                  <c:v>0</c:v>
                </c:pt>
                <c:pt idx="5110">
                  <c:v>0</c:v>
                </c:pt>
                <c:pt idx="5111">
                  <c:v>0</c:v>
                </c:pt>
                <c:pt idx="5112">
                  <c:v>0</c:v>
                </c:pt>
                <c:pt idx="5113">
                  <c:v>0</c:v>
                </c:pt>
                <c:pt idx="5114">
                  <c:v>0</c:v>
                </c:pt>
                <c:pt idx="5115">
                  <c:v>0</c:v>
                </c:pt>
                <c:pt idx="5116">
                  <c:v>0</c:v>
                </c:pt>
                <c:pt idx="5117">
                  <c:v>0</c:v>
                </c:pt>
                <c:pt idx="5118">
                  <c:v>0</c:v>
                </c:pt>
                <c:pt idx="5119">
                  <c:v>0</c:v>
                </c:pt>
                <c:pt idx="5120">
                  <c:v>0</c:v>
                </c:pt>
                <c:pt idx="5121">
                  <c:v>0</c:v>
                </c:pt>
                <c:pt idx="5122">
                  <c:v>0</c:v>
                </c:pt>
                <c:pt idx="5123">
                  <c:v>0</c:v>
                </c:pt>
                <c:pt idx="5124">
                  <c:v>0</c:v>
                </c:pt>
                <c:pt idx="5125">
                  <c:v>0</c:v>
                </c:pt>
                <c:pt idx="5126">
                  <c:v>0</c:v>
                </c:pt>
                <c:pt idx="5127">
                  <c:v>0</c:v>
                </c:pt>
                <c:pt idx="5128">
                  <c:v>0</c:v>
                </c:pt>
                <c:pt idx="5129">
                  <c:v>0</c:v>
                </c:pt>
                <c:pt idx="5130">
                  <c:v>0</c:v>
                </c:pt>
                <c:pt idx="5131">
                  <c:v>0</c:v>
                </c:pt>
                <c:pt idx="5132">
                  <c:v>0</c:v>
                </c:pt>
                <c:pt idx="5133">
                  <c:v>0</c:v>
                </c:pt>
                <c:pt idx="5134">
                  <c:v>0</c:v>
                </c:pt>
                <c:pt idx="5135">
                  <c:v>0</c:v>
                </c:pt>
                <c:pt idx="5136">
                  <c:v>0</c:v>
                </c:pt>
                <c:pt idx="5137">
                  <c:v>0</c:v>
                </c:pt>
                <c:pt idx="5138">
                  <c:v>0</c:v>
                </c:pt>
                <c:pt idx="5139">
                  <c:v>0</c:v>
                </c:pt>
                <c:pt idx="5140">
                  <c:v>0</c:v>
                </c:pt>
                <c:pt idx="5141">
                  <c:v>0</c:v>
                </c:pt>
                <c:pt idx="5142">
                  <c:v>0</c:v>
                </c:pt>
                <c:pt idx="5143">
                  <c:v>0</c:v>
                </c:pt>
                <c:pt idx="5144">
                  <c:v>0</c:v>
                </c:pt>
                <c:pt idx="5145">
                  <c:v>0</c:v>
                </c:pt>
                <c:pt idx="5146">
                  <c:v>0</c:v>
                </c:pt>
                <c:pt idx="5147">
                  <c:v>0</c:v>
                </c:pt>
                <c:pt idx="5148">
                  <c:v>0</c:v>
                </c:pt>
                <c:pt idx="5149">
                  <c:v>0</c:v>
                </c:pt>
                <c:pt idx="5150">
                  <c:v>0</c:v>
                </c:pt>
                <c:pt idx="5151">
                  <c:v>0</c:v>
                </c:pt>
                <c:pt idx="5152">
                  <c:v>0</c:v>
                </c:pt>
                <c:pt idx="5153">
                  <c:v>0</c:v>
                </c:pt>
                <c:pt idx="5154">
                  <c:v>0</c:v>
                </c:pt>
                <c:pt idx="5155">
                  <c:v>0</c:v>
                </c:pt>
                <c:pt idx="5156">
                  <c:v>0</c:v>
                </c:pt>
                <c:pt idx="5157">
                  <c:v>0</c:v>
                </c:pt>
                <c:pt idx="5158">
                  <c:v>0</c:v>
                </c:pt>
                <c:pt idx="5159">
                  <c:v>0</c:v>
                </c:pt>
                <c:pt idx="5160">
                  <c:v>0</c:v>
                </c:pt>
                <c:pt idx="5161">
                  <c:v>0</c:v>
                </c:pt>
                <c:pt idx="5162">
                  <c:v>0</c:v>
                </c:pt>
                <c:pt idx="5163">
                  <c:v>0</c:v>
                </c:pt>
                <c:pt idx="5164">
                  <c:v>0</c:v>
                </c:pt>
                <c:pt idx="5165">
                  <c:v>0</c:v>
                </c:pt>
                <c:pt idx="5166">
                  <c:v>0</c:v>
                </c:pt>
                <c:pt idx="5167">
                  <c:v>0</c:v>
                </c:pt>
                <c:pt idx="5168">
                  <c:v>0</c:v>
                </c:pt>
                <c:pt idx="5169">
                  <c:v>0</c:v>
                </c:pt>
                <c:pt idx="5170">
                  <c:v>0</c:v>
                </c:pt>
                <c:pt idx="5171">
                  <c:v>0</c:v>
                </c:pt>
                <c:pt idx="5172">
                  <c:v>0</c:v>
                </c:pt>
                <c:pt idx="5173">
                  <c:v>0</c:v>
                </c:pt>
                <c:pt idx="5174">
                  <c:v>0</c:v>
                </c:pt>
                <c:pt idx="5175">
                  <c:v>0</c:v>
                </c:pt>
                <c:pt idx="5176">
                  <c:v>0</c:v>
                </c:pt>
                <c:pt idx="5177">
                  <c:v>0</c:v>
                </c:pt>
                <c:pt idx="5178">
                  <c:v>0</c:v>
                </c:pt>
                <c:pt idx="5179">
                  <c:v>0</c:v>
                </c:pt>
                <c:pt idx="5180">
                  <c:v>0</c:v>
                </c:pt>
                <c:pt idx="5181">
                  <c:v>0</c:v>
                </c:pt>
                <c:pt idx="5182">
                  <c:v>0</c:v>
                </c:pt>
                <c:pt idx="5183">
                  <c:v>0</c:v>
                </c:pt>
                <c:pt idx="5184">
                  <c:v>0</c:v>
                </c:pt>
                <c:pt idx="5185">
                  <c:v>0</c:v>
                </c:pt>
                <c:pt idx="5186">
                  <c:v>0</c:v>
                </c:pt>
                <c:pt idx="5187">
                  <c:v>0</c:v>
                </c:pt>
                <c:pt idx="5188">
                  <c:v>0</c:v>
                </c:pt>
                <c:pt idx="5189">
                  <c:v>0</c:v>
                </c:pt>
                <c:pt idx="5190">
                  <c:v>0</c:v>
                </c:pt>
                <c:pt idx="5191">
                  <c:v>0</c:v>
                </c:pt>
                <c:pt idx="5192">
                  <c:v>0</c:v>
                </c:pt>
                <c:pt idx="5193">
                  <c:v>0</c:v>
                </c:pt>
                <c:pt idx="5194">
                  <c:v>0</c:v>
                </c:pt>
                <c:pt idx="5195">
                  <c:v>0</c:v>
                </c:pt>
                <c:pt idx="5196">
                  <c:v>0</c:v>
                </c:pt>
                <c:pt idx="5197">
                  <c:v>0</c:v>
                </c:pt>
                <c:pt idx="5198">
                  <c:v>0</c:v>
                </c:pt>
                <c:pt idx="5199">
                  <c:v>0</c:v>
                </c:pt>
                <c:pt idx="5200">
                  <c:v>0</c:v>
                </c:pt>
                <c:pt idx="5201">
                  <c:v>0</c:v>
                </c:pt>
                <c:pt idx="5202">
                  <c:v>0</c:v>
                </c:pt>
                <c:pt idx="5203">
                  <c:v>0</c:v>
                </c:pt>
                <c:pt idx="5204">
                  <c:v>0</c:v>
                </c:pt>
                <c:pt idx="5205">
                  <c:v>0</c:v>
                </c:pt>
                <c:pt idx="5206">
                  <c:v>0</c:v>
                </c:pt>
                <c:pt idx="5207">
                  <c:v>0</c:v>
                </c:pt>
                <c:pt idx="5208">
                  <c:v>0</c:v>
                </c:pt>
                <c:pt idx="5209">
                  <c:v>0</c:v>
                </c:pt>
                <c:pt idx="5210">
                  <c:v>0</c:v>
                </c:pt>
                <c:pt idx="5211">
                  <c:v>0</c:v>
                </c:pt>
                <c:pt idx="5212">
                  <c:v>0</c:v>
                </c:pt>
                <c:pt idx="5213">
                  <c:v>0</c:v>
                </c:pt>
                <c:pt idx="5214">
                  <c:v>0</c:v>
                </c:pt>
                <c:pt idx="5215">
                  <c:v>0</c:v>
                </c:pt>
                <c:pt idx="5216">
                  <c:v>0</c:v>
                </c:pt>
                <c:pt idx="5217">
                  <c:v>0</c:v>
                </c:pt>
                <c:pt idx="5218">
                  <c:v>0</c:v>
                </c:pt>
                <c:pt idx="5219">
                  <c:v>0</c:v>
                </c:pt>
                <c:pt idx="5220">
                  <c:v>0</c:v>
                </c:pt>
                <c:pt idx="5221">
                  <c:v>0</c:v>
                </c:pt>
                <c:pt idx="5222">
                  <c:v>0</c:v>
                </c:pt>
                <c:pt idx="5223">
                  <c:v>0</c:v>
                </c:pt>
                <c:pt idx="5224">
                  <c:v>0</c:v>
                </c:pt>
                <c:pt idx="5225">
                  <c:v>0</c:v>
                </c:pt>
                <c:pt idx="5226">
                  <c:v>0</c:v>
                </c:pt>
                <c:pt idx="5227">
                  <c:v>0</c:v>
                </c:pt>
                <c:pt idx="5228">
                  <c:v>0</c:v>
                </c:pt>
                <c:pt idx="5229">
                  <c:v>0</c:v>
                </c:pt>
                <c:pt idx="5230">
                  <c:v>0</c:v>
                </c:pt>
                <c:pt idx="5231">
                  <c:v>0</c:v>
                </c:pt>
                <c:pt idx="5232">
                  <c:v>0</c:v>
                </c:pt>
                <c:pt idx="5233">
                  <c:v>0</c:v>
                </c:pt>
                <c:pt idx="5234">
                  <c:v>0</c:v>
                </c:pt>
                <c:pt idx="5235">
                  <c:v>0</c:v>
                </c:pt>
                <c:pt idx="5236">
                  <c:v>0</c:v>
                </c:pt>
                <c:pt idx="5237">
                  <c:v>0</c:v>
                </c:pt>
                <c:pt idx="5238">
                  <c:v>0</c:v>
                </c:pt>
                <c:pt idx="5239">
                  <c:v>0</c:v>
                </c:pt>
                <c:pt idx="5240">
                  <c:v>0</c:v>
                </c:pt>
                <c:pt idx="5241">
                  <c:v>0</c:v>
                </c:pt>
                <c:pt idx="5242">
                  <c:v>0</c:v>
                </c:pt>
                <c:pt idx="5243">
                  <c:v>0</c:v>
                </c:pt>
                <c:pt idx="5244">
                  <c:v>0</c:v>
                </c:pt>
                <c:pt idx="5245">
                  <c:v>0</c:v>
                </c:pt>
                <c:pt idx="5246">
                  <c:v>0</c:v>
                </c:pt>
                <c:pt idx="5247">
                  <c:v>0</c:v>
                </c:pt>
                <c:pt idx="5248">
                  <c:v>0</c:v>
                </c:pt>
                <c:pt idx="5249">
                  <c:v>0</c:v>
                </c:pt>
                <c:pt idx="5250">
                  <c:v>0</c:v>
                </c:pt>
                <c:pt idx="5251">
                  <c:v>0</c:v>
                </c:pt>
                <c:pt idx="5252">
                  <c:v>0</c:v>
                </c:pt>
                <c:pt idx="5253">
                  <c:v>0</c:v>
                </c:pt>
                <c:pt idx="5254">
                  <c:v>0</c:v>
                </c:pt>
                <c:pt idx="5255">
                  <c:v>0</c:v>
                </c:pt>
                <c:pt idx="5256">
                  <c:v>0</c:v>
                </c:pt>
                <c:pt idx="5257">
                  <c:v>0</c:v>
                </c:pt>
                <c:pt idx="5258">
                  <c:v>0</c:v>
                </c:pt>
                <c:pt idx="5259">
                  <c:v>0</c:v>
                </c:pt>
                <c:pt idx="5260">
                  <c:v>0</c:v>
                </c:pt>
                <c:pt idx="5261">
                  <c:v>0</c:v>
                </c:pt>
                <c:pt idx="5262">
                  <c:v>0</c:v>
                </c:pt>
                <c:pt idx="5263">
                  <c:v>0</c:v>
                </c:pt>
                <c:pt idx="5264">
                  <c:v>0</c:v>
                </c:pt>
                <c:pt idx="5265">
                  <c:v>0</c:v>
                </c:pt>
                <c:pt idx="5266">
                  <c:v>0</c:v>
                </c:pt>
                <c:pt idx="5267">
                  <c:v>0</c:v>
                </c:pt>
                <c:pt idx="5268">
                  <c:v>0</c:v>
                </c:pt>
                <c:pt idx="5269">
                  <c:v>0</c:v>
                </c:pt>
                <c:pt idx="5270">
                  <c:v>0</c:v>
                </c:pt>
                <c:pt idx="5271">
                  <c:v>0</c:v>
                </c:pt>
                <c:pt idx="5272">
                  <c:v>0</c:v>
                </c:pt>
                <c:pt idx="5273">
                  <c:v>0</c:v>
                </c:pt>
                <c:pt idx="5274">
                  <c:v>0</c:v>
                </c:pt>
                <c:pt idx="5275">
                  <c:v>0</c:v>
                </c:pt>
                <c:pt idx="5276">
                  <c:v>0</c:v>
                </c:pt>
                <c:pt idx="5277">
                  <c:v>0</c:v>
                </c:pt>
                <c:pt idx="5278">
                  <c:v>0</c:v>
                </c:pt>
                <c:pt idx="5279">
                  <c:v>0</c:v>
                </c:pt>
                <c:pt idx="5280">
                  <c:v>0</c:v>
                </c:pt>
                <c:pt idx="5281">
                  <c:v>0</c:v>
                </c:pt>
                <c:pt idx="5282">
                  <c:v>0</c:v>
                </c:pt>
                <c:pt idx="5283">
                  <c:v>0</c:v>
                </c:pt>
                <c:pt idx="5284">
                  <c:v>0</c:v>
                </c:pt>
                <c:pt idx="5285">
                  <c:v>0</c:v>
                </c:pt>
                <c:pt idx="5286">
                  <c:v>0</c:v>
                </c:pt>
                <c:pt idx="5287">
                  <c:v>0</c:v>
                </c:pt>
                <c:pt idx="5288">
                  <c:v>0</c:v>
                </c:pt>
                <c:pt idx="5289">
                  <c:v>0</c:v>
                </c:pt>
                <c:pt idx="5290">
                  <c:v>0</c:v>
                </c:pt>
                <c:pt idx="5291">
                  <c:v>0</c:v>
                </c:pt>
                <c:pt idx="5292">
                  <c:v>0</c:v>
                </c:pt>
                <c:pt idx="5293">
                  <c:v>0</c:v>
                </c:pt>
                <c:pt idx="5294">
                  <c:v>0</c:v>
                </c:pt>
                <c:pt idx="5295">
                  <c:v>0</c:v>
                </c:pt>
                <c:pt idx="5296">
                  <c:v>0</c:v>
                </c:pt>
                <c:pt idx="5297">
                  <c:v>0</c:v>
                </c:pt>
                <c:pt idx="5298">
                  <c:v>0</c:v>
                </c:pt>
                <c:pt idx="5299">
                  <c:v>0</c:v>
                </c:pt>
                <c:pt idx="5300">
                  <c:v>0</c:v>
                </c:pt>
                <c:pt idx="5301">
                  <c:v>0</c:v>
                </c:pt>
                <c:pt idx="5302">
                  <c:v>0</c:v>
                </c:pt>
                <c:pt idx="5303">
                  <c:v>0</c:v>
                </c:pt>
                <c:pt idx="5304">
                  <c:v>0</c:v>
                </c:pt>
                <c:pt idx="5305">
                  <c:v>0</c:v>
                </c:pt>
                <c:pt idx="5306">
                  <c:v>0</c:v>
                </c:pt>
                <c:pt idx="5307">
                  <c:v>0</c:v>
                </c:pt>
                <c:pt idx="5308">
                  <c:v>0</c:v>
                </c:pt>
                <c:pt idx="5309">
                  <c:v>0</c:v>
                </c:pt>
                <c:pt idx="5310">
                  <c:v>0</c:v>
                </c:pt>
                <c:pt idx="5311">
                  <c:v>0</c:v>
                </c:pt>
                <c:pt idx="5312">
                  <c:v>0</c:v>
                </c:pt>
                <c:pt idx="5313">
                  <c:v>0</c:v>
                </c:pt>
                <c:pt idx="5314">
                  <c:v>0</c:v>
                </c:pt>
                <c:pt idx="5315">
                  <c:v>0</c:v>
                </c:pt>
                <c:pt idx="5316">
                  <c:v>0</c:v>
                </c:pt>
                <c:pt idx="5317">
                  <c:v>0</c:v>
                </c:pt>
                <c:pt idx="5318">
                  <c:v>0</c:v>
                </c:pt>
                <c:pt idx="5319">
                  <c:v>0</c:v>
                </c:pt>
                <c:pt idx="5320">
                  <c:v>0</c:v>
                </c:pt>
                <c:pt idx="5321">
                  <c:v>0</c:v>
                </c:pt>
                <c:pt idx="5322">
                  <c:v>0</c:v>
                </c:pt>
                <c:pt idx="5323">
                  <c:v>0</c:v>
                </c:pt>
                <c:pt idx="5324">
                  <c:v>0</c:v>
                </c:pt>
                <c:pt idx="5325">
                  <c:v>0</c:v>
                </c:pt>
                <c:pt idx="5326">
                  <c:v>0</c:v>
                </c:pt>
                <c:pt idx="5327">
                  <c:v>0</c:v>
                </c:pt>
                <c:pt idx="5328">
                  <c:v>0</c:v>
                </c:pt>
                <c:pt idx="5329">
                  <c:v>0</c:v>
                </c:pt>
                <c:pt idx="5330">
                  <c:v>0</c:v>
                </c:pt>
                <c:pt idx="5331">
                  <c:v>0</c:v>
                </c:pt>
                <c:pt idx="5332">
                  <c:v>0</c:v>
                </c:pt>
                <c:pt idx="5333">
                  <c:v>0</c:v>
                </c:pt>
                <c:pt idx="5334">
                  <c:v>0</c:v>
                </c:pt>
                <c:pt idx="5335">
                  <c:v>0</c:v>
                </c:pt>
                <c:pt idx="5336">
                  <c:v>0</c:v>
                </c:pt>
                <c:pt idx="5337">
                  <c:v>0</c:v>
                </c:pt>
                <c:pt idx="5338">
                  <c:v>0</c:v>
                </c:pt>
                <c:pt idx="5339">
                  <c:v>0</c:v>
                </c:pt>
                <c:pt idx="5340">
                  <c:v>0</c:v>
                </c:pt>
                <c:pt idx="5341">
                  <c:v>0</c:v>
                </c:pt>
                <c:pt idx="5342">
                  <c:v>0</c:v>
                </c:pt>
                <c:pt idx="5343">
                  <c:v>0</c:v>
                </c:pt>
                <c:pt idx="5344">
                  <c:v>0</c:v>
                </c:pt>
                <c:pt idx="5345">
                  <c:v>0</c:v>
                </c:pt>
                <c:pt idx="5346">
                  <c:v>0</c:v>
                </c:pt>
                <c:pt idx="5347">
                  <c:v>0</c:v>
                </c:pt>
                <c:pt idx="5348">
                  <c:v>0</c:v>
                </c:pt>
                <c:pt idx="5349">
                  <c:v>0</c:v>
                </c:pt>
                <c:pt idx="5350">
                  <c:v>0</c:v>
                </c:pt>
                <c:pt idx="5351">
                  <c:v>0</c:v>
                </c:pt>
                <c:pt idx="5352">
                  <c:v>0</c:v>
                </c:pt>
                <c:pt idx="5353">
                  <c:v>0</c:v>
                </c:pt>
                <c:pt idx="5354">
                  <c:v>0</c:v>
                </c:pt>
                <c:pt idx="5355">
                  <c:v>0</c:v>
                </c:pt>
                <c:pt idx="5356">
                  <c:v>0</c:v>
                </c:pt>
                <c:pt idx="5357">
                  <c:v>0</c:v>
                </c:pt>
                <c:pt idx="5358">
                  <c:v>0</c:v>
                </c:pt>
                <c:pt idx="5359">
                  <c:v>0</c:v>
                </c:pt>
                <c:pt idx="5360">
                  <c:v>0</c:v>
                </c:pt>
                <c:pt idx="5361">
                  <c:v>0</c:v>
                </c:pt>
                <c:pt idx="5362">
                  <c:v>0</c:v>
                </c:pt>
                <c:pt idx="5363">
                  <c:v>0</c:v>
                </c:pt>
                <c:pt idx="5364">
                  <c:v>0</c:v>
                </c:pt>
                <c:pt idx="5365">
                  <c:v>0</c:v>
                </c:pt>
                <c:pt idx="5366">
                  <c:v>0</c:v>
                </c:pt>
                <c:pt idx="5367">
                  <c:v>0</c:v>
                </c:pt>
                <c:pt idx="5368">
                  <c:v>0</c:v>
                </c:pt>
                <c:pt idx="5369">
                  <c:v>0</c:v>
                </c:pt>
                <c:pt idx="5370">
                  <c:v>0</c:v>
                </c:pt>
                <c:pt idx="5371">
                  <c:v>0</c:v>
                </c:pt>
                <c:pt idx="5372">
                  <c:v>0</c:v>
                </c:pt>
                <c:pt idx="5373">
                  <c:v>0</c:v>
                </c:pt>
                <c:pt idx="5374">
                  <c:v>0</c:v>
                </c:pt>
                <c:pt idx="5375">
                  <c:v>0</c:v>
                </c:pt>
                <c:pt idx="5376">
                  <c:v>0</c:v>
                </c:pt>
                <c:pt idx="5377">
                  <c:v>0</c:v>
                </c:pt>
                <c:pt idx="5378">
                  <c:v>0</c:v>
                </c:pt>
                <c:pt idx="5379">
                  <c:v>0</c:v>
                </c:pt>
                <c:pt idx="5380">
                  <c:v>0</c:v>
                </c:pt>
                <c:pt idx="5381">
                  <c:v>0</c:v>
                </c:pt>
                <c:pt idx="5382">
                  <c:v>0</c:v>
                </c:pt>
                <c:pt idx="5383">
                  <c:v>0</c:v>
                </c:pt>
                <c:pt idx="5384">
                  <c:v>0</c:v>
                </c:pt>
                <c:pt idx="5385">
                  <c:v>0</c:v>
                </c:pt>
                <c:pt idx="5386">
                  <c:v>0</c:v>
                </c:pt>
                <c:pt idx="5387">
                  <c:v>0</c:v>
                </c:pt>
                <c:pt idx="5388">
                  <c:v>0</c:v>
                </c:pt>
                <c:pt idx="5389">
                  <c:v>0</c:v>
                </c:pt>
                <c:pt idx="5390">
                  <c:v>0</c:v>
                </c:pt>
                <c:pt idx="5391">
                  <c:v>0</c:v>
                </c:pt>
                <c:pt idx="5392">
                  <c:v>0</c:v>
                </c:pt>
                <c:pt idx="5393">
                  <c:v>0</c:v>
                </c:pt>
                <c:pt idx="5394">
                  <c:v>0</c:v>
                </c:pt>
                <c:pt idx="5395">
                  <c:v>0</c:v>
                </c:pt>
                <c:pt idx="5396">
                  <c:v>0</c:v>
                </c:pt>
                <c:pt idx="5397">
                  <c:v>0</c:v>
                </c:pt>
                <c:pt idx="5398">
                  <c:v>0</c:v>
                </c:pt>
                <c:pt idx="5399">
                  <c:v>0</c:v>
                </c:pt>
                <c:pt idx="5400">
                  <c:v>0</c:v>
                </c:pt>
                <c:pt idx="5401">
                  <c:v>0</c:v>
                </c:pt>
                <c:pt idx="5402">
                  <c:v>0</c:v>
                </c:pt>
                <c:pt idx="5403">
                  <c:v>0</c:v>
                </c:pt>
                <c:pt idx="5404">
                  <c:v>0</c:v>
                </c:pt>
                <c:pt idx="5405">
                  <c:v>0</c:v>
                </c:pt>
                <c:pt idx="5406">
                  <c:v>0</c:v>
                </c:pt>
                <c:pt idx="5407">
                  <c:v>0</c:v>
                </c:pt>
                <c:pt idx="5408">
                  <c:v>0</c:v>
                </c:pt>
                <c:pt idx="5409">
                  <c:v>0</c:v>
                </c:pt>
                <c:pt idx="5410">
                  <c:v>0</c:v>
                </c:pt>
                <c:pt idx="5411">
                  <c:v>0</c:v>
                </c:pt>
                <c:pt idx="5412">
                  <c:v>0</c:v>
                </c:pt>
                <c:pt idx="5413">
                  <c:v>0</c:v>
                </c:pt>
                <c:pt idx="5414">
                  <c:v>0</c:v>
                </c:pt>
                <c:pt idx="5415">
                  <c:v>0</c:v>
                </c:pt>
                <c:pt idx="5416">
                  <c:v>0</c:v>
                </c:pt>
                <c:pt idx="5417">
                  <c:v>0</c:v>
                </c:pt>
                <c:pt idx="5418">
                  <c:v>0</c:v>
                </c:pt>
                <c:pt idx="5419">
                  <c:v>0</c:v>
                </c:pt>
                <c:pt idx="5420">
                  <c:v>0</c:v>
                </c:pt>
                <c:pt idx="5421">
                  <c:v>0</c:v>
                </c:pt>
                <c:pt idx="5422">
                  <c:v>0</c:v>
                </c:pt>
                <c:pt idx="5423">
                  <c:v>0</c:v>
                </c:pt>
                <c:pt idx="5424">
                  <c:v>0</c:v>
                </c:pt>
                <c:pt idx="5425">
                  <c:v>0</c:v>
                </c:pt>
                <c:pt idx="5426">
                  <c:v>0</c:v>
                </c:pt>
                <c:pt idx="5427">
                  <c:v>0</c:v>
                </c:pt>
                <c:pt idx="5428">
                  <c:v>0</c:v>
                </c:pt>
                <c:pt idx="5429">
                  <c:v>0</c:v>
                </c:pt>
                <c:pt idx="5430">
                  <c:v>0</c:v>
                </c:pt>
                <c:pt idx="5431">
                  <c:v>0</c:v>
                </c:pt>
                <c:pt idx="5432">
                  <c:v>0</c:v>
                </c:pt>
                <c:pt idx="5433">
                  <c:v>0</c:v>
                </c:pt>
                <c:pt idx="5434">
                  <c:v>0</c:v>
                </c:pt>
                <c:pt idx="5435">
                  <c:v>0</c:v>
                </c:pt>
                <c:pt idx="5436">
                  <c:v>0</c:v>
                </c:pt>
                <c:pt idx="5437">
                  <c:v>0</c:v>
                </c:pt>
                <c:pt idx="5438">
                  <c:v>0</c:v>
                </c:pt>
                <c:pt idx="5439">
                  <c:v>0</c:v>
                </c:pt>
                <c:pt idx="5440">
                  <c:v>0</c:v>
                </c:pt>
                <c:pt idx="5441">
                  <c:v>0</c:v>
                </c:pt>
                <c:pt idx="5442">
                  <c:v>0</c:v>
                </c:pt>
                <c:pt idx="5443">
                  <c:v>0</c:v>
                </c:pt>
                <c:pt idx="5444">
                  <c:v>0</c:v>
                </c:pt>
                <c:pt idx="5445">
                  <c:v>0</c:v>
                </c:pt>
                <c:pt idx="5446">
                  <c:v>0</c:v>
                </c:pt>
                <c:pt idx="5447">
                  <c:v>0</c:v>
                </c:pt>
                <c:pt idx="5448">
                  <c:v>0</c:v>
                </c:pt>
                <c:pt idx="5449">
                  <c:v>0</c:v>
                </c:pt>
                <c:pt idx="5450">
                  <c:v>0</c:v>
                </c:pt>
                <c:pt idx="5451">
                  <c:v>0</c:v>
                </c:pt>
                <c:pt idx="5452">
                  <c:v>0</c:v>
                </c:pt>
                <c:pt idx="5453">
                  <c:v>0</c:v>
                </c:pt>
                <c:pt idx="5454">
                  <c:v>0</c:v>
                </c:pt>
                <c:pt idx="5455">
                  <c:v>0</c:v>
                </c:pt>
                <c:pt idx="5456">
                  <c:v>0</c:v>
                </c:pt>
                <c:pt idx="5457">
                  <c:v>0</c:v>
                </c:pt>
                <c:pt idx="5458">
                  <c:v>0</c:v>
                </c:pt>
                <c:pt idx="5459">
                  <c:v>0</c:v>
                </c:pt>
                <c:pt idx="5460">
                  <c:v>0</c:v>
                </c:pt>
                <c:pt idx="5461">
                  <c:v>0</c:v>
                </c:pt>
                <c:pt idx="5462">
                  <c:v>0</c:v>
                </c:pt>
                <c:pt idx="5463">
                  <c:v>0</c:v>
                </c:pt>
                <c:pt idx="5464">
                  <c:v>0</c:v>
                </c:pt>
                <c:pt idx="5465">
                  <c:v>0</c:v>
                </c:pt>
                <c:pt idx="5466">
                  <c:v>0</c:v>
                </c:pt>
                <c:pt idx="5467">
                  <c:v>0</c:v>
                </c:pt>
                <c:pt idx="5468">
                  <c:v>0</c:v>
                </c:pt>
                <c:pt idx="5469">
                  <c:v>0</c:v>
                </c:pt>
                <c:pt idx="5470">
                  <c:v>0</c:v>
                </c:pt>
                <c:pt idx="5471">
                  <c:v>0</c:v>
                </c:pt>
                <c:pt idx="5472">
                  <c:v>0</c:v>
                </c:pt>
                <c:pt idx="5473">
                  <c:v>0</c:v>
                </c:pt>
                <c:pt idx="5474">
                  <c:v>0</c:v>
                </c:pt>
                <c:pt idx="5475">
                  <c:v>0</c:v>
                </c:pt>
                <c:pt idx="5476">
                  <c:v>0</c:v>
                </c:pt>
                <c:pt idx="5477">
                  <c:v>0</c:v>
                </c:pt>
                <c:pt idx="5478">
                  <c:v>0</c:v>
                </c:pt>
                <c:pt idx="5479">
                  <c:v>0</c:v>
                </c:pt>
                <c:pt idx="5480">
                  <c:v>0</c:v>
                </c:pt>
                <c:pt idx="5481">
                  <c:v>0</c:v>
                </c:pt>
                <c:pt idx="5482">
                  <c:v>0</c:v>
                </c:pt>
                <c:pt idx="5483">
                  <c:v>0</c:v>
                </c:pt>
                <c:pt idx="5484">
                  <c:v>0</c:v>
                </c:pt>
                <c:pt idx="5485">
                  <c:v>0</c:v>
                </c:pt>
                <c:pt idx="5486">
                  <c:v>0</c:v>
                </c:pt>
                <c:pt idx="5487">
                  <c:v>0</c:v>
                </c:pt>
                <c:pt idx="5488">
                  <c:v>0</c:v>
                </c:pt>
                <c:pt idx="5489">
                  <c:v>0</c:v>
                </c:pt>
                <c:pt idx="5490">
                  <c:v>0</c:v>
                </c:pt>
                <c:pt idx="5491">
                  <c:v>0</c:v>
                </c:pt>
                <c:pt idx="5492">
                  <c:v>0</c:v>
                </c:pt>
                <c:pt idx="5493">
                  <c:v>0</c:v>
                </c:pt>
                <c:pt idx="5494">
                  <c:v>0</c:v>
                </c:pt>
                <c:pt idx="5495">
                  <c:v>0</c:v>
                </c:pt>
                <c:pt idx="5496">
                  <c:v>0</c:v>
                </c:pt>
                <c:pt idx="5497">
                  <c:v>0</c:v>
                </c:pt>
                <c:pt idx="5498">
                  <c:v>0</c:v>
                </c:pt>
                <c:pt idx="5499">
                  <c:v>0</c:v>
                </c:pt>
                <c:pt idx="5500">
                  <c:v>0</c:v>
                </c:pt>
                <c:pt idx="5501">
                  <c:v>0</c:v>
                </c:pt>
                <c:pt idx="5502">
                  <c:v>0</c:v>
                </c:pt>
                <c:pt idx="5503">
                  <c:v>0</c:v>
                </c:pt>
                <c:pt idx="5504">
                  <c:v>0</c:v>
                </c:pt>
                <c:pt idx="5505">
                  <c:v>0</c:v>
                </c:pt>
                <c:pt idx="5506">
                  <c:v>0</c:v>
                </c:pt>
                <c:pt idx="5507">
                  <c:v>0</c:v>
                </c:pt>
                <c:pt idx="5508">
                  <c:v>0</c:v>
                </c:pt>
                <c:pt idx="5509">
                  <c:v>0</c:v>
                </c:pt>
                <c:pt idx="5510">
                  <c:v>0</c:v>
                </c:pt>
                <c:pt idx="5511">
                  <c:v>0</c:v>
                </c:pt>
                <c:pt idx="5512">
                  <c:v>0</c:v>
                </c:pt>
                <c:pt idx="5513">
                  <c:v>0</c:v>
                </c:pt>
                <c:pt idx="5514">
                  <c:v>0</c:v>
                </c:pt>
                <c:pt idx="5515">
                  <c:v>0</c:v>
                </c:pt>
                <c:pt idx="5516">
                  <c:v>0</c:v>
                </c:pt>
                <c:pt idx="5517">
                  <c:v>0</c:v>
                </c:pt>
                <c:pt idx="5518">
                  <c:v>0</c:v>
                </c:pt>
                <c:pt idx="5519">
                  <c:v>0</c:v>
                </c:pt>
                <c:pt idx="5520">
                  <c:v>0</c:v>
                </c:pt>
                <c:pt idx="5521">
                  <c:v>0</c:v>
                </c:pt>
                <c:pt idx="5522">
                  <c:v>0</c:v>
                </c:pt>
                <c:pt idx="5523">
                  <c:v>0</c:v>
                </c:pt>
                <c:pt idx="5524">
                  <c:v>0</c:v>
                </c:pt>
                <c:pt idx="5525">
                  <c:v>0</c:v>
                </c:pt>
                <c:pt idx="5526">
                  <c:v>0</c:v>
                </c:pt>
                <c:pt idx="5527">
                  <c:v>0</c:v>
                </c:pt>
                <c:pt idx="5528">
                  <c:v>0</c:v>
                </c:pt>
                <c:pt idx="5529">
                  <c:v>0</c:v>
                </c:pt>
                <c:pt idx="5530">
                  <c:v>0</c:v>
                </c:pt>
                <c:pt idx="5531">
                  <c:v>0</c:v>
                </c:pt>
                <c:pt idx="5532">
                  <c:v>0</c:v>
                </c:pt>
                <c:pt idx="5533">
                  <c:v>0</c:v>
                </c:pt>
                <c:pt idx="5534">
                  <c:v>0</c:v>
                </c:pt>
                <c:pt idx="5535">
                  <c:v>0</c:v>
                </c:pt>
                <c:pt idx="5536">
                  <c:v>0</c:v>
                </c:pt>
                <c:pt idx="5537">
                  <c:v>0</c:v>
                </c:pt>
                <c:pt idx="5538">
                  <c:v>0</c:v>
                </c:pt>
                <c:pt idx="5539">
                  <c:v>0</c:v>
                </c:pt>
                <c:pt idx="5540">
                  <c:v>0</c:v>
                </c:pt>
                <c:pt idx="5541">
                  <c:v>0</c:v>
                </c:pt>
                <c:pt idx="5542">
                  <c:v>0</c:v>
                </c:pt>
                <c:pt idx="5543">
                  <c:v>0</c:v>
                </c:pt>
                <c:pt idx="5544">
                  <c:v>0</c:v>
                </c:pt>
                <c:pt idx="5545">
                  <c:v>0</c:v>
                </c:pt>
                <c:pt idx="5546">
                  <c:v>0</c:v>
                </c:pt>
                <c:pt idx="5547">
                  <c:v>0</c:v>
                </c:pt>
                <c:pt idx="5548">
                  <c:v>0</c:v>
                </c:pt>
                <c:pt idx="5549">
                  <c:v>0</c:v>
                </c:pt>
                <c:pt idx="5550">
                  <c:v>0</c:v>
                </c:pt>
                <c:pt idx="5551">
                  <c:v>0</c:v>
                </c:pt>
                <c:pt idx="5552">
                  <c:v>0</c:v>
                </c:pt>
                <c:pt idx="5553">
                  <c:v>0</c:v>
                </c:pt>
                <c:pt idx="5554">
                  <c:v>0</c:v>
                </c:pt>
                <c:pt idx="5555">
                  <c:v>0</c:v>
                </c:pt>
                <c:pt idx="5556">
                  <c:v>0</c:v>
                </c:pt>
                <c:pt idx="5557">
                  <c:v>0</c:v>
                </c:pt>
                <c:pt idx="5558">
                  <c:v>0</c:v>
                </c:pt>
                <c:pt idx="5559">
                  <c:v>0</c:v>
                </c:pt>
                <c:pt idx="5560">
                  <c:v>0</c:v>
                </c:pt>
                <c:pt idx="5561">
                  <c:v>0</c:v>
                </c:pt>
                <c:pt idx="5562">
                  <c:v>0</c:v>
                </c:pt>
                <c:pt idx="5563">
                  <c:v>0</c:v>
                </c:pt>
                <c:pt idx="5564">
                  <c:v>0</c:v>
                </c:pt>
                <c:pt idx="5565">
                  <c:v>0</c:v>
                </c:pt>
                <c:pt idx="5566">
                  <c:v>0</c:v>
                </c:pt>
                <c:pt idx="5567">
                  <c:v>0</c:v>
                </c:pt>
                <c:pt idx="5568">
                  <c:v>0</c:v>
                </c:pt>
                <c:pt idx="5569">
                  <c:v>0</c:v>
                </c:pt>
                <c:pt idx="5570">
                  <c:v>0</c:v>
                </c:pt>
                <c:pt idx="5571">
                  <c:v>0</c:v>
                </c:pt>
                <c:pt idx="5572">
                  <c:v>0</c:v>
                </c:pt>
                <c:pt idx="5573">
                  <c:v>0</c:v>
                </c:pt>
                <c:pt idx="5574">
                  <c:v>0</c:v>
                </c:pt>
                <c:pt idx="5575">
                  <c:v>0</c:v>
                </c:pt>
                <c:pt idx="5576">
                  <c:v>0</c:v>
                </c:pt>
                <c:pt idx="5577">
                  <c:v>0</c:v>
                </c:pt>
                <c:pt idx="5578">
                  <c:v>0</c:v>
                </c:pt>
                <c:pt idx="5579">
                  <c:v>0</c:v>
                </c:pt>
                <c:pt idx="5580">
                  <c:v>0</c:v>
                </c:pt>
                <c:pt idx="5581">
                  <c:v>0</c:v>
                </c:pt>
                <c:pt idx="5582">
                  <c:v>0</c:v>
                </c:pt>
                <c:pt idx="5583">
                  <c:v>0</c:v>
                </c:pt>
                <c:pt idx="5584">
                  <c:v>0</c:v>
                </c:pt>
                <c:pt idx="5585">
                  <c:v>0</c:v>
                </c:pt>
                <c:pt idx="5586">
                  <c:v>0</c:v>
                </c:pt>
                <c:pt idx="5587">
                  <c:v>0</c:v>
                </c:pt>
                <c:pt idx="5588">
                  <c:v>0</c:v>
                </c:pt>
                <c:pt idx="5589">
                  <c:v>0</c:v>
                </c:pt>
                <c:pt idx="5590">
                  <c:v>0</c:v>
                </c:pt>
                <c:pt idx="5591">
                  <c:v>0</c:v>
                </c:pt>
                <c:pt idx="5592">
                  <c:v>0</c:v>
                </c:pt>
                <c:pt idx="5593">
                  <c:v>0</c:v>
                </c:pt>
                <c:pt idx="5594">
                  <c:v>0</c:v>
                </c:pt>
                <c:pt idx="5595">
                  <c:v>0</c:v>
                </c:pt>
                <c:pt idx="5596">
                  <c:v>0</c:v>
                </c:pt>
                <c:pt idx="5597">
                  <c:v>0</c:v>
                </c:pt>
                <c:pt idx="5598">
                  <c:v>0</c:v>
                </c:pt>
                <c:pt idx="5599">
                  <c:v>0</c:v>
                </c:pt>
                <c:pt idx="5600">
                  <c:v>0</c:v>
                </c:pt>
                <c:pt idx="5601">
                  <c:v>0</c:v>
                </c:pt>
                <c:pt idx="5602">
                  <c:v>0</c:v>
                </c:pt>
                <c:pt idx="5603">
                  <c:v>0</c:v>
                </c:pt>
                <c:pt idx="5604">
                  <c:v>0</c:v>
                </c:pt>
                <c:pt idx="5605">
                  <c:v>0</c:v>
                </c:pt>
                <c:pt idx="5606">
                  <c:v>0</c:v>
                </c:pt>
                <c:pt idx="5607">
                  <c:v>0</c:v>
                </c:pt>
                <c:pt idx="5608">
                  <c:v>0</c:v>
                </c:pt>
                <c:pt idx="5609">
                  <c:v>0</c:v>
                </c:pt>
                <c:pt idx="5610">
                  <c:v>0</c:v>
                </c:pt>
                <c:pt idx="5611">
                  <c:v>0</c:v>
                </c:pt>
                <c:pt idx="5612">
                  <c:v>0</c:v>
                </c:pt>
                <c:pt idx="5613">
                  <c:v>0</c:v>
                </c:pt>
                <c:pt idx="5614">
                  <c:v>0</c:v>
                </c:pt>
                <c:pt idx="5615">
                  <c:v>0</c:v>
                </c:pt>
                <c:pt idx="5616">
                  <c:v>0</c:v>
                </c:pt>
                <c:pt idx="5617">
                  <c:v>0</c:v>
                </c:pt>
                <c:pt idx="5618">
                  <c:v>0</c:v>
                </c:pt>
                <c:pt idx="5619">
                  <c:v>0</c:v>
                </c:pt>
                <c:pt idx="5620">
                  <c:v>0</c:v>
                </c:pt>
                <c:pt idx="5621">
                  <c:v>0</c:v>
                </c:pt>
                <c:pt idx="5622">
                  <c:v>0</c:v>
                </c:pt>
                <c:pt idx="5623">
                  <c:v>0</c:v>
                </c:pt>
                <c:pt idx="5624">
                  <c:v>0</c:v>
                </c:pt>
                <c:pt idx="5625">
                  <c:v>0</c:v>
                </c:pt>
                <c:pt idx="5626">
                  <c:v>0</c:v>
                </c:pt>
                <c:pt idx="5627">
                  <c:v>0</c:v>
                </c:pt>
                <c:pt idx="5628">
                  <c:v>0</c:v>
                </c:pt>
                <c:pt idx="5629">
                  <c:v>0</c:v>
                </c:pt>
                <c:pt idx="5630">
                  <c:v>0</c:v>
                </c:pt>
                <c:pt idx="5631">
                  <c:v>0</c:v>
                </c:pt>
                <c:pt idx="5632">
                  <c:v>0</c:v>
                </c:pt>
                <c:pt idx="5633">
                  <c:v>0</c:v>
                </c:pt>
                <c:pt idx="5634">
                  <c:v>0</c:v>
                </c:pt>
                <c:pt idx="5635">
                  <c:v>0</c:v>
                </c:pt>
                <c:pt idx="5636">
                  <c:v>0</c:v>
                </c:pt>
                <c:pt idx="5637">
                  <c:v>0</c:v>
                </c:pt>
                <c:pt idx="5638">
                  <c:v>0</c:v>
                </c:pt>
                <c:pt idx="5639">
                  <c:v>0</c:v>
                </c:pt>
                <c:pt idx="5640">
                  <c:v>0</c:v>
                </c:pt>
                <c:pt idx="5641">
                  <c:v>0</c:v>
                </c:pt>
                <c:pt idx="5642">
                  <c:v>0</c:v>
                </c:pt>
                <c:pt idx="5643">
                  <c:v>0</c:v>
                </c:pt>
                <c:pt idx="5644">
                  <c:v>0</c:v>
                </c:pt>
                <c:pt idx="5645">
                  <c:v>0</c:v>
                </c:pt>
                <c:pt idx="5646">
                  <c:v>0</c:v>
                </c:pt>
                <c:pt idx="5647">
                  <c:v>0</c:v>
                </c:pt>
                <c:pt idx="5648">
                  <c:v>0</c:v>
                </c:pt>
                <c:pt idx="5649">
                  <c:v>0</c:v>
                </c:pt>
                <c:pt idx="5650">
                  <c:v>0</c:v>
                </c:pt>
                <c:pt idx="5651">
                  <c:v>0</c:v>
                </c:pt>
                <c:pt idx="5652">
                  <c:v>0</c:v>
                </c:pt>
                <c:pt idx="5653">
                  <c:v>0</c:v>
                </c:pt>
                <c:pt idx="5654">
                  <c:v>0</c:v>
                </c:pt>
                <c:pt idx="5655">
                  <c:v>0</c:v>
                </c:pt>
                <c:pt idx="5656">
                  <c:v>0</c:v>
                </c:pt>
                <c:pt idx="5657">
                  <c:v>0</c:v>
                </c:pt>
                <c:pt idx="5658">
                  <c:v>0</c:v>
                </c:pt>
                <c:pt idx="5659">
                  <c:v>0</c:v>
                </c:pt>
                <c:pt idx="5660">
                  <c:v>0</c:v>
                </c:pt>
                <c:pt idx="5661">
                  <c:v>0</c:v>
                </c:pt>
                <c:pt idx="5662">
                  <c:v>0</c:v>
                </c:pt>
                <c:pt idx="5663">
                  <c:v>0</c:v>
                </c:pt>
                <c:pt idx="5664">
                  <c:v>0</c:v>
                </c:pt>
                <c:pt idx="5665">
                  <c:v>0</c:v>
                </c:pt>
                <c:pt idx="5666">
                  <c:v>0</c:v>
                </c:pt>
                <c:pt idx="5667">
                  <c:v>0</c:v>
                </c:pt>
                <c:pt idx="5668">
                  <c:v>0</c:v>
                </c:pt>
                <c:pt idx="5669">
                  <c:v>0</c:v>
                </c:pt>
                <c:pt idx="5670">
                  <c:v>0</c:v>
                </c:pt>
                <c:pt idx="5671">
                  <c:v>0</c:v>
                </c:pt>
                <c:pt idx="5672">
                  <c:v>0</c:v>
                </c:pt>
                <c:pt idx="5673">
                  <c:v>0</c:v>
                </c:pt>
                <c:pt idx="5674">
                  <c:v>0</c:v>
                </c:pt>
                <c:pt idx="5675">
                  <c:v>0</c:v>
                </c:pt>
                <c:pt idx="5676">
                  <c:v>0</c:v>
                </c:pt>
                <c:pt idx="5677">
                  <c:v>0</c:v>
                </c:pt>
                <c:pt idx="5678">
                  <c:v>0</c:v>
                </c:pt>
                <c:pt idx="5679">
                  <c:v>0</c:v>
                </c:pt>
                <c:pt idx="5680">
                  <c:v>0</c:v>
                </c:pt>
                <c:pt idx="5681">
                  <c:v>0</c:v>
                </c:pt>
                <c:pt idx="5682">
                  <c:v>0</c:v>
                </c:pt>
                <c:pt idx="5683">
                  <c:v>0</c:v>
                </c:pt>
                <c:pt idx="5684">
                  <c:v>0</c:v>
                </c:pt>
                <c:pt idx="5685">
                  <c:v>0</c:v>
                </c:pt>
                <c:pt idx="5686">
                  <c:v>0</c:v>
                </c:pt>
                <c:pt idx="5687">
                  <c:v>0</c:v>
                </c:pt>
                <c:pt idx="5688">
                  <c:v>0</c:v>
                </c:pt>
                <c:pt idx="5689">
                  <c:v>0</c:v>
                </c:pt>
                <c:pt idx="5690">
                  <c:v>0</c:v>
                </c:pt>
                <c:pt idx="5691">
                  <c:v>0</c:v>
                </c:pt>
                <c:pt idx="5692">
                  <c:v>0</c:v>
                </c:pt>
                <c:pt idx="5693">
                  <c:v>0</c:v>
                </c:pt>
                <c:pt idx="5694">
                  <c:v>0</c:v>
                </c:pt>
                <c:pt idx="5695">
                  <c:v>0</c:v>
                </c:pt>
                <c:pt idx="5696">
                  <c:v>0</c:v>
                </c:pt>
                <c:pt idx="5697">
                  <c:v>0</c:v>
                </c:pt>
                <c:pt idx="5698">
                  <c:v>0</c:v>
                </c:pt>
                <c:pt idx="5699">
                  <c:v>0</c:v>
                </c:pt>
                <c:pt idx="5700">
                  <c:v>0</c:v>
                </c:pt>
                <c:pt idx="5701">
                  <c:v>0</c:v>
                </c:pt>
                <c:pt idx="5702">
                  <c:v>0</c:v>
                </c:pt>
                <c:pt idx="5703">
                  <c:v>0</c:v>
                </c:pt>
                <c:pt idx="5704">
                  <c:v>0</c:v>
                </c:pt>
                <c:pt idx="5705">
                  <c:v>0</c:v>
                </c:pt>
                <c:pt idx="5706">
                  <c:v>0</c:v>
                </c:pt>
                <c:pt idx="5707">
                  <c:v>0</c:v>
                </c:pt>
                <c:pt idx="5708">
                  <c:v>0</c:v>
                </c:pt>
                <c:pt idx="5709">
                  <c:v>0</c:v>
                </c:pt>
                <c:pt idx="5710">
                  <c:v>0</c:v>
                </c:pt>
                <c:pt idx="5711">
                  <c:v>0</c:v>
                </c:pt>
                <c:pt idx="5712">
                  <c:v>0</c:v>
                </c:pt>
                <c:pt idx="5713">
                  <c:v>0</c:v>
                </c:pt>
                <c:pt idx="5714">
                  <c:v>0</c:v>
                </c:pt>
                <c:pt idx="5715">
                  <c:v>0</c:v>
                </c:pt>
                <c:pt idx="5716">
                  <c:v>0</c:v>
                </c:pt>
                <c:pt idx="5717">
                  <c:v>0</c:v>
                </c:pt>
                <c:pt idx="5718">
                  <c:v>0</c:v>
                </c:pt>
                <c:pt idx="5719">
                  <c:v>0</c:v>
                </c:pt>
                <c:pt idx="5720">
                  <c:v>0</c:v>
                </c:pt>
                <c:pt idx="5721">
                  <c:v>0</c:v>
                </c:pt>
                <c:pt idx="5722">
                  <c:v>0</c:v>
                </c:pt>
                <c:pt idx="5723">
                  <c:v>0</c:v>
                </c:pt>
                <c:pt idx="5724">
                  <c:v>0</c:v>
                </c:pt>
                <c:pt idx="5725">
                  <c:v>0</c:v>
                </c:pt>
                <c:pt idx="5726">
                  <c:v>0</c:v>
                </c:pt>
                <c:pt idx="5727">
                  <c:v>0</c:v>
                </c:pt>
                <c:pt idx="5728">
                  <c:v>0</c:v>
                </c:pt>
                <c:pt idx="5729">
                  <c:v>0</c:v>
                </c:pt>
                <c:pt idx="5730">
                  <c:v>0</c:v>
                </c:pt>
                <c:pt idx="5731">
                  <c:v>0</c:v>
                </c:pt>
                <c:pt idx="5732">
                  <c:v>0</c:v>
                </c:pt>
                <c:pt idx="5733">
                  <c:v>0</c:v>
                </c:pt>
                <c:pt idx="5734">
                  <c:v>0</c:v>
                </c:pt>
                <c:pt idx="5735">
                  <c:v>0</c:v>
                </c:pt>
                <c:pt idx="5736">
                  <c:v>0</c:v>
                </c:pt>
                <c:pt idx="5737">
                  <c:v>0</c:v>
                </c:pt>
                <c:pt idx="5738">
                  <c:v>0</c:v>
                </c:pt>
                <c:pt idx="5739">
                  <c:v>0</c:v>
                </c:pt>
                <c:pt idx="5740">
                  <c:v>0</c:v>
                </c:pt>
                <c:pt idx="5741">
                  <c:v>0</c:v>
                </c:pt>
                <c:pt idx="5742">
                  <c:v>0</c:v>
                </c:pt>
                <c:pt idx="5743">
                  <c:v>0</c:v>
                </c:pt>
                <c:pt idx="5744">
                  <c:v>0</c:v>
                </c:pt>
                <c:pt idx="5745">
                  <c:v>0</c:v>
                </c:pt>
                <c:pt idx="5746">
                  <c:v>0</c:v>
                </c:pt>
                <c:pt idx="5747">
                  <c:v>0</c:v>
                </c:pt>
                <c:pt idx="5748">
                  <c:v>0</c:v>
                </c:pt>
                <c:pt idx="5749">
                  <c:v>0</c:v>
                </c:pt>
                <c:pt idx="5750">
                  <c:v>0</c:v>
                </c:pt>
                <c:pt idx="5751">
                  <c:v>0</c:v>
                </c:pt>
                <c:pt idx="5752">
                  <c:v>0</c:v>
                </c:pt>
                <c:pt idx="5753">
                  <c:v>0</c:v>
                </c:pt>
                <c:pt idx="5754">
                  <c:v>0</c:v>
                </c:pt>
                <c:pt idx="5755">
                  <c:v>0</c:v>
                </c:pt>
                <c:pt idx="5756">
                  <c:v>0</c:v>
                </c:pt>
                <c:pt idx="5757">
                  <c:v>0</c:v>
                </c:pt>
                <c:pt idx="5758">
                  <c:v>0</c:v>
                </c:pt>
                <c:pt idx="5759">
                  <c:v>0</c:v>
                </c:pt>
                <c:pt idx="5760">
                  <c:v>0</c:v>
                </c:pt>
                <c:pt idx="5761">
                  <c:v>0</c:v>
                </c:pt>
                <c:pt idx="5762">
                  <c:v>0</c:v>
                </c:pt>
                <c:pt idx="5763">
                  <c:v>0</c:v>
                </c:pt>
                <c:pt idx="5764">
                  <c:v>0</c:v>
                </c:pt>
                <c:pt idx="5765">
                  <c:v>0</c:v>
                </c:pt>
                <c:pt idx="5766">
                  <c:v>0</c:v>
                </c:pt>
                <c:pt idx="5767">
                  <c:v>0</c:v>
                </c:pt>
                <c:pt idx="5768">
                  <c:v>0</c:v>
                </c:pt>
                <c:pt idx="5769">
                  <c:v>0</c:v>
                </c:pt>
                <c:pt idx="5770">
                  <c:v>0</c:v>
                </c:pt>
                <c:pt idx="5771">
                  <c:v>0</c:v>
                </c:pt>
                <c:pt idx="5772">
                  <c:v>0</c:v>
                </c:pt>
                <c:pt idx="5773">
                  <c:v>0</c:v>
                </c:pt>
                <c:pt idx="5774">
                  <c:v>0</c:v>
                </c:pt>
                <c:pt idx="5775">
                  <c:v>0</c:v>
                </c:pt>
                <c:pt idx="5776">
                  <c:v>0</c:v>
                </c:pt>
                <c:pt idx="5777">
                  <c:v>0</c:v>
                </c:pt>
                <c:pt idx="5778">
                  <c:v>0</c:v>
                </c:pt>
                <c:pt idx="5779">
                  <c:v>0</c:v>
                </c:pt>
                <c:pt idx="5780">
                  <c:v>0</c:v>
                </c:pt>
                <c:pt idx="5781">
                  <c:v>0</c:v>
                </c:pt>
                <c:pt idx="5782">
                  <c:v>0</c:v>
                </c:pt>
                <c:pt idx="5783">
                  <c:v>0</c:v>
                </c:pt>
                <c:pt idx="5784">
                  <c:v>0</c:v>
                </c:pt>
                <c:pt idx="5785">
                  <c:v>0</c:v>
                </c:pt>
                <c:pt idx="5786">
                  <c:v>0</c:v>
                </c:pt>
                <c:pt idx="5787">
                  <c:v>0</c:v>
                </c:pt>
                <c:pt idx="5788">
                  <c:v>0</c:v>
                </c:pt>
                <c:pt idx="5789">
                  <c:v>0</c:v>
                </c:pt>
                <c:pt idx="5790">
                  <c:v>0</c:v>
                </c:pt>
                <c:pt idx="5791">
                  <c:v>0</c:v>
                </c:pt>
                <c:pt idx="5792">
                  <c:v>0</c:v>
                </c:pt>
                <c:pt idx="5793">
                  <c:v>0</c:v>
                </c:pt>
                <c:pt idx="5794">
                  <c:v>0</c:v>
                </c:pt>
                <c:pt idx="5795">
                  <c:v>0</c:v>
                </c:pt>
                <c:pt idx="5796">
                  <c:v>0</c:v>
                </c:pt>
                <c:pt idx="5797">
                  <c:v>0</c:v>
                </c:pt>
                <c:pt idx="5798">
                  <c:v>0</c:v>
                </c:pt>
                <c:pt idx="5799">
                  <c:v>0</c:v>
                </c:pt>
                <c:pt idx="5800">
                  <c:v>0</c:v>
                </c:pt>
                <c:pt idx="5801">
                  <c:v>0</c:v>
                </c:pt>
                <c:pt idx="5802">
                  <c:v>0</c:v>
                </c:pt>
                <c:pt idx="5803">
                  <c:v>0</c:v>
                </c:pt>
                <c:pt idx="5804">
                  <c:v>0</c:v>
                </c:pt>
                <c:pt idx="5805">
                  <c:v>0</c:v>
                </c:pt>
                <c:pt idx="5806">
                  <c:v>0</c:v>
                </c:pt>
                <c:pt idx="5807">
                  <c:v>0</c:v>
                </c:pt>
                <c:pt idx="5808">
                  <c:v>0</c:v>
                </c:pt>
                <c:pt idx="5809">
                  <c:v>0</c:v>
                </c:pt>
                <c:pt idx="5810">
                  <c:v>0</c:v>
                </c:pt>
                <c:pt idx="5811">
                  <c:v>0</c:v>
                </c:pt>
                <c:pt idx="5812">
                  <c:v>0</c:v>
                </c:pt>
                <c:pt idx="5813">
                  <c:v>0</c:v>
                </c:pt>
                <c:pt idx="5814">
                  <c:v>0</c:v>
                </c:pt>
                <c:pt idx="5815">
                  <c:v>0</c:v>
                </c:pt>
                <c:pt idx="5816">
                  <c:v>0</c:v>
                </c:pt>
                <c:pt idx="5817">
                  <c:v>0</c:v>
                </c:pt>
                <c:pt idx="5818">
                  <c:v>0</c:v>
                </c:pt>
                <c:pt idx="5819">
                  <c:v>0</c:v>
                </c:pt>
                <c:pt idx="5820">
                  <c:v>0</c:v>
                </c:pt>
                <c:pt idx="5821">
                  <c:v>0</c:v>
                </c:pt>
                <c:pt idx="5822">
                  <c:v>0</c:v>
                </c:pt>
                <c:pt idx="5823">
                  <c:v>0</c:v>
                </c:pt>
                <c:pt idx="5824">
                  <c:v>0</c:v>
                </c:pt>
                <c:pt idx="5825">
                  <c:v>0</c:v>
                </c:pt>
                <c:pt idx="5826">
                  <c:v>0</c:v>
                </c:pt>
                <c:pt idx="5827">
                  <c:v>0</c:v>
                </c:pt>
                <c:pt idx="5828">
                  <c:v>0</c:v>
                </c:pt>
                <c:pt idx="5829">
                  <c:v>0</c:v>
                </c:pt>
                <c:pt idx="5830">
                  <c:v>0</c:v>
                </c:pt>
                <c:pt idx="5831">
                  <c:v>0</c:v>
                </c:pt>
                <c:pt idx="5832">
                  <c:v>0</c:v>
                </c:pt>
                <c:pt idx="5833">
                  <c:v>0</c:v>
                </c:pt>
                <c:pt idx="5834">
                  <c:v>0</c:v>
                </c:pt>
                <c:pt idx="5835">
                  <c:v>0</c:v>
                </c:pt>
                <c:pt idx="5836">
                  <c:v>0</c:v>
                </c:pt>
                <c:pt idx="5837">
                  <c:v>0</c:v>
                </c:pt>
                <c:pt idx="5838">
                  <c:v>0</c:v>
                </c:pt>
                <c:pt idx="5839">
                  <c:v>0</c:v>
                </c:pt>
                <c:pt idx="5840">
                  <c:v>0</c:v>
                </c:pt>
                <c:pt idx="5841">
                  <c:v>0</c:v>
                </c:pt>
                <c:pt idx="5842">
                  <c:v>0</c:v>
                </c:pt>
                <c:pt idx="5843">
                  <c:v>0</c:v>
                </c:pt>
                <c:pt idx="5844">
                  <c:v>0</c:v>
                </c:pt>
                <c:pt idx="5845">
                  <c:v>0</c:v>
                </c:pt>
                <c:pt idx="5846">
                  <c:v>0</c:v>
                </c:pt>
                <c:pt idx="5847">
                  <c:v>0</c:v>
                </c:pt>
                <c:pt idx="5848">
                  <c:v>0</c:v>
                </c:pt>
                <c:pt idx="5849">
                  <c:v>0</c:v>
                </c:pt>
                <c:pt idx="5850">
                  <c:v>0</c:v>
                </c:pt>
                <c:pt idx="5851">
                  <c:v>0</c:v>
                </c:pt>
                <c:pt idx="5852">
                  <c:v>0</c:v>
                </c:pt>
                <c:pt idx="5853">
                  <c:v>0</c:v>
                </c:pt>
                <c:pt idx="5854">
                  <c:v>0</c:v>
                </c:pt>
                <c:pt idx="5855">
                  <c:v>0</c:v>
                </c:pt>
                <c:pt idx="5856">
                  <c:v>0</c:v>
                </c:pt>
                <c:pt idx="5857">
                  <c:v>0</c:v>
                </c:pt>
                <c:pt idx="5858">
                  <c:v>0</c:v>
                </c:pt>
                <c:pt idx="5859">
                  <c:v>0</c:v>
                </c:pt>
                <c:pt idx="5860">
                  <c:v>0</c:v>
                </c:pt>
                <c:pt idx="5861">
                  <c:v>0</c:v>
                </c:pt>
                <c:pt idx="5862">
                  <c:v>0</c:v>
                </c:pt>
                <c:pt idx="5863">
                  <c:v>0</c:v>
                </c:pt>
                <c:pt idx="5864">
                  <c:v>0</c:v>
                </c:pt>
                <c:pt idx="5865">
                  <c:v>0</c:v>
                </c:pt>
                <c:pt idx="5866">
                  <c:v>0</c:v>
                </c:pt>
                <c:pt idx="5867">
                  <c:v>0</c:v>
                </c:pt>
                <c:pt idx="5868">
                  <c:v>0</c:v>
                </c:pt>
                <c:pt idx="5869">
                  <c:v>0</c:v>
                </c:pt>
                <c:pt idx="5870">
                  <c:v>0</c:v>
                </c:pt>
                <c:pt idx="5871">
                  <c:v>0</c:v>
                </c:pt>
                <c:pt idx="5872">
                  <c:v>0</c:v>
                </c:pt>
                <c:pt idx="5873">
                  <c:v>0</c:v>
                </c:pt>
                <c:pt idx="5874">
                  <c:v>0</c:v>
                </c:pt>
                <c:pt idx="5875">
                  <c:v>0</c:v>
                </c:pt>
                <c:pt idx="5876">
                  <c:v>0</c:v>
                </c:pt>
                <c:pt idx="5877">
                  <c:v>0</c:v>
                </c:pt>
                <c:pt idx="5878">
                  <c:v>0</c:v>
                </c:pt>
                <c:pt idx="5879">
                  <c:v>0</c:v>
                </c:pt>
                <c:pt idx="5880">
                  <c:v>0</c:v>
                </c:pt>
                <c:pt idx="5881">
                  <c:v>0</c:v>
                </c:pt>
                <c:pt idx="5882">
                  <c:v>0</c:v>
                </c:pt>
                <c:pt idx="5883">
                  <c:v>0</c:v>
                </c:pt>
                <c:pt idx="5884">
                  <c:v>0</c:v>
                </c:pt>
                <c:pt idx="5885">
                  <c:v>0</c:v>
                </c:pt>
                <c:pt idx="5886">
                  <c:v>0</c:v>
                </c:pt>
                <c:pt idx="5887">
                  <c:v>0</c:v>
                </c:pt>
                <c:pt idx="5888">
                  <c:v>0</c:v>
                </c:pt>
                <c:pt idx="5889">
                  <c:v>0</c:v>
                </c:pt>
                <c:pt idx="5890">
                  <c:v>0</c:v>
                </c:pt>
                <c:pt idx="5891">
                  <c:v>0</c:v>
                </c:pt>
                <c:pt idx="5892">
                  <c:v>0</c:v>
                </c:pt>
                <c:pt idx="5893">
                  <c:v>0</c:v>
                </c:pt>
                <c:pt idx="5894">
                  <c:v>0</c:v>
                </c:pt>
                <c:pt idx="5895">
                  <c:v>0</c:v>
                </c:pt>
                <c:pt idx="5896">
                  <c:v>0</c:v>
                </c:pt>
                <c:pt idx="5897">
                  <c:v>0</c:v>
                </c:pt>
                <c:pt idx="5898">
                  <c:v>0</c:v>
                </c:pt>
                <c:pt idx="5899">
                  <c:v>0</c:v>
                </c:pt>
                <c:pt idx="5900">
                  <c:v>0</c:v>
                </c:pt>
                <c:pt idx="5901">
                  <c:v>0</c:v>
                </c:pt>
                <c:pt idx="5902">
                  <c:v>0</c:v>
                </c:pt>
                <c:pt idx="5903">
                  <c:v>0</c:v>
                </c:pt>
                <c:pt idx="5904">
                  <c:v>0</c:v>
                </c:pt>
                <c:pt idx="5905">
                  <c:v>0</c:v>
                </c:pt>
                <c:pt idx="5906">
                  <c:v>0</c:v>
                </c:pt>
                <c:pt idx="5907">
                  <c:v>0</c:v>
                </c:pt>
                <c:pt idx="5908">
                  <c:v>0</c:v>
                </c:pt>
                <c:pt idx="5909">
                  <c:v>0</c:v>
                </c:pt>
                <c:pt idx="5910">
                  <c:v>0</c:v>
                </c:pt>
                <c:pt idx="5911">
                  <c:v>0</c:v>
                </c:pt>
                <c:pt idx="5912">
                  <c:v>0</c:v>
                </c:pt>
                <c:pt idx="5913">
                  <c:v>0</c:v>
                </c:pt>
                <c:pt idx="5914">
                  <c:v>0</c:v>
                </c:pt>
                <c:pt idx="5915">
                  <c:v>0</c:v>
                </c:pt>
                <c:pt idx="5916">
                  <c:v>0</c:v>
                </c:pt>
                <c:pt idx="5917">
                  <c:v>0</c:v>
                </c:pt>
                <c:pt idx="5918">
                  <c:v>0</c:v>
                </c:pt>
                <c:pt idx="5919">
                  <c:v>0</c:v>
                </c:pt>
                <c:pt idx="5920">
                  <c:v>0</c:v>
                </c:pt>
                <c:pt idx="5921">
                  <c:v>0</c:v>
                </c:pt>
                <c:pt idx="5922">
                  <c:v>0</c:v>
                </c:pt>
                <c:pt idx="5923">
                  <c:v>0</c:v>
                </c:pt>
                <c:pt idx="5924">
                  <c:v>0</c:v>
                </c:pt>
                <c:pt idx="5925">
                  <c:v>0</c:v>
                </c:pt>
                <c:pt idx="5926">
                  <c:v>0</c:v>
                </c:pt>
                <c:pt idx="5927">
                  <c:v>0</c:v>
                </c:pt>
                <c:pt idx="5928">
                  <c:v>0</c:v>
                </c:pt>
                <c:pt idx="5929">
                  <c:v>0</c:v>
                </c:pt>
                <c:pt idx="5930">
                  <c:v>0</c:v>
                </c:pt>
                <c:pt idx="5931">
                  <c:v>0</c:v>
                </c:pt>
                <c:pt idx="5932">
                  <c:v>0</c:v>
                </c:pt>
                <c:pt idx="5933">
                  <c:v>0</c:v>
                </c:pt>
                <c:pt idx="5934">
                  <c:v>0</c:v>
                </c:pt>
                <c:pt idx="5935">
                  <c:v>0</c:v>
                </c:pt>
                <c:pt idx="5936">
                  <c:v>0</c:v>
                </c:pt>
                <c:pt idx="5937">
                  <c:v>0</c:v>
                </c:pt>
                <c:pt idx="5938">
                  <c:v>0</c:v>
                </c:pt>
                <c:pt idx="5939">
                  <c:v>0</c:v>
                </c:pt>
                <c:pt idx="5940">
                  <c:v>0</c:v>
                </c:pt>
                <c:pt idx="5941">
                  <c:v>0</c:v>
                </c:pt>
                <c:pt idx="5942">
                  <c:v>0</c:v>
                </c:pt>
                <c:pt idx="5943">
                  <c:v>0</c:v>
                </c:pt>
                <c:pt idx="5944">
                  <c:v>0</c:v>
                </c:pt>
                <c:pt idx="5945">
                  <c:v>0</c:v>
                </c:pt>
                <c:pt idx="5946">
                  <c:v>0</c:v>
                </c:pt>
                <c:pt idx="5947">
                  <c:v>0</c:v>
                </c:pt>
                <c:pt idx="5948">
                  <c:v>0</c:v>
                </c:pt>
                <c:pt idx="5949">
                  <c:v>0</c:v>
                </c:pt>
                <c:pt idx="5950">
                  <c:v>0</c:v>
                </c:pt>
                <c:pt idx="5951">
                  <c:v>0</c:v>
                </c:pt>
                <c:pt idx="5952">
                  <c:v>0</c:v>
                </c:pt>
                <c:pt idx="5953">
                  <c:v>0</c:v>
                </c:pt>
                <c:pt idx="5954">
                  <c:v>0</c:v>
                </c:pt>
                <c:pt idx="5955">
                  <c:v>0</c:v>
                </c:pt>
                <c:pt idx="5956">
                  <c:v>0</c:v>
                </c:pt>
                <c:pt idx="5957">
                  <c:v>0</c:v>
                </c:pt>
                <c:pt idx="5958">
                  <c:v>0</c:v>
                </c:pt>
                <c:pt idx="5959">
                  <c:v>0</c:v>
                </c:pt>
                <c:pt idx="5960">
                  <c:v>0</c:v>
                </c:pt>
                <c:pt idx="5961">
                  <c:v>0</c:v>
                </c:pt>
                <c:pt idx="5962">
                  <c:v>0</c:v>
                </c:pt>
                <c:pt idx="5963">
                  <c:v>0</c:v>
                </c:pt>
                <c:pt idx="5964">
                  <c:v>0</c:v>
                </c:pt>
                <c:pt idx="5965">
                  <c:v>0</c:v>
                </c:pt>
                <c:pt idx="5966">
                  <c:v>0</c:v>
                </c:pt>
                <c:pt idx="5967">
                  <c:v>0</c:v>
                </c:pt>
                <c:pt idx="5968">
                  <c:v>0</c:v>
                </c:pt>
                <c:pt idx="5969">
                  <c:v>0</c:v>
                </c:pt>
                <c:pt idx="5970">
                  <c:v>0</c:v>
                </c:pt>
                <c:pt idx="5971">
                  <c:v>0</c:v>
                </c:pt>
                <c:pt idx="5972">
                  <c:v>0</c:v>
                </c:pt>
                <c:pt idx="5973">
                  <c:v>0</c:v>
                </c:pt>
                <c:pt idx="5974">
                  <c:v>0</c:v>
                </c:pt>
                <c:pt idx="5975">
                  <c:v>0</c:v>
                </c:pt>
                <c:pt idx="5976">
                  <c:v>0</c:v>
                </c:pt>
                <c:pt idx="5977">
                  <c:v>0</c:v>
                </c:pt>
                <c:pt idx="5978">
                  <c:v>0</c:v>
                </c:pt>
                <c:pt idx="5979">
                  <c:v>0</c:v>
                </c:pt>
                <c:pt idx="5980">
                  <c:v>0</c:v>
                </c:pt>
                <c:pt idx="5981">
                  <c:v>0</c:v>
                </c:pt>
                <c:pt idx="5982">
                  <c:v>0</c:v>
                </c:pt>
                <c:pt idx="5983">
                  <c:v>0</c:v>
                </c:pt>
                <c:pt idx="5984">
                  <c:v>0</c:v>
                </c:pt>
                <c:pt idx="5985">
                  <c:v>0</c:v>
                </c:pt>
                <c:pt idx="5986">
                  <c:v>0</c:v>
                </c:pt>
                <c:pt idx="5987">
                  <c:v>0</c:v>
                </c:pt>
                <c:pt idx="5988">
                  <c:v>0</c:v>
                </c:pt>
                <c:pt idx="5989">
                  <c:v>0</c:v>
                </c:pt>
                <c:pt idx="5990">
                  <c:v>0</c:v>
                </c:pt>
                <c:pt idx="5991">
                  <c:v>0</c:v>
                </c:pt>
                <c:pt idx="5992">
                  <c:v>0</c:v>
                </c:pt>
                <c:pt idx="5993">
                  <c:v>0</c:v>
                </c:pt>
                <c:pt idx="5994">
                  <c:v>0</c:v>
                </c:pt>
                <c:pt idx="5995">
                  <c:v>0</c:v>
                </c:pt>
                <c:pt idx="5996">
                  <c:v>0</c:v>
                </c:pt>
                <c:pt idx="5997">
                  <c:v>0</c:v>
                </c:pt>
                <c:pt idx="5998">
                  <c:v>0</c:v>
                </c:pt>
                <c:pt idx="5999">
                  <c:v>0</c:v>
                </c:pt>
                <c:pt idx="6000">
                  <c:v>0</c:v>
                </c:pt>
                <c:pt idx="6001">
                  <c:v>0</c:v>
                </c:pt>
                <c:pt idx="6002">
                  <c:v>0</c:v>
                </c:pt>
                <c:pt idx="6003">
                  <c:v>0</c:v>
                </c:pt>
                <c:pt idx="6004">
                  <c:v>0</c:v>
                </c:pt>
                <c:pt idx="6005">
                  <c:v>0</c:v>
                </c:pt>
                <c:pt idx="6006">
                  <c:v>0</c:v>
                </c:pt>
                <c:pt idx="6007">
                  <c:v>0</c:v>
                </c:pt>
                <c:pt idx="6008">
                  <c:v>0</c:v>
                </c:pt>
                <c:pt idx="6009">
                  <c:v>0</c:v>
                </c:pt>
                <c:pt idx="6010">
                  <c:v>0</c:v>
                </c:pt>
                <c:pt idx="6011">
                  <c:v>0</c:v>
                </c:pt>
                <c:pt idx="6012">
                  <c:v>0</c:v>
                </c:pt>
                <c:pt idx="6013">
                  <c:v>0</c:v>
                </c:pt>
                <c:pt idx="6014">
                  <c:v>0</c:v>
                </c:pt>
                <c:pt idx="6015">
                  <c:v>0</c:v>
                </c:pt>
                <c:pt idx="6016">
                  <c:v>0</c:v>
                </c:pt>
                <c:pt idx="6017">
                  <c:v>0</c:v>
                </c:pt>
                <c:pt idx="6018">
                  <c:v>0</c:v>
                </c:pt>
                <c:pt idx="6019">
                  <c:v>0</c:v>
                </c:pt>
                <c:pt idx="6020">
                  <c:v>0</c:v>
                </c:pt>
                <c:pt idx="6021">
                  <c:v>0</c:v>
                </c:pt>
                <c:pt idx="6022">
                  <c:v>0</c:v>
                </c:pt>
                <c:pt idx="6023">
                  <c:v>0</c:v>
                </c:pt>
                <c:pt idx="6024">
                  <c:v>0</c:v>
                </c:pt>
                <c:pt idx="6025">
                  <c:v>0</c:v>
                </c:pt>
                <c:pt idx="6026">
                  <c:v>0</c:v>
                </c:pt>
                <c:pt idx="6027">
                  <c:v>0</c:v>
                </c:pt>
                <c:pt idx="6028">
                  <c:v>0</c:v>
                </c:pt>
                <c:pt idx="6029">
                  <c:v>0</c:v>
                </c:pt>
                <c:pt idx="6030">
                  <c:v>0</c:v>
                </c:pt>
                <c:pt idx="6031">
                  <c:v>0</c:v>
                </c:pt>
                <c:pt idx="6032">
                  <c:v>0</c:v>
                </c:pt>
                <c:pt idx="6033">
                  <c:v>0</c:v>
                </c:pt>
                <c:pt idx="6034">
                  <c:v>0</c:v>
                </c:pt>
                <c:pt idx="6035">
                  <c:v>0</c:v>
                </c:pt>
                <c:pt idx="6036">
                  <c:v>0</c:v>
                </c:pt>
                <c:pt idx="6037">
                  <c:v>0</c:v>
                </c:pt>
                <c:pt idx="6038">
                  <c:v>0</c:v>
                </c:pt>
                <c:pt idx="6039">
                  <c:v>0</c:v>
                </c:pt>
                <c:pt idx="6040">
                  <c:v>0</c:v>
                </c:pt>
                <c:pt idx="6041">
                  <c:v>0</c:v>
                </c:pt>
                <c:pt idx="6042">
                  <c:v>0</c:v>
                </c:pt>
                <c:pt idx="6043">
                  <c:v>0</c:v>
                </c:pt>
                <c:pt idx="6044">
                  <c:v>0</c:v>
                </c:pt>
                <c:pt idx="6045">
                  <c:v>0</c:v>
                </c:pt>
                <c:pt idx="6046">
                  <c:v>0</c:v>
                </c:pt>
                <c:pt idx="6047">
                  <c:v>0</c:v>
                </c:pt>
                <c:pt idx="6048">
                  <c:v>0</c:v>
                </c:pt>
                <c:pt idx="6049">
                  <c:v>0</c:v>
                </c:pt>
                <c:pt idx="6050">
                  <c:v>0</c:v>
                </c:pt>
                <c:pt idx="6051">
                  <c:v>0</c:v>
                </c:pt>
                <c:pt idx="6052">
                  <c:v>0</c:v>
                </c:pt>
                <c:pt idx="6053">
                  <c:v>0</c:v>
                </c:pt>
                <c:pt idx="6054">
                  <c:v>0</c:v>
                </c:pt>
                <c:pt idx="6055">
                  <c:v>0</c:v>
                </c:pt>
                <c:pt idx="6056">
                  <c:v>0</c:v>
                </c:pt>
                <c:pt idx="6057">
                  <c:v>0</c:v>
                </c:pt>
                <c:pt idx="6058">
                  <c:v>0</c:v>
                </c:pt>
                <c:pt idx="6059">
                  <c:v>0</c:v>
                </c:pt>
                <c:pt idx="6060">
                  <c:v>0</c:v>
                </c:pt>
                <c:pt idx="6061">
                  <c:v>0</c:v>
                </c:pt>
                <c:pt idx="6062">
                  <c:v>0</c:v>
                </c:pt>
                <c:pt idx="6063">
                  <c:v>0</c:v>
                </c:pt>
                <c:pt idx="6064">
                  <c:v>0</c:v>
                </c:pt>
                <c:pt idx="6065">
                  <c:v>0</c:v>
                </c:pt>
                <c:pt idx="6066">
                  <c:v>0</c:v>
                </c:pt>
                <c:pt idx="6067">
                  <c:v>0</c:v>
                </c:pt>
                <c:pt idx="6068">
                  <c:v>0</c:v>
                </c:pt>
                <c:pt idx="6069">
                  <c:v>0</c:v>
                </c:pt>
                <c:pt idx="6070">
                  <c:v>0</c:v>
                </c:pt>
                <c:pt idx="6071">
                  <c:v>0</c:v>
                </c:pt>
                <c:pt idx="6072">
                  <c:v>0</c:v>
                </c:pt>
                <c:pt idx="6073">
                  <c:v>0</c:v>
                </c:pt>
                <c:pt idx="6074">
                  <c:v>0</c:v>
                </c:pt>
                <c:pt idx="6075">
                  <c:v>0</c:v>
                </c:pt>
                <c:pt idx="6076">
                  <c:v>0</c:v>
                </c:pt>
                <c:pt idx="6077">
                  <c:v>0</c:v>
                </c:pt>
                <c:pt idx="6078">
                  <c:v>0</c:v>
                </c:pt>
                <c:pt idx="6079">
                  <c:v>0</c:v>
                </c:pt>
                <c:pt idx="6080">
                  <c:v>0</c:v>
                </c:pt>
                <c:pt idx="6081">
                  <c:v>0</c:v>
                </c:pt>
                <c:pt idx="6082">
                  <c:v>0</c:v>
                </c:pt>
                <c:pt idx="6083">
                  <c:v>0</c:v>
                </c:pt>
                <c:pt idx="6084">
                  <c:v>0</c:v>
                </c:pt>
                <c:pt idx="6085">
                  <c:v>0</c:v>
                </c:pt>
                <c:pt idx="6086">
                  <c:v>0</c:v>
                </c:pt>
                <c:pt idx="6087">
                  <c:v>0</c:v>
                </c:pt>
                <c:pt idx="6088">
                  <c:v>0</c:v>
                </c:pt>
                <c:pt idx="6089">
                  <c:v>0</c:v>
                </c:pt>
                <c:pt idx="6090">
                  <c:v>0</c:v>
                </c:pt>
                <c:pt idx="6091">
                  <c:v>0</c:v>
                </c:pt>
                <c:pt idx="6092">
                  <c:v>0</c:v>
                </c:pt>
                <c:pt idx="6093">
                  <c:v>0</c:v>
                </c:pt>
                <c:pt idx="6094">
                  <c:v>0</c:v>
                </c:pt>
                <c:pt idx="6095">
                  <c:v>0</c:v>
                </c:pt>
                <c:pt idx="6096">
                  <c:v>0</c:v>
                </c:pt>
                <c:pt idx="6097">
                  <c:v>0</c:v>
                </c:pt>
                <c:pt idx="6098">
                  <c:v>0</c:v>
                </c:pt>
                <c:pt idx="6099">
                  <c:v>0</c:v>
                </c:pt>
                <c:pt idx="6100">
                  <c:v>0</c:v>
                </c:pt>
                <c:pt idx="6101">
                  <c:v>0</c:v>
                </c:pt>
                <c:pt idx="6102">
                  <c:v>0</c:v>
                </c:pt>
                <c:pt idx="6103">
                  <c:v>0</c:v>
                </c:pt>
                <c:pt idx="6104">
                  <c:v>0</c:v>
                </c:pt>
                <c:pt idx="6105">
                  <c:v>0</c:v>
                </c:pt>
                <c:pt idx="6106">
                  <c:v>0</c:v>
                </c:pt>
                <c:pt idx="6107">
                  <c:v>0</c:v>
                </c:pt>
                <c:pt idx="6108">
                  <c:v>0</c:v>
                </c:pt>
                <c:pt idx="6109">
                  <c:v>0</c:v>
                </c:pt>
                <c:pt idx="6110">
                  <c:v>0</c:v>
                </c:pt>
                <c:pt idx="6111">
                  <c:v>0</c:v>
                </c:pt>
                <c:pt idx="6112">
                  <c:v>0</c:v>
                </c:pt>
                <c:pt idx="6113">
                  <c:v>0</c:v>
                </c:pt>
                <c:pt idx="6114">
                  <c:v>0</c:v>
                </c:pt>
                <c:pt idx="6115">
                  <c:v>0</c:v>
                </c:pt>
                <c:pt idx="6116">
                  <c:v>0</c:v>
                </c:pt>
                <c:pt idx="6117">
                  <c:v>0</c:v>
                </c:pt>
                <c:pt idx="6118">
                  <c:v>0</c:v>
                </c:pt>
                <c:pt idx="6119">
                  <c:v>0</c:v>
                </c:pt>
                <c:pt idx="6120">
                  <c:v>0</c:v>
                </c:pt>
                <c:pt idx="6121">
                  <c:v>0</c:v>
                </c:pt>
                <c:pt idx="6122">
                  <c:v>0</c:v>
                </c:pt>
                <c:pt idx="6123">
                  <c:v>0</c:v>
                </c:pt>
                <c:pt idx="6124">
                  <c:v>0</c:v>
                </c:pt>
                <c:pt idx="6125">
                  <c:v>0</c:v>
                </c:pt>
                <c:pt idx="6126">
                  <c:v>0</c:v>
                </c:pt>
                <c:pt idx="6127">
                  <c:v>0</c:v>
                </c:pt>
                <c:pt idx="6128">
                  <c:v>0</c:v>
                </c:pt>
                <c:pt idx="6129">
                  <c:v>0</c:v>
                </c:pt>
                <c:pt idx="6130">
                  <c:v>0</c:v>
                </c:pt>
                <c:pt idx="6131">
                  <c:v>0</c:v>
                </c:pt>
                <c:pt idx="6132">
                  <c:v>0</c:v>
                </c:pt>
                <c:pt idx="6133">
                  <c:v>0</c:v>
                </c:pt>
                <c:pt idx="6134">
                  <c:v>0</c:v>
                </c:pt>
                <c:pt idx="6135">
                  <c:v>0</c:v>
                </c:pt>
                <c:pt idx="6136">
                  <c:v>0</c:v>
                </c:pt>
                <c:pt idx="6137">
                  <c:v>0</c:v>
                </c:pt>
                <c:pt idx="6138">
                  <c:v>0</c:v>
                </c:pt>
                <c:pt idx="6139">
                  <c:v>0</c:v>
                </c:pt>
                <c:pt idx="6140">
                  <c:v>0</c:v>
                </c:pt>
                <c:pt idx="6141">
                  <c:v>0</c:v>
                </c:pt>
                <c:pt idx="6142">
                  <c:v>0</c:v>
                </c:pt>
                <c:pt idx="6143">
                  <c:v>0</c:v>
                </c:pt>
                <c:pt idx="6144">
                  <c:v>0</c:v>
                </c:pt>
                <c:pt idx="6145">
                  <c:v>0</c:v>
                </c:pt>
                <c:pt idx="6146">
                  <c:v>0</c:v>
                </c:pt>
                <c:pt idx="6147">
                  <c:v>0</c:v>
                </c:pt>
                <c:pt idx="6148">
                  <c:v>0</c:v>
                </c:pt>
                <c:pt idx="6149">
                  <c:v>0</c:v>
                </c:pt>
                <c:pt idx="6150">
                  <c:v>0</c:v>
                </c:pt>
                <c:pt idx="6151">
                  <c:v>0</c:v>
                </c:pt>
                <c:pt idx="6152">
                  <c:v>0</c:v>
                </c:pt>
                <c:pt idx="6153">
                  <c:v>0</c:v>
                </c:pt>
                <c:pt idx="6154">
                  <c:v>0</c:v>
                </c:pt>
                <c:pt idx="6155">
                  <c:v>0</c:v>
                </c:pt>
                <c:pt idx="6156">
                  <c:v>0</c:v>
                </c:pt>
                <c:pt idx="6157">
                  <c:v>0</c:v>
                </c:pt>
                <c:pt idx="6158">
                  <c:v>0</c:v>
                </c:pt>
                <c:pt idx="6159">
                  <c:v>0</c:v>
                </c:pt>
                <c:pt idx="6160">
                  <c:v>0</c:v>
                </c:pt>
                <c:pt idx="6161">
                  <c:v>0</c:v>
                </c:pt>
                <c:pt idx="6162">
                  <c:v>0</c:v>
                </c:pt>
                <c:pt idx="6163">
                  <c:v>0</c:v>
                </c:pt>
                <c:pt idx="6164">
                  <c:v>0</c:v>
                </c:pt>
                <c:pt idx="6165">
                  <c:v>0</c:v>
                </c:pt>
                <c:pt idx="6166">
                  <c:v>0</c:v>
                </c:pt>
                <c:pt idx="6167">
                  <c:v>0</c:v>
                </c:pt>
                <c:pt idx="6168">
                  <c:v>0</c:v>
                </c:pt>
                <c:pt idx="6169">
                  <c:v>0</c:v>
                </c:pt>
                <c:pt idx="6170">
                  <c:v>0</c:v>
                </c:pt>
                <c:pt idx="6171">
                  <c:v>0</c:v>
                </c:pt>
                <c:pt idx="6172">
                  <c:v>0</c:v>
                </c:pt>
                <c:pt idx="6173">
                  <c:v>0</c:v>
                </c:pt>
                <c:pt idx="6174">
                  <c:v>0</c:v>
                </c:pt>
                <c:pt idx="6175">
                  <c:v>0</c:v>
                </c:pt>
                <c:pt idx="6176">
                  <c:v>0</c:v>
                </c:pt>
                <c:pt idx="6177">
                  <c:v>0</c:v>
                </c:pt>
                <c:pt idx="6178">
                  <c:v>0</c:v>
                </c:pt>
                <c:pt idx="6179">
                  <c:v>0</c:v>
                </c:pt>
                <c:pt idx="6180">
                  <c:v>0</c:v>
                </c:pt>
                <c:pt idx="6181">
                  <c:v>0</c:v>
                </c:pt>
                <c:pt idx="6182">
                  <c:v>0</c:v>
                </c:pt>
                <c:pt idx="6183">
                  <c:v>0</c:v>
                </c:pt>
                <c:pt idx="6184">
                  <c:v>0</c:v>
                </c:pt>
                <c:pt idx="6185">
                  <c:v>0</c:v>
                </c:pt>
                <c:pt idx="6186">
                  <c:v>0</c:v>
                </c:pt>
                <c:pt idx="6187">
                  <c:v>0</c:v>
                </c:pt>
                <c:pt idx="6188">
                  <c:v>0</c:v>
                </c:pt>
                <c:pt idx="6189">
                  <c:v>0</c:v>
                </c:pt>
                <c:pt idx="6190">
                  <c:v>0</c:v>
                </c:pt>
                <c:pt idx="6191">
                  <c:v>0</c:v>
                </c:pt>
                <c:pt idx="6192">
                  <c:v>0</c:v>
                </c:pt>
                <c:pt idx="6193">
                  <c:v>0</c:v>
                </c:pt>
                <c:pt idx="6194">
                  <c:v>0</c:v>
                </c:pt>
                <c:pt idx="6195">
                  <c:v>0</c:v>
                </c:pt>
                <c:pt idx="6196">
                  <c:v>0</c:v>
                </c:pt>
                <c:pt idx="6197">
                  <c:v>0</c:v>
                </c:pt>
                <c:pt idx="6198">
                  <c:v>0</c:v>
                </c:pt>
                <c:pt idx="6199">
                  <c:v>0</c:v>
                </c:pt>
                <c:pt idx="6200">
                  <c:v>0</c:v>
                </c:pt>
                <c:pt idx="6201">
                  <c:v>0</c:v>
                </c:pt>
                <c:pt idx="6202">
                  <c:v>0</c:v>
                </c:pt>
                <c:pt idx="6203">
                  <c:v>0</c:v>
                </c:pt>
                <c:pt idx="6204">
                  <c:v>0</c:v>
                </c:pt>
                <c:pt idx="6205">
                  <c:v>0</c:v>
                </c:pt>
                <c:pt idx="6206">
                  <c:v>0</c:v>
                </c:pt>
                <c:pt idx="6207">
                  <c:v>0</c:v>
                </c:pt>
                <c:pt idx="6208">
                  <c:v>0</c:v>
                </c:pt>
                <c:pt idx="6209">
                  <c:v>0</c:v>
                </c:pt>
                <c:pt idx="6210">
                  <c:v>0</c:v>
                </c:pt>
                <c:pt idx="6211">
                  <c:v>0</c:v>
                </c:pt>
                <c:pt idx="6212">
                  <c:v>0</c:v>
                </c:pt>
                <c:pt idx="6213">
                  <c:v>0</c:v>
                </c:pt>
                <c:pt idx="6214">
                  <c:v>0</c:v>
                </c:pt>
                <c:pt idx="6215">
                  <c:v>0</c:v>
                </c:pt>
                <c:pt idx="6216">
                  <c:v>0</c:v>
                </c:pt>
                <c:pt idx="6217">
                  <c:v>0</c:v>
                </c:pt>
                <c:pt idx="6218">
                  <c:v>0</c:v>
                </c:pt>
                <c:pt idx="6219">
                  <c:v>0</c:v>
                </c:pt>
                <c:pt idx="6220">
                  <c:v>0</c:v>
                </c:pt>
                <c:pt idx="6221">
                  <c:v>0</c:v>
                </c:pt>
                <c:pt idx="6222">
                  <c:v>0</c:v>
                </c:pt>
                <c:pt idx="6223">
                  <c:v>0</c:v>
                </c:pt>
                <c:pt idx="6224">
                  <c:v>0</c:v>
                </c:pt>
                <c:pt idx="6225">
                  <c:v>0</c:v>
                </c:pt>
                <c:pt idx="6226">
                  <c:v>0</c:v>
                </c:pt>
                <c:pt idx="6227">
                  <c:v>0</c:v>
                </c:pt>
                <c:pt idx="6228">
                  <c:v>0</c:v>
                </c:pt>
                <c:pt idx="6229">
                  <c:v>0</c:v>
                </c:pt>
                <c:pt idx="6230">
                  <c:v>0</c:v>
                </c:pt>
                <c:pt idx="6231">
                  <c:v>0</c:v>
                </c:pt>
                <c:pt idx="6232">
                  <c:v>0</c:v>
                </c:pt>
                <c:pt idx="6233">
                  <c:v>0</c:v>
                </c:pt>
                <c:pt idx="6234">
                  <c:v>0</c:v>
                </c:pt>
                <c:pt idx="6235">
                  <c:v>0</c:v>
                </c:pt>
                <c:pt idx="6236">
                  <c:v>0</c:v>
                </c:pt>
                <c:pt idx="6237">
                  <c:v>0</c:v>
                </c:pt>
                <c:pt idx="6238">
                  <c:v>0</c:v>
                </c:pt>
                <c:pt idx="6239">
                  <c:v>0</c:v>
                </c:pt>
                <c:pt idx="6240">
                  <c:v>0</c:v>
                </c:pt>
                <c:pt idx="6241">
                  <c:v>0</c:v>
                </c:pt>
                <c:pt idx="6242">
                  <c:v>0</c:v>
                </c:pt>
                <c:pt idx="6243">
                  <c:v>0</c:v>
                </c:pt>
                <c:pt idx="6244">
                  <c:v>0</c:v>
                </c:pt>
                <c:pt idx="6245">
                  <c:v>0</c:v>
                </c:pt>
                <c:pt idx="6246">
                  <c:v>0</c:v>
                </c:pt>
                <c:pt idx="6247">
                  <c:v>0</c:v>
                </c:pt>
                <c:pt idx="6248">
                  <c:v>0</c:v>
                </c:pt>
                <c:pt idx="6249">
                  <c:v>0</c:v>
                </c:pt>
                <c:pt idx="6250">
                  <c:v>0</c:v>
                </c:pt>
                <c:pt idx="6251">
                  <c:v>0</c:v>
                </c:pt>
                <c:pt idx="6252">
                  <c:v>0</c:v>
                </c:pt>
                <c:pt idx="6253">
                  <c:v>0</c:v>
                </c:pt>
                <c:pt idx="6254">
                  <c:v>0</c:v>
                </c:pt>
                <c:pt idx="6255">
                  <c:v>0</c:v>
                </c:pt>
                <c:pt idx="6256">
                  <c:v>0</c:v>
                </c:pt>
                <c:pt idx="6257">
                  <c:v>0</c:v>
                </c:pt>
                <c:pt idx="6258">
                  <c:v>0</c:v>
                </c:pt>
                <c:pt idx="6259">
                  <c:v>0</c:v>
                </c:pt>
                <c:pt idx="6260">
                  <c:v>0</c:v>
                </c:pt>
                <c:pt idx="6261">
                  <c:v>0</c:v>
                </c:pt>
                <c:pt idx="6262">
                  <c:v>0</c:v>
                </c:pt>
                <c:pt idx="6263">
                  <c:v>0</c:v>
                </c:pt>
                <c:pt idx="6264">
                  <c:v>0</c:v>
                </c:pt>
                <c:pt idx="6265">
                  <c:v>0</c:v>
                </c:pt>
                <c:pt idx="6266">
                  <c:v>0</c:v>
                </c:pt>
                <c:pt idx="6267">
                  <c:v>0</c:v>
                </c:pt>
                <c:pt idx="6268">
                  <c:v>0</c:v>
                </c:pt>
                <c:pt idx="6269">
                  <c:v>0</c:v>
                </c:pt>
                <c:pt idx="6270">
                  <c:v>0</c:v>
                </c:pt>
                <c:pt idx="6271">
                  <c:v>0</c:v>
                </c:pt>
                <c:pt idx="6272">
                  <c:v>0</c:v>
                </c:pt>
                <c:pt idx="6273">
                  <c:v>0</c:v>
                </c:pt>
                <c:pt idx="6274">
                  <c:v>0</c:v>
                </c:pt>
                <c:pt idx="6275">
                  <c:v>0</c:v>
                </c:pt>
                <c:pt idx="6276">
                  <c:v>0</c:v>
                </c:pt>
                <c:pt idx="6277">
                  <c:v>0</c:v>
                </c:pt>
                <c:pt idx="6278">
                  <c:v>0</c:v>
                </c:pt>
                <c:pt idx="6279">
                  <c:v>0</c:v>
                </c:pt>
                <c:pt idx="6280">
                  <c:v>0</c:v>
                </c:pt>
                <c:pt idx="6281">
                  <c:v>0</c:v>
                </c:pt>
                <c:pt idx="6282">
                  <c:v>0</c:v>
                </c:pt>
                <c:pt idx="6283">
                  <c:v>0</c:v>
                </c:pt>
                <c:pt idx="6284">
                  <c:v>0</c:v>
                </c:pt>
                <c:pt idx="6285">
                  <c:v>0</c:v>
                </c:pt>
                <c:pt idx="6286">
                  <c:v>0</c:v>
                </c:pt>
                <c:pt idx="6287">
                  <c:v>0</c:v>
                </c:pt>
                <c:pt idx="6288">
                  <c:v>0</c:v>
                </c:pt>
                <c:pt idx="6289">
                  <c:v>0</c:v>
                </c:pt>
                <c:pt idx="6290">
                  <c:v>0</c:v>
                </c:pt>
                <c:pt idx="6291">
                  <c:v>0</c:v>
                </c:pt>
                <c:pt idx="6292">
                  <c:v>0</c:v>
                </c:pt>
                <c:pt idx="6293">
                  <c:v>0</c:v>
                </c:pt>
                <c:pt idx="6294">
                  <c:v>0</c:v>
                </c:pt>
                <c:pt idx="6295">
                  <c:v>0</c:v>
                </c:pt>
                <c:pt idx="6296">
                  <c:v>0</c:v>
                </c:pt>
                <c:pt idx="6297">
                  <c:v>0</c:v>
                </c:pt>
                <c:pt idx="6298">
                  <c:v>0</c:v>
                </c:pt>
                <c:pt idx="6299">
                  <c:v>0</c:v>
                </c:pt>
                <c:pt idx="6300">
                  <c:v>0</c:v>
                </c:pt>
                <c:pt idx="6301">
                  <c:v>0</c:v>
                </c:pt>
                <c:pt idx="6302">
                  <c:v>0</c:v>
                </c:pt>
                <c:pt idx="6303">
                  <c:v>0</c:v>
                </c:pt>
                <c:pt idx="6304">
                  <c:v>0</c:v>
                </c:pt>
                <c:pt idx="6305">
                  <c:v>0</c:v>
                </c:pt>
                <c:pt idx="6306">
                  <c:v>0</c:v>
                </c:pt>
                <c:pt idx="6307">
                  <c:v>0</c:v>
                </c:pt>
                <c:pt idx="6308">
                  <c:v>0</c:v>
                </c:pt>
                <c:pt idx="6309">
                  <c:v>0</c:v>
                </c:pt>
                <c:pt idx="6310">
                  <c:v>0</c:v>
                </c:pt>
                <c:pt idx="6311">
                  <c:v>0</c:v>
                </c:pt>
                <c:pt idx="6312">
                  <c:v>0</c:v>
                </c:pt>
                <c:pt idx="6313">
                  <c:v>0</c:v>
                </c:pt>
                <c:pt idx="6314">
                  <c:v>0</c:v>
                </c:pt>
                <c:pt idx="6315">
                  <c:v>0</c:v>
                </c:pt>
                <c:pt idx="6316">
                  <c:v>0</c:v>
                </c:pt>
                <c:pt idx="6317">
                  <c:v>0</c:v>
                </c:pt>
                <c:pt idx="6318">
                  <c:v>0</c:v>
                </c:pt>
                <c:pt idx="6319">
                  <c:v>0</c:v>
                </c:pt>
                <c:pt idx="6320">
                  <c:v>0</c:v>
                </c:pt>
                <c:pt idx="6321">
                  <c:v>0</c:v>
                </c:pt>
                <c:pt idx="6322">
                  <c:v>0</c:v>
                </c:pt>
                <c:pt idx="6323">
                  <c:v>0</c:v>
                </c:pt>
                <c:pt idx="6324">
                  <c:v>0</c:v>
                </c:pt>
                <c:pt idx="6325">
                  <c:v>0</c:v>
                </c:pt>
                <c:pt idx="6326">
                  <c:v>0</c:v>
                </c:pt>
                <c:pt idx="6327">
                  <c:v>0</c:v>
                </c:pt>
                <c:pt idx="6328">
                  <c:v>0</c:v>
                </c:pt>
                <c:pt idx="6329">
                  <c:v>0</c:v>
                </c:pt>
                <c:pt idx="6330">
                  <c:v>0</c:v>
                </c:pt>
                <c:pt idx="6331">
                  <c:v>0</c:v>
                </c:pt>
                <c:pt idx="6332">
                  <c:v>0</c:v>
                </c:pt>
                <c:pt idx="6333">
                  <c:v>0</c:v>
                </c:pt>
                <c:pt idx="6334">
                  <c:v>0</c:v>
                </c:pt>
                <c:pt idx="6335">
                  <c:v>0</c:v>
                </c:pt>
                <c:pt idx="6336">
                  <c:v>0</c:v>
                </c:pt>
                <c:pt idx="6337">
                  <c:v>0</c:v>
                </c:pt>
                <c:pt idx="6338">
                  <c:v>0</c:v>
                </c:pt>
                <c:pt idx="6339">
                  <c:v>0</c:v>
                </c:pt>
                <c:pt idx="6340">
                  <c:v>0</c:v>
                </c:pt>
                <c:pt idx="6341">
                  <c:v>0</c:v>
                </c:pt>
                <c:pt idx="6342">
                  <c:v>0</c:v>
                </c:pt>
                <c:pt idx="6343">
                  <c:v>0</c:v>
                </c:pt>
                <c:pt idx="6344">
                  <c:v>0</c:v>
                </c:pt>
                <c:pt idx="6345">
                  <c:v>0</c:v>
                </c:pt>
                <c:pt idx="6346">
                  <c:v>0</c:v>
                </c:pt>
                <c:pt idx="6347">
                  <c:v>0</c:v>
                </c:pt>
                <c:pt idx="6348">
                  <c:v>0</c:v>
                </c:pt>
                <c:pt idx="6349">
                  <c:v>0</c:v>
                </c:pt>
                <c:pt idx="6350">
                  <c:v>0</c:v>
                </c:pt>
                <c:pt idx="6351">
                  <c:v>0</c:v>
                </c:pt>
                <c:pt idx="6352">
                  <c:v>0</c:v>
                </c:pt>
                <c:pt idx="6353">
                  <c:v>0</c:v>
                </c:pt>
                <c:pt idx="6354">
                  <c:v>0</c:v>
                </c:pt>
                <c:pt idx="6355">
                  <c:v>0</c:v>
                </c:pt>
                <c:pt idx="6356">
                  <c:v>0</c:v>
                </c:pt>
                <c:pt idx="6357">
                  <c:v>0</c:v>
                </c:pt>
                <c:pt idx="6358">
                  <c:v>0</c:v>
                </c:pt>
                <c:pt idx="6359">
                  <c:v>0</c:v>
                </c:pt>
                <c:pt idx="6360">
                  <c:v>0</c:v>
                </c:pt>
                <c:pt idx="6361">
                  <c:v>0</c:v>
                </c:pt>
                <c:pt idx="6362">
                  <c:v>0</c:v>
                </c:pt>
                <c:pt idx="6363">
                  <c:v>0</c:v>
                </c:pt>
                <c:pt idx="6364">
                  <c:v>0</c:v>
                </c:pt>
                <c:pt idx="6365">
                  <c:v>0</c:v>
                </c:pt>
                <c:pt idx="6366">
                  <c:v>0</c:v>
                </c:pt>
                <c:pt idx="6367">
                  <c:v>0</c:v>
                </c:pt>
                <c:pt idx="6368">
                  <c:v>0</c:v>
                </c:pt>
                <c:pt idx="6369">
                  <c:v>0</c:v>
                </c:pt>
                <c:pt idx="6370">
                  <c:v>0</c:v>
                </c:pt>
                <c:pt idx="6371">
                  <c:v>0</c:v>
                </c:pt>
                <c:pt idx="6372">
                  <c:v>0</c:v>
                </c:pt>
                <c:pt idx="6373">
                  <c:v>0</c:v>
                </c:pt>
                <c:pt idx="6374">
                  <c:v>0</c:v>
                </c:pt>
                <c:pt idx="6375">
                  <c:v>0</c:v>
                </c:pt>
                <c:pt idx="6376">
                  <c:v>0</c:v>
                </c:pt>
                <c:pt idx="6377">
                  <c:v>0</c:v>
                </c:pt>
                <c:pt idx="6378">
                  <c:v>0</c:v>
                </c:pt>
                <c:pt idx="6379">
                  <c:v>0</c:v>
                </c:pt>
                <c:pt idx="6380">
                  <c:v>0</c:v>
                </c:pt>
                <c:pt idx="6381">
                  <c:v>0</c:v>
                </c:pt>
                <c:pt idx="6382">
                  <c:v>0</c:v>
                </c:pt>
                <c:pt idx="6383">
                  <c:v>0</c:v>
                </c:pt>
                <c:pt idx="6384">
                  <c:v>0</c:v>
                </c:pt>
                <c:pt idx="6385">
                  <c:v>0</c:v>
                </c:pt>
                <c:pt idx="6386">
                  <c:v>0</c:v>
                </c:pt>
                <c:pt idx="6387">
                  <c:v>0</c:v>
                </c:pt>
                <c:pt idx="6388">
                  <c:v>0</c:v>
                </c:pt>
                <c:pt idx="6389">
                  <c:v>0</c:v>
                </c:pt>
                <c:pt idx="6390">
                  <c:v>0</c:v>
                </c:pt>
                <c:pt idx="6391">
                  <c:v>0</c:v>
                </c:pt>
                <c:pt idx="6392">
                  <c:v>0</c:v>
                </c:pt>
                <c:pt idx="6393">
                  <c:v>0</c:v>
                </c:pt>
                <c:pt idx="6394">
                  <c:v>0</c:v>
                </c:pt>
                <c:pt idx="6395">
                  <c:v>0</c:v>
                </c:pt>
                <c:pt idx="6396">
                  <c:v>0</c:v>
                </c:pt>
                <c:pt idx="6397">
                  <c:v>0</c:v>
                </c:pt>
                <c:pt idx="6398">
                  <c:v>0</c:v>
                </c:pt>
                <c:pt idx="6399">
                  <c:v>0</c:v>
                </c:pt>
                <c:pt idx="6400">
                  <c:v>0</c:v>
                </c:pt>
                <c:pt idx="6401">
                  <c:v>0</c:v>
                </c:pt>
                <c:pt idx="6402">
                  <c:v>0</c:v>
                </c:pt>
                <c:pt idx="6403">
                  <c:v>0</c:v>
                </c:pt>
                <c:pt idx="6404">
                  <c:v>0</c:v>
                </c:pt>
                <c:pt idx="6405">
                  <c:v>0</c:v>
                </c:pt>
                <c:pt idx="6406">
                  <c:v>0</c:v>
                </c:pt>
                <c:pt idx="6407">
                  <c:v>0</c:v>
                </c:pt>
                <c:pt idx="6408">
                  <c:v>0</c:v>
                </c:pt>
                <c:pt idx="6409">
                  <c:v>0</c:v>
                </c:pt>
                <c:pt idx="6410">
                  <c:v>0</c:v>
                </c:pt>
                <c:pt idx="6411">
                  <c:v>0</c:v>
                </c:pt>
                <c:pt idx="6412">
                  <c:v>0</c:v>
                </c:pt>
                <c:pt idx="6413">
                  <c:v>0</c:v>
                </c:pt>
                <c:pt idx="6414">
                  <c:v>0</c:v>
                </c:pt>
                <c:pt idx="6415">
                  <c:v>0</c:v>
                </c:pt>
                <c:pt idx="6416">
                  <c:v>0</c:v>
                </c:pt>
                <c:pt idx="6417">
                  <c:v>0</c:v>
                </c:pt>
                <c:pt idx="6418">
                  <c:v>0</c:v>
                </c:pt>
                <c:pt idx="6419">
                  <c:v>0</c:v>
                </c:pt>
                <c:pt idx="6420">
                  <c:v>0</c:v>
                </c:pt>
                <c:pt idx="6421">
                  <c:v>0</c:v>
                </c:pt>
                <c:pt idx="6422">
                  <c:v>0</c:v>
                </c:pt>
                <c:pt idx="6423">
                  <c:v>0</c:v>
                </c:pt>
                <c:pt idx="6424">
                  <c:v>0</c:v>
                </c:pt>
                <c:pt idx="6425">
                  <c:v>0</c:v>
                </c:pt>
                <c:pt idx="6426">
                  <c:v>0</c:v>
                </c:pt>
                <c:pt idx="6427">
                  <c:v>0</c:v>
                </c:pt>
                <c:pt idx="6428">
                  <c:v>0</c:v>
                </c:pt>
                <c:pt idx="6429">
                  <c:v>0</c:v>
                </c:pt>
                <c:pt idx="6430">
                  <c:v>0</c:v>
                </c:pt>
                <c:pt idx="6431">
                  <c:v>0</c:v>
                </c:pt>
                <c:pt idx="6432">
                  <c:v>0</c:v>
                </c:pt>
                <c:pt idx="6433">
                  <c:v>0</c:v>
                </c:pt>
                <c:pt idx="6434">
                  <c:v>0</c:v>
                </c:pt>
                <c:pt idx="6435">
                  <c:v>0</c:v>
                </c:pt>
                <c:pt idx="6436">
                  <c:v>0</c:v>
                </c:pt>
                <c:pt idx="6437">
                  <c:v>0</c:v>
                </c:pt>
                <c:pt idx="6438">
                  <c:v>0</c:v>
                </c:pt>
                <c:pt idx="6439">
                  <c:v>0</c:v>
                </c:pt>
                <c:pt idx="6440">
                  <c:v>0</c:v>
                </c:pt>
                <c:pt idx="6441">
                  <c:v>0</c:v>
                </c:pt>
                <c:pt idx="6442">
                  <c:v>0</c:v>
                </c:pt>
                <c:pt idx="6443">
                  <c:v>0</c:v>
                </c:pt>
                <c:pt idx="6444">
                  <c:v>0</c:v>
                </c:pt>
                <c:pt idx="6445">
                  <c:v>0</c:v>
                </c:pt>
                <c:pt idx="6446">
                  <c:v>0</c:v>
                </c:pt>
                <c:pt idx="6447">
                  <c:v>0</c:v>
                </c:pt>
                <c:pt idx="6448">
                  <c:v>0</c:v>
                </c:pt>
                <c:pt idx="6449">
                  <c:v>0</c:v>
                </c:pt>
                <c:pt idx="6450">
                  <c:v>0</c:v>
                </c:pt>
                <c:pt idx="6451">
                  <c:v>0</c:v>
                </c:pt>
                <c:pt idx="6452">
                  <c:v>0</c:v>
                </c:pt>
                <c:pt idx="6453">
                  <c:v>0</c:v>
                </c:pt>
                <c:pt idx="6454">
                  <c:v>0</c:v>
                </c:pt>
                <c:pt idx="6455">
                  <c:v>0</c:v>
                </c:pt>
                <c:pt idx="6456">
                  <c:v>0</c:v>
                </c:pt>
                <c:pt idx="6457">
                  <c:v>0</c:v>
                </c:pt>
                <c:pt idx="6458">
                  <c:v>0</c:v>
                </c:pt>
                <c:pt idx="6459">
                  <c:v>0</c:v>
                </c:pt>
                <c:pt idx="6460">
                  <c:v>0</c:v>
                </c:pt>
                <c:pt idx="6461">
                  <c:v>0</c:v>
                </c:pt>
                <c:pt idx="6462">
                  <c:v>0</c:v>
                </c:pt>
                <c:pt idx="6463">
                  <c:v>0</c:v>
                </c:pt>
                <c:pt idx="6464">
                  <c:v>0</c:v>
                </c:pt>
                <c:pt idx="6465">
                  <c:v>0</c:v>
                </c:pt>
                <c:pt idx="6466">
                  <c:v>0</c:v>
                </c:pt>
                <c:pt idx="6467">
                  <c:v>0</c:v>
                </c:pt>
                <c:pt idx="6468">
                  <c:v>0</c:v>
                </c:pt>
                <c:pt idx="6469">
                  <c:v>0</c:v>
                </c:pt>
                <c:pt idx="6470">
                  <c:v>0</c:v>
                </c:pt>
                <c:pt idx="6471">
                  <c:v>0</c:v>
                </c:pt>
                <c:pt idx="6472">
                  <c:v>0</c:v>
                </c:pt>
                <c:pt idx="6473">
                  <c:v>0</c:v>
                </c:pt>
                <c:pt idx="6474">
                  <c:v>0</c:v>
                </c:pt>
                <c:pt idx="6475">
                  <c:v>0</c:v>
                </c:pt>
                <c:pt idx="6476">
                  <c:v>0</c:v>
                </c:pt>
                <c:pt idx="6477">
                  <c:v>0</c:v>
                </c:pt>
                <c:pt idx="6478">
                  <c:v>0</c:v>
                </c:pt>
                <c:pt idx="6479">
                  <c:v>0</c:v>
                </c:pt>
                <c:pt idx="6480">
                  <c:v>0</c:v>
                </c:pt>
                <c:pt idx="6481">
                  <c:v>0</c:v>
                </c:pt>
                <c:pt idx="6482">
                  <c:v>0</c:v>
                </c:pt>
                <c:pt idx="6483">
                  <c:v>0</c:v>
                </c:pt>
                <c:pt idx="6484">
                  <c:v>0</c:v>
                </c:pt>
                <c:pt idx="6485">
                  <c:v>0</c:v>
                </c:pt>
                <c:pt idx="6486">
                  <c:v>0</c:v>
                </c:pt>
                <c:pt idx="6487">
                  <c:v>0</c:v>
                </c:pt>
                <c:pt idx="6488">
                  <c:v>0</c:v>
                </c:pt>
                <c:pt idx="6489">
                  <c:v>0</c:v>
                </c:pt>
                <c:pt idx="6490">
                  <c:v>0</c:v>
                </c:pt>
                <c:pt idx="6491">
                  <c:v>0</c:v>
                </c:pt>
                <c:pt idx="6492">
                  <c:v>0</c:v>
                </c:pt>
                <c:pt idx="6493">
                  <c:v>0</c:v>
                </c:pt>
                <c:pt idx="6494">
                  <c:v>0</c:v>
                </c:pt>
                <c:pt idx="6495">
                  <c:v>0</c:v>
                </c:pt>
                <c:pt idx="6496">
                  <c:v>0</c:v>
                </c:pt>
                <c:pt idx="6497">
                  <c:v>0</c:v>
                </c:pt>
                <c:pt idx="6498">
                  <c:v>0</c:v>
                </c:pt>
                <c:pt idx="6499">
                  <c:v>0</c:v>
                </c:pt>
                <c:pt idx="6500">
                  <c:v>0</c:v>
                </c:pt>
                <c:pt idx="6501">
                  <c:v>0</c:v>
                </c:pt>
                <c:pt idx="6502">
                  <c:v>0</c:v>
                </c:pt>
                <c:pt idx="6503">
                  <c:v>0</c:v>
                </c:pt>
                <c:pt idx="6504">
                  <c:v>0</c:v>
                </c:pt>
                <c:pt idx="6505">
                  <c:v>0</c:v>
                </c:pt>
                <c:pt idx="6506">
                  <c:v>0</c:v>
                </c:pt>
                <c:pt idx="6507">
                  <c:v>0</c:v>
                </c:pt>
                <c:pt idx="6508">
                  <c:v>0</c:v>
                </c:pt>
                <c:pt idx="6509">
                  <c:v>0</c:v>
                </c:pt>
                <c:pt idx="6510">
                  <c:v>0</c:v>
                </c:pt>
                <c:pt idx="6511">
                  <c:v>0</c:v>
                </c:pt>
                <c:pt idx="6512">
                  <c:v>0</c:v>
                </c:pt>
                <c:pt idx="6513">
                  <c:v>0</c:v>
                </c:pt>
                <c:pt idx="6514">
                  <c:v>0</c:v>
                </c:pt>
                <c:pt idx="6515">
                  <c:v>0</c:v>
                </c:pt>
                <c:pt idx="6516">
                  <c:v>0</c:v>
                </c:pt>
                <c:pt idx="6517">
                  <c:v>0</c:v>
                </c:pt>
                <c:pt idx="6518">
                  <c:v>0</c:v>
                </c:pt>
                <c:pt idx="6519">
                  <c:v>0</c:v>
                </c:pt>
                <c:pt idx="6520">
                  <c:v>0</c:v>
                </c:pt>
                <c:pt idx="6521">
                  <c:v>0</c:v>
                </c:pt>
                <c:pt idx="6522">
                  <c:v>0</c:v>
                </c:pt>
                <c:pt idx="6523">
                  <c:v>0</c:v>
                </c:pt>
                <c:pt idx="6524">
                  <c:v>0</c:v>
                </c:pt>
                <c:pt idx="6525">
                  <c:v>0</c:v>
                </c:pt>
                <c:pt idx="6526">
                  <c:v>0</c:v>
                </c:pt>
                <c:pt idx="6527">
                  <c:v>0</c:v>
                </c:pt>
                <c:pt idx="6528">
                  <c:v>0</c:v>
                </c:pt>
                <c:pt idx="6529">
                  <c:v>0</c:v>
                </c:pt>
                <c:pt idx="6530">
                  <c:v>0</c:v>
                </c:pt>
                <c:pt idx="6531">
                  <c:v>0</c:v>
                </c:pt>
                <c:pt idx="6532">
                  <c:v>0</c:v>
                </c:pt>
                <c:pt idx="6533">
                  <c:v>0</c:v>
                </c:pt>
                <c:pt idx="6534">
                  <c:v>0</c:v>
                </c:pt>
                <c:pt idx="6535">
                  <c:v>0</c:v>
                </c:pt>
                <c:pt idx="6536">
                  <c:v>0</c:v>
                </c:pt>
                <c:pt idx="6537">
                  <c:v>0</c:v>
                </c:pt>
                <c:pt idx="6538">
                  <c:v>0</c:v>
                </c:pt>
                <c:pt idx="6539">
                  <c:v>0</c:v>
                </c:pt>
                <c:pt idx="6540">
                  <c:v>0</c:v>
                </c:pt>
                <c:pt idx="6541">
                  <c:v>0</c:v>
                </c:pt>
                <c:pt idx="6542">
                  <c:v>0</c:v>
                </c:pt>
                <c:pt idx="6543">
                  <c:v>0</c:v>
                </c:pt>
                <c:pt idx="6544">
                  <c:v>0</c:v>
                </c:pt>
                <c:pt idx="6545">
                  <c:v>0</c:v>
                </c:pt>
                <c:pt idx="6546">
                  <c:v>0</c:v>
                </c:pt>
                <c:pt idx="6547">
                  <c:v>0</c:v>
                </c:pt>
                <c:pt idx="6548">
                  <c:v>0</c:v>
                </c:pt>
                <c:pt idx="6549">
                  <c:v>0</c:v>
                </c:pt>
                <c:pt idx="6550">
                  <c:v>0</c:v>
                </c:pt>
                <c:pt idx="6551">
                  <c:v>0</c:v>
                </c:pt>
                <c:pt idx="6552">
                  <c:v>0</c:v>
                </c:pt>
                <c:pt idx="6553">
                  <c:v>0</c:v>
                </c:pt>
                <c:pt idx="6554">
                  <c:v>0</c:v>
                </c:pt>
                <c:pt idx="6555">
                  <c:v>0</c:v>
                </c:pt>
                <c:pt idx="6556">
                  <c:v>0</c:v>
                </c:pt>
                <c:pt idx="6557">
                  <c:v>0</c:v>
                </c:pt>
                <c:pt idx="6558">
                  <c:v>0</c:v>
                </c:pt>
                <c:pt idx="6559">
                  <c:v>0</c:v>
                </c:pt>
                <c:pt idx="6560">
                  <c:v>0</c:v>
                </c:pt>
                <c:pt idx="6561">
                  <c:v>0</c:v>
                </c:pt>
                <c:pt idx="6562">
                  <c:v>0</c:v>
                </c:pt>
                <c:pt idx="6563">
                  <c:v>0</c:v>
                </c:pt>
                <c:pt idx="6564">
                  <c:v>0</c:v>
                </c:pt>
                <c:pt idx="6565">
                  <c:v>0</c:v>
                </c:pt>
                <c:pt idx="6566">
                  <c:v>0</c:v>
                </c:pt>
                <c:pt idx="6567">
                  <c:v>0</c:v>
                </c:pt>
                <c:pt idx="6568">
                  <c:v>0</c:v>
                </c:pt>
                <c:pt idx="6569">
                  <c:v>0</c:v>
                </c:pt>
                <c:pt idx="6570">
                  <c:v>0</c:v>
                </c:pt>
                <c:pt idx="6571">
                  <c:v>0</c:v>
                </c:pt>
                <c:pt idx="6572">
                  <c:v>0</c:v>
                </c:pt>
                <c:pt idx="6573">
                  <c:v>0</c:v>
                </c:pt>
                <c:pt idx="6574">
                  <c:v>0</c:v>
                </c:pt>
                <c:pt idx="6575">
                  <c:v>0</c:v>
                </c:pt>
                <c:pt idx="6576">
                  <c:v>0</c:v>
                </c:pt>
                <c:pt idx="6577">
                  <c:v>0</c:v>
                </c:pt>
                <c:pt idx="6578">
                  <c:v>0</c:v>
                </c:pt>
                <c:pt idx="6579">
                  <c:v>0</c:v>
                </c:pt>
                <c:pt idx="6580">
                  <c:v>0</c:v>
                </c:pt>
                <c:pt idx="6581">
                  <c:v>0</c:v>
                </c:pt>
                <c:pt idx="6582">
                  <c:v>0</c:v>
                </c:pt>
                <c:pt idx="6583">
                  <c:v>0</c:v>
                </c:pt>
                <c:pt idx="6584">
                  <c:v>0</c:v>
                </c:pt>
                <c:pt idx="6585">
                  <c:v>0</c:v>
                </c:pt>
                <c:pt idx="6586">
                  <c:v>0</c:v>
                </c:pt>
                <c:pt idx="6587">
                  <c:v>0</c:v>
                </c:pt>
                <c:pt idx="6588">
                  <c:v>0</c:v>
                </c:pt>
                <c:pt idx="6589">
                  <c:v>0</c:v>
                </c:pt>
                <c:pt idx="6590">
                  <c:v>0</c:v>
                </c:pt>
                <c:pt idx="6591">
                  <c:v>0</c:v>
                </c:pt>
                <c:pt idx="6592">
                  <c:v>0</c:v>
                </c:pt>
                <c:pt idx="6593">
                  <c:v>0</c:v>
                </c:pt>
                <c:pt idx="6594">
                  <c:v>0</c:v>
                </c:pt>
                <c:pt idx="6595">
                  <c:v>0</c:v>
                </c:pt>
                <c:pt idx="6596">
                  <c:v>0</c:v>
                </c:pt>
                <c:pt idx="6597">
                  <c:v>0</c:v>
                </c:pt>
                <c:pt idx="6598">
                  <c:v>0</c:v>
                </c:pt>
                <c:pt idx="6599">
                  <c:v>0</c:v>
                </c:pt>
                <c:pt idx="6600">
                  <c:v>0</c:v>
                </c:pt>
                <c:pt idx="6601">
                  <c:v>0</c:v>
                </c:pt>
                <c:pt idx="6602">
                  <c:v>0</c:v>
                </c:pt>
                <c:pt idx="6603">
                  <c:v>0</c:v>
                </c:pt>
                <c:pt idx="6604">
                  <c:v>0</c:v>
                </c:pt>
                <c:pt idx="6605">
                  <c:v>0</c:v>
                </c:pt>
                <c:pt idx="6606">
                  <c:v>0</c:v>
                </c:pt>
                <c:pt idx="6607">
                  <c:v>0</c:v>
                </c:pt>
                <c:pt idx="6608">
                  <c:v>0</c:v>
                </c:pt>
                <c:pt idx="6609">
                  <c:v>0</c:v>
                </c:pt>
                <c:pt idx="6610">
                  <c:v>0</c:v>
                </c:pt>
                <c:pt idx="6611">
                  <c:v>0</c:v>
                </c:pt>
                <c:pt idx="6612">
                  <c:v>0</c:v>
                </c:pt>
                <c:pt idx="6613">
                  <c:v>0</c:v>
                </c:pt>
                <c:pt idx="6614">
                  <c:v>0</c:v>
                </c:pt>
                <c:pt idx="6615">
                  <c:v>0</c:v>
                </c:pt>
                <c:pt idx="6616">
                  <c:v>0</c:v>
                </c:pt>
                <c:pt idx="6617">
                  <c:v>0</c:v>
                </c:pt>
                <c:pt idx="6618">
                  <c:v>0</c:v>
                </c:pt>
                <c:pt idx="6619">
                  <c:v>0</c:v>
                </c:pt>
                <c:pt idx="6620">
                  <c:v>0</c:v>
                </c:pt>
                <c:pt idx="6621">
                  <c:v>0</c:v>
                </c:pt>
                <c:pt idx="6622">
                  <c:v>0</c:v>
                </c:pt>
                <c:pt idx="6623">
                  <c:v>0</c:v>
                </c:pt>
                <c:pt idx="6624">
                  <c:v>0</c:v>
                </c:pt>
                <c:pt idx="6625">
                  <c:v>0</c:v>
                </c:pt>
                <c:pt idx="6626">
                  <c:v>0</c:v>
                </c:pt>
                <c:pt idx="6627">
                  <c:v>0</c:v>
                </c:pt>
                <c:pt idx="6628">
                  <c:v>0</c:v>
                </c:pt>
                <c:pt idx="6629">
                  <c:v>0</c:v>
                </c:pt>
                <c:pt idx="6630">
                  <c:v>0</c:v>
                </c:pt>
                <c:pt idx="6631">
                  <c:v>0</c:v>
                </c:pt>
                <c:pt idx="6632">
                  <c:v>0</c:v>
                </c:pt>
                <c:pt idx="6633">
                  <c:v>0</c:v>
                </c:pt>
                <c:pt idx="6634">
                  <c:v>0</c:v>
                </c:pt>
                <c:pt idx="6635">
                  <c:v>0</c:v>
                </c:pt>
                <c:pt idx="6636">
                  <c:v>0</c:v>
                </c:pt>
                <c:pt idx="6637">
                  <c:v>0</c:v>
                </c:pt>
                <c:pt idx="6638">
                  <c:v>0</c:v>
                </c:pt>
                <c:pt idx="6639">
                  <c:v>0</c:v>
                </c:pt>
                <c:pt idx="6640">
                  <c:v>0</c:v>
                </c:pt>
                <c:pt idx="6641">
                  <c:v>0</c:v>
                </c:pt>
                <c:pt idx="6642">
                  <c:v>0</c:v>
                </c:pt>
                <c:pt idx="6643">
                  <c:v>0</c:v>
                </c:pt>
                <c:pt idx="6644">
                  <c:v>0</c:v>
                </c:pt>
                <c:pt idx="6645">
                  <c:v>0</c:v>
                </c:pt>
                <c:pt idx="6646">
                  <c:v>0</c:v>
                </c:pt>
                <c:pt idx="6647">
                  <c:v>0</c:v>
                </c:pt>
                <c:pt idx="6648">
                  <c:v>0</c:v>
                </c:pt>
                <c:pt idx="6649">
                  <c:v>0</c:v>
                </c:pt>
                <c:pt idx="6650">
                  <c:v>0</c:v>
                </c:pt>
                <c:pt idx="6651">
                  <c:v>0</c:v>
                </c:pt>
                <c:pt idx="6652">
                  <c:v>0</c:v>
                </c:pt>
                <c:pt idx="6653">
                  <c:v>0</c:v>
                </c:pt>
                <c:pt idx="6654">
                  <c:v>0</c:v>
                </c:pt>
                <c:pt idx="6655">
                  <c:v>0</c:v>
                </c:pt>
                <c:pt idx="6656">
                  <c:v>0</c:v>
                </c:pt>
                <c:pt idx="6657">
                  <c:v>0</c:v>
                </c:pt>
                <c:pt idx="6658">
                  <c:v>0</c:v>
                </c:pt>
                <c:pt idx="6659">
                  <c:v>0</c:v>
                </c:pt>
                <c:pt idx="6660">
                  <c:v>0</c:v>
                </c:pt>
                <c:pt idx="6661">
                  <c:v>0</c:v>
                </c:pt>
                <c:pt idx="6662">
                  <c:v>0</c:v>
                </c:pt>
                <c:pt idx="6663">
                  <c:v>0</c:v>
                </c:pt>
                <c:pt idx="6664">
                  <c:v>0</c:v>
                </c:pt>
                <c:pt idx="6665">
                  <c:v>0</c:v>
                </c:pt>
                <c:pt idx="6666">
                  <c:v>0</c:v>
                </c:pt>
                <c:pt idx="6667">
                  <c:v>0</c:v>
                </c:pt>
                <c:pt idx="6668">
                  <c:v>0</c:v>
                </c:pt>
                <c:pt idx="6669">
                  <c:v>0</c:v>
                </c:pt>
                <c:pt idx="6670">
                  <c:v>0</c:v>
                </c:pt>
                <c:pt idx="6671">
                  <c:v>0</c:v>
                </c:pt>
                <c:pt idx="6672">
                  <c:v>0</c:v>
                </c:pt>
                <c:pt idx="6673">
                  <c:v>0</c:v>
                </c:pt>
                <c:pt idx="6674">
                  <c:v>0</c:v>
                </c:pt>
                <c:pt idx="6675">
                  <c:v>0</c:v>
                </c:pt>
                <c:pt idx="6676">
                  <c:v>0</c:v>
                </c:pt>
                <c:pt idx="6677">
                  <c:v>0</c:v>
                </c:pt>
                <c:pt idx="6678">
                  <c:v>0</c:v>
                </c:pt>
                <c:pt idx="6679">
                  <c:v>0</c:v>
                </c:pt>
                <c:pt idx="6680">
                  <c:v>0</c:v>
                </c:pt>
                <c:pt idx="6681">
                  <c:v>0</c:v>
                </c:pt>
                <c:pt idx="6682">
                  <c:v>0</c:v>
                </c:pt>
                <c:pt idx="6683">
                  <c:v>0</c:v>
                </c:pt>
                <c:pt idx="6684">
                  <c:v>0</c:v>
                </c:pt>
                <c:pt idx="6685">
                  <c:v>0</c:v>
                </c:pt>
                <c:pt idx="6686">
                  <c:v>0</c:v>
                </c:pt>
                <c:pt idx="6687">
                  <c:v>0</c:v>
                </c:pt>
                <c:pt idx="6688">
                  <c:v>0</c:v>
                </c:pt>
                <c:pt idx="6689">
                  <c:v>0</c:v>
                </c:pt>
                <c:pt idx="6690">
                  <c:v>0</c:v>
                </c:pt>
                <c:pt idx="6691">
                  <c:v>0</c:v>
                </c:pt>
                <c:pt idx="6692">
                  <c:v>0</c:v>
                </c:pt>
                <c:pt idx="6693">
                  <c:v>0</c:v>
                </c:pt>
                <c:pt idx="6694">
                  <c:v>0</c:v>
                </c:pt>
                <c:pt idx="6695">
                  <c:v>0</c:v>
                </c:pt>
                <c:pt idx="6696">
                  <c:v>0</c:v>
                </c:pt>
                <c:pt idx="6697">
                  <c:v>0</c:v>
                </c:pt>
                <c:pt idx="6698">
                  <c:v>0</c:v>
                </c:pt>
                <c:pt idx="6699">
                  <c:v>0</c:v>
                </c:pt>
                <c:pt idx="6700">
                  <c:v>0</c:v>
                </c:pt>
                <c:pt idx="6701">
                  <c:v>0</c:v>
                </c:pt>
                <c:pt idx="6702">
                  <c:v>0</c:v>
                </c:pt>
                <c:pt idx="6703">
                  <c:v>0</c:v>
                </c:pt>
                <c:pt idx="6704">
                  <c:v>0</c:v>
                </c:pt>
                <c:pt idx="6705">
                  <c:v>0</c:v>
                </c:pt>
                <c:pt idx="6706">
                  <c:v>0</c:v>
                </c:pt>
                <c:pt idx="6707">
                  <c:v>0</c:v>
                </c:pt>
                <c:pt idx="6708">
                  <c:v>0</c:v>
                </c:pt>
                <c:pt idx="6709">
                  <c:v>0</c:v>
                </c:pt>
                <c:pt idx="6710">
                  <c:v>0</c:v>
                </c:pt>
                <c:pt idx="6711">
                  <c:v>0</c:v>
                </c:pt>
                <c:pt idx="6712">
                  <c:v>0</c:v>
                </c:pt>
                <c:pt idx="6713">
                  <c:v>0</c:v>
                </c:pt>
                <c:pt idx="6714">
                  <c:v>0</c:v>
                </c:pt>
                <c:pt idx="6715">
                  <c:v>0</c:v>
                </c:pt>
                <c:pt idx="6716">
                  <c:v>0</c:v>
                </c:pt>
                <c:pt idx="6717">
                  <c:v>0</c:v>
                </c:pt>
                <c:pt idx="6718">
                  <c:v>0</c:v>
                </c:pt>
                <c:pt idx="6719">
                  <c:v>0</c:v>
                </c:pt>
                <c:pt idx="6720">
                  <c:v>0</c:v>
                </c:pt>
                <c:pt idx="6721">
                  <c:v>0</c:v>
                </c:pt>
                <c:pt idx="6722">
                  <c:v>0</c:v>
                </c:pt>
                <c:pt idx="6723">
                  <c:v>0</c:v>
                </c:pt>
                <c:pt idx="6724">
                  <c:v>0</c:v>
                </c:pt>
                <c:pt idx="6725">
                  <c:v>0</c:v>
                </c:pt>
                <c:pt idx="6726">
                  <c:v>0</c:v>
                </c:pt>
                <c:pt idx="6727">
                  <c:v>0</c:v>
                </c:pt>
                <c:pt idx="6728">
                  <c:v>0</c:v>
                </c:pt>
                <c:pt idx="6729">
                  <c:v>0</c:v>
                </c:pt>
                <c:pt idx="6730">
                  <c:v>0</c:v>
                </c:pt>
                <c:pt idx="6731">
                  <c:v>0</c:v>
                </c:pt>
                <c:pt idx="6732">
                  <c:v>0</c:v>
                </c:pt>
                <c:pt idx="6733">
                  <c:v>0</c:v>
                </c:pt>
                <c:pt idx="6734">
                  <c:v>0</c:v>
                </c:pt>
                <c:pt idx="6735">
                  <c:v>0</c:v>
                </c:pt>
                <c:pt idx="6736">
                  <c:v>0</c:v>
                </c:pt>
                <c:pt idx="6737">
                  <c:v>0</c:v>
                </c:pt>
                <c:pt idx="6738">
                  <c:v>0</c:v>
                </c:pt>
                <c:pt idx="6739">
                  <c:v>0</c:v>
                </c:pt>
                <c:pt idx="6740">
                  <c:v>0</c:v>
                </c:pt>
                <c:pt idx="6741">
                  <c:v>0</c:v>
                </c:pt>
                <c:pt idx="6742">
                  <c:v>0</c:v>
                </c:pt>
                <c:pt idx="6743">
                  <c:v>0</c:v>
                </c:pt>
                <c:pt idx="6744">
                  <c:v>0</c:v>
                </c:pt>
                <c:pt idx="6745">
                  <c:v>0</c:v>
                </c:pt>
                <c:pt idx="6746">
                  <c:v>0</c:v>
                </c:pt>
                <c:pt idx="6747">
                  <c:v>0</c:v>
                </c:pt>
                <c:pt idx="6748">
                  <c:v>0</c:v>
                </c:pt>
                <c:pt idx="6749">
                  <c:v>0</c:v>
                </c:pt>
                <c:pt idx="6750">
                  <c:v>0</c:v>
                </c:pt>
                <c:pt idx="6751">
                  <c:v>0</c:v>
                </c:pt>
                <c:pt idx="6752">
                  <c:v>0</c:v>
                </c:pt>
                <c:pt idx="6753">
                  <c:v>0</c:v>
                </c:pt>
                <c:pt idx="6754">
                  <c:v>0</c:v>
                </c:pt>
                <c:pt idx="6755">
                  <c:v>0</c:v>
                </c:pt>
                <c:pt idx="6756">
                  <c:v>0</c:v>
                </c:pt>
                <c:pt idx="6757">
                  <c:v>0</c:v>
                </c:pt>
                <c:pt idx="6758">
                  <c:v>0</c:v>
                </c:pt>
                <c:pt idx="6759">
                  <c:v>0</c:v>
                </c:pt>
                <c:pt idx="6760">
                  <c:v>0</c:v>
                </c:pt>
                <c:pt idx="6761">
                  <c:v>0</c:v>
                </c:pt>
                <c:pt idx="6762">
                  <c:v>0</c:v>
                </c:pt>
                <c:pt idx="6763">
                  <c:v>0</c:v>
                </c:pt>
                <c:pt idx="6764">
                  <c:v>0</c:v>
                </c:pt>
                <c:pt idx="6765">
                  <c:v>0</c:v>
                </c:pt>
                <c:pt idx="6766">
                  <c:v>0</c:v>
                </c:pt>
                <c:pt idx="6767">
                  <c:v>0</c:v>
                </c:pt>
                <c:pt idx="6768">
                  <c:v>0</c:v>
                </c:pt>
                <c:pt idx="6769">
                  <c:v>0</c:v>
                </c:pt>
                <c:pt idx="6770">
                  <c:v>0</c:v>
                </c:pt>
                <c:pt idx="6771">
                  <c:v>0</c:v>
                </c:pt>
                <c:pt idx="6772">
                  <c:v>0</c:v>
                </c:pt>
                <c:pt idx="6773">
                  <c:v>0</c:v>
                </c:pt>
                <c:pt idx="6774">
                  <c:v>0</c:v>
                </c:pt>
                <c:pt idx="6775">
                  <c:v>0</c:v>
                </c:pt>
                <c:pt idx="6776">
                  <c:v>0</c:v>
                </c:pt>
                <c:pt idx="6777">
                  <c:v>0</c:v>
                </c:pt>
                <c:pt idx="6778">
                  <c:v>0</c:v>
                </c:pt>
                <c:pt idx="6779">
                  <c:v>0</c:v>
                </c:pt>
                <c:pt idx="6780">
                  <c:v>0</c:v>
                </c:pt>
                <c:pt idx="6781">
                  <c:v>0</c:v>
                </c:pt>
                <c:pt idx="6782">
                  <c:v>0</c:v>
                </c:pt>
                <c:pt idx="6783">
                  <c:v>0</c:v>
                </c:pt>
                <c:pt idx="6784">
                  <c:v>0</c:v>
                </c:pt>
                <c:pt idx="6785">
                  <c:v>0</c:v>
                </c:pt>
                <c:pt idx="6786">
                  <c:v>0</c:v>
                </c:pt>
                <c:pt idx="6787">
                  <c:v>0</c:v>
                </c:pt>
                <c:pt idx="6788">
                  <c:v>0</c:v>
                </c:pt>
                <c:pt idx="6789">
                  <c:v>0</c:v>
                </c:pt>
                <c:pt idx="6790">
                  <c:v>0</c:v>
                </c:pt>
                <c:pt idx="6791">
                  <c:v>0</c:v>
                </c:pt>
                <c:pt idx="6792">
                  <c:v>0</c:v>
                </c:pt>
                <c:pt idx="6793">
                  <c:v>0</c:v>
                </c:pt>
                <c:pt idx="6794">
                  <c:v>0</c:v>
                </c:pt>
                <c:pt idx="6795">
                  <c:v>0</c:v>
                </c:pt>
                <c:pt idx="6796">
                  <c:v>0</c:v>
                </c:pt>
                <c:pt idx="6797">
                  <c:v>0</c:v>
                </c:pt>
                <c:pt idx="6798">
                  <c:v>0</c:v>
                </c:pt>
                <c:pt idx="6799">
                  <c:v>0</c:v>
                </c:pt>
                <c:pt idx="6800">
                  <c:v>0</c:v>
                </c:pt>
                <c:pt idx="6801">
                  <c:v>0</c:v>
                </c:pt>
                <c:pt idx="6802">
                  <c:v>0</c:v>
                </c:pt>
                <c:pt idx="6803">
                  <c:v>0</c:v>
                </c:pt>
                <c:pt idx="6804">
                  <c:v>0</c:v>
                </c:pt>
                <c:pt idx="6805">
                  <c:v>0</c:v>
                </c:pt>
                <c:pt idx="6806">
                  <c:v>0</c:v>
                </c:pt>
                <c:pt idx="6807">
                  <c:v>0</c:v>
                </c:pt>
                <c:pt idx="6808">
                  <c:v>0</c:v>
                </c:pt>
                <c:pt idx="6809">
                  <c:v>0</c:v>
                </c:pt>
                <c:pt idx="6810">
                  <c:v>0</c:v>
                </c:pt>
                <c:pt idx="6811">
                  <c:v>0</c:v>
                </c:pt>
                <c:pt idx="6812">
                  <c:v>0</c:v>
                </c:pt>
                <c:pt idx="6813">
                  <c:v>0</c:v>
                </c:pt>
                <c:pt idx="6814">
                  <c:v>0</c:v>
                </c:pt>
                <c:pt idx="6815">
                  <c:v>0</c:v>
                </c:pt>
                <c:pt idx="6816">
                  <c:v>0</c:v>
                </c:pt>
                <c:pt idx="6817">
                  <c:v>0</c:v>
                </c:pt>
                <c:pt idx="6818">
                  <c:v>0</c:v>
                </c:pt>
                <c:pt idx="6819">
                  <c:v>0</c:v>
                </c:pt>
                <c:pt idx="6820">
                  <c:v>0</c:v>
                </c:pt>
                <c:pt idx="6821">
                  <c:v>0</c:v>
                </c:pt>
                <c:pt idx="6822">
                  <c:v>0</c:v>
                </c:pt>
                <c:pt idx="6823">
                  <c:v>0</c:v>
                </c:pt>
                <c:pt idx="6824">
                  <c:v>0</c:v>
                </c:pt>
                <c:pt idx="6825">
                  <c:v>0</c:v>
                </c:pt>
                <c:pt idx="6826">
                  <c:v>0</c:v>
                </c:pt>
                <c:pt idx="6827">
                  <c:v>0</c:v>
                </c:pt>
                <c:pt idx="6828">
                  <c:v>0</c:v>
                </c:pt>
                <c:pt idx="6829">
                  <c:v>0</c:v>
                </c:pt>
                <c:pt idx="6830">
                  <c:v>0</c:v>
                </c:pt>
                <c:pt idx="6831">
                  <c:v>0</c:v>
                </c:pt>
                <c:pt idx="6832">
                  <c:v>0</c:v>
                </c:pt>
                <c:pt idx="6833">
                  <c:v>0</c:v>
                </c:pt>
                <c:pt idx="6834">
                  <c:v>0</c:v>
                </c:pt>
                <c:pt idx="6835">
                  <c:v>0</c:v>
                </c:pt>
                <c:pt idx="6836">
                  <c:v>0</c:v>
                </c:pt>
                <c:pt idx="6837">
                  <c:v>0</c:v>
                </c:pt>
                <c:pt idx="6838">
                  <c:v>0</c:v>
                </c:pt>
                <c:pt idx="6839">
                  <c:v>0</c:v>
                </c:pt>
                <c:pt idx="6840">
                  <c:v>0</c:v>
                </c:pt>
                <c:pt idx="6841">
                  <c:v>0</c:v>
                </c:pt>
                <c:pt idx="6842">
                  <c:v>0</c:v>
                </c:pt>
                <c:pt idx="6843">
                  <c:v>0</c:v>
                </c:pt>
                <c:pt idx="6844">
                  <c:v>0</c:v>
                </c:pt>
                <c:pt idx="6845">
                  <c:v>0</c:v>
                </c:pt>
                <c:pt idx="6846">
                  <c:v>0</c:v>
                </c:pt>
                <c:pt idx="6847">
                  <c:v>0</c:v>
                </c:pt>
                <c:pt idx="6848">
                  <c:v>0</c:v>
                </c:pt>
                <c:pt idx="6849">
                  <c:v>0</c:v>
                </c:pt>
                <c:pt idx="6850">
                  <c:v>0</c:v>
                </c:pt>
                <c:pt idx="6851">
                  <c:v>0</c:v>
                </c:pt>
                <c:pt idx="6852">
                  <c:v>0</c:v>
                </c:pt>
                <c:pt idx="6853">
                  <c:v>0</c:v>
                </c:pt>
                <c:pt idx="6854">
                  <c:v>0</c:v>
                </c:pt>
                <c:pt idx="6855">
                  <c:v>0</c:v>
                </c:pt>
                <c:pt idx="6856">
                  <c:v>0</c:v>
                </c:pt>
                <c:pt idx="6857">
                  <c:v>0</c:v>
                </c:pt>
                <c:pt idx="6858">
                  <c:v>0</c:v>
                </c:pt>
                <c:pt idx="6859">
                  <c:v>0</c:v>
                </c:pt>
                <c:pt idx="6860">
                  <c:v>0</c:v>
                </c:pt>
                <c:pt idx="6861">
                  <c:v>0</c:v>
                </c:pt>
                <c:pt idx="6862">
                  <c:v>0</c:v>
                </c:pt>
                <c:pt idx="6863">
                  <c:v>0</c:v>
                </c:pt>
                <c:pt idx="6864">
                  <c:v>0</c:v>
                </c:pt>
                <c:pt idx="6865">
                  <c:v>0</c:v>
                </c:pt>
                <c:pt idx="6866">
                  <c:v>0</c:v>
                </c:pt>
                <c:pt idx="6867">
                  <c:v>0</c:v>
                </c:pt>
                <c:pt idx="6868">
                  <c:v>0</c:v>
                </c:pt>
                <c:pt idx="6869">
                  <c:v>0</c:v>
                </c:pt>
                <c:pt idx="6870">
                  <c:v>0</c:v>
                </c:pt>
                <c:pt idx="6871">
                  <c:v>0</c:v>
                </c:pt>
                <c:pt idx="6872">
                  <c:v>0</c:v>
                </c:pt>
                <c:pt idx="6873">
                  <c:v>0</c:v>
                </c:pt>
                <c:pt idx="6874">
                  <c:v>0</c:v>
                </c:pt>
                <c:pt idx="6875">
                  <c:v>0</c:v>
                </c:pt>
                <c:pt idx="6876">
                  <c:v>0</c:v>
                </c:pt>
                <c:pt idx="6877">
                  <c:v>0</c:v>
                </c:pt>
                <c:pt idx="6878">
                  <c:v>0</c:v>
                </c:pt>
                <c:pt idx="6879">
                  <c:v>0</c:v>
                </c:pt>
                <c:pt idx="6880">
                  <c:v>0</c:v>
                </c:pt>
                <c:pt idx="6881">
                  <c:v>0</c:v>
                </c:pt>
                <c:pt idx="6882">
                  <c:v>0</c:v>
                </c:pt>
                <c:pt idx="6883">
                  <c:v>0</c:v>
                </c:pt>
                <c:pt idx="6884">
                  <c:v>0</c:v>
                </c:pt>
                <c:pt idx="6885">
                  <c:v>0</c:v>
                </c:pt>
                <c:pt idx="6886">
                  <c:v>0</c:v>
                </c:pt>
                <c:pt idx="6887">
                  <c:v>0</c:v>
                </c:pt>
                <c:pt idx="6888">
                  <c:v>0</c:v>
                </c:pt>
                <c:pt idx="6889">
                  <c:v>0</c:v>
                </c:pt>
                <c:pt idx="6890">
                  <c:v>0</c:v>
                </c:pt>
                <c:pt idx="6891">
                  <c:v>0</c:v>
                </c:pt>
                <c:pt idx="6892">
                  <c:v>0</c:v>
                </c:pt>
                <c:pt idx="6893">
                  <c:v>0</c:v>
                </c:pt>
                <c:pt idx="6894">
                  <c:v>0</c:v>
                </c:pt>
                <c:pt idx="6895">
                  <c:v>0</c:v>
                </c:pt>
                <c:pt idx="6896">
                  <c:v>0</c:v>
                </c:pt>
                <c:pt idx="6897">
                  <c:v>0</c:v>
                </c:pt>
                <c:pt idx="6898">
                  <c:v>0</c:v>
                </c:pt>
                <c:pt idx="6899">
                  <c:v>0</c:v>
                </c:pt>
                <c:pt idx="6900">
                  <c:v>0</c:v>
                </c:pt>
                <c:pt idx="6901">
                  <c:v>0</c:v>
                </c:pt>
                <c:pt idx="6902">
                  <c:v>0</c:v>
                </c:pt>
                <c:pt idx="6903">
                  <c:v>0</c:v>
                </c:pt>
                <c:pt idx="6904">
                  <c:v>0</c:v>
                </c:pt>
                <c:pt idx="6905">
                  <c:v>0</c:v>
                </c:pt>
                <c:pt idx="6906">
                  <c:v>0</c:v>
                </c:pt>
                <c:pt idx="6907">
                  <c:v>0</c:v>
                </c:pt>
                <c:pt idx="6908">
                  <c:v>0</c:v>
                </c:pt>
                <c:pt idx="6909">
                  <c:v>0</c:v>
                </c:pt>
                <c:pt idx="6910">
                  <c:v>0</c:v>
                </c:pt>
                <c:pt idx="6911">
                  <c:v>0</c:v>
                </c:pt>
                <c:pt idx="6912">
                  <c:v>0</c:v>
                </c:pt>
                <c:pt idx="6913">
                  <c:v>0</c:v>
                </c:pt>
                <c:pt idx="6914">
                  <c:v>0</c:v>
                </c:pt>
                <c:pt idx="6915">
                  <c:v>0</c:v>
                </c:pt>
                <c:pt idx="6916">
                  <c:v>0</c:v>
                </c:pt>
                <c:pt idx="6917">
                  <c:v>0</c:v>
                </c:pt>
                <c:pt idx="6918">
                  <c:v>0</c:v>
                </c:pt>
                <c:pt idx="6919">
                  <c:v>0</c:v>
                </c:pt>
                <c:pt idx="6920">
                  <c:v>0</c:v>
                </c:pt>
                <c:pt idx="6921">
                  <c:v>0</c:v>
                </c:pt>
                <c:pt idx="6922">
                  <c:v>0</c:v>
                </c:pt>
                <c:pt idx="6923">
                  <c:v>0</c:v>
                </c:pt>
                <c:pt idx="6924">
                  <c:v>0</c:v>
                </c:pt>
                <c:pt idx="6925">
                  <c:v>0</c:v>
                </c:pt>
                <c:pt idx="6926">
                  <c:v>0</c:v>
                </c:pt>
                <c:pt idx="6927">
                  <c:v>0</c:v>
                </c:pt>
                <c:pt idx="6928">
                  <c:v>0</c:v>
                </c:pt>
                <c:pt idx="6929">
                  <c:v>0</c:v>
                </c:pt>
                <c:pt idx="6930">
                  <c:v>0</c:v>
                </c:pt>
                <c:pt idx="6931">
                  <c:v>0</c:v>
                </c:pt>
                <c:pt idx="6932">
                  <c:v>0</c:v>
                </c:pt>
                <c:pt idx="6933">
                  <c:v>0</c:v>
                </c:pt>
                <c:pt idx="6934">
                  <c:v>0</c:v>
                </c:pt>
                <c:pt idx="6935">
                  <c:v>0</c:v>
                </c:pt>
                <c:pt idx="6936">
                  <c:v>0</c:v>
                </c:pt>
                <c:pt idx="6937">
                  <c:v>0</c:v>
                </c:pt>
                <c:pt idx="6938">
                  <c:v>0</c:v>
                </c:pt>
                <c:pt idx="6939">
                  <c:v>0</c:v>
                </c:pt>
                <c:pt idx="6940">
                  <c:v>0</c:v>
                </c:pt>
                <c:pt idx="6941">
                  <c:v>0</c:v>
                </c:pt>
                <c:pt idx="6942">
                  <c:v>0</c:v>
                </c:pt>
                <c:pt idx="6943">
                  <c:v>0</c:v>
                </c:pt>
                <c:pt idx="6944">
                  <c:v>0</c:v>
                </c:pt>
                <c:pt idx="6945">
                  <c:v>0</c:v>
                </c:pt>
                <c:pt idx="6946">
                  <c:v>0</c:v>
                </c:pt>
                <c:pt idx="6947">
                  <c:v>0</c:v>
                </c:pt>
                <c:pt idx="6948">
                  <c:v>0</c:v>
                </c:pt>
                <c:pt idx="6949">
                  <c:v>0</c:v>
                </c:pt>
                <c:pt idx="6950">
                  <c:v>0</c:v>
                </c:pt>
                <c:pt idx="6951">
                  <c:v>0</c:v>
                </c:pt>
                <c:pt idx="6952">
                  <c:v>0</c:v>
                </c:pt>
                <c:pt idx="6953">
                  <c:v>0</c:v>
                </c:pt>
                <c:pt idx="6954">
                  <c:v>0</c:v>
                </c:pt>
                <c:pt idx="6955">
                  <c:v>0</c:v>
                </c:pt>
                <c:pt idx="6956">
                  <c:v>0</c:v>
                </c:pt>
                <c:pt idx="6957">
                  <c:v>0</c:v>
                </c:pt>
                <c:pt idx="6958">
                  <c:v>0</c:v>
                </c:pt>
                <c:pt idx="6959">
                  <c:v>0</c:v>
                </c:pt>
                <c:pt idx="6960">
                  <c:v>0</c:v>
                </c:pt>
                <c:pt idx="6961">
                  <c:v>0</c:v>
                </c:pt>
                <c:pt idx="6962">
                  <c:v>0</c:v>
                </c:pt>
                <c:pt idx="6963">
                  <c:v>0</c:v>
                </c:pt>
                <c:pt idx="6964">
                  <c:v>0</c:v>
                </c:pt>
                <c:pt idx="6965">
                  <c:v>0</c:v>
                </c:pt>
                <c:pt idx="6966">
                  <c:v>0</c:v>
                </c:pt>
                <c:pt idx="6967">
                  <c:v>0</c:v>
                </c:pt>
                <c:pt idx="6968">
                  <c:v>0</c:v>
                </c:pt>
                <c:pt idx="6969">
                  <c:v>0</c:v>
                </c:pt>
                <c:pt idx="6970">
                  <c:v>0</c:v>
                </c:pt>
                <c:pt idx="6971">
                  <c:v>0</c:v>
                </c:pt>
                <c:pt idx="6972">
                  <c:v>0</c:v>
                </c:pt>
                <c:pt idx="6973">
                  <c:v>0</c:v>
                </c:pt>
                <c:pt idx="6974">
                  <c:v>0</c:v>
                </c:pt>
                <c:pt idx="6975">
                  <c:v>0</c:v>
                </c:pt>
                <c:pt idx="6976">
                  <c:v>0</c:v>
                </c:pt>
                <c:pt idx="6977">
                  <c:v>0</c:v>
                </c:pt>
                <c:pt idx="6978">
                  <c:v>0</c:v>
                </c:pt>
                <c:pt idx="6979">
                  <c:v>0</c:v>
                </c:pt>
                <c:pt idx="6980">
                  <c:v>0</c:v>
                </c:pt>
                <c:pt idx="6981">
                  <c:v>0</c:v>
                </c:pt>
                <c:pt idx="6982">
                  <c:v>0</c:v>
                </c:pt>
                <c:pt idx="6983">
                  <c:v>0</c:v>
                </c:pt>
                <c:pt idx="6984">
                  <c:v>0</c:v>
                </c:pt>
                <c:pt idx="6985">
                  <c:v>0</c:v>
                </c:pt>
                <c:pt idx="6986">
                  <c:v>0</c:v>
                </c:pt>
                <c:pt idx="6987">
                  <c:v>0</c:v>
                </c:pt>
                <c:pt idx="6988">
                  <c:v>0</c:v>
                </c:pt>
                <c:pt idx="6989">
                  <c:v>0</c:v>
                </c:pt>
                <c:pt idx="6990">
                  <c:v>0</c:v>
                </c:pt>
                <c:pt idx="6991">
                  <c:v>0</c:v>
                </c:pt>
                <c:pt idx="6992">
                  <c:v>0</c:v>
                </c:pt>
                <c:pt idx="6993">
                  <c:v>0</c:v>
                </c:pt>
                <c:pt idx="6994">
                  <c:v>0</c:v>
                </c:pt>
                <c:pt idx="6995">
                  <c:v>0</c:v>
                </c:pt>
                <c:pt idx="6996">
                  <c:v>0</c:v>
                </c:pt>
                <c:pt idx="6997">
                  <c:v>0</c:v>
                </c:pt>
                <c:pt idx="6998">
                  <c:v>0</c:v>
                </c:pt>
                <c:pt idx="6999">
                  <c:v>0</c:v>
                </c:pt>
                <c:pt idx="7000">
                  <c:v>0</c:v>
                </c:pt>
                <c:pt idx="7001">
                  <c:v>0</c:v>
                </c:pt>
                <c:pt idx="7002">
                  <c:v>0</c:v>
                </c:pt>
                <c:pt idx="7003">
                  <c:v>0</c:v>
                </c:pt>
                <c:pt idx="7004">
                  <c:v>0</c:v>
                </c:pt>
                <c:pt idx="7005">
                  <c:v>0</c:v>
                </c:pt>
                <c:pt idx="7006">
                  <c:v>0</c:v>
                </c:pt>
                <c:pt idx="7007">
                  <c:v>0</c:v>
                </c:pt>
                <c:pt idx="7008">
                  <c:v>0</c:v>
                </c:pt>
                <c:pt idx="7009">
                  <c:v>0</c:v>
                </c:pt>
                <c:pt idx="7010">
                  <c:v>0</c:v>
                </c:pt>
                <c:pt idx="7011">
                  <c:v>0</c:v>
                </c:pt>
                <c:pt idx="7012">
                  <c:v>0</c:v>
                </c:pt>
                <c:pt idx="7013">
                  <c:v>0</c:v>
                </c:pt>
                <c:pt idx="7014">
                  <c:v>0</c:v>
                </c:pt>
                <c:pt idx="7015">
                  <c:v>0</c:v>
                </c:pt>
                <c:pt idx="7016">
                  <c:v>0</c:v>
                </c:pt>
                <c:pt idx="7017">
                  <c:v>0</c:v>
                </c:pt>
                <c:pt idx="7018">
                  <c:v>0</c:v>
                </c:pt>
                <c:pt idx="7019">
                  <c:v>0</c:v>
                </c:pt>
                <c:pt idx="7020">
                  <c:v>0</c:v>
                </c:pt>
                <c:pt idx="7021">
                  <c:v>0</c:v>
                </c:pt>
                <c:pt idx="7022">
                  <c:v>0</c:v>
                </c:pt>
                <c:pt idx="7023">
                  <c:v>0</c:v>
                </c:pt>
                <c:pt idx="7024">
                  <c:v>0</c:v>
                </c:pt>
                <c:pt idx="7025">
                  <c:v>0</c:v>
                </c:pt>
                <c:pt idx="7026">
                  <c:v>0</c:v>
                </c:pt>
                <c:pt idx="7027">
                  <c:v>0</c:v>
                </c:pt>
                <c:pt idx="7028">
                  <c:v>0</c:v>
                </c:pt>
                <c:pt idx="7029">
                  <c:v>0</c:v>
                </c:pt>
                <c:pt idx="7030">
                  <c:v>0</c:v>
                </c:pt>
                <c:pt idx="7031">
                  <c:v>0</c:v>
                </c:pt>
                <c:pt idx="7032">
                  <c:v>0</c:v>
                </c:pt>
                <c:pt idx="7033">
                  <c:v>0</c:v>
                </c:pt>
                <c:pt idx="7034">
                  <c:v>0</c:v>
                </c:pt>
                <c:pt idx="7035">
                  <c:v>0</c:v>
                </c:pt>
                <c:pt idx="7036">
                  <c:v>0</c:v>
                </c:pt>
                <c:pt idx="7037">
                  <c:v>0</c:v>
                </c:pt>
                <c:pt idx="7038">
                  <c:v>0</c:v>
                </c:pt>
                <c:pt idx="7039">
                  <c:v>0</c:v>
                </c:pt>
                <c:pt idx="7040">
                  <c:v>0</c:v>
                </c:pt>
                <c:pt idx="7041">
                  <c:v>0</c:v>
                </c:pt>
                <c:pt idx="7042">
                  <c:v>0</c:v>
                </c:pt>
                <c:pt idx="7043">
                  <c:v>0</c:v>
                </c:pt>
                <c:pt idx="7044">
                  <c:v>0</c:v>
                </c:pt>
                <c:pt idx="7045">
                  <c:v>0</c:v>
                </c:pt>
                <c:pt idx="7046">
                  <c:v>0</c:v>
                </c:pt>
                <c:pt idx="7047">
                  <c:v>0</c:v>
                </c:pt>
                <c:pt idx="7048">
                  <c:v>0</c:v>
                </c:pt>
                <c:pt idx="7049">
                  <c:v>0</c:v>
                </c:pt>
                <c:pt idx="7050">
                  <c:v>0</c:v>
                </c:pt>
                <c:pt idx="7051">
                  <c:v>0</c:v>
                </c:pt>
                <c:pt idx="7052">
                  <c:v>0</c:v>
                </c:pt>
                <c:pt idx="7053">
                  <c:v>0</c:v>
                </c:pt>
                <c:pt idx="7054">
                  <c:v>0</c:v>
                </c:pt>
                <c:pt idx="7055">
                  <c:v>0</c:v>
                </c:pt>
                <c:pt idx="7056">
                  <c:v>0</c:v>
                </c:pt>
                <c:pt idx="7057">
                  <c:v>0</c:v>
                </c:pt>
                <c:pt idx="7058">
                  <c:v>0</c:v>
                </c:pt>
                <c:pt idx="7059">
                  <c:v>0</c:v>
                </c:pt>
                <c:pt idx="7060">
                  <c:v>0</c:v>
                </c:pt>
                <c:pt idx="7061">
                  <c:v>0</c:v>
                </c:pt>
                <c:pt idx="7062">
                  <c:v>0</c:v>
                </c:pt>
                <c:pt idx="7063">
                  <c:v>0</c:v>
                </c:pt>
                <c:pt idx="7064">
                  <c:v>0</c:v>
                </c:pt>
                <c:pt idx="7065">
                  <c:v>0</c:v>
                </c:pt>
                <c:pt idx="7066">
                  <c:v>0</c:v>
                </c:pt>
                <c:pt idx="7067">
                  <c:v>0</c:v>
                </c:pt>
                <c:pt idx="7068">
                  <c:v>0</c:v>
                </c:pt>
                <c:pt idx="7069">
                  <c:v>0</c:v>
                </c:pt>
                <c:pt idx="7070">
                  <c:v>0</c:v>
                </c:pt>
                <c:pt idx="7071">
                  <c:v>0</c:v>
                </c:pt>
                <c:pt idx="7072">
                  <c:v>0</c:v>
                </c:pt>
                <c:pt idx="7073">
                  <c:v>0</c:v>
                </c:pt>
                <c:pt idx="7074">
                  <c:v>0</c:v>
                </c:pt>
                <c:pt idx="7075">
                  <c:v>0</c:v>
                </c:pt>
                <c:pt idx="7076">
                  <c:v>0</c:v>
                </c:pt>
                <c:pt idx="7077">
                  <c:v>0</c:v>
                </c:pt>
                <c:pt idx="7078">
                  <c:v>0</c:v>
                </c:pt>
                <c:pt idx="7079">
                  <c:v>0</c:v>
                </c:pt>
                <c:pt idx="7080">
                  <c:v>0</c:v>
                </c:pt>
                <c:pt idx="7081">
                  <c:v>0</c:v>
                </c:pt>
                <c:pt idx="7082">
                  <c:v>0</c:v>
                </c:pt>
                <c:pt idx="7083">
                  <c:v>0</c:v>
                </c:pt>
                <c:pt idx="7084">
                  <c:v>0</c:v>
                </c:pt>
                <c:pt idx="7085">
                  <c:v>0</c:v>
                </c:pt>
                <c:pt idx="7086">
                  <c:v>0</c:v>
                </c:pt>
                <c:pt idx="7087">
                  <c:v>0</c:v>
                </c:pt>
                <c:pt idx="7088">
                  <c:v>0</c:v>
                </c:pt>
                <c:pt idx="7089">
                  <c:v>0</c:v>
                </c:pt>
                <c:pt idx="7090">
                  <c:v>0</c:v>
                </c:pt>
                <c:pt idx="7091">
                  <c:v>0</c:v>
                </c:pt>
                <c:pt idx="7092">
                  <c:v>0</c:v>
                </c:pt>
                <c:pt idx="7093">
                  <c:v>0</c:v>
                </c:pt>
                <c:pt idx="7094">
                  <c:v>0</c:v>
                </c:pt>
                <c:pt idx="7095">
                  <c:v>0</c:v>
                </c:pt>
                <c:pt idx="7096">
                  <c:v>0</c:v>
                </c:pt>
                <c:pt idx="7097">
                  <c:v>0</c:v>
                </c:pt>
                <c:pt idx="7098">
                  <c:v>0</c:v>
                </c:pt>
                <c:pt idx="7099">
                  <c:v>0</c:v>
                </c:pt>
                <c:pt idx="7100">
                  <c:v>0</c:v>
                </c:pt>
                <c:pt idx="7101">
                  <c:v>0</c:v>
                </c:pt>
                <c:pt idx="7102">
                  <c:v>0</c:v>
                </c:pt>
                <c:pt idx="7103">
                  <c:v>0</c:v>
                </c:pt>
                <c:pt idx="7104">
                  <c:v>0</c:v>
                </c:pt>
                <c:pt idx="7105">
                  <c:v>0</c:v>
                </c:pt>
                <c:pt idx="7106">
                  <c:v>0</c:v>
                </c:pt>
                <c:pt idx="7107">
                  <c:v>0</c:v>
                </c:pt>
                <c:pt idx="7108">
                  <c:v>0</c:v>
                </c:pt>
                <c:pt idx="7109">
                  <c:v>0</c:v>
                </c:pt>
                <c:pt idx="7110">
                  <c:v>0</c:v>
                </c:pt>
                <c:pt idx="7111">
                  <c:v>0</c:v>
                </c:pt>
                <c:pt idx="7112">
                  <c:v>0</c:v>
                </c:pt>
                <c:pt idx="7113">
                  <c:v>0</c:v>
                </c:pt>
                <c:pt idx="7114">
                  <c:v>0</c:v>
                </c:pt>
                <c:pt idx="7115">
                  <c:v>0</c:v>
                </c:pt>
                <c:pt idx="7116">
                  <c:v>0</c:v>
                </c:pt>
                <c:pt idx="7117">
                  <c:v>0</c:v>
                </c:pt>
                <c:pt idx="7118">
                  <c:v>0</c:v>
                </c:pt>
                <c:pt idx="7119">
                  <c:v>0</c:v>
                </c:pt>
                <c:pt idx="7120">
                  <c:v>0</c:v>
                </c:pt>
                <c:pt idx="7121">
                  <c:v>0</c:v>
                </c:pt>
                <c:pt idx="7122">
                  <c:v>0</c:v>
                </c:pt>
                <c:pt idx="7123">
                  <c:v>0</c:v>
                </c:pt>
                <c:pt idx="7124">
                  <c:v>0</c:v>
                </c:pt>
                <c:pt idx="7125">
                  <c:v>0</c:v>
                </c:pt>
                <c:pt idx="7126">
                  <c:v>0</c:v>
                </c:pt>
                <c:pt idx="7127">
                  <c:v>0</c:v>
                </c:pt>
                <c:pt idx="7128">
                  <c:v>0</c:v>
                </c:pt>
                <c:pt idx="7129">
                  <c:v>0</c:v>
                </c:pt>
                <c:pt idx="7130">
                  <c:v>0</c:v>
                </c:pt>
                <c:pt idx="7131">
                  <c:v>0</c:v>
                </c:pt>
                <c:pt idx="7132">
                  <c:v>0</c:v>
                </c:pt>
                <c:pt idx="7133">
                  <c:v>0</c:v>
                </c:pt>
                <c:pt idx="7134">
                  <c:v>0</c:v>
                </c:pt>
                <c:pt idx="7135">
                  <c:v>0</c:v>
                </c:pt>
                <c:pt idx="7136">
                  <c:v>0</c:v>
                </c:pt>
                <c:pt idx="7137">
                  <c:v>0</c:v>
                </c:pt>
                <c:pt idx="7138">
                  <c:v>0</c:v>
                </c:pt>
                <c:pt idx="7139">
                  <c:v>0</c:v>
                </c:pt>
                <c:pt idx="7140">
                  <c:v>0</c:v>
                </c:pt>
                <c:pt idx="7141">
                  <c:v>0</c:v>
                </c:pt>
                <c:pt idx="7142">
                  <c:v>0</c:v>
                </c:pt>
                <c:pt idx="7143">
                  <c:v>0</c:v>
                </c:pt>
                <c:pt idx="7144">
                  <c:v>0</c:v>
                </c:pt>
                <c:pt idx="7145">
                  <c:v>0</c:v>
                </c:pt>
                <c:pt idx="7146">
                  <c:v>0</c:v>
                </c:pt>
                <c:pt idx="7147">
                  <c:v>0</c:v>
                </c:pt>
                <c:pt idx="7148">
                  <c:v>0</c:v>
                </c:pt>
                <c:pt idx="7149">
                  <c:v>0</c:v>
                </c:pt>
                <c:pt idx="7150">
                  <c:v>0</c:v>
                </c:pt>
                <c:pt idx="7151">
                  <c:v>0</c:v>
                </c:pt>
                <c:pt idx="7152">
                  <c:v>0</c:v>
                </c:pt>
                <c:pt idx="7153">
                  <c:v>0</c:v>
                </c:pt>
                <c:pt idx="7154">
                  <c:v>0</c:v>
                </c:pt>
                <c:pt idx="7155">
                  <c:v>0</c:v>
                </c:pt>
                <c:pt idx="7156">
                  <c:v>0</c:v>
                </c:pt>
                <c:pt idx="7157">
                  <c:v>0</c:v>
                </c:pt>
                <c:pt idx="7158">
                  <c:v>0</c:v>
                </c:pt>
                <c:pt idx="7159">
                  <c:v>0</c:v>
                </c:pt>
                <c:pt idx="7160">
                  <c:v>0</c:v>
                </c:pt>
                <c:pt idx="7161">
                  <c:v>0</c:v>
                </c:pt>
                <c:pt idx="7162">
                  <c:v>0</c:v>
                </c:pt>
                <c:pt idx="7163">
                  <c:v>0</c:v>
                </c:pt>
                <c:pt idx="7164">
                  <c:v>0</c:v>
                </c:pt>
                <c:pt idx="7165">
                  <c:v>0</c:v>
                </c:pt>
                <c:pt idx="7166">
                  <c:v>0</c:v>
                </c:pt>
                <c:pt idx="7167">
                  <c:v>0</c:v>
                </c:pt>
                <c:pt idx="7168">
                  <c:v>0</c:v>
                </c:pt>
                <c:pt idx="7169">
                  <c:v>0</c:v>
                </c:pt>
                <c:pt idx="7170">
                  <c:v>0</c:v>
                </c:pt>
                <c:pt idx="7171">
                  <c:v>0</c:v>
                </c:pt>
                <c:pt idx="7172">
                  <c:v>0</c:v>
                </c:pt>
                <c:pt idx="7173">
                  <c:v>0</c:v>
                </c:pt>
                <c:pt idx="7174">
                  <c:v>0</c:v>
                </c:pt>
                <c:pt idx="7175">
                  <c:v>0</c:v>
                </c:pt>
                <c:pt idx="7176">
                  <c:v>0</c:v>
                </c:pt>
                <c:pt idx="7177">
                  <c:v>0</c:v>
                </c:pt>
                <c:pt idx="7178">
                  <c:v>0</c:v>
                </c:pt>
                <c:pt idx="7179">
                  <c:v>0</c:v>
                </c:pt>
                <c:pt idx="7180">
                  <c:v>0</c:v>
                </c:pt>
                <c:pt idx="7181">
                  <c:v>0</c:v>
                </c:pt>
                <c:pt idx="7182">
                  <c:v>0</c:v>
                </c:pt>
                <c:pt idx="7183">
                  <c:v>0</c:v>
                </c:pt>
                <c:pt idx="7184">
                  <c:v>0</c:v>
                </c:pt>
                <c:pt idx="7185">
                  <c:v>0</c:v>
                </c:pt>
                <c:pt idx="7186">
                  <c:v>0</c:v>
                </c:pt>
                <c:pt idx="7187">
                  <c:v>0</c:v>
                </c:pt>
                <c:pt idx="7188">
                  <c:v>0</c:v>
                </c:pt>
                <c:pt idx="7189">
                  <c:v>0</c:v>
                </c:pt>
                <c:pt idx="7190">
                  <c:v>0</c:v>
                </c:pt>
                <c:pt idx="7191">
                  <c:v>0</c:v>
                </c:pt>
                <c:pt idx="7192">
                  <c:v>0</c:v>
                </c:pt>
                <c:pt idx="7193">
                  <c:v>0</c:v>
                </c:pt>
                <c:pt idx="7194">
                  <c:v>0</c:v>
                </c:pt>
                <c:pt idx="7195">
                  <c:v>0</c:v>
                </c:pt>
                <c:pt idx="7196">
                  <c:v>0</c:v>
                </c:pt>
                <c:pt idx="7197">
                  <c:v>0</c:v>
                </c:pt>
                <c:pt idx="7198">
                  <c:v>0</c:v>
                </c:pt>
                <c:pt idx="7199">
                  <c:v>0</c:v>
                </c:pt>
                <c:pt idx="7200">
                  <c:v>0</c:v>
                </c:pt>
                <c:pt idx="7201">
                  <c:v>0</c:v>
                </c:pt>
                <c:pt idx="7202">
                  <c:v>0</c:v>
                </c:pt>
                <c:pt idx="7203">
                  <c:v>0</c:v>
                </c:pt>
                <c:pt idx="7204">
                  <c:v>0</c:v>
                </c:pt>
                <c:pt idx="7205">
                  <c:v>0</c:v>
                </c:pt>
                <c:pt idx="7206">
                  <c:v>0</c:v>
                </c:pt>
                <c:pt idx="7207">
                  <c:v>0</c:v>
                </c:pt>
                <c:pt idx="7208">
                  <c:v>0</c:v>
                </c:pt>
                <c:pt idx="7209">
                  <c:v>0</c:v>
                </c:pt>
                <c:pt idx="7210">
                  <c:v>0</c:v>
                </c:pt>
                <c:pt idx="7211">
                  <c:v>0</c:v>
                </c:pt>
                <c:pt idx="7212">
                  <c:v>0</c:v>
                </c:pt>
                <c:pt idx="7213">
                  <c:v>0</c:v>
                </c:pt>
                <c:pt idx="7214">
                  <c:v>0</c:v>
                </c:pt>
                <c:pt idx="7215">
                  <c:v>0</c:v>
                </c:pt>
                <c:pt idx="7216">
                  <c:v>0</c:v>
                </c:pt>
                <c:pt idx="7217">
                  <c:v>0</c:v>
                </c:pt>
                <c:pt idx="7218">
                  <c:v>0</c:v>
                </c:pt>
                <c:pt idx="7219">
                  <c:v>0</c:v>
                </c:pt>
                <c:pt idx="7220">
                  <c:v>0</c:v>
                </c:pt>
                <c:pt idx="7221">
                  <c:v>0</c:v>
                </c:pt>
                <c:pt idx="7222">
                  <c:v>0</c:v>
                </c:pt>
                <c:pt idx="7223">
                  <c:v>0</c:v>
                </c:pt>
                <c:pt idx="7224">
                  <c:v>0</c:v>
                </c:pt>
                <c:pt idx="7225">
                  <c:v>0</c:v>
                </c:pt>
                <c:pt idx="7226">
                  <c:v>0</c:v>
                </c:pt>
                <c:pt idx="7227">
                  <c:v>0</c:v>
                </c:pt>
                <c:pt idx="7228">
                  <c:v>0</c:v>
                </c:pt>
                <c:pt idx="7229">
                  <c:v>0</c:v>
                </c:pt>
                <c:pt idx="7230">
                  <c:v>0</c:v>
                </c:pt>
                <c:pt idx="7231">
                  <c:v>0</c:v>
                </c:pt>
                <c:pt idx="7232">
                  <c:v>0</c:v>
                </c:pt>
                <c:pt idx="7233">
                  <c:v>0</c:v>
                </c:pt>
                <c:pt idx="7234">
                  <c:v>0</c:v>
                </c:pt>
                <c:pt idx="7235">
                  <c:v>0</c:v>
                </c:pt>
                <c:pt idx="7236">
                  <c:v>0</c:v>
                </c:pt>
                <c:pt idx="7237">
                  <c:v>0</c:v>
                </c:pt>
                <c:pt idx="7238">
                  <c:v>0</c:v>
                </c:pt>
                <c:pt idx="7239">
                  <c:v>0</c:v>
                </c:pt>
                <c:pt idx="7240">
                  <c:v>0</c:v>
                </c:pt>
                <c:pt idx="7241">
                  <c:v>0</c:v>
                </c:pt>
                <c:pt idx="7242">
                  <c:v>0</c:v>
                </c:pt>
                <c:pt idx="7243">
                  <c:v>0</c:v>
                </c:pt>
                <c:pt idx="7244">
                  <c:v>0</c:v>
                </c:pt>
                <c:pt idx="7245">
                  <c:v>0</c:v>
                </c:pt>
                <c:pt idx="7246">
                  <c:v>0</c:v>
                </c:pt>
                <c:pt idx="7247">
                  <c:v>0</c:v>
                </c:pt>
                <c:pt idx="7248">
                  <c:v>0</c:v>
                </c:pt>
                <c:pt idx="7249">
                  <c:v>0</c:v>
                </c:pt>
                <c:pt idx="7250">
                  <c:v>0</c:v>
                </c:pt>
                <c:pt idx="7251">
                  <c:v>0</c:v>
                </c:pt>
                <c:pt idx="7252">
                  <c:v>0</c:v>
                </c:pt>
                <c:pt idx="7253">
                  <c:v>0</c:v>
                </c:pt>
                <c:pt idx="7254">
                  <c:v>0</c:v>
                </c:pt>
                <c:pt idx="7255">
                  <c:v>0</c:v>
                </c:pt>
                <c:pt idx="7256">
                  <c:v>0</c:v>
                </c:pt>
                <c:pt idx="7257">
                  <c:v>0</c:v>
                </c:pt>
                <c:pt idx="7258">
                  <c:v>0</c:v>
                </c:pt>
                <c:pt idx="7259">
                  <c:v>0</c:v>
                </c:pt>
                <c:pt idx="7260">
                  <c:v>0</c:v>
                </c:pt>
                <c:pt idx="7261">
                  <c:v>0</c:v>
                </c:pt>
                <c:pt idx="7262">
                  <c:v>0</c:v>
                </c:pt>
                <c:pt idx="7263">
                  <c:v>0</c:v>
                </c:pt>
                <c:pt idx="7264">
                  <c:v>0</c:v>
                </c:pt>
                <c:pt idx="7265">
                  <c:v>0</c:v>
                </c:pt>
                <c:pt idx="7266">
                  <c:v>0</c:v>
                </c:pt>
                <c:pt idx="7267">
                  <c:v>0</c:v>
                </c:pt>
                <c:pt idx="7268">
                  <c:v>0</c:v>
                </c:pt>
                <c:pt idx="7269">
                  <c:v>0</c:v>
                </c:pt>
                <c:pt idx="7270">
                  <c:v>0</c:v>
                </c:pt>
                <c:pt idx="7271">
                  <c:v>0</c:v>
                </c:pt>
                <c:pt idx="7272">
                  <c:v>0</c:v>
                </c:pt>
                <c:pt idx="7273">
                  <c:v>0</c:v>
                </c:pt>
                <c:pt idx="7274">
                  <c:v>0</c:v>
                </c:pt>
                <c:pt idx="7275">
                  <c:v>0</c:v>
                </c:pt>
                <c:pt idx="7276">
                  <c:v>0</c:v>
                </c:pt>
                <c:pt idx="7277">
                  <c:v>0</c:v>
                </c:pt>
                <c:pt idx="7278">
                  <c:v>0</c:v>
                </c:pt>
                <c:pt idx="7279">
                  <c:v>0</c:v>
                </c:pt>
                <c:pt idx="7280">
                  <c:v>0</c:v>
                </c:pt>
                <c:pt idx="7281">
                  <c:v>0</c:v>
                </c:pt>
                <c:pt idx="7282">
                  <c:v>0</c:v>
                </c:pt>
                <c:pt idx="7283">
                  <c:v>0</c:v>
                </c:pt>
                <c:pt idx="7284">
                  <c:v>0</c:v>
                </c:pt>
                <c:pt idx="7285">
                  <c:v>0</c:v>
                </c:pt>
                <c:pt idx="7286">
                  <c:v>0</c:v>
                </c:pt>
                <c:pt idx="7287">
                  <c:v>0</c:v>
                </c:pt>
                <c:pt idx="7288">
                  <c:v>0</c:v>
                </c:pt>
                <c:pt idx="7289">
                  <c:v>0</c:v>
                </c:pt>
                <c:pt idx="7290">
                  <c:v>0</c:v>
                </c:pt>
                <c:pt idx="7291">
                  <c:v>0</c:v>
                </c:pt>
                <c:pt idx="7292">
                  <c:v>0</c:v>
                </c:pt>
                <c:pt idx="7293">
                  <c:v>0</c:v>
                </c:pt>
                <c:pt idx="7294">
                  <c:v>0</c:v>
                </c:pt>
                <c:pt idx="7295">
                  <c:v>0</c:v>
                </c:pt>
                <c:pt idx="7296">
                  <c:v>0</c:v>
                </c:pt>
                <c:pt idx="7297">
                  <c:v>0</c:v>
                </c:pt>
                <c:pt idx="7298">
                  <c:v>0</c:v>
                </c:pt>
                <c:pt idx="7299">
                  <c:v>0</c:v>
                </c:pt>
                <c:pt idx="7300">
                  <c:v>0</c:v>
                </c:pt>
                <c:pt idx="7301">
                  <c:v>0</c:v>
                </c:pt>
                <c:pt idx="7302">
                  <c:v>0</c:v>
                </c:pt>
                <c:pt idx="7303">
                  <c:v>0</c:v>
                </c:pt>
                <c:pt idx="7304">
                  <c:v>0</c:v>
                </c:pt>
                <c:pt idx="7305">
                  <c:v>0</c:v>
                </c:pt>
                <c:pt idx="7306">
                  <c:v>0</c:v>
                </c:pt>
                <c:pt idx="7307">
                  <c:v>0</c:v>
                </c:pt>
                <c:pt idx="7308">
                  <c:v>0</c:v>
                </c:pt>
                <c:pt idx="7309">
                  <c:v>0</c:v>
                </c:pt>
                <c:pt idx="7310">
                  <c:v>0</c:v>
                </c:pt>
                <c:pt idx="7311">
                  <c:v>0</c:v>
                </c:pt>
                <c:pt idx="7312">
                  <c:v>0</c:v>
                </c:pt>
                <c:pt idx="7313">
                  <c:v>0</c:v>
                </c:pt>
                <c:pt idx="7314">
                  <c:v>0</c:v>
                </c:pt>
                <c:pt idx="7315">
                  <c:v>0</c:v>
                </c:pt>
                <c:pt idx="7316">
                  <c:v>0</c:v>
                </c:pt>
                <c:pt idx="7317">
                  <c:v>0</c:v>
                </c:pt>
                <c:pt idx="7318">
                  <c:v>0</c:v>
                </c:pt>
                <c:pt idx="7319">
                  <c:v>0</c:v>
                </c:pt>
                <c:pt idx="7320">
                  <c:v>0</c:v>
                </c:pt>
                <c:pt idx="7321">
                  <c:v>0</c:v>
                </c:pt>
                <c:pt idx="7322">
                  <c:v>0</c:v>
                </c:pt>
                <c:pt idx="7323">
                  <c:v>0</c:v>
                </c:pt>
                <c:pt idx="7324">
                  <c:v>0</c:v>
                </c:pt>
                <c:pt idx="7325">
                  <c:v>0</c:v>
                </c:pt>
                <c:pt idx="7326">
                  <c:v>0</c:v>
                </c:pt>
                <c:pt idx="7327">
                  <c:v>0</c:v>
                </c:pt>
                <c:pt idx="7328">
                  <c:v>0</c:v>
                </c:pt>
                <c:pt idx="7329">
                  <c:v>0</c:v>
                </c:pt>
                <c:pt idx="7330">
                  <c:v>0</c:v>
                </c:pt>
                <c:pt idx="7331">
                  <c:v>0</c:v>
                </c:pt>
                <c:pt idx="7332">
                  <c:v>0</c:v>
                </c:pt>
                <c:pt idx="7333">
                  <c:v>0</c:v>
                </c:pt>
                <c:pt idx="7334">
                  <c:v>0</c:v>
                </c:pt>
                <c:pt idx="7335">
                  <c:v>0</c:v>
                </c:pt>
                <c:pt idx="7336">
                  <c:v>0</c:v>
                </c:pt>
                <c:pt idx="7337">
                  <c:v>0</c:v>
                </c:pt>
                <c:pt idx="7338">
                  <c:v>0</c:v>
                </c:pt>
                <c:pt idx="7339">
                  <c:v>0</c:v>
                </c:pt>
                <c:pt idx="7340">
                  <c:v>0</c:v>
                </c:pt>
                <c:pt idx="7341">
                  <c:v>0</c:v>
                </c:pt>
                <c:pt idx="7342">
                  <c:v>0</c:v>
                </c:pt>
                <c:pt idx="7343">
                  <c:v>0</c:v>
                </c:pt>
                <c:pt idx="7344">
                  <c:v>0</c:v>
                </c:pt>
                <c:pt idx="7345">
                  <c:v>0</c:v>
                </c:pt>
                <c:pt idx="7346">
                  <c:v>0</c:v>
                </c:pt>
                <c:pt idx="7347">
                  <c:v>0</c:v>
                </c:pt>
                <c:pt idx="7348">
                  <c:v>0</c:v>
                </c:pt>
                <c:pt idx="7349">
                  <c:v>0</c:v>
                </c:pt>
                <c:pt idx="7350">
                  <c:v>0</c:v>
                </c:pt>
                <c:pt idx="7351">
                  <c:v>0</c:v>
                </c:pt>
                <c:pt idx="7352">
                  <c:v>0</c:v>
                </c:pt>
                <c:pt idx="7353">
                  <c:v>0</c:v>
                </c:pt>
                <c:pt idx="7354">
                  <c:v>0</c:v>
                </c:pt>
                <c:pt idx="7355">
                  <c:v>0</c:v>
                </c:pt>
                <c:pt idx="7356">
                  <c:v>0</c:v>
                </c:pt>
                <c:pt idx="7357">
                  <c:v>0</c:v>
                </c:pt>
                <c:pt idx="7358">
                  <c:v>0</c:v>
                </c:pt>
                <c:pt idx="7359">
                  <c:v>0</c:v>
                </c:pt>
                <c:pt idx="7360">
                  <c:v>0</c:v>
                </c:pt>
                <c:pt idx="7361">
                  <c:v>0</c:v>
                </c:pt>
                <c:pt idx="7362">
                  <c:v>0</c:v>
                </c:pt>
                <c:pt idx="7363">
                  <c:v>0</c:v>
                </c:pt>
                <c:pt idx="7364">
                  <c:v>0</c:v>
                </c:pt>
                <c:pt idx="7365">
                  <c:v>0</c:v>
                </c:pt>
                <c:pt idx="7366">
                  <c:v>0</c:v>
                </c:pt>
                <c:pt idx="7367">
                  <c:v>0</c:v>
                </c:pt>
                <c:pt idx="7368">
                  <c:v>0</c:v>
                </c:pt>
                <c:pt idx="7369">
                  <c:v>0</c:v>
                </c:pt>
                <c:pt idx="7370">
                  <c:v>0</c:v>
                </c:pt>
                <c:pt idx="7371">
                  <c:v>0</c:v>
                </c:pt>
                <c:pt idx="7372">
                  <c:v>0</c:v>
                </c:pt>
                <c:pt idx="7373">
                  <c:v>0</c:v>
                </c:pt>
                <c:pt idx="7374">
                  <c:v>0</c:v>
                </c:pt>
                <c:pt idx="7375">
                  <c:v>0</c:v>
                </c:pt>
                <c:pt idx="7376">
                  <c:v>0</c:v>
                </c:pt>
                <c:pt idx="7377">
                  <c:v>0</c:v>
                </c:pt>
                <c:pt idx="7378">
                  <c:v>0</c:v>
                </c:pt>
                <c:pt idx="7379">
                  <c:v>0</c:v>
                </c:pt>
                <c:pt idx="7380">
                  <c:v>0</c:v>
                </c:pt>
                <c:pt idx="7381">
                  <c:v>0</c:v>
                </c:pt>
                <c:pt idx="7382">
                  <c:v>0</c:v>
                </c:pt>
              </c:numCache>
            </c:numRef>
          </c:yVal>
        </c:ser>
        <c:ser>
          <c:idx val="1"/>
          <c:order val="1"/>
          <c:tx>
            <c:v>z=+10 mm</c:v>
          </c:tx>
          <c:spPr>
            <a:ln w="31750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eFieldY_0_0_10!$A$1:$A$7383</c:f>
              <c:numCache>
                <c:formatCode>General</c:formatCode>
                <c:ptCount val="7383"/>
                <c:pt idx="0">
                  <c:v>0</c:v>
                </c:pt>
                <c:pt idx="1">
                  <c:v>8.1264100000000001E-4</c:v>
                </c:pt>
                <c:pt idx="2">
                  <c:v>1.625282E-3</c:v>
                </c:pt>
                <c:pt idx="3">
                  <c:v>2.4379229999999998E-3</c:v>
                </c:pt>
                <c:pt idx="4">
                  <c:v>3.2505640000000001E-3</c:v>
                </c:pt>
                <c:pt idx="5">
                  <c:v>4.0632050000000003E-3</c:v>
                </c:pt>
                <c:pt idx="6">
                  <c:v>4.8758459999999997E-3</c:v>
                </c:pt>
                <c:pt idx="7">
                  <c:v>5.6884869999999999E-3</c:v>
                </c:pt>
                <c:pt idx="8">
                  <c:v>6.5011280000000001E-3</c:v>
                </c:pt>
                <c:pt idx="9">
                  <c:v>7.3137699999999998E-3</c:v>
                </c:pt>
                <c:pt idx="10">
                  <c:v>8.1264110000000001E-3</c:v>
                </c:pt>
                <c:pt idx="11">
                  <c:v>8.9390519999999994E-3</c:v>
                </c:pt>
                <c:pt idx="12">
                  <c:v>9.7516930000000005E-3</c:v>
                </c:pt>
                <c:pt idx="13">
                  <c:v>1.0564334E-2</c:v>
                </c:pt>
                <c:pt idx="14">
                  <c:v>1.1376974999999999E-2</c:v>
                </c:pt>
                <c:pt idx="15">
                  <c:v>1.2189616E-2</c:v>
                </c:pt>
                <c:pt idx="16">
                  <c:v>1.3002257E-2</c:v>
                </c:pt>
                <c:pt idx="17">
                  <c:v>1.3814898000000001E-2</c:v>
                </c:pt>
                <c:pt idx="18">
                  <c:v>1.4627539E-2</c:v>
                </c:pt>
                <c:pt idx="19">
                  <c:v>1.544018E-2</c:v>
                </c:pt>
                <c:pt idx="20">
                  <c:v>1.6252821000000001E-2</c:v>
                </c:pt>
                <c:pt idx="21">
                  <c:v>1.7065462E-2</c:v>
                </c:pt>
                <c:pt idx="22">
                  <c:v>1.7878102999999999E-2</c:v>
                </c:pt>
                <c:pt idx="23">
                  <c:v>1.8690743999999999E-2</c:v>
                </c:pt>
                <c:pt idx="24">
                  <c:v>1.9503385000000002E-2</c:v>
                </c:pt>
                <c:pt idx="25">
                  <c:v>2.0316026000000001E-2</c:v>
                </c:pt>
                <c:pt idx="26">
                  <c:v>2.1128667E-2</c:v>
                </c:pt>
                <c:pt idx="27">
                  <c:v>2.1941308E-2</c:v>
                </c:pt>
                <c:pt idx="28">
                  <c:v>2.2753949999999998E-2</c:v>
                </c:pt>
                <c:pt idx="29">
                  <c:v>2.3566591000000001E-2</c:v>
                </c:pt>
                <c:pt idx="30">
                  <c:v>2.4379232000000001E-2</c:v>
                </c:pt>
                <c:pt idx="31">
                  <c:v>2.5191873E-2</c:v>
                </c:pt>
                <c:pt idx="32">
                  <c:v>2.6004513999999999E-2</c:v>
                </c:pt>
                <c:pt idx="33">
                  <c:v>2.6817154999999999E-2</c:v>
                </c:pt>
                <c:pt idx="34">
                  <c:v>2.7629796000000002E-2</c:v>
                </c:pt>
                <c:pt idx="35">
                  <c:v>2.8442437000000001E-2</c:v>
                </c:pt>
                <c:pt idx="36">
                  <c:v>2.9255078E-2</c:v>
                </c:pt>
                <c:pt idx="37">
                  <c:v>3.0067719E-2</c:v>
                </c:pt>
                <c:pt idx="38">
                  <c:v>3.0880359999999999E-2</c:v>
                </c:pt>
                <c:pt idx="39">
                  <c:v>3.1693000999999998E-2</c:v>
                </c:pt>
                <c:pt idx="40">
                  <c:v>3.2505642000000001E-2</c:v>
                </c:pt>
                <c:pt idx="41">
                  <c:v>3.3318282999999997E-2</c:v>
                </c:pt>
                <c:pt idx="42">
                  <c:v>3.4130924E-2</c:v>
                </c:pt>
                <c:pt idx="43">
                  <c:v>3.4943565000000003E-2</c:v>
                </c:pt>
                <c:pt idx="44">
                  <c:v>3.5756205999999999E-2</c:v>
                </c:pt>
                <c:pt idx="45">
                  <c:v>3.6568847000000002E-2</c:v>
                </c:pt>
                <c:pt idx="46">
                  <c:v>3.7381487999999997E-2</c:v>
                </c:pt>
                <c:pt idx="47">
                  <c:v>3.819413E-2</c:v>
                </c:pt>
                <c:pt idx="48">
                  <c:v>3.9006771000000003E-2</c:v>
                </c:pt>
                <c:pt idx="49">
                  <c:v>3.9819411999999998E-2</c:v>
                </c:pt>
                <c:pt idx="50">
                  <c:v>4.0632053000000001E-2</c:v>
                </c:pt>
                <c:pt idx="51">
                  <c:v>4.1444693999999997E-2</c:v>
                </c:pt>
                <c:pt idx="52">
                  <c:v>4.2257335E-2</c:v>
                </c:pt>
                <c:pt idx="53">
                  <c:v>4.3069976000000003E-2</c:v>
                </c:pt>
                <c:pt idx="54">
                  <c:v>4.3882616999999999E-2</c:v>
                </c:pt>
                <c:pt idx="55">
                  <c:v>4.4695258000000002E-2</c:v>
                </c:pt>
                <c:pt idx="56">
                  <c:v>4.5507898999999997E-2</c:v>
                </c:pt>
                <c:pt idx="57">
                  <c:v>4.632054E-2</c:v>
                </c:pt>
                <c:pt idx="58">
                  <c:v>4.7133181000000003E-2</c:v>
                </c:pt>
                <c:pt idx="59">
                  <c:v>4.7945821999999999E-2</c:v>
                </c:pt>
                <c:pt idx="60">
                  <c:v>4.8758463000000002E-2</c:v>
                </c:pt>
                <c:pt idx="61">
                  <c:v>4.9571103999999998E-2</c:v>
                </c:pt>
                <c:pt idx="62">
                  <c:v>5.0383745000000001E-2</c:v>
                </c:pt>
                <c:pt idx="63">
                  <c:v>5.1196386000000003E-2</c:v>
                </c:pt>
                <c:pt idx="64">
                  <c:v>5.2009026999999999E-2</c:v>
                </c:pt>
                <c:pt idx="65">
                  <c:v>5.2821668000000002E-2</c:v>
                </c:pt>
                <c:pt idx="66">
                  <c:v>5.3634309999999998E-2</c:v>
                </c:pt>
                <c:pt idx="67">
                  <c:v>5.4446951E-2</c:v>
                </c:pt>
                <c:pt idx="68">
                  <c:v>5.5259592000000003E-2</c:v>
                </c:pt>
                <c:pt idx="69">
                  <c:v>5.6072232999999999E-2</c:v>
                </c:pt>
                <c:pt idx="70">
                  <c:v>5.6884874000000002E-2</c:v>
                </c:pt>
                <c:pt idx="71">
                  <c:v>5.7697514999999998E-2</c:v>
                </c:pt>
                <c:pt idx="72">
                  <c:v>5.8510156000000001E-2</c:v>
                </c:pt>
                <c:pt idx="73">
                  <c:v>5.9322796999999997E-2</c:v>
                </c:pt>
                <c:pt idx="74">
                  <c:v>6.0135437999999999E-2</c:v>
                </c:pt>
                <c:pt idx="75">
                  <c:v>6.0948079000000002E-2</c:v>
                </c:pt>
                <c:pt idx="76">
                  <c:v>6.1760719999999998E-2</c:v>
                </c:pt>
                <c:pt idx="77">
                  <c:v>6.2573360999999994E-2</c:v>
                </c:pt>
                <c:pt idx="78">
                  <c:v>6.3386001999999997E-2</c:v>
                </c:pt>
                <c:pt idx="79">
                  <c:v>6.4198643E-2</c:v>
                </c:pt>
                <c:pt idx="80">
                  <c:v>6.5011284000000003E-2</c:v>
                </c:pt>
                <c:pt idx="81">
                  <c:v>6.5823925000000005E-2</c:v>
                </c:pt>
                <c:pt idx="82">
                  <c:v>6.6636565999999994E-2</c:v>
                </c:pt>
                <c:pt idx="83">
                  <c:v>6.7449206999999997E-2</c:v>
                </c:pt>
                <c:pt idx="84">
                  <c:v>6.8261848999999999E-2</c:v>
                </c:pt>
                <c:pt idx="85">
                  <c:v>6.9074490000000002E-2</c:v>
                </c:pt>
                <c:pt idx="86">
                  <c:v>6.9887131000000005E-2</c:v>
                </c:pt>
                <c:pt idx="87">
                  <c:v>7.0699771999999994E-2</c:v>
                </c:pt>
                <c:pt idx="88">
                  <c:v>7.1512412999999997E-2</c:v>
                </c:pt>
                <c:pt idx="89">
                  <c:v>7.2325054E-2</c:v>
                </c:pt>
                <c:pt idx="90">
                  <c:v>7.3137695000000003E-2</c:v>
                </c:pt>
                <c:pt idx="91">
                  <c:v>7.3950336000000005E-2</c:v>
                </c:pt>
                <c:pt idx="92">
                  <c:v>7.4762976999999994E-2</c:v>
                </c:pt>
                <c:pt idx="93">
                  <c:v>7.5575617999999997E-2</c:v>
                </c:pt>
                <c:pt idx="94">
                  <c:v>7.6388259E-2</c:v>
                </c:pt>
                <c:pt idx="95">
                  <c:v>7.7200900000000003E-2</c:v>
                </c:pt>
                <c:pt idx="96">
                  <c:v>7.8013541000000006E-2</c:v>
                </c:pt>
                <c:pt idx="97">
                  <c:v>7.8826181999999995E-2</c:v>
                </c:pt>
                <c:pt idx="98">
                  <c:v>7.9638822999999997E-2</c:v>
                </c:pt>
                <c:pt idx="99">
                  <c:v>8.0451464E-2</c:v>
                </c:pt>
                <c:pt idx="100">
                  <c:v>8.1264105000000003E-2</c:v>
                </c:pt>
                <c:pt idx="101">
                  <c:v>8.2076746000000006E-2</c:v>
                </c:pt>
                <c:pt idx="102">
                  <c:v>8.2889386999999995E-2</c:v>
                </c:pt>
                <c:pt idx="103">
                  <c:v>8.3702028999999997E-2</c:v>
                </c:pt>
                <c:pt idx="104">
                  <c:v>8.451467E-2</c:v>
                </c:pt>
                <c:pt idx="105">
                  <c:v>8.5327311000000003E-2</c:v>
                </c:pt>
                <c:pt idx="106">
                  <c:v>8.6139952000000006E-2</c:v>
                </c:pt>
                <c:pt idx="107">
                  <c:v>8.6952592999999995E-2</c:v>
                </c:pt>
                <c:pt idx="108">
                  <c:v>8.7765233999999998E-2</c:v>
                </c:pt>
                <c:pt idx="109">
                  <c:v>8.8577875E-2</c:v>
                </c:pt>
                <c:pt idx="110">
                  <c:v>8.9390516000000003E-2</c:v>
                </c:pt>
                <c:pt idx="111">
                  <c:v>9.0203157000000006E-2</c:v>
                </c:pt>
                <c:pt idx="112">
                  <c:v>9.1015797999999995E-2</c:v>
                </c:pt>
                <c:pt idx="113">
                  <c:v>9.1828438999999998E-2</c:v>
                </c:pt>
                <c:pt idx="114">
                  <c:v>9.2641080000000001E-2</c:v>
                </c:pt>
                <c:pt idx="115">
                  <c:v>9.3453721000000003E-2</c:v>
                </c:pt>
                <c:pt idx="116">
                  <c:v>9.4266362000000006E-2</c:v>
                </c:pt>
                <c:pt idx="117">
                  <c:v>9.5079002999999995E-2</c:v>
                </c:pt>
                <c:pt idx="118">
                  <c:v>9.5891643999999998E-2</c:v>
                </c:pt>
                <c:pt idx="119">
                  <c:v>9.6704285000000001E-2</c:v>
                </c:pt>
                <c:pt idx="120">
                  <c:v>9.7516926000000004E-2</c:v>
                </c:pt>
                <c:pt idx="121">
                  <c:v>9.8329568000000006E-2</c:v>
                </c:pt>
                <c:pt idx="122">
                  <c:v>9.9142208999999995E-2</c:v>
                </c:pt>
                <c:pt idx="123">
                  <c:v>9.9954849999999998E-2</c:v>
                </c:pt>
                <c:pt idx="124">
                  <c:v>0.10076749</c:v>
                </c:pt>
                <c:pt idx="125">
                  <c:v>0.10158013</c:v>
                </c:pt>
                <c:pt idx="126">
                  <c:v>0.10239276999999999</c:v>
                </c:pt>
                <c:pt idx="127">
                  <c:v>0.10320541</c:v>
                </c:pt>
                <c:pt idx="128">
                  <c:v>0.10401805</c:v>
                </c:pt>
                <c:pt idx="129">
                  <c:v>0.1048307</c:v>
                </c:pt>
                <c:pt idx="130">
                  <c:v>0.10564334</c:v>
                </c:pt>
                <c:pt idx="131">
                  <c:v>0.10645598000000001</c:v>
                </c:pt>
                <c:pt idx="132">
                  <c:v>0.10726862</c:v>
                </c:pt>
                <c:pt idx="133">
                  <c:v>0.10808126</c:v>
                </c:pt>
                <c:pt idx="134">
                  <c:v>0.1088939</c:v>
                </c:pt>
                <c:pt idx="135">
                  <c:v>0.10970654000000001</c:v>
                </c:pt>
                <c:pt idx="136">
                  <c:v>0.11051917999999999</c:v>
                </c:pt>
                <c:pt idx="137">
                  <c:v>0.11133182</c:v>
                </c:pt>
                <c:pt idx="138">
                  <c:v>0.11214447</c:v>
                </c:pt>
                <c:pt idx="139">
                  <c:v>0.11295711</c:v>
                </c:pt>
                <c:pt idx="140">
                  <c:v>0.11376975</c:v>
                </c:pt>
                <c:pt idx="141">
                  <c:v>0.11458239000000001</c:v>
                </c:pt>
                <c:pt idx="142">
                  <c:v>0.11539503</c:v>
                </c:pt>
                <c:pt idx="143">
                  <c:v>0.11620767</c:v>
                </c:pt>
                <c:pt idx="144">
                  <c:v>0.11702031</c:v>
                </c:pt>
                <c:pt idx="145">
                  <c:v>0.11783295000000001</c:v>
                </c:pt>
                <c:pt idx="146">
                  <c:v>0.11864559</c:v>
                </c:pt>
                <c:pt idx="147">
                  <c:v>0.11945823</c:v>
                </c:pt>
                <c:pt idx="148">
                  <c:v>0.12027088</c:v>
                </c:pt>
                <c:pt idx="149">
                  <c:v>0.12108352</c:v>
                </c:pt>
                <c:pt idx="150">
                  <c:v>0.12189616</c:v>
                </c:pt>
                <c:pt idx="151">
                  <c:v>0.12270880000000001</c:v>
                </c:pt>
                <c:pt idx="152">
                  <c:v>0.12352144</c:v>
                </c:pt>
                <c:pt idx="153">
                  <c:v>0.12433408</c:v>
                </c:pt>
                <c:pt idx="154">
                  <c:v>0.12514671999999999</c:v>
                </c:pt>
                <c:pt idx="155">
                  <c:v>0.12595935999999999</c:v>
                </c:pt>
                <c:pt idx="156">
                  <c:v>0.126772</c:v>
                </c:pt>
                <c:pt idx="157">
                  <c:v>0.12758464999999999</c:v>
                </c:pt>
                <c:pt idx="158">
                  <c:v>0.12839729</c:v>
                </c:pt>
                <c:pt idx="159">
                  <c:v>0.12920993</c:v>
                </c:pt>
                <c:pt idx="160">
                  <c:v>0.13002257</c:v>
                </c:pt>
                <c:pt idx="161">
                  <c:v>0.13083521000000001</c:v>
                </c:pt>
                <c:pt idx="162">
                  <c:v>0.13164785000000001</c:v>
                </c:pt>
                <c:pt idx="163">
                  <c:v>0.13246048999999999</c:v>
                </c:pt>
                <c:pt idx="164">
                  <c:v>0.13327312999999999</c:v>
                </c:pt>
                <c:pt idx="165">
                  <c:v>0.13408576999999999</c:v>
                </c:pt>
                <c:pt idx="166">
                  <c:v>0.13489841</c:v>
                </c:pt>
                <c:pt idx="167">
                  <c:v>0.13571105999999999</c:v>
                </c:pt>
                <c:pt idx="168">
                  <c:v>0.1365237</c:v>
                </c:pt>
                <c:pt idx="169">
                  <c:v>0.13733634</c:v>
                </c:pt>
                <c:pt idx="170">
                  <c:v>0.13814898</c:v>
                </c:pt>
                <c:pt idx="171">
                  <c:v>0.13896162000000001</c:v>
                </c:pt>
                <c:pt idx="172">
                  <c:v>0.13977426000000001</c:v>
                </c:pt>
                <c:pt idx="173">
                  <c:v>0.14058689999999999</c:v>
                </c:pt>
                <c:pt idx="174">
                  <c:v>0.14139953999999999</c:v>
                </c:pt>
                <c:pt idx="175">
                  <c:v>0.14221217999999999</c:v>
                </c:pt>
                <c:pt idx="176">
                  <c:v>0.14302482999999999</c:v>
                </c:pt>
                <c:pt idx="177">
                  <c:v>0.14383747</c:v>
                </c:pt>
                <c:pt idx="178">
                  <c:v>0.14465011</c:v>
                </c:pt>
                <c:pt idx="179">
                  <c:v>0.14546275</c:v>
                </c:pt>
                <c:pt idx="180">
                  <c:v>0.14627539000000001</c:v>
                </c:pt>
                <c:pt idx="181">
                  <c:v>0.14708803000000001</c:v>
                </c:pt>
                <c:pt idx="182">
                  <c:v>0.14790067000000001</c:v>
                </c:pt>
                <c:pt idx="183">
                  <c:v>0.14871330999999999</c:v>
                </c:pt>
                <c:pt idx="184">
                  <c:v>0.14952594999999999</c:v>
                </c:pt>
                <c:pt idx="185">
                  <c:v>0.15033858999999999</c:v>
                </c:pt>
                <c:pt idx="186">
                  <c:v>0.15115123999999999</c:v>
                </c:pt>
                <c:pt idx="187">
                  <c:v>0.15196388</c:v>
                </c:pt>
                <c:pt idx="188">
                  <c:v>0.15277652</c:v>
                </c:pt>
                <c:pt idx="189">
                  <c:v>0.15358916</c:v>
                </c:pt>
                <c:pt idx="190">
                  <c:v>0.15440180000000001</c:v>
                </c:pt>
                <c:pt idx="191">
                  <c:v>0.15521444000000001</c:v>
                </c:pt>
                <c:pt idx="192">
                  <c:v>0.15602708000000001</c:v>
                </c:pt>
                <c:pt idx="193">
                  <c:v>0.15683971999999999</c:v>
                </c:pt>
                <c:pt idx="194">
                  <c:v>0.15765235999999999</c:v>
                </c:pt>
                <c:pt idx="195">
                  <c:v>0.15846500999999999</c:v>
                </c:pt>
                <c:pt idx="196">
                  <c:v>0.15927764999999999</c:v>
                </c:pt>
                <c:pt idx="197">
                  <c:v>0.16009029</c:v>
                </c:pt>
                <c:pt idx="198">
                  <c:v>0.16090293</c:v>
                </c:pt>
                <c:pt idx="199">
                  <c:v>0.16171557</c:v>
                </c:pt>
                <c:pt idx="200">
                  <c:v>0.16252821000000001</c:v>
                </c:pt>
                <c:pt idx="201">
                  <c:v>0.16334085000000001</c:v>
                </c:pt>
                <c:pt idx="202">
                  <c:v>0.16415349000000001</c:v>
                </c:pt>
                <c:pt idx="203">
                  <c:v>0.16496612999999999</c:v>
                </c:pt>
                <c:pt idx="204">
                  <c:v>0.16577876999999999</c:v>
                </c:pt>
                <c:pt idx="205">
                  <c:v>0.16659141999999999</c:v>
                </c:pt>
                <c:pt idx="206">
                  <c:v>0.16740405999999999</c:v>
                </c:pt>
                <c:pt idx="207">
                  <c:v>0.1682167</c:v>
                </c:pt>
                <c:pt idx="208">
                  <c:v>0.16902934</c:v>
                </c:pt>
                <c:pt idx="209">
                  <c:v>0.16984198</c:v>
                </c:pt>
                <c:pt idx="210">
                  <c:v>0.17065462000000001</c:v>
                </c:pt>
                <c:pt idx="211">
                  <c:v>0.17146726000000001</c:v>
                </c:pt>
                <c:pt idx="212">
                  <c:v>0.17227990000000001</c:v>
                </c:pt>
                <c:pt idx="213">
                  <c:v>0.17309253999999999</c:v>
                </c:pt>
                <c:pt idx="214">
                  <c:v>0.17390518999999999</c:v>
                </c:pt>
                <c:pt idx="215">
                  <c:v>0.17471782999999999</c:v>
                </c:pt>
                <c:pt idx="216">
                  <c:v>0.17553046999999999</c:v>
                </c:pt>
                <c:pt idx="217">
                  <c:v>0.17634311</c:v>
                </c:pt>
                <c:pt idx="218">
                  <c:v>0.17715575</c:v>
                </c:pt>
                <c:pt idx="219">
                  <c:v>0.17796839</c:v>
                </c:pt>
                <c:pt idx="220">
                  <c:v>0.17878103000000001</c:v>
                </c:pt>
                <c:pt idx="221">
                  <c:v>0.17959367000000001</c:v>
                </c:pt>
                <c:pt idx="222">
                  <c:v>0.18040630999999999</c:v>
                </c:pt>
                <c:pt idx="223">
                  <c:v>0.18121894999999999</c:v>
                </c:pt>
                <c:pt idx="224">
                  <c:v>0.18203159999999999</c:v>
                </c:pt>
                <c:pt idx="225">
                  <c:v>0.18284423999999999</c:v>
                </c:pt>
                <c:pt idx="226">
                  <c:v>0.18365687999999999</c:v>
                </c:pt>
                <c:pt idx="227">
                  <c:v>0.18446952</c:v>
                </c:pt>
                <c:pt idx="228">
                  <c:v>0.18528216</c:v>
                </c:pt>
                <c:pt idx="229">
                  <c:v>0.1860948</c:v>
                </c:pt>
                <c:pt idx="230">
                  <c:v>0.18690744000000001</c:v>
                </c:pt>
                <c:pt idx="231">
                  <c:v>0.18772008000000001</c:v>
                </c:pt>
                <c:pt idx="232">
                  <c:v>0.18853271999999999</c:v>
                </c:pt>
                <c:pt idx="233">
                  <c:v>0.18934537000000001</c:v>
                </c:pt>
                <c:pt idx="234">
                  <c:v>0.19015800999999999</c:v>
                </c:pt>
                <c:pt idx="235">
                  <c:v>0.19097064999999999</c:v>
                </c:pt>
                <c:pt idx="236">
                  <c:v>0.19178329</c:v>
                </c:pt>
                <c:pt idx="237">
                  <c:v>0.19259593</c:v>
                </c:pt>
                <c:pt idx="238">
                  <c:v>0.19340857</c:v>
                </c:pt>
                <c:pt idx="239">
                  <c:v>0.19422121000000001</c:v>
                </c:pt>
                <c:pt idx="240">
                  <c:v>0.19503385000000001</c:v>
                </c:pt>
                <c:pt idx="241">
                  <c:v>0.19584649000000001</c:v>
                </c:pt>
                <c:pt idx="242">
                  <c:v>0.19665914000000001</c:v>
                </c:pt>
                <c:pt idx="243">
                  <c:v>0.19747178000000001</c:v>
                </c:pt>
                <c:pt idx="244">
                  <c:v>0.19828441999999999</c:v>
                </c:pt>
                <c:pt idx="245">
                  <c:v>0.19909705999999999</c:v>
                </c:pt>
                <c:pt idx="246">
                  <c:v>0.1999097</c:v>
                </c:pt>
                <c:pt idx="247">
                  <c:v>0.20072234</c:v>
                </c:pt>
                <c:pt idx="248">
                  <c:v>0.20153498</c:v>
                </c:pt>
                <c:pt idx="249">
                  <c:v>0.20234762000000001</c:v>
                </c:pt>
                <c:pt idx="250">
                  <c:v>0.20316026000000001</c:v>
                </c:pt>
                <c:pt idx="251">
                  <c:v>0.20397290000000001</c:v>
                </c:pt>
                <c:pt idx="252">
                  <c:v>0.20478555000000001</c:v>
                </c:pt>
                <c:pt idx="253">
                  <c:v>0.20559818999999999</c:v>
                </c:pt>
                <c:pt idx="254">
                  <c:v>0.20641082999999999</c:v>
                </c:pt>
                <c:pt idx="255">
                  <c:v>0.20722346999999999</c:v>
                </c:pt>
                <c:pt idx="256">
                  <c:v>0.20803611</c:v>
                </c:pt>
                <c:pt idx="257">
                  <c:v>0.20884875</c:v>
                </c:pt>
                <c:pt idx="258">
                  <c:v>0.20966139</c:v>
                </c:pt>
                <c:pt idx="259">
                  <c:v>0.21047403000000001</c:v>
                </c:pt>
                <c:pt idx="260">
                  <c:v>0.21128667000000001</c:v>
                </c:pt>
                <c:pt idx="261">
                  <c:v>0.21209932000000001</c:v>
                </c:pt>
                <c:pt idx="262">
                  <c:v>0.21291196000000001</c:v>
                </c:pt>
                <c:pt idx="263">
                  <c:v>0.21372459999999999</c:v>
                </c:pt>
                <c:pt idx="264">
                  <c:v>0.21453723999999999</c:v>
                </c:pt>
                <c:pt idx="265">
                  <c:v>0.21534987999999999</c:v>
                </c:pt>
                <c:pt idx="266">
                  <c:v>0.21616252</c:v>
                </c:pt>
                <c:pt idx="267">
                  <c:v>0.21697516</c:v>
                </c:pt>
                <c:pt idx="268">
                  <c:v>0.2177878</c:v>
                </c:pt>
                <c:pt idx="269">
                  <c:v>0.21860044000000001</c:v>
                </c:pt>
                <c:pt idx="270">
                  <c:v>0.21941308000000001</c:v>
                </c:pt>
                <c:pt idx="271">
                  <c:v>0.22022573000000001</c:v>
                </c:pt>
                <c:pt idx="272">
                  <c:v>0.22103837000000001</c:v>
                </c:pt>
                <c:pt idx="273">
                  <c:v>0.22185100999999999</c:v>
                </c:pt>
                <c:pt idx="274">
                  <c:v>0.22266364999999999</c:v>
                </c:pt>
                <c:pt idx="275">
                  <c:v>0.22347628999999999</c:v>
                </c:pt>
                <c:pt idx="276">
                  <c:v>0.22428893</c:v>
                </c:pt>
                <c:pt idx="277">
                  <c:v>0.22510157</c:v>
                </c:pt>
                <c:pt idx="278">
                  <c:v>0.22591421</c:v>
                </c:pt>
                <c:pt idx="279">
                  <c:v>0.22672685000000001</c:v>
                </c:pt>
                <c:pt idx="280">
                  <c:v>0.22753950000000001</c:v>
                </c:pt>
                <c:pt idx="281">
                  <c:v>0.22835214000000001</c:v>
                </c:pt>
                <c:pt idx="282">
                  <c:v>0.22916478000000001</c:v>
                </c:pt>
                <c:pt idx="283">
                  <c:v>0.22997741999999999</c:v>
                </c:pt>
                <c:pt idx="284">
                  <c:v>0.23079005999999999</c:v>
                </c:pt>
                <c:pt idx="285">
                  <c:v>0.23160269999999999</c:v>
                </c:pt>
                <c:pt idx="286">
                  <c:v>0.23241534</c:v>
                </c:pt>
                <c:pt idx="287">
                  <c:v>0.23322798</c:v>
                </c:pt>
                <c:pt idx="288">
                  <c:v>0.23404062</c:v>
                </c:pt>
                <c:pt idx="289">
                  <c:v>0.23485326000000001</c:v>
                </c:pt>
                <c:pt idx="290">
                  <c:v>0.23566591000000001</c:v>
                </c:pt>
                <c:pt idx="291">
                  <c:v>0.23647855000000001</c:v>
                </c:pt>
                <c:pt idx="292">
                  <c:v>0.23729119000000001</c:v>
                </c:pt>
                <c:pt idx="293">
                  <c:v>0.23810382999999999</c:v>
                </c:pt>
                <c:pt idx="294">
                  <c:v>0.23891646999999999</c:v>
                </c:pt>
                <c:pt idx="295">
                  <c:v>0.23972911</c:v>
                </c:pt>
                <c:pt idx="296">
                  <c:v>0.24054175</c:v>
                </c:pt>
                <c:pt idx="297">
                  <c:v>0.24135439</c:v>
                </c:pt>
                <c:pt idx="298">
                  <c:v>0.24216703000000001</c:v>
                </c:pt>
                <c:pt idx="299">
                  <c:v>0.24297968</c:v>
                </c:pt>
                <c:pt idx="300">
                  <c:v>0.24379232000000001</c:v>
                </c:pt>
                <c:pt idx="301">
                  <c:v>0.24460496000000001</c:v>
                </c:pt>
                <c:pt idx="302">
                  <c:v>0.24541760000000001</c:v>
                </c:pt>
                <c:pt idx="303">
                  <c:v>0.24623023999999999</c:v>
                </c:pt>
                <c:pt idx="304">
                  <c:v>0.24704287999999999</c:v>
                </c:pt>
                <c:pt idx="305">
                  <c:v>0.24785552</c:v>
                </c:pt>
                <c:pt idx="306">
                  <c:v>0.24866816</c:v>
                </c:pt>
                <c:pt idx="307">
                  <c:v>0.2494808</c:v>
                </c:pt>
                <c:pt idx="308">
                  <c:v>0.25029343999999998</c:v>
                </c:pt>
                <c:pt idx="309">
                  <c:v>0.25110609</c:v>
                </c:pt>
                <c:pt idx="310">
                  <c:v>0.25191872999999998</c:v>
                </c:pt>
                <c:pt idx="311">
                  <c:v>0.25273137000000001</c:v>
                </c:pt>
                <c:pt idx="312">
                  <c:v>0.25354400999999999</c:v>
                </c:pt>
                <c:pt idx="313">
                  <c:v>0.25435665000000002</c:v>
                </c:pt>
                <c:pt idx="314">
                  <c:v>0.25516928999999999</c:v>
                </c:pt>
                <c:pt idx="315">
                  <c:v>0.25598193000000002</c:v>
                </c:pt>
                <c:pt idx="316">
                  <c:v>0.25679457</c:v>
                </c:pt>
                <c:pt idx="317">
                  <c:v>0.25760720999999998</c:v>
                </c:pt>
                <c:pt idx="318">
                  <c:v>0.25841986</c:v>
                </c:pt>
                <c:pt idx="319">
                  <c:v>0.25923249999999998</c:v>
                </c:pt>
                <c:pt idx="320">
                  <c:v>0.26004514000000001</c:v>
                </c:pt>
                <c:pt idx="321">
                  <c:v>0.26085777999999998</c:v>
                </c:pt>
                <c:pt idx="322">
                  <c:v>0.26167042000000001</c:v>
                </c:pt>
                <c:pt idx="323">
                  <c:v>0.26248305999999999</c:v>
                </c:pt>
                <c:pt idx="324">
                  <c:v>0.26329570000000002</c:v>
                </c:pt>
                <c:pt idx="325">
                  <c:v>0.26410834</c:v>
                </c:pt>
                <c:pt idx="326">
                  <c:v>0.26492097999999997</c:v>
                </c:pt>
                <c:pt idx="327">
                  <c:v>0.26573362</c:v>
                </c:pt>
                <c:pt idx="328">
                  <c:v>0.26654626999999997</c:v>
                </c:pt>
                <c:pt idx="329">
                  <c:v>0.26735891000000001</c:v>
                </c:pt>
                <c:pt idx="330">
                  <c:v>0.26817154999999998</c:v>
                </c:pt>
                <c:pt idx="331">
                  <c:v>0.26898419000000001</c:v>
                </c:pt>
                <c:pt idx="332">
                  <c:v>0.26979682999999999</c:v>
                </c:pt>
                <c:pt idx="333">
                  <c:v>0.27060947000000002</c:v>
                </c:pt>
                <c:pt idx="334">
                  <c:v>0.27142210999999999</c:v>
                </c:pt>
                <c:pt idx="335">
                  <c:v>0.27223475000000003</c:v>
                </c:pt>
                <c:pt idx="336">
                  <c:v>0.27304739</c:v>
                </c:pt>
                <c:pt idx="337">
                  <c:v>0.27386004000000003</c:v>
                </c:pt>
                <c:pt idx="338">
                  <c:v>0.27467268</c:v>
                </c:pt>
                <c:pt idx="339">
                  <c:v>0.27548531999999998</c:v>
                </c:pt>
                <c:pt idx="340">
                  <c:v>0.27629796000000001</c:v>
                </c:pt>
                <c:pt idx="341">
                  <c:v>0.27711059999999998</c:v>
                </c:pt>
                <c:pt idx="342">
                  <c:v>0.27792324000000002</c:v>
                </c:pt>
                <c:pt idx="343">
                  <c:v>0.27873587999999999</c:v>
                </c:pt>
                <c:pt idx="344">
                  <c:v>0.27954852000000002</c:v>
                </c:pt>
                <c:pt idx="345">
                  <c:v>0.28036116</c:v>
                </c:pt>
                <c:pt idx="346">
                  <c:v>0.28117379999999997</c:v>
                </c:pt>
                <c:pt idx="347">
                  <c:v>0.28198645</c:v>
                </c:pt>
                <c:pt idx="348">
                  <c:v>0.28279908999999998</c:v>
                </c:pt>
                <c:pt idx="349">
                  <c:v>0.28361173000000001</c:v>
                </c:pt>
                <c:pt idx="350">
                  <c:v>0.28442436999999998</c:v>
                </c:pt>
                <c:pt idx="351">
                  <c:v>0.28523701000000001</c:v>
                </c:pt>
                <c:pt idx="352">
                  <c:v>0.28604964999999999</c:v>
                </c:pt>
                <c:pt idx="353">
                  <c:v>0.28686229000000002</c:v>
                </c:pt>
                <c:pt idx="354">
                  <c:v>0.28767493</c:v>
                </c:pt>
                <c:pt idx="355">
                  <c:v>0.28848757000000003</c:v>
                </c:pt>
                <c:pt idx="356">
                  <c:v>0.28930022</c:v>
                </c:pt>
                <c:pt idx="357">
                  <c:v>0.29011285999999997</c:v>
                </c:pt>
                <c:pt idx="358">
                  <c:v>0.2909255</c:v>
                </c:pt>
                <c:pt idx="359">
                  <c:v>0.29173813999999998</c:v>
                </c:pt>
                <c:pt idx="360">
                  <c:v>0.29255078000000001</c:v>
                </c:pt>
                <c:pt idx="361">
                  <c:v>0.29336341999999999</c:v>
                </c:pt>
                <c:pt idx="362">
                  <c:v>0.29417606000000002</c:v>
                </c:pt>
                <c:pt idx="363">
                  <c:v>0.29498869999999999</c:v>
                </c:pt>
                <c:pt idx="364">
                  <c:v>0.29580134000000002</c:v>
                </c:pt>
                <c:pt idx="365">
                  <c:v>0.29661398</c:v>
                </c:pt>
                <c:pt idx="366">
                  <c:v>0.29742663000000003</c:v>
                </c:pt>
                <c:pt idx="367">
                  <c:v>0.29823927</c:v>
                </c:pt>
                <c:pt idx="368">
                  <c:v>0.29905190999999998</c:v>
                </c:pt>
                <c:pt idx="369">
                  <c:v>0.29986455000000001</c:v>
                </c:pt>
                <c:pt idx="370">
                  <c:v>0.30067718999999998</c:v>
                </c:pt>
                <c:pt idx="371">
                  <c:v>0.30148983000000001</c:v>
                </c:pt>
                <c:pt idx="372">
                  <c:v>0.30230246999999999</c:v>
                </c:pt>
                <c:pt idx="373">
                  <c:v>0.30311511000000002</c:v>
                </c:pt>
                <c:pt idx="374">
                  <c:v>0.30392775</c:v>
                </c:pt>
                <c:pt idx="375">
                  <c:v>0.30474040000000002</c:v>
                </c:pt>
                <c:pt idx="376">
                  <c:v>0.30555304</c:v>
                </c:pt>
                <c:pt idx="377">
                  <c:v>0.30636567999999997</c:v>
                </c:pt>
                <c:pt idx="378">
                  <c:v>0.30717832</c:v>
                </c:pt>
                <c:pt idx="379">
                  <c:v>0.30799095999999998</c:v>
                </c:pt>
                <c:pt idx="380">
                  <c:v>0.30880360000000001</c:v>
                </c:pt>
                <c:pt idx="381">
                  <c:v>0.30961623999999999</c:v>
                </c:pt>
                <c:pt idx="382">
                  <c:v>0.31042888000000002</c:v>
                </c:pt>
                <c:pt idx="383">
                  <c:v>0.31124151999999999</c:v>
                </c:pt>
                <c:pt idx="384">
                  <c:v>0.31205416000000002</c:v>
                </c:pt>
                <c:pt idx="385">
                  <c:v>0.31286681</c:v>
                </c:pt>
                <c:pt idx="386">
                  <c:v>0.31367945000000003</c:v>
                </c:pt>
                <c:pt idx="387">
                  <c:v>0.31449209</c:v>
                </c:pt>
                <c:pt idx="388">
                  <c:v>0.31530472999999998</c:v>
                </c:pt>
                <c:pt idx="389">
                  <c:v>0.31611737000000001</c:v>
                </c:pt>
                <c:pt idx="390">
                  <c:v>0.31693000999999998</c:v>
                </c:pt>
                <c:pt idx="391">
                  <c:v>0.31774265000000002</c:v>
                </c:pt>
                <c:pt idx="392">
                  <c:v>0.31855528999999999</c:v>
                </c:pt>
                <c:pt idx="393">
                  <c:v>0.31936793000000002</c:v>
                </c:pt>
                <c:pt idx="394">
                  <c:v>0.32018057999999999</c:v>
                </c:pt>
                <c:pt idx="395">
                  <c:v>0.32099322000000002</c:v>
                </c:pt>
                <c:pt idx="396">
                  <c:v>0.32180586</c:v>
                </c:pt>
                <c:pt idx="397">
                  <c:v>0.32261849999999997</c:v>
                </c:pt>
                <c:pt idx="398">
                  <c:v>0.32343114000000001</c:v>
                </c:pt>
                <c:pt idx="399">
                  <c:v>0.32424377999999998</c:v>
                </c:pt>
                <c:pt idx="400">
                  <c:v>0.32505642000000001</c:v>
                </c:pt>
                <c:pt idx="401">
                  <c:v>0.32586905999999999</c:v>
                </c:pt>
                <c:pt idx="402">
                  <c:v>0.32668170000000002</c:v>
                </c:pt>
                <c:pt idx="403">
                  <c:v>0.32749433999999999</c:v>
                </c:pt>
                <c:pt idx="404">
                  <c:v>0.32830699000000002</c:v>
                </c:pt>
                <c:pt idx="405">
                  <c:v>0.32911963</c:v>
                </c:pt>
                <c:pt idx="406">
                  <c:v>0.32993227000000003</c:v>
                </c:pt>
                <c:pt idx="407">
                  <c:v>0.33074491</c:v>
                </c:pt>
                <c:pt idx="408">
                  <c:v>0.33155754999999998</c:v>
                </c:pt>
                <c:pt idx="409">
                  <c:v>0.33237019000000001</c:v>
                </c:pt>
                <c:pt idx="410">
                  <c:v>0.33318282999999999</c:v>
                </c:pt>
                <c:pt idx="411">
                  <c:v>0.33399547000000002</c:v>
                </c:pt>
                <c:pt idx="412">
                  <c:v>0.33480810999999999</c:v>
                </c:pt>
                <c:pt idx="413">
                  <c:v>0.33562076000000002</c:v>
                </c:pt>
                <c:pt idx="414">
                  <c:v>0.33643339999999999</c:v>
                </c:pt>
                <c:pt idx="415">
                  <c:v>0.33724604000000002</c:v>
                </c:pt>
                <c:pt idx="416">
                  <c:v>0.33805868</c:v>
                </c:pt>
                <c:pt idx="417">
                  <c:v>0.33887131999999998</c:v>
                </c:pt>
                <c:pt idx="418">
                  <c:v>0.33968396000000001</c:v>
                </c:pt>
                <c:pt idx="419">
                  <c:v>0.34049659999999998</c:v>
                </c:pt>
                <c:pt idx="420">
                  <c:v>0.34130924000000001</c:v>
                </c:pt>
                <c:pt idx="421">
                  <c:v>0.34212187999999999</c:v>
                </c:pt>
                <c:pt idx="422">
                  <c:v>0.34293452000000002</c:v>
                </c:pt>
                <c:pt idx="423">
                  <c:v>0.34374716999999999</c:v>
                </c:pt>
                <c:pt idx="424">
                  <c:v>0.34455981000000002</c:v>
                </c:pt>
                <c:pt idx="425">
                  <c:v>0.34537245</c:v>
                </c:pt>
                <c:pt idx="426">
                  <c:v>0.34618508999999997</c:v>
                </c:pt>
                <c:pt idx="427">
                  <c:v>0.34699773</c:v>
                </c:pt>
                <c:pt idx="428">
                  <c:v>0.34781036999999998</c:v>
                </c:pt>
                <c:pt idx="429">
                  <c:v>0.34862301000000001</c:v>
                </c:pt>
                <c:pt idx="430">
                  <c:v>0.34943564999999999</c:v>
                </c:pt>
                <c:pt idx="431">
                  <c:v>0.35024829000000002</c:v>
                </c:pt>
                <c:pt idx="432">
                  <c:v>0.35106093999999999</c:v>
                </c:pt>
                <c:pt idx="433">
                  <c:v>0.35187358000000002</c:v>
                </c:pt>
                <c:pt idx="434">
                  <c:v>0.35268621999999999</c:v>
                </c:pt>
                <c:pt idx="435">
                  <c:v>0.35349886000000003</c:v>
                </c:pt>
                <c:pt idx="436">
                  <c:v>0.3543115</c:v>
                </c:pt>
                <c:pt idx="437">
                  <c:v>0.35512413999999998</c:v>
                </c:pt>
                <c:pt idx="438">
                  <c:v>0.35593678000000001</c:v>
                </c:pt>
                <c:pt idx="439">
                  <c:v>0.35674941999999998</c:v>
                </c:pt>
                <c:pt idx="440">
                  <c:v>0.35756206000000001</c:v>
                </c:pt>
                <c:pt idx="441">
                  <c:v>0.35837469999999999</c:v>
                </c:pt>
                <c:pt idx="442">
                  <c:v>0.35918735000000002</c:v>
                </c:pt>
                <c:pt idx="443">
                  <c:v>0.35999998999999999</c:v>
                </c:pt>
                <c:pt idx="444">
                  <c:v>0.36081263000000002</c:v>
                </c:pt>
                <c:pt idx="445">
                  <c:v>0.36162527</c:v>
                </c:pt>
                <c:pt idx="446">
                  <c:v>0.36243790999999997</c:v>
                </c:pt>
                <c:pt idx="447">
                  <c:v>0.36325055000000001</c:v>
                </c:pt>
                <c:pt idx="448">
                  <c:v>0.36406318999999998</c:v>
                </c:pt>
                <c:pt idx="449">
                  <c:v>0.36487583000000001</c:v>
                </c:pt>
                <c:pt idx="450">
                  <c:v>0.36568846999999999</c:v>
                </c:pt>
                <c:pt idx="451">
                  <c:v>0.36650112000000001</c:v>
                </c:pt>
                <c:pt idx="452">
                  <c:v>0.36731375999999999</c:v>
                </c:pt>
                <c:pt idx="453">
                  <c:v>0.36812640000000002</c:v>
                </c:pt>
                <c:pt idx="454">
                  <c:v>0.36893904</c:v>
                </c:pt>
                <c:pt idx="455">
                  <c:v>0.36975168000000003</c:v>
                </c:pt>
                <c:pt idx="456">
                  <c:v>0.37056432</c:v>
                </c:pt>
                <c:pt idx="457">
                  <c:v>0.37137695999999998</c:v>
                </c:pt>
                <c:pt idx="458">
                  <c:v>0.37218960000000001</c:v>
                </c:pt>
                <c:pt idx="459">
                  <c:v>0.37300223999999998</c:v>
                </c:pt>
                <c:pt idx="460">
                  <c:v>0.37381488000000002</c:v>
                </c:pt>
                <c:pt idx="461">
                  <c:v>0.37462752999999999</c:v>
                </c:pt>
                <c:pt idx="462">
                  <c:v>0.37544017000000002</c:v>
                </c:pt>
                <c:pt idx="463">
                  <c:v>0.37625280999999999</c:v>
                </c:pt>
                <c:pt idx="464">
                  <c:v>0.37706545000000002</c:v>
                </c:pt>
                <c:pt idx="465">
                  <c:v>0.37787809</c:v>
                </c:pt>
                <c:pt idx="466">
                  <c:v>0.37869072999999998</c:v>
                </c:pt>
                <c:pt idx="467">
                  <c:v>0.37950337000000001</c:v>
                </c:pt>
                <c:pt idx="468">
                  <c:v>0.38031600999999998</c:v>
                </c:pt>
                <c:pt idx="469">
                  <c:v>0.38112865000000001</c:v>
                </c:pt>
                <c:pt idx="470">
                  <c:v>0.38194129999999998</c:v>
                </c:pt>
                <c:pt idx="471">
                  <c:v>0.38275394000000001</c:v>
                </c:pt>
                <c:pt idx="472">
                  <c:v>0.38356657999999999</c:v>
                </c:pt>
                <c:pt idx="473">
                  <c:v>0.38437922000000002</c:v>
                </c:pt>
                <c:pt idx="474">
                  <c:v>0.38519186</c:v>
                </c:pt>
                <c:pt idx="475">
                  <c:v>0.38600449999999997</c:v>
                </c:pt>
                <c:pt idx="476">
                  <c:v>0.38681714</c:v>
                </c:pt>
                <c:pt idx="477">
                  <c:v>0.38762977999999998</c:v>
                </c:pt>
                <c:pt idx="478">
                  <c:v>0.38844242000000001</c:v>
                </c:pt>
                <c:pt idx="479">
                  <c:v>0.38925505999999999</c:v>
                </c:pt>
                <c:pt idx="480">
                  <c:v>0.39006771000000001</c:v>
                </c:pt>
                <c:pt idx="481">
                  <c:v>0.39088034999999999</c:v>
                </c:pt>
                <c:pt idx="482">
                  <c:v>0.39169299000000002</c:v>
                </c:pt>
                <c:pt idx="483">
                  <c:v>0.39250562999999999</c:v>
                </c:pt>
                <c:pt idx="484">
                  <c:v>0.39331827000000003</c:v>
                </c:pt>
                <c:pt idx="485">
                  <c:v>0.39413091</c:v>
                </c:pt>
                <c:pt idx="486">
                  <c:v>0.39494354999999998</c:v>
                </c:pt>
                <c:pt idx="487">
                  <c:v>0.39575619000000001</c:v>
                </c:pt>
                <c:pt idx="488">
                  <c:v>0.39656882999999998</c:v>
                </c:pt>
                <c:pt idx="489">
                  <c:v>0.39738148000000001</c:v>
                </c:pt>
                <c:pt idx="490">
                  <c:v>0.39819411999999998</c:v>
                </c:pt>
                <c:pt idx="491">
                  <c:v>0.39900676000000002</c:v>
                </c:pt>
                <c:pt idx="492">
                  <c:v>0.39981939999999999</c:v>
                </c:pt>
                <c:pt idx="493">
                  <c:v>0.40063204000000002</c:v>
                </c:pt>
                <c:pt idx="494">
                  <c:v>0.40144468</c:v>
                </c:pt>
                <c:pt idx="495">
                  <c:v>0.40225731999999997</c:v>
                </c:pt>
                <c:pt idx="496">
                  <c:v>0.40306996</c:v>
                </c:pt>
                <c:pt idx="497">
                  <c:v>0.40388259999999998</c:v>
                </c:pt>
                <c:pt idx="498">
                  <c:v>0.40469524000000001</c:v>
                </c:pt>
                <c:pt idx="499">
                  <c:v>0.40550788999999998</c:v>
                </c:pt>
                <c:pt idx="500">
                  <c:v>0.40632053000000001</c:v>
                </c:pt>
                <c:pt idx="501">
                  <c:v>0.40713316999999999</c:v>
                </c:pt>
                <c:pt idx="502">
                  <c:v>0.40794581000000002</c:v>
                </c:pt>
                <c:pt idx="503">
                  <c:v>0.40875845</c:v>
                </c:pt>
                <c:pt idx="504">
                  <c:v>0.40957109000000003</c:v>
                </c:pt>
                <c:pt idx="505">
                  <c:v>0.41038373</c:v>
                </c:pt>
                <c:pt idx="506">
                  <c:v>0.41119636999999998</c:v>
                </c:pt>
                <c:pt idx="507">
                  <c:v>0.41200901000000001</c:v>
                </c:pt>
                <c:pt idx="508">
                  <c:v>0.41282165999999998</c:v>
                </c:pt>
                <c:pt idx="509">
                  <c:v>0.41363430000000001</c:v>
                </c:pt>
                <c:pt idx="510">
                  <c:v>0.41444693999999999</c:v>
                </c:pt>
                <c:pt idx="511">
                  <c:v>0.41525958000000002</c:v>
                </c:pt>
                <c:pt idx="512">
                  <c:v>0.41607221999999999</c:v>
                </c:pt>
                <c:pt idx="513">
                  <c:v>0.41688486000000002</c:v>
                </c:pt>
                <c:pt idx="514">
                  <c:v>0.4176975</c:v>
                </c:pt>
                <c:pt idx="515">
                  <c:v>0.41851013999999997</c:v>
                </c:pt>
                <c:pt idx="516">
                  <c:v>0.41932278000000001</c:v>
                </c:pt>
                <c:pt idx="517">
                  <c:v>0.42013541999999998</c:v>
                </c:pt>
                <c:pt idx="518">
                  <c:v>0.42094807000000001</c:v>
                </c:pt>
                <c:pt idx="519">
                  <c:v>0.42176070999999998</c:v>
                </c:pt>
                <c:pt idx="520">
                  <c:v>0.42257335000000001</c:v>
                </c:pt>
                <c:pt idx="521">
                  <c:v>0.42338598999999999</c:v>
                </c:pt>
                <c:pt idx="522">
                  <c:v>0.42419863000000002</c:v>
                </c:pt>
                <c:pt idx="523">
                  <c:v>0.42501127</c:v>
                </c:pt>
                <c:pt idx="524">
                  <c:v>0.42582391000000003</c:v>
                </c:pt>
                <c:pt idx="525">
                  <c:v>0.42663655</c:v>
                </c:pt>
                <c:pt idx="526">
                  <c:v>0.42744918999999998</c:v>
                </c:pt>
                <c:pt idx="527">
                  <c:v>0.42826184</c:v>
                </c:pt>
                <c:pt idx="528">
                  <c:v>0.42907447999999998</c:v>
                </c:pt>
                <c:pt idx="529">
                  <c:v>0.42988712000000001</c:v>
                </c:pt>
                <c:pt idx="530">
                  <c:v>0.43069975999999999</c:v>
                </c:pt>
                <c:pt idx="531">
                  <c:v>0.43151240000000002</c:v>
                </c:pt>
                <c:pt idx="532">
                  <c:v>0.43232503999999999</c:v>
                </c:pt>
                <c:pt idx="533">
                  <c:v>0.43313768000000002</c:v>
                </c:pt>
                <c:pt idx="534">
                  <c:v>0.43395032</c:v>
                </c:pt>
                <c:pt idx="535">
                  <c:v>0.43476295999999998</c:v>
                </c:pt>
                <c:pt idx="536">
                  <c:v>0.43557560000000001</c:v>
                </c:pt>
                <c:pt idx="537">
                  <c:v>0.43638824999999998</c:v>
                </c:pt>
                <c:pt idx="538">
                  <c:v>0.43720089000000001</c:v>
                </c:pt>
                <c:pt idx="539">
                  <c:v>0.43801352999999998</c:v>
                </c:pt>
                <c:pt idx="540">
                  <c:v>0.43882617000000002</c:v>
                </c:pt>
                <c:pt idx="541">
                  <c:v>0.43963880999999999</c:v>
                </c:pt>
                <c:pt idx="542">
                  <c:v>0.44045145000000002</c:v>
                </c:pt>
                <c:pt idx="543">
                  <c:v>0.44126409</c:v>
                </c:pt>
                <c:pt idx="544">
                  <c:v>0.44207672999999997</c:v>
                </c:pt>
                <c:pt idx="545">
                  <c:v>0.44288937</c:v>
                </c:pt>
                <c:pt idx="546">
                  <c:v>0.44370201999999997</c:v>
                </c:pt>
                <c:pt idx="547">
                  <c:v>0.44451466000000001</c:v>
                </c:pt>
                <c:pt idx="548">
                  <c:v>0.44532729999999998</c:v>
                </c:pt>
                <c:pt idx="549">
                  <c:v>0.44613994000000001</c:v>
                </c:pt>
                <c:pt idx="550">
                  <c:v>0.44695257999999999</c:v>
                </c:pt>
                <c:pt idx="551">
                  <c:v>0.44776522000000002</c:v>
                </c:pt>
                <c:pt idx="552">
                  <c:v>0.44857785999999999</c:v>
                </c:pt>
                <c:pt idx="553">
                  <c:v>0.44939050000000003</c:v>
                </c:pt>
                <c:pt idx="554">
                  <c:v>0.45020314</c:v>
                </c:pt>
                <c:pt idx="555">
                  <c:v>0.45101577999999998</c:v>
                </c:pt>
                <c:pt idx="556">
                  <c:v>0.45182843</c:v>
                </c:pt>
                <c:pt idx="557">
                  <c:v>0.45264106999999998</c:v>
                </c:pt>
                <c:pt idx="558">
                  <c:v>0.45345371000000001</c:v>
                </c:pt>
                <c:pt idx="559">
                  <c:v>0.45426634999999999</c:v>
                </c:pt>
                <c:pt idx="560">
                  <c:v>0.45507899000000002</c:v>
                </c:pt>
                <c:pt idx="561">
                  <c:v>0.45589162999999999</c:v>
                </c:pt>
                <c:pt idx="562">
                  <c:v>0.45670427000000002</c:v>
                </c:pt>
                <c:pt idx="563">
                  <c:v>0.45751691</c:v>
                </c:pt>
                <c:pt idx="564">
                  <c:v>0.45832954999999997</c:v>
                </c:pt>
                <c:pt idx="565">
                  <c:v>0.4591422</c:v>
                </c:pt>
                <c:pt idx="566">
                  <c:v>0.45995483999999998</c:v>
                </c:pt>
                <c:pt idx="567">
                  <c:v>0.46076748000000001</c:v>
                </c:pt>
                <c:pt idx="568">
                  <c:v>0.46158011999999998</c:v>
                </c:pt>
                <c:pt idx="569">
                  <c:v>0.46239276000000001</c:v>
                </c:pt>
                <c:pt idx="570">
                  <c:v>0.46320539999999999</c:v>
                </c:pt>
                <c:pt idx="571">
                  <c:v>0.46401804000000002</c:v>
                </c:pt>
                <c:pt idx="572">
                  <c:v>0.46483068</c:v>
                </c:pt>
                <c:pt idx="573">
                  <c:v>0.46564332000000003</c:v>
                </c:pt>
                <c:pt idx="574">
                  <c:v>0.46645596</c:v>
                </c:pt>
                <c:pt idx="575">
                  <c:v>0.46726860999999997</c:v>
                </c:pt>
                <c:pt idx="576">
                  <c:v>0.46808125</c:v>
                </c:pt>
                <c:pt idx="577">
                  <c:v>0.46889388999999998</c:v>
                </c:pt>
                <c:pt idx="578">
                  <c:v>0.46970653000000001</c:v>
                </c:pt>
                <c:pt idx="579">
                  <c:v>0.47051916999999999</c:v>
                </c:pt>
                <c:pt idx="580">
                  <c:v>0.47133181000000002</c:v>
                </c:pt>
                <c:pt idx="581">
                  <c:v>0.47214444999999999</c:v>
                </c:pt>
                <c:pt idx="582">
                  <c:v>0.47295709000000002</c:v>
                </c:pt>
                <c:pt idx="583">
                  <c:v>0.47376973</c:v>
                </c:pt>
                <c:pt idx="584">
                  <c:v>0.47458238000000003</c:v>
                </c:pt>
                <c:pt idx="585">
                  <c:v>0.47539502</c:v>
                </c:pt>
                <c:pt idx="586">
                  <c:v>0.47620765999999998</c:v>
                </c:pt>
                <c:pt idx="587">
                  <c:v>0.47702030000000001</c:v>
                </c:pt>
                <c:pt idx="588">
                  <c:v>0.47783293999999998</c:v>
                </c:pt>
                <c:pt idx="589">
                  <c:v>0.47864558000000001</c:v>
                </c:pt>
                <c:pt idx="590">
                  <c:v>0.47945821999999999</c:v>
                </c:pt>
                <c:pt idx="591">
                  <c:v>0.48027086000000002</c:v>
                </c:pt>
                <c:pt idx="592">
                  <c:v>0.4810835</c:v>
                </c:pt>
                <c:pt idx="593">
                  <c:v>0.48189613999999997</c:v>
                </c:pt>
                <c:pt idx="594">
                  <c:v>0.48270879</c:v>
                </c:pt>
                <c:pt idx="595">
                  <c:v>0.48352142999999997</c:v>
                </c:pt>
                <c:pt idx="596">
                  <c:v>0.48433407000000001</c:v>
                </c:pt>
                <c:pt idx="597">
                  <c:v>0.48514670999999998</c:v>
                </c:pt>
                <c:pt idx="598">
                  <c:v>0.48595935000000001</c:v>
                </c:pt>
                <c:pt idx="599">
                  <c:v>0.48677198999999999</c:v>
                </c:pt>
                <c:pt idx="600">
                  <c:v>0.48758463000000002</c:v>
                </c:pt>
                <c:pt idx="601">
                  <c:v>0.48839726999999999</c:v>
                </c:pt>
                <c:pt idx="602">
                  <c:v>0.48920991000000003</c:v>
                </c:pt>
                <c:pt idx="603">
                  <c:v>0.49002256</c:v>
                </c:pt>
                <c:pt idx="604">
                  <c:v>0.49083520000000003</c:v>
                </c:pt>
                <c:pt idx="605">
                  <c:v>0.49164784</c:v>
                </c:pt>
                <c:pt idx="606">
                  <c:v>0.49246047999999998</c:v>
                </c:pt>
                <c:pt idx="607">
                  <c:v>0.49327312000000001</c:v>
                </c:pt>
                <c:pt idx="608">
                  <c:v>0.49408575999999998</c:v>
                </c:pt>
                <c:pt idx="609">
                  <c:v>0.49489840000000002</c:v>
                </c:pt>
                <c:pt idx="610">
                  <c:v>0.49571103999999999</c:v>
                </c:pt>
                <c:pt idx="611">
                  <c:v>0.49652368000000002</c:v>
                </c:pt>
                <c:pt idx="612">
                  <c:v>0.49733632</c:v>
                </c:pt>
                <c:pt idx="613">
                  <c:v>0.49814897000000002</c:v>
                </c:pt>
                <c:pt idx="614">
                  <c:v>0.49896161</c:v>
                </c:pt>
                <c:pt idx="615">
                  <c:v>0.49977424999999998</c:v>
                </c:pt>
                <c:pt idx="616">
                  <c:v>0.50058689000000001</c:v>
                </c:pt>
                <c:pt idx="617">
                  <c:v>0.50139953000000004</c:v>
                </c:pt>
                <c:pt idx="618">
                  <c:v>0.50221216999999996</c:v>
                </c:pt>
                <c:pt idx="619">
                  <c:v>0.50302480999999999</c:v>
                </c:pt>
                <c:pt idx="620">
                  <c:v>0.50383745000000002</c:v>
                </c:pt>
                <c:pt idx="621">
                  <c:v>0.50465009000000005</c:v>
                </c:pt>
                <c:pt idx="622">
                  <c:v>0.50546274000000002</c:v>
                </c:pt>
                <c:pt idx="623">
                  <c:v>0.50627538000000005</c:v>
                </c:pt>
                <c:pt idx="624">
                  <c:v>0.50708801999999997</c:v>
                </c:pt>
                <c:pt idx="625">
                  <c:v>0.50790066</c:v>
                </c:pt>
                <c:pt idx="626">
                  <c:v>0.50871330000000003</c:v>
                </c:pt>
                <c:pt idx="627">
                  <c:v>0.50952593999999995</c:v>
                </c:pt>
                <c:pt idx="628">
                  <c:v>0.51033857999999999</c:v>
                </c:pt>
                <c:pt idx="629">
                  <c:v>0.51115122000000002</c:v>
                </c:pt>
                <c:pt idx="630">
                  <c:v>0.51196386000000005</c:v>
                </c:pt>
                <c:pt idx="631">
                  <c:v>0.51277649999999997</c:v>
                </c:pt>
                <c:pt idx="632">
                  <c:v>0.51358915000000005</c:v>
                </c:pt>
                <c:pt idx="633">
                  <c:v>0.51440178999999997</c:v>
                </c:pt>
                <c:pt idx="634">
                  <c:v>0.51521443</c:v>
                </c:pt>
                <c:pt idx="635">
                  <c:v>0.51602707000000003</c:v>
                </c:pt>
                <c:pt idx="636">
                  <c:v>0.51683970999999995</c:v>
                </c:pt>
                <c:pt idx="637">
                  <c:v>0.51765234999999998</c:v>
                </c:pt>
                <c:pt idx="638">
                  <c:v>0.51846499000000001</c:v>
                </c:pt>
                <c:pt idx="639">
                  <c:v>0.51927763000000005</c:v>
                </c:pt>
                <c:pt idx="640">
                  <c:v>0.52009026999999997</c:v>
                </c:pt>
                <c:pt idx="641">
                  <c:v>0.52090292000000005</c:v>
                </c:pt>
                <c:pt idx="642">
                  <c:v>0.52171555999999997</c:v>
                </c:pt>
                <c:pt idx="643">
                  <c:v>0.5225282</c:v>
                </c:pt>
                <c:pt idx="644">
                  <c:v>0.52334084000000003</c:v>
                </c:pt>
                <c:pt idx="645">
                  <c:v>0.52415347999999995</c:v>
                </c:pt>
                <c:pt idx="646">
                  <c:v>0.52496611999999998</c:v>
                </c:pt>
                <c:pt idx="647">
                  <c:v>0.52577876000000001</c:v>
                </c:pt>
                <c:pt idx="648">
                  <c:v>0.52659140000000004</c:v>
                </c:pt>
                <c:pt idx="649">
                  <c:v>0.52740403999999996</c:v>
                </c:pt>
                <c:pt idx="650">
                  <c:v>0.52821667999999999</c:v>
                </c:pt>
                <c:pt idx="651">
                  <c:v>0.52902932999999996</c:v>
                </c:pt>
                <c:pt idx="652">
                  <c:v>0.52984197</c:v>
                </c:pt>
                <c:pt idx="653">
                  <c:v>0.53065461000000003</c:v>
                </c:pt>
                <c:pt idx="654">
                  <c:v>0.53146724999999995</c:v>
                </c:pt>
                <c:pt idx="655">
                  <c:v>0.53227988999999998</c:v>
                </c:pt>
                <c:pt idx="656">
                  <c:v>0.53309253000000001</c:v>
                </c:pt>
                <c:pt idx="657">
                  <c:v>0.53390517000000004</c:v>
                </c:pt>
                <c:pt idx="658">
                  <c:v>0.53471780999999996</c:v>
                </c:pt>
                <c:pt idx="659">
                  <c:v>0.53553044999999999</c:v>
                </c:pt>
                <c:pt idx="660">
                  <c:v>0.53634309999999996</c:v>
                </c:pt>
                <c:pt idx="661">
                  <c:v>0.53715573999999999</c:v>
                </c:pt>
                <c:pt idx="662">
                  <c:v>0.53796838000000002</c:v>
                </c:pt>
                <c:pt idx="663">
                  <c:v>0.53878102000000005</c:v>
                </c:pt>
                <c:pt idx="664">
                  <c:v>0.53959365999999997</c:v>
                </c:pt>
                <c:pt idx="665">
                  <c:v>0.54040630000000001</c:v>
                </c:pt>
                <c:pt idx="666">
                  <c:v>0.54121894000000004</c:v>
                </c:pt>
                <c:pt idx="667">
                  <c:v>0.54203157999999996</c:v>
                </c:pt>
                <c:pt idx="668">
                  <c:v>0.54284421999999999</c:v>
                </c:pt>
                <c:pt idx="669">
                  <c:v>0.54365686000000002</c:v>
                </c:pt>
                <c:pt idx="670">
                  <c:v>0.54446950999999999</c:v>
                </c:pt>
                <c:pt idx="671">
                  <c:v>0.54528215000000002</c:v>
                </c:pt>
                <c:pt idx="672">
                  <c:v>0.54609479000000005</c:v>
                </c:pt>
                <c:pt idx="673">
                  <c:v>0.54690742999999997</c:v>
                </c:pt>
                <c:pt idx="674">
                  <c:v>0.54772007</c:v>
                </c:pt>
                <c:pt idx="675">
                  <c:v>0.54853271000000003</c:v>
                </c:pt>
                <c:pt idx="676">
                  <c:v>0.54934534999999995</c:v>
                </c:pt>
                <c:pt idx="677">
                  <c:v>0.55015798999999999</c:v>
                </c:pt>
                <c:pt idx="678">
                  <c:v>0.55097063000000002</c:v>
                </c:pt>
                <c:pt idx="679">
                  <c:v>0.55178327999999999</c:v>
                </c:pt>
                <c:pt idx="680">
                  <c:v>0.55259592000000002</c:v>
                </c:pt>
                <c:pt idx="681">
                  <c:v>0.55340856000000005</c:v>
                </c:pt>
                <c:pt idx="682">
                  <c:v>0.55422119999999997</c:v>
                </c:pt>
                <c:pt idx="683">
                  <c:v>0.55503384</c:v>
                </c:pt>
                <c:pt idx="684">
                  <c:v>0.55584648000000003</c:v>
                </c:pt>
                <c:pt idx="685">
                  <c:v>0.55665911999999995</c:v>
                </c:pt>
                <c:pt idx="686">
                  <c:v>0.55747175999999998</c:v>
                </c:pt>
                <c:pt idx="687">
                  <c:v>0.55828440000000001</c:v>
                </c:pt>
                <c:pt idx="688">
                  <c:v>0.55909704000000005</c:v>
                </c:pt>
                <c:pt idx="689">
                  <c:v>0.55990969000000002</c:v>
                </c:pt>
                <c:pt idx="690">
                  <c:v>0.56072233000000005</c:v>
                </c:pt>
                <c:pt idx="691">
                  <c:v>0.56153496999999997</c:v>
                </c:pt>
                <c:pt idx="692">
                  <c:v>0.56234761</c:v>
                </c:pt>
                <c:pt idx="693">
                  <c:v>0.56316025000000003</c:v>
                </c:pt>
                <c:pt idx="694">
                  <c:v>0.56397288999999995</c:v>
                </c:pt>
                <c:pt idx="695">
                  <c:v>0.56478552999999998</c:v>
                </c:pt>
                <c:pt idx="696">
                  <c:v>0.56559817000000001</c:v>
                </c:pt>
                <c:pt idx="697">
                  <c:v>0.56641081000000004</c:v>
                </c:pt>
                <c:pt idx="698">
                  <c:v>0.56722346000000001</c:v>
                </c:pt>
                <c:pt idx="699">
                  <c:v>0.56803610000000004</c:v>
                </c:pt>
                <c:pt idx="700">
                  <c:v>0.56884873999999996</c:v>
                </c:pt>
                <c:pt idx="701">
                  <c:v>0.56966137999999999</c:v>
                </c:pt>
                <c:pt idx="702">
                  <c:v>0.57047402000000003</c:v>
                </c:pt>
                <c:pt idx="703">
                  <c:v>0.57128665999999995</c:v>
                </c:pt>
                <c:pt idx="704">
                  <c:v>0.57209929999999998</c:v>
                </c:pt>
                <c:pt idx="705">
                  <c:v>0.57291194000000001</c:v>
                </c:pt>
                <c:pt idx="706">
                  <c:v>0.57372458000000004</c:v>
                </c:pt>
                <c:pt idx="707">
                  <c:v>0.57453721999999996</c:v>
                </c:pt>
                <c:pt idx="708">
                  <c:v>0.57534987000000004</c:v>
                </c:pt>
                <c:pt idx="709">
                  <c:v>0.57616250999999996</c:v>
                </c:pt>
                <c:pt idx="710">
                  <c:v>0.57697514999999999</c:v>
                </c:pt>
                <c:pt idx="711">
                  <c:v>0.57778779000000002</c:v>
                </c:pt>
                <c:pt idx="712">
                  <c:v>0.57860043000000005</c:v>
                </c:pt>
                <c:pt idx="713">
                  <c:v>0.57941306999999997</c:v>
                </c:pt>
                <c:pt idx="714">
                  <c:v>0.58022571000000001</c:v>
                </c:pt>
                <c:pt idx="715">
                  <c:v>0.58103835000000004</c:v>
                </c:pt>
                <c:pt idx="716">
                  <c:v>0.58185098999999996</c:v>
                </c:pt>
                <c:pt idx="717">
                  <c:v>0.58266364000000004</c:v>
                </c:pt>
                <c:pt idx="718">
                  <c:v>0.58347627999999996</c:v>
                </c:pt>
                <c:pt idx="719">
                  <c:v>0.58428891999999999</c:v>
                </c:pt>
                <c:pt idx="720">
                  <c:v>0.58510156000000002</c:v>
                </c:pt>
                <c:pt idx="721">
                  <c:v>0.58591420000000005</c:v>
                </c:pt>
                <c:pt idx="722">
                  <c:v>0.58672683999999997</c:v>
                </c:pt>
                <c:pt idx="723">
                  <c:v>0.58753948</c:v>
                </c:pt>
                <c:pt idx="724">
                  <c:v>0.58835212000000003</c:v>
                </c:pt>
                <c:pt idx="725">
                  <c:v>0.58916475999999995</c:v>
                </c:pt>
                <c:pt idx="726">
                  <c:v>0.58997741000000004</c:v>
                </c:pt>
                <c:pt idx="727">
                  <c:v>0.59079004999999996</c:v>
                </c:pt>
                <c:pt idx="728">
                  <c:v>0.59160268999999999</c:v>
                </c:pt>
                <c:pt idx="729">
                  <c:v>0.59241533000000002</c:v>
                </c:pt>
                <c:pt idx="730">
                  <c:v>0.59322797000000005</c:v>
                </c:pt>
                <c:pt idx="731">
                  <c:v>0.59404060999999997</c:v>
                </c:pt>
                <c:pt idx="732">
                  <c:v>0.59485325</c:v>
                </c:pt>
                <c:pt idx="733">
                  <c:v>0.59566589000000003</c:v>
                </c:pt>
                <c:pt idx="734">
                  <c:v>0.59647852999999995</c:v>
                </c:pt>
                <c:pt idx="735">
                  <c:v>0.59729116999999998</c:v>
                </c:pt>
                <c:pt idx="736">
                  <c:v>0.59810381999999995</c:v>
                </c:pt>
                <c:pt idx="737">
                  <c:v>0.59891645999999998</c:v>
                </c:pt>
                <c:pt idx="738">
                  <c:v>0.59972910000000001</c:v>
                </c:pt>
                <c:pt idx="739">
                  <c:v>0.60054174000000005</c:v>
                </c:pt>
                <c:pt idx="740">
                  <c:v>0.60135437999999997</c:v>
                </c:pt>
                <c:pt idx="741">
                  <c:v>0.60216702</c:v>
                </c:pt>
                <c:pt idx="742">
                  <c:v>0.60297966000000003</c:v>
                </c:pt>
                <c:pt idx="743">
                  <c:v>0.60379229999999995</c:v>
                </c:pt>
                <c:pt idx="744">
                  <c:v>0.60460493999999998</c:v>
                </c:pt>
                <c:pt idx="745">
                  <c:v>0.60541758999999995</c:v>
                </c:pt>
                <c:pt idx="746">
                  <c:v>0.60623022999999998</c:v>
                </c:pt>
                <c:pt idx="747">
                  <c:v>0.60704287000000001</c:v>
                </c:pt>
                <c:pt idx="748">
                  <c:v>0.60785551000000004</c:v>
                </c:pt>
                <c:pt idx="749">
                  <c:v>0.60866814999999996</c:v>
                </c:pt>
                <c:pt idx="750">
                  <c:v>0.60948078999999999</c:v>
                </c:pt>
                <c:pt idx="751">
                  <c:v>0.61029343000000003</c:v>
                </c:pt>
                <c:pt idx="752">
                  <c:v>0.61110606999999995</c:v>
                </c:pt>
                <c:pt idx="753">
                  <c:v>0.61191870999999998</c:v>
                </c:pt>
                <c:pt idx="754">
                  <c:v>0.61273135000000001</c:v>
                </c:pt>
                <c:pt idx="755">
                  <c:v>0.61354399999999998</c:v>
                </c:pt>
                <c:pt idx="756">
                  <c:v>0.61435664000000001</c:v>
                </c:pt>
                <c:pt idx="757">
                  <c:v>0.61516928000000004</c:v>
                </c:pt>
                <c:pt idx="758">
                  <c:v>0.61598191999999996</c:v>
                </c:pt>
                <c:pt idx="759">
                  <c:v>0.61679455999999999</c:v>
                </c:pt>
                <c:pt idx="760">
                  <c:v>0.61760720000000002</c:v>
                </c:pt>
                <c:pt idx="761">
                  <c:v>0.61841984000000005</c:v>
                </c:pt>
                <c:pt idx="762">
                  <c:v>0.61923247999999997</c:v>
                </c:pt>
                <c:pt idx="763">
                  <c:v>0.62004512000000001</c:v>
                </c:pt>
                <c:pt idx="764">
                  <c:v>0.62085776999999998</c:v>
                </c:pt>
                <c:pt idx="765">
                  <c:v>0.62167041000000001</c:v>
                </c:pt>
                <c:pt idx="766">
                  <c:v>0.62248305000000004</c:v>
                </c:pt>
                <c:pt idx="767">
                  <c:v>0.62329568999999996</c:v>
                </c:pt>
                <c:pt idx="768">
                  <c:v>0.62410832999999999</c:v>
                </c:pt>
                <c:pt idx="769">
                  <c:v>0.62492097000000002</c:v>
                </c:pt>
                <c:pt idx="770">
                  <c:v>0.62573361000000005</c:v>
                </c:pt>
                <c:pt idx="771">
                  <c:v>0.62654624999999997</c:v>
                </c:pt>
                <c:pt idx="772">
                  <c:v>0.62735889</c:v>
                </c:pt>
                <c:pt idx="773">
                  <c:v>0.62817153000000003</c:v>
                </c:pt>
                <c:pt idx="774">
                  <c:v>0.62898418</c:v>
                </c:pt>
                <c:pt idx="775">
                  <c:v>0.62979682000000003</c:v>
                </c:pt>
                <c:pt idx="776">
                  <c:v>0.63060945999999996</c:v>
                </c:pt>
                <c:pt idx="777">
                  <c:v>0.63142209999999999</c:v>
                </c:pt>
                <c:pt idx="778">
                  <c:v>0.63223474000000002</c:v>
                </c:pt>
                <c:pt idx="779">
                  <c:v>0.63304738000000005</c:v>
                </c:pt>
                <c:pt idx="780">
                  <c:v>0.63386001999999997</c:v>
                </c:pt>
                <c:pt idx="781">
                  <c:v>0.63467266</c:v>
                </c:pt>
                <c:pt idx="782">
                  <c:v>0.63548530000000003</c:v>
                </c:pt>
                <c:pt idx="783">
                  <c:v>0.63629795</c:v>
                </c:pt>
                <c:pt idx="784">
                  <c:v>0.63711059000000003</c:v>
                </c:pt>
                <c:pt idx="785">
                  <c:v>0.63792322999999995</c:v>
                </c:pt>
                <c:pt idx="786">
                  <c:v>0.63873586999999998</c:v>
                </c:pt>
                <c:pt idx="787">
                  <c:v>0.63954851000000001</c:v>
                </c:pt>
                <c:pt idx="788">
                  <c:v>0.64036115000000005</c:v>
                </c:pt>
                <c:pt idx="789">
                  <c:v>0.64117378999999997</c:v>
                </c:pt>
                <c:pt idx="790">
                  <c:v>0.64198643</c:v>
                </c:pt>
                <c:pt idx="791">
                  <c:v>0.64279907000000003</c:v>
                </c:pt>
                <c:pt idx="792">
                  <c:v>0.64361170999999995</c:v>
                </c:pt>
                <c:pt idx="793">
                  <c:v>0.64442436000000003</c:v>
                </c:pt>
                <c:pt idx="794">
                  <c:v>0.64523699999999995</c:v>
                </c:pt>
                <c:pt idx="795">
                  <c:v>0.64604963999999998</c:v>
                </c:pt>
                <c:pt idx="796">
                  <c:v>0.64686228000000001</c:v>
                </c:pt>
                <c:pt idx="797">
                  <c:v>0.64767492000000004</c:v>
                </c:pt>
                <c:pt idx="798">
                  <c:v>0.64848755999999996</c:v>
                </c:pt>
                <c:pt idx="799">
                  <c:v>0.64930019999999999</c:v>
                </c:pt>
                <c:pt idx="800">
                  <c:v>0.65011284000000003</c:v>
                </c:pt>
                <c:pt idx="801">
                  <c:v>0.65092547999999995</c:v>
                </c:pt>
                <c:pt idx="802">
                  <c:v>0.65173813000000003</c:v>
                </c:pt>
                <c:pt idx="803">
                  <c:v>0.65255076999999995</c:v>
                </c:pt>
                <c:pt idx="804">
                  <c:v>0.65336340999999998</c:v>
                </c:pt>
                <c:pt idx="805">
                  <c:v>0.65417605000000001</c:v>
                </c:pt>
                <c:pt idx="806">
                  <c:v>0.65498869000000004</c:v>
                </c:pt>
                <c:pt idx="807">
                  <c:v>0.65580132999999996</c:v>
                </c:pt>
                <c:pt idx="808">
                  <c:v>0.65661396999999999</c:v>
                </c:pt>
                <c:pt idx="809">
                  <c:v>0.65742661000000002</c:v>
                </c:pt>
                <c:pt idx="810">
                  <c:v>0.65823925000000005</c:v>
                </c:pt>
                <c:pt idx="811">
                  <c:v>0.65905188999999997</c:v>
                </c:pt>
                <c:pt idx="812">
                  <c:v>0.65986454000000005</c:v>
                </c:pt>
                <c:pt idx="813">
                  <c:v>0.66067717999999998</c:v>
                </c:pt>
                <c:pt idx="814">
                  <c:v>0.66148982000000001</c:v>
                </c:pt>
                <c:pt idx="815">
                  <c:v>0.66230246000000004</c:v>
                </c:pt>
                <c:pt idx="816">
                  <c:v>0.66311509999999996</c:v>
                </c:pt>
                <c:pt idx="817">
                  <c:v>0.66392773999999999</c:v>
                </c:pt>
                <c:pt idx="818">
                  <c:v>0.66474038000000002</c:v>
                </c:pt>
                <c:pt idx="819">
                  <c:v>0.66555302000000005</c:v>
                </c:pt>
                <c:pt idx="820">
                  <c:v>0.66636565999999997</c:v>
                </c:pt>
                <c:pt idx="821">
                  <c:v>0.66717831000000005</c:v>
                </c:pt>
                <c:pt idx="822">
                  <c:v>0.66799094999999997</c:v>
                </c:pt>
                <c:pt idx="823">
                  <c:v>0.66880359</c:v>
                </c:pt>
                <c:pt idx="824">
                  <c:v>0.66961623000000003</c:v>
                </c:pt>
                <c:pt idx="825">
                  <c:v>0.67042886999999995</c:v>
                </c:pt>
                <c:pt idx="826">
                  <c:v>0.67124150999999999</c:v>
                </c:pt>
                <c:pt idx="827">
                  <c:v>0.67205415000000002</c:v>
                </c:pt>
                <c:pt idx="828">
                  <c:v>0.67286679000000005</c:v>
                </c:pt>
                <c:pt idx="829">
                  <c:v>0.67367942999999997</c:v>
                </c:pt>
                <c:pt idx="830">
                  <c:v>0.67449207</c:v>
                </c:pt>
                <c:pt idx="831">
                  <c:v>0.67530471999999997</c:v>
                </c:pt>
                <c:pt idx="832">
                  <c:v>0.67611736</c:v>
                </c:pt>
                <c:pt idx="833">
                  <c:v>0.67693000000000003</c:v>
                </c:pt>
                <c:pt idx="834">
                  <c:v>0.67774263999999995</c:v>
                </c:pt>
                <c:pt idx="835">
                  <c:v>0.67855527999999998</c:v>
                </c:pt>
                <c:pt idx="836">
                  <c:v>0.67936792000000001</c:v>
                </c:pt>
                <c:pt idx="837">
                  <c:v>0.68018056000000005</c:v>
                </c:pt>
                <c:pt idx="838">
                  <c:v>0.68099319999999997</c:v>
                </c:pt>
                <c:pt idx="839">
                  <c:v>0.68180584</c:v>
                </c:pt>
                <c:pt idx="840">
                  <c:v>0.68261848999999997</c:v>
                </c:pt>
                <c:pt idx="841">
                  <c:v>0.68343113</c:v>
                </c:pt>
                <c:pt idx="842">
                  <c:v>0.68424377000000003</c:v>
                </c:pt>
                <c:pt idx="843">
                  <c:v>0.68505640999999995</c:v>
                </c:pt>
                <c:pt idx="844">
                  <c:v>0.68586904999999998</c:v>
                </c:pt>
                <c:pt idx="845">
                  <c:v>0.68668169000000001</c:v>
                </c:pt>
                <c:pt idx="846">
                  <c:v>0.68749433000000004</c:v>
                </c:pt>
                <c:pt idx="847">
                  <c:v>0.68830696999999996</c:v>
                </c:pt>
                <c:pt idx="848">
                  <c:v>0.68911960999999999</c:v>
                </c:pt>
                <c:pt idx="849">
                  <c:v>0.68993225000000002</c:v>
                </c:pt>
                <c:pt idx="850">
                  <c:v>0.6907449</c:v>
                </c:pt>
                <c:pt idx="851">
                  <c:v>0.69155754000000003</c:v>
                </c:pt>
                <c:pt idx="852">
                  <c:v>0.69237017999999995</c:v>
                </c:pt>
                <c:pt idx="853">
                  <c:v>0.69318281999999998</c:v>
                </c:pt>
                <c:pt idx="854">
                  <c:v>0.69399546000000001</c:v>
                </c:pt>
                <c:pt idx="855">
                  <c:v>0.69480810000000004</c:v>
                </c:pt>
                <c:pt idx="856">
                  <c:v>0.69562073999999996</c:v>
                </c:pt>
                <c:pt idx="857">
                  <c:v>0.69643337999999999</c:v>
                </c:pt>
                <c:pt idx="858">
                  <c:v>0.69724602000000002</c:v>
                </c:pt>
                <c:pt idx="859">
                  <c:v>0.69805866999999999</c:v>
                </c:pt>
                <c:pt idx="860">
                  <c:v>0.69887131000000002</c:v>
                </c:pt>
                <c:pt idx="861">
                  <c:v>0.69968395000000005</c:v>
                </c:pt>
                <c:pt idx="862">
                  <c:v>0.70049658999999997</c:v>
                </c:pt>
                <c:pt idx="863">
                  <c:v>0.70130923000000001</c:v>
                </c:pt>
                <c:pt idx="864">
                  <c:v>0.70212187000000004</c:v>
                </c:pt>
                <c:pt idx="865">
                  <c:v>0.70293450999999996</c:v>
                </c:pt>
                <c:pt idx="866">
                  <c:v>0.70374714999999999</c:v>
                </c:pt>
                <c:pt idx="867">
                  <c:v>0.70455979000000002</c:v>
                </c:pt>
                <c:pt idx="868">
                  <c:v>0.70537243000000005</c:v>
                </c:pt>
                <c:pt idx="869">
                  <c:v>0.70618508000000002</c:v>
                </c:pt>
                <c:pt idx="870">
                  <c:v>0.70699772000000005</c:v>
                </c:pt>
                <c:pt idx="871">
                  <c:v>0.70781035999999997</c:v>
                </c:pt>
                <c:pt idx="872">
                  <c:v>0.708623</c:v>
                </c:pt>
                <c:pt idx="873">
                  <c:v>0.70943564000000003</c:v>
                </c:pt>
                <c:pt idx="874">
                  <c:v>0.71024827999999995</c:v>
                </c:pt>
                <c:pt idx="875">
                  <c:v>0.71106091999999999</c:v>
                </c:pt>
                <c:pt idx="876">
                  <c:v>0.71187356000000002</c:v>
                </c:pt>
                <c:pt idx="877">
                  <c:v>0.71268620000000005</c:v>
                </c:pt>
                <c:pt idx="878">
                  <c:v>0.71349885000000002</c:v>
                </c:pt>
                <c:pt idx="879">
                  <c:v>0.71431149000000005</c:v>
                </c:pt>
                <c:pt idx="880">
                  <c:v>0.71512412999999997</c:v>
                </c:pt>
                <c:pt idx="881">
                  <c:v>0.71593677</c:v>
                </c:pt>
                <c:pt idx="882">
                  <c:v>0.71674941000000003</c:v>
                </c:pt>
                <c:pt idx="883">
                  <c:v>0.71756204999999995</c:v>
                </c:pt>
                <c:pt idx="884">
                  <c:v>0.71837468999999998</c:v>
                </c:pt>
                <c:pt idx="885">
                  <c:v>0.71918733000000001</c:v>
                </c:pt>
                <c:pt idx="886">
                  <c:v>0.71999997000000004</c:v>
                </c:pt>
                <c:pt idx="887">
                  <c:v>0.72081260999999996</c:v>
                </c:pt>
                <c:pt idx="888">
                  <c:v>0.72162526000000005</c:v>
                </c:pt>
                <c:pt idx="889">
                  <c:v>0.72243789999999997</c:v>
                </c:pt>
                <c:pt idx="890">
                  <c:v>0.72325054</c:v>
                </c:pt>
                <c:pt idx="891">
                  <c:v>0.72406318000000003</c:v>
                </c:pt>
                <c:pt idx="892">
                  <c:v>0.72487581999999995</c:v>
                </c:pt>
                <c:pt idx="893">
                  <c:v>0.72568845999999998</c:v>
                </c:pt>
                <c:pt idx="894">
                  <c:v>0.72650110000000001</c:v>
                </c:pt>
                <c:pt idx="895">
                  <c:v>0.72731374000000004</c:v>
                </c:pt>
                <c:pt idx="896">
                  <c:v>0.72812637999999996</c:v>
                </c:pt>
                <c:pt idx="897">
                  <c:v>0.72893903000000004</c:v>
                </c:pt>
                <c:pt idx="898">
                  <c:v>0.72975166999999996</c:v>
                </c:pt>
                <c:pt idx="899">
                  <c:v>0.73056430999999999</c:v>
                </c:pt>
                <c:pt idx="900">
                  <c:v>0.73137695000000003</c:v>
                </c:pt>
                <c:pt idx="901">
                  <c:v>0.73218958999999995</c:v>
                </c:pt>
                <c:pt idx="902">
                  <c:v>0.73300222999999998</c:v>
                </c:pt>
                <c:pt idx="903">
                  <c:v>0.73381487000000001</c:v>
                </c:pt>
                <c:pt idx="904">
                  <c:v>0.73462751000000004</c:v>
                </c:pt>
                <c:pt idx="905">
                  <c:v>0.73544014999999996</c:v>
                </c:pt>
                <c:pt idx="906">
                  <c:v>0.73625278999999999</c:v>
                </c:pt>
                <c:pt idx="907">
                  <c:v>0.73706543999999996</c:v>
                </c:pt>
                <c:pt idx="908">
                  <c:v>0.73787807999999999</c:v>
                </c:pt>
                <c:pt idx="909">
                  <c:v>0.73869072000000002</c:v>
                </c:pt>
                <c:pt idx="910">
                  <c:v>0.73950336000000005</c:v>
                </c:pt>
                <c:pt idx="911">
                  <c:v>0.74031599999999997</c:v>
                </c:pt>
                <c:pt idx="912">
                  <c:v>0.74112864000000001</c:v>
                </c:pt>
                <c:pt idx="913">
                  <c:v>0.74194128000000004</c:v>
                </c:pt>
                <c:pt idx="914">
                  <c:v>0.74275391999999996</c:v>
                </c:pt>
                <c:pt idx="915">
                  <c:v>0.74356655999999999</c:v>
                </c:pt>
                <c:pt idx="916">
                  <c:v>0.74437920999999996</c:v>
                </c:pt>
                <c:pt idx="917">
                  <c:v>0.74519184999999999</c:v>
                </c:pt>
                <c:pt idx="918">
                  <c:v>0.74600449000000002</c:v>
                </c:pt>
                <c:pt idx="919">
                  <c:v>0.74681713000000005</c:v>
                </c:pt>
                <c:pt idx="920">
                  <c:v>0.74762976999999997</c:v>
                </c:pt>
                <c:pt idx="921">
                  <c:v>0.74844241</c:v>
                </c:pt>
                <c:pt idx="922">
                  <c:v>0.74925505000000003</c:v>
                </c:pt>
                <c:pt idx="923">
                  <c:v>0.75006768999999995</c:v>
                </c:pt>
                <c:pt idx="924">
                  <c:v>0.75088032999999998</c:v>
                </c:pt>
                <c:pt idx="925">
                  <c:v>0.75169297000000002</c:v>
                </c:pt>
                <c:pt idx="926">
                  <c:v>0.75250561999999999</c:v>
                </c:pt>
                <c:pt idx="927">
                  <c:v>0.75331826000000002</c:v>
                </c:pt>
                <c:pt idx="928">
                  <c:v>0.75413090000000005</c:v>
                </c:pt>
                <c:pt idx="929">
                  <c:v>0.75494353999999997</c:v>
                </c:pt>
                <c:pt idx="930">
                  <c:v>0.75575618</c:v>
                </c:pt>
                <c:pt idx="931">
                  <c:v>0.75656882000000003</c:v>
                </c:pt>
                <c:pt idx="932">
                  <c:v>0.75738145999999995</c:v>
                </c:pt>
                <c:pt idx="933">
                  <c:v>0.75819409999999998</c:v>
                </c:pt>
                <c:pt idx="934">
                  <c:v>0.75900674000000001</c:v>
                </c:pt>
                <c:pt idx="935">
                  <c:v>0.75981938999999998</c:v>
                </c:pt>
                <c:pt idx="936">
                  <c:v>0.76063203000000001</c:v>
                </c:pt>
                <c:pt idx="937">
                  <c:v>0.76144467000000005</c:v>
                </c:pt>
                <c:pt idx="938">
                  <c:v>0.76225730999999997</c:v>
                </c:pt>
                <c:pt idx="939">
                  <c:v>0.76306995</c:v>
                </c:pt>
                <c:pt idx="940">
                  <c:v>0.76388259000000003</c:v>
                </c:pt>
                <c:pt idx="941">
                  <c:v>0.76469522999999995</c:v>
                </c:pt>
                <c:pt idx="942">
                  <c:v>0.76550786999999998</c:v>
                </c:pt>
                <c:pt idx="943">
                  <c:v>0.76632051000000001</c:v>
                </c:pt>
                <c:pt idx="944">
                  <c:v>0.76713315000000004</c:v>
                </c:pt>
                <c:pt idx="945">
                  <c:v>0.76794580000000001</c:v>
                </c:pt>
                <c:pt idx="946">
                  <c:v>0.76875844000000004</c:v>
                </c:pt>
                <c:pt idx="947">
                  <c:v>0.76957107999999996</c:v>
                </c:pt>
                <c:pt idx="948">
                  <c:v>0.77038371999999999</c:v>
                </c:pt>
                <c:pt idx="949">
                  <c:v>0.77119636000000003</c:v>
                </c:pt>
                <c:pt idx="950">
                  <c:v>0.77200899999999995</c:v>
                </c:pt>
                <c:pt idx="951">
                  <c:v>0.77282163999999998</c:v>
                </c:pt>
                <c:pt idx="952">
                  <c:v>0.77363428000000001</c:v>
                </c:pt>
                <c:pt idx="953">
                  <c:v>0.77444692000000004</c:v>
                </c:pt>
                <c:pt idx="954">
                  <c:v>0.77525957000000001</c:v>
                </c:pt>
                <c:pt idx="955">
                  <c:v>0.77607221000000004</c:v>
                </c:pt>
                <c:pt idx="956">
                  <c:v>0.77688484999999996</c:v>
                </c:pt>
                <c:pt idx="957">
                  <c:v>0.77769748999999999</c:v>
                </c:pt>
                <c:pt idx="958">
                  <c:v>0.77851013000000002</c:v>
                </c:pt>
                <c:pt idx="959">
                  <c:v>0.77932277000000005</c:v>
                </c:pt>
                <c:pt idx="960">
                  <c:v>0.78013540999999997</c:v>
                </c:pt>
                <c:pt idx="961">
                  <c:v>0.78094805</c:v>
                </c:pt>
                <c:pt idx="962">
                  <c:v>0.78176069000000004</c:v>
                </c:pt>
                <c:pt idx="963">
                  <c:v>0.78257332999999996</c:v>
                </c:pt>
                <c:pt idx="964">
                  <c:v>0.78338598000000004</c:v>
                </c:pt>
                <c:pt idx="965">
                  <c:v>0.78419861999999996</c:v>
                </c:pt>
                <c:pt idx="966">
                  <c:v>0.78501125999999999</c:v>
                </c:pt>
                <c:pt idx="967">
                  <c:v>0.78582390000000002</c:v>
                </c:pt>
                <c:pt idx="968">
                  <c:v>0.78663654000000005</c:v>
                </c:pt>
                <c:pt idx="969">
                  <c:v>0.78744917999999997</c:v>
                </c:pt>
                <c:pt idx="970">
                  <c:v>0.78826182</c:v>
                </c:pt>
                <c:pt idx="971">
                  <c:v>0.78907446000000003</c:v>
                </c:pt>
                <c:pt idx="972">
                  <c:v>0.78988709999999995</c:v>
                </c:pt>
                <c:pt idx="973">
                  <c:v>0.79069975000000003</c:v>
                </c:pt>
                <c:pt idx="974">
                  <c:v>0.79151238999999995</c:v>
                </c:pt>
                <c:pt idx="975">
                  <c:v>0.79232502999999999</c:v>
                </c:pt>
                <c:pt idx="976">
                  <c:v>0.79313767000000002</c:v>
                </c:pt>
                <c:pt idx="977">
                  <c:v>0.79395031000000005</c:v>
                </c:pt>
                <c:pt idx="978">
                  <c:v>0.79476294999999997</c:v>
                </c:pt>
                <c:pt idx="979">
                  <c:v>0.79557559</c:v>
                </c:pt>
                <c:pt idx="980">
                  <c:v>0.79638823000000003</c:v>
                </c:pt>
                <c:pt idx="981">
                  <c:v>0.79720086999999995</c:v>
                </c:pt>
                <c:pt idx="982">
                  <c:v>0.79801350999999998</c:v>
                </c:pt>
                <c:pt idx="983">
                  <c:v>0.79882615999999995</c:v>
                </c:pt>
                <c:pt idx="984">
                  <c:v>0.79963879999999998</c:v>
                </c:pt>
                <c:pt idx="985">
                  <c:v>0.80045144000000001</c:v>
                </c:pt>
                <c:pt idx="986">
                  <c:v>0.80126408000000005</c:v>
                </c:pt>
                <c:pt idx="987">
                  <c:v>0.80207671999999997</c:v>
                </c:pt>
                <c:pt idx="988">
                  <c:v>0.80288936</c:v>
                </c:pt>
                <c:pt idx="989">
                  <c:v>0.80370200000000003</c:v>
                </c:pt>
                <c:pt idx="990">
                  <c:v>0.80451463999999995</c:v>
                </c:pt>
                <c:pt idx="991">
                  <c:v>0.80532727999999998</c:v>
                </c:pt>
                <c:pt idx="992">
                  <c:v>0.80613992999999995</c:v>
                </c:pt>
                <c:pt idx="993">
                  <c:v>0.80695256999999998</c:v>
                </c:pt>
                <c:pt idx="994">
                  <c:v>0.80776521000000001</c:v>
                </c:pt>
                <c:pt idx="995">
                  <c:v>0.80857785000000004</c:v>
                </c:pt>
                <c:pt idx="996">
                  <c:v>0.80939048999999996</c:v>
                </c:pt>
                <c:pt idx="997">
                  <c:v>0.81020312999999999</c:v>
                </c:pt>
                <c:pt idx="998">
                  <c:v>0.81101577000000002</c:v>
                </c:pt>
                <c:pt idx="999">
                  <c:v>0.81182840999999994</c:v>
                </c:pt>
                <c:pt idx="1000">
                  <c:v>0.81264104999999998</c:v>
                </c:pt>
                <c:pt idx="1001">
                  <c:v>0.81345369000000001</c:v>
                </c:pt>
                <c:pt idx="1002">
                  <c:v>0.81426633999999998</c:v>
                </c:pt>
                <c:pt idx="1003">
                  <c:v>0.81507898000000001</c:v>
                </c:pt>
                <c:pt idx="1004">
                  <c:v>0.81589162000000004</c:v>
                </c:pt>
                <c:pt idx="1005">
                  <c:v>0.81670425999999996</c:v>
                </c:pt>
                <c:pt idx="1006">
                  <c:v>0.81751689999999999</c:v>
                </c:pt>
                <c:pt idx="1007">
                  <c:v>0.81832954000000002</c:v>
                </c:pt>
                <c:pt idx="1008">
                  <c:v>0.81914218000000005</c:v>
                </c:pt>
                <c:pt idx="1009">
                  <c:v>0.81995481999999997</c:v>
                </c:pt>
                <c:pt idx="1010">
                  <c:v>0.82076746</c:v>
                </c:pt>
                <c:pt idx="1011">
                  <c:v>0.82158010999999997</c:v>
                </c:pt>
                <c:pt idx="1012">
                  <c:v>0.82239275000000001</c:v>
                </c:pt>
                <c:pt idx="1013">
                  <c:v>0.82320539000000004</c:v>
                </c:pt>
                <c:pt idx="1014">
                  <c:v>0.82401802999999996</c:v>
                </c:pt>
                <c:pt idx="1015">
                  <c:v>0.82483066999999999</c:v>
                </c:pt>
                <c:pt idx="1016">
                  <c:v>0.82564331000000002</c:v>
                </c:pt>
                <c:pt idx="1017">
                  <c:v>0.82645595000000005</c:v>
                </c:pt>
                <c:pt idx="1018">
                  <c:v>0.82726858999999997</c:v>
                </c:pt>
                <c:pt idx="1019">
                  <c:v>0.82808123</c:v>
                </c:pt>
                <c:pt idx="1020">
                  <c:v>0.82889387000000003</c:v>
                </c:pt>
                <c:pt idx="1021">
                  <c:v>0.82970652</c:v>
                </c:pt>
                <c:pt idx="1022">
                  <c:v>0.83051916000000003</c:v>
                </c:pt>
                <c:pt idx="1023">
                  <c:v>0.83133179999999995</c:v>
                </c:pt>
                <c:pt idx="1024">
                  <c:v>0.83214443999999999</c:v>
                </c:pt>
                <c:pt idx="1025">
                  <c:v>0.83295708000000002</c:v>
                </c:pt>
                <c:pt idx="1026">
                  <c:v>0.83376972000000005</c:v>
                </c:pt>
                <c:pt idx="1027">
                  <c:v>0.83458235999999997</c:v>
                </c:pt>
                <c:pt idx="1028">
                  <c:v>0.835395</c:v>
                </c:pt>
                <c:pt idx="1029">
                  <c:v>0.83620764000000003</c:v>
                </c:pt>
                <c:pt idx="1030">
                  <c:v>0.83702029</c:v>
                </c:pt>
                <c:pt idx="1031">
                  <c:v>0.83783293000000003</c:v>
                </c:pt>
                <c:pt idx="1032">
                  <c:v>0.83864556999999995</c:v>
                </c:pt>
                <c:pt idx="1033">
                  <c:v>0.83945820999999998</c:v>
                </c:pt>
                <c:pt idx="1034">
                  <c:v>0.84027085000000001</c:v>
                </c:pt>
                <c:pt idx="1035">
                  <c:v>0.84108349000000004</c:v>
                </c:pt>
                <c:pt idx="1036">
                  <c:v>0.84189612999999996</c:v>
                </c:pt>
                <c:pt idx="1037">
                  <c:v>0.84270877</c:v>
                </c:pt>
                <c:pt idx="1038">
                  <c:v>0.84352141000000003</c:v>
                </c:pt>
                <c:pt idx="1039">
                  <c:v>0.84433404999999995</c:v>
                </c:pt>
                <c:pt idx="1040">
                  <c:v>0.84514670000000003</c:v>
                </c:pt>
                <c:pt idx="1041">
                  <c:v>0.84595933999999995</c:v>
                </c:pt>
                <c:pt idx="1042">
                  <c:v>0.84677197999999998</c:v>
                </c:pt>
                <c:pt idx="1043">
                  <c:v>0.84758462000000001</c:v>
                </c:pt>
                <c:pt idx="1044">
                  <c:v>0.84839726000000004</c:v>
                </c:pt>
                <c:pt idx="1045">
                  <c:v>0.84920989999999996</c:v>
                </c:pt>
                <c:pt idx="1046">
                  <c:v>0.85002253999999999</c:v>
                </c:pt>
                <c:pt idx="1047">
                  <c:v>0.85083518000000002</c:v>
                </c:pt>
                <c:pt idx="1048">
                  <c:v>0.85164782000000006</c:v>
                </c:pt>
                <c:pt idx="1049">
                  <c:v>0.85246047000000003</c:v>
                </c:pt>
                <c:pt idx="1050">
                  <c:v>0.85327310999999995</c:v>
                </c:pt>
                <c:pt idx="1051">
                  <c:v>0.85408574999999998</c:v>
                </c:pt>
                <c:pt idx="1052">
                  <c:v>0.85489839000000001</c:v>
                </c:pt>
                <c:pt idx="1053">
                  <c:v>0.85571103000000004</c:v>
                </c:pt>
                <c:pt idx="1054">
                  <c:v>0.85652366999999996</c:v>
                </c:pt>
                <c:pt idx="1055">
                  <c:v>0.85733630999999999</c:v>
                </c:pt>
                <c:pt idx="1056">
                  <c:v>0.85814895000000002</c:v>
                </c:pt>
                <c:pt idx="1057">
                  <c:v>0.85896159000000005</c:v>
                </c:pt>
                <c:pt idx="1058">
                  <c:v>0.85977422999999997</c:v>
                </c:pt>
                <c:pt idx="1059">
                  <c:v>0.86058688000000005</c:v>
                </c:pt>
                <c:pt idx="1060">
                  <c:v>0.86139951999999997</c:v>
                </c:pt>
                <c:pt idx="1061">
                  <c:v>0.86221216000000001</c:v>
                </c:pt>
                <c:pt idx="1062">
                  <c:v>0.86302480000000004</c:v>
                </c:pt>
                <c:pt idx="1063">
                  <c:v>0.86383743999999996</c:v>
                </c:pt>
                <c:pt idx="1064">
                  <c:v>0.86465007999999999</c:v>
                </c:pt>
                <c:pt idx="1065">
                  <c:v>0.86546272000000002</c:v>
                </c:pt>
                <c:pt idx="1066">
                  <c:v>0.86627536000000005</c:v>
                </c:pt>
                <c:pt idx="1067">
                  <c:v>0.86708799999999997</c:v>
                </c:pt>
                <c:pt idx="1068">
                  <c:v>0.86790065000000005</c:v>
                </c:pt>
                <c:pt idx="1069">
                  <c:v>0.86871328999999997</c:v>
                </c:pt>
                <c:pt idx="1070">
                  <c:v>0.86952593</c:v>
                </c:pt>
                <c:pt idx="1071">
                  <c:v>0.87033857000000003</c:v>
                </c:pt>
                <c:pt idx="1072">
                  <c:v>0.87115120999999995</c:v>
                </c:pt>
                <c:pt idx="1073">
                  <c:v>0.87196384999999998</c:v>
                </c:pt>
                <c:pt idx="1074">
                  <c:v>0.87277649000000002</c:v>
                </c:pt>
                <c:pt idx="1075">
                  <c:v>0.87358913000000005</c:v>
                </c:pt>
                <c:pt idx="1076">
                  <c:v>0.87440176999999997</c:v>
                </c:pt>
                <c:pt idx="1077">
                  <c:v>0.87521441</c:v>
                </c:pt>
                <c:pt idx="1078">
                  <c:v>0.87602705999999997</c:v>
                </c:pt>
                <c:pt idx="1079">
                  <c:v>0.8768397</c:v>
                </c:pt>
                <c:pt idx="1080">
                  <c:v>0.87765234000000003</c:v>
                </c:pt>
                <c:pt idx="1081">
                  <c:v>0.87846497999999995</c:v>
                </c:pt>
                <c:pt idx="1082">
                  <c:v>0.87927761999999998</c:v>
                </c:pt>
                <c:pt idx="1083">
                  <c:v>0.88009026000000001</c:v>
                </c:pt>
                <c:pt idx="1084">
                  <c:v>0.88090290000000004</c:v>
                </c:pt>
                <c:pt idx="1085">
                  <c:v>0.88171553999999996</c:v>
                </c:pt>
                <c:pt idx="1086">
                  <c:v>0.88252818</c:v>
                </c:pt>
                <c:pt idx="1087">
                  <c:v>0.88334082999999997</c:v>
                </c:pt>
                <c:pt idx="1088">
                  <c:v>0.88415347</c:v>
                </c:pt>
                <c:pt idx="1089">
                  <c:v>0.88496611000000003</c:v>
                </c:pt>
                <c:pt idx="1090">
                  <c:v>0.88577874999999995</c:v>
                </c:pt>
                <c:pt idx="1091">
                  <c:v>0.88659138999999998</c:v>
                </c:pt>
                <c:pt idx="1092">
                  <c:v>0.88740403000000001</c:v>
                </c:pt>
                <c:pt idx="1093">
                  <c:v>0.88821667000000004</c:v>
                </c:pt>
                <c:pt idx="1094">
                  <c:v>0.88902930999999996</c:v>
                </c:pt>
                <c:pt idx="1095">
                  <c:v>0.88984194999999999</c:v>
                </c:pt>
                <c:pt idx="1096">
                  <c:v>0.89065459000000002</c:v>
                </c:pt>
                <c:pt idx="1097">
                  <c:v>0.89146723999999999</c:v>
                </c:pt>
                <c:pt idx="1098">
                  <c:v>0.89227988000000003</c:v>
                </c:pt>
                <c:pt idx="1099">
                  <c:v>0.89309251999999995</c:v>
                </c:pt>
                <c:pt idx="1100">
                  <c:v>0.89390515999999998</c:v>
                </c:pt>
                <c:pt idx="1101">
                  <c:v>0.89471780000000001</c:v>
                </c:pt>
                <c:pt idx="1102">
                  <c:v>0.89553044000000004</c:v>
                </c:pt>
                <c:pt idx="1103">
                  <c:v>0.89634307999999996</c:v>
                </c:pt>
                <c:pt idx="1104">
                  <c:v>0.89715571999999999</c:v>
                </c:pt>
                <c:pt idx="1105">
                  <c:v>0.89796836000000002</c:v>
                </c:pt>
                <c:pt idx="1106">
                  <c:v>0.89878100999999999</c:v>
                </c:pt>
                <c:pt idx="1107">
                  <c:v>0.89959365000000002</c:v>
                </c:pt>
                <c:pt idx="1108">
                  <c:v>0.90040629000000005</c:v>
                </c:pt>
                <c:pt idx="1109">
                  <c:v>0.90121892999999997</c:v>
                </c:pt>
                <c:pt idx="1110">
                  <c:v>0.90203157</c:v>
                </c:pt>
                <c:pt idx="1111">
                  <c:v>0.90284421000000004</c:v>
                </c:pt>
                <c:pt idx="1112">
                  <c:v>0.90365684999999996</c:v>
                </c:pt>
                <c:pt idx="1113">
                  <c:v>0.90446948999999999</c:v>
                </c:pt>
                <c:pt idx="1114">
                  <c:v>0.90528213000000002</c:v>
                </c:pt>
                <c:pt idx="1115">
                  <c:v>0.90609477000000005</c:v>
                </c:pt>
                <c:pt idx="1116">
                  <c:v>0.90690742000000002</c:v>
                </c:pt>
                <c:pt idx="1117">
                  <c:v>0.90772006000000005</c:v>
                </c:pt>
                <c:pt idx="1118">
                  <c:v>0.90853269999999997</c:v>
                </c:pt>
                <c:pt idx="1119">
                  <c:v>0.90934534</c:v>
                </c:pt>
                <c:pt idx="1120">
                  <c:v>0.91015798000000003</c:v>
                </c:pt>
                <c:pt idx="1121">
                  <c:v>0.91097061999999995</c:v>
                </c:pt>
                <c:pt idx="1122">
                  <c:v>0.91178325999999998</c:v>
                </c:pt>
                <c:pt idx="1123">
                  <c:v>0.91259590000000002</c:v>
                </c:pt>
                <c:pt idx="1124">
                  <c:v>0.91340854000000005</c:v>
                </c:pt>
                <c:pt idx="1125">
                  <c:v>0.91422119000000002</c:v>
                </c:pt>
                <c:pt idx="1126">
                  <c:v>0.91503383000000005</c:v>
                </c:pt>
                <c:pt idx="1127">
                  <c:v>0.91584646999999997</c:v>
                </c:pt>
                <c:pt idx="1128">
                  <c:v>0.91665911</c:v>
                </c:pt>
                <c:pt idx="1129">
                  <c:v>0.91747175000000003</c:v>
                </c:pt>
                <c:pt idx="1130">
                  <c:v>0.91828438999999995</c:v>
                </c:pt>
                <c:pt idx="1131">
                  <c:v>0.91909702999999998</c:v>
                </c:pt>
                <c:pt idx="1132">
                  <c:v>0.91990967000000001</c:v>
                </c:pt>
                <c:pt idx="1133">
                  <c:v>0.92072231000000004</c:v>
                </c:pt>
                <c:pt idx="1134">
                  <c:v>0.92153494999999996</c:v>
                </c:pt>
                <c:pt idx="1135">
                  <c:v>0.92234760000000005</c:v>
                </c:pt>
                <c:pt idx="1136">
                  <c:v>0.92316023999999997</c:v>
                </c:pt>
                <c:pt idx="1137">
                  <c:v>0.92397288</c:v>
                </c:pt>
                <c:pt idx="1138">
                  <c:v>0.92478552000000003</c:v>
                </c:pt>
                <c:pt idx="1139">
                  <c:v>0.92559815999999995</c:v>
                </c:pt>
                <c:pt idx="1140">
                  <c:v>0.92641079999999998</c:v>
                </c:pt>
                <c:pt idx="1141">
                  <c:v>0.92722344000000001</c:v>
                </c:pt>
                <c:pt idx="1142">
                  <c:v>0.92803608000000004</c:v>
                </c:pt>
                <c:pt idx="1143">
                  <c:v>0.92884871999999996</c:v>
                </c:pt>
                <c:pt idx="1144">
                  <c:v>0.92966137000000004</c:v>
                </c:pt>
                <c:pt idx="1145">
                  <c:v>0.93047400999999996</c:v>
                </c:pt>
                <c:pt idx="1146">
                  <c:v>0.93128664999999999</c:v>
                </c:pt>
                <c:pt idx="1147">
                  <c:v>0.93209929000000002</c:v>
                </c:pt>
                <c:pt idx="1148">
                  <c:v>0.93291192999999994</c:v>
                </c:pt>
                <c:pt idx="1149">
                  <c:v>0.93372456999999998</c:v>
                </c:pt>
                <c:pt idx="1150">
                  <c:v>0.93453721000000001</c:v>
                </c:pt>
                <c:pt idx="1151">
                  <c:v>0.93534985000000004</c:v>
                </c:pt>
                <c:pt idx="1152">
                  <c:v>0.93616248999999996</c:v>
                </c:pt>
                <c:pt idx="1153">
                  <c:v>0.93697512999999999</c:v>
                </c:pt>
                <c:pt idx="1154">
                  <c:v>0.93778777999999996</c:v>
                </c:pt>
                <c:pt idx="1155">
                  <c:v>0.93860041999999999</c:v>
                </c:pt>
                <c:pt idx="1156">
                  <c:v>0.93941306000000002</c:v>
                </c:pt>
                <c:pt idx="1157">
                  <c:v>0.94022570000000005</c:v>
                </c:pt>
                <c:pt idx="1158">
                  <c:v>0.94103833999999997</c:v>
                </c:pt>
                <c:pt idx="1159">
                  <c:v>0.94185098</c:v>
                </c:pt>
                <c:pt idx="1160">
                  <c:v>0.94266362000000004</c:v>
                </c:pt>
                <c:pt idx="1161">
                  <c:v>0.94347625999999996</c:v>
                </c:pt>
                <c:pt idx="1162">
                  <c:v>0.94428889999999999</c:v>
                </c:pt>
                <c:pt idx="1163">
                  <c:v>0.94510154999999996</c:v>
                </c:pt>
                <c:pt idx="1164">
                  <c:v>0.94591418999999999</c:v>
                </c:pt>
                <c:pt idx="1165">
                  <c:v>0.94672683000000002</c:v>
                </c:pt>
                <c:pt idx="1166">
                  <c:v>0.94753947000000005</c:v>
                </c:pt>
                <c:pt idx="1167">
                  <c:v>0.94835210999999997</c:v>
                </c:pt>
                <c:pt idx="1168">
                  <c:v>0.94916475</c:v>
                </c:pt>
                <c:pt idx="1169">
                  <c:v>0.94997739000000003</c:v>
                </c:pt>
                <c:pt idx="1170">
                  <c:v>0.95079002999999995</c:v>
                </c:pt>
                <c:pt idx="1171">
                  <c:v>0.95160266999999998</c:v>
                </c:pt>
                <c:pt idx="1172">
                  <c:v>0.95241531000000001</c:v>
                </c:pt>
                <c:pt idx="1173">
                  <c:v>0.95322795999999999</c:v>
                </c:pt>
                <c:pt idx="1174">
                  <c:v>0.95404060000000002</c:v>
                </c:pt>
                <c:pt idx="1175">
                  <c:v>0.95485324000000005</c:v>
                </c:pt>
                <c:pt idx="1176">
                  <c:v>0.95566587999999997</c:v>
                </c:pt>
                <c:pt idx="1177">
                  <c:v>0.95647852</c:v>
                </c:pt>
                <c:pt idx="1178">
                  <c:v>0.95729116000000003</c:v>
                </c:pt>
                <c:pt idx="1179">
                  <c:v>0.95810379999999995</c:v>
                </c:pt>
                <c:pt idx="1180">
                  <c:v>0.95891643999999998</c:v>
                </c:pt>
                <c:pt idx="1181">
                  <c:v>0.95972908000000001</c:v>
                </c:pt>
                <c:pt idx="1182">
                  <c:v>0.96054172999999998</c:v>
                </c:pt>
                <c:pt idx="1183">
                  <c:v>0.96135437000000001</c:v>
                </c:pt>
                <c:pt idx="1184">
                  <c:v>0.96216701000000004</c:v>
                </c:pt>
                <c:pt idx="1185">
                  <c:v>0.96297964999999996</c:v>
                </c:pt>
                <c:pt idx="1186">
                  <c:v>0.96379229</c:v>
                </c:pt>
                <c:pt idx="1187">
                  <c:v>0.96460493000000003</c:v>
                </c:pt>
                <c:pt idx="1188">
                  <c:v>0.96541756999999995</c:v>
                </c:pt>
                <c:pt idx="1189">
                  <c:v>0.96623020999999998</c:v>
                </c:pt>
                <c:pt idx="1190">
                  <c:v>0.96704285000000001</c:v>
                </c:pt>
                <c:pt idx="1191">
                  <c:v>0.96785549000000004</c:v>
                </c:pt>
                <c:pt idx="1192">
                  <c:v>0.96866814000000001</c:v>
                </c:pt>
                <c:pt idx="1193">
                  <c:v>0.96948078000000004</c:v>
                </c:pt>
                <c:pt idx="1194">
                  <c:v>0.97029341999999996</c:v>
                </c:pt>
                <c:pt idx="1195">
                  <c:v>0.97110605999999999</c:v>
                </c:pt>
                <c:pt idx="1196">
                  <c:v>0.97191870000000002</c:v>
                </c:pt>
                <c:pt idx="1197">
                  <c:v>0.97273134000000006</c:v>
                </c:pt>
                <c:pt idx="1198">
                  <c:v>0.97354397999999998</c:v>
                </c:pt>
                <c:pt idx="1199">
                  <c:v>0.97435662000000001</c:v>
                </c:pt>
                <c:pt idx="1200">
                  <c:v>0.97516926000000004</c:v>
                </c:pt>
                <c:pt idx="1201">
                  <c:v>0.97598191000000001</c:v>
                </c:pt>
                <c:pt idx="1202">
                  <c:v>0.97679455000000004</c:v>
                </c:pt>
                <c:pt idx="1203">
                  <c:v>0.97760718999999996</c:v>
                </c:pt>
                <c:pt idx="1204">
                  <c:v>0.97841982999999999</c:v>
                </c:pt>
                <c:pt idx="1205">
                  <c:v>0.97923247000000002</c:v>
                </c:pt>
                <c:pt idx="1206">
                  <c:v>0.98004511000000005</c:v>
                </c:pt>
                <c:pt idx="1207">
                  <c:v>0.98085774999999997</c:v>
                </c:pt>
                <c:pt idx="1208">
                  <c:v>0.98167039</c:v>
                </c:pt>
                <c:pt idx="1209">
                  <c:v>0.98248303000000003</c:v>
                </c:pt>
                <c:pt idx="1210">
                  <c:v>0.98329568000000001</c:v>
                </c:pt>
                <c:pt idx="1211">
                  <c:v>0.98410832000000004</c:v>
                </c:pt>
                <c:pt idx="1212">
                  <c:v>0.98492095999999996</c:v>
                </c:pt>
                <c:pt idx="1213">
                  <c:v>0.98573359999999999</c:v>
                </c:pt>
                <c:pt idx="1214">
                  <c:v>0.98654624000000002</c:v>
                </c:pt>
                <c:pt idx="1215">
                  <c:v>0.98735888000000005</c:v>
                </c:pt>
                <c:pt idx="1216">
                  <c:v>0.98817151999999997</c:v>
                </c:pt>
                <c:pt idx="1217">
                  <c:v>0.98898416</c:v>
                </c:pt>
                <c:pt idx="1218">
                  <c:v>0.98979680000000003</c:v>
                </c:pt>
                <c:pt idx="1219">
                  <c:v>0.99060943999999995</c:v>
                </c:pt>
                <c:pt idx="1220">
                  <c:v>0.99142209000000003</c:v>
                </c:pt>
                <c:pt idx="1221">
                  <c:v>0.99223472999999995</c:v>
                </c:pt>
                <c:pt idx="1222">
                  <c:v>0.99304736999999998</c:v>
                </c:pt>
                <c:pt idx="1223">
                  <c:v>0.99386001000000002</c:v>
                </c:pt>
                <c:pt idx="1224">
                  <c:v>0.99467265000000005</c:v>
                </c:pt>
                <c:pt idx="1225">
                  <c:v>0.99548528999999997</c:v>
                </c:pt>
                <c:pt idx="1226">
                  <c:v>0.99629793</c:v>
                </c:pt>
                <c:pt idx="1227">
                  <c:v>0.99711057000000003</c:v>
                </c:pt>
                <c:pt idx="1228">
                  <c:v>0.99792320999999995</c:v>
                </c:pt>
                <c:pt idx="1229">
                  <c:v>0.99873586000000003</c:v>
                </c:pt>
                <c:pt idx="1230">
                  <c:v>0.99954849999999995</c:v>
                </c:pt>
                <c:pt idx="1231">
                  <c:v>1.0003610999999999</c:v>
                </c:pt>
                <c:pt idx="1232">
                  <c:v>1.0011737999999999</c:v>
                </c:pt>
                <c:pt idx="1233">
                  <c:v>1.0019864000000001</c:v>
                </c:pt>
                <c:pt idx="1234">
                  <c:v>1.0027991000000001</c:v>
                </c:pt>
                <c:pt idx="1235">
                  <c:v>1.0036117</c:v>
                </c:pt>
                <c:pt idx="1236">
                  <c:v>1.0044242999999999</c:v>
                </c:pt>
                <c:pt idx="1237">
                  <c:v>1.0052369999999999</c:v>
                </c:pt>
                <c:pt idx="1238">
                  <c:v>1.0060496000000001</c:v>
                </c:pt>
                <c:pt idx="1239">
                  <c:v>1.0068623000000001</c:v>
                </c:pt>
                <c:pt idx="1240">
                  <c:v>1.0076749</c:v>
                </c:pt>
                <c:pt idx="1241">
                  <c:v>1.0084875</c:v>
                </c:pt>
                <c:pt idx="1242">
                  <c:v>1.0093002</c:v>
                </c:pt>
                <c:pt idx="1243">
                  <c:v>1.0101127999999999</c:v>
                </c:pt>
                <c:pt idx="1244">
                  <c:v>1.0109254999999999</c:v>
                </c:pt>
                <c:pt idx="1245">
                  <c:v>1.0117381000000001</c:v>
                </c:pt>
                <c:pt idx="1246">
                  <c:v>1.0125508000000001</c:v>
                </c:pt>
                <c:pt idx="1247">
                  <c:v>1.0133634</c:v>
                </c:pt>
                <c:pt idx="1248">
                  <c:v>1.014176</c:v>
                </c:pt>
                <c:pt idx="1249">
                  <c:v>1.0149887</c:v>
                </c:pt>
                <c:pt idx="1250">
                  <c:v>1.0158012999999999</c:v>
                </c:pt>
                <c:pt idx="1251">
                  <c:v>1.0166139999999999</c:v>
                </c:pt>
                <c:pt idx="1252">
                  <c:v>1.0174266000000001</c:v>
                </c:pt>
                <c:pt idx="1253">
                  <c:v>1.0182392</c:v>
                </c:pt>
                <c:pt idx="1254">
                  <c:v>1.0190519</c:v>
                </c:pt>
                <c:pt idx="1255">
                  <c:v>1.0198645</c:v>
                </c:pt>
                <c:pt idx="1256">
                  <c:v>1.0206772</c:v>
                </c:pt>
                <c:pt idx="1257">
                  <c:v>1.0214897999999999</c:v>
                </c:pt>
                <c:pt idx="1258">
                  <c:v>1.0223024000000001</c:v>
                </c:pt>
                <c:pt idx="1259">
                  <c:v>1.0231151000000001</c:v>
                </c:pt>
                <c:pt idx="1260">
                  <c:v>1.0239277</c:v>
                </c:pt>
                <c:pt idx="1261">
                  <c:v>1.0247404</c:v>
                </c:pt>
                <c:pt idx="1262">
                  <c:v>1.0255529999999999</c:v>
                </c:pt>
                <c:pt idx="1263">
                  <c:v>1.0263656999999999</c:v>
                </c:pt>
                <c:pt idx="1264">
                  <c:v>1.0271783000000001</c:v>
                </c:pt>
                <c:pt idx="1265">
                  <c:v>1.0279909</c:v>
                </c:pt>
                <c:pt idx="1266">
                  <c:v>1.0288036</c:v>
                </c:pt>
                <c:pt idx="1267">
                  <c:v>1.0296162</c:v>
                </c:pt>
                <c:pt idx="1268">
                  <c:v>1.0304289</c:v>
                </c:pt>
                <c:pt idx="1269">
                  <c:v>1.0312414999999999</c:v>
                </c:pt>
                <c:pt idx="1270">
                  <c:v>1.0320541000000001</c:v>
                </c:pt>
                <c:pt idx="1271">
                  <c:v>1.0328668000000001</c:v>
                </c:pt>
                <c:pt idx="1272">
                  <c:v>1.0336794</c:v>
                </c:pt>
                <c:pt idx="1273">
                  <c:v>1.0344921</c:v>
                </c:pt>
                <c:pt idx="1274">
                  <c:v>1.0353047</c:v>
                </c:pt>
                <c:pt idx="1275">
                  <c:v>1.0361172999999999</c:v>
                </c:pt>
                <c:pt idx="1276">
                  <c:v>1.0369299999999999</c:v>
                </c:pt>
                <c:pt idx="1277">
                  <c:v>1.0377426000000001</c:v>
                </c:pt>
                <c:pt idx="1278">
                  <c:v>1.0385553000000001</c:v>
                </c:pt>
                <c:pt idx="1279">
                  <c:v>1.0393679</c:v>
                </c:pt>
                <c:pt idx="1280">
                  <c:v>1.0401805</c:v>
                </c:pt>
                <c:pt idx="1281">
                  <c:v>1.0409932</c:v>
                </c:pt>
                <c:pt idx="1282">
                  <c:v>1.0418057999999999</c:v>
                </c:pt>
                <c:pt idx="1283">
                  <c:v>1.0426184999999999</c:v>
                </c:pt>
                <c:pt idx="1284">
                  <c:v>1.0434311000000001</c:v>
                </c:pt>
                <c:pt idx="1285">
                  <c:v>1.0442438000000001</c:v>
                </c:pt>
                <c:pt idx="1286">
                  <c:v>1.0450564</c:v>
                </c:pt>
                <c:pt idx="1287">
                  <c:v>1.0458689999999999</c:v>
                </c:pt>
                <c:pt idx="1288">
                  <c:v>1.0466816999999999</c:v>
                </c:pt>
                <c:pt idx="1289">
                  <c:v>1.0474943000000001</c:v>
                </c:pt>
                <c:pt idx="1290">
                  <c:v>1.0483070000000001</c:v>
                </c:pt>
                <c:pt idx="1291">
                  <c:v>1.0491196</c:v>
                </c:pt>
                <c:pt idx="1292">
                  <c:v>1.0499322</c:v>
                </c:pt>
                <c:pt idx="1293">
                  <c:v>1.0507449</c:v>
                </c:pt>
                <c:pt idx="1294">
                  <c:v>1.0515574999999999</c:v>
                </c:pt>
                <c:pt idx="1295">
                  <c:v>1.0523701999999999</c:v>
                </c:pt>
                <c:pt idx="1296">
                  <c:v>1.0531828000000001</c:v>
                </c:pt>
                <c:pt idx="1297">
                  <c:v>1.0539954</c:v>
                </c:pt>
                <c:pt idx="1298">
                  <c:v>1.0548081</c:v>
                </c:pt>
                <c:pt idx="1299">
                  <c:v>1.0556207</c:v>
                </c:pt>
                <c:pt idx="1300">
                  <c:v>1.0564334</c:v>
                </c:pt>
                <c:pt idx="1301">
                  <c:v>1.0572459999999999</c:v>
                </c:pt>
                <c:pt idx="1302">
                  <c:v>1.0580586999999999</c:v>
                </c:pt>
                <c:pt idx="1303">
                  <c:v>1.0588713000000001</c:v>
                </c:pt>
                <c:pt idx="1304">
                  <c:v>1.0596839</c:v>
                </c:pt>
                <c:pt idx="1305">
                  <c:v>1.0604966</c:v>
                </c:pt>
                <c:pt idx="1306">
                  <c:v>1.0613092</c:v>
                </c:pt>
                <c:pt idx="1307">
                  <c:v>1.0621219</c:v>
                </c:pt>
                <c:pt idx="1308">
                  <c:v>1.0629344999999999</c:v>
                </c:pt>
                <c:pt idx="1309">
                  <c:v>1.0637471000000001</c:v>
                </c:pt>
                <c:pt idx="1310">
                  <c:v>1.0645598000000001</c:v>
                </c:pt>
                <c:pt idx="1311">
                  <c:v>1.0653724</c:v>
                </c:pt>
                <c:pt idx="1312">
                  <c:v>1.0661851</c:v>
                </c:pt>
                <c:pt idx="1313">
                  <c:v>1.0669976999999999</c:v>
                </c:pt>
                <c:pt idx="1314">
                  <c:v>1.0678103000000001</c:v>
                </c:pt>
                <c:pt idx="1315">
                  <c:v>1.0686230000000001</c:v>
                </c:pt>
                <c:pt idx="1316">
                  <c:v>1.0694356</c:v>
                </c:pt>
                <c:pt idx="1317">
                  <c:v>1.0702483</c:v>
                </c:pt>
                <c:pt idx="1318">
                  <c:v>1.0710609</c:v>
                </c:pt>
                <c:pt idx="1319">
                  <c:v>1.0718734999999999</c:v>
                </c:pt>
                <c:pt idx="1320">
                  <c:v>1.0726861999999999</c:v>
                </c:pt>
                <c:pt idx="1321">
                  <c:v>1.0734988000000001</c:v>
                </c:pt>
                <c:pt idx="1322">
                  <c:v>1.0743115000000001</c:v>
                </c:pt>
                <c:pt idx="1323">
                  <c:v>1.0751241</c:v>
                </c:pt>
                <c:pt idx="1324">
                  <c:v>1.0759368</c:v>
                </c:pt>
                <c:pt idx="1325">
                  <c:v>1.0767494</c:v>
                </c:pt>
                <c:pt idx="1326">
                  <c:v>1.0775619999999999</c:v>
                </c:pt>
                <c:pt idx="1327">
                  <c:v>1.0783746999999999</c:v>
                </c:pt>
                <c:pt idx="1328">
                  <c:v>1.0791873000000001</c:v>
                </c:pt>
                <c:pt idx="1329">
                  <c:v>1.08</c:v>
                </c:pt>
                <c:pt idx="1330">
                  <c:v>1.0808126</c:v>
                </c:pt>
                <c:pt idx="1331">
                  <c:v>1.0816252</c:v>
                </c:pt>
                <c:pt idx="1332">
                  <c:v>1.0824379</c:v>
                </c:pt>
                <c:pt idx="1333">
                  <c:v>1.0832504999999999</c:v>
                </c:pt>
                <c:pt idx="1334">
                  <c:v>1.0840631999999999</c:v>
                </c:pt>
                <c:pt idx="1335">
                  <c:v>1.0848758000000001</c:v>
                </c:pt>
                <c:pt idx="1336">
                  <c:v>1.0856884</c:v>
                </c:pt>
                <c:pt idx="1337">
                  <c:v>1.0865011</c:v>
                </c:pt>
                <c:pt idx="1338">
                  <c:v>1.0873136999999999</c:v>
                </c:pt>
                <c:pt idx="1339">
                  <c:v>1.0881263999999999</c:v>
                </c:pt>
                <c:pt idx="1340">
                  <c:v>1.0889390000000001</c:v>
                </c:pt>
                <c:pt idx="1341">
                  <c:v>1.0897517000000001</c:v>
                </c:pt>
                <c:pt idx="1342">
                  <c:v>1.0905643</c:v>
                </c:pt>
                <c:pt idx="1343">
                  <c:v>1.0913769</c:v>
                </c:pt>
                <c:pt idx="1344">
                  <c:v>1.0921896</c:v>
                </c:pt>
                <c:pt idx="1345">
                  <c:v>1.0930021999999999</c:v>
                </c:pt>
                <c:pt idx="1346">
                  <c:v>1.0938148999999999</c:v>
                </c:pt>
                <c:pt idx="1347">
                  <c:v>1.0946275000000001</c:v>
                </c:pt>
                <c:pt idx="1348">
                  <c:v>1.0954401</c:v>
                </c:pt>
                <c:pt idx="1349">
                  <c:v>1.0962528</c:v>
                </c:pt>
                <c:pt idx="1350">
                  <c:v>1.0970654</c:v>
                </c:pt>
                <c:pt idx="1351">
                  <c:v>1.0978781</c:v>
                </c:pt>
                <c:pt idx="1352">
                  <c:v>1.0986906999999999</c:v>
                </c:pt>
                <c:pt idx="1353">
                  <c:v>1.0995033000000001</c:v>
                </c:pt>
                <c:pt idx="1354">
                  <c:v>1.1003160000000001</c:v>
                </c:pt>
                <c:pt idx="1355">
                  <c:v>1.1011286</c:v>
                </c:pt>
                <c:pt idx="1356">
                  <c:v>1.1019413</c:v>
                </c:pt>
                <c:pt idx="1357">
                  <c:v>1.1027539</c:v>
                </c:pt>
                <c:pt idx="1358">
                  <c:v>1.1035666</c:v>
                </c:pt>
                <c:pt idx="1359">
                  <c:v>1.1043791999999999</c:v>
                </c:pt>
                <c:pt idx="1360">
                  <c:v>1.1051918000000001</c:v>
                </c:pt>
                <c:pt idx="1361">
                  <c:v>1.1060045000000001</c:v>
                </c:pt>
                <c:pt idx="1362">
                  <c:v>1.1068171</c:v>
                </c:pt>
                <c:pt idx="1363">
                  <c:v>1.1076298</c:v>
                </c:pt>
                <c:pt idx="1364">
                  <c:v>1.1084423999999999</c:v>
                </c:pt>
                <c:pt idx="1365">
                  <c:v>1.1092550000000001</c:v>
                </c:pt>
                <c:pt idx="1366">
                  <c:v>1.1100677000000001</c:v>
                </c:pt>
                <c:pt idx="1367">
                  <c:v>1.1108803</c:v>
                </c:pt>
                <c:pt idx="1368">
                  <c:v>1.111693</c:v>
                </c:pt>
                <c:pt idx="1369">
                  <c:v>1.1125056</c:v>
                </c:pt>
                <c:pt idx="1370">
                  <c:v>1.1133181999999999</c:v>
                </c:pt>
                <c:pt idx="1371">
                  <c:v>1.1141308999999999</c:v>
                </c:pt>
                <c:pt idx="1372">
                  <c:v>1.1149435000000001</c:v>
                </c:pt>
                <c:pt idx="1373">
                  <c:v>1.1157562000000001</c:v>
                </c:pt>
                <c:pt idx="1374">
                  <c:v>1.1165688</c:v>
                </c:pt>
                <c:pt idx="1375">
                  <c:v>1.1173814</c:v>
                </c:pt>
                <c:pt idx="1376">
                  <c:v>1.1181941</c:v>
                </c:pt>
                <c:pt idx="1377">
                  <c:v>1.1190066999999999</c:v>
                </c:pt>
                <c:pt idx="1378">
                  <c:v>1.1198193999999999</c:v>
                </c:pt>
                <c:pt idx="1379">
                  <c:v>1.1206320000000001</c:v>
                </c:pt>
                <c:pt idx="1380">
                  <c:v>1.1214447000000001</c:v>
                </c:pt>
                <c:pt idx="1381">
                  <c:v>1.1222573</c:v>
                </c:pt>
                <c:pt idx="1382">
                  <c:v>1.1230699</c:v>
                </c:pt>
                <c:pt idx="1383">
                  <c:v>1.1238826</c:v>
                </c:pt>
                <c:pt idx="1384">
                  <c:v>1.1246951999999999</c:v>
                </c:pt>
                <c:pt idx="1385">
                  <c:v>1.1255078999999999</c:v>
                </c:pt>
                <c:pt idx="1386">
                  <c:v>1.1263205000000001</c:v>
                </c:pt>
                <c:pt idx="1387">
                  <c:v>1.1271331</c:v>
                </c:pt>
                <c:pt idx="1388">
                  <c:v>1.1279458</c:v>
                </c:pt>
                <c:pt idx="1389">
                  <c:v>1.1287583999999999</c:v>
                </c:pt>
                <c:pt idx="1390">
                  <c:v>1.1295710999999999</c:v>
                </c:pt>
                <c:pt idx="1391">
                  <c:v>1.1303837000000001</c:v>
                </c:pt>
                <c:pt idx="1392">
                  <c:v>1.1311963</c:v>
                </c:pt>
                <c:pt idx="1393">
                  <c:v>1.132009</c:v>
                </c:pt>
                <c:pt idx="1394">
                  <c:v>1.1328216</c:v>
                </c:pt>
                <c:pt idx="1395">
                  <c:v>1.1336343</c:v>
                </c:pt>
                <c:pt idx="1396">
                  <c:v>1.1344468999999999</c:v>
                </c:pt>
                <c:pt idx="1397">
                  <c:v>1.1352595999999999</c:v>
                </c:pt>
                <c:pt idx="1398">
                  <c:v>1.1360722000000001</c:v>
                </c:pt>
                <c:pt idx="1399">
                  <c:v>1.1368848</c:v>
                </c:pt>
                <c:pt idx="1400">
                  <c:v>1.1376975</c:v>
                </c:pt>
                <c:pt idx="1401">
                  <c:v>1.1385101</c:v>
                </c:pt>
                <c:pt idx="1402">
                  <c:v>1.1393228</c:v>
                </c:pt>
                <c:pt idx="1403">
                  <c:v>1.1401353999999999</c:v>
                </c:pt>
                <c:pt idx="1404">
                  <c:v>1.1409480000000001</c:v>
                </c:pt>
                <c:pt idx="1405">
                  <c:v>1.1417607000000001</c:v>
                </c:pt>
                <c:pt idx="1406">
                  <c:v>1.1425733</c:v>
                </c:pt>
                <c:pt idx="1407">
                  <c:v>1.143386</c:v>
                </c:pt>
                <c:pt idx="1408">
                  <c:v>1.1441986</c:v>
                </c:pt>
                <c:pt idx="1409">
                  <c:v>1.1450111999999999</c:v>
                </c:pt>
                <c:pt idx="1410">
                  <c:v>1.1458238999999999</c:v>
                </c:pt>
                <c:pt idx="1411">
                  <c:v>1.1466365000000001</c:v>
                </c:pt>
                <c:pt idx="1412">
                  <c:v>1.1474492000000001</c:v>
                </c:pt>
                <c:pt idx="1413">
                  <c:v>1.1482618</c:v>
                </c:pt>
                <c:pt idx="1414">
                  <c:v>1.1490743999999999</c:v>
                </c:pt>
                <c:pt idx="1415">
                  <c:v>1.1498870999999999</c:v>
                </c:pt>
                <c:pt idx="1416">
                  <c:v>1.1506997000000001</c:v>
                </c:pt>
                <c:pt idx="1417">
                  <c:v>1.1515124000000001</c:v>
                </c:pt>
                <c:pt idx="1418">
                  <c:v>1.152325</c:v>
                </c:pt>
                <c:pt idx="1419">
                  <c:v>1.1531377</c:v>
                </c:pt>
                <c:pt idx="1420">
                  <c:v>1.1539503</c:v>
                </c:pt>
                <c:pt idx="1421">
                  <c:v>1.1547628999999999</c:v>
                </c:pt>
                <c:pt idx="1422">
                  <c:v>1.1555755999999999</c:v>
                </c:pt>
                <c:pt idx="1423">
                  <c:v>1.1563882000000001</c:v>
                </c:pt>
                <c:pt idx="1424">
                  <c:v>1.1572009000000001</c:v>
                </c:pt>
                <c:pt idx="1425">
                  <c:v>1.1580135</c:v>
                </c:pt>
                <c:pt idx="1426">
                  <c:v>1.1588261</c:v>
                </c:pt>
                <c:pt idx="1427">
                  <c:v>1.1596388</c:v>
                </c:pt>
                <c:pt idx="1428">
                  <c:v>1.1604513999999999</c:v>
                </c:pt>
                <c:pt idx="1429">
                  <c:v>1.1612640999999999</c:v>
                </c:pt>
                <c:pt idx="1430">
                  <c:v>1.1620767000000001</c:v>
                </c:pt>
                <c:pt idx="1431">
                  <c:v>1.1628893</c:v>
                </c:pt>
                <c:pt idx="1432">
                  <c:v>1.163702</c:v>
                </c:pt>
                <c:pt idx="1433">
                  <c:v>1.1645146</c:v>
                </c:pt>
                <c:pt idx="1434">
                  <c:v>1.1653273</c:v>
                </c:pt>
                <c:pt idx="1435">
                  <c:v>1.1661398999999999</c:v>
                </c:pt>
                <c:pt idx="1436">
                  <c:v>1.1669525999999999</c:v>
                </c:pt>
                <c:pt idx="1437">
                  <c:v>1.1677652000000001</c:v>
                </c:pt>
                <c:pt idx="1438">
                  <c:v>1.1685778</c:v>
                </c:pt>
                <c:pt idx="1439">
                  <c:v>1.1693905</c:v>
                </c:pt>
                <c:pt idx="1440">
                  <c:v>1.1702030999999999</c:v>
                </c:pt>
                <c:pt idx="1441">
                  <c:v>1.1710157999999999</c:v>
                </c:pt>
                <c:pt idx="1442">
                  <c:v>1.1718284000000001</c:v>
                </c:pt>
                <c:pt idx="1443">
                  <c:v>1.172641</c:v>
                </c:pt>
                <c:pt idx="1444">
                  <c:v>1.1734537</c:v>
                </c:pt>
                <c:pt idx="1445">
                  <c:v>1.1742663</c:v>
                </c:pt>
                <c:pt idx="1446">
                  <c:v>1.175079</c:v>
                </c:pt>
                <c:pt idx="1447">
                  <c:v>1.1758915999999999</c:v>
                </c:pt>
                <c:pt idx="1448">
                  <c:v>1.1767042000000001</c:v>
                </c:pt>
                <c:pt idx="1449">
                  <c:v>1.1775169000000001</c:v>
                </c:pt>
                <c:pt idx="1450">
                  <c:v>1.1783295</c:v>
                </c:pt>
                <c:pt idx="1451">
                  <c:v>1.1791422</c:v>
                </c:pt>
                <c:pt idx="1452">
                  <c:v>1.1799548</c:v>
                </c:pt>
                <c:pt idx="1453">
                  <c:v>1.1807675</c:v>
                </c:pt>
                <c:pt idx="1454">
                  <c:v>1.1815800999999999</c:v>
                </c:pt>
                <c:pt idx="1455">
                  <c:v>1.1823927000000001</c:v>
                </c:pt>
                <c:pt idx="1456">
                  <c:v>1.1832054000000001</c:v>
                </c:pt>
                <c:pt idx="1457">
                  <c:v>1.184018</c:v>
                </c:pt>
                <c:pt idx="1458">
                  <c:v>1.1848307</c:v>
                </c:pt>
                <c:pt idx="1459">
                  <c:v>1.1856433</c:v>
                </c:pt>
                <c:pt idx="1460">
                  <c:v>1.1864558999999999</c:v>
                </c:pt>
                <c:pt idx="1461">
                  <c:v>1.1872685999999999</c:v>
                </c:pt>
                <c:pt idx="1462">
                  <c:v>1.1880812000000001</c:v>
                </c:pt>
                <c:pt idx="1463">
                  <c:v>1.1888939000000001</c:v>
                </c:pt>
                <c:pt idx="1464">
                  <c:v>1.1897065</c:v>
                </c:pt>
                <c:pt idx="1465">
                  <c:v>1.1905190999999999</c:v>
                </c:pt>
                <c:pt idx="1466">
                  <c:v>1.1913317999999999</c:v>
                </c:pt>
                <c:pt idx="1467">
                  <c:v>1.1921444000000001</c:v>
                </c:pt>
                <c:pt idx="1468">
                  <c:v>1.1929571000000001</c:v>
                </c:pt>
                <c:pt idx="1469">
                  <c:v>1.1937697</c:v>
                </c:pt>
                <c:pt idx="1470">
                  <c:v>1.1945823</c:v>
                </c:pt>
                <c:pt idx="1471">
                  <c:v>1.195395</c:v>
                </c:pt>
                <c:pt idx="1472">
                  <c:v>1.1962075999999999</c:v>
                </c:pt>
                <c:pt idx="1473">
                  <c:v>1.1970202999999999</c:v>
                </c:pt>
                <c:pt idx="1474">
                  <c:v>1.1978329000000001</c:v>
                </c:pt>
                <c:pt idx="1475">
                  <c:v>1.1986456000000001</c:v>
                </c:pt>
                <c:pt idx="1476">
                  <c:v>1.1994582</c:v>
                </c:pt>
                <c:pt idx="1477">
                  <c:v>1.2002708</c:v>
                </c:pt>
                <c:pt idx="1478">
                  <c:v>1.2010835</c:v>
                </c:pt>
                <c:pt idx="1479">
                  <c:v>1.2018960999999999</c:v>
                </c:pt>
                <c:pt idx="1480">
                  <c:v>1.2027087999999999</c:v>
                </c:pt>
                <c:pt idx="1481">
                  <c:v>1.2035214000000001</c:v>
                </c:pt>
                <c:pt idx="1482">
                  <c:v>1.204334</c:v>
                </c:pt>
                <c:pt idx="1483">
                  <c:v>1.2051467</c:v>
                </c:pt>
                <c:pt idx="1484">
                  <c:v>1.2059593</c:v>
                </c:pt>
                <c:pt idx="1485">
                  <c:v>1.206772</c:v>
                </c:pt>
                <c:pt idx="1486">
                  <c:v>1.2075845999999999</c:v>
                </c:pt>
                <c:pt idx="1487">
                  <c:v>1.2083972000000001</c:v>
                </c:pt>
                <c:pt idx="1488">
                  <c:v>1.2092099000000001</c:v>
                </c:pt>
                <c:pt idx="1489">
                  <c:v>1.2100225</c:v>
                </c:pt>
                <c:pt idx="1490">
                  <c:v>1.2108352</c:v>
                </c:pt>
                <c:pt idx="1491">
                  <c:v>1.2116477999999999</c:v>
                </c:pt>
                <c:pt idx="1492">
                  <c:v>1.2124604999999999</c:v>
                </c:pt>
                <c:pt idx="1493">
                  <c:v>1.2132731000000001</c:v>
                </c:pt>
                <c:pt idx="1494">
                  <c:v>1.2140857</c:v>
                </c:pt>
                <c:pt idx="1495">
                  <c:v>1.2148984</c:v>
                </c:pt>
                <c:pt idx="1496">
                  <c:v>1.215711</c:v>
                </c:pt>
                <c:pt idx="1497">
                  <c:v>1.2165237</c:v>
                </c:pt>
                <c:pt idx="1498">
                  <c:v>1.2173362999999999</c:v>
                </c:pt>
                <c:pt idx="1499">
                  <c:v>1.2181489000000001</c:v>
                </c:pt>
                <c:pt idx="1500">
                  <c:v>1.2189616000000001</c:v>
                </c:pt>
                <c:pt idx="1501">
                  <c:v>1.2197742</c:v>
                </c:pt>
                <c:pt idx="1502">
                  <c:v>1.2205869</c:v>
                </c:pt>
                <c:pt idx="1503">
                  <c:v>1.2213995</c:v>
                </c:pt>
                <c:pt idx="1504">
                  <c:v>1.2222120999999999</c:v>
                </c:pt>
                <c:pt idx="1505">
                  <c:v>1.2230247999999999</c:v>
                </c:pt>
                <c:pt idx="1506">
                  <c:v>1.2238374000000001</c:v>
                </c:pt>
                <c:pt idx="1507">
                  <c:v>1.2246501000000001</c:v>
                </c:pt>
                <c:pt idx="1508">
                  <c:v>1.2254627</c:v>
                </c:pt>
                <c:pt idx="1509">
                  <c:v>1.2262754</c:v>
                </c:pt>
                <c:pt idx="1510">
                  <c:v>1.227088</c:v>
                </c:pt>
                <c:pt idx="1511">
                  <c:v>1.2279005999999999</c:v>
                </c:pt>
                <c:pt idx="1512">
                  <c:v>1.2287132999999999</c:v>
                </c:pt>
                <c:pt idx="1513">
                  <c:v>1.2295259000000001</c:v>
                </c:pt>
                <c:pt idx="1514">
                  <c:v>1.2303386000000001</c:v>
                </c:pt>
                <c:pt idx="1515">
                  <c:v>1.2311512</c:v>
                </c:pt>
                <c:pt idx="1516">
                  <c:v>1.2319637999999999</c:v>
                </c:pt>
                <c:pt idx="1517">
                  <c:v>1.2327764999999999</c:v>
                </c:pt>
                <c:pt idx="1518">
                  <c:v>1.2335891000000001</c:v>
                </c:pt>
                <c:pt idx="1519">
                  <c:v>1.2344018000000001</c:v>
                </c:pt>
                <c:pt idx="1520">
                  <c:v>1.2352144</c:v>
                </c:pt>
                <c:pt idx="1521">
                  <c:v>1.236027</c:v>
                </c:pt>
                <c:pt idx="1522">
                  <c:v>1.2368397</c:v>
                </c:pt>
                <c:pt idx="1523">
                  <c:v>1.2376522999999999</c:v>
                </c:pt>
                <c:pt idx="1524">
                  <c:v>1.2384649999999999</c:v>
                </c:pt>
                <c:pt idx="1525">
                  <c:v>1.2392776000000001</c:v>
                </c:pt>
                <c:pt idx="1526">
                  <c:v>1.2400902</c:v>
                </c:pt>
                <c:pt idx="1527">
                  <c:v>1.2409029</c:v>
                </c:pt>
                <c:pt idx="1528">
                  <c:v>1.2417155</c:v>
                </c:pt>
                <c:pt idx="1529">
                  <c:v>1.2425282</c:v>
                </c:pt>
                <c:pt idx="1530">
                  <c:v>1.2433407999999999</c:v>
                </c:pt>
                <c:pt idx="1531">
                  <c:v>1.2441534999999999</c:v>
                </c:pt>
                <c:pt idx="1532">
                  <c:v>1.2449661000000001</c:v>
                </c:pt>
                <c:pt idx="1533">
                  <c:v>1.2457787</c:v>
                </c:pt>
                <c:pt idx="1534">
                  <c:v>1.2465914</c:v>
                </c:pt>
                <c:pt idx="1535">
                  <c:v>1.247404</c:v>
                </c:pt>
                <c:pt idx="1536">
                  <c:v>1.2482167</c:v>
                </c:pt>
                <c:pt idx="1537">
                  <c:v>1.2490292999999999</c:v>
                </c:pt>
                <c:pt idx="1538">
                  <c:v>1.2498419000000001</c:v>
                </c:pt>
                <c:pt idx="1539">
                  <c:v>1.2506546000000001</c:v>
                </c:pt>
                <c:pt idx="1540">
                  <c:v>1.2514672</c:v>
                </c:pt>
                <c:pt idx="1541">
                  <c:v>1.2522799</c:v>
                </c:pt>
                <c:pt idx="1542">
                  <c:v>1.2530924999999999</c:v>
                </c:pt>
                <c:pt idx="1543">
                  <c:v>1.2539051000000001</c:v>
                </c:pt>
                <c:pt idx="1544">
                  <c:v>1.2547178000000001</c:v>
                </c:pt>
                <c:pt idx="1545">
                  <c:v>1.2555304</c:v>
                </c:pt>
                <c:pt idx="1546">
                  <c:v>1.2563431</c:v>
                </c:pt>
                <c:pt idx="1547">
                  <c:v>1.2571557</c:v>
                </c:pt>
                <c:pt idx="1548">
                  <c:v>1.2579684</c:v>
                </c:pt>
                <c:pt idx="1549">
                  <c:v>1.2587809999999999</c:v>
                </c:pt>
                <c:pt idx="1550">
                  <c:v>1.2595936000000001</c:v>
                </c:pt>
                <c:pt idx="1551">
                  <c:v>1.2604063000000001</c:v>
                </c:pt>
                <c:pt idx="1552">
                  <c:v>1.2612189</c:v>
                </c:pt>
                <c:pt idx="1553">
                  <c:v>1.2620316</c:v>
                </c:pt>
                <c:pt idx="1554">
                  <c:v>1.2628442</c:v>
                </c:pt>
                <c:pt idx="1555">
                  <c:v>1.2636567999999999</c:v>
                </c:pt>
                <c:pt idx="1556">
                  <c:v>1.2644694999999999</c:v>
                </c:pt>
                <c:pt idx="1557">
                  <c:v>1.2652821000000001</c:v>
                </c:pt>
                <c:pt idx="1558">
                  <c:v>1.2660948000000001</c:v>
                </c:pt>
                <c:pt idx="1559">
                  <c:v>1.2669074</c:v>
                </c:pt>
                <c:pt idx="1560">
                  <c:v>1.26772</c:v>
                </c:pt>
                <c:pt idx="1561">
                  <c:v>1.2685327</c:v>
                </c:pt>
                <c:pt idx="1562">
                  <c:v>1.2693452999999999</c:v>
                </c:pt>
                <c:pt idx="1563">
                  <c:v>1.2701579999999999</c:v>
                </c:pt>
                <c:pt idx="1564">
                  <c:v>1.2709706000000001</c:v>
                </c:pt>
                <c:pt idx="1565">
                  <c:v>1.2717832</c:v>
                </c:pt>
                <c:pt idx="1566">
                  <c:v>1.2725959</c:v>
                </c:pt>
                <c:pt idx="1567">
                  <c:v>1.2734084999999999</c:v>
                </c:pt>
                <c:pt idx="1568">
                  <c:v>1.2742211999999999</c:v>
                </c:pt>
                <c:pt idx="1569">
                  <c:v>1.2750338000000001</c:v>
                </c:pt>
                <c:pt idx="1570">
                  <c:v>1.2758465000000001</c:v>
                </c:pt>
                <c:pt idx="1571">
                  <c:v>1.2766591</c:v>
                </c:pt>
                <c:pt idx="1572">
                  <c:v>1.2774717</c:v>
                </c:pt>
                <c:pt idx="1573">
                  <c:v>1.2782844</c:v>
                </c:pt>
                <c:pt idx="1574">
                  <c:v>1.2790969999999999</c:v>
                </c:pt>
                <c:pt idx="1575">
                  <c:v>1.2799096999999999</c:v>
                </c:pt>
                <c:pt idx="1576">
                  <c:v>1.2807223000000001</c:v>
                </c:pt>
                <c:pt idx="1577">
                  <c:v>1.2815349</c:v>
                </c:pt>
                <c:pt idx="1578">
                  <c:v>1.2823476</c:v>
                </c:pt>
                <c:pt idx="1579">
                  <c:v>1.2831602</c:v>
                </c:pt>
                <c:pt idx="1580">
                  <c:v>1.2839729</c:v>
                </c:pt>
                <c:pt idx="1581">
                  <c:v>1.2847854999999999</c:v>
                </c:pt>
                <c:pt idx="1582">
                  <c:v>1.2855981000000001</c:v>
                </c:pt>
                <c:pt idx="1583">
                  <c:v>1.2864108000000001</c:v>
                </c:pt>
                <c:pt idx="1584">
                  <c:v>1.2872234</c:v>
                </c:pt>
                <c:pt idx="1585">
                  <c:v>1.2880361</c:v>
                </c:pt>
                <c:pt idx="1586">
                  <c:v>1.2888487</c:v>
                </c:pt>
                <c:pt idx="1587">
                  <c:v>1.2896614</c:v>
                </c:pt>
                <c:pt idx="1588">
                  <c:v>1.2904739999999999</c:v>
                </c:pt>
                <c:pt idx="1589">
                  <c:v>1.2912866000000001</c:v>
                </c:pt>
                <c:pt idx="1590">
                  <c:v>1.2920993000000001</c:v>
                </c:pt>
                <c:pt idx="1591">
                  <c:v>1.2929119</c:v>
                </c:pt>
                <c:pt idx="1592">
                  <c:v>1.2937246</c:v>
                </c:pt>
                <c:pt idx="1593">
                  <c:v>1.2945371999999999</c:v>
                </c:pt>
                <c:pt idx="1594">
                  <c:v>1.2953498000000001</c:v>
                </c:pt>
                <c:pt idx="1595">
                  <c:v>1.2961625000000001</c:v>
                </c:pt>
                <c:pt idx="1596">
                  <c:v>1.2969751</c:v>
                </c:pt>
                <c:pt idx="1597">
                  <c:v>1.2977878</c:v>
                </c:pt>
                <c:pt idx="1598">
                  <c:v>1.2986004</c:v>
                </c:pt>
                <c:pt idx="1599">
                  <c:v>1.2994129999999999</c:v>
                </c:pt>
                <c:pt idx="1600">
                  <c:v>1.3002256999999999</c:v>
                </c:pt>
                <c:pt idx="1601">
                  <c:v>1.3010383000000001</c:v>
                </c:pt>
                <c:pt idx="1602">
                  <c:v>1.3018510000000001</c:v>
                </c:pt>
                <c:pt idx="1603">
                  <c:v>1.3026636</c:v>
                </c:pt>
                <c:pt idx="1604">
                  <c:v>1.3034763</c:v>
                </c:pt>
                <c:pt idx="1605">
                  <c:v>1.3042889</c:v>
                </c:pt>
                <c:pt idx="1606">
                  <c:v>1.3051014999999999</c:v>
                </c:pt>
                <c:pt idx="1607">
                  <c:v>1.3059141999999999</c:v>
                </c:pt>
                <c:pt idx="1608">
                  <c:v>1.3067268000000001</c:v>
                </c:pt>
                <c:pt idx="1609">
                  <c:v>1.3075395000000001</c:v>
                </c:pt>
                <c:pt idx="1610">
                  <c:v>1.3083521</c:v>
                </c:pt>
                <c:pt idx="1611">
                  <c:v>1.3091647</c:v>
                </c:pt>
                <c:pt idx="1612">
                  <c:v>1.3099774</c:v>
                </c:pt>
                <c:pt idx="1613">
                  <c:v>1.3107899999999999</c:v>
                </c:pt>
                <c:pt idx="1614">
                  <c:v>1.3116026999999999</c:v>
                </c:pt>
                <c:pt idx="1615">
                  <c:v>1.3124153000000001</c:v>
                </c:pt>
                <c:pt idx="1616">
                  <c:v>1.3132279</c:v>
                </c:pt>
                <c:pt idx="1617">
                  <c:v>1.3140406</c:v>
                </c:pt>
                <c:pt idx="1618">
                  <c:v>1.3148531999999999</c:v>
                </c:pt>
                <c:pt idx="1619">
                  <c:v>1.3156658999999999</c:v>
                </c:pt>
                <c:pt idx="1620">
                  <c:v>1.3164785000000001</c:v>
                </c:pt>
                <c:pt idx="1621">
                  <c:v>1.3172911</c:v>
                </c:pt>
                <c:pt idx="1622">
                  <c:v>1.3181038</c:v>
                </c:pt>
                <c:pt idx="1623">
                  <c:v>1.3189164</c:v>
                </c:pt>
                <c:pt idx="1624">
                  <c:v>1.3197291</c:v>
                </c:pt>
                <c:pt idx="1625">
                  <c:v>1.3205416999999999</c:v>
                </c:pt>
                <c:pt idx="1626">
                  <c:v>1.3213543999999999</c:v>
                </c:pt>
                <c:pt idx="1627">
                  <c:v>1.3221670000000001</c:v>
                </c:pt>
                <c:pt idx="1628">
                  <c:v>1.3229796</c:v>
                </c:pt>
                <c:pt idx="1629">
                  <c:v>1.3237923</c:v>
                </c:pt>
                <c:pt idx="1630">
                  <c:v>1.3246049</c:v>
                </c:pt>
                <c:pt idx="1631">
                  <c:v>1.3254176</c:v>
                </c:pt>
                <c:pt idx="1632">
                  <c:v>1.3262301999999999</c:v>
                </c:pt>
                <c:pt idx="1633">
                  <c:v>1.3270428000000001</c:v>
                </c:pt>
                <c:pt idx="1634">
                  <c:v>1.3278555000000001</c:v>
                </c:pt>
                <c:pt idx="1635">
                  <c:v>1.3286681</c:v>
                </c:pt>
                <c:pt idx="1636">
                  <c:v>1.3294808</c:v>
                </c:pt>
                <c:pt idx="1637">
                  <c:v>1.3302934</c:v>
                </c:pt>
                <c:pt idx="1638">
                  <c:v>1.3311059999999999</c:v>
                </c:pt>
                <c:pt idx="1639">
                  <c:v>1.3319186999999999</c:v>
                </c:pt>
                <c:pt idx="1640">
                  <c:v>1.3327313000000001</c:v>
                </c:pt>
                <c:pt idx="1641">
                  <c:v>1.3335440000000001</c:v>
                </c:pt>
                <c:pt idx="1642">
                  <c:v>1.3343566</c:v>
                </c:pt>
                <c:pt idx="1643">
                  <c:v>1.3351693</c:v>
                </c:pt>
                <c:pt idx="1644">
                  <c:v>1.3359818999999999</c:v>
                </c:pt>
                <c:pt idx="1645">
                  <c:v>1.3367945000000001</c:v>
                </c:pt>
                <c:pt idx="1646">
                  <c:v>1.3376072000000001</c:v>
                </c:pt>
                <c:pt idx="1647">
                  <c:v>1.3384198</c:v>
                </c:pt>
                <c:pt idx="1648">
                  <c:v>1.3392325</c:v>
                </c:pt>
                <c:pt idx="1649">
                  <c:v>1.3400451</c:v>
                </c:pt>
                <c:pt idx="1650">
                  <c:v>1.3408576999999999</c:v>
                </c:pt>
                <c:pt idx="1651">
                  <c:v>1.3416703999999999</c:v>
                </c:pt>
                <c:pt idx="1652">
                  <c:v>1.3424830000000001</c:v>
                </c:pt>
                <c:pt idx="1653">
                  <c:v>1.3432957000000001</c:v>
                </c:pt>
                <c:pt idx="1654">
                  <c:v>1.3441083</c:v>
                </c:pt>
                <c:pt idx="1655">
                  <c:v>1.3449209</c:v>
                </c:pt>
                <c:pt idx="1656">
                  <c:v>1.3457336</c:v>
                </c:pt>
                <c:pt idx="1657">
                  <c:v>1.3465461999999999</c:v>
                </c:pt>
                <c:pt idx="1658">
                  <c:v>1.3473588999999999</c:v>
                </c:pt>
                <c:pt idx="1659">
                  <c:v>1.3481715000000001</c:v>
                </c:pt>
                <c:pt idx="1660">
                  <c:v>1.3489841</c:v>
                </c:pt>
                <c:pt idx="1661">
                  <c:v>1.3497968</c:v>
                </c:pt>
                <c:pt idx="1662">
                  <c:v>1.3506094</c:v>
                </c:pt>
                <c:pt idx="1663">
                  <c:v>1.3514221</c:v>
                </c:pt>
                <c:pt idx="1664">
                  <c:v>1.3522346999999999</c:v>
                </c:pt>
                <c:pt idx="1665">
                  <c:v>1.3530473999999999</c:v>
                </c:pt>
                <c:pt idx="1666">
                  <c:v>1.3538600000000001</c:v>
                </c:pt>
                <c:pt idx="1667">
                  <c:v>1.3546726</c:v>
                </c:pt>
                <c:pt idx="1668">
                  <c:v>1.3554853</c:v>
                </c:pt>
                <c:pt idx="1669">
                  <c:v>1.3562978999999999</c:v>
                </c:pt>
                <c:pt idx="1670">
                  <c:v>1.3571105999999999</c:v>
                </c:pt>
                <c:pt idx="1671">
                  <c:v>1.3579232000000001</c:v>
                </c:pt>
                <c:pt idx="1672">
                  <c:v>1.3587358</c:v>
                </c:pt>
                <c:pt idx="1673">
                  <c:v>1.3595485</c:v>
                </c:pt>
                <c:pt idx="1674">
                  <c:v>1.3603611</c:v>
                </c:pt>
                <c:pt idx="1675">
                  <c:v>1.3611738</c:v>
                </c:pt>
                <c:pt idx="1676">
                  <c:v>1.3619863999999999</c:v>
                </c:pt>
                <c:pt idx="1677">
                  <c:v>1.3627990000000001</c:v>
                </c:pt>
                <c:pt idx="1678">
                  <c:v>1.3636117000000001</c:v>
                </c:pt>
                <c:pt idx="1679">
                  <c:v>1.3644243</c:v>
                </c:pt>
                <c:pt idx="1680">
                  <c:v>1.365237</c:v>
                </c:pt>
                <c:pt idx="1681">
                  <c:v>1.3660496</c:v>
                </c:pt>
                <c:pt idx="1682">
                  <c:v>1.3668623</c:v>
                </c:pt>
                <c:pt idx="1683">
                  <c:v>1.3676748999999999</c:v>
                </c:pt>
                <c:pt idx="1684">
                  <c:v>1.3684875000000001</c:v>
                </c:pt>
                <c:pt idx="1685">
                  <c:v>1.3693002000000001</c:v>
                </c:pt>
                <c:pt idx="1686">
                  <c:v>1.3701128</c:v>
                </c:pt>
                <c:pt idx="1687">
                  <c:v>1.3709255</c:v>
                </c:pt>
                <c:pt idx="1688">
                  <c:v>1.3717381</c:v>
                </c:pt>
                <c:pt idx="1689">
                  <c:v>1.3725506999999999</c:v>
                </c:pt>
                <c:pt idx="1690">
                  <c:v>1.3733633999999999</c:v>
                </c:pt>
                <c:pt idx="1691">
                  <c:v>1.3741760000000001</c:v>
                </c:pt>
                <c:pt idx="1692">
                  <c:v>1.3749887000000001</c:v>
                </c:pt>
                <c:pt idx="1693">
                  <c:v>1.3758013</c:v>
                </c:pt>
                <c:pt idx="1694">
                  <c:v>1.3766138999999999</c:v>
                </c:pt>
                <c:pt idx="1695">
                  <c:v>1.3774265999999999</c:v>
                </c:pt>
                <c:pt idx="1696">
                  <c:v>1.3782392000000001</c:v>
                </c:pt>
                <c:pt idx="1697">
                  <c:v>1.3790519000000001</c:v>
                </c:pt>
                <c:pt idx="1698">
                  <c:v>1.3798645</c:v>
                </c:pt>
                <c:pt idx="1699">
                  <c:v>1.3806772</c:v>
                </c:pt>
                <c:pt idx="1700">
                  <c:v>1.3814898</c:v>
                </c:pt>
                <c:pt idx="1701">
                  <c:v>1.3823023999999999</c:v>
                </c:pt>
                <c:pt idx="1702">
                  <c:v>1.3831150999999999</c:v>
                </c:pt>
                <c:pt idx="1703">
                  <c:v>1.3839277000000001</c:v>
                </c:pt>
                <c:pt idx="1704">
                  <c:v>1.3847404000000001</c:v>
                </c:pt>
                <c:pt idx="1705">
                  <c:v>1.385553</c:v>
                </c:pt>
                <c:pt idx="1706">
                  <c:v>1.3863656</c:v>
                </c:pt>
                <c:pt idx="1707">
                  <c:v>1.3871783</c:v>
                </c:pt>
                <c:pt idx="1708">
                  <c:v>1.3879908999999999</c:v>
                </c:pt>
                <c:pt idx="1709">
                  <c:v>1.3888035999999999</c:v>
                </c:pt>
                <c:pt idx="1710">
                  <c:v>1.3896162000000001</c:v>
                </c:pt>
                <c:pt idx="1711">
                  <c:v>1.3904288</c:v>
                </c:pt>
                <c:pt idx="1712">
                  <c:v>1.3912415</c:v>
                </c:pt>
                <c:pt idx="1713">
                  <c:v>1.3920541</c:v>
                </c:pt>
                <c:pt idx="1714">
                  <c:v>1.3928668</c:v>
                </c:pt>
                <c:pt idx="1715">
                  <c:v>1.3936793999999999</c:v>
                </c:pt>
                <c:pt idx="1716">
                  <c:v>1.3944920000000001</c:v>
                </c:pt>
                <c:pt idx="1717">
                  <c:v>1.3953047000000001</c:v>
                </c:pt>
                <c:pt idx="1718">
                  <c:v>1.3961173</c:v>
                </c:pt>
                <c:pt idx="1719">
                  <c:v>1.39693</c:v>
                </c:pt>
                <c:pt idx="1720">
                  <c:v>1.3977425999999999</c:v>
                </c:pt>
                <c:pt idx="1721">
                  <c:v>1.3985552999999999</c:v>
                </c:pt>
                <c:pt idx="1722">
                  <c:v>1.3993679000000001</c:v>
                </c:pt>
                <c:pt idx="1723">
                  <c:v>1.4001805000000001</c:v>
                </c:pt>
                <c:pt idx="1724">
                  <c:v>1.4009932</c:v>
                </c:pt>
                <c:pt idx="1725">
                  <c:v>1.4018058</c:v>
                </c:pt>
                <c:pt idx="1726">
                  <c:v>1.4026185</c:v>
                </c:pt>
                <c:pt idx="1727">
                  <c:v>1.4034310999999999</c:v>
                </c:pt>
                <c:pt idx="1728">
                  <c:v>1.4042437000000001</c:v>
                </c:pt>
                <c:pt idx="1729">
                  <c:v>1.4050564000000001</c:v>
                </c:pt>
                <c:pt idx="1730">
                  <c:v>1.405869</c:v>
                </c:pt>
                <c:pt idx="1731">
                  <c:v>1.4066817</c:v>
                </c:pt>
                <c:pt idx="1732">
                  <c:v>1.4074943</c:v>
                </c:pt>
                <c:pt idx="1733">
                  <c:v>1.4083068999999999</c:v>
                </c:pt>
                <c:pt idx="1734">
                  <c:v>1.4091195999999999</c:v>
                </c:pt>
                <c:pt idx="1735">
                  <c:v>1.4099322000000001</c:v>
                </c:pt>
                <c:pt idx="1736">
                  <c:v>1.4107449000000001</c:v>
                </c:pt>
                <c:pt idx="1737">
                  <c:v>1.4115575</c:v>
                </c:pt>
                <c:pt idx="1738">
                  <c:v>1.4123702</c:v>
                </c:pt>
                <c:pt idx="1739">
                  <c:v>1.4131828</c:v>
                </c:pt>
                <c:pt idx="1740">
                  <c:v>1.4139953999999999</c:v>
                </c:pt>
                <c:pt idx="1741">
                  <c:v>1.4148080999999999</c:v>
                </c:pt>
                <c:pt idx="1742">
                  <c:v>1.4156207000000001</c:v>
                </c:pt>
                <c:pt idx="1743">
                  <c:v>1.4164334000000001</c:v>
                </c:pt>
                <c:pt idx="1744">
                  <c:v>1.417246</c:v>
                </c:pt>
                <c:pt idx="1745">
                  <c:v>1.4180585999999999</c:v>
                </c:pt>
                <c:pt idx="1746">
                  <c:v>1.4188712999999999</c:v>
                </c:pt>
                <c:pt idx="1747">
                  <c:v>1.4196839000000001</c:v>
                </c:pt>
                <c:pt idx="1748">
                  <c:v>1.4204966000000001</c:v>
                </c:pt>
                <c:pt idx="1749">
                  <c:v>1.4213092000000001</c:v>
                </c:pt>
                <c:pt idx="1750">
                  <c:v>1.4221218</c:v>
                </c:pt>
                <c:pt idx="1751">
                  <c:v>1.4229345</c:v>
                </c:pt>
                <c:pt idx="1752">
                  <c:v>1.4237470999999999</c:v>
                </c:pt>
                <c:pt idx="1753">
                  <c:v>1.4245597999999999</c:v>
                </c:pt>
                <c:pt idx="1754">
                  <c:v>1.4253724000000001</c:v>
                </c:pt>
                <c:pt idx="1755">
                  <c:v>1.426185</c:v>
                </c:pt>
                <c:pt idx="1756">
                  <c:v>1.4269977</c:v>
                </c:pt>
                <c:pt idx="1757">
                  <c:v>1.4278103</c:v>
                </c:pt>
                <c:pt idx="1758">
                  <c:v>1.428623</c:v>
                </c:pt>
                <c:pt idx="1759">
                  <c:v>1.4294355999999999</c:v>
                </c:pt>
                <c:pt idx="1760">
                  <c:v>1.4302482999999999</c:v>
                </c:pt>
                <c:pt idx="1761">
                  <c:v>1.4310609000000001</c:v>
                </c:pt>
                <c:pt idx="1762">
                  <c:v>1.4318735</c:v>
                </c:pt>
                <c:pt idx="1763">
                  <c:v>1.4326862</c:v>
                </c:pt>
                <c:pt idx="1764">
                  <c:v>1.4334988</c:v>
                </c:pt>
                <c:pt idx="1765">
                  <c:v>1.4343115</c:v>
                </c:pt>
                <c:pt idx="1766">
                  <c:v>1.4351240999999999</c:v>
                </c:pt>
                <c:pt idx="1767">
                  <c:v>1.4359367000000001</c:v>
                </c:pt>
                <c:pt idx="1768">
                  <c:v>1.4367494000000001</c:v>
                </c:pt>
                <c:pt idx="1769">
                  <c:v>1.437562</c:v>
                </c:pt>
                <c:pt idx="1770">
                  <c:v>1.4383747</c:v>
                </c:pt>
                <c:pt idx="1771">
                  <c:v>1.4391872999999999</c:v>
                </c:pt>
                <c:pt idx="1772">
                  <c:v>1.4399999000000001</c:v>
                </c:pt>
                <c:pt idx="1773">
                  <c:v>1.4408126000000001</c:v>
                </c:pt>
                <c:pt idx="1774">
                  <c:v>1.4416252000000001</c:v>
                </c:pt>
                <c:pt idx="1775">
                  <c:v>1.4424379000000001</c:v>
                </c:pt>
                <c:pt idx="1776">
                  <c:v>1.4432505</c:v>
                </c:pt>
                <c:pt idx="1777">
                  <c:v>1.4440632</c:v>
                </c:pt>
                <c:pt idx="1778">
                  <c:v>1.4448757999999999</c:v>
                </c:pt>
                <c:pt idx="1779">
                  <c:v>1.4456884000000001</c:v>
                </c:pt>
                <c:pt idx="1780">
                  <c:v>1.4465011000000001</c:v>
                </c:pt>
                <c:pt idx="1781">
                  <c:v>1.4473137</c:v>
                </c:pt>
                <c:pt idx="1782">
                  <c:v>1.4481264</c:v>
                </c:pt>
                <c:pt idx="1783">
                  <c:v>1.448939</c:v>
                </c:pt>
                <c:pt idx="1784">
                  <c:v>1.4497515999999999</c:v>
                </c:pt>
                <c:pt idx="1785">
                  <c:v>1.4505642999999999</c:v>
                </c:pt>
                <c:pt idx="1786">
                  <c:v>1.4513769000000001</c:v>
                </c:pt>
                <c:pt idx="1787">
                  <c:v>1.4521896000000001</c:v>
                </c:pt>
                <c:pt idx="1788">
                  <c:v>1.4530022</c:v>
                </c:pt>
                <c:pt idx="1789">
                  <c:v>1.4538148</c:v>
                </c:pt>
                <c:pt idx="1790">
                  <c:v>1.4546275</c:v>
                </c:pt>
                <c:pt idx="1791">
                  <c:v>1.4554400999999999</c:v>
                </c:pt>
                <c:pt idx="1792">
                  <c:v>1.4562527999999999</c:v>
                </c:pt>
                <c:pt idx="1793">
                  <c:v>1.4570654000000001</c:v>
                </c:pt>
                <c:pt idx="1794">
                  <c:v>1.4578781000000001</c:v>
                </c:pt>
                <c:pt idx="1795">
                  <c:v>1.4586907</c:v>
                </c:pt>
                <c:pt idx="1796">
                  <c:v>1.4595032999999999</c:v>
                </c:pt>
                <c:pt idx="1797">
                  <c:v>1.4603159999999999</c:v>
                </c:pt>
                <c:pt idx="1798">
                  <c:v>1.4611286000000001</c:v>
                </c:pt>
                <c:pt idx="1799">
                  <c:v>1.4619413000000001</c:v>
                </c:pt>
                <c:pt idx="1800">
                  <c:v>1.4627539000000001</c:v>
                </c:pt>
                <c:pt idx="1801">
                  <c:v>1.4635665</c:v>
                </c:pt>
                <c:pt idx="1802">
                  <c:v>1.4643792</c:v>
                </c:pt>
                <c:pt idx="1803">
                  <c:v>1.4651917999999999</c:v>
                </c:pt>
                <c:pt idx="1804">
                  <c:v>1.4660044999999999</c:v>
                </c:pt>
                <c:pt idx="1805">
                  <c:v>1.4668171000000001</c:v>
                </c:pt>
                <c:pt idx="1806">
                  <c:v>1.4676297</c:v>
                </c:pt>
                <c:pt idx="1807">
                  <c:v>1.4684424</c:v>
                </c:pt>
                <c:pt idx="1808">
                  <c:v>1.469255</c:v>
                </c:pt>
                <c:pt idx="1809">
                  <c:v>1.4700677</c:v>
                </c:pt>
                <c:pt idx="1810">
                  <c:v>1.4708802999999999</c:v>
                </c:pt>
                <c:pt idx="1811">
                  <c:v>1.4716929000000001</c:v>
                </c:pt>
                <c:pt idx="1812">
                  <c:v>1.4725056000000001</c:v>
                </c:pt>
                <c:pt idx="1813">
                  <c:v>1.4733182</c:v>
                </c:pt>
                <c:pt idx="1814">
                  <c:v>1.4741309</c:v>
                </c:pt>
                <c:pt idx="1815">
                  <c:v>1.4749435</c:v>
                </c:pt>
                <c:pt idx="1816">
                  <c:v>1.4757562</c:v>
                </c:pt>
                <c:pt idx="1817">
                  <c:v>1.4765687999999999</c:v>
                </c:pt>
                <c:pt idx="1818">
                  <c:v>1.4773814000000001</c:v>
                </c:pt>
                <c:pt idx="1819">
                  <c:v>1.4781941000000001</c:v>
                </c:pt>
                <c:pt idx="1820">
                  <c:v>1.4790067</c:v>
                </c:pt>
                <c:pt idx="1821">
                  <c:v>1.4798194</c:v>
                </c:pt>
                <c:pt idx="1822">
                  <c:v>1.4806319999999999</c:v>
                </c:pt>
                <c:pt idx="1823">
                  <c:v>1.4814445999999999</c:v>
                </c:pt>
                <c:pt idx="1824">
                  <c:v>1.4822573000000001</c:v>
                </c:pt>
                <c:pt idx="1825">
                  <c:v>1.4830699000000001</c:v>
                </c:pt>
                <c:pt idx="1826">
                  <c:v>1.4838826000000001</c:v>
                </c:pt>
                <c:pt idx="1827">
                  <c:v>1.4846952</c:v>
                </c:pt>
                <c:pt idx="1828">
                  <c:v>1.4855077999999999</c:v>
                </c:pt>
                <c:pt idx="1829">
                  <c:v>1.4863204999999999</c:v>
                </c:pt>
                <c:pt idx="1830">
                  <c:v>1.4871331000000001</c:v>
                </c:pt>
                <c:pt idx="1831">
                  <c:v>1.4879458000000001</c:v>
                </c:pt>
                <c:pt idx="1832">
                  <c:v>1.4887584</c:v>
                </c:pt>
                <c:pt idx="1833">
                  <c:v>1.4895711</c:v>
                </c:pt>
                <c:pt idx="1834">
                  <c:v>1.4903837</c:v>
                </c:pt>
                <c:pt idx="1835">
                  <c:v>1.4911962999999999</c:v>
                </c:pt>
                <c:pt idx="1836">
                  <c:v>1.4920089999999999</c:v>
                </c:pt>
                <c:pt idx="1837">
                  <c:v>1.4928216000000001</c:v>
                </c:pt>
                <c:pt idx="1838">
                  <c:v>1.4936343000000001</c:v>
                </c:pt>
                <c:pt idx="1839">
                  <c:v>1.4944469</c:v>
                </c:pt>
                <c:pt idx="1840">
                  <c:v>1.4952595</c:v>
                </c:pt>
                <c:pt idx="1841">
                  <c:v>1.4960722</c:v>
                </c:pt>
                <c:pt idx="1842">
                  <c:v>1.4968847999999999</c:v>
                </c:pt>
                <c:pt idx="1843">
                  <c:v>1.4976974999999999</c:v>
                </c:pt>
                <c:pt idx="1844">
                  <c:v>1.4985101000000001</c:v>
                </c:pt>
                <c:pt idx="1845">
                  <c:v>1.4993227</c:v>
                </c:pt>
                <c:pt idx="1846">
                  <c:v>1.5001354</c:v>
                </c:pt>
                <c:pt idx="1847">
                  <c:v>1.5009479999999999</c:v>
                </c:pt>
                <c:pt idx="1848">
                  <c:v>1.5017606999999999</c:v>
                </c:pt>
                <c:pt idx="1849">
                  <c:v>1.5025732999999999</c:v>
                </c:pt>
                <c:pt idx="1850">
                  <c:v>1.5033859000000001</c:v>
                </c:pt>
                <c:pt idx="1851">
                  <c:v>1.5041986000000001</c:v>
                </c:pt>
                <c:pt idx="1852">
                  <c:v>1.5050112</c:v>
                </c:pt>
                <c:pt idx="1853">
                  <c:v>1.5058239</c:v>
                </c:pt>
                <c:pt idx="1854">
                  <c:v>1.5066364999999999</c:v>
                </c:pt>
                <c:pt idx="1855">
                  <c:v>1.5074491999999999</c:v>
                </c:pt>
                <c:pt idx="1856">
                  <c:v>1.5082618000000001</c:v>
                </c:pt>
                <c:pt idx="1857">
                  <c:v>1.5090744</c:v>
                </c:pt>
                <c:pt idx="1858">
                  <c:v>1.5098871</c:v>
                </c:pt>
                <c:pt idx="1859">
                  <c:v>1.5106997</c:v>
                </c:pt>
                <c:pt idx="1860">
                  <c:v>1.5115124</c:v>
                </c:pt>
                <c:pt idx="1861">
                  <c:v>1.5123249999999999</c:v>
                </c:pt>
                <c:pt idx="1862">
                  <c:v>1.5131376000000001</c:v>
                </c:pt>
                <c:pt idx="1863">
                  <c:v>1.5139503000000001</c:v>
                </c:pt>
                <c:pt idx="1864">
                  <c:v>1.5147629</c:v>
                </c:pt>
                <c:pt idx="1865">
                  <c:v>1.5155756</c:v>
                </c:pt>
                <c:pt idx="1866">
                  <c:v>1.5163882</c:v>
                </c:pt>
                <c:pt idx="1867">
                  <c:v>1.5172007999999999</c:v>
                </c:pt>
                <c:pt idx="1868">
                  <c:v>1.5180134999999999</c:v>
                </c:pt>
                <c:pt idx="1869">
                  <c:v>1.5188261000000001</c:v>
                </c:pt>
                <c:pt idx="1870">
                  <c:v>1.5196388000000001</c:v>
                </c:pt>
                <c:pt idx="1871">
                  <c:v>1.5204514</c:v>
                </c:pt>
                <c:pt idx="1872">
                  <c:v>1.5212641</c:v>
                </c:pt>
                <c:pt idx="1873">
                  <c:v>1.5220766999999999</c:v>
                </c:pt>
                <c:pt idx="1874">
                  <c:v>1.5228892999999999</c:v>
                </c:pt>
                <c:pt idx="1875">
                  <c:v>1.5237019999999999</c:v>
                </c:pt>
                <c:pt idx="1876">
                  <c:v>1.5245146000000001</c:v>
                </c:pt>
                <c:pt idx="1877">
                  <c:v>1.5253273000000001</c:v>
                </c:pt>
                <c:pt idx="1878">
                  <c:v>1.5261399</c:v>
                </c:pt>
                <c:pt idx="1879">
                  <c:v>1.5269524999999999</c:v>
                </c:pt>
                <c:pt idx="1880">
                  <c:v>1.5277651999999999</c:v>
                </c:pt>
                <c:pt idx="1881">
                  <c:v>1.5285778000000001</c:v>
                </c:pt>
                <c:pt idx="1882">
                  <c:v>1.5293905000000001</c:v>
                </c:pt>
                <c:pt idx="1883">
                  <c:v>1.5302031</c:v>
                </c:pt>
                <c:pt idx="1884">
                  <c:v>1.5310157</c:v>
                </c:pt>
                <c:pt idx="1885">
                  <c:v>1.5318284</c:v>
                </c:pt>
                <c:pt idx="1886">
                  <c:v>1.5326409999999999</c:v>
                </c:pt>
                <c:pt idx="1887">
                  <c:v>1.5334536999999999</c:v>
                </c:pt>
                <c:pt idx="1888">
                  <c:v>1.5342663000000001</c:v>
                </c:pt>
                <c:pt idx="1889">
                  <c:v>1.5350790000000001</c:v>
                </c:pt>
                <c:pt idx="1890">
                  <c:v>1.5358916</c:v>
                </c:pt>
                <c:pt idx="1891">
                  <c:v>1.5367042</c:v>
                </c:pt>
                <c:pt idx="1892">
                  <c:v>1.5375169</c:v>
                </c:pt>
                <c:pt idx="1893">
                  <c:v>1.5383294999999999</c:v>
                </c:pt>
                <c:pt idx="1894">
                  <c:v>1.5391421999999999</c:v>
                </c:pt>
                <c:pt idx="1895">
                  <c:v>1.5399548000000001</c:v>
                </c:pt>
                <c:pt idx="1896">
                  <c:v>1.5407674</c:v>
                </c:pt>
                <c:pt idx="1897">
                  <c:v>1.5415801</c:v>
                </c:pt>
                <c:pt idx="1898">
                  <c:v>1.5423926999999999</c:v>
                </c:pt>
                <c:pt idx="1899">
                  <c:v>1.5432053999999999</c:v>
                </c:pt>
                <c:pt idx="1900">
                  <c:v>1.5440179999999999</c:v>
                </c:pt>
                <c:pt idx="1901">
                  <c:v>1.5448306000000001</c:v>
                </c:pt>
                <c:pt idx="1902">
                  <c:v>1.5456433000000001</c:v>
                </c:pt>
                <c:pt idx="1903">
                  <c:v>1.5464559</c:v>
                </c:pt>
                <c:pt idx="1904">
                  <c:v>1.5472686</c:v>
                </c:pt>
                <c:pt idx="1905">
                  <c:v>1.5480811999999999</c:v>
                </c:pt>
                <c:pt idx="1906">
                  <c:v>1.5488938000000001</c:v>
                </c:pt>
                <c:pt idx="1907">
                  <c:v>1.5497065000000001</c:v>
                </c:pt>
                <c:pt idx="1908">
                  <c:v>1.5505191</c:v>
                </c:pt>
                <c:pt idx="1909">
                  <c:v>1.5513318</c:v>
                </c:pt>
                <c:pt idx="1910">
                  <c:v>1.5521444</c:v>
                </c:pt>
                <c:pt idx="1911">
                  <c:v>1.5529571</c:v>
                </c:pt>
                <c:pt idx="1912">
                  <c:v>1.5537696999999999</c:v>
                </c:pt>
                <c:pt idx="1913">
                  <c:v>1.5545823000000001</c:v>
                </c:pt>
                <c:pt idx="1914">
                  <c:v>1.5553950000000001</c:v>
                </c:pt>
                <c:pt idx="1915">
                  <c:v>1.5562076</c:v>
                </c:pt>
                <c:pt idx="1916">
                  <c:v>1.5570203</c:v>
                </c:pt>
                <c:pt idx="1917">
                  <c:v>1.5578329</c:v>
                </c:pt>
                <c:pt idx="1918">
                  <c:v>1.5586454999999999</c:v>
                </c:pt>
                <c:pt idx="1919">
                  <c:v>1.5594581999999999</c:v>
                </c:pt>
                <c:pt idx="1920">
                  <c:v>1.5602708000000001</c:v>
                </c:pt>
                <c:pt idx="1921">
                  <c:v>1.5610835000000001</c:v>
                </c:pt>
                <c:pt idx="1922">
                  <c:v>1.5618961</c:v>
                </c:pt>
                <c:pt idx="1923">
                  <c:v>1.5627087</c:v>
                </c:pt>
                <c:pt idx="1924">
                  <c:v>1.5635214</c:v>
                </c:pt>
                <c:pt idx="1925">
                  <c:v>1.5643339999999999</c:v>
                </c:pt>
                <c:pt idx="1926">
                  <c:v>1.5651466999999999</c:v>
                </c:pt>
                <c:pt idx="1927">
                  <c:v>1.5659593000000001</c:v>
                </c:pt>
                <c:pt idx="1928">
                  <c:v>1.5667720000000001</c:v>
                </c:pt>
                <c:pt idx="1929">
                  <c:v>1.5675846</c:v>
                </c:pt>
                <c:pt idx="1930">
                  <c:v>1.5683971999999999</c:v>
                </c:pt>
                <c:pt idx="1931">
                  <c:v>1.5692098999999999</c:v>
                </c:pt>
                <c:pt idx="1932">
                  <c:v>1.5700225000000001</c:v>
                </c:pt>
                <c:pt idx="1933">
                  <c:v>1.5708352000000001</c:v>
                </c:pt>
                <c:pt idx="1934">
                  <c:v>1.5716478</c:v>
                </c:pt>
                <c:pt idx="1935">
                  <c:v>1.5724604</c:v>
                </c:pt>
                <c:pt idx="1936">
                  <c:v>1.5732731</c:v>
                </c:pt>
                <c:pt idx="1937">
                  <c:v>1.5740856999999999</c:v>
                </c:pt>
                <c:pt idx="1938">
                  <c:v>1.5748983999999999</c:v>
                </c:pt>
                <c:pt idx="1939">
                  <c:v>1.5757110000000001</c:v>
                </c:pt>
                <c:pt idx="1940">
                  <c:v>1.5765236</c:v>
                </c:pt>
                <c:pt idx="1941">
                  <c:v>1.5773363</c:v>
                </c:pt>
                <c:pt idx="1942">
                  <c:v>1.5781489</c:v>
                </c:pt>
                <c:pt idx="1943">
                  <c:v>1.5789616</c:v>
                </c:pt>
                <c:pt idx="1944">
                  <c:v>1.5797741999999999</c:v>
                </c:pt>
                <c:pt idx="1945">
                  <c:v>1.5805868000000001</c:v>
                </c:pt>
                <c:pt idx="1946">
                  <c:v>1.5813995000000001</c:v>
                </c:pt>
                <c:pt idx="1947">
                  <c:v>1.5822121</c:v>
                </c:pt>
                <c:pt idx="1948">
                  <c:v>1.5830248</c:v>
                </c:pt>
                <c:pt idx="1949">
                  <c:v>1.5838374</c:v>
                </c:pt>
                <c:pt idx="1950">
                  <c:v>1.5846501</c:v>
                </c:pt>
                <c:pt idx="1951">
                  <c:v>1.5854626999999999</c:v>
                </c:pt>
                <c:pt idx="1952">
                  <c:v>1.5862753000000001</c:v>
                </c:pt>
                <c:pt idx="1953">
                  <c:v>1.5870880000000001</c:v>
                </c:pt>
                <c:pt idx="1954">
                  <c:v>1.5879006</c:v>
                </c:pt>
                <c:pt idx="1955">
                  <c:v>1.5887133</c:v>
                </c:pt>
                <c:pt idx="1956">
                  <c:v>1.5895258999999999</c:v>
                </c:pt>
                <c:pt idx="1957">
                  <c:v>1.5903385000000001</c:v>
                </c:pt>
                <c:pt idx="1958">
                  <c:v>1.5911512000000001</c:v>
                </c:pt>
                <c:pt idx="1959">
                  <c:v>1.5919638</c:v>
                </c:pt>
                <c:pt idx="1960">
                  <c:v>1.5927765</c:v>
                </c:pt>
                <c:pt idx="1961">
                  <c:v>1.5935891</c:v>
                </c:pt>
                <c:pt idx="1962">
                  <c:v>1.5944016999999999</c:v>
                </c:pt>
                <c:pt idx="1963">
                  <c:v>1.5952143999999999</c:v>
                </c:pt>
                <c:pt idx="1964">
                  <c:v>1.5960270000000001</c:v>
                </c:pt>
                <c:pt idx="1965">
                  <c:v>1.5968397000000001</c:v>
                </c:pt>
                <c:pt idx="1966">
                  <c:v>1.5976523</c:v>
                </c:pt>
                <c:pt idx="1967">
                  <c:v>1.598465</c:v>
                </c:pt>
                <c:pt idx="1968">
                  <c:v>1.5992776</c:v>
                </c:pt>
                <c:pt idx="1969">
                  <c:v>1.6000901999999999</c:v>
                </c:pt>
                <c:pt idx="1970">
                  <c:v>1.6009028999999999</c:v>
                </c:pt>
                <c:pt idx="1971">
                  <c:v>1.6017155000000001</c:v>
                </c:pt>
                <c:pt idx="1972">
                  <c:v>1.6025282000000001</c:v>
                </c:pt>
                <c:pt idx="1973">
                  <c:v>1.6033408</c:v>
                </c:pt>
                <c:pt idx="1974">
                  <c:v>1.6041534</c:v>
                </c:pt>
                <c:pt idx="1975">
                  <c:v>1.6049661</c:v>
                </c:pt>
                <c:pt idx="1976">
                  <c:v>1.6057786999999999</c:v>
                </c:pt>
                <c:pt idx="1977">
                  <c:v>1.6065913999999999</c:v>
                </c:pt>
                <c:pt idx="1978">
                  <c:v>1.6074040000000001</c:v>
                </c:pt>
                <c:pt idx="1979">
                  <c:v>1.6082166</c:v>
                </c:pt>
                <c:pt idx="1980">
                  <c:v>1.6090293</c:v>
                </c:pt>
                <c:pt idx="1981">
                  <c:v>1.6098418999999999</c:v>
                </c:pt>
                <c:pt idx="1982">
                  <c:v>1.6106545999999999</c:v>
                </c:pt>
                <c:pt idx="1983">
                  <c:v>1.6114672000000001</c:v>
                </c:pt>
                <c:pt idx="1984">
                  <c:v>1.6122799000000001</c:v>
                </c:pt>
                <c:pt idx="1985">
                  <c:v>1.6130925</c:v>
                </c:pt>
                <c:pt idx="1986">
                  <c:v>1.6139051</c:v>
                </c:pt>
                <c:pt idx="1987">
                  <c:v>1.6147178</c:v>
                </c:pt>
                <c:pt idx="1988">
                  <c:v>1.6155303999999999</c:v>
                </c:pt>
                <c:pt idx="1989">
                  <c:v>1.6163430999999999</c:v>
                </c:pt>
                <c:pt idx="1990">
                  <c:v>1.6171557000000001</c:v>
                </c:pt>
                <c:pt idx="1991">
                  <c:v>1.6179683</c:v>
                </c:pt>
                <c:pt idx="1992">
                  <c:v>1.618781</c:v>
                </c:pt>
                <c:pt idx="1993">
                  <c:v>1.6195936</c:v>
                </c:pt>
                <c:pt idx="1994">
                  <c:v>1.6204063</c:v>
                </c:pt>
                <c:pt idx="1995">
                  <c:v>1.6212188999999999</c:v>
                </c:pt>
                <c:pt idx="1996">
                  <c:v>1.6220315000000001</c:v>
                </c:pt>
                <c:pt idx="1997">
                  <c:v>1.6228442000000001</c:v>
                </c:pt>
                <c:pt idx="1998">
                  <c:v>1.6236568</c:v>
                </c:pt>
                <c:pt idx="1999">
                  <c:v>1.6244695</c:v>
                </c:pt>
                <c:pt idx="2000">
                  <c:v>1.6252821</c:v>
                </c:pt>
                <c:pt idx="2001">
                  <c:v>1.6260946999999999</c:v>
                </c:pt>
                <c:pt idx="2002">
                  <c:v>1.6269073999999999</c:v>
                </c:pt>
                <c:pt idx="2003">
                  <c:v>1.6277200000000001</c:v>
                </c:pt>
                <c:pt idx="2004">
                  <c:v>1.6285327000000001</c:v>
                </c:pt>
                <c:pt idx="2005">
                  <c:v>1.6293453</c:v>
                </c:pt>
                <c:pt idx="2006">
                  <c:v>1.630158</c:v>
                </c:pt>
                <c:pt idx="2007">
                  <c:v>1.6309705999999999</c:v>
                </c:pt>
                <c:pt idx="2008">
                  <c:v>1.6317832000000001</c:v>
                </c:pt>
                <c:pt idx="2009">
                  <c:v>1.6325959000000001</c:v>
                </c:pt>
                <c:pt idx="2010">
                  <c:v>1.6334085</c:v>
                </c:pt>
                <c:pt idx="2011">
                  <c:v>1.6342212</c:v>
                </c:pt>
                <c:pt idx="2012">
                  <c:v>1.6350338</c:v>
                </c:pt>
                <c:pt idx="2013">
                  <c:v>1.6358463999999999</c:v>
                </c:pt>
                <c:pt idx="2014">
                  <c:v>1.6366590999999999</c:v>
                </c:pt>
                <c:pt idx="2015">
                  <c:v>1.6374717000000001</c:v>
                </c:pt>
                <c:pt idx="2016">
                  <c:v>1.6382844000000001</c:v>
                </c:pt>
                <c:pt idx="2017">
                  <c:v>1.639097</c:v>
                </c:pt>
                <c:pt idx="2018">
                  <c:v>1.6399096</c:v>
                </c:pt>
                <c:pt idx="2019">
                  <c:v>1.6407223</c:v>
                </c:pt>
                <c:pt idx="2020">
                  <c:v>1.6415348999999999</c:v>
                </c:pt>
                <c:pt idx="2021">
                  <c:v>1.6423475999999999</c:v>
                </c:pt>
                <c:pt idx="2022">
                  <c:v>1.6431602000000001</c:v>
                </c:pt>
                <c:pt idx="2023">
                  <c:v>1.6439729000000001</c:v>
                </c:pt>
                <c:pt idx="2024">
                  <c:v>1.6447855</c:v>
                </c:pt>
                <c:pt idx="2025">
                  <c:v>1.6455981</c:v>
                </c:pt>
                <c:pt idx="2026">
                  <c:v>1.6464108</c:v>
                </c:pt>
                <c:pt idx="2027">
                  <c:v>1.6472233999999999</c:v>
                </c:pt>
                <c:pt idx="2028">
                  <c:v>1.6480360999999999</c:v>
                </c:pt>
                <c:pt idx="2029">
                  <c:v>1.6488487000000001</c:v>
                </c:pt>
                <c:pt idx="2030">
                  <c:v>1.6496613</c:v>
                </c:pt>
                <c:pt idx="2031">
                  <c:v>1.650474</c:v>
                </c:pt>
                <c:pt idx="2032">
                  <c:v>1.6512865999999999</c:v>
                </c:pt>
                <c:pt idx="2033">
                  <c:v>1.6520992999999999</c:v>
                </c:pt>
                <c:pt idx="2034">
                  <c:v>1.6529119000000001</c:v>
                </c:pt>
                <c:pt idx="2035">
                  <c:v>1.6537245</c:v>
                </c:pt>
                <c:pt idx="2036">
                  <c:v>1.6545372</c:v>
                </c:pt>
                <c:pt idx="2037">
                  <c:v>1.6553498</c:v>
                </c:pt>
                <c:pt idx="2038">
                  <c:v>1.6561625</c:v>
                </c:pt>
                <c:pt idx="2039">
                  <c:v>1.6569750999999999</c:v>
                </c:pt>
                <c:pt idx="2040">
                  <c:v>1.6577877000000001</c:v>
                </c:pt>
                <c:pt idx="2041">
                  <c:v>1.6586004000000001</c:v>
                </c:pt>
                <c:pt idx="2042">
                  <c:v>1.659413</c:v>
                </c:pt>
                <c:pt idx="2043">
                  <c:v>1.6602257</c:v>
                </c:pt>
                <c:pt idx="2044">
                  <c:v>1.6610383</c:v>
                </c:pt>
                <c:pt idx="2045">
                  <c:v>1.661851</c:v>
                </c:pt>
                <c:pt idx="2046">
                  <c:v>1.6626635999999999</c:v>
                </c:pt>
                <c:pt idx="2047">
                  <c:v>1.6634762000000001</c:v>
                </c:pt>
                <c:pt idx="2048">
                  <c:v>1.6642889000000001</c:v>
                </c:pt>
                <c:pt idx="2049">
                  <c:v>1.6651015</c:v>
                </c:pt>
                <c:pt idx="2050">
                  <c:v>1.6659142</c:v>
                </c:pt>
                <c:pt idx="2051">
                  <c:v>1.6667268</c:v>
                </c:pt>
                <c:pt idx="2052">
                  <c:v>1.6675393999999999</c:v>
                </c:pt>
                <c:pt idx="2053">
                  <c:v>1.6683520999999999</c:v>
                </c:pt>
                <c:pt idx="2054">
                  <c:v>1.6691647000000001</c:v>
                </c:pt>
                <c:pt idx="2055">
                  <c:v>1.6699774000000001</c:v>
                </c:pt>
                <c:pt idx="2056">
                  <c:v>1.67079</c:v>
                </c:pt>
                <c:pt idx="2057">
                  <c:v>1.6716025999999999</c:v>
                </c:pt>
                <c:pt idx="2058">
                  <c:v>1.6724152999999999</c:v>
                </c:pt>
                <c:pt idx="2059">
                  <c:v>1.6732279000000001</c:v>
                </c:pt>
                <c:pt idx="2060">
                  <c:v>1.6740406000000001</c:v>
                </c:pt>
                <c:pt idx="2061">
                  <c:v>1.6748532</c:v>
                </c:pt>
                <c:pt idx="2062">
                  <c:v>1.6756659</c:v>
                </c:pt>
                <c:pt idx="2063">
                  <c:v>1.6764785</c:v>
                </c:pt>
                <c:pt idx="2064">
                  <c:v>1.6772910999999999</c:v>
                </c:pt>
                <c:pt idx="2065">
                  <c:v>1.6781037999999999</c:v>
                </c:pt>
                <c:pt idx="2066">
                  <c:v>1.6789164000000001</c:v>
                </c:pt>
                <c:pt idx="2067">
                  <c:v>1.6797291000000001</c:v>
                </c:pt>
                <c:pt idx="2068">
                  <c:v>1.6805417</c:v>
                </c:pt>
                <c:pt idx="2069">
                  <c:v>1.6813543</c:v>
                </c:pt>
                <c:pt idx="2070">
                  <c:v>1.682167</c:v>
                </c:pt>
                <c:pt idx="2071">
                  <c:v>1.6829795999999999</c:v>
                </c:pt>
                <c:pt idx="2072">
                  <c:v>1.6837922999999999</c:v>
                </c:pt>
                <c:pt idx="2073">
                  <c:v>1.6846049000000001</c:v>
                </c:pt>
                <c:pt idx="2074">
                  <c:v>1.6854175</c:v>
                </c:pt>
                <c:pt idx="2075">
                  <c:v>1.6862302</c:v>
                </c:pt>
                <c:pt idx="2076">
                  <c:v>1.6870428</c:v>
                </c:pt>
                <c:pt idx="2077">
                  <c:v>1.6878555</c:v>
                </c:pt>
                <c:pt idx="2078">
                  <c:v>1.6886680999999999</c:v>
                </c:pt>
                <c:pt idx="2079">
                  <c:v>1.6894807999999999</c:v>
                </c:pt>
                <c:pt idx="2080">
                  <c:v>1.6902934000000001</c:v>
                </c:pt>
                <c:pt idx="2081">
                  <c:v>1.691106</c:v>
                </c:pt>
                <c:pt idx="2082">
                  <c:v>1.6919187</c:v>
                </c:pt>
                <c:pt idx="2083">
                  <c:v>1.6927312999999999</c:v>
                </c:pt>
                <c:pt idx="2084">
                  <c:v>1.6935439999999999</c:v>
                </c:pt>
                <c:pt idx="2085">
                  <c:v>1.6943566000000001</c:v>
                </c:pt>
                <c:pt idx="2086">
                  <c:v>1.6951692</c:v>
                </c:pt>
                <c:pt idx="2087">
                  <c:v>1.6959819</c:v>
                </c:pt>
                <c:pt idx="2088">
                  <c:v>1.6967945</c:v>
                </c:pt>
                <c:pt idx="2089">
                  <c:v>1.6976072</c:v>
                </c:pt>
                <c:pt idx="2090">
                  <c:v>1.6984197999999999</c:v>
                </c:pt>
                <c:pt idx="2091">
                  <c:v>1.6992324000000001</c:v>
                </c:pt>
                <c:pt idx="2092">
                  <c:v>1.7000451000000001</c:v>
                </c:pt>
                <c:pt idx="2093">
                  <c:v>1.7008577</c:v>
                </c:pt>
                <c:pt idx="2094">
                  <c:v>1.7016704</c:v>
                </c:pt>
                <c:pt idx="2095">
                  <c:v>1.702483</c:v>
                </c:pt>
                <c:pt idx="2096">
                  <c:v>1.7032955999999999</c:v>
                </c:pt>
                <c:pt idx="2097">
                  <c:v>1.7041082999999999</c:v>
                </c:pt>
                <c:pt idx="2098">
                  <c:v>1.7049209000000001</c:v>
                </c:pt>
                <c:pt idx="2099">
                  <c:v>1.7057336000000001</c:v>
                </c:pt>
                <c:pt idx="2100">
                  <c:v>1.7065462</c:v>
                </c:pt>
                <c:pt idx="2101">
                  <c:v>1.7073589</c:v>
                </c:pt>
                <c:pt idx="2102">
                  <c:v>1.7081715</c:v>
                </c:pt>
                <c:pt idx="2103">
                  <c:v>1.7089840999999999</c:v>
                </c:pt>
                <c:pt idx="2104">
                  <c:v>1.7097967999999999</c:v>
                </c:pt>
                <c:pt idx="2105">
                  <c:v>1.7106094000000001</c:v>
                </c:pt>
                <c:pt idx="2106">
                  <c:v>1.7114221000000001</c:v>
                </c:pt>
                <c:pt idx="2107">
                  <c:v>1.7122347</c:v>
                </c:pt>
                <c:pt idx="2108">
                  <c:v>1.7130472999999999</c:v>
                </c:pt>
                <c:pt idx="2109">
                  <c:v>1.7138599999999999</c:v>
                </c:pt>
                <c:pt idx="2110">
                  <c:v>1.7146726000000001</c:v>
                </c:pt>
                <c:pt idx="2111">
                  <c:v>1.7154853000000001</c:v>
                </c:pt>
                <c:pt idx="2112">
                  <c:v>1.7162979</c:v>
                </c:pt>
                <c:pt idx="2113">
                  <c:v>1.7171105</c:v>
                </c:pt>
                <c:pt idx="2114">
                  <c:v>1.7179232</c:v>
                </c:pt>
                <c:pt idx="2115">
                  <c:v>1.7187357999999999</c:v>
                </c:pt>
                <c:pt idx="2116">
                  <c:v>1.7195484999999999</c:v>
                </c:pt>
                <c:pt idx="2117">
                  <c:v>1.7203611000000001</c:v>
                </c:pt>
                <c:pt idx="2118">
                  <c:v>1.7211738000000001</c:v>
                </c:pt>
                <c:pt idx="2119">
                  <c:v>1.7219864</c:v>
                </c:pt>
                <c:pt idx="2120">
                  <c:v>1.722799</c:v>
                </c:pt>
                <c:pt idx="2121">
                  <c:v>1.7236117</c:v>
                </c:pt>
                <c:pt idx="2122">
                  <c:v>1.7244242999999999</c:v>
                </c:pt>
                <c:pt idx="2123">
                  <c:v>1.7252369999999999</c:v>
                </c:pt>
                <c:pt idx="2124">
                  <c:v>1.7260496000000001</c:v>
                </c:pt>
                <c:pt idx="2125">
                  <c:v>1.7268622</c:v>
                </c:pt>
                <c:pt idx="2126">
                  <c:v>1.7276749</c:v>
                </c:pt>
                <c:pt idx="2127">
                  <c:v>1.7284875</c:v>
                </c:pt>
                <c:pt idx="2128">
                  <c:v>1.7293002</c:v>
                </c:pt>
                <c:pt idx="2129">
                  <c:v>1.7301127999999999</c:v>
                </c:pt>
                <c:pt idx="2130">
                  <c:v>1.7309254000000001</c:v>
                </c:pt>
                <c:pt idx="2131">
                  <c:v>1.7317381000000001</c:v>
                </c:pt>
                <c:pt idx="2132">
                  <c:v>1.7325507</c:v>
                </c:pt>
                <c:pt idx="2133">
                  <c:v>1.7333634</c:v>
                </c:pt>
                <c:pt idx="2134">
                  <c:v>1.7341759999999999</c:v>
                </c:pt>
                <c:pt idx="2135">
                  <c:v>1.7349886000000001</c:v>
                </c:pt>
                <c:pt idx="2136">
                  <c:v>1.7358013000000001</c:v>
                </c:pt>
                <c:pt idx="2137">
                  <c:v>1.7366139</c:v>
                </c:pt>
                <c:pt idx="2138">
                  <c:v>1.7374266</c:v>
                </c:pt>
                <c:pt idx="2139">
                  <c:v>1.7382392</c:v>
                </c:pt>
                <c:pt idx="2140">
                  <c:v>1.7390519</c:v>
                </c:pt>
                <c:pt idx="2141">
                  <c:v>1.7398644999999999</c:v>
                </c:pt>
                <c:pt idx="2142">
                  <c:v>1.7406771000000001</c:v>
                </c:pt>
                <c:pt idx="2143">
                  <c:v>1.7414898000000001</c:v>
                </c:pt>
                <c:pt idx="2144">
                  <c:v>1.7423024</c:v>
                </c:pt>
                <c:pt idx="2145">
                  <c:v>1.7431151</c:v>
                </c:pt>
                <c:pt idx="2146">
                  <c:v>1.7439277</c:v>
                </c:pt>
                <c:pt idx="2147">
                  <c:v>1.7447402999999999</c:v>
                </c:pt>
                <c:pt idx="2148">
                  <c:v>1.7455529999999999</c:v>
                </c:pt>
                <c:pt idx="2149">
                  <c:v>1.7463656000000001</c:v>
                </c:pt>
                <c:pt idx="2150">
                  <c:v>1.7471783000000001</c:v>
                </c:pt>
                <c:pt idx="2151">
                  <c:v>1.7479909</c:v>
                </c:pt>
                <c:pt idx="2152">
                  <c:v>1.7488035</c:v>
                </c:pt>
                <c:pt idx="2153">
                  <c:v>1.7496162</c:v>
                </c:pt>
                <c:pt idx="2154">
                  <c:v>1.7504287999999999</c:v>
                </c:pt>
                <c:pt idx="2155">
                  <c:v>1.7512414999999999</c:v>
                </c:pt>
                <c:pt idx="2156">
                  <c:v>1.7520541000000001</c:v>
                </c:pt>
                <c:pt idx="2157">
                  <c:v>1.7528668000000001</c:v>
                </c:pt>
                <c:pt idx="2158">
                  <c:v>1.7536794</c:v>
                </c:pt>
                <c:pt idx="2159">
                  <c:v>1.7544919999999999</c:v>
                </c:pt>
                <c:pt idx="2160">
                  <c:v>1.7553046999999999</c:v>
                </c:pt>
                <c:pt idx="2161">
                  <c:v>1.7561173000000001</c:v>
                </c:pt>
                <c:pt idx="2162">
                  <c:v>1.7569300000000001</c:v>
                </c:pt>
                <c:pt idx="2163">
                  <c:v>1.7577426</c:v>
                </c:pt>
                <c:pt idx="2164">
                  <c:v>1.7585552</c:v>
                </c:pt>
                <c:pt idx="2165">
                  <c:v>1.7593679</c:v>
                </c:pt>
                <c:pt idx="2166">
                  <c:v>1.7601804999999999</c:v>
                </c:pt>
                <c:pt idx="2167">
                  <c:v>1.7609931999999999</c:v>
                </c:pt>
                <c:pt idx="2168">
                  <c:v>1.7618058000000001</c:v>
                </c:pt>
                <c:pt idx="2169">
                  <c:v>1.7626184</c:v>
                </c:pt>
                <c:pt idx="2170">
                  <c:v>1.7634311</c:v>
                </c:pt>
                <c:pt idx="2171">
                  <c:v>1.7642437</c:v>
                </c:pt>
                <c:pt idx="2172">
                  <c:v>1.7650564</c:v>
                </c:pt>
                <c:pt idx="2173">
                  <c:v>1.7658689999999999</c:v>
                </c:pt>
                <c:pt idx="2174">
                  <c:v>1.7666816999999999</c:v>
                </c:pt>
                <c:pt idx="2175">
                  <c:v>1.7674943000000001</c:v>
                </c:pt>
                <c:pt idx="2176">
                  <c:v>1.7683069</c:v>
                </c:pt>
                <c:pt idx="2177">
                  <c:v>1.7691196</c:v>
                </c:pt>
                <c:pt idx="2178">
                  <c:v>1.7699322</c:v>
                </c:pt>
                <c:pt idx="2179">
                  <c:v>1.7707449</c:v>
                </c:pt>
                <c:pt idx="2180">
                  <c:v>1.7715574999999999</c:v>
                </c:pt>
                <c:pt idx="2181">
                  <c:v>1.7723701000000001</c:v>
                </c:pt>
                <c:pt idx="2182">
                  <c:v>1.7731828000000001</c:v>
                </c:pt>
                <c:pt idx="2183">
                  <c:v>1.7739954</c:v>
                </c:pt>
                <c:pt idx="2184">
                  <c:v>1.7748081</c:v>
                </c:pt>
                <c:pt idx="2185">
                  <c:v>1.7756206999999999</c:v>
                </c:pt>
                <c:pt idx="2186">
                  <c:v>1.7764333000000001</c:v>
                </c:pt>
                <c:pt idx="2187">
                  <c:v>1.7772460000000001</c:v>
                </c:pt>
                <c:pt idx="2188">
                  <c:v>1.7780586</c:v>
                </c:pt>
                <c:pt idx="2189">
                  <c:v>1.7788713</c:v>
                </c:pt>
                <c:pt idx="2190">
                  <c:v>1.7796839</c:v>
                </c:pt>
                <c:pt idx="2191">
                  <c:v>1.7804964999999999</c:v>
                </c:pt>
                <c:pt idx="2192">
                  <c:v>1.7813091999999999</c:v>
                </c:pt>
                <c:pt idx="2193">
                  <c:v>1.7821218000000001</c:v>
                </c:pt>
                <c:pt idx="2194">
                  <c:v>1.7829345000000001</c:v>
                </c:pt>
                <c:pt idx="2195">
                  <c:v>1.7837471</c:v>
                </c:pt>
                <c:pt idx="2196">
                  <c:v>1.7845598</c:v>
                </c:pt>
                <c:pt idx="2197">
                  <c:v>1.7853724</c:v>
                </c:pt>
                <c:pt idx="2198">
                  <c:v>1.7861849999999999</c:v>
                </c:pt>
                <c:pt idx="2199">
                  <c:v>1.7869976999999999</c:v>
                </c:pt>
                <c:pt idx="2200">
                  <c:v>1.7878103000000001</c:v>
                </c:pt>
                <c:pt idx="2201">
                  <c:v>1.7886230000000001</c:v>
                </c:pt>
                <c:pt idx="2202">
                  <c:v>1.7894356</c:v>
                </c:pt>
                <c:pt idx="2203">
                  <c:v>1.7902482</c:v>
                </c:pt>
                <c:pt idx="2204">
                  <c:v>1.7910609</c:v>
                </c:pt>
                <c:pt idx="2205">
                  <c:v>1.7918734999999999</c:v>
                </c:pt>
                <c:pt idx="2206">
                  <c:v>1.7926861999999999</c:v>
                </c:pt>
                <c:pt idx="2207">
                  <c:v>1.7934988000000001</c:v>
                </c:pt>
                <c:pt idx="2208">
                  <c:v>1.7943114</c:v>
                </c:pt>
                <c:pt idx="2209">
                  <c:v>1.7951241</c:v>
                </c:pt>
                <c:pt idx="2210">
                  <c:v>1.7959366999999999</c:v>
                </c:pt>
                <c:pt idx="2211">
                  <c:v>1.7967493999999999</c:v>
                </c:pt>
                <c:pt idx="2212">
                  <c:v>1.7975620000000001</c:v>
                </c:pt>
                <c:pt idx="2213">
                  <c:v>1.7983747000000001</c:v>
                </c:pt>
                <c:pt idx="2214">
                  <c:v>1.7991873</c:v>
                </c:pt>
                <c:pt idx="2215">
                  <c:v>1.7999999</c:v>
                </c:pt>
                <c:pt idx="2216">
                  <c:v>1.8008126</c:v>
                </c:pt>
                <c:pt idx="2217">
                  <c:v>1.8016251999999999</c:v>
                </c:pt>
                <c:pt idx="2218">
                  <c:v>1.8024378999999999</c:v>
                </c:pt>
                <c:pt idx="2219">
                  <c:v>1.8032505000000001</c:v>
                </c:pt>
                <c:pt idx="2220">
                  <c:v>1.8040631</c:v>
                </c:pt>
                <c:pt idx="2221">
                  <c:v>1.8048758</c:v>
                </c:pt>
                <c:pt idx="2222">
                  <c:v>1.8056884</c:v>
                </c:pt>
                <c:pt idx="2223">
                  <c:v>1.8065011</c:v>
                </c:pt>
                <c:pt idx="2224">
                  <c:v>1.8073136999999999</c:v>
                </c:pt>
                <c:pt idx="2225">
                  <c:v>1.8081263000000001</c:v>
                </c:pt>
                <c:pt idx="2226">
                  <c:v>1.8089390000000001</c:v>
                </c:pt>
                <c:pt idx="2227">
                  <c:v>1.8097516</c:v>
                </c:pt>
                <c:pt idx="2228">
                  <c:v>1.8105643</c:v>
                </c:pt>
                <c:pt idx="2229">
                  <c:v>1.8113769</c:v>
                </c:pt>
                <c:pt idx="2230">
                  <c:v>1.8121894999999999</c:v>
                </c:pt>
                <c:pt idx="2231">
                  <c:v>1.8130021999999999</c:v>
                </c:pt>
                <c:pt idx="2232">
                  <c:v>1.8138148000000001</c:v>
                </c:pt>
                <c:pt idx="2233">
                  <c:v>1.8146275000000001</c:v>
                </c:pt>
                <c:pt idx="2234">
                  <c:v>1.8154401</c:v>
                </c:pt>
                <c:pt idx="2235">
                  <c:v>1.8162528</c:v>
                </c:pt>
                <c:pt idx="2236">
                  <c:v>1.8170653999999999</c:v>
                </c:pt>
                <c:pt idx="2237">
                  <c:v>1.8178780000000001</c:v>
                </c:pt>
                <c:pt idx="2238">
                  <c:v>1.8186907000000001</c:v>
                </c:pt>
                <c:pt idx="2239">
                  <c:v>1.8195033</c:v>
                </c:pt>
                <c:pt idx="2240">
                  <c:v>1.820316</c:v>
                </c:pt>
                <c:pt idx="2241">
                  <c:v>1.8211286</c:v>
                </c:pt>
                <c:pt idx="2242">
                  <c:v>1.8219411999999999</c:v>
                </c:pt>
                <c:pt idx="2243">
                  <c:v>1.8227538999999999</c:v>
                </c:pt>
                <c:pt idx="2244">
                  <c:v>1.8235665000000001</c:v>
                </c:pt>
                <c:pt idx="2245">
                  <c:v>1.8243792000000001</c:v>
                </c:pt>
                <c:pt idx="2246">
                  <c:v>1.8251918</c:v>
                </c:pt>
                <c:pt idx="2247">
                  <c:v>1.8260044</c:v>
                </c:pt>
                <c:pt idx="2248">
                  <c:v>1.8268171</c:v>
                </c:pt>
                <c:pt idx="2249">
                  <c:v>1.8276296999999999</c:v>
                </c:pt>
                <c:pt idx="2250">
                  <c:v>1.8284423999999999</c:v>
                </c:pt>
                <c:pt idx="2251">
                  <c:v>1.8292550000000001</c:v>
                </c:pt>
                <c:pt idx="2252">
                  <c:v>1.8300677000000001</c:v>
                </c:pt>
                <c:pt idx="2253">
                  <c:v>1.8308803</c:v>
                </c:pt>
                <c:pt idx="2254">
                  <c:v>1.8316929</c:v>
                </c:pt>
                <c:pt idx="2255">
                  <c:v>1.8325056</c:v>
                </c:pt>
                <c:pt idx="2256">
                  <c:v>1.8333181999999999</c:v>
                </c:pt>
                <c:pt idx="2257">
                  <c:v>1.8341308999999999</c:v>
                </c:pt>
                <c:pt idx="2258">
                  <c:v>1.8349435000000001</c:v>
                </c:pt>
                <c:pt idx="2259">
                  <c:v>1.8357561</c:v>
                </c:pt>
                <c:pt idx="2260">
                  <c:v>1.8365688</c:v>
                </c:pt>
                <c:pt idx="2261">
                  <c:v>1.8373813999999999</c:v>
                </c:pt>
                <c:pt idx="2262">
                  <c:v>1.8381940999999999</c:v>
                </c:pt>
                <c:pt idx="2263">
                  <c:v>1.8390067000000001</c:v>
                </c:pt>
                <c:pt idx="2264">
                  <c:v>1.8398193</c:v>
                </c:pt>
                <c:pt idx="2265">
                  <c:v>1.840632</c:v>
                </c:pt>
                <c:pt idx="2266">
                  <c:v>1.8414446</c:v>
                </c:pt>
                <c:pt idx="2267">
                  <c:v>1.8422573</c:v>
                </c:pt>
                <c:pt idx="2268">
                  <c:v>1.8430698999999999</c:v>
                </c:pt>
                <c:pt idx="2269">
                  <c:v>1.8438825999999999</c:v>
                </c:pt>
                <c:pt idx="2270">
                  <c:v>1.8446952000000001</c:v>
                </c:pt>
                <c:pt idx="2271">
                  <c:v>1.8455078</c:v>
                </c:pt>
                <c:pt idx="2272">
                  <c:v>1.8463205</c:v>
                </c:pt>
                <c:pt idx="2273">
                  <c:v>1.8471331</c:v>
                </c:pt>
                <c:pt idx="2274">
                  <c:v>1.8479458</c:v>
                </c:pt>
                <c:pt idx="2275">
                  <c:v>1.8487583999999999</c:v>
                </c:pt>
                <c:pt idx="2276">
                  <c:v>1.8495710000000001</c:v>
                </c:pt>
                <c:pt idx="2277">
                  <c:v>1.8503837000000001</c:v>
                </c:pt>
                <c:pt idx="2278">
                  <c:v>1.8511963</c:v>
                </c:pt>
                <c:pt idx="2279">
                  <c:v>1.852009</c:v>
                </c:pt>
                <c:pt idx="2280">
                  <c:v>1.8528216</c:v>
                </c:pt>
                <c:pt idx="2281">
                  <c:v>1.8536341999999999</c:v>
                </c:pt>
                <c:pt idx="2282">
                  <c:v>1.8544468999999999</c:v>
                </c:pt>
                <c:pt idx="2283">
                  <c:v>1.8552595000000001</c:v>
                </c:pt>
                <c:pt idx="2284">
                  <c:v>1.8560722000000001</c:v>
                </c:pt>
                <c:pt idx="2285">
                  <c:v>1.8568848</c:v>
                </c:pt>
                <c:pt idx="2286">
                  <c:v>1.8576973999999999</c:v>
                </c:pt>
                <c:pt idx="2287">
                  <c:v>1.8585100999999999</c:v>
                </c:pt>
                <c:pt idx="2288">
                  <c:v>1.8593227000000001</c:v>
                </c:pt>
                <c:pt idx="2289">
                  <c:v>1.8601354000000001</c:v>
                </c:pt>
                <c:pt idx="2290">
                  <c:v>1.860948</c:v>
                </c:pt>
                <c:pt idx="2291">
                  <c:v>1.8617607</c:v>
                </c:pt>
                <c:pt idx="2292">
                  <c:v>1.8625733</c:v>
                </c:pt>
                <c:pt idx="2293">
                  <c:v>1.8633858999999999</c:v>
                </c:pt>
                <c:pt idx="2294">
                  <c:v>1.8641985999999999</c:v>
                </c:pt>
                <c:pt idx="2295">
                  <c:v>1.8650112000000001</c:v>
                </c:pt>
                <c:pt idx="2296">
                  <c:v>1.8658239000000001</c:v>
                </c:pt>
                <c:pt idx="2297">
                  <c:v>1.8666365</c:v>
                </c:pt>
                <c:pt idx="2298">
                  <c:v>1.8674491</c:v>
                </c:pt>
                <c:pt idx="2299">
                  <c:v>1.8682618</c:v>
                </c:pt>
                <c:pt idx="2300">
                  <c:v>1.8690743999999999</c:v>
                </c:pt>
                <c:pt idx="2301">
                  <c:v>1.8698870999999999</c:v>
                </c:pt>
                <c:pt idx="2302">
                  <c:v>1.8706997000000001</c:v>
                </c:pt>
                <c:pt idx="2303">
                  <c:v>1.8715123</c:v>
                </c:pt>
                <c:pt idx="2304">
                  <c:v>1.872325</c:v>
                </c:pt>
                <c:pt idx="2305">
                  <c:v>1.8731376</c:v>
                </c:pt>
                <c:pt idx="2306">
                  <c:v>1.8739503</c:v>
                </c:pt>
                <c:pt idx="2307">
                  <c:v>1.8747628999999999</c:v>
                </c:pt>
                <c:pt idx="2308">
                  <c:v>1.8755755999999999</c:v>
                </c:pt>
                <c:pt idx="2309">
                  <c:v>1.8763882000000001</c:v>
                </c:pt>
                <c:pt idx="2310">
                  <c:v>1.8772008</c:v>
                </c:pt>
                <c:pt idx="2311">
                  <c:v>1.8780135</c:v>
                </c:pt>
                <c:pt idx="2312">
                  <c:v>1.8788260999999999</c:v>
                </c:pt>
                <c:pt idx="2313">
                  <c:v>1.8796387999999999</c:v>
                </c:pt>
                <c:pt idx="2314">
                  <c:v>1.8804514000000001</c:v>
                </c:pt>
                <c:pt idx="2315">
                  <c:v>1.881264</c:v>
                </c:pt>
                <c:pt idx="2316">
                  <c:v>1.8820767</c:v>
                </c:pt>
                <c:pt idx="2317">
                  <c:v>1.8828893</c:v>
                </c:pt>
                <c:pt idx="2318">
                  <c:v>1.883702</c:v>
                </c:pt>
                <c:pt idx="2319">
                  <c:v>1.8845145999999999</c:v>
                </c:pt>
                <c:pt idx="2320">
                  <c:v>1.8853272000000001</c:v>
                </c:pt>
                <c:pt idx="2321">
                  <c:v>1.8861399000000001</c:v>
                </c:pt>
                <c:pt idx="2322">
                  <c:v>1.8869525</c:v>
                </c:pt>
                <c:pt idx="2323">
                  <c:v>1.8877652</c:v>
                </c:pt>
                <c:pt idx="2324">
                  <c:v>1.8885778</c:v>
                </c:pt>
                <c:pt idx="2325">
                  <c:v>1.8893903999999999</c:v>
                </c:pt>
                <c:pt idx="2326">
                  <c:v>1.8902030999999999</c:v>
                </c:pt>
                <c:pt idx="2327">
                  <c:v>1.8910157000000001</c:v>
                </c:pt>
                <c:pt idx="2328">
                  <c:v>1.8918284000000001</c:v>
                </c:pt>
                <c:pt idx="2329">
                  <c:v>1.892641</c:v>
                </c:pt>
                <c:pt idx="2330">
                  <c:v>1.8934537</c:v>
                </c:pt>
                <c:pt idx="2331">
                  <c:v>1.8942663</c:v>
                </c:pt>
                <c:pt idx="2332">
                  <c:v>1.8950788999999999</c:v>
                </c:pt>
                <c:pt idx="2333">
                  <c:v>1.8958915999999999</c:v>
                </c:pt>
                <c:pt idx="2334">
                  <c:v>1.8967042000000001</c:v>
                </c:pt>
                <c:pt idx="2335">
                  <c:v>1.8975169000000001</c:v>
                </c:pt>
                <c:pt idx="2336">
                  <c:v>1.8983295</c:v>
                </c:pt>
                <c:pt idx="2337">
                  <c:v>1.8991420999999999</c:v>
                </c:pt>
                <c:pt idx="2338">
                  <c:v>1.8999547999999999</c:v>
                </c:pt>
                <c:pt idx="2339">
                  <c:v>1.9007674000000001</c:v>
                </c:pt>
                <c:pt idx="2340">
                  <c:v>1.9015801000000001</c:v>
                </c:pt>
                <c:pt idx="2341">
                  <c:v>1.9023927</c:v>
                </c:pt>
                <c:pt idx="2342">
                  <c:v>1.9032053</c:v>
                </c:pt>
                <c:pt idx="2343">
                  <c:v>1.904018</c:v>
                </c:pt>
                <c:pt idx="2344">
                  <c:v>1.9048305999999999</c:v>
                </c:pt>
                <c:pt idx="2345">
                  <c:v>1.9056432999999999</c:v>
                </c:pt>
                <c:pt idx="2346">
                  <c:v>1.9064559000000001</c:v>
                </c:pt>
                <c:pt idx="2347">
                  <c:v>1.9072686000000001</c:v>
                </c:pt>
                <c:pt idx="2348">
                  <c:v>1.9080812</c:v>
                </c:pt>
                <c:pt idx="2349">
                  <c:v>1.9088938</c:v>
                </c:pt>
                <c:pt idx="2350">
                  <c:v>1.9097065</c:v>
                </c:pt>
                <c:pt idx="2351">
                  <c:v>1.9105190999999999</c:v>
                </c:pt>
                <c:pt idx="2352">
                  <c:v>1.9113317999999999</c:v>
                </c:pt>
                <c:pt idx="2353">
                  <c:v>1.9121444000000001</c:v>
                </c:pt>
                <c:pt idx="2354">
                  <c:v>1.912957</c:v>
                </c:pt>
                <c:pt idx="2355">
                  <c:v>1.9137697</c:v>
                </c:pt>
                <c:pt idx="2356">
                  <c:v>1.9145823</c:v>
                </c:pt>
                <c:pt idx="2357">
                  <c:v>1.915395</c:v>
                </c:pt>
                <c:pt idx="2358">
                  <c:v>1.9162075999999999</c:v>
                </c:pt>
                <c:pt idx="2359">
                  <c:v>1.9170202000000001</c:v>
                </c:pt>
                <c:pt idx="2360">
                  <c:v>1.9178329000000001</c:v>
                </c:pt>
                <c:pt idx="2361">
                  <c:v>1.9186455</c:v>
                </c:pt>
                <c:pt idx="2362">
                  <c:v>1.9194582</c:v>
                </c:pt>
                <c:pt idx="2363">
                  <c:v>1.9202707999999999</c:v>
                </c:pt>
                <c:pt idx="2364">
                  <c:v>1.9210834999999999</c:v>
                </c:pt>
                <c:pt idx="2365">
                  <c:v>1.9218961000000001</c:v>
                </c:pt>
                <c:pt idx="2366">
                  <c:v>1.9227087</c:v>
                </c:pt>
                <c:pt idx="2367">
                  <c:v>1.9235214</c:v>
                </c:pt>
                <c:pt idx="2368">
                  <c:v>1.924334</c:v>
                </c:pt>
                <c:pt idx="2369">
                  <c:v>1.9251467</c:v>
                </c:pt>
                <c:pt idx="2370">
                  <c:v>1.9259592999999999</c:v>
                </c:pt>
                <c:pt idx="2371">
                  <c:v>1.9267719000000001</c:v>
                </c:pt>
                <c:pt idx="2372">
                  <c:v>1.9275846000000001</c:v>
                </c:pt>
                <c:pt idx="2373">
                  <c:v>1.9283972</c:v>
                </c:pt>
                <c:pt idx="2374">
                  <c:v>1.9292099</c:v>
                </c:pt>
                <c:pt idx="2375">
                  <c:v>1.9300225</c:v>
                </c:pt>
                <c:pt idx="2376">
                  <c:v>1.9308350999999999</c:v>
                </c:pt>
                <c:pt idx="2377">
                  <c:v>1.9316477999999999</c:v>
                </c:pt>
                <c:pt idx="2378">
                  <c:v>1.9324604000000001</c:v>
                </c:pt>
                <c:pt idx="2379">
                  <c:v>1.9332731000000001</c:v>
                </c:pt>
                <c:pt idx="2380">
                  <c:v>1.9340857</c:v>
                </c:pt>
                <c:pt idx="2381">
                  <c:v>1.9348983</c:v>
                </c:pt>
                <c:pt idx="2382">
                  <c:v>1.935711</c:v>
                </c:pt>
                <c:pt idx="2383">
                  <c:v>1.9365235999999999</c:v>
                </c:pt>
                <c:pt idx="2384">
                  <c:v>1.9373362999999999</c:v>
                </c:pt>
                <c:pt idx="2385">
                  <c:v>1.9381489000000001</c:v>
                </c:pt>
                <c:pt idx="2386">
                  <c:v>1.9389616000000001</c:v>
                </c:pt>
                <c:pt idx="2387">
                  <c:v>1.9397742</c:v>
                </c:pt>
                <c:pt idx="2388">
                  <c:v>1.9405867999999999</c:v>
                </c:pt>
                <c:pt idx="2389">
                  <c:v>1.9413994999999999</c:v>
                </c:pt>
                <c:pt idx="2390">
                  <c:v>1.9422121000000001</c:v>
                </c:pt>
                <c:pt idx="2391">
                  <c:v>1.9430248000000001</c:v>
                </c:pt>
                <c:pt idx="2392">
                  <c:v>1.9438374</c:v>
                </c:pt>
                <c:pt idx="2393">
                  <c:v>1.94465</c:v>
                </c:pt>
                <c:pt idx="2394">
                  <c:v>1.9454627</c:v>
                </c:pt>
                <c:pt idx="2395">
                  <c:v>1.9462752999999999</c:v>
                </c:pt>
                <c:pt idx="2396">
                  <c:v>1.9470879999999999</c:v>
                </c:pt>
                <c:pt idx="2397">
                  <c:v>1.9479006000000001</c:v>
                </c:pt>
                <c:pt idx="2398">
                  <c:v>1.9487132</c:v>
                </c:pt>
                <c:pt idx="2399">
                  <c:v>1.9495259</c:v>
                </c:pt>
                <c:pt idx="2400">
                  <c:v>1.9503385</c:v>
                </c:pt>
                <c:pt idx="2401">
                  <c:v>1.9511512</c:v>
                </c:pt>
                <c:pt idx="2402">
                  <c:v>1.9519637999999999</c:v>
                </c:pt>
                <c:pt idx="2403">
                  <c:v>1.9527764999999999</c:v>
                </c:pt>
                <c:pt idx="2404">
                  <c:v>1.9535891000000001</c:v>
                </c:pt>
                <c:pt idx="2405">
                  <c:v>1.9544017</c:v>
                </c:pt>
                <c:pt idx="2406">
                  <c:v>1.9552144</c:v>
                </c:pt>
                <c:pt idx="2407">
                  <c:v>1.956027</c:v>
                </c:pt>
                <c:pt idx="2408">
                  <c:v>1.9568397</c:v>
                </c:pt>
                <c:pt idx="2409">
                  <c:v>1.9576522999999999</c:v>
                </c:pt>
                <c:pt idx="2410">
                  <c:v>1.9584649000000001</c:v>
                </c:pt>
                <c:pt idx="2411">
                  <c:v>1.9592776000000001</c:v>
                </c:pt>
                <c:pt idx="2412">
                  <c:v>1.9600902</c:v>
                </c:pt>
                <c:pt idx="2413">
                  <c:v>1.9609029</c:v>
                </c:pt>
                <c:pt idx="2414">
                  <c:v>1.9617154999999999</c:v>
                </c:pt>
                <c:pt idx="2415">
                  <c:v>1.9625281000000001</c:v>
                </c:pt>
                <c:pt idx="2416">
                  <c:v>1.9633408000000001</c:v>
                </c:pt>
                <c:pt idx="2417">
                  <c:v>1.9641534</c:v>
                </c:pt>
                <c:pt idx="2418">
                  <c:v>1.9649661</c:v>
                </c:pt>
                <c:pt idx="2419">
                  <c:v>1.9657787</c:v>
                </c:pt>
                <c:pt idx="2420">
                  <c:v>1.9665914</c:v>
                </c:pt>
                <c:pt idx="2421">
                  <c:v>1.9674039999999999</c:v>
                </c:pt>
                <c:pt idx="2422">
                  <c:v>1.9682166000000001</c:v>
                </c:pt>
                <c:pt idx="2423">
                  <c:v>1.9690293000000001</c:v>
                </c:pt>
                <c:pt idx="2424">
                  <c:v>1.9698419</c:v>
                </c:pt>
                <c:pt idx="2425">
                  <c:v>1.9706546</c:v>
                </c:pt>
                <c:pt idx="2426">
                  <c:v>1.9714672</c:v>
                </c:pt>
                <c:pt idx="2427">
                  <c:v>1.9722797999999999</c:v>
                </c:pt>
                <c:pt idx="2428">
                  <c:v>1.9730924999999999</c:v>
                </c:pt>
                <c:pt idx="2429">
                  <c:v>1.9739051000000001</c:v>
                </c:pt>
                <c:pt idx="2430">
                  <c:v>1.9747178000000001</c:v>
                </c:pt>
                <c:pt idx="2431">
                  <c:v>1.9755304</c:v>
                </c:pt>
                <c:pt idx="2432">
                  <c:v>1.976343</c:v>
                </c:pt>
                <c:pt idx="2433">
                  <c:v>1.9771557</c:v>
                </c:pt>
                <c:pt idx="2434">
                  <c:v>1.9779682999999999</c:v>
                </c:pt>
                <c:pt idx="2435">
                  <c:v>1.9787809999999999</c:v>
                </c:pt>
                <c:pt idx="2436">
                  <c:v>1.9795936000000001</c:v>
                </c:pt>
                <c:pt idx="2437">
                  <c:v>1.9804062</c:v>
                </c:pt>
                <c:pt idx="2438">
                  <c:v>1.9812189</c:v>
                </c:pt>
                <c:pt idx="2439">
                  <c:v>1.9820314999999999</c:v>
                </c:pt>
                <c:pt idx="2440">
                  <c:v>1.9828441999999999</c:v>
                </c:pt>
                <c:pt idx="2441">
                  <c:v>1.9836568000000001</c:v>
                </c:pt>
                <c:pt idx="2442">
                  <c:v>1.9844695000000001</c:v>
                </c:pt>
                <c:pt idx="2443">
                  <c:v>1.9852821</c:v>
                </c:pt>
                <c:pt idx="2444">
                  <c:v>1.9860947</c:v>
                </c:pt>
                <c:pt idx="2445">
                  <c:v>1.9869074</c:v>
                </c:pt>
                <c:pt idx="2446">
                  <c:v>1.9877199999999999</c:v>
                </c:pt>
                <c:pt idx="2447">
                  <c:v>1.9885326999999999</c:v>
                </c:pt>
                <c:pt idx="2448">
                  <c:v>1.9893453000000001</c:v>
                </c:pt>
                <c:pt idx="2449">
                  <c:v>1.9901579</c:v>
                </c:pt>
                <c:pt idx="2450">
                  <c:v>1.9909706</c:v>
                </c:pt>
                <c:pt idx="2451">
                  <c:v>1.9917832</c:v>
                </c:pt>
                <c:pt idx="2452">
                  <c:v>1.9925959</c:v>
                </c:pt>
                <c:pt idx="2453">
                  <c:v>1.9934084999999999</c:v>
                </c:pt>
                <c:pt idx="2454">
                  <c:v>1.9942211000000001</c:v>
                </c:pt>
                <c:pt idx="2455">
                  <c:v>1.9950338000000001</c:v>
                </c:pt>
                <c:pt idx="2456">
                  <c:v>1.9958464</c:v>
                </c:pt>
                <c:pt idx="2457">
                  <c:v>1.9966591</c:v>
                </c:pt>
                <c:pt idx="2458">
                  <c:v>1.9974717</c:v>
                </c:pt>
                <c:pt idx="2459">
                  <c:v>1.9982844</c:v>
                </c:pt>
                <c:pt idx="2460">
                  <c:v>1.9990969999999999</c:v>
                </c:pt>
                <c:pt idx="2461">
                  <c:v>1.9999096000000001</c:v>
                </c:pt>
                <c:pt idx="2462">
                  <c:v>2.0007223000000001</c:v>
                </c:pt>
                <c:pt idx="2463">
                  <c:v>2.0015348999999998</c:v>
                </c:pt>
                <c:pt idx="2464">
                  <c:v>2.0023475999999998</c:v>
                </c:pt>
                <c:pt idx="2465">
                  <c:v>2.0031601999999999</c:v>
                </c:pt>
                <c:pt idx="2466">
                  <c:v>2.0039728000000001</c:v>
                </c:pt>
                <c:pt idx="2467">
                  <c:v>2.0047855000000001</c:v>
                </c:pt>
                <c:pt idx="2468">
                  <c:v>2.0055980999999998</c:v>
                </c:pt>
                <c:pt idx="2469">
                  <c:v>2.0064107999999998</c:v>
                </c:pt>
                <c:pt idx="2470">
                  <c:v>2.0072234</c:v>
                </c:pt>
                <c:pt idx="2471">
                  <c:v>2.0080360000000002</c:v>
                </c:pt>
                <c:pt idx="2472">
                  <c:v>2.0088487000000002</c:v>
                </c:pt>
                <c:pt idx="2473">
                  <c:v>2.0096612999999999</c:v>
                </c:pt>
                <c:pt idx="2474">
                  <c:v>2.0104739999999999</c:v>
                </c:pt>
                <c:pt idx="2475">
                  <c:v>2.0112866</c:v>
                </c:pt>
                <c:pt idx="2476">
                  <c:v>2.0120992000000002</c:v>
                </c:pt>
                <c:pt idx="2477">
                  <c:v>2.0129119000000002</c:v>
                </c:pt>
                <c:pt idx="2478">
                  <c:v>2.0137244999999999</c:v>
                </c:pt>
                <c:pt idx="2479">
                  <c:v>2.0145371999999999</c:v>
                </c:pt>
                <c:pt idx="2480">
                  <c:v>2.0153498000000001</c:v>
                </c:pt>
                <c:pt idx="2481">
                  <c:v>2.0161625000000001</c:v>
                </c:pt>
                <c:pt idx="2482">
                  <c:v>2.0169750999999998</c:v>
                </c:pt>
                <c:pt idx="2483">
                  <c:v>2.0177877</c:v>
                </c:pt>
                <c:pt idx="2484">
                  <c:v>2.0186004</c:v>
                </c:pt>
                <c:pt idx="2485">
                  <c:v>2.0194130000000001</c:v>
                </c:pt>
                <c:pt idx="2486">
                  <c:v>2.0202257000000001</c:v>
                </c:pt>
                <c:pt idx="2487">
                  <c:v>2.0210382999999998</c:v>
                </c:pt>
                <c:pt idx="2488">
                  <c:v>2.0218509</c:v>
                </c:pt>
                <c:pt idx="2489">
                  <c:v>2.0226636</c:v>
                </c:pt>
                <c:pt idx="2490">
                  <c:v>2.0234762000000002</c:v>
                </c:pt>
                <c:pt idx="2491">
                  <c:v>2.0242889000000002</c:v>
                </c:pt>
                <c:pt idx="2492">
                  <c:v>2.0251014999999999</c:v>
                </c:pt>
                <c:pt idx="2493">
                  <c:v>2.0259141000000001</c:v>
                </c:pt>
                <c:pt idx="2494">
                  <c:v>2.0267268000000001</c:v>
                </c:pt>
                <c:pt idx="2495">
                  <c:v>2.0275394000000002</c:v>
                </c:pt>
                <c:pt idx="2496">
                  <c:v>2.0283521000000002</c:v>
                </c:pt>
                <c:pt idx="2497">
                  <c:v>2.0291646999999999</c:v>
                </c:pt>
                <c:pt idx="2498">
                  <c:v>2.0299773999999999</c:v>
                </c:pt>
                <c:pt idx="2499">
                  <c:v>2.0307900000000001</c:v>
                </c:pt>
                <c:pt idx="2500">
                  <c:v>2.0316025999999998</c:v>
                </c:pt>
                <c:pt idx="2501">
                  <c:v>2.0324152999999998</c:v>
                </c:pt>
                <c:pt idx="2502">
                  <c:v>2.0332279</c:v>
                </c:pt>
                <c:pt idx="2503">
                  <c:v>2.0340406</c:v>
                </c:pt>
                <c:pt idx="2504">
                  <c:v>2.0348532000000001</c:v>
                </c:pt>
                <c:pt idx="2505">
                  <c:v>2.0356657999999999</c:v>
                </c:pt>
                <c:pt idx="2506">
                  <c:v>2.0364784999999999</c:v>
                </c:pt>
                <c:pt idx="2507">
                  <c:v>2.0372911</c:v>
                </c:pt>
                <c:pt idx="2508">
                  <c:v>2.0381038</c:v>
                </c:pt>
                <c:pt idx="2509">
                  <c:v>2.0389164000000002</c:v>
                </c:pt>
                <c:pt idx="2510">
                  <c:v>2.0397289999999999</c:v>
                </c:pt>
                <c:pt idx="2511">
                  <c:v>2.0405416999999999</c:v>
                </c:pt>
                <c:pt idx="2512">
                  <c:v>2.0413543000000001</c:v>
                </c:pt>
                <c:pt idx="2513">
                  <c:v>2.0421670000000001</c:v>
                </c:pt>
                <c:pt idx="2514">
                  <c:v>2.0429795999999998</c:v>
                </c:pt>
                <c:pt idx="2515">
                  <c:v>2.0437922999999998</c:v>
                </c:pt>
                <c:pt idx="2516">
                  <c:v>2.0446048999999999</c:v>
                </c:pt>
                <c:pt idx="2517">
                  <c:v>2.0454175000000001</c:v>
                </c:pt>
                <c:pt idx="2518">
                  <c:v>2.0462302000000001</c:v>
                </c:pt>
                <c:pt idx="2519">
                  <c:v>2.0470427999999998</c:v>
                </c:pt>
                <c:pt idx="2520">
                  <c:v>2.0478554999999998</c:v>
                </c:pt>
                <c:pt idx="2521">
                  <c:v>2.0486681</c:v>
                </c:pt>
                <c:pt idx="2522">
                  <c:v>2.0494807000000002</c:v>
                </c:pt>
                <c:pt idx="2523">
                  <c:v>2.0502934000000002</c:v>
                </c:pt>
                <c:pt idx="2524">
                  <c:v>2.0511059999999999</c:v>
                </c:pt>
                <c:pt idx="2525">
                  <c:v>2.0519186999999999</c:v>
                </c:pt>
                <c:pt idx="2526">
                  <c:v>2.0527313</c:v>
                </c:pt>
                <c:pt idx="2527">
                  <c:v>2.0535439000000002</c:v>
                </c:pt>
                <c:pt idx="2528">
                  <c:v>2.0543566000000002</c:v>
                </c:pt>
                <c:pt idx="2529">
                  <c:v>2.0551691999999999</c:v>
                </c:pt>
                <c:pt idx="2530">
                  <c:v>2.0559818999999999</c:v>
                </c:pt>
                <c:pt idx="2531">
                  <c:v>2.0567945000000001</c:v>
                </c:pt>
                <c:pt idx="2532">
                  <c:v>2.0576070999999998</c:v>
                </c:pt>
                <c:pt idx="2533">
                  <c:v>2.0584197999999998</c:v>
                </c:pt>
                <c:pt idx="2534">
                  <c:v>2.0592324</c:v>
                </c:pt>
                <c:pt idx="2535">
                  <c:v>2.0600451</c:v>
                </c:pt>
                <c:pt idx="2536">
                  <c:v>2.0608577000000001</c:v>
                </c:pt>
                <c:pt idx="2537">
                  <c:v>2.0616704000000001</c:v>
                </c:pt>
                <c:pt idx="2538">
                  <c:v>2.0624829999999998</c:v>
                </c:pt>
                <c:pt idx="2539">
                  <c:v>2.0632956</c:v>
                </c:pt>
                <c:pt idx="2540">
                  <c:v>2.0641083</c:v>
                </c:pt>
                <c:pt idx="2541">
                  <c:v>2.0649209000000002</c:v>
                </c:pt>
                <c:pt idx="2542">
                  <c:v>2.0657336000000002</c:v>
                </c:pt>
                <c:pt idx="2543">
                  <c:v>2.0665461999999999</c:v>
                </c:pt>
                <c:pt idx="2544">
                  <c:v>2.0673588000000001</c:v>
                </c:pt>
                <c:pt idx="2545">
                  <c:v>2.0681715000000001</c:v>
                </c:pt>
                <c:pt idx="2546">
                  <c:v>2.0689841000000002</c:v>
                </c:pt>
                <c:pt idx="2547">
                  <c:v>2.0697968000000002</c:v>
                </c:pt>
                <c:pt idx="2548">
                  <c:v>2.0706093999999999</c:v>
                </c:pt>
                <c:pt idx="2549">
                  <c:v>2.0714220000000001</c:v>
                </c:pt>
                <c:pt idx="2550">
                  <c:v>2.0722347000000001</c:v>
                </c:pt>
                <c:pt idx="2551">
                  <c:v>2.0730472999999998</c:v>
                </c:pt>
                <c:pt idx="2552">
                  <c:v>2.0738599999999998</c:v>
                </c:pt>
                <c:pt idx="2553">
                  <c:v>2.0746726</c:v>
                </c:pt>
                <c:pt idx="2554">
                  <c:v>2.0754853</c:v>
                </c:pt>
                <c:pt idx="2555">
                  <c:v>2.0762979000000001</c:v>
                </c:pt>
                <c:pt idx="2556">
                  <c:v>2.0771104999999999</c:v>
                </c:pt>
                <c:pt idx="2557">
                  <c:v>2.0779231999999999</c:v>
                </c:pt>
                <c:pt idx="2558">
                  <c:v>2.0787358</c:v>
                </c:pt>
                <c:pt idx="2559">
                  <c:v>2.0795485</c:v>
                </c:pt>
                <c:pt idx="2560">
                  <c:v>2.0803611000000002</c:v>
                </c:pt>
                <c:pt idx="2561">
                  <c:v>2.0811736999999999</c:v>
                </c:pt>
                <c:pt idx="2562">
                  <c:v>2.0819863999999999</c:v>
                </c:pt>
                <c:pt idx="2563">
                  <c:v>2.0827990000000001</c:v>
                </c:pt>
                <c:pt idx="2564">
                  <c:v>2.0836117000000001</c:v>
                </c:pt>
                <c:pt idx="2565">
                  <c:v>2.0844242999999998</c:v>
                </c:pt>
                <c:pt idx="2566">
                  <c:v>2.0852368999999999</c:v>
                </c:pt>
                <c:pt idx="2567">
                  <c:v>2.0860495999999999</c:v>
                </c:pt>
                <c:pt idx="2568">
                  <c:v>2.0868622000000001</c:v>
                </c:pt>
                <c:pt idx="2569">
                  <c:v>2.0876749000000001</c:v>
                </c:pt>
                <c:pt idx="2570">
                  <c:v>2.0884874999999998</c:v>
                </c:pt>
                <c:pt idx="2571">
                  <c:v>2.0893001</c:v>
                </c:pt>
                <c:pt idx="2572">
                  <c:v>2.0901128</c:v>
                </c:pt>
                <c:pt idx="2573">
                  <c:v>2.0909254000000002</c:v>
                </c:pt>
                <c:pt idx="2574">
                  <c:v>2.0917381000000002</c:v>
                </c:pt>
                <c:pt idx="2575">
                  <c:v>2.0925506999999999</c:v>
                </c:pt>
                <c:pt idx="2576">
                  <c:v>2.0933633999999999</c:v>
                </c:pt>
                <c:pt idx="2577">
                  <c:v>2.094176</c:v>
                </c:pt>
                <c:pt idx="2578">
                  <c:v>2.0949886000000002</c:v>
                </c:pt>
                <c:pt idx="2579">
                  <c:v>2.0958013000000002</c:v>
                </c:pt>
                <c:pt idx="2580">
                  <c:v>2.0966138999999999</c:v>
                </c:pt>
                <c:pt idx="2581">
                  <c:v>2.0974265999999999</c:v>
                </c:pt>
                <c:pt idx="2582">
                  <c:v>2.0982392000000001</c:v>
                </c:pt>
                <c:pt idx="2583">
                  <c:v>2.0990517999999998</c:v>
                </c:pt>
                <c:pt idx="2584">
                  <c:v>2.0998644999999998</c:v>
                </c:pt>
                <c:pt idx="2585">
                  <c:v>2.1006771</c:v>
                </c:pt>
                <c:pt idx="2586">
                  <c:v>2.1014898</c:v>
                </c:pt>
                <c:pt idx="2587">
                  <c:v>2.1023024000000001</c:v>
                </c:pt>
                <c:pt idx="2588">
                  <c:v>2.1031149999999998</c:v>
                </c:pt>
                <c:pt idx="2589">
                  <c:v>2.1039276999999998</c:v>
                </c:pt>
                <c:pt idx="2590">
                  <c:v>2.1047403</c:v>
                </c:pt>
                <c:pt idx="2591">
                  <c:v>2.105553</c:v>
                </c:pt>
                <c:pt idx="2592">
                  <c:v>2.1063656000000002</c:v>
                </c:pt>
                <c:pt idx="2593">
                  <c:v>2.1071783000000002</c:v>
                </c:pt>
                <c:pt idx="2594">
                  <c:v>2.1079908999999999</c:v>
                </c:pt>
                <c:pt idx="2595">
                  <c:v>2.1088035000000001</c:v>
                </c:pt>
                <c:pt idx="2596">
                  <c:v>2.1096162000000001</c:v>
                </c:pt>
                <c:pt idx="2597">
                  <c:v>2.1104288000000002</c:v>
                </c:pt>
                <c:pt idx="2598">
                  <c:v>2.1112415000000002</c:v>
                </c:pt>
                <c:pt idx="2599">
                  <c:v>2.1120540999999999</c:v>
                </c:pt>
                <c:pt idx="2600">
                  <c:v>2.1128667000000001</c:v>
                </c:pt>
                <c:pt idx="2601">
                  <c:v>2.1136794000000001</c:v>
                </c:pt>
                <c:pt idx="2602">
                  <c:v>2.1144919999999998</c:v>
                </c:pt>
                <c:pt idx="2603">
                  <c:v>2.1153046999999998</c:v>
                </c:pt>
                <c:pt idx="2604">
                  <c:v>2.1161173</c:v>
                </c:pt>
                <c:pt idx="2605">
                  <c:v>2.1169299000000001</c:v>
                </c:pt>
                <c:pt idx="2606">
                  <c:v>2.1177426000000001</c:v>
                </c:pt>
                <c:pt idx="2607">
                  <c:v>2.1185551999999999</c:v>
                </c:pt>
                <c:pt idx="2608">
                  <c:v>2.1193678999999999</c:v>
                </c:pt>
                <c:pt idx="2609">
                  <c:v>2.1201805</c:v>
                </c:pt>
                <c:pt idx="2610">
                  <c:v>2.1209932</c:v>
                </c:pt>
                <c:pt idx="2611">
                  <c:v>2.1218058000000002</c:v>
                </c:pt>
                <c:pt idx="2612">
                  <c:v>2.1226183999999999</c:v>
                </c:pt>
                <c:pt idx="2613">
                  <c:v>2.1234310999999999</c:v>
                </c:pt>
                <c:pt idx="2614">
                  <c:v>2.1242437000000001</c:v>
                </c:pt>
                <c:pt idx="2615">
                  <c:v>2.1250564000000001</c:v>
                </c:pt>
                <c:pt idx="2616">
                  <c:v>2.1258689999999998</c:v>
                </c:pt>
                <c:pt idx="2617">
                  <c:v>2.1266815999999999</c:v>
                </c:pt>
                <c:pt idx="2618">
                  <c:v>2.1274942999999999</c:v>
                </c:pt>
                <c:pt idx="2619">
                  <c:v>2.1283069000000001</c:v>
                </c:pt>
                <c:pt idx="2620">
                  <c:v>2.1291196000000001</c:v>
                </c:pt>
                <c:pt idx="2621">
                  <c:v>2.1299321999999998</c:v>
                </c:pt>
                <c:pt idx="2622">
                  <c:v>2.1307448</c:v>
                </c:pt>
                <c:pt idx="2623">
                  <c:v>2.1315575</c:v>
                </c:pt>
                <c:pt idx="2624">
                  <c:v>2.1323701000000002</c:v>
                </c:pt>
                <c:pt idx="2625">
                  <c:v>2.1331828000000002</c:v>
                </c:pt>
                <c:pt idx="2626">
                  <c:v>2.1339953999999999</c:v>
                </c:pt>
                <c:pt idx="2627">
                  <c:v>2.134808</c:v>
                </c:pt>
                <c:pt idx="2628">
                  <c:v>2.1356207</c:v>
                </c:pt>
                <c:pt idx="2629">
                  <c:v>2.1364333000000002</c:v>
                </c:pt>
                <c:pt idx="2630">
                  <c:v>2.1372460000000002</c:v>
                </c:pt>
                <c:pt idx="2631">
                  <c:v>2.1380585999999999</c:v>
                </c:pt>
                <c:pt idx="2632">
                  <c:v>2.1388712999999999</c:v>
                </c:pt>
                <c:pt idx="2633">
                  <c:v>2.1396839000000001</c:v>
                </c:pt>
                <c:pt idx="2634">
                  <c:v>2.1404964999999998</c:v>
                </c:pt>
                <c:pt idx="2635">
                  <c:v>2.1413091999999998</c:v>
                </c:pt>
                <c:pt idx="2636">
                  <c:v>2.1421218</c:v>
                </c:pt>
                <c:pt idx="2637">
                  <c:v>2.1429345</c:v>
                </c:pt>
                <c:pt idx="2638">
                  <c:v>2.1437471000000001</c:v>
                </c:pt>
                <c:pt idx="2639">
                  <c:v>2.1445596999999998</c:v>
                </c:pt>
                <c:pt idx="2640">
                  <c:v>2.1453723999999998</c:v>
                </c:pt>
                <c:pt idx="2641">
                  <c:v>2.146185</c:v>
                </c:pt>
                <c:pt idx="2642">
                  <c:v>2.1469977</c:v>
                </c:pt>
                <c:pt idx="2643">
                  <c:v>2.1478103000000002</c:v>
                </c:pt>
                <c:pt idx="2644">
                  <c:v>2.1486228999999999</c:v>
                </c:pt>
                <c:pt idx="2645">
                  <c:v>2.1494355999999999</c:v>
                </c:pt>
                <c:pt idx="2646">
                  <c:v>2.1502482000000001</c:v>
                </c:pt>
                <c:pt idx="2647">
                  <c:v>2.1510609000000001</c:v>
                </c:pt>
                <c:pt idx="2648">
                  <c:v>2.1518735000000002</c:v>
                </c:pt>
                <c:pt idx="2649">
                  <c:v>2.1526862000000002</c:v>
                </c:pt>
                <c:pt idx="2650">
                  <c:v>2.1534987999999999</c:v>
                </c:pt>
                <c:pt idx="2651">
                  <c:v>2.1543114000000001</c:v>
                </c:pt>
                <c:pt idx="2652">
                  <c:v>2.1551241000000001</c:v>
                </c:pt>
                <c:pt idx="2653">
                  <c:v>2.1559366999999998</c:v>
                </c:pt>
                <c:pt idx="2654">
                  <c:v>2.1567493999999998</c:v>
                </c:pt>
                <c:pt idx="2655">
                  <c:v>2.157562</c:v>
                </c:pt>
                <c:pt idx="2656">
                  <c:v>2.1583746000000001</c:v>
                </c:pt>
                <c:pt idx="2657">
                  <c:v>2.1591873000000001</c:v>
                </c:pt>
                <c:pt idx="2658">
                  <c:v>2.1599998999999999</c:v>
                </c:pt>
                <c:pt idx="2659">
                  <c:v>2.1608125999999999</c:v>
                </c:pt>
                <c:pt idx="2660">
                  <c:v>2.1616252</c:v>
                </c:pt>
                <c:pt idx="2661">
                  <c:v>2.1624378000000002</c:v>
                </c:pt>
                <c:pt idx="2662">
                  <c:v>2.1632505000000002</c:v>
                </c:pt>
                <c:pt idx="2663">
                  <c:v>2.1640630999999999</c:v>
                </c:pt>
                <c:pt idx="2664">
                  <c:v>2.1648757999999999</c:v>
                </c:pt>
                <c:pt idx="2665">
                  <c:v>2.1656884000000001</c:v>
                </c:pt>
                <c:pt idx="2666">
                  <c:v>2.1665009999999998</c:v>
                </c:pt>
                <c:pt idx="2667">
                  <c:v>2.1673136999999998</c:v>
                </c:pt>
                <c:pt idx="2668">
                  <c:v>2.1681263</c:v>
                </c:pt>
                <c:pt idx="2669">
                  <c:v>2.168939</c:v>
                </c:pt>
                <c:pt idx="2670">
                  <c:v>2.1697516000000001</c:v>
                </c:pt>
                <c:pt idx="2671">
                  <c:v>2.1705643000000001</c:v>
                </c:pt>
                <c:pt idx="2672">
                  <c:v>2.1713768999999998</c:v>
                </c:pt>
                <c:pt idx="2673">
                  <c:v>2.1721895</c:v>
                </c:pt>
                <c:pt idx="2674">
                  <c:v>2.1730022</c:v>
                </c:pt>
                <c:pt idx="2675">
                  <c:v>2.1738148000000002</c:v>
                </c:pt>
                <c:pt idx="2676">
                  <c:v>2.1746275000000002</c:v>
                </c:pt>
                <c:pt idx="2677">
                  <c:v>2.1754400999999999</c:v>
                </c:pt>
                <c:pt idx="2678">
                  <c:v>2.1762527</c:v>
                </c:pt>
                <c:pt idx="2679">
                  <c:v>2.1770654</c:v>
                </c:pt>
                <c:pt idx="2680">
                  <c:v>2.1778780000000002</c:v>
                </c:pt>
                <c:pt idx="2681">
                  <c:v>2.1786907000000002</c:v>
                </c:pt>
                <c:pt idx="2682">
                  <c:v>2.1795032999999999</c:v>
                </c:pt>
                <c:pt idx="2683">
                  <c:v>2.1803159000000001</c:v>
                </c:pt>
                <c:pt idx="2684">
                  <c:v>2.1811286000000001</c:v>
                </c:pt>
                <c:pt idx="2685">
                  <c:v>2.1819411999999998</c:v>
                </c:pt>
                <c:pt idx="2686">
                  <c:v>2.1827538999999998</c:v>
                </c:pt>
                <c:pt idx="2687">
                  <c:v>2.1835665</c:v>
                </c:pt>
                <c:pt idx="2688">
                  <c:v>2.1843792</c:v>
                </c:pt>
                <c:pt idx="2689">
                  <c:v>2.1851918000000001</c:v>
                </c:pt>
                <c:pt idx="2690">
                  <c:v>2.1860043999999998</c:v>
                </c:pt>
                <c:pt idx="2691">
                  <c:v>2.1868170999999998</c:v>
                </c:pt>
                <c:pt idx="2692">
                  <c:v>2.1876297</c:v>
                </c:pt>
                <c:pt idx="2693">
                  <c:v>2.1884424</c:v>
                </c:pt>
                <c:pt idx="2694">
                  <c:v>2.1892550000000002</c:v>
                </c:pt>
                <c:pt idx="2695">
                  <c:v>2.1900675999999999</c:v>
                </c:pt>
                <c:pt idx="2696">
                  <c:v>2.1908802999999999</c:v>
                </c:pt>
                <c:pt idx="2697">
                  <c:v>2.1916929000000001</c:v>
                </c:pt>
                <c:pt idx="2698">
                  <c:v>2.1925056000000001</c:v>
                </c:pt>
                <c:pt idx="2699">
                  <c:v>2.1933182000000002</c:v>
                </c:pt>
                <c:pt idx="2700">
                  <c:v>2.1941307999999999</c:v>
                </c:pt>
                <c:pt idx="2701">
                  <c:v>2.1949434999999999</c:v>
                </c:pt>
                <c:pt idx="2702">
                  <c:v>2.1957561000000001</c:v>
                </c:pt>
                <c:pt idx="2703">
                  <c:v>2.1965688000000001</c:v>
                </c:pt>
                <c:pt idx="2704">
                  <c:v>2.1973813999999998</c:v>
                </c:pt>
                <c:pt idx="2705">
                  <c:v>2.1981940999999998</c:v>
                </c:pt>
                <c:pt idx="2706">
                  <c:v>2.1990067</c:v>
                </c:pt>
                <c:pt idx="2707">
                  <c:v>2.1998193000000001</c:v>
                </c:pt>
                <c:pt idx="2708">
                  <c:v>2.2006320000000001</c:v>
                </c:pt>
                <c:pt idx="2709">
                  <c:v>2.2014445999999999</c:v>
                </c:pt>
                <c:pt idx="2710">
                  <c:v>2.2022572999999999</c:v>
                </c:pt>
                <c:pt idx="2711">
                  <c:v>2.2030699</c:v>
                </c:pt>
                <c:pt idx="2712">
                  <c:v>2.2038825000000002</c:v>
                </c:pt>
                <c:pt idx="2713">
                  <c:v>2.2046952000000002</c:v>
                </c:pt>
                <c:pt idx="2714">
                  <c:v>2.2055077999999999</c:v>
                </c:pt>
                <c:pt idx="2715">
                  <c:v>2.2063204999999999</c:v>
                </c:pt>
                <c:pt idx="2716">
                  <c:v>2.2071331000000001</c:v>
                </c:pt>
                <c:pt idx="2717">
                  <c:v>2.2079456999999998</c:v>
                </c:pt>
                <c:pt idx="2718">
                  <c:v>2.2087583999999998</c:v>
                </c:pt>
                <c:pt idx="2719">
                  <c:v>2.209571</c:v>
                </c:pt>
                <c:pt idx="2720">
                  <c:v>2.2103837</c:v>
                </c:pt>
                <c:pt idx="2721">
                  <c:v>2.2111963000000001</c:v>
                </c:pt>
                <c:pt idx="2722">
                  <c:v>2.2120088999999998</c:v>
                </c:pt>
                <c:pt idx="2723">
                  <c:v>2.2128215999999998</c:v>
                </c:pt>
                <c:pt idx="2724">
                  <c:v>2.2136342</c:v>
                </c:pt>
                <c:pt idx="2725">
                  <c:v>2.2144469</c:v>
                </c:pt>
                <c:pt idx="2726">
                  <c:v>2.2152595000000002</c:v>
                </c:pt>
                <c:pt idx="2727">
                  <c:v>2.2160722000000002</c:v>
                </c:pt>
                <c:pt idx="2728">
                  <c:v>2.2168847999999999</c:v>
                </c:pt>
                <c:pt idx="2729">
                  <c:v>2.2176974</c:v>
                </c:pt>
                <c:pt idx="2730">
                  <c:v>2.2185101</c:v>
                </c:pt>
                <c:pt idx="2731">
                  <c:v>2.2193227000000002</c:v>
                </c:pt>
                <c:pt idx="2732">
                  <c:v>2.2201354000000002</c:v>
                </c:pt>
                <c:pt idx="2733">
                  <c:v>2.2209479999999999</c:v>
                </c:pt>
                <c:pt idx="2734">
                  <c:v>2.2217606000000001</c:v>
                </c:pt>
                <c:pt idx="2735">
                  <c:v>2.2225733000000001</c:v>
                </c:pt>
                <c:pt idx="2736">
                  <c:v>2.2233858999999998</c:v>
                </c:pt>
                <c:pt idx="2737">
                  <c:v>2.2241985999999998</c:v>
                </c:pt>
                <c:pt idx="2738">
                  <c:v>2.2250112</c:v>
                </c:pt>
                <c:pt idx="2739">
                  <c:v>2.2258238000000001</c:v>
                </c:pt>
                <c:pt idx="2740">
                  <c:v>2.2266365000000001</c:v>
                </c:pt>
                <c:pt idx="2741">
                  <c:v>2.2274490999999998</c:v>
                </c:pt>
                <c:pt idx="2742">
                  <c:v>2.2282617999999998</c:v>
                </c:pt>
                <c:pt idx="2743">
                  <c:v>2.2290744</c:v>
                </c:pt>
                <c:pt idx="2744">
                  <c:v>2.2298871</c:v>
                </c:pt>
                <c:pt idx="2745">
                  <c:v>2.2306997000000002</c:v>
                </c:pt>
                <c:pt idx="2746">
                  <c:v>2.2315122999999999</c:v>
                </c:pt>
                <c:pt idx="2747">
                  <c:v>2.2323249999999999</c:v>
                </c:pt>
                <c:pt idx="2748">
                  <c:v>2.2331376000000001</c:v>
                </c:pt>
                <c:pt idx="2749">
                  <c:v>2.2339503000000001</c:v>
                </c:pt>
                <c:pt idx="2750">
                  <c:v>2.2347629000000002</c:v>
                </c:pt>
                <c:pt idx="2751">
                  <c:v>2.2355754999999999</c:v>
                </c:pt>
                <c:pt idx="2752">
                  <c:v>2.2363881999999999</c:v>
                </c:pt>
                <c:pt idx="2753">
                  <c:v>2.2372008000000001</c:v>
                </c:pt>
                <c:pt idx="2754">
                  <c:v>2.2380135000000001</c:v>
                </c:pt>
                <c:pt idx="2755">
                  <c:v>2.2388260999999998</c:v>
                </c:pt>
                <c:pt idx="2756">
                  <c:v>2.2396387</c:v>
                </c:pt>
                <c:pt idx="2757">
                  <c:v>2.2404514</c:v>
                </c:pt>
                <c:pt idx="2758">
                  <c:v>2.2412640000000001</c:v>
                </c:pt>
                <c:pt idx="2759">
                  <c:v>2.2420767000000001</c:v>
                </c:pt>
                <c:pt idx="2760">
                  <c:v>2.2428892999999999</c:v>
                </c:pt>
                <c:pt idx="2761">
                  <c:v>2.2437019</c:v>
                </c:pt>
                <c:pt idx="2762">
                  <c:v>2.2445146</c:v>
                </c:pt>
                <c:pt idx="2763">
                  <c:v>2.2453272000000002</c:v>
                </c:pt>
                <c:pt idx="2764">
                  <c:v>2.2461399000000002</c:v>
                </c:pt>
                <c:pt idx="2765">
                  <c:v>2.2469524999999999</c:v>
                </c:pt>
                <c:pt idx="2766">
                  <c:v>2.2477651999999999</c:v>
                </c:pt>
                <c:pt idx="2767">
                  <c:v>2.2485778000000001</c:v>
                </c:pt>
                <c:pt idx="2768">
                  <c:v>2.2493903999999998</c:v>
                </c:pt>
                <c:pt idx="2769">
                  <c:v>2.2502030999999998</c:v>
                </c:pt>
                <c:pt idx="2770">
                  <c:v>2.2510157</c:v>
                </c:pt>
                <c:pt idx="2771">
                  <c:v>2.2518284</c:v>
                </c:pt>
                <c:pt idx="2772">
                  <c:v>2.2526410000000001</c:v>
                </c:pt>
                <c:pt idx="2773">
                  <c:v>2.2534535999999998</c:v>
                </c:pt>
                <c:pt idx="2774">
                  <c:v>2.2542662999999998</c:v>
                </c:pt>
                <c:pt idx="2775">
                  <c:v>2.2550789</c:v>
                </c:pt>
                <c:pt idx="2776">
                  <c:v>2.2558916</c:v>
                </c:pt>
                <c:pt idx="2777">
                  <c:v>2.2567042000000002</c:v>
                </c:pt>
                <c:pt idx="2778">
                  <c:v>2.2575167999999999</c:v>
                </c:pt>
                <c:pt idx="2779">
                  <c:v>2.2583294999999999</c:v>
                </c:pt>
                <c:pt idx="2780">
                  <c:v>2.2591421</c:v>
                </c:pt>
                <c:pt idx="2781">
                  <c:v>2.2599548</c:v>
                </c:pt>
                <c:pt idx="2782">
                  <c:v>2.2607674000000002</c:v>
                </c:pt>
                <c:pt idx="2783">
                  <c:v>2.2615801000000002</c:v>
                </c:pt>
                <c:pt idx="2784">
                  <c:v>2.2623926999999999</c:v>
                </c:pt>
                <c:pt idx="2785">
                  <c:v>2.2632053000000001</c:v>
                </c:pt>
                <c:pt idx="2786">
                  <c:v>2.2640180000000001</c:v>
                </c:pt>
                <c:pt idx="2787">
                  <c:v>2.2648305999999998</c:v>
                </c:pt>
                <c:pt idx="2788">
                  <c:v>2.2656432999999998</c:v>
                </c:pt>
                <c:pt idx="2789">
                  <c:v>2.2664559</c:v>
                </c:pt>
                <c:pt idx="2790">
                  <c:v>2.2672685000000001</c:v>
                </c:pt>
                <c:pt idx="2791">
                  <c:v>2.2680812000000001</c:v>
                </c:pt>
                <c:pt idx="2792">
                  <c:v>2.2688937999999998</c:v>
                </c:pt>
                <c:pt idx="2793">
                  <c:v>2.2697064999999998</c:v>
                </c:pt>
                <c:pt idx="2794">
                  <c:v>2.2705191</c:v>
                </c:pt>
                <c:pt idx="2795">
                  <c:v>2.2713317000000002</c:v>
                </c:pt>
                <c:pt idx="2796">
                  <c:v>2.2721444000000002</c:v>
                </c:pt>
                <c:pt idx="2797">
                  <c:v>2.2729569999999999</c:v>
                </c:pt>
                <c:pt idx="2798">
                  <c:v>2.2737696999999999</c:v>
                </c:pt>
                <c:pt idx="2799">
                  <c:v>2.2745823000000001</c:v>
                </c:pt>
                <c:pt idx="2800">
                  <c:v>2.2753950000000001</c:v>
                </c:pt>
                <c:pt idx="2801">
                  <c:v>2.2762076000000002</c:v>
                </c:pt>
                <c:pt idx="2802">
                  <c:v>2.2770201999999999</c:v>
                </c:pt>
                <c:pt idx="2803">
                  <c:v>2.2778328999999999</c:v>
                </c:pt>
                <c:pt idx="2804">
                  <c:v>2.2786455000000001</c:v>
                </c:pt>
                <c:pt idx="2805">
                  <c:v>2.2794582000000001</c:v>
                </c:pt>
                <c:pt idx="2806">
                  <c:v>2.2802707999999998</c:v>
                </c:pt>
                <c:pt idx="2807">
                  <c:v>2.2810834</c:v>
                </c:pt>
                <c:pt idx="2808">
                  <c:v>2.2818961</c:v>
                </c:pt>
                <c:pt idx="2809">
                  <c:v>2.2827087000000001</c:v>
                </c:pt>
                <c:pt idx="2810">
                  <c:v>2.2835214000000001</c:v>
                </c:pt>
                <c:pt idx="2811">
                  <c:v>2.2843339999999999</c:v>
                </c:pt>
                <c:pt idx="2812">
                  <c:v>2.2851466</c:v>
                </c:pt>
                <c:pt idx="2813">
                  <c:v>2.2859593</c:v>
                </c:pt>
                <c:pt idx="2814">
                  <c:v>2.2867719000000002</c:v>
                </c:pt>
                <c:pt idx="2815">
                  <c:v>2.2875846000000002</c:v>
                </c:pt>
                <c:pt idx="2816">
                  <c:v>2.2883971999999999</c:v>
                </c:pt>
                <c:pt idx="2817">
                  <c:v>2.2892098000000001</c:v>
                </c:pt>
                <c:pt idx="2818">
                  <c:v>2.2900225000000001</c:v>
                </c:pt>
                <c:pt idx="2819">
                  <c:v>2.2908350999999998</c:v>
                </c:pt>
                <c:pt idx="2820">
                  <c:v>2.2916477999999998</c:v>
                </c:pt>
                <c:pt idx="2821">
                  <c:v>2.2924604</c:v>
                </c:pt>
                <c:pt idx="2822">
                  <c:v>2.2932731</c:v>
                </c:pt>
                <c:pt idx="2823">
                  <c:v>2.2940857000000001</c:v>
                </c:pt>
                <c:pt idx="2824">
                  <c:v>2.2948982999999998</c:v>
                </c:pt>
                <c:pt idx="2825">
                  <c:v>2.2957109999999998</c:v>
                </c:pt>
                <c:pt idx="2826">
                  <c:v>2.2965236</c:v>
                </c:pt>
                <c:pt idx="2827">
                  <c:v>2.2973363</c:v>
                </c:pt>
                <c:pt idx="2828">
                  <c:v>2.2981489000000002</c:v>
                </c:pt>
                <c:pt idx="2829">
                  <c:v>2.2989614999999999</c:v>
                </c:pt>
                <c:pt idx="2830">
                  <c:v>2.2997741999999999</c:v>
                </c:pt>
                <c:pt idx="2831">
                  <c:v>2.3005868</c:v>
                </c:pt>
                <c:pt idx="2832">
                  <c:v>2.3013995</c:v>
                </c:pt>
                <c:pt idx="2833">
                  <c:v>2.3022121000000002</c:v>
                </c:pt>
                <c:pt idx="2834">
                  <c:v>2.3030246999999999</c:v>
                </c:pt>
                <c:pt idx="2835">
                  <c:v>2.3038373999999999</c:v>
                </c:pt>
                <c:pt idx="2836">
                  <c:v>2.3046500000000001</c:v>
                </c:pt>
                <c:pt idx="2837">
                  <c:v>2.3054627000000001</c:v>
                </c:pt>
                <c:pt idx="2838">
                  <c:v>2.3062752999999998</c:v>
                </c:pt>
                <c:pt idx="2839">
                  <c:v>2.3070879999999998</c:v>
                </c:pt>
                <c:pt idx="2840">
                  <c:v>2.3079006</c:v>
                </c:pt>
                <c:pt idx="2841">
                  <c:v>2.3087132000000001</c:v>
                </c:pt>
                <c:pt idx="2842">
                  <c:v>2.3095259000000001</c:v>
                </c:pt>
                <c:pt idx="2843">
                  <c:v>2.3103384999999999</c:v>
                </c:pt>
                <c:pt idx="2844">
                  <c:v>2.3111511999999999</c:v>
                </c:pt>
                <c:pt idx="2845">
                  <c:v>2.3119638</c:v>
                </c:pt>
                <c:pt idx="2846">
                  <c:v>2.3127764000000002</c:v>
                </c:pt>
                <c:pt idx="2847">
                  <c:v>2.3135891000000002</c:v>
                </c:pt>
                <c:pt idx="2848">
                  <c:v>2.3144016999999999</c:v>
                </c:pt>
                <c:pt idx="2849">
                  <c:v>2.3152143999999999</c:v>
                </c:pt>
                <c:pt idx="2850">
                  <c:v>2.3160270000000001</c:v>
                </c:pt>
                <c:pt idx="2851">
                  <c:v>2.3168396000000002</c:v>
                </c:pt>
                <c:pt idx="2852">
                  <c:v>2.3176523000000002</c:v>
                </c:pt>
                <c:pt idx="2853">
                  <c:v>2.3184648999999999</c:v>
                </c:pt>
                <c:pt idx="2854">
                  <c:v>2.3192775999999999</c:v>
                </c:pt>
                <c:pt idx="2855">
                  <c:v>2.3200902000000001</c:v>
                </c:pt>
                <c:pt idx="2856">
                  <c:v>2.3209027999999998</c:v>
                </c:pt>
                <c:pt idx="2857">
                  <c:v>2.3217154999999998</c:v>
                </c:pt>
                <c:pt idx="2858">
                  <c:v>2.3225281</c:v>
                </c:pt>
                <c:pt idx="2859">
                  <c:v>2.3233408</c:v>
                </c:pt>
                <c:pt idx="2860">
                  <c:v>2.3241534000000001</c:v>
                </c:pt>
                <c:pt idx="2861">
                  <c:v>2.3249661000000001</c:v>
                </c:pt>
                <c:pt idx="2862">
                  <c:v>2.3257786999999999</c:v>
                </c:pt>
                <c:pt idx="2863">
                  <c:v>2.3265913</c:v>
                </c:pt>
                <c:pt idx="2864">
                  <c:v>2.327404</c:v>
                </c:pt>
                <c:pt idx="2865">
                  <c:v>2.3282166000000002</c:v>
                </c:pt>
                <c:pt idx="2866">
                  <c:v>2.3290293000000002</c:v>
                </c:pt>
                <c:pt idx="2867">
                  <c:v>2.3298418999999999</c:v>
                </c:pt>
                <c:pt idx="2868">
                  <c:v>2.3306545000000001</c:v>
                </c:pt>
                <c:pt idx="2869">
                  <c:v>2.3314672000000001</c:v>
                </c:pt>
                <c:pt idx="2870">
                  <c:v>2.3322797999999998</c:v>
                </c:pt>
                <c:pt idx="2871">
                  <c:v>2.3330924999999998</c:v>
                </c:pt>
                <c:pt idx="2872">
                  <c:v>2.3339051</c:v>
                </c:pt>
                <c:pt idx="2873">
                  <c:v>2.3347177000000001</c:v>
                </c:pt>
                <c:pt idx="2874">
                  <c:v>2.3355304000000001</c:v>
                </c:pt>
                <c:pt idx="2875">
                  <c:v>2.3363429999999998</c:v>
                </c:pt>
                <c:pt idx="2876">
                  <c:v>2.3371556999999998</c:v>
                </c:pt>
                <c:pt idx="2877">
                  <c:v>2.3379683</c:v>
                </c:pt>
                <c:pt idx="2878">
                  <c:v>2.338781</c:v>
                </c:pt>
                <c:pt idx="2879">
                  <c:v>2.3395936000000002</c:v>
                </c:pt>
                <c:pt idx="2880">
                  <c:v>2.3404061999999999</c:v>
                </c:pt>
                <c:pt idx="2881">
                  <c:v>2.3412188999999999</c:v>
                </c:pt>
                <c:pt idx="2882">
                  <c:v>2.3420315</c:v>
                </c:pt>
                <c:pt idx="2883">
                  <c:v>2.3428442</c:v>
                </c:pt>
                <c:pt idx="2884">
                  <c:v>2.3436568000000002</c:v>
                </c:pt>
                <c:pt idx="2885">
                  <c:v>2.3444693999999999</c:v>
                </c:pt>
                <c:pt idx="2886">
                  <c:v>2.3452820999999999</c:v>
                </c:pt>
                <c:pt idx="2887">
                  <c:v>2.3460947000000001</c:v>
                </c:pt>
                <c:pt idx="2888">
                  <c:v>2.3469074000000001</c:v>
                </c:pt>
                <c:pt idx="2889">
                  <c:v>2.3477199999999998</c:v>
                </c:pt>
                <c:pt idx="2890">
                  <c:v>2.3485326</c:v>
                </c:pt>
                <c:pt idx="2891">
                  <c:v>2.3493453</c:v>
                </c:pt>
                <c:pt idx="2892">
                  <c:v>2.3501579000000001</c:v>
                </c:pt>
                <c:pt idx="2893">
                  <c:v>2.3509706000000001</c:v>
                </c:pt>
                <c:pt idx="2894">
                  <c:v>2.3517831999999999</c:v>
                </c:pt>
                <c:pt idx="2895">
                  <c:v>2.3525958999999999</c:v>
                </c:pt>
                <c:pt idx="2896">
                  <c:v>2.3534085</c:v>
                </c:pt>
                <c:pt idx="2897">
                  <c:v>2.3542211000000002</c:v>
                </c:pt>
                <c:pt idx="2898">
                  <c:v>2.3550338000000002</c:v>
                </c:pt>
                <c:pt idx="2899">
                  <c:v>2.3558463999999999</c:v>
                </c:pt>
                <c:pt idx="2900">
                  <c:v>2.3566590999999999</c:v>
                </c:pt>
                <c:pt idx="2901">
                  <c:v>2.3574717000000001</c:v>
                </c:pt>
                <c:pt idx="2902">
                  <c:v>2.3582843000000002</c:v>
                </c:pt>
                <c:pt idx="2903">
                  <c:v>2.3590970000000002</c:v>
                </c:pt>
                <c:pt idx="2904">
                  <c:v>2.3599095999999999</c:v>
                </c:pt>
                <c:pt idx="2905">
                  <c:v>2.3607222999999999</c:v>
                </c:pt>
                <c:pt idx="2906">
                  <c:v>2.3615349000000001</c:v>
                </c:pt>
                <c:pt idx="2907">
                  <c:v>2.3623474999999998</c:v>
                </c:pt>
                <c:pt idx="2908">
                  <c:v>2.3631601999999998</c:v>
                </c:pt>
                <c:pt idx="2909">
                  <c:v>2.3639728</c:v>
                </c:pt>
                <c:pt idx="2910">
                  <c:v>2.3647855</c:v>
                </c:pt>
                <c:pt idx="2911">
                  <c:v>2.3655981000000001</c:v>
                </c:pt>
                <c:pt idx="2912">
                  <c:v>2.3664106999999999</c:v>
                </c:pt>
                <c:pt idx="2913">
                  <c:v>2.3672233999999999</c:v>
                </c:pt>
                <c:pt idx="2914">
                  <c:v>2.368036</c:v>
                </c:pt>
                <c:pt idx="2915">
                  <c:v>2.3688487</c:v>
                </c:pt>
                <c:pt idx="2916">
                  <c:v>2.3696613000000002</c:v>
                </c:pt>
                <c:pt idx="2917">
                  <c:v>2.3704740000000002</c:v>
                </c:pt>
                <c:pt idx="2918">
                  <c:v>2.3712865999999999</c:v>
                </c:pt>
                <c:pt idx="2919">
                  <c:v>2.3720992000000001</c:v>
                </c:pt>
                <c:pt idx="2920">
                  <c:v>2.3729119000000001</c:v>
                </c:pt>
                <c:pt idx="2921">
                  <c:v>2.3737244999999998</c:v>
                </c:pt>
                <c:pt idx="2922">
                  <c:v>2.3745371999999998</c:v>
                </c:pt>
                <c:pt idx="2923">
                  <c:v>2.3753498</c:v>
                </c:pt>
                <c:pt idx="2924">
                  <c:v>2.3761624000000001</c:v>
                </c:pt>
                <c:pt idx="2925">
                  <c:v>2.3769751000000001</c:v>
                </c:pt>
                <c:pt idx="2926">
                  <c:v>2.3777876999999998</c:v>
                </c:pt>
                <c:pt idx="2927">
                  <c:v>2.3786003999999998</c:v>
                </c:pt>
                <c:pt idx="2928">
                  <c:v>2.379413</c:v>
                </c:pt>
                <c:pt idx="2929">
                  <c:v>2.3802256000000002</c:v>
                </c:pt>
                <c:pt idx="2930">
                  <c:v>2.3810383000000002</c:v>
                </c:pt>
                <c:pt idx="2931">
                  <c:v>2.3818508999999999</c:v>
                </c:pt>
                <c:pt idx="2932">
                  <c:v>2.3826635999999999</c:v>
                </c:pt>
                <c:pt idx="2933">
                  <c:v>2.3834762</c:v>
                </c:pt>
                <c:pt idx="2934">
                  <c:v>2.3842889</c:v>
                </c:pt>
                <c:pt idx="2935">
                  <c:v>2.3851015000000002</c:v>
                </c:pt>
                <c:pt idx="2936">
                  <c:v>2.3859140999999999</c:v>
                </c:pt>
                <c:pt idx="2937">
                  <c:v>2.3867267999999999</c:v>
                </c:pt>
                <c:pt idx="2938">
                  <c:v>2.3875394000000001</c:v>
                </c:pt>
                <c:pt idx="2939">
                  <c:v>2.3883521000000001</c:v>
                </c:pt>
                <c:pt idx="2940">
                  <c:v>2.3891646999999998</c:v>
                </c:pt>
                <c:pt idx="2941">
                  <c:v>2.3899773</c:v>
                </c:pt>
                <c:pt idx="2942">
                  <c:v>2.39079</c:v>
                </c:pt>
                <c:pt idx="2943">
                  <c:v>2.3916026000000001</c:v>
                </c:pt>
                <c:pt idx="2944">
                  <c:v>2.3924153000000001</c:v>
                </c:pt>
                <c:pt idx="2945">
                  <c:v>2.3932278999999999</c:v>
                </c:pt>
                <c:pt idx="2946">
                  <c:v>2.3940405</c:v>
                </c:pt>
                <c:pt idx="2947">
                  <c:v>2.3948532</c:v>
                </c:pt>
                <c:pt idx="2948">
                  <c:v>2.3956658000000002</c:v>
                </c:pt>
                <c:pt idx="2949">
                  <c:v>2.3964785000000002</c:v>
                </c:pt>
                <c:pt idx="2950">
                  <c:v>2.3972910999999999</c:v>
                </c:pt>
                <c:pt idx="2951">
                  <c:v>2.3981037000000001</c:v>
                </c:pt>
                <c:pt idx="2952">
                  <c:v>2.3989164000000001</c:v>
                </c:pt>
                <c:pt idx="2953">
                  <c:v>2.3997289999999998</c:v>
                </c:pt>
                <c:pt idx="2954">
                  <c:v>2.4005416999999998</c:v>
                </c:pt>
                <c:pt idx="2955">
                  <c:v>2.4013542999999999</c:v>
                </c:pt>
                <c:pt idx="2956">
                  <c:v>2.4021669999999999</c:v>
                </c:pt>
                <c:pt idx="2957">
                  <c:v>2.4029796000000001</c:v>
                </c:pt>
                <c:pt idx="2958">
                  <c:v>2.4037921999999998</c:v>
                </c:pt>
                <c:pt idx="2959">
                  <c:v>2.4046048999999998</c:v>
                </c:pt>
                <c:pt idx="2960">
                  <c:v>2.4054175</c:v>
                </c:pt>
                <c:pt idx="2961">
                  <c:v>2.4062302</c:v>
                </c:pt>
                <c:pt idx="2962">
                  <c:v>2.4070428000000001</c:v>
                </c:pt>
                <c:pt idx="2963">
                  <c:v>2.4078553999999999</c:v>
                </c:pt>
                <c:pt idx="2964">
                  <c:v>2.4086680999999999</c:v>
                </c:pt>
                <c:pt idx="2965">
                  <c:v>2.4094807</c:v>
                </c:pt>
                <c:pt idx="2966">
                  <c:v>2.4102934</c:v>
                </c:pt>
                <c:pt idx="2967">
                  <c:v>2.4111060000000002</c:v>
                </c:pt>
                <c:pt idx="2968">
                  <c:v>2.4119185999999999</c:v>
                </c:pt>
                <c:pt idx="2969">
                  <c:v>2.4127312999999999</c:v>
                </c:pt>
                <c:pt idx="2970">
                  <c:v>2.4135439000000001</c:v>
                </c:pt>
                <c:pt idx="2971">
                  <c:v>2.4143566000000001</c:v>
                </c:pt>
                <c:pt idx="2972">
                  <c:v>2.4151691999999998</c:v>
                </c:pt>
                <c:pt idx="2973">
                  <c:v>2.4159818999999998</c:v>
                </c:pt>
                <c:pt idx="2974">
                  <c:v>2.4167945</c:v>
                </c:pt>
                <c:pt idx="2975">
                  <c:v>2.4176071000000001</c:v>
                </c:pt>
                <c:pt idx="2976">
                  <c:v>2.4184198000000001</c:v>
                </c:pt>
                <c:pt idx="2977">
                  <c:v>2.4192323999999998</c:v>
                </c:pt>
                <c:pt idx="2978">
                  <c:v>2.4200450999999998</c:v>
                </c:pt>
                <c:pt idx="2979">
                  <c:v>2.4208577</c:v>
                </c:pt>
                <c:pt idx="2980">
                  <c:v>2.4216703000000002</c:v>
                </c:pt>
                <c:pt idx="2981">
                  <c:v>2.4224830000000002</c:v>
                </c:pt>
                <c:pt idx="2982">
                  <c:v>2.4232955999999999</c:v>
                </c:pt>
                <c:pt idx="2983">
                  <c:v>2.4241082999999999</c:v>
                </c:pt>
                <c:pt idx="2984">
                  <c:v>2.4249209</c:v>
                </c:pt>
                <c:pt idx="2985">
                  <c:v>2.4257335000000002</c:v>
                </c:pt>
                <c:pt idx="2986">
                  <c:v>2.4265462000000002</c:v>
                </c:pt>
                <c:pt idx="2987">
                  <c:v>2.4273587999999999</c:v>
                </c:pt>
                <c:pt idx="2988">
                  <c:v>2.4281714999999999</c:v>
                </c:pt>
                <c:pt idx="2989">
                  <c:v>2.4289841000000001</c:v>
                </c:pt>
                <c:pt idx="2990">
                  <c:v>2.4297968000000001</c:v>
                </c:pt>
                <c:pt idx="2991">
                  <c:v>2.4306093999999998</c:v>
                </c:pt>
                <c:pt idx="2992">
                  <c:v>2.431422</c:v>
                </c:pt>
                <c:pt idx="2993">
                  <c:v>2.4322347</c:v>
                </c:pt>
                <c:pt idx="2994">
                  <c:v>2.4330473000000001</c:v>
                </c:pt>
                <c:pt idx="2995">
                  <c:v>2.4338600000000001</c:v>
                </c:pt>
                <c:pt idx="2996">
                  <c:v>2.4346725999999999</c:v>
                </c:pt>
                <c:pt idx="2997">
                  <c:v>2.4354852</c:v>
                </c:pt>
                <c:pt idx="2998">
                  <c:v>2.4362979</c:v>
                </c:pt>
                <c:pt idx="2999">
                  <c:v>2.4371105000000002</c:v>
                </c:pt>
                <c:pt idx="3000">
                  <c:v>2.4379232000000002</c:v>
                </c:pt>
                <c:pt idx="3001">
                  <c:v>2.4387357999999999</c:v>
                </c:pt>
                <c:pt idx="3002">
                  <c:v>2.4395484000000001</c:v>
                </c:pt>
                <c:pt idx="3003">
                  <c:v>2.4403611000000001</c:v>
                </c:pt>
                <c:pt idx="3004">
                  <c:v>2.4411736999999998</c:v>
                </c:pt>
                <c:pt idx="3005">
                  <c:v>2.4419863999999998</c:v>
                </c:pt>
                <c:pt idx="3006">
                  <c:v>2.4427989999999999</c:v>
                </c:pt>
                <c:pt idx="3007">
                  <c:v>2.4436116000000001</c:v>
                </c:pt>
                <c:pt idx="3008">
                  <c:v>2.4444243000000001</c:v>
                </c:pt>
                <c:pt idx="3009">
                  <c:v>2.4452368999999998</c:v>
                </c:pt>
                <c:pt idx="3010">
                  <c:v>2.4460495999999998</c:v>
                </c:pt>
                <c:pt idx="3011">
                  <c:v>2.4468622</c:v>
                </c:pt>
                <c:pt idx="3012">
                  <c:v>2.4476749</c:v>
                </c:pt>
                <c:pt idx="3013">
                  <c:v>2.4484875000000001</c:v>
                </c:pt>
                <c:pt idx="3014">
                  <c:v>2.4493000999999999</c:v>
                </c:pt>
                <c:pt idx="3015">
                  <c:v>2.4501127999999999</c:v>
                </c:pt>
                <c:pt idx="3016">
                  <c:v>2.4509254</c:v>
                </c:pt>
                <c:pt idx="3017">
                  <c:v>2.4517381</c:v>
                </c:pt>
                <c:pt idx="3018">
                  <c:v>2.4525507000000002</c:v>
                </c:pt>
                <c:pt idx="3019">
                  <c:v>2.4533632999999999</c:v>
                </c:pt>
                <c:pt idx="3020">
                  <c:v>2.4541759999999999</c:v>
                </c:pt>
                <c:pt idx="3021">
                  <c:v>2.4549886000000001</c:v>
                </c:pt>
                <c:pt idx="3022">
                  <c:v>2.4558013000000001</c:v>
                </c:pt>
                <c:pt idx="3023">
                  <c:v>2.4566138999999998</c:v>
                </c:pt>
                <c:pt idx="3024">
                  <c:v>2.4574265</c:v>
                </c:pt>
                <c:pt idx="3025">
                  <c:v>2.4582392</c:v>
                </c:pt>
                <c:pt idx="3026">
                  <c:v>2.4590518000000001</c:v>
                </c:pt>
                <c:pt idx="3027">
                  <c:v>2.4598645000000001</c:v>
                </c:pt>
                <c:pt idx="3028">
                  <c:v>2.4606770999999998</c:v>
                </c:pt>
                <c:pt idx="3029">
                  <c:v>2.4614897999999998</c:v>
                </c:pt>
                <c:pt idx="3030">
                  <c:v>2.4623024</c:v>
                </c:pt>
                <c:pt idx="3031">
                  <c:v>2.4631150000000002</c:v>
                </c:pt>
                <c:pt idx="3032">
                  <c:v>2.4639277000000002</c:v>
                </c:pt>
                <c:pt idx="3033">
                  <c:v>2.4647402999999999</c:v>
                </c:pt>
                <c:pt idx="3034">
                  <c:v>2.4655529999999999</c:v>
                </c:pt>
                <c:pt idx="3035">
                  <c:v>2.4663656</c:v>
                </c:pt>
                <c:pt idx="3036">
                  <c:v>2.4671782000000002</c:v>
                </c:pt>
                <c:pt idx="3037">
                  <c:v>2.4679909000000002</c:v>
                </c:pt>
                <c:pt idx="3038">
                  <c:v>2.4688034999999999</c:v>
                </c:pt>
                <c:pt idx="3039">
                  <c:v>2.4696161999999999</c:v>
                </c:pt>
                <c:pt idx="3040">
                  <c:v>2.4704288000000001</c:v>
                </c:pt>
                <c:pt idx="3041">
                  <c:v>2.4712413999999998</c:v>
                </c:pt>
                <c:pt idx="3042">
                  <c:v>2.4720540999999998</c:v>
                </c:pt>
                <c:pt idx="3043">
                  <c:v>2.4728667</c:v>
                </c:pt>
                <c:pt idx="3044">
                  <c:v>2.4736794</c:v>
                </c:pt>
                <c:pt idx="3045">
                  <c:v>2.4744920000000001</c:v>
                </c:pt>
                <c:pt idx="3046">
                  <c:v>2.4753045999999999</c:v>
                </c:pt>
                <c:pt idx="3047">
                  <c:v>2.4761172999999999</c:v>
                </c:pt>
                <c:pt idx="3048">
                  <c:v>2.4769299</c:v>
                </c:pt>
                <c:pt idx="3049">
                  <c:v>2.4777426</c:v>
                </c:pt>
                <c:pt idx="3050">
                  <c:v>2.4785552000000002</c:v>
                </c:pt>
                <c:pt idx="3051">
                  <c:v>2.4793679000000002</c:v>
                </c:pt>
                <c:pt idx="3052">
                  <c:v>2.4801804999999999</c:v>
                </c:pt>
                <c:pt idx="3053">
                  <c:v>2.4809931000000001</c:v>
                </c:pt>
                <c:pt idx="3054">
                  <c:v>2.4818058000000001</c:v>
                </c:pt>
                <c:pt idx="3055">
                  <c:v>2.4826183999999998</c:v>
                </c:pt>
                <c:pt idx="3056">
                  <c:v>2.4834310999999998</c:v>
                </c:pt>
                <c:pt idx="3057">
                  <c:v>2.4842436999999999</c:v>
                </c:pt>
                <c:pt idx="3058">
                  <c:v>2.4850563000000001</c:v>
                </c:pt>
                <c:pt idx="3059">
                  <c:v>2.4858690000000001</c:v>
                </c:pt>
                <c:pt idx="3060">
                  <c:v>2.4866815999999998</c:v>
                </c:pt>
                <c:pt idx="3061">
                  <c:v>2.4874942999999998</c:v>
                </c:pt>
                <c:pt idx="3062">
                  <c:v>2.4883069</c:v>
                </c:pt>
                <c:pt idx="3063">
                  <c:v>2.4891195000000002</c:v>
                </c:pt>
                <c:pt idx="3064">
                  <c:v>2.4899322000000002</c:v>
                </c:pt>
                <c:pt idx="3065">
                  <c:v>2.4907447999999999</c:v>
                </c:pt>
                <c:pt idx="3066">
                  <c:v>2.4915574999999999</c:v>
                </c:pt>
                <c:pt idx="3067">
                  <c:v>2.4923701</c:v>
                </c:pt>
                <c:pt idx="3068">
                  <c:v>2.4931828</c:v>
                </c:pt>
                <c:pt idx="3069">
                  <c:v>2.4939954000000002</c:v>
                </c:pt>
                <c:pt idx="3070">
                  <c:v>2.4948079999999999</c:v>
                </c:pt>
                <c:pt idx="3071">
                  <c:v>2.4956206999999999</c:v>
                </c:pt>
                <c:pt idx="3072">
                  <c:v>2.4964333000000001</c:v>
                </c:pt>
                <c:pt idx="3073">
                  <c:v>2.4972460000000001</c:v>
                </c:pt>
                <c:pt idx="3074">
                  <c:v>2.4980585999999998</c:v>
                </c:pt>
                <c:pt idx="3075">
                  <c:v>2.4988712</c:v>
                </c:pt>
                <c:pt idx="3076">
                  <c:v>2.4996839</c:v>
                </c:pt>
                <c:pt idx="3077">
                  <c:v>2.5004965000000001</c:v>
                </c:pt>
                <c:pt idx="3078">
                  <c:v>2.5013092000000001</c:v>
                </c:pt>
                <c:pt idx="3079">
                  <c:v>2.5021217999999998</c:v>
                </c:pt>
                <c:pt idx="3080">
                  <c:v>2.5029344</c:v>
                </c:pt>
                <c:pt idx="3081">
                  <c:v>2.5037471</c:v>
                </c:pt>
                <c:pt idx="3082">
                  <c:v>2.5045597000000002</c:v>
                </c:pt>
                <c:pt idx="3083">
                  <c:v>2.5053724000000002</c:v>
                </c:pt>
                <c:pt idx="3084">
                  <c:v>2.5061849999999999</c:v>
                </c:pt>
                <c:pt idx="3085">
                  <c:v>2.5069976999999999</c:v>
                </c:pt>
                <c:pt idx="3086">
                  <c:v>2.5078103</c:v>
                </c:pt>
                <c:pt idx="3087">
                  <c:v>2.5086229000000002</c:v>
                </c:pt>
                <c:pt idx="3088">
                  <c:v>2.5094356000000002</c:v>
                </c:pt>
                <c:pt idx="3089">
                  <c:v>2.5102481999999999</c:v>
                </c:pt>
                <c:pt idx="3090">
                  <c:v>2.5110608999999999</c:v>
                </c:pt>
                <c:pt idx="3091">
                  <c:v>2.5118735000000001</c:v>
                </c:pt>
                <c:pt idx="3092">
                  <c:v>2.5126860999999998</c:v>
                </c:pt>
                <c:pt idx="3093">
                  <c:v>2.5134987999999998</c:v>
                </c:pt>
                <c:pt idx="3094">
                  <c:v>2.5143114</c:v>
                </c:pt>
                <c:pt idx="3095">
                  <c:v>2.5151241</c:v>
                </c:pt>
                <c:pt idx="3096">
                  <c:v>2.5159367000000001</c:v>
                </c:pt>
                <c:pt idx="3097">
                  <c:v>2.5167492999999999</c:v>
                </c:pt>
                <c:pt idx="3098">
                  <c:v>2.5175619999999999</c:v>
                </c:pt>
                <c:pt idx="3099">
                  <c:v>2.5183746</c:v>
                </c:pt>
                <c:pt idx="3100">
                  <c:v>2.5191873</c:v>
                </c:pt>
                <c:pt idx="3101">
                  <c:v>2.5199999000000002</c:v>
                </c:pt>
                <c:pt idx="3102">
                  <c:v>2.5208124999999999</c:v>
                </c:pt>
                <c:pt idx="3103">
                  <c:v>2.5216251999999999</c:v>
                </c:pt>
                <c:pt idx="3104">
                  <c:v>2.5224378000000001</c:v>
                </c:pt>
                <c:pt idx="3105">
                  <c:v>2.5232505000000001</c:v>
                </c:pt>
                <c:pt idx="3106">
                  <c:v>2.5240630999999998</c:v>
                </c:pt>
                <c:pt idx="3107">
                  <c:v>2.5248757999999998</c:v>
                </c:pt>
                <c:pt idx="3108">
                  <c:v>2.5256883999999999</c:v>
                </c:pt>
                <c:pt idx="3109">
                  <c:v>2.5265010000000001</c:v>
                </c:pt>
                <c:pt idx="3110">
                  <c:v>2.5273137000000001</c:v>
                </c:pt>
                <c:pt idx="3111">
                  <c:v>2.5281262999999998</c:v>
                </c:pt>
                <c:pt idx="3112">
                  <c:v>2.5289389999999998</c:v>
                </c:pt>
                <c:pt idx="3113">
                  <c:v>2.5297516</c:v>
                </c:pt>
                <c:pt idx="3114">
                  <c:v>2.5305642000000002</c:v>
                </c:pt>
                <c:pt idx="3115">
                  <c:v>2.5313769000000002</c:v>
                </c:pt>
                <c:pt idx="3116">
                  <c:v>2.5321894999999999</c:v>
                </c:pt>
                <c:pt idx="3117">
                  <c:v>2.5330021999999999</c:v>
                </c:pt>
                <c:pt idx="3118">
                  <c:v>2.5338148</c:v>
                </c:pt>
                <c:pt idx="3119">
                  <c:v>2.5346274000000002</c:v>
                </c:pt>
                <c:pt idx="3120">
                  <c:v>2.5354401000000002</c:v>
                </c:pt>
                <c:pt idx="3121">
                  <c:v>2.5362526999999999</c:v>
                </c:pt>
                <c:pt idx="3122">
                  <c:v>2.5370653999999999</c:v>
                </c:pt>
                <c:pt idx="3123">
                  <c:v>2.5378780000000001</c:v>
                </c:pt>
                <c:pt idx="3124">
                  <c:v>2.5386907000000001</c:v>
                </c:pt>
                <c:pt idx="3125">
                  <c:v>2.5395032999999998</c:v>
                </c:pt>
                <c:pt idx="3126">
                  <c:v>2.5403159</c:v>
                </c:pt>
                <c:pt idx="3127">
                  <c:v>2.5411286</c:v>
                </c:pt>
                <c:pt idx="3128">
                  <c:v>2.5419412000000001</c:v>
                </c:pt>
                <c:pt idx="3129">
                  <c:v>2.5427539000000001</c:v>
                </c:pt>
                <c:pt idx="3130">
                  <c:v>2.5435664999999998</c:v>
                </c:pt>
                <c:pt idx="3131">
                  <c:v>2.5443791</c:v>
                </c:pt>
                <c:pt idx="3132">
                  <c:v>2.5451918</c:v>
                </c:pt>
                <c:pt idx="3133">
                  <c:v>2.5460044000000002</c:v>
                </c:pt>
                <c:pt idx="3134">
                  <c:v>2.5468171000000002</c:v>
                </c:pt>
                <c:pt idx="3135">
                  <c:v>2.5476296999999999</c:v>
                </c:pt>
                <c:pt idx="3136">
                  <c:v>2.5484423</c:v>
                </c:pt>
                <c:pt idx="3137">
                  <c:v>2.549255</c:v>
                </c:pt>
                <c:pt idx="3138">
                  <c:v>2.5500676000000002</c:v>
                </c:pt>
                <c:pt idx="3139">
                  <c:v>2.5508803000000002</c:v>
                </c:pt>
                <c:pt idx="3140">
                  <c:v>2.5516928999999999</c:v>
                </c:pt>
                <c:pt idx="3141">
                  <c:v>2.5525055000000001</c:v>
                </c:pt>
                <c:pt idx="3142">
                  <c:v>2.5533182000000001</c:v>
                </c:pt>
                <c:pt idx="3143">
                  <c:v>2.5541307999999998</c:v>
                </c:pt>
                <c:pt idx="3144">
                  <c:v>2.5549434999999998</c:v>
                </c:pt>
                <c:pt idx="3145">
                  <c:v>2.5557561</c:v>
                </c:pt>
                <c:pt idx="3146">
                  <c:v>2.5565688</c:v>
                </c:pt>
                <c:pt idx="3147">
                  <c:v>2.5573814000000001</c:v>
                </c:pt>
                <c:pt idx="3148">
                  <c:v>2.5581939999999999</c:v>
                </c:pt>
                <c:pt idx="3149">
                  <c:v>2.5590066999999999</c:v>
                </c:pt>
                <c:pt idx="3150">
                  <c:v>2.5598193</c:v>
                </c:pt>
                <c:pt idx="3151">
                  <c:v>2.560632</c:v>
                </c:pt>
                <c:pt idx="3152">
                  <c:v>2.5614446000000002</c:v>
                </c:pt>
                <c:pt idx="3153">
                  <c:v>2.5622571999999999</c:v>
                </c:pt>
                <c:pt idx="3154">
                  <c:v>2.5630698999999999</c:v>
                </c:pt>
                <c:pt idx="3155">
                  <c:v>2.5638825000000001</c:v>
                </c:pt>
                <c:pt idx="3156">
                  <c:v>2.5646952000000001</c:v>
                </c:pt>
                <c:pt idx="3157">
                  <c:v>2.5655077999999998</c:v>
                </c:pt>
                <c:pt idx="3158">
                  <c:v>2.5663203999999999</c:v>
                </c:pt>
                <c:pt idx="3159">
                  <c:v>2.5671330999999999</c:v>
                </c:pt>
                <c:pt idx="3160">
                  <c:v>2.5679457000000001</c:v>
                </c:pt>
                <c:pt idx="3161">
                  <c:v>2.5687584000000001</c:v>
                </c:pt>
                <c:pt idx="3162">
                  <c:v>2.5695709999999998</c:v>
                </c:pt>
                <c:pt idx="3163">
                  <c:v>2.5703836999999998</c:v>
                </c:pt>
                <c:pt idx="3164">
                  <c:v>2.5711963</c:v>
                </c:pt>
                <c:pt idx="3165">
                  <c:v>2.5720089000000002</c:v>
                </c:pt>
                <c:pt idx="3166">
                  <c:v>2.5728216000000002</c:v>
                </c:pt>
                <c:pt idx="3167">
                  <c:v>2.5736341999999999</c:v>
                </c:pt>
                <c:pt idx="3168">
                  <c:v>2.5744468999999999</c:v>
                </c:pt>
                <c:pt idx="3169">
                  <c:v>2.5752595</c:v>
                </c:pt>
                <c:pt idx="3170">
                  <c:v>2.5760721000000002</c:v>
                </c:pt>
                <c:pt idx="3171">
                  <c:v>2.5768848000000002</c:v>
                </c:pt>
                <c:pt idx="3172">
                  <c:v>2.5776973999999999</c:v>
                </c:pt>
                <c:pt idx="3173">
                  <c:v>2.5785100999999999</c:v>
                </c:pt>
                <c:pt idx="3174">
                  <c:v>2.5793227000000001</c:v>
                </c:pt>
                <c:pt idx="3175">
                  <c:v>2.5801352999999998</c:v>
                </c:pt>
                <c:pt idx="3176">
                  <c:v>2.5809479999999998</c:v>
                </c:pt>
                <c:pt idx="3177">
                  <c:v>2.5817606</c:v>
                </c:pt>
                <c:pt idx="3178">
                  <c:v>2.5825733</c:v>
                </c:pt>
                <c:pt idx="3179">
                  <c:v>2.5833859000000001</c:v>
                </c:pt>
                <c:pt idx="3180">
                  <c:v>2.5841986000000001</c:v>
                </c:pt>
                <c:pt idx="3181">
                  <c:v>2.5850111999999998</c:v>
                </c:pt>
                <c:pt idx="3182">
                  <c:v>2.5858238</c:v>
                </c:pt>
                <c:pt idx="3183">
                  <c:v>2.5866365</c:v>
                </c:pt>
                <c:pt idx="3184">
                  <c:v>2.5874491000000002</c:v>
                </c:pt>
                <c:pt idx="3185">
                  <c:v>2.5882618000000002</c:v>
                </c:pt>
                <c:pt idx="3186">
                  <c:v>2.5890743999999999</c:v>
                </c:pt>
                <c:pt idx="3187">
                  <c:v>2.5898870000000001</c:v>
                </c:pt>
                <c:pt idx="3188">
                  <c:v>2.5906997</c:v>
                </c:pt>
                <c:pt idx="3189">
                  <c:v>2.5915123000000002</c:v>
                </c:pt>
                <c:pt idx="3190">
                  <c:v>2.5923250000000002</c:v>
                </c:pt>
                <c:pt idx="3191">
                  <c:v>2.5931375999999999</c:v>
                </c:pt>
                <c:pt idx="3192">
                  <c:v>2.5939502000000001</c:v>
                </c:pt>
                <c:pt idx="3193">
                  <c:v>2.5947629000000001</c:v>
                </c:pt>
                <c:pt idx="3194">
                  <c:v>2.5955754999999998</c:v>
                </c:pt>
                <c:pt idx="3195">
                  <c:v>2.5963881999999998</c:v>
                </c:pt>
                <c:pt idx="3196">
                  <c:v>2.5972008</c:v>
                </c:pt>
                <c:pt idx="3197">
                  <c:v>2.5980134000000001</c:v>
                </c:pt>
                <c:pt idx="3198">
                  <c:v>2.5988261000000001</c:v>
                </c:pt>
                <c:pt idx="3199">
                  <c:v>2.5996386999999999</c:v>
                </c:pt>
                <c:pt idx="3200">
                  <c:v>2.6004513999999999</c:v>
                </c:pt>
                <c:pt idx="3201">
                  <c:v>2.601264</c:v>
                </c:pt>
                <c:pt idx="3202">
                  <c:v>2.6020767</c:v>
                </c:pt>
                <c:pt idx="3203">
                  <c:v>2.6028893000000002</c:v>
                </c:pt>
                <c:pt idx="3204">
                  <c:v>2.6037018999999999</c:v>
                </c:pt>
                <c:pt idx="3205">
                  <c:v>2.6045145999999999</c:v>
                </c:pt>
                <c:pt idx="3206">
                  <c:v>2.6053272000000001</c:v>
                </c:pt>
                <c:pt idx="3207">
                  <c:v>2.6061399000000001</c:v>
                </c:pt>
                <c:pt idx="3208">
                  <c:v>2.6069524999999998</c:v>
                </c:pt>
                <c:pt idx="3209">
                  <c:v>2.6077650999999999</c:v>
                </c:pt>
                <c:pt idx="3210">
                  <c:v>2.6085777999999999</c:v>
                </c:pt>
                <c:pt idx="3211">
                  <c:v>2.6093904000000001</c:v>
                </c:pt>
                <c:pt idx="3212">
                  <c:v>2.6102031000000001</c:v>
                </c:pt>
                <c:pt idx="3213">
                  <c:v>2.6110156999999998</c:v>
                </c:pt>
                <c:pt idx="3214">
                  <c:v>2.6118283</c:v>
                </c:pt>
                <c:pt idx="3215">
                  <c:v>2.612641</c:v>
                </c:pt>
                <c:pt idx="3216">
                  <c:v>2.6134536000000002</c:v>
                </c:pt>
                <c:pt idx="3217">
                  <c:v>2.6142663000000002</c:v>
                </c:pt>
                <c:pt idx="3218">
                  <c:v>2.6150788999999999</c:v>
                </c:pt>
                <c:pt idx="3219">
                  <c:v>2.6158915999999999</c:v>
                </c:pt>
                <c:pt idx="3220">
                  <c:v>2.6167042</c:v>
                </c:pt>
                <c:pt idx="3221">
                  <c:v>2.6175168000000002</c:v>
                </c:pt>
                <c:pt idx="3222">
                  <c:v>2.6183295000000002</c:v>
                </c:pt>
                <c:pt idx="3223">
                  <c:v>2.6191420999999999</c:v>
                </c:pt>
                <c:pt idx="3224">
                  <c:v>2.6199547999999999</c:v>
                </c:pt>
                <c:pt idx="3225">
                  <c:v>2.6207674000000001</c:v>
                </c:pt>
                <c:pt idx="3226">
                  <c:v>2.6215799999999998</c:v>
                </c:pt>
                <c:pt idx="3227">
                  <c:v>2.6223926999999998</c:v>
                </c:pt>
                <c:pt idx="3228">
                  <c:v>2.6232053</c:v>
                </c:pt>
                <c:pt idx="3229">
                  <c:v>2.624018</c:v>
                </c:pt>
                <c:pt idx="3230">
                  <c:v>2.6248306000000001</c:v>
                </c:pt>
                <c:pt idx="3231">
                  <c:v>2.6256431999999998</c:v>
                </c:pt>
                <c:pt idx="3232">
                  <c:v>2.6264558999999998</c:v>
                </c:pt>
                <c:pt idx="3233">
                  <c:v>2.6272685</c:v>
                </c:pt>
                <c:pt idx="3234">
                  <c:v>2.6280812</c:v>
                </c:pt>
                <c:pt idx="3235">
                  <c:v>2.6288938000000002</c:v>
                </c:pt>
                <c:pt idx="3236">
                  <c:v>2.6297063999999999</c:v>
                </c:pt>
                <c:pt idx="3237">
                  <c:v>2.6305190999999999</c:v>
                </c:pt>
                <c:pt idx="3238">
                  <c:v>2.6313317000000001</c:v>
                </c:pt>
                <c:pt idx="3239">
                  <c:v>2.6321444000000001</c:v>
                </c:pt>
                <c:pt idx="3240">
                  <c:v>2.6329570000000002</c:v>
                </c:pt>
                <c:pt idx="3241">
                  <c:v>2.6337697000000002</c:v>
                </c:pt>
                <c:pt idx="3242">
                  <c:v>2.6345822999999999</c:v>
                </c:pt>
                <c:pt idx="3243">
                  <c:v>2.6353949000000001</c:v>
                </c:pt>
                <c:pt idx="3244">
                  <c:v>2.6362076000000001</c:v>
                </c:pt>
                <c:pt idx="3245">
                  <c:v>2.6370201999999998</c:v>
                </c:pt>
                <c:pt idx="3246">
                  <c:v>2.6378328999999998</c:v>
                </c:pt>
                <c:pt idx="3247">
                  <c:v>2.6386455</c:v>
                </c:pt>
                <c:pt idx="3248">
                  <c:v>2.6394581000000001</c:v>
                </c:pt>
                <c:pt idx="3249">
                  <c:v>2.6402708000000001</c:v>
                </c:pt>
                <c:pt idx="3250">
                  <c:v>2.6410833999999999</c:v>
                </c:pt>
                <c:pt idx="3251">
                  <c:v>2.6418960999999999</c:v>
                </c:pt>
                <c:pt idx="3252">
                  <c:v>2.6427087</c:v>
                </c:pt>
                <c:pt idx="3253">
                  <c:v>2.6435213000000002</c:v>
                </c:pt>
                <c:pt idx="3254">
                  <c:v>2.6443340000000002</c:v>
                </c:pt>
                <c:pt idx="3255">
                  <c:v>2.6451465999999999</c:v>
                </c:pt>
                <c:pt idx="3256">
                  <c:v>2.6459592999999999</c:v>
                </c:pt>
                <c:pt idx="3257">
                  <c:v>2.6467719000000001</c:v>
                </c:pt>
                <c:pt idx="3258">
                  <c:v>2.6475846000000001</c:v>
                </c:pt>
                <c:pt idx="3259">
                  <c:v>2.6483971999999998</c:v>
                </c:pt>
                <c:pt idx="3260">
                  <c:v>2.6492097999999999</c:v>
                </c:pt>
                <c:pt idx="3261">
                  <c:v>2.6500224999999999</c:v>
                </c:pt>
                <c:pt idx="3262">
                  <c:v>2.6508351000000001</c:v>
                </c:pt>
                <c:pt idx="3263">
                  <c:v>2.6516478000000001</c:v>
                </c:pt>
                <c:pt idx="3264">
                  <c:v>2.6524603999999998</c:v>
                </c:pt>
                <c:pt idx="3265">
                  <c:v>2.653273</c:v>
                </c:pt>
                <c:pt idx="3266">
                  <c:v>2.6540857</c:v>
                </c:pt>
                <c:pt idx="3267">
                  <c:v>2.6548983000000002</c:v>
                </c:pt>
                <c:pt idx="3268">
                  <c:v>2.6557110000000002</c:v>
                </c:pt>
                <c:pt idx="3269">
                  <c:v>2.6565235999999999</c:v>
                </c:pt>
                <c:pt idx="3270">
                  <c:v>2.6573362</c:v>
                </c:pt>
                <c:pt idx="3271">
                  <c:v>2.6581489</c:v>
                </c:pt>
                <c:pt idx="3272">
                  <c:v>2.6589615000000002</c:v>
                </c:pt>
                <c:pt idx="3273">
                  <c:v>2.6597742000000002</c:v>
                </c:pt>
                <c:pt idx="3274">
                  <c:v>2.6605867999999999</c:v>
                </c:pt>
                <c:pt idx="3275">
                  <c:v>2.6613994999999999</c:v>
                </c:pt>
                <c:pt idx="3276">
                  <c:v>2.6622121000000001</c:v>
                </c:pt>
                <c:pt idx="3277">
                  <c:v>2.6630246999999998</c:v>
                </c:pt>
                <c:pt idx="3278">
                  <c:v>2.6638373999999998</c:v>
                </c:pt>
                <c:pt idx="3279">
                  <c:v>2.66465</c:v>
                </c:pt>
                <c:pt idx="3280">
                  <c:v>2.6654627</c:v>
                </c:pt>
                <c:pt idx="3281">
                  <c:v>2.6662753000000001</c:v>
                </c:pt>
                <c:pt idx="3282">
                  <c:v>2.6670878999999998</c:v>
                </c:pt>
                <c:pt idx="3283">
                  <c:v>2.6679005999999998</c:v>
                </c:pt>
                <c:pt idx="3284">
                  <c:v>2.6687132</c:v>
                </c:pt>
                <c:pt idx="3285">
                  <c:v>2.6695259</c:v>
                </c:pt>
                <c:pt idx="3286">
                  <c:v>2.6703385000000002</c:v>
                </c:pt>
                <c:pt idx="3287">
                  <c:v>2.6711510999999999</c:v>
                </c:pt>
                <c:pt idx="3288">
                  <c:v>2.6719637999999999</c:v>
                </c:pt>
                <c:pt idx="3289">
                  <c:v>2.6727764000000001</c:v>
                </c:pt>
                <c:pt idx="3290">
                  <c:v>2.6735891000000001</c:v>
                </c:pt>
                <c:pt idx="3291">
                  <c:v>2.6744017000000002</c:v>
                </c:pt>
                <c:pt idx="3292">
                  <c:v>2.6752142999999999</c:v>
                </c:pt>
                <c:pt idx="3293">
                  <c:v>2.6760269999999999</c:v>
                </c:pt>
                <c:pt idx="3294">
                  <c:v>2.6768396000000001</c:v>
                </c:pt>
                <c:pt idx="3295">
                  <c:v>2.6776523000000001</c:v>
                </c:pt>
                <c:pt idx="3296">
                  <c:v>2.6784648999999998</c:v>
                </c:pt>
                <c:pt idx="3297">
                  <c:v>2.6792775999999998</c:v>
                </c:pt>
                <c:pt idx="3298">
                  <c:v>2.6800902</c:v>
                </c:pt>
                <c:pt idx="3299">
                  <c:v>2.6809028000000001</c:v>
                </c:pt>
                <c:pt idx="3300">
                  <c:v>2.6817155000000001</c:v>
                </c:pt>
                <c:pt idx="3301">
                  <c:v>2.6825280999999999</c:v>
                </c:pt>
                <c:pt idx="3302">
                  <c:v>2.6833407999999999</c:v>
                </c:pt>
                <c:pt idx="3303">
                  <c:v>2.6841534</c:v>
                </c:pt>
                <c:pt idx="3304">
                  <c:v>2.6849660000000002</c:v>
                </c:pt>
                <c:pt idx="3305">
                  <c:v>2.6857787000000002</c:v>
                </c:pt>
                <c:pt idx="3306">
                  <c:v>2.6865912999999999</c:v>
                </c:pt>
                <c:pt idx="3307">
                  <c:v>2.6874039999999999</c:v>
                </c:pt>
                <c:pt idx="3308">
                  <c:v>2.6882166000000001</c:v>
                </c:pt>
                <c:pt idx="3309">
                  <c:v>2.6890291999999998</c:v>
                </c:pt>
                <c:pt idx="3310">
                  <c:v>2.6898418999999998</c:v>
                </c:pt>
                <c:pt idx="3311">
                  <c:v>2.6906544999999999</c:v>
                </c:pt>
                <c:pt idx="3312">
                  <c:v>2.6914671999999999</c:v>
                </c:pt>
                <c:pt idx="3313">
                  <c:v>2.6922798000000001</c:v>
                </c:pt>
                <c:pt idx="3314">
                  <c:v>2.6930925000000001</c:v>
                </c:pt>
                <c:pt idx="3315">
                  <c:v>2.6939050999999998</c:v>
                </c:pt>
                <c:pt idx="3316">
                  <c:v>2.6947177</c:v>
                </c:pt>
                <c:pt idx="3317">
                  <c:v>2.6955304</c:v>
                </c:pt>
                <c:pt idx="3318">
                  <c:v>2.6963430000000002</c:v>
                </c:pt>
                <c:pt idx="3319">
                  <c:v>2.6971557000000002</c:v>
                </c:pt>
                <c:pt idx="3320">
                  <c:v>2.6979682999999999</c:v>
                </c:pt>
                <c:pt idx="3321">
                  <c:v>2.6987809</c:v>
                </c:pt>
                <c:pt idx="3322">
                  <c:v>2.6995936</c:v>
                </c:pt>
                <c:pt idx="3323">
                  <c:v>2.7004062000000002</c:v>
                </c:pt>
                <c:pt idx="3324">
                  <c:v>2.7012189000000002</c:v>
                </c:pt>
                <c:pt idx="3325">
                  <c:v>2.7020314999999999</c:v>
                </c:pt>
                <c:pt idx="3326">
                  <c:v>2.7028441000000001</c:v>
                </c:pt>
                <c:pt idx="3327">
                  <c:v>2.7036568000000001</c:v>
                </c:pt>
                <c:pt idx="3328">
                  <c:v>2.7044693999999998</c:v>
                </c:pt>
                <c:pt idx="3329">
                  <c:v>2.7052820999999998</c:v>
                </c:pt>
                <c:pt idx="3330">
                  <c:v>2.7060947</c:v>
                </c:pt>
                <c:pt idx="3331">
                  <c:v>2.7069073000000001</c:v>
                </c:pt>
                <c:pt idx="3332">
                  <c:v>2.7077200000000001</c:v>
                </c:pt>
                <c:pt idx="3333">
                  <c:v>2.7085325999999998</c:v>
                </c:pt>
                <c:pt idx="3334">
                  <c:v>2.7093452999999998</c:v>
                </c:pt>
                <c:pt idx="3335">
                  <c:v>2.7101579</c:v>
                </c:pt>
                <c:pt idx="3336">
                  <c:v>2.7109706</c:v>
                </c:pt>
                <c:pt idx="3337">
                  <c:v>2.7117832000000002</c:v>
                </c:pt>
                <c:pt idx="3338">
                  <c:v>2.7125957999999999</c:v>
                </c:pt>
                <c:pt idx="3339">
                  <c:v>2.7134084999999999</c:v>
                </c:pt>
                <c:pt idx="3340">
                  <c:v>2.7142211000000001</c:v>
                </c:pt>
                <c:pt idx="3341">
                  <c:v>2.7150338000000001</c:v>
                </c:pt>
                <c:pt idx="3342">
                  <c:v>2.7158464000000002</c:v>
                </c:pt>
                <c:pt idx="3343">
                  <c:v>2.7166589999999999</c:v>
                </c:pt>
                <c:pt idx="3344">
                  <c:v>2.7174716999999999</c:v>
                </c:pt>
                <c:pt idx="3345">
                  <c:v>2.7182843000000001</c:v>
                </c:pt>
                <c:pt idx="3346">
                  <c:v>2.7190970000000001</c:v>
                </c:pt>
                <c:pt idx="3347">
                  <c:v>2.7199095999999998</c:v>
                </c:pt>
                <c:pt idx="3348">
                  <c:v>2.7207222</c:v>
                </c:pt>
                <c:pt idx="3349">
                  <c:v>2.7215349</c:v>
                </c:pt>
                <c:pt idx="3350">
                  <c:v>2.7223475000000001</c:v>
                </c:pt>
                <c:pt idx="3351">
                  <c:v>2.7231602000000001</c:v>
                </c:pt>
                <c:pt idx="3352">
                  <c:v>2.7239727999999999</c:v>
                </c:pt>
                <c:pt idx="3353">
                  <c:v>2.7247854999999999</c:v>
                </c:pt>
                <c:pt idx="3354">
                  <c:v>2.7255981</c:v>
                </c:pt>
                <c:pt idx="3355">
                  <c:v>2.7264107000000002</c:v>
                </c:pt>
                <c:pt idx="3356">
                  <c:v>2.7272234000000002</c:v>
                </c:pt>
                <c:pt idx="3357">
                  <c:v>2.7280359999999999</c:v>
                </c:pt>
                <c:pt idx="3358">
                  <c:v>2.7288486999999999</c:v>
                </c:pt>
                <c:pt idx="3359">
                  <c:v>2.7296613000000001</c:v>
                </c:pt>
                <c:pt idx="3360">
                  <c:v>2.7304738999999998</c:v>
                </c:pt>
                <c:pt idx="3361">
                  <c:v>2.7312865999999998</c:v>
                </c:pt>
                <c:pt idx="3362">
                  <c:v>2.7320991999999999</c:v>
                </c:pt>
                <c:pt idx="3363">
                  <c:v>2.7329118999999999</c:v>
                </c:pt>
                <c:pt idx="3364">
                  <c:v>2.7337245000000001</c:v>
                </c:pt>
                <c:pt idx="3365">
                  <c:v>2.7345370999999998</c:v>
                </c:pt>
                <c:pt idx="3366">
                  <c:v>2.7353497999999998</c:v>
                </c:pt>
                <c:pt idx="3367">
                  <c:v>2.7361624</c:v>
                </c:pt>
                <c:pt idx="3368">
                  <c:v>2.7369751</c:v>
                </c:pt>
                <c:pt idx="3369">
                  <c:v>2.7377877000000002</c:v>
                </c:pt>
                <c:pt idx="3370">
                  <c:v>2.7386004000000002</c:v>
                </c:pt>
                <c:pt idx="3371">
                  <c:v>2.7394129999999999</c:v>
                </c:pt>
                <c:pt idx="3372">
                  <c:v>2.7402256</c:v>
                </c:pt>
                <c:pt idx="3373">
                  <c:v>2.7410383</c:v>
                </c:pt>
                <c:pt idx="3374">
                  <c:v>2.7418509000000002</c:v>
                </c:pt>
                <c:pt idx="3375">
                  <c:v>2.7426636000000002</c:v>
                </c:pt>
                <c:pt idx="3376">
                  <c:v>2.7434761999999999</c:v>
                </c:pt>
                <c:pt idx="3377">
                  <c:v>2.7442888000000001</c:v>
                </c:pt>
                <c:pt idx="3378">
                  <c:v>2.7451015000000001</c:v>
                </c:pt>
                <c:pt idx="3379">
                  <c:v>2.7459140999999998</c:v>
                </c:pt>
                <c:pt idx="3380">
                  <c:v>2.7467267999999998</c:v>
                </c:pt>
                <c:pt idx="3381">
                  <c:v>2.7475394</c:v>
                </c:pt>
                <c:pt idx="3382">
                  <c:v>2.7483520000000001</c:v>
                </c:pt>
                <c:pt idx="3383">
                  <c:v>2.7491647000000001</c:v>
                </c:pt>
                <c:pt idx="3384">
                  <c:v>2.7499772999999998</c:v>
                </c:pt>
                <c:pt idx="3385">
                  <c:v>2.7507899999999998</c:v>
                </c:pt>
                <c:pt idx="3386">
                  <c:v>2.7516026</c:v>
                </c:pt>
                <c:pt idx="3387">
                  <c:v>2.7524152000000002</c:v>
                </c:pt>
                <c:pt idx="3388">
                  <c:v>2.7532279000000002</c:v>
                </c:pt>
                <c:pt idx="3389">
                  <c:v>2.7540404999999999</c:v>
                </c:pt>
                <c:pt idx="3390">
                  <c:v>2.7548531999999999</c:v>
                </c:pt>
                <c:pt idx="3391">
                  <c:v>2.7556658000000001</c:v>
                </c:pt>
                <c:pt idx="3392">
                  <c:v>2.7564785000000001</c:v>
                </c:pt>
                <c:pt idx="3393">
                  <c:v>2.7572911000000002</c:v>
                </c:pt>
                <c:pt idx="3394">
                  <c:v>2.7581036999999999</c:v>
                </c:pt>
                <c:pt idx="3395">
                  <c:v>2.7589163999999999</c:v>
                </c:pt>
                <c:pt idx="3396">
                  <c:v>2.7597290000000001</c:v>
                </c:pt>
                <c:pt idx="3397">
                  <c:v>2.7605417000000001</c:v>
                </c:pt>
                <c:pt idx="3398">
                  <c:v>2.7613542999999998</c:v>
                </c:pt>
                <c:pt idx="3399">
                  <c:v>2.7621669</c:v>
                </c:pt>
                <c:pt idx="3400">
                  <c:v>2.7629796</c:v>
                </c:pt>
                <c:pt idx="3401">
                  <c:v>2.7637922000000001</c:v>
                </c:pt>
                <c:pt idx="3402">
                  <c:v>2.7646049000000001</c:v>
                </c:pt>
                <c:pt idx="3403">
                  <c:v>2.7654174999999999</c:v>
                </c:pt>
                <c:pt idx="3404">
                  <c:v>2.7662301</c:v>
                </c:pt>
                <c:pt idx="3405">
                  <c:v>2.7670428</c:v>
                </c:pt>
                <c:pt idx="3406">
                  <c:v>2.7678554000000002</c:v>
                </c:pt>
                <c:pt idx="3407">
                  <c:v>2.7686681000000002</c:v>
                </c:pt>
                <c:pt idx="3408">
                  <c:v>2.7694806999999999</c:v>
                </c:pt>
                <c:pt idx="3409">
                  <c:v>2.7702933999999999</c:v>
                </c:pt>
                <c:pt idx="3410">
                  <c:v>2.7711060000000001</c:v>
                </c:pt>
                <c:pt idx="3411">
                  <c:v>2.7719185999999998</c:v>
                </c:pt>
                <c:pt idx="3412">
                  <c:v>2.7727312999999998</c:v>
                </c:pt>
                <c:pt idx="3413">
                  <c:v>2.7735439</c:v>
                </c:pt>
                <c:pt idx="3414">
                  <c:v>2.7743566</c:v>
                </c:pt>
                <c:pt idx="3415">
                  <c:v>2.7751692000000001</c:v>
                </c:pt>
                <c:pt idx="3416">
                  <c:v>2.7759817999999998</c:v>
                </c:pt>
                <c:pt idx="3417">
                  <c:v>2.7767944999999998</c:v>
                </c:pt>
                <c:pt idx="3418">
                  <c:v>2.7776071</c:v>
                </c:pt>
                <c:pt idx="3419">
                  <c:v>2.7784198</c:v>
                </c:pt>
                <c:pt idx="3420">
                  <c:v>2.7792324000000002</c:v>
                </c:pt>
                <c:pt idx="3421">
                  <c:v>2.7800449999999999</c:v>
                </c:pt>
                <c:pt idx="3422">
                  <c:v>2.7808576999999999</c:v>
                </c:pt>
                <c:pt idx="3423">
                  <c:v>2.7816703</c:v>
                </c:pt>
                <c:pt idx="3424">
                  <c:v>2.782483</c:v>
                </c:pt>
                <c:pt idx="3425">
                  <c:v>2.7832956000000002</c:v>
                </c:pt>
                <c:pt idx="3426">
                  <c:v>2.7841083000000002</c:v>
                </c:pt>
                <c:pt idx="3427">
                  <c:v>2.7849208999999999</c:v>
                </c:pt>
                <c:pt idx="3428">
                  <c:v>2.7857335000000001</c:v>
                </c:pt>
                <c:pt idx="3429">
                  <c:v>2.7865462000000001</c:v>
                </c:pt>
                <c:pt idx="3430">
                  <c:v>2.7873587999999998</c:v>
                </c:pt>
                <c:pt idx="3431">
                  <c:v>2.7881714999999998</c:v>
                </c:pt>
                <c:pt idx="3432">
                  <c:v>2.7889841</c:v>
                </c:pt>
                <c:pt idx="3433">
                  <c:v>2.7897967000000001</c:v>
                </c:pt>
                <c:pt idx="3434">
                  <c:v>2.7906094000000001</c:v>
                </c:pt>
                <c:pt idx="3435">
                  <c:v>2.7914219999999998</c:v>
                </c:pt>
                <c:pt idx="3436">
                  <c:v>2.7922346999999998</c:v>
                </c:pt>
                <c:pt idx="3437">
                  <c:v>2.7930473</c:v>
                </c:pt>
                <c:pt idx="3438">
                  <c:v>2.7938599000000002</c:v>
                </c:pt>
                <c:pt idx="3439">
                  <c:v>2.7946726000000002</c:v>
                </c:pt>
                <c:pt idx="3440">
                  <c:v>2.7954851999999999</c:v>
                </c:pt>
                <c:pt idx="3441">
                  <c:v>2.7962978999999999</c:v>
                </c:pt>
                <c:pt idx="3442">
                  <c:v>2.7971105000000001</c:v>
                </c:pt>
                <c:pt idx="3443">
                  <c:v>2.7979231000000002</c:v>
                </c:pt>
                <c:pt idx="3444">
                  <c:v>2.7987358000000002</c:v>
                </c:pt>
                <c:pt idx="3445">
                  <c:v>2.7995483999999999</c:v>
                </c:pt>
                <c:pt idx="3446">
                  <c:v>2.8003610999999999</c:v>
                </c:pt>
                <c:pt idx="3447">
                  <c:v>2.8011737000000001</c:v>
                </c:pt>
                <c:pt idx="3448">
                  <c:v>2.8019864000000001</c:v>
                </c:pt>
                <c:pt idx="3449">
                  <c:v>2.8027989999999998</c:v>
                </c:pt>
                <c:pt idx="3450">
                  <c:v>2.8036116</c:v>
                </c:pt>
                <c:pt idx="3451">
                  <c:v>2.8044243</c:v>
                </c:pt>
                <c:pt idx="3452">
                  <c:v>2.8052369000000001</c:v>
                </c:pt>
                <c:pt idx="3453">
                  <c:v>2.8060496000000001</c:v>
                </c:pt>
                <c:pt idx="3454">
                  <c:v>2.8068621999999999</c:v>
                </c:pt>
                <c:pt idx="3455">
                  <c:v>2.8076748</c:v>
                </c:pt>
                <c:pt idx="3456">
                  <c:v>2.8084875</c:v>
                </c:pt>
                <c:pt idx="3457">
                  <c:v>2.8093001000000002</c:v>
                </c:pt>
                <c:pt idx="3458">
                  <c:v>2.8101128000000002</c:v>
                </c:pt>
                <c:pt idx="3459">
                  <c:v>2.8109253999999999</c:v>
                </c:pt>
                <c:pt idx="3460">
                  <c:v>2.8117380000000001</c:v>
                </c:pt>
                <c:pt idx="3461">
                  <c:v>2.8125507000000001</c:v>
                </c:pt>
                <c:pt idx="3462">
                  <c:v>2.8133632999999998</c:v>
                </c:pt>
                <c:pt idx="3463">
                  <c:v>2.8141759999999998</c:v>
                </c:pt>
                <c:pt idx="3464">
                  <c:v>2.8149886</c:v>
                </c:pt>
                <c:pt idx="3465">
                  <c:v>2.8158013</c:v>
                </c:pt>
                <c:pt idx="3466">
                  <c:v>2.8166139000000001</c:v>
                </c:pt>
                <c:pt idx="3467">
                  <c:v>2.8174264999999998</c:v>
                </c:pt>
                <c:pt idx="3468">
                  <c:v>2.8182391999999998</c:v>
                </c:pt>
                <c:pt idx="3469">
                  <c:v>2.8190518</c:v>
                </c:pt>
                <c:pt idx="3470">
                  <c:v>2.8198645</c:v>
                </c:pt>
                <c:pt idx="3471">
                  <c:v>2.8206771000000002</c:v>
                </c:pt>
                <c:pt idx="3472">
                  <c:v>2.8214896999999999</c:v>
                </c:pt>
                <c:pt idx="3473">
                  <c:v>2.8223023999999999</c:v>
                </c:pt>
                <c:pt idx="3474">
                  <c:v>2.823115</c:v>
                </c:pt>
                <c:pt idx="3475">
                  <c:v>2.8239277</c:v>
                </c:pt>
                <c:pt idx="3476">
                  <c:v>2.8247403000000002</c:v>
                </c:pt>
                <c:pt idx="3477">
                  <c:v>2.8255528999999999</c:v>
                </c:pt>
                <c:pt idx="3478">
                  <c:v>2.8263655999999999</c:v>
                </c:pt>
                <c:pt idx="3479">
                  <c:v>2.8271782000000001</c:v>
                </c:pt>
                <c:pt idx="3480">
                  <c:v>2.8279909000000001</c:v>
                </c:pt>
                <c:pt idx="3481">
                  <c:v>2.8288034999999998</c:v>
                </c:pt>
                <c:pt idx="3482">
                  <c:v>2.8296161</c:v>
                </c:pt>
                <c:pt idx="3483">
                  <c:v>2.8304288</c:v>
                </c:pt>
                <c:pt idx="3484">
                  <c:v>2.8312414000000001</c:v>
                </c:pt>
                <c:pt idx="3485">
                  <c:v>2.8320541000000001</c:v>
                </c:pt>
                <c:pt idx="3486">
                  <c:v>2.8328666999999998</c:v>
                </c:pt>
                <c:pt idx="3487">
                  <c:v>2.8336793999999998</c:v>
                </c:pt>
                <c:pt idx="3488">
                  <c:v>2.834492</c:v>
                </c:pt>
                <c:pt idx="3489">
                  <c:v>2.8353046000000002</c:v>
                </c:pt>
                <c:pt idx="3490">
                  <c:v>2.8361173000000002</c:v>
                </c:pt>
                <c:pt idx="3491">
                  <c:v>2.8369298999999999</c:v>
                </c:pt>
                <c:pt idx="3492">
                  <c:v>2.8377425999999999</c:v>
                </c:pt>
                <c:pt idx="3493">
                  <c:v>2.8385552000000001</c:v>
                </c:pt>
                <c:pt idx="3494">
                  <c:v>2.8393678000000002</c:v>
                </c:pt>
                <c:pt idx="3495">
                  <c:v>2.8401805000000002</c:v>
                </c:pt>
                <c:pt idx="3496">
                  <c:v>2.8409930999999999</c:v>
                </c:pt>
                <c:pt idx="3497">
                  <c:v>2.8418057999999999</c:v>
                </c:pt>
                <c:pt idx="3498">
                  <c:v>2.8426184000000001</c:v>
                </c:pt>
                <c:pt idx="3499">
                  <c:v>2.8434309999999998</c:v>
                </c:pt>
                <c:pt idx="3500">
                  <c:v>2.8442436999999998</c:v>
                </c:pt>
                <c:pt idx="3501">
                  <c:v>2.8450563</c:v>
                </c:pt>
                <c:pt idx="3502">
                  <c:v>2.845869</c:v>
                </c:pt>
                <c:pt idx="3503">
                  <c:v>2.8466816000000001</c:v>
                </c:pt>
                <c:pt idx="3504">
                  <c:v>2.8474943000000001</c:v>
                </c:pt>
                <c:pt idx="3505">
                  <c:v>2.8483068999999999</c:v>
                </c:pt>
                <c:pt idx="3506">
                  <c:v>2.8491195</c:v>
                </c:pt>
                <c:pt idx="3507">
                  <c:v>2.8499322</c:v>
                </c:pt>
                <c:pt idx="3508">
                  <c:v>2.8507448000000002</c:v>
                </c:pt>
                <c:pt idx="3509">
                  <c:v>2.8515575000000002</c:v>
                </c:pt>
                <c:pt idx="3510">
                  <c:v>2.8523700999999999</c:v>
                </c:pt>
                <c:pt idx="3511">
                  <c:v>2.8531827000000001</c:v>
                </c:pt>
                <c:pt idx="3512">
                  <c:v>2.8539954000000001</c:v>
                </c:pt>
                <c:pt idx="3513">
                  <c:v>2.8548079999999998</c:v>
                </c:pt>
                <c:pt idx="3514">
                  <c:v>2.8556206999999998</c:v>
                </c:pt>
                <c:pt idx="3515">
                  <c:v>2.8564333</c:v>
                </c:pt>
                <c:pt idx="3516">
                  <c:v>2.8572459000000001</c:v>
                </c:pt>
                <c:pt idx="3517">
                  <c:v>2.8580586000000001</c:v>
                </c:pt>
                <c:pt idx="3518">
                  <c:v>2.8588711999999998</c:v>
                </c:pt>
                <c:pt idx="3519">
                  <c:v>2.8596838999999998</c:v>
                </c:pt>
                <c:pt idx="3520">
                  <c:v>2.8604965</c:v>
                </c:pt>
                <c:pt idx="3521">
                  <c:v>2.8613092</c:v>
                </c:pt>
                <c:pt idx="3522">
                  <c:v>2.8621218000000002</c:v>
                </c:pt>
                <c:pt idx="3523">
                  <c:v>2.8629343999999999</c:v>
                </c:pt>
                <c:pt idx="3524">
                  <c:v>2.8637470999999999</c:v>
                </c:pt>
                <c:pt idx="3525">
                  <c:v>2.8645597</c:v>
                </c:pt>
                <c:pt idx="3526">
                  <c:v>2.8653724</c:v>
                </c:pt>
                <c:pt idx="3527">
                  <c:v>2.8661850000000002</c:v>
                </c:pt>
                <c:pt idx="3528">
                  <c:v>2.8669975999999999</c:v>
                </c:pt>
                <c:pt idx="3529">
                  <c:v>2.8678102999999999</c:v>
                </c:pt>
                <c:pt idx="3530">
                  <c:v>2.8686229000000001</c:v>
                </c:pt>
                <c:pt idx="3531">
                  <c:v>2.8694356000000001</c:v>
                </c:pt>
                <c:pt idx="3532">
                  <c:v>2.8702481999999998</c:v>
                </c:pt>
                <c:pt idx="3533">
                  <c:v>2.8710608</c:v>
                </c:pt>
                <c:pt idx="3534">
                  <c:v>2.8718735</c:v>
                </c:pt>
                <c:pt idx="3535">
                  <c:v>2.8726861000000001</c:v>
                </c:pt>
                <c:pt idx="3536">
                  <c:v>2.8734988000000001</c:v>
                </c:pt>
                <c:pt idx="3537">
                  <c:v>2.8743113999999998</c:v>
                </c:pt>
                <c:pt idx="3538">
                  <c:v>2.875124</c:v>
                </c:pt>
                <c:pt idx="3539">
                  <c:v>2.8759367</c:v>
                </c:pt>
                <c:pt idx="3540">
                  <c:v>2.8767493000000002</c:v>
                </c:pt>
                <c:pt idx="3541">
                  <c:v>2.8775620000000002</c:v>
                </c:pt>
                <c:pt idx="3542">
                  <c:v>2.8783745999999999</c:v>
                </c:pt>
                <c:pt idx="3543">
                  <c:v>2.8791872999999999</c:v>
                </c:pt>
                <c:pt idx="3544">
                  <c:v>2.8799999000000001</c:v>
                </c:pt>
                <c:pt idx="3545">
                  <c:v>2.8808125000000002</c:v>
                </c:pt>
                <c:pt idx="3546">
                  <c:v>2.8816252000000002</c:v>
                </c:pt>
                <c:pt idx="3547">
                  <c:v>2.8824377999999999</c:v>
                </c:pt>
                <c:pt idx="3548">
                  <c:v>2.8832504999999999</c:v>
                </c:pt>
                <c:pt idx="3549">
                  <c:v>2.8840631000000001</c:v>
                </c:pt>
                <c:pt idx="3550">
                  <c:v>2.8848756999999998</c:v>
                </c:pt>
                <c:pt idx="3551">
                  <c:v>2.8856883999999998</c:v>
                </c:pt>
                <c:pt idx="3552">
                  <c:v>2.886501</c:v>
                </c:pt>
                <c:pt idx="3553">
                  <c:v>2.8873137</c:v>
                </c:pt>
                <c:pt idx="3554">
                  <c:v>2.8881263000000001</c:v>
                </c:pt>
                <c:pt idx="3555">
                  <c:v>2.8889388999999999</c:v>
                </c:pt>
                <c:pt idx="3556">
                  <c:v>2.8897515999999999</c:v>
                </c:pt>
                <c:pt idx="3557">
                  <c:v>2.8905642</c:v>
                </c:pt>
                <c:pt idx="3558">
                  <c:v>2.8913769</c:v>
                </c:pt>
                <c:pt idx="3559">
                  <c:v>2.8921895000000002</c:v>
                </c:pt>
                <c:pt idx="3560">
                  <c:v>2.8930022000000002</c:v>
                </c:pt>
                <c:pt idx="3561">
                  <c:v>2.8938147999999999</c:v>
                </c:pt>
                <c:pt idx="3562">
                  <c:v>2.8946274000000001</c:v>
                </c:pt>
                <c:pt idx="3563">
                  <c:v>2.8954401000000001</c:v>
                </c:pt>
                <c:pt idx="3564">
                  <c:v>2.8962526999999998</c:v>
                </c:pt>
                <c:pt idx="3565">
                  <c:v>2.8970653999999998</c:v>
                </c:pt>
                <c:pt idx="3566">
                  <c:v>2.897878</c:v>
                </c:pt>
                <c:pt idx="3567">
                  <c:v>2.8986906000000001</c:v>
                </c:pt>
                <c:pt idx="3568">
                  <c:v>2.8995033000000001</c:v>
                </c:pt>
                <c:pt idx="3569">
                  <c:v>2.9003158999999998</c:v>
                </c:pt>
                <c:pt idx="3570">
                  <c:v>2.9011285999999998</c:v>
                </c:pt>
                <c:pt idx="3571">
                  <c:v>2.9019412</c:v>
                </c:pt>
                <c:pt idx="3572">
                  <c:v>2.9027538000000002</c:v>
                </c:pt>
                <c:pt idx="3573">
                  <c:v>2.9035665000000002</c:v>
                </c:pt>
                <c:pt idx="3574">
                  <c:v>2.9043790999999999</c:v>
                </c:pt>
                <c:pt idx="3575">
                  <c:v>2.9051917999999999</c:v>
                </c:pt>
                <c:pt idx="3576">
                  <c:v>2.9060044</c:v>
                </c:pt>
                <c:pt idx="3577">
                  <c:v>2.9068170000000002</c:v>
                </c:pt>
                <c:pt idx="3578">
                  <c:v>2.9076297000000002</c:v>
                </c:pt>
                <c:pt idx="3579">
                  <c:v>2.9084422999999999</c:v>
                </c:pt>
                <c:pt idx="3580">
                  <c:v>2.9092549999999999</c:v>
                </c:pt>
                <c:pt idx="3581">
                  <c:v>2.9100676000000001</c:v>
                </c:pt>
                <c:pt idx="3582">
                  <c:v>2.9108803000000001</c:v>
                </c:pt>
                <c:pt idx="3583">
                  <c:v>2.9116928999999998</c:v>
                </c:pt>
                <c:pt idx="3584">
                  <c:v>2.9125055</c:v>
                </c:pt>
                <c:pt idx="3585">
                  <c:v>2.9133182</c:v>
                </c:pt>
                <c:pt idx="3586">
                  <c:v>2.9141308000000001</c:v>
                </c:pt>
                <c:pt idx="3587">
                  <c:v>2.9149435000000001</c:v>
                </c:pt>
                <c:pt idx="3588">
                  <c:v>2.9157560999999999</c:v>
                </c:pt>
                <c:pt idx="3589">
                  <c:v>2.9165687</c:v>
                </c:pt>
                <c:pt idx="3590">
                  <c:v>2.9173814</c:v>
                </c:pt>
                <c:pt idx="3591">
                  <c:v>2.9181940000000002</c:v>
                </c:pt>
                <c:pt idx="3592">
                  <c:v>2.9190067000000002</c:v>
                </c:pt>
                <c:pt idx="3593">
                  <c:v>2.9198192999999999</c:v>
                </c:pt>
                <c:pt idx="3594">
                  <c:v>2.9206319000000001</c:v>
                </c:pt>
                <c:pt idx="3595">
                  <c:v>2.9214446000000001</c:v>
                </c:pt>
                <c:pt idx="3596">
                  <c:v>2.9222572000000002</c:v>
                </c:pt>
                <c:pt idx="3597">
                  <c:v>2.9230699000000002</c:v>
                </c:pt>
                <c:pt idx="3598">
                  <c:v>2.9238824999999999</c:v>
                </c:pt>
                <c:pt idx="3599">
                  <c:v>2.9246951999999999</c:v>
                </c:pt>
                <c:pt idx="3600">
                  <c:v>2.9255078000000001</c:v>
                </c:pt>
                <c:pt idx="3601">
                  <c:v>2.9263203999999998</c:v>
                </c:pt>
                <c:pt idx="3602">
                  <c:v>2.9271330999999998</c:v>
                </c:pt>
                <c:pt idx="3603">
                  <c:v>2.9279457</c:v>
                </c:pt>
                <c:pt idx="3604">
                  <c:v>2.9287584</c:v>
                </c:pt>
                <c:pt idx="3605">
                  <c:v>2.9295710000000001</c:v>
                </c:pt>
                <c:pt idx="3606">
                  <c:v>2.9303835999999999</c:v>
                </c:pt>
                <c:pt idx="3607">
                  <c:v>2.9311962999999999</c:v>
                </c:pt>
                <c:pt idx="3608">
                  <c:v>2.9320089</c:v>
                </c:pt>
                <c:pt idx="3609">
                  <c:v>2.9328216</c:v>
                </c:pt>
                <c:pt idx="3610">
                  <c:v>2.9336342000000002</c:v>
                </c:pt>
                <c:pt idx="3611">
                  <c:v>2.9344467999999999</c:v>
                </c:pt>
                <c:pt idx="3612">
                  <c:v>2.9352594999999999</c:v>
                </c:pt>
                <c:pt idx="3613">
                  <c:v>2.9360721000000001</c:v>
                </c:pt>
                <c:pt idx="3614">
                  <c:v>2.9368848000000001</c:v>
                </c:pt>
                <c:pt idx="3615">
                  <c:v>2.9376973999999998</c:v>
                </c:pt>
                <c:pt idx="3616">
                  <c:v>2.9385100999999998</c:v>
                </c:pt>
                <c:pt idx="3617">
                  <c:v>2.9393227</c:v>
                </c:pt>
                <c:pt idx="3618">
                  <c:v>2.9401353000000001</c:v>
                </c:pt>
                <c:pt idx="3619">
                  <c:v>2.9409480000000001</c:v>
                </c:pt>
                <c:pt idx="3620">
                  <c:v>2.9417605999999998</c:v>
                </c:pt>
                <c:pt idx="3621">
                  <c:v>2.9425732999999998</c:v>
                </c:pt>
                <c:pt idx="3622">
                  <c:v>2.9433859</c:v>
                </c:pt>
                <c:pt idx="3623">
                  <c:v>2.9441985000000002</c:v>
                </c:pt>
                <c:pt idx="3624">
                  <c:v>2.9450112000000002</c:v>
                </c:pt>
                <c:pt idx="3625">
                  <c:v>2.9458237999999999</c:v>
                </c:pt>
                <c:pt idx="3626">
                  <c:v>2.9466364999999999</c:v>
                </c:pt>
                <c:pt idx="3627">
                  <c:v>2.9474491</c:v>
                </c:pt>
                <c:pt idx="3628">
                  <c:v>2.9482617000000002</c:v>
                </c:pt>
                <c:pt idx="3629">
                  <c:v>2.9490744000000002</c:v>
                </c:pt>
                <c:pt idx="3630">
                  <c:v>2.9498869999999999</c:v>
                </c:pt>
                <c:pt idx="3631">
                  <c:v>2.9506996999999999</c:v>
                </c:pt>
                <c:pt idx="3632">
                  <c:v>2.9515123000000001</c:v>
                </c:pt>
                <c:pt idx="3633">
                  <c:v>2.9523248999999998</c:v>
                </c:pt>
                <c:pt idx="3634">
                  <c:v>2.9531375999999998</c:v>
                </c:pt>
                <c:pt idx="3635">
                  <c:v>2.9539502</c:v>
                </c:pt>
                <c:pt idx="3636">
                  <c:v>2.9547629</c:v>
                </c:pt>
                <c:pt idx="3637">
                  <c:v>2.9555755000000001</c:v>
                </c:pt>
                <c:pt idx="3638">
                  <c:v>2.9563882000000001</c:v>
                </c:pt>
                <c:pt idx="3639">
                  <c:v>2.9572007999999999</c:v>
                </c:pt>
                <c:pt idx="3640">
                  <c:v>2.9580134</c:v>
                </c:pt>
                <c:pt idx="3641">
                  <c:v>2.9588261</c:v>
                </c:pt>
                <c:pt idx="3642">
                  <c:v>2.9596387000000002</c:v>
                </c:pt>
                <c:pt idx="3643">
                  <c:v>2.9604514000000002</c:v>
                </c:pt>
                <c:pt idx="3644">
                  <c:v>2.9612639999999999</c:v>
                </c:pt>
                <c:pt idx="3645">
                  <c:v>2.9620766000000001</c:v>
                </c:pt>
                <c:pt idx="3646">
                  <c:v>2.9628893000000001</c:v>
                </c:pt>
                <c:pt idx="3647">
                  <c:v>2.9637018999999998</c:v>
                </c:pt>
                <c:pt idx="3648">
                  <c:v>2.9645146000000002</c:v>
                </c:pt>
                <c:pt idx="3649">
                  <c:v>2.9653271999999999</c:v>
                </c:pt>
                <c:pt idx="3650">
                  <c:v>2.9661398000000001</c:v>
                </c:pt>
                <c:pt idx="3651">
                  <c:v>2.9669525000000001</c:v>
                </c:pt>
                <c:pt idx="3652">
                  <c:v>2.9677650999999998</c:v>
                </c:pt>
                <c:pt idx="3653">
                  <c:v>2.9685777999999998</c:v>
                </c:pt>
                <c:pt idx="3654">
                  <c:v>2.9693904</c:v>
                </c:pt>
                <c:pt idx="3655">
                  <c:v>2.9702031</c:v>
                </c:pt>
                <c:pt idx="3656">
                  <c:v>2.9710157000000001</c:v>
                </c:pt>
                <c:pt idx="3657">
                  <c:v>2.9718282999999999</c:v>
                </c:pt>
                <c:pt idx="3658">
                  <c:v>2.9726409999999999</c:v>
                </c:pt>
                <c:pt idx="3659">
                  <c:v>2.9734536</c:v>
                </c:pt>
                <c:pt idx="3660">
                  <c:v>2.9742663</c:v>
                </c:pt>
                <c:pt idx="3661">
                  <c:v>2.9750789000000002</c:v>
                </c:pt>
                <c:pt idx="3662">
                  <c:v>2.9758914999999999</c:v>
                </c:pt>
                <c:pt idx="3663">
                  <c:v>2.9767041999999999</c:v>
                </c:pt>
                <c:pt idx="3664">
                  <c:v>2.9775168000000001</c:v>
                </c:pt>
                <c:pt idx="3665">
                  <c:v>2.9783295000000001</c:v>
                </c:pt>
                <c:pt idx="3666">
                  <c:v>2.9791420999999998</c:v>
                </c:pt>
                <c:pt idx="3667">
                  <c:v>2.9799547</c:v>
                </c:pt>
                <c:pt idx="3668">
                  <c:v>2.9807674</c:v>
                </c:pt>
                <c:pt idx="3669">
                  <c:v>2.9815800000000001</c:v>
                </c:pt>
                <c:pt idx="3670">
                  <c:v>2.9823927000000001</c:v>
                </c:pt>
                <c:pt idx="3671">
                  <c:v>2.9832052999999998</c:v>
                </c:pt>
                <c:pt idx="3672">
                  <c:v>2.9840179</c:v>
                </c:pt>
                <c:pt idx="3673">
                  <c:v>2.9848306</c:v>
                </c:pt>
                <c:pt idx="3674">
                  <c:v>2.9856432000000002</c:v>
                </c:pt>
                <c:pt idx="3675">
                  <c:v>2.9864559000000002</c:v>
                </c:pt>
                <c:pt idx="3676">
                  <c:v>2.9872684999999999</c:v>
                </c:pt>
                <c:pt idx="3677">
                  <c:v>2.9880811999999999</c:v>
                </c:pt>
                <c:pt idx="3678">
                  <c:v>2.9888938</c:v>
                </c:pt>
                <c:pt idx="3679">
                  <c:v>2.9897064000000002</c:v>
                </c:pt>
                <c:pt idx="3680">
                  <c:v>2.9905191000000002</c:v>
                </c:pt>
                <c:pt idx="3681">
                  <c:v>2.9913316999999999</c:v>
                </c:pt>
                <c:pt idx="3682">
                  <c:v>2.9921443999999999</c:v>
                </c:pt>
                <c:pt idx="3683">
                  <c:v>2.9929570000000001</c:v>
                </c:pt>
                <c:pt idx="3684">
                  <c:v>2.9937695999999998</c:v>
                </c:pt>
                <c:pt idx="3685">
                  <c:v>2.9945822999999998</c:v>
                </c:pt>
                <c:pt idx="3686">
                  <c:v>2.9953949</c:v>
                </c:pt>
                <c:pt idx="3687">
                  <c:v>2.9962076</c:v>
                </c:pt>
                <c:pt idx="3688">
                  <c:v>2.9970202000000001</c:v>
                </c:pt>
                <c:pt idx="3689">
                  <c:v>2.9978327999999999</c:v>
                </c:pt>
                <c:pt idx="3690">
                  <c:v>2.9986454999999999</c:v>
                </c:pt>
                <c:pt idx="3691">
                  <c:v>2.9994581</c:v>
                </c:pt>
                <c:pt idx="3692">
                  <c:v>3.0002708</c:v>
                </c:pt>
                <c:pt idx="3693">
                  <c:v>3.0010834000000002</c:v>
                </c:pt>
                <c:pt idx="3694">
                  <c:v>3.0018961000000002</c:v>
                </c:pt>
                <c:pt idx="3695">
                  <c:v>3.0027086999999999</c:v>
                </c:pt>
                <c:pt idx="3696">
                  <c:v>3.0035213000000001</c:v>
                </c:pt>
                <c:pt idx="3697">
                  <c:v>3.0043340000000001</c:v>
                </c:pt>
                <c:pt idx="3698">
                  <c:v>3.0051465999999998</c:v>
                </c:pt>
                <c:pt idx="3699">
                  <c:v>3.0059592999999998</c:v>
                </c:pt>
                <c:pt idx="3700">
                  <c:v>3.0067718999999999</c:v>
                </c:pt>
                <c:pt idx="3701">
                  <c:v>3.0075845000000001</c:v>
                </c:pt>
                <c:pt idx="3702">
                  <c:v>3.0083972000000001</c:v>
                </c:pt>
                <c:pt idx="3703">
                  <c:v>3.0092097999999998</c:v>
                </c:pt>
                <c:pt idx="3704">
                  <c:v>3.0100224999999998</c:v>
                </c:pt>
                <c:pt idx="3705">
                  <c:v>3.0108351</c:v>
                </c:pt>
                <c:pt idx="3706">
                  <c:v>3.0116477000000001</c:v>
                </c:pt>
                <c:pt idx="3707">
                  <c:v>3.0124604000000001</c:v>
                </c:pt>
                <c:pt idx="3708">
                  <c:v>3.0132729999999999</c:v>
                </c:pt>
                <c:pt idx="3709">
                  <c:v>3.0140856999999999</c:v>
                </c:pt>
                <c:pt idx="3710">
                  <c:v>3.0148983</c:v>
                </c:pt>
                <c:pt idx="3711">
                  <c:v>3.015711</c:v>
                </c:pt>
                <c:pt idx="3712">
                  <c:v>3.0165236000000002</c:v>
                </c:pt>
                <c:pt idx="3713">
                  <c:v>3.0173361999999999</c:v>
                </c:pt>
                <c:pt idx="3714">
                  <c:v>3.0181488999999999</c:v>
                </c:pt>
                <c:pt idx="3715">
                  <c:v>3.0189615000000001</c:v>
                </c:pt>
                <c:pt idx="3716">
                  <c:v>3.0197742000000001</c:v>
                </c:pt>
                <c:pt idx="3717">
                  <c:v>3.0205867999999998</c:v>
                </c:pt>
                <c:pt idx="3718">
                  <c:v>3.0213994</c:v>
                </c:pt>
                <c:pt idx="3719">
                  <c:v>3.0222121</c:v>
                </c:pt>
                <c:pt idx="3720">
                  <c:v>3.0230247000000001</c:v>
                </c:pt>
                <c:pt idx="3721">
                  <c:v>3.0238374000000001</c:v>
                </c:pt>
                <c:pt idx="3722">
                  <c:v>3.0246499999999998</c:v>
                </c:pt>
                <c:pt idx="3723">
                  <c:v>3.0254626</c:v>
                </c:pt>
                <c:pt idx="3724">
                  <c:v>3.0262753</c:v>
                </c:pt>
                <c:pt idx="3725">
                  <c:v>3.0270879000000002</c:v>
                </c:pt>
                <c:pt idx="3726">
                  <c:v>3.0279006000000002</c:v>
                </c:pt>
                <c:pt idx="3727">
                  <c:v>3.0287131999999999</c:v>
                </c:pt>
                <c:pt idx="3728">
                  <c:v>3.0295258</c:v>
                </c:pt>
                <c:pt idx="3729">
                  <c:v>3.0303385</c:v>
                </c:pt>
                <c:pt idx="3730">
                  <c:v>3.0311511000000002</c:v>
                </c:pt>
                <c:pt idx="3731">
                  <c:v>3.0319638000000002</c:v>
                </c:pt>
                <c:pt idx="3732">
                  <c:v>3.0327763999999999</c:v>
                </c:pt>
                <c:pt idx="3733">
                  <c:v>3.0335890999999999</c:v>
                </c:pt>
                <c:pt idx="3734">
                  <c:v>3.0344017000000001</c:v>
                </c:pt>
                <c:pt idx="3735">
                  <c:v>3.0352142999999998</c:v>
                </c:pt>
                <c:pt idx="3736">
                  <c:v>3.0360269999999998</c:v>
                </c:pt>
                <c:pt idx="3737">
                  <c:v>3.0368396</c:v>
                </c:pt>
                <c:pt idx="3738">
                  <c:v>3.0376523</c:v>
                </c:pt>
                <c:pt idx="3739">
                  <c:v>3.0384649000000001</c:v>
                </c:pt>
                <c:pt idx="3740">
                  <c:v>3.0392774999999999</c:v>
                </c:pt>
                <c:pt idx="3741">
                  <c:v>3.0400901999999999</c:v>
                </c:pt>
                <c:pt idx="3742">
                  <c:v>3.0409028</c:v>
                </c:pt>
                <c:pt idx="3743">
                  <c:v>3.0417155</c:v>
                </c:pt>
                <c:pt idx="3744">
                  <c:v>3.0425281000000002</c:v>
                </c:pt>
                <c:pt idx="3745">
                  <c:v>3.0433406999999999</c:v>
                </c:pt>
                <c:pt idx="3746">
                  <c:v>3.0441533999999999</c:v>
                </c:pt>
                <c:pt idx="3747">
                  <c:v>3.0449660000000001</c:v>
                </c:pt>
                <c:pt idx="3748">
                  <c:v>3.0457787000000001</c:v>
                </c:pt>
                <c:pt idx="3749">
                  <c:v>3.0465912999999998</c:v>
                </c:pt>
                <c:pt idx="3750">
                  <c:v>3.0474039999999998</c:v>
                </c:pt>
                <c:pt idx="3751">
                  <c:v>3.0482165999999999</c:v>
                </c:pt>
                <c:pt idx="3752">
                  <c:v>3.0490292000000001</c:v>
                </c:pt>
                <c:pt idx="3753">
                  <c:v>3.0498419000000001</c:v>
                </c:pt>
                <c:pt idx="3754">
                  <c:v>3.0506544999999998</c:v>
                </c:pt>
                <c:pt idx="3755">
                  <c:v>3.0514671999999998</c:v>
                </c:pt>
                <c:pt idx="3756">
                  <c:v>3.0522798</c:v>
                </c:pt>
                <c:pt idx="3757">
                  <c:v>3.0530924000000002</c:v>
                </c:pt>
                <c:pt idx="3758">
                  <c:v>3.0539051000000002</c:v>
                </c:pt>
                <c:pt idx="3759">
                  <c:v>3.0547176999999999</c:v>
                </c:pt>
                <c:pt idx="3760">
                  <c:v>3.0555303999999999</c:v>
                </c:pt>
                <c:pt idx="3761">
                  <c:v>3.056343</c:v>
                </c:pt>
                <c:pt idx="3762">
                  <c:v>3.0571556000000002</c:v>
                </c:pt>
                <c:pt idx="3763">
                  <c:v>3.0579683000000002</c:v>
                </c:pt>
                <c:pt idx="3764">
                  <c:v>3.0587808999999999</c:v>
                </c:pt>
                <c:pt idx="3765">
                  <c:v>3.0595935999999999</c:v>
                </c:pt>
                <c:pt idx="3766">
                  <c:v>3.0604062000000001</c:v>
                </c:pt>
                <c:pt idx="3767">
                  <c:v>3.0612187999999998</c:v>
                </c:pt>
                <c:pt idx="3768">
                  <c:v>3.0620314999999998</c:v>
                </c:pt>
                <c:pt idx="3769">
                  <c:v>3.0628441</c:v>
                </c:pt>
                <c:pt idx="3770">
                  <c:v>3.0636568</c:v>
                </c:pt>
                <c:pt idx="3771">
                  <c:v>3.0644694000000001</c:v>
                </c:pt>
                <c:pt idx="3772">
                  <c:v>3.0652821000000001</c:v>
                </c:pt>
                <c:pt idx="3773">
                  <c:v>3.0660946999999998</c:v>
                </c:pt>
                <c:pt idx="3774">
                  <c:v>3.0669073</c:v>
                </c:pt>
                <c:pt idx="3775">
                  <c:v>3.06772</c:v>
                </c:pt>
                <c:pt idx="3776">
                  <c:v>3.0685326000000002</c:v>
                </c:pt>
                <c:pt idx="3777">
                  <c:v>3.0693453000000002</c:v>
                </c:pt>
                <c:pt idx="3778">
                  <c:v>3.0701578999999999</c:v>
                </c:pt>
                <c:pt idx="3779">
                  <c:v>3.0709705</c:v>
                </c:pt>
                <c:pt idx="3780">
                  <c:v>3.0717832</c:v>
                </c:pt>
                <c:pt idx="3781">
                  <c:v>3.0725958000000002</c:v>
                </c:pt>
                <c:pt idx="3782">
                  <c:v>3.0734085000000002</c:v>
                </c:pt>
                <c:pt idx="3783">
                  <c:v>3.0742210999999999</c:v>
                </c:pt>
                <c:pt idx="3784">
                  <c:v>3.0750337000000001</c:v>
                </c:pt>
                <c:pt idx="3785">
                  <c:v>3.0758464000000001</c:v>
                </c:pt>
                <c:pt idx="3786">
                  <c:v>3.0766589999999998</c:v>
                </c:pt>
                <c:pt idx="3787">
                  <c:v>3.0774716999999998</c:v>
                </c:pt>
                <c:pt idx="3788">
                  <c:v>3.0782843</c:v>
                </c:pt>
                <c:pt idx="3789">
                  <c:v>3.079097</c:v>
                </c:pt>
                <c:pt idx="3790">
                  <c:v>3.0799096000000001</c:v>
                </c:pt>
                <c:pt idx="3791">
                  <c:v>3.0807221999999999</c:v>
                </c:pt>
                <c:pt idx="3792">
                  <c:v>3.0815348999999999</c:v>
                </c:pt>
                <c:pt idx="3793">
                  <c:v>3.0823475</c:v>
                </c:pt>
                <c:pt idx="3794">
                  <c:v>3.0831602</c:v>
                </c:pt>
                <c:pt idx="3795">
                  <c:v>3.0839728000000002</c:v>
                </c:pt>
                <c:pt idx="3796">
                  <c:v>3.0847853999999999</c:v>
                </c:pt>
                <c:pt idx="3797">
                  <c:v>3.0855980999999999</c:v>
                </c:pt>
                <c:pt idx="3798">
                  <c:v>3.0864107000000001</c:v>
                </c:pt>
                <c:pt idx="3799">
                  <c:v>3.0872234000000001</c:v>
                </c:pt>
                <c:pt idx="3800">
                  <c:v>3.0880359999999998</c:v>
                </c:pt>
                <c:pt idx="3801">
                  <c:v>3.0888485999999999</c:v>
                </c:pt>
                <c:pt idx="3802">
                  <c:v>3.0896612999999999</c:v>
                </c:pt>
                <c:pt idx="3803">
                  <c:v>3.0904739000000001</c:v>
                </c:pt>
                <c:pt idx="3804">
                  <c:v>3.0912866000000001</c:v>
                </c:pt>
                <c:pt idx="3805">
                  <c:v>3.0920991999999998</c:v>
                </c:pt>
                <c:pt idx="3806">
                  <c:v>3.0929118999999998</c:v>
                </c:pt>
                <c:pt idx="3807">
                  <c:v>3.0937245</c:v>
                </c:pt>
                <c:pt idx="3808">
                  <c:v>3.0945371000000002</c:v>
                </c:pt>
                <c:pt idx="3809">
                  <c:v>3.0953498000000002</c:v>
                </c:pt>
                <c:pt idx="3810">
                  <c:v>3.0961623999999999</c:v>
                </c:pt>
                <c:pt idx="3811">
                  <c:v>3.0969750999999999</c:v>
                </c:pt>
                <c:pt idx="3812">
                  <c:v>3.0977877</c:v>
                </c:pt>
                <c:pt idx="3813">
                  <c:v>3.0986003000000002</c:v>
                </c:pt>
                <c:pt idx="3814">
                  <c:v>3.0994130000000002</c:v>
                </c:pt>
                <c:pt idx="3815">
                  <c:v>3.1002255999999999</c:v>
                </c:pt>
                <c:pt idx="3816">
                  <c:v>3.1010382999999999</c:v>
                </c:pt>
                <c:pt idx="3817">
                  <c:v>3.1018509000000001</c:v>
                </c:pt>
                <c:pt idx="3818">
                  <c:v>3.1026634999999998</c:v>
                </c:pt>
                <c:pt idx="3819">
                  <c:v>3.1034761999999998</c:v>
                </c:pt>
                <c:pt idx="3820">
                  <c:v>3.1042888</c:v>
                </c:pt>
                <c:pt idx="3821">
                  <c:v>3.1051015</c:v>
                </c:pt>
                <c:pt idx="3822">
                  <c:v>3.1059141000000001</c:v>
                </c:pt>
                <c:pt idx="3823">
                  <c:v>3.1067266999999998</c:v>
                </c:pt>
                <c:pt idx="3824">
                  <c:v>3.1075393999999998</c:v>
                </c:pt>
                <c:pt idx="3825">
                  <c:v>3.108352</c:v>
                </c:pt>
                <c:pt idx="3826">
                  <c:v>3.1091647</c:v>
                </c:pt>
                <c:pt idx="3827">
                  <c:v>3.1099773000000002</c:v>
                </c:pt>
                <c:pt idx="3828">
                  <c:v>3.1107900000000002</c:v>
                </c:pt>
                <c:pt idx="3829">
                  <c:v>3.1116025999999999</c:v>
                </c:pt>
                <c:pt idx="3830">
                  <c:v>3.1124152</c:v>
                </c:pt>
                <c:pt idx="3831">
                  <c:v>3.1132279</c:v>
                </c:pt>
                <c:pt idx="3832">
                  <c:v>3.1140405000000002</c:v>
                </c:pt>
                <c:pt idx="3833">
                  <c:v>3.1148532000000002</c:v>
                </c:pt>
                <c:pt idx="3834">
                  <c:v>3.1156657999999999</c:v>
                </c:pt>
                <c:pt idx="3835">
                  <c:v>3.1164784000000001</c:v>
                </c:pt>
                <c:pt idx="3836">
                  <c:v>3.1172911000000001</c:v>
                </c:pt>
                <c:pt idx="3837">
                  <c:v>3.1181036999999998</c:v>
                </c:pt>
                <c:pt idx="3838">
                  <c:v>3.1189163999999998</c:v>
                </c:pt>
                <c:pt idx="3839">
                  <c:v>3.119729</c:v>
                </c:pt>
                <c:pt idx="3840">
                  <c:v>3.1205416000000001</c:v>
                </c:pt>
                <c:pt idx="3841">
                  <c:v>3.1213543000000001</c:v>
                </c:pt>
                <c:pt idx="3842">
                  <c:v>3.1221668999999999</c:v>
                </c:pt>
                <c:pt idx="3843">
                  <c:v>3.1229795999999999</c:v>
                </c:pt>
                <c:pt idx="3844">
                  <c:v>3.1237922</c:v>
                </c:pt>
                <c:pt idx="3845">
                  <c:v>3.1246049</c:v>
                </c:pt>
                <c:pt idx="3846">
                  <c:v>3.1254175000000002</c:v>
                </c:pt>
                <c:pt idx="3847">
                  <c:v>3.1262300999999999</c:v>
                </c:pt>
                <c:pt idx="3848">
                  <c:v>3.1270427999999999</c:v>
                </c:pt>
                <c:pt idx="3849">
                  <c:v>3.1278554000000001</c:v>
                </c:pt>
                <c:pt idx="3850">
                  <c:v>3.1286681000000001</c:v>
                </c:pt>
                <c:pt idx="3851">
                  <c:v>3.1294806999999998</c:v>
                </c:pt>
                <c:pt idx="3852">
                  <c:v>3.1302932999999999</c:v>
                </c:pt>
                <c:pt idx="3853">
                  <c:v>3.1311059999999999</c:v>
                </c:pt>
                <c:pt idx="3854">
                  <c:v>3.1319186000000001</c:v>
                </c:pt>
                <c:pt idx="3855">
                  <c:v>3.1327313000000001</c:v>
                </c:pt>
                <c:pt idx="3856">
                  <c:v>3.1335438999999998</c:v>
                </c:pt>
                <c:pt idx="3857">
                  <c:v>3.1343565</c:v>
                </c:pt>
                <c:pt idx="3858">
                  <c:v>3.1351692</c:v>
                </c:pt>
                <c:pt idx="3859">
                  <c:v>3.1359818000000002</c:v>
                </c:pt>
                <c:pt idx="3860">
                  <c:v>3.1367945000000002</c:v>
                </c:pt>
                <c:pt idx="3861">
                  <c:v>3.1376070999999999</c:v>
                </c:pt>
                <c:pt idx="3862">
                  <c:v>3.1384197</c:v>
                </c:pt>
                <c:pt idx="3863">
                  <c:v>3.1392324</c:v>
                </c:pt>
                <c:pt idx="3864">
                  <c:v>3.1400450000000002</c:v>
                </c:pt>
                <c:pt idx="3865">
                  <c:v>3.1408577000000002</c:v>
                </c:pt>
                <c:pt idx="3866">
                  <c:v>3.1416702999999999</c:v>
                </c:pt>
                <c:pt idx="3867">
                  <c:v>3.1424829999999999</c:v>
                </c:pt>
                <c:pt idx="3868">
                  <c:v>3.1432956000000001</c:v>
                </c:pt>
                <c:pt idx="3869">
                  <c:v>3.1441081999999998</c:v>
                </c:pt>
                <c:pt idx="3870">
                  <c:v>3.1449208999999998</c:v>
                </c:pt>
                <c:pt idx="3871">
                  <c:v>3.1457335</c:v>
                </c:pt>
                <c:pt idx="3872">
                  <c:v>3.1465462</c:v>
                </c:pt>
                <c:pt idx="3873">
                  <c:v>3.1473588000000001</c:v>
                </c:pt>
                <c:pt idx="3874">
                  <c:v>3.1481713999999998</c:v>
                </c:pt>
                <c:pt idx="3875">
                  <c:v>3.1489840999999998</c:v>
                </c:pt>
                <c:pt idx="3876">
                  <c:v>3.1497967</c:v>
                </c:pt>
                <c:pt idx="3877">
                  <c:v>3.1506094</c:v>
                </c:pt>
                <c:pt idx="3878">
                  <c:v>3.1514220000000002</c:v>
                </c:pt>
                <c:pt idx="3879">
                  <c:v>3.1522345999999999</c:v>
                </c:pt>
                <c:pt idx="3880">
                  <c:v>3.1530472999999999</c:v>
                </c:pt>
                <c:pt idx="3881">
                  <c:v>3.1538599</c:v>
                </c:pt>
                <c:pt idx="3882">
                  <c:v>3.1546726</c:v>
                </c:pt>
                <c:pt idx="3883">
                  <c:v>3.1554852000000002</c:v>
                </c:pt>
                <c:pt idx="3884">
                  <c:v>3.1562979000000002</c:v>
                </c:pt>
                <c:pt idx="3885">
                  <c:v>3.1571104999999999</c:v>
                </c:pt>
                <c:pt idx="3886">
                  <c:v>3.1579231000000001</c:v>
                </c:pt>
                <c:pt idx="3887">
                  <c:v>3.1587358000000001</c:v>
                </c:pt>
                <c:pt idx="3888">
                  <c:v>3.1595483999999998</c:v>
                </c:pt>
                <c:pt idx="3889">
                  <c:v>3.1603610999999998</c:v>
                </c:pt>
                <c:pt idx="3890">
                  <c:v>3.1611737</c:v>
                </c:pt>
                <c:pt idx="3891">
                  <c:v>3.1619863000000001</c:v>
                </c:pt>
                <c:pt idx="3892">
                  <c:v>3.1627990000000001</c:v>
                </c:pt>
                <c:pt idx="3893">
                  <c:v>3.1636115999999999</c:v>
                </c:pt>
                <c:pt idx="3894">
                  <c:v>3.1644242999999999</c:v>
                </c:pt>
                <c:pt idx="3895">
                  <c:v>3.1652369</c:v>
                </c:pt>
                <c:pt idx="3896">
                  <c:v>3.1660495000000002</c:v>
                </c:pt>
                <c:pt idx="3897">
                  <c:v>3.1668622000000002</c:v>
                </c:pt>
                <c:pt idx="3898">
                  <c:v>3.1676747999999999</c:v>
                </c:pt>
                <c:pt idx="3899">
                  <c:v>3.1684874999999999</c:v>
                </c:pt>
                <c:pt idx="3900">
                  <c:v>3.1693001000000001</c:v>
                </c:pt>
                <c:pt idx="3901">
                  <c:v>3.1701128000000001</c:v>
                </c:pt>
                <c:pt idx="3902">
                  <c:v>3.1709253999999998</c:v>
                </c:pt>
                <c:pt idx="3903">
                  <c:v>3.1717379999999999</c:v>
                </c:pt>
                <c:pt idx="3904">
                  <c:v>3.1725506999999999</c:v>
                </c:pt>
                <c:pt idx="3905">
                  <c:v>3.1733633000000001</c:v>
                </c:pt>
                <c:pt idx="3906">
                  <c:v>3.1741760000000001</c:v>
                </c:pt>
                <c:pt idx="3907">
                  <c:v>3.1749885999999998</c:v>
                </c:pt>
                <c:pt idx="3908">
                  <c:v>3.1758012</c:v>
                </c:pt>
                <c:pt idx="3909">
                  <c:v>3.1766139</c:v>
                </c:pt>
                <c:pt idx="3910">
                  <c:v>3.1774265000000002</c:v>
                </c:pt>
                <c:pt idx="3911">
                  <c:v>3.1782392000000002</c:v>
                </c:pt>
                <c:pt idx="3912">
                  <c:v>3.1790517999999999</c:v>
                </c:pt>
                <c:pt idx="3913">
                  <c:v>3.1798644</c:v>
                </c:pt>
                <c:pt idx="3914">
                  <c:v>3.1806771</c:v>
                </c:pt>
                <c:pt idx="3915">
                  <c:v>3.1814897000000002</c:v>
                </c:pt>
                <c:pt idx="3916">
                  <c:v>3.1823024000000002</c:v>
                </c:pt>
                <c:pt idx="3917">
                  <c:v>3.1831149999999999</c:v>
                </c:pt>
                <c:pt idx="3918">
                  <c:v>3.1839276000000001</c:v>
                </c:pt>
                <c:pt idx="3919">
                  <c:v>3.1847403000000001</c:v>
                </c:pt>
                <c:pt idx="3920">
                  <c:v>3.1855528999999998</c:v>
                </c:pt>
                <c:pt idx="3921">
                  <c:v>3.1863655999999998</c:v>
                </c:pt>
                <c:pt idx="3922">
                  <c:v>3.1871782</c:v>
                </c:pt>
                <c:pt idx="3923">
                  <c:v>3.1879909</c:v>
                </c:pt>
                <c:pt idx="3924">
                  <c:v>3.1888035000000001</c:v>
                </c:pt>
                <c:pt idx="3925">
                  <c:v>3.1896160999999998</c:v>
                </c:pt>
                <c:pt idx="3926">
                  <c:v>3.1904287999999998</c:v>
                </c:pt>
                <c:pt idx="3927">
                  <c:v>3.1912414</c:v>
                </c:pt>
                <c:pt idx="3928">
                  <c:v>3.1920541</c:v>
                </c:pt>
                <c:pt idx="3929">
                  <c:v>3.1928667000000002</c:v>
                </c:pt>
                <c:pt idx="3930">
                  <c:v>3.1936792999999999</c:v>
                </c:pt>
                <c:pt idx="3931">
                  <c:v>3.1944919999999999</c:v>
                </c:pt>
                <c:pt idx="3932">
                  <c:v>3.1953046000000001</c:v>
                </c:pt>
                <c:pt idx="3933">
                  <c:v>3.1961173</c:v>
                </c:pt>
                <c:pt idx="3934">
                  <c:v>3.1969299000000002</c:v>
                </c:pt>
                <c:pt idx="3935">
                  <c:v>3.1977424999999999</c:v>
                </c:pt>
                <c:pt idx="3936">
                  <c:v>3.1985551999999999</c:v>
                </c:pt>
                <c:pt idx="3937">
                  <c:v>3.1993678000000001</c:v>
                </c:pt>
                <c:pt idx="3938">
                  <c:v>3.2001805000000001</c:v>
                </c:pt>
                <c:pt idx="3939">
                  <c:v>3.2009930999999998</c:v>
                </c:pt>
                <c:pt idx="3940">
                  <c:v>3.2018057999999998</c:v>
                </c:pt>
                <c:pt idx="3941">
                  <c:v>3.2026184</c:v>
                </c:pt>
                <c:pt idx="3942">
                  <c:v>3.2034310000000001</c:v>
                </c:pt>
                <c:pt idx="3943">
                  <c:v>3.2042437000000001</c:v>
                </c:pt>
                <c:pt idx="3944">
                  <c:v>3.2050562999999999</c:v>
                </c:pt>
                <c:pt idx="3945">
                  <c:v>3.2058689999999999</c:v>
                </c:pt>
                <c:pt idx="3946">
                  <c:v>3.2066816</c:v>
                </c:pt>
                <c:pt idx="3947">
                  <c:v>3.2074942000000002</c:v>
                </c:pt>
                <c:pt idx="3948">
                  <c:v>3.2083069000000002</c:v>
                </c:pt>
                <c:pt idx="3949">
                  <c:v>3.2091194999999999</c:v>
                </c:pt>
                <c:pt idx="3950">
                  <c:v>3.2099321999999999</c:v>
                </c:pt>
                <c:pt idx="3951">
                  <c:v>3.2107448000000001</c:v>
                </c:pt>
                <c:pt idx="3952">
                  <c:v>3.2115573999999998</c:v>
                </c:pt>
                <c:pt idx="3953">
                  <c:v>3.2123700999999998</c:v>
                </c:pt>
                <c:pt idx="3954">
                  <c:v>3.2131826999999999</c:v>
                </c:pt>
                <c:pt idx="3955">
                  <c:v>3.2139953999999999</c:v>
                </c:pt>
                <c:pt idx="3956">
                  <c:v>3.2148080000000001</c:v>
                </c:pt>
                <c:pt idx="3957">
                  <c:v>3.2156205999999998</c:v>
                </c:pt>
                <c:pt idx="3958">
                  <c:v>3.2164332999999998</c:v>
                </c:pt>
                <c:pt idx="3959">
                  <c:v>3.2172459</c:v>
                </c:pt>
                <c:pt idx="3960">
                  <c:v>3.2180586</c:v>
                </c:pt>
                <c:pt idx="3961">
                  <c:v>3.2188712000000002</c:v>
                </c:pt>
                <c:pt idx="3962">
                  <c:v>3.2196839000000002</c:v>
                </c:pt>
                <c:pt idx="3963">
                  <c:v>3.2204964999999999</c:v>
                </c:pt>
                <c:pt idx="3964">
                  <c:v>3.2213091</c:v>
                </c:pt>
                <c:pt idx="3965">
                  <c:v>3.2221218</c:v>
                </c:pt>
                <c:pt idx="3966">
                  <c:v>3.2229344000000002</c:v>
                </c:pt>
                <c:pt idx="3967">
                  <c:v>3.2237471000000002</c:v>
                </c:pt>
                <c:pt idx="3968">
                  <c:v>3.2245596999999999</c:v>
                </c:pt>
                <c:pt idx="3969">
                  <c:v>3.2253723000000001</c:v>
                </c:pt>
                <c:pt idx="3970">
                  <c:v>3.2261850000000001</c:v>
                </c:pt>
                <c:pt idx="3971">
                  <c:v>3.2269975999999998</c:v>
                </c:pt>
                <c:pt idx="3972">
                  <c:v>3.2278102999999998</c:v>
                </c:pt>
                <c:pt idx="3973">
                  <c:v>3.2286229</c:v>
                </c:pt>
                <c:pt idx="3974">
                  <c:v>3.2294355000000001</c:v>
                </c:pt>
                <c:pt idx="3975">
                  <c:v>3.2302482000000001</c:v>
                </c:pt>
                <c:pt idx="3976">
                  <c:v>3.2310607999999998</c:v>
                </c:pt>
                <c:pt idx="3977">
                  <c:v>3.2318734999999998</c:v>
                </c:pt>
                <c:pt idx="3978">
                  <c:v>3.2326861</c:v>
                </c:pt>
                <c:pt idx="3979">
                  <c:v>3.2334988</c:v>
                </c:pt>
                <c:pt idx="3980">
                  <c:v>3.2343114000000002</c:v>
                </c:pt>
                <c:pt idx="3981">
                  <c:v>3.2351239999999999</c:v>
                </c:pt>
                <c:pt idx="3982">
                  <c:v>3.2359366999999999</c:v>
                </c:pt>
                <c:pt idx="3983">
                  <c:v>3.2367493000000001</c:v>
                </c:pt>
                <c:pt idx="3984">
                  <c:v>3.2375620000000001</c:v>
                </c:pt>
                <c:pt idx="3985">
                  <c:v>3.2383746000000002</c:v>
                </c:pt>
                <c:pt idx="3986">
                  <c:v>3.2391871999999999</c:v>
                </c:pt>
                <c:pt idx="3987">
                  <c:v>3.2399998999999999</c:v>
                </c:pt>
                <c:pt idx="3988">
                  <c:v>3.2408125000000001</c:v>
                </c:pt>
                <c:pt idx="3989">
                  <c:v>3.2416252000000001</c:v>
                </c:pt>
                <c:pt idx="3990">
                  <c:v>3.2424377999999998</c:v>
                </c:pt>
                <c:pt idx="3991">
                  <c:v>3.2432504</c:v>
                </c:pt>
                <c:pt idx="3992">
                  <c:v>3.2440631</c:v>
                </c:pt>
                <c:pt idx="3993">
                  <c:v>3.2448757000000001</c:v>
                </c:pt>
                <c:pt idx="3994">
                  <c:v>3.2456884000000001</c:v>
                </c:pt>
                <c:pt idx="3995">
                  <c:v>3.2465009999999999</c:v>
                </c:pt>
                <c:pt idx="3996">
                  <c:v>3.2473136999999999</c:v>
                </c:pt>
                <c:pt idx="3997">
                  <c:v>3.2481263</c:v>
                </c:pt>
                <c:pt idx="3998">
                  <c:v>3.2489389000000002</c:v>
                </c:pt>
                <c:pt idx="3999">
                  <c:v>3.2497516000000002</c:v>
                </c:pt>
                <c:pt idx="4000">
                  <c:v>3.2505641999999999</c:v>
                </c:pt>
                <c:pt idx="4001">
                  <c:v>3.2513768999999999</c:v>
                </c:pt>
                <c:pt idx="4002">
                  <c:v>3.2521895000000001</c:v>
                </c:pt>
                <c:pt idx="4003">
                  <c:v>3.2530020999999998</c:v>
                </c:pt>
                <c:pt idx="4004">
                  <c:v>3.2538147999999998</c:v>
                </c:pt>
                <c:pt idx="4005">
                  <c:v>3.2546273999999999</c:v>
                </c:pt>
                <c:pt idx="4006">
                  <c:v>3.2554400999999999</c:v>
                </c:pt>
                <c:pt idx="4007">
                  <c:v>3.2562527000000001</c:v>
                </c:pt>
                <c:pt idx="4008">
                  <c:v>3.2570652999999998</c:v>
                </c:pt>
                <c:pt idx="4009">
                  <c:v>3.2578779999999998</c:v>
                </c:pt>
                <c:pt idx="4010">
                  <c:v>3.2586906</c:v>
                </c:pt>
                <c:pt idx="4011">
                  <c:v>3.2595033</c:v>
                </c:pt>
                <c:pt idx="4012">
                  <c:v>3.2603159000000002</c:v>
                </c:pt>
                <c:pt idx="4013">
                  <c:v>3.2611284999999999</c:v>
                </c:pt>
                <c:pt idx="4014">
                  <c:v>3.2619411999999999</c:v>
                </c:pt>
                <c:pt idx="4015">
                  <c:v>3.2627538</c:v>
                </c:pt>
                <c:pt idx="4016">
                  <c:v>3.2635665</c:v>
                </c:pt>
                <c:pt idx="4017">
                  <c:v>3.2643791000000002</c:v>
                </c:pt>
                <c:pt idx="4018">
                  <c:v>3.2651918000000002</c:v>
                </c:pt>
                <c:pt idx="4019">
                  <c:v>3.2660043999999999</c:v>
                </c:pt>
                <c:pt idx="4020">
                  <c:v>3.2668170000000001</c:v>
                </c:pt>
                <c:pt idx="4021">
                  <c:v>3.2676297000000001</c:v>
                </c:pt>
                <c:pt idx="4022">
                  <c:v>3.2684422999999998</c:v>
                </c:pt>
                <c:pt idx="4023">
                  <c:v>3.2692549999999998</c:v>
                </c:pt>
                <c:pt idx="4024">
                  <c:v>3.2700676</c:v>
                </c:pt>
                <c:pt idx="4025">
                  <c:v>3.2708802000000001</c:v>
                </c:pt>
                <c:pt idx="4026">
                  <c:v>3.2716929000000001</c:v>
                </c:pt>
                <c:pt idx="4027">
                  <c:v>3.2725054999999998</c:v>
                </c:pt>
                <c:pt idx="4028">
                  <c:v>3.2733181999999998</c:v>
                </c:pt>
                <c:pt idx="4029">
                  <c:v>3.2741308</c:v>
                </c:pt>
                <c:pt idx="4030">
                  <c:v>3.2749434000000002</c:v>
                </c:pt>
                <c:pt idx="4031">
                  <c:v>3.2757561000000002</c:v>
                </c:pt>
                <c:pt idx="4032">
                  <c:v>3.2765686999999999</c:v>
                </c:pt>
                <c:pt idx="4033">
                  <c:v>3.2773813999999999</c:v>
                </c:pt>
                <c:pt idx="4034">
                  <c:v>3.2781940000000001</c:v>
                </c:pt>
                <c:pt idx="4035">
                  <c:v>3.2790067000000001</c:v>
                </c:pt>
                <c:pt idx="4036">
                  <c:v>3.2798193000000002</c:v>
                </c:pt>
                <c:pt idx="4037">
                  <c:v>3.2806318999999999</c:v>
                </c:pt>
                <c:pt idx="4038">
                  <c:v>3.2814445999999999</c:v>
                </c:pt>
                <c:pt idx="4039">
                  <c:v>3.2822572000000001</c:v>
                </c:pt>
                <c:pt idx="4040">
                  <c:v>3.2830699000000001</c:v>
                </c:pt>
                <c:pt idx="4041">
                  <c:v>3.2838824999999998</c:v>
                </c:pt>
                <c:pt idx="4042">
                  <c:v>3.2846951</c:v>
                </c:pt>
                <c:pt idx="4043">
                  <c:v>3.2855078</c:v>
                </c:pt>
                <c:pt idx="4044">
                  <c:v>3.2863204000000001</c:v>
                </c:pt>
                <c:pt idx="4045">
                  <c:v>3.2871331000000001</c:v>
                </c:pt>
                <c:pt idx="4046">
                  <c:v>3.2879456999999999</c:v>
                </c:pt>
                <c:pt idx="4047">
                  <c:v>3.2887583</c:v>
                </c:pt>
                <c:pt idx="4048">
                  <c:v>3.289571</c:v>
                </c:pt>
                <c:pt idx="4049">
                  <c:v>3.2903836000000002</c:v>
                </c:pt>
                <c:pt idx="4050">
                  <c:v>3.2911963000000002</c:v>
                </c:pt>
                <c:pt idx="4051">
                  <c:v>3.2920088999999999</c:v>
                </c:pt>
                <c:pt idx="4052">
                  <c:v>3.2928215000000001</c:v>
                </c:pt>
                <c:pt idx="4053">
                  <c:v>3.2936342000000001</c:v>
                </c:pt>
                <c:pt idx="4054">
                  <c:v>3.2944467999999998</c:v>
                </c:pt>
                <c:pt idx="4055">
                  <c:v>3.2952594999999998</c:v>
                </c:pt>
                <c:pt idx="4056">
                  <c:v>3.2960720999999999</c:v>
                </c:pt>
                <c:pt idx="4057">
                  <c:v>3.2968847999999999</c:v>
                </c:pt>
                <c:pt idx="4058">
                  <c:v>3.2976974000000001</c:v>
                </c:pt>
                <c:pt idx="4059">
                  <c:v>3.2985099999999998</c:v>
                </c:pt>
                <c:pt idx="4060">
                  <c:v>3.2993226999999998</c:v>
                </c:pt>
                <c:pt idx="4061">
                  <c:v>3.3001353</c:v>
                </c:pt>
                <c:pt idx="4062">
                  <c:v>3.300948</c:v>
                </c:pt>
                <c:pt idx="4063">
                  <c:v>3.3017606000000002</c:v>
                </c:pt>
                <c:pt idx="4064">
                  <c:v>3.3025731999999999</c:v>
                </c:pt>
                <c:pt idx="4065">
                  <c:v>3.3033858999999999</c:v>
                </c:pt>
                <c:pt idx="4066">
                  <c:v>3.3041985</c:v>
                </c:pt>
                <c:pt idx="4067">
                  <c:v>3.3050112</c:v>
                </c:pt>
                <c:pt idx="4068">
                  <c:v>3.3058238000000002</c:v>
                </c:pt>
                <c:pt idx="4069">
                  <c:v>3.3066363999999999</c:v>
                </c:pt>
                <c:pt idx="4070">
                  <c:v>3.3074490999999999</c:v>
                </c:pt>
                <c:pt idx="4071">
                  <c:v>3.3082617000000001</c:v>
                </c:pt>
                <c:pt idx="4072">
                  <c:v>3.3090744000000001</c:v>
                </c:pt>
                <c:pt idx="4073">
                  <c:v>3.3098869999999998</c:v>
                </c:pt>
                <c:pt idx="4074">
                  <c:v>3.3106996999999998</c:v>
                </c:pt>
                <c:pt idx="4075">
                  <c:v>3.3115123</c:v>
                </c:pt>
                <c:pt idx="4076">
                  <c:v>3.3123249000000001</c:v>
                </c:pt>
                <c:pt idx="4077">
                  <c:v>3.3131376000000001</c:v>
                </c:pt>
                <c:pt idx="4078">
                  <c:v>3.3139501999999998</c:v>
                </c:pt>
                <c:pt idx="4079">
                  <c:v>3.3147628999999998</c:v>
                </c:pt>
                <c:pt idx="4080">
                  <c:v>3.3155755</c:v>
                </c:pt>
                <c:pt idx="4081">
                  <c:v>3.3163881000000002</c:v>
                </c:pt>
                <c:pt idx="4082">
                  <c:v>3.3172008000000002</c:v>
                </c:pt>
                <c:pt idx="4083">
                  <c:v>3.3180133999999999</c:v>
                </c:pt>
                <c:pt idx="4084">
                  <c:v>3.3188260999999999</c:v>
                </c:pt>
                <c:pt idx="4085">
                  <c:v>3.3196387000000001</c:v>
                </c:pt>
                <c:pt idx="4086">
                  <c:v>3.3204513000000002</c:v>
                </c:pt>
                <c:pt idx="4087">
                  <c:v>3.3212640000000002</c:v>
                </c:pt>
                <c:pt idx="4088">
                  <c:v>3.3220765999999999</c:v>
                </c:pt>
                <c:pt idx="4089">
                  <c:v>3.3228892999999999</c:v>
                </c:pt>
                <c:pt idx="4090">
                  <c:v>3.3237019000000001</c:v>
                </c:pt>
                <c:pt idx="4091">
                  <c:v>3.3245146000000001</c:v>
                </c:pt>
                <c:pt idx="4092">
                  <c:v>3.3253271999999998</c:v>
                </c:pt>
                <c:pt idx="4093">
                  <c:v>3.3261398</c:v>
                </c:pt>
                <c:pt idx="4094">
                  <c:v>3.3269525</c:v>
                </c:pt>
                <c:pt idx="4095">
                  <c:v>3.3277651000000001</c:v>
                </c:pt>
                <c:pt idx="4096">
                  <c:v>3.3285778000000001</c:v>
                </c:pt>
                <c:pt idx="4097">
                  <c:v>3.3293903999999999</c:v>
                </c:pt>
                <c:pt idx="4098">
                  <c:v>3.330203</c:v>
                </c:pt>
                <c:pt idx="4099">
                  <c:v>3.3310157</c:v>
                </c:pt>
                <c:pt idx="4100">
                  <c:v>3.3318283000000002</c:v>
                </c:pt>
                <c:pt idx="4101">
                  <c:v>3.3326410000000002</c:v>
                </c:pt>
                <c:pt idx="4102">
                  <c:v>3.3334535999999999</c:v>
                </c:pt>
                <c:pt idx="4103">
                  <c:v>3.3342662000000001</c:v>
                </c:pt>
                <c:pt idx="4104">
                  <c:v>3.3350789000000001</c:v>
                </c:pt>
                <c:pt idx="4105">
                  <c:v>3.3358914999999998</c:v>
                </c:pt>
                <c:pt idx="4106">
                  <c:v>3.3367041999999998</c:v>
                </c:pt>
                <c:pt idx="4107">
                  <c:v>3.3375168</c:v>
                </c:pt>
                <c:pt idx="4108">
                  <c:v>3.3383294000000001</c:v>
                </c:pt>
                <c:pt idx="4109">
                  <c:v>3.3391421000000001</c:v>
                </c:pt>
                <c:pt idx="4110">
                  <c:v>3.3399546999999998</c:v>
                </c:pt>
                <c:pt idx="4111">
                  <c:v>3.3407673999999998</c:v>
                </c:pt>
                <c:pt idx="4112">
                  <c:v>3.34158</c:v>
                </c:pt>
                <c:pt idx="4113">
                  <c:v>3.3423927</c:v>
                </c:pt>
                <c:pt idx="4114">
                  <c:v>3.3432053000000002</c:v>
                </c:pt>
                <c:pt idx="4115">
                  <c:v>3.3440178999999999</c:v>
                </c:pt>
                <c:pt idx="4116">
                  <c:v>3.3448305999999999</c:v>
                </c:pt>
                <c:pt idx="4117">
                  <c:v>3.3456432</c:v>
                </c:pt>
                <c:pt idx="4118">
                  <c:v>3.3464559</c:v>
                </c:pt>
                <c:pt idx="4119">
                  <c:v>3.3472685000000002</c:v>
                </c:pt>
                <c:pt idx="4120">
                  <c:v>3.3480810999999999</c:v>
                </c:pt>
                <c:pt idx="4121">
                  <c:v>3.3488937999999999</c:v>
                </c:pt>
                <c:pt idx="4122">
                  <c:v>3.3497064000000001</c:v>
                </c:pt>
                <c:pt idx="4123">
                  <c:v>3.3505191000000001</c:v>
                </c:pt>
                <c:pt idx="4124">
                  <c:v>3.3513316999999998</c:v>
                </c:pt>
                <c:pt idx="4125">
                  <c:v>3.3521443</c:v>
                </c:pt>
                <c:pt idx="4126">
                  <c:v>3.352957</c:v>
                </c:pt>
                <c:pt idx="4127">
                  <c:v>3.3537696000000001</c:v>
                </c:pt>
                <c:pt idx="4128">
                  <c:v>3.3545823000000001</c:v>
                </c:pt>
                <c:pt idx="4129">
                  <c:v>3.3553948999999998</c:v>
                </c:pt>
                <c:pt idx="4130">
                  <c:v>3.3562075999999998</c:v>
                </c:pt>
                <c:pt idx="4131">
                  <c:v>3.3570202</c:v>
                </c:pt>
                <c:pt idx="4132">
                  <c:v>3.3578328000000002</c:v>
                </c:pt>
                <c:pt idx="4133">
                  <c:v>3.3586455000000002</c:v>
                </c:pt>
                <c:pt idx="4134">
                  <c:v>3.3594580999999999</c:v>
                </c:pt>
                <c:pt idx="4135">
                  <c:v>3.3602707999999999</c:v>
                </c:pt>
                <c:pt idx="4136">
                  <c:v>3.3610834000000001</c:v>
                </c:pt>
                <c:pt idx="4137">
                  <c:v>3.3618960000000002</c:v>
                </c:pt>
                <c:pt idx="4138">
                  <c:v>3.3627087000000002</c:v>
                </c:pt>
                <c:pt idx="4139">
                  <c:v>3.3635212999999999</c:v>
                </c:pt>
                <c:pt idx="4140">
                  <c:v>3.3643339999999999</c:v>
                </c:pt>
                <c:pt idx="4141">
                  <c:v>3.3651466000000001</c:v>
                </c:pt>
                <c:pt idx="4142">
                  <c:v>3.3659591999999998</c:v>
                </c:pt>
                <c:pt idx="4143">
                  <c:v>3.3667718999999998</c:v>
                </c:pt>
                <c:pt idx="4144">
                  <c:v>3.3675845</c:v>
                </c:pt>
                <c:pt idx="4145">
                  <c:v>3.3683972</c:v>
                </c:pt>
                <c:pt idx="4146">
                  <c:v>3.3692098000000001</c:v>
                </c:pt>
                <c:pt idx="4147">
                  <c:v>3.3700223999999999</c:v>
                </c:pt>
                <c:pt idx="4148">
                  <c:v>3.3708350999999999</c:v>
                </c:pt>
                <c:pt idx="4149">
                  <c:v>3.3716477</c:v>
                </c:pt>
                <c:pt idx="4150">
                  <c:v>3.3724604</c:v>
                </c:pt>
                <c:pt idx="4151">
                  <c:v>3.3732730000000002</c:v>
                </c:pt>
                <c:pt idx="4152">
                  <c:v>3.3740857000000002</c:v>
                </c:pt>
                <c:pt idx="4153">
                  <c:v>3.3748982999999999</c:v>
                </c:pt>
                <c:pt idx="4154">
                  <c:v>3.3757109000000001</c:v>
                </c:pt>
                <c:pt idx="4155">
                  <c:v>3.3765236000000001</c:v>
                </c:pt>
                <c:pt idx="4156">
                  <c:v>3.3773361999999998</c:v>
                </c:pt>
                <c:pt idx="4157">
                  <c:v>3.3781488999999998</c:v>
                </c:pt>
                <c:pt idx="4158">
                  <c:v>3.3789615</c:v>
                </c:pt>
                <c:pt idx="4159">
                  <c:v>3.3797741000000001</c:v>
                </c:pt>
                <c:pt idx="4160">
                  <c:v>3.3805868000000001</c:v>
                </c:pt>
                <c:pt idx="4161">
                  <c:v>3.3813993999999998</c:v>
                </c:pt>
                <c:pt idx="4162">
                  <c:v>3.3822120999999998</c:v>
                </c:pt>
                <c:pt idx="4163">
                  <c:v>3.3830247</c:v>
                </c:pt>
                <c:pt idx="4164">
                  <c:v>3.3838373000000002</c:v>
                </c:pt>
                <c:pt idx="4165">
                  <c:v>3.3846500000000002</c:v>
                </c:pt>
                <c:pt idx="4166">
                  <c:v>3.3854625999999999</c:v>
                </c:pt>
                <c:pt idx="4167">
                  <c:v>3.3862752999999999</c:v>
                </c:pt>
                <c:pt idx="4168">
                  <c:v>3.3870879</c:v>
                </c:pt>
                <c:pt idx="4169">
                  <c:v>3.3879006</c:v>
                </c:pt>
                <c:pt idx="4170">
                  <c:v>3.3887132000000002</c:v>
                </c:pt>
                <c:pt idx="4171">
                  <c:v>3.3895257999999999</c:v>
                </c:pt>
                <c:pt idx="4172">
                  <c:v>3.3903384999999999</c:v>
                </c:pt>
                <c:pt idx="4173">
                  <c:v>3.3911511000000001</c:v>
                </c:pt>
                <c:pt idx="4174">
                  <c:v>3.3919638000000001</c:v>
                </c:pt>
                <c:pt idx="4175">
                  <c:v>3.3927763999999998</c:v>
                </c:pt>
                <c:pt idx="4176">
                  <c:v>3.393589</c:v>
                </c:pt>
                <c:pt idx="4177">
                  <c:v>3.3944017</c:v>
                </c:pt>
                <c:pt idx="4178">
                  <c:v>3.3952143000000001</c:v>
                </c:pt>
                <c:pt idx="4179">
                  <c:v>3.3960270000000001</c:v>
                </c:pt>
                <c:pt idx="4180">
                  <c:v>3.3968395999999998</c:v>
                </c:pt>
                <c:pt idx="4181">
                  <c:v>3.3976522</c:v>
                </c:pt>
                <c:pt idx="4182">
                  <c:v>3.3984649</c:v>
                </c:pt>
                <c:pt idx="4183">
                  <c:v>3.3992775000000002</c:v>
                </c:pt>
                <c:pt idx="4184">
                  <c:v>3.4000902000000002</c:v>
                </c:pt>
                <c:pt idx="4185">
                  <c:v>3.4009027999999999</c:v>
                </c:pt>
                <c:pt idx="4186">
                  <c:v>3.4017154999999999</c:v>
                </c:pt>
                <c:pt idx="4187">
                  <c:v>3.4025281000000001</c:v>
                </c:pt>
                <c:pt idx="4188">
                  <c:v>3.4033407000000002</c:v>
                </c:pt>
                <c:pt idx="4189">
                  <c:v>3.4041534000000002</c:v>
                </c:pt>
                <c:pt idx="4190">
                  <c:v>3.4049659999999999</c:v>
                </c:pt>
                <c:pt idx="4191">
                  <c:v>3.4057786999999999</c:v>
                </c:pt>
                <c:pt idx="4192">
                  <c:v>3.4065913000000001</c:v>
                </c:pt>
                <c:pt idx="4193">
                  <c:v>3.4074038999999998</c:v>
                </c:pt>
                <c:pt idx="4194">
                  <c:v>3.4082165999999998</c:v>
                </c:pt>
                <c:pt idx="4195">
                  <c:v>3.4090292</c:v>
                </c:pt>
                <c:pt idx="4196">
                  <c:v>3.4098419</c:v>
                </c:pt>
                <c:pt idx="4197">
                  <c:v>3.4106545000000001</c:v>
                </c:pt>
                <c:pt idx="4198">
                  <c:v>3.4114670999999999</c:v>
                </c:pt>
                <c:pt idx="4199">
                  <c:v>3.4122797999999999</c:v>
                </c:pt>
                <c:pt idx="4200">
                  <c:v>3.4130924</c:v>
                </c:pt>
                <c:pt idx="4201">
                  <c:v>3.4139051</c:v>
                </c:pt>
                <c:pt idx="4202">
                  <c:v>3.4147177000000002</c:v>
                </c:pt>
                <c:pt idx="4203">
                  <c:v>3.4155302999999999</c:v>
                </c:pt>
                <c:pt idx="4204">
                  <c:v>3.4163429999999999</c:v>
                </c:pt>
                <c:pt idx="4205">
                  <c:v>3.4171556000000001</c:v>
                </c:pt>
                <c:pt idx="4206">
                  <c:v>3.4179683000000001</c:v>
                </c:pt>
                <c:pt idx="4207">
                  <c:v>3.4187808999999998</c:v>
                </c:pt>
                <c:pt idx="4208">
                  <c:v>3.4195935999999998</c:v>
                </c:pt>
                <c:pt idx="4209">
                  <c:v>3.4204062</c:v>
                </c:pt>
                <c:pt idx="4210">
                  <c:v>3.4212188000000001</c:v>
                </c:pt>
                <c:pt idx="4211">
                  <c:v>3.4220315000000001</c:v>
                </c:pt>
                <c:pt idx="4212">
                  <c:v>3.4228440999999998</c:v>
                </c:pt>
                <c:pt idx="4213">
                  <c:v>3.4236567999999998</c:v>
                </c:pt>
                <c:pt idx="4214">
                  <c:v>3.4244694</c:v>
                </c:pt>
                <c:pt idx="4215">
                  <c:v>3.4252820000000002</c:v>
                </c:pt>
                <c:pt idx="4216">
                  <c:v>3.4260947000000002</c:v>
                </c:pt>
                <c:pt idx="4217">
                  <c:v>3.4269072999999999</c:v>
                </c:pt>
                <c:pt idx="4218">
                  <c:v>3.4277199999999999</c:v>
                </c:pt>
                <c:pt idx="4219">
                  <c:v>3.4285326</c:v>
                </c:pt>
                <c:pt idx="4220">
                  <c:v>3.4293452000000002</c:v>
                </c:pt>
                <c:pt idx="4221">
                  <c:v>3.4301579000000002</c:v>
                </c:pt>
                <c:pt idx="4222">
                  <c:v>3.4309704999999999</c:v>
                </c:pt>
                <c:pt idx="4223">
                  <c:v>3.4317831999999999</c:v>
                </c:pt>
                <c:pt idx="4224">
                  <c:v>3.4325958000000001</c:v>
                </c:pt>
                <c:pt idx="4225">
                  <c:v>3.4334085000000001</c:v>
                </c:pt>
                <c:pt idx="4226">
                  <c:v>3.4342210999999998</c:v>
                </c:pt>
                <c:pt idx="4227">
                  <c:v>3.4350337</c:v>
                </c:pt>
                <c:pt idx="4228">
                  <c:v>3.4358464</c:v>
                </c:pt>
                <c:pt idx="4229">
                  <c:v>3.4366590000000001</c:v>
                </c:pt>
                <c:pt idx="4230">
                  <c:v>3.4374717000000001</c:v>
                </c:pt>
                <c:pt idx="4231">
                  <c:v>3.4382842999999998</c:v>
                </c:pt>
                <c:pt idx="4232">
                  <c:v>3.4390969</c:v>
                </c:pt>
                <c:pt idx="4233">
                  <c:v>3.4399096</c:v>
                </c:pt>
                <c:pt idx="4234">
                  <c:v>3.4407222000000002</c:v>
                </c:pt>
                <c:pt idx="4235">
                  <c:v>3.4415349000000002</c:v>
                </c:pt>
                <c:pt idx="4236">
                  <c:v>3.4423474999999999</c:v>
                </c:pt>
                <c:pt idx="4237">
                  <c:v>3.4431601000000001</c:v>
                </c:pt>
                <c:pt idx="4238">
                  <c:v>3.4439728000000001</c:v>
                </c:pt>
                <c:pt idx="4239">
                  <c:v>3.4447854000000002</c:v>
                </c:pt>
                <c:pt idx="4240">
                  <c:v>3.4455981000000002</c:v>
                </c:pt>
                <c:pt idx="4241">
                  <c:v>3.4464106999999999</c:v>
                </c:pt>
                <c:pt idx="4242">
                  <c:v>3.4472233000000001</c:v>
                </c:pt>
                <c:pt idx="4243">
                  <c:v>3.4480360000000001</c:v>
                </c:pt>
                <c:pt idx="4244">
                  <c:v>3.4488485999999998</c:v>
                </c:pt>
                <c:pt idx="4245">
                  <c:v>3.4496612999999998</c:v>
                </c:pt>
                <c:pt idx="4246">
                  <c:v>3.4504739</c:v>
                </c:pt>
                <c:pt idx="4247">
                  <c:v>3.4512866</c:v>
                </c:pt>
                <c:pt idx="4248">
                  <c:v>3.4520992000000001</c:v>
                </c:pt>
                <c:pt idx="4249">
                  <c:v>3.4529117999999999</c:v>
                </c:pt>
                <c:pt idx="4250">
                  <c:v>3.4537244999999999</c:v>
                </c:pt>
                <c:pt idx="4251">
                  <c:v>3.4545371</c:v>
                </c:pt>
                <c:pt idx="4252">
                  <c:v>3.4553498</c:v>
                </c:pt>
                <c:pt idx="4253">
                  <c:v>3.4561624000000002</c:v>
                </c:pt>
                <c:pt idx="4254">
                  <c:v>3.4569749999999999</c:v>
                </c:pt>
                <c:pt idx="4255">
                  <c:v>3.4577876999999999</c:v>
                </c:pt>
                <c:pt idx="4256">
                  <c:v>3.4586003000000001</c:v>
                </c:pt>
                <c:pt idx="4257">
                  <c:v>3.4594130000000001</c:v>
                </c:pt>
                <c:pt idx="4258">
                  <c:v>3.4602255999999998</c:v>
                </c:pt>
                <c:pt idx="4259">
                  <c:v>3.4610382</c:v>
                </c:pt>
                <c:pt idx="4260">
                  <c:v>3.4618509</c:v>
                </c:pt>
                <c:pt idx="4261">
                  <c:v>3.4626635000000001</c:v>
                </c:pt>
                <c:pt idx="4262">
                  <c:v>3.4634762000000001</c:v>
                </c:pt>
                <c:pt idx="4263">
                  <c:v>3.4642887999999998</c:v>
                </c:pt>
                <c:pt idx="4264">
                  <c:v>3.4651014999999998</c:v>
                </c:pt>
                <c:pt idx="4265">
                  <c:v>3.4659141</c:v>
                </c:pt>
                <c:pt idx="4266">
                  <c:v>3.4667267000000002</c:v>
                </c:pt>
                <c:pt idx="4267">
                  <c:v>3.4675394000000002</c:v>
                </c:pt>
                <c:pt idx="4268">
                  <c:v>3.4683519999999999</c:v>
                </c:pt>
                <c:pt idx="4269">
                  <c:v>3.4691646999999999</c:v>
                </c:pt>
                <c:pt idx="4270">
                  <c:v>3.4699773</c:v>
                </c:pt>
                <c:pt idx="4271">
                  <c:v>3.4707899000000002</c:v>
                </c:pt>
                <c:pt idx="4272">
                  <c:v>3.4716026000000002</c:v>
                </c:pt>
                <c:pt idx="4273">
                  <c:v>3.4724151999999999</c:v>
                </c:pt>
                <c:pt idx="4274">
                  <c:v>3.4732278999999999</c:v>
                </c:pt>
                <c:pt idx="4275">
                  <c:v>3.4740405000000001</c:v>
                </c:pt>
                <c:pt idx="4276">
                  <c:v>3.4748530999999998</c:v>
                </c:pt>
                <c:pt idx="4277">
                  <c:v>3.4756657999999998</c:v>
                </c:pt>
                <c:pt idx="4278">
                  <c:v>3.4764784</c:v>
                </c:pt>
                <c:pt idx="4279">
                  <c:v>3.4772911</c:v>
                </c:pt>
                <c:pt idx="4280">
                  <c:v>3.4781037000000001</c:v>
                </c:pt>
                <c:pt idx="4281">
                  <c:v>3.4789164000000001</c:v>
                </c:pt>
                <c:pt idx="4282">
                  <c:v>3.4797289999999998</c:v>
                </c:pt>
                <c:pt idx="4283">
                  <c:v>3.4805416</c:v>
                </c:pt>
                <c:pt idx="4284">
                  <c:v>3.4813543</c:v>
                </c:pt>
                <c:pt idx="4285">
                  <c:v>3.4821669000000002</c:v>
                </c:pt>
                <c:pt idx="4286">
                  <c:v>3.4829796000000002</c:v>
                </c:pt>
                <c:pt idx="4287">
                  <c:v>3.4837921999999999</c:v>
                </c:pt>
                <c:pt idx="4288">
                  <c:v>3.4846048000000001</c:v>
                </c:pt>
                <c:pt idx="4289">
                  <c:v>3.4854175000000001</c:v>
                </c:pt>
                <c:pt idx="4290">
                  <c:v>3.4862301000000002</c:v>
                </c:pt>
                <c:pt idx="4291">
                  <c:v>3.4870428000000002</c:v>
                </c:pt>
                <c:pt idx="4292">
                  <c:v>3.4878553999999999</c:v>
                </c:pt>
                <c:pt idx="4293">
                  <c:v>3.4886680000000001</c:v>
                </c:pt>
                <c:pt idx="4294">
                  <c:v>3.4894807000000001</c:v>
                </c:pt>
                <c:pt idx="4295">
                  <c:v>3.4902932999999998</c:v>
                </c:pt>
                <c:pt idx="4296">
                  <c:v>3.4911059999999998</c:v>
                </c:pt>
                <c:pt idx="4297">
                  <c:v>3.4919186</c:v>
                </c:pt>
                <c:pt idx="4298">
                  <c:v>3.4927312000000001</c:v>
                </c:pt>
                <c:pt idx="4299">
                  <c:v>3.4935439000000001</c:v>
                </c:pt>
                <c:pt idx="4300">
                  <c:v>3.4943564999999999</c:v>
                </c:pt>
                <c:pt idx="4301">
                  <c:v>3.4951691999999999</c:v>
                </c:pt>
                <c:pt idx="4302">
                  <c:v>3.4959818</c:v>
                </c:pt>
                <c:pt idx="4303">
                  <c:v>3.4967945</c:v>
                </c:pt>
                <c:pt idx="4304">
                  <c:v>3.4976071000000002</c:v>
                </c:pt>
                <c:pt idx="4305">
                  <c:v>3.4984196999999999</c:v>
                </c:pt>
                <c:pt idx="4306">
                  <c:v>3.4992323999999999</c:v>
                </c:pt>
                <c:pt idx="4307">
                  <c:v>3.5000450000000001</c:v>
                </c:pt>
                <c:pt idx="4308">
                  <c:v>3.5008577000000001</c:v>
                </c:pt>
                <c:pt idx="4309">
                  <c:v>3.5016702999999998</c:v>
                </c:pt>
                <c:pt idx="4310">
                  <c:v>3.5024829</c:v>
                </c:pt>
                <c:pt idx="4311">
                  <c:v>3.5032956</c:v>
                </c:pt>
                <c:pt idx="4312">
                  <c:v>3.5041082000000001</c:v>
                </c:pt>
                <c:pt idx="4313">
                  <c:v>3.5049209000000001</c:v>
                </c:pt>
                <c:pt idx="4314">
                  <c:v>3.5057334999999998</c:v>
                </c:pt>
                <c:pt idx="4315">
                  <c:v>3.5065461</c:v>
                </c:pt>
                <c:pt idx="4316">
                  <c:v>3.5073588</c:v>
                </c:pt>
                <c:pt idx="4317">
                  <c:v>3.5081714000000002</c:v>
                </c:pt>
                <c:pt idx="4318">
                  <c:v>3.5089841000000002</c:v>
                </c:pt>
                <c:pt idx="4319">
                  <c:v>3.5097966999999999</c:v>
                </c:pt>
                <c:pt idx="4320">
                  <c:v>3.5106093999999999</c:v>
                </c:pt>
                <c:pt idx="4321">
                  <c:v>3.511422</c:v>
                </c:pt>
                <c:pt idx="4322">
                  <c:v>3.5122346000000002</c:v>
                </c:pt>
                <c:pt idx="4323">
                  <c:v>3.5130473000000002</c:v>
                </c:pt>
                <c:pt idx="4324">
                  <c:v>3.5138598999999999</c:v>
                </c:pt>
                <c:pt idx="4325">
                  <c:v>3.5146725999999999</c:v>
                </c:pt>
                <c:pt idx="4326">
                  <c:v>3.5154852000000001</c:v>
                </c:pt>
                <c:pt idx="4327">
                  <c:v>3.5162977999999998</c:v>
                </c:pt>
                <c:pt idx="4328">
                  <c:v>3.5171104999999998</c:v>
                </c:pt>
                <c:pt idx="4329">
                  <c:v>3.5179231</c:v>
                </c:pt>
                <c:pt idx="4330">
                  <c:v>3.5187358</c:v>
                </c:pt>
                <c:pt idx="4331">
                  <c:v>3.5195484000000001</c:v>
                </c:pt>
                <c:pt idx="4332">
                  <c:v>3.5203609999999999</c:v>
                </c:pt>
                <c:pt idx="4333">
                  <c:v>3.5211736999999999</c:v>
                </c:pt>
                <c:pt idx="4334">
                  <c:v>3.5219863</c:v>
                </c:pt>
                <c:pt idx="4335">
                  <c:v>3.522799</c:v>
                </c:pt>
                <c:pt idx="4336">
                  <c:v>3.5236116000000002</c:v>
                </c:pt>
                <c:pt idx="4337">
                  <c:v>3.5244241999999999</c:v>
                </c:pt>
                <c:pt idx="4338">
                  <c:v>3.5252368999999999</c:v>
                </c:pt>
                <c:pt idx="4339">
                  <c:v>3.5260495000000001</c:v>
                </c:pt>
                <c:pt idx="4340">
                  <c:v>3.5268622000000001</c:v>
                </c:pt>
                <c:pt idx="4341">
                  <c:v>3.5276748000000002</c:v>
                </c:pt>
                <c:pt idx="4342">
                  <c:v>3.5284875000000002</c:v>
                </c:pt>
                <c:pt idx="4343">
                  <c:v>3.5293000999999999</c:v>
                </c:pt>
                <c:pt idx="4344">
                  <c:v>3.5301127000000001</c:v>
                </c:pt>
                <c:pt idx="4345">
                  <c:v>3.5309254000000001</c:v>
                </c:pt>
                <c:pt idx="4346">
                  <c:v>3.5317379999999998</c:v>
                </c:pt>
                <c:pt idx="4347">
                  <c:v>3.5325506999999998</c:v>
                </c:pt>
                <c:pt idx="4348">
                  <c:v>3.5333633</c:v>
                </c:pt>
                <c:pt idx="4349">
                  <c:v>3.5341759000000001</c:v>
                </c:pt>
                <c:pt idx="4350">
                  <c:v>3.5349886000000001</c:v>
                </c:pt>
                <c:pt idx="4351">
                  <c:v>3.5358011999999999</c:v>
                </c:pt>
                <c:pt idx="4352">
                  <c:v>3.5366138999999999</c:v>
                </c:pt>
                <c:pt idx="4353">
                  <c:v>3.5374265</c:v>
                </c:pt>
                <c:pt idx="4354">
                  <c:v>3.5382391000000002</c:v>
                </c:pt>
                <c:pt idx="4355">
                  <c:v>3.5390518000000002</c:v>
                </c:pt>
                <c:pt idx="4356">
                  <c:v>3.5398643999999999</c:v>
                </c:pt>
                <c:pt idx="4357">
                  <c:v>3.5406770999999999</c:v>
                </c:pt>
                <c:pt idx="4358">
                  <c:v>3.5414897000000001</c:v>
                </c:pt>
                <c:pt idx="4359">
                  <c:v>3.5423024000000001</c:v>
                </c:pt>
                <c:pt idx="4360">
                  <c:v>3.5431149999999998</c:v>
                </c:pt>
                <c:pt idx="4361">
                  <c:v>3.5439276</c:v>
                </c:pt>
                <c:pt idx="4362">
                  <c:v>3.5447403</c:v>
                </c:pt>
                <c:pt idx="4363">
                  <c:v>3.5455529000000001</c:v>
                </c:pt>
                <c:pt idx="4364">
                  <c:v>3.5463656000000001</c:v>
                </c:pt>
                <c:pt idx="4365">
                  <c:v>3.5471781999999998</c:v>
                </c:pt>
                <c:pt idx="4366">
                  <c:v>3.5479908</c:v>
                </c:pt>
                <c:pt idx="4367">
                  <c:v>3.5488035</c:v>
                </c:pt>
                <c:pt idx="4368">
                  <c:v>3.5496161000000002</c:v>
                </c:pt>
                <c:pt idx="4369">
                  <c:v>3.5504288000000002</c:v>
                </c:pt>
                <c:pt idx="4370">
                  <c:v>3.5512413999999999</c:v>
                </c:pt>
                <c:pt idx="4371">
                  <c:v>3.552054</c:v>
                </c:pt>
                <c:pt idx="4372">
                  <c:v>3.5528667</c:v>
                </c:pt>
                <c:pt idx="4373">
                  <c:v>3.5536793000000002</c:v>
                </c:pt>
                <c:pt idx="4374">
                  <c:v>3.5544920000000002</c:v>
                </c:pt>
                <c:pt idx="4375">
                  <c:v>3.5553045999999999</c:v>
                </c:pt>
                <c:pt idx="4376">
                  <c:v>3.5561172999999999</c:v>
                </c:pt>
                <c:pt idx="4377">
                  <c:v>3.5569299000000001</c:v>
                </c:pt>
                <c:pt idx="4378">
                  <c:v>3.5577424999999998</c:v>
                </c:pt>
                <c:pt idx="4379">
                  <c:v>3.5585551999999998</c:v>
                </c:pt>
                <c:pt idx="4380">
                  <c:v>3.5593678</c:v>
                </c:pt>
                <c:pt idx="4381">
                  <c:v>3.5601805</c:v>
                </c:pt>
                <c:pt idx="4382">
                  <c:v>3.5609931000000001</c:v>
                </c:pt>
                <c:pt idx="4383">
                  <c:v>3.5618056999999999</c:v>
                </c:pt>
                <c:pt idx="4384">
                  <c:v>3.5626183999999999</c:v>
                </c:pt>
                <c:pt idx="4385">
                  <c:v>3.563431</c:v>
                </c:pt>
                <c:pt idx="4386">
                  <c:v>3.5642437</c:v>
                </c:pt>
                <c:pt idx="4387">
                  <c:v>3.5650563000000002</c:v>
                </c:pt>
                <c:pt idx="4388">
                  <c:v>3.5658688999999999</c:v>
                </c:pt>
                <c:pt idx="4389">
                  <c:v>3.5666815999999999</c:v>
                </c:pt>
                <c:pt idx="4390">
                  <c:v>3.5674942000000001</c:v>
                </c:pt>
                <c:pt idx="4391">
                  <c:v>3.5683069000000001</c:v>
                </c:pt>
                <c:pt idx="4392">
                  <c:v>3.5691194999999998</c:v>
                </c:pt>
                <c:pt idx="4393">
                  <c:v>3.5699320999999999</c:v>
                </c:pt>
                <c:pt idx="4394">
                  <c:v>3.5707447999999999</c:v>
                </c:pt>
                <c:pt idx="4395">
                  <c:v>3.5715574000000001</c:v>
                </c:pt>
                <c:pt idx="4396">
                  <c:v>3.5723701000000001</c:v>
                </c:pt>
                <c:pt idx="4397">
                  <c:v>3.5731826999999998</c:v>
                </c:pt>
                <c:pt idx="4398">
                  <c:v>3.5739953999999998</c:v>
                </c:pt>
                <c:pt idx="4399">
                  <c:v>3.574808</c:v>
                </c:pt>
                <c:pt idx="4400">
                  <c:v>3.5756206000000001</c:v>
                </c:pt>
                <c:pt idx="4401">
                  <c:v>3.5764333000000001</c:v>
                </c:pt>
                <c:pt idx="4402">
                  <c:v>3.5772458999999999</c:v>
                </c:pt>
                <c:pt idx="4403">
                  <c:v>3.5780585999999999</c:v>
                </c:pt>
                <c:pt idx="4404">
                  <c:v>3.5788712</c:v>
                </c:pt>
                <c:pt idx="4405">
                  <c:v>3.5796838000000002</c:v>
                </c:pt>
                <c:pt idx="4406">
                  <c:v>3.5804965000000002</c:v>
                </c:pt>
                <c:pt idx="4407">
                  <c:v>3.5813090999999999</c:v>
                </c:pt>
                <c:pt idx="4408">
                  <c:v>3.5821217999999999</c:v>
                </c:pt>
                <c:pt idx="4409">
                  <c:v>3.5829344000000001</c:v>
                </c:pt>
                <c:pt idx="4410">
                  <c:v>3.5837469999999998</c:v>
                </c:pt>
                <c:pt idx="4411">
                  <c:v>3.5845596999999998</c:v>
                </c:pt>
                <c:pt idx="4412">
                  <c:v>3.5853723</c:v>
                </c:pt>
                <c:pt idx="4413">
                  <c:v>3.586185</c:v>
                </c:pt>
                <c:pt idx="4414">
                  <c:v>3.5869976000000001</c:v>
                </c:pt>
                <c:pt idx="4415">
                  <c:v>3.5878103000000001</c:v>
                </c:pt>
                <c:pt idx="4416">
                  <c:v>3.5886228999999998</c:v>
                </c:pt>
                <c:pt idx="4417">
                  <c:v>3.5894355</c:v>
                </c:pt>
                <c:pt idx="4418">
                  <c:v>3.5902482</c:v>
                </c:pt>
                <c:pt idx="4419">
                  <c:v>3.5910608000000002</c:v>
                </c:pt>
                <c:pt idx="4420">
                  <c:v>3.5918735000000002</c:v>
                </c:pt>
                <c:pt idx="4421">
                  <c:v>3.5926860999999999</c:v>
                </c:pt>
                <c:pt idx="4422">
                  <c:v>3.5934987</c:v>
                </c:pt>
                <c:pt idx="4423">
                  <c:v>3.5943114</c:v>
                </c:pt>
                <c:pt idx="4424">
                  <c:v>3.5951240000000002</c:v>
                </c:pt>
                <c:pt idx="4425">
                  <c:v>3.5959367000000002</c:v>
                </c:pt>
                <c:pt idx="4426">
                  <c:v>3.5967492999999999</c:v>
                </c:pt>
                <c:pt idx="4427">
                  <c:v>3.5975619000000001</c:v>
                </c:pt>
                <c:pt idx="4428">
                  <c:v>3.5983746000000001</c:v>
                </c:pt>
                <c:pt idx="4429">
                  <c:v>3.5991871999999998</c:v>
                </c:pt>
                <c:pt idx="4430">
                  <c:v>3.5999998999999998</c:v>
                </c:pt>
                <c:pt idx="4431">
                  <c:v>3.6008125</c:v>
                </c:pt>
                <c:pt idx="4432">
                  <c:v>3.6016252</c:v>
                </c:pt>
                <c:pt idx="4433">
                  <c:v>3.6024378000000001</c:v>
                </c:pt>
                <c:pt idx="4434">
                  <c:v>3.6032503999999999</c:v>
                </c:pt>
                <c:pt idx="4435">
                  <c:v>3.6040630999999999</c:v>
                </c:pt>
                <c:pt idx="4436">
                  <c:v>3.6048757</c:v>
                </c:pt>
                <c:pt idx="4437">
                  <c:v>3.6056884</c:v>
                </c:pt>
                <c:pt idx="4438">
                  <c:v>3.6065010000000002</c:v>
                </c:pt>
                <c:pt idx="4439">
                  <c:v>3.6073135999999999</c:v>
                </c:pt>
                <c:pt idx="4440">
                  <c:v>3.6081262999999999</c:v>
                </c:pt>
                <c:pt idx="4441">
                  <c:v>3.6089389000000001</c:v>
                </c:pt>
                <c:pt idx="4442">
                  <c:v>3.6097516000000001</c:v>
                </c:pt>
                <c:pt idx="4443">
                  <c:v>3.6105641999999998</c:v>
                </c:pt>
                <c:pt idx="4444">
                  <c:v>3.6113767999999999</c:v>
                </c:pt>
                <c:pt idx="4445">
                  <c:v>3.6121894999999999</c:v>
                </c:pt>
                <c:pt idx="4446">
                  <c:v>3.6130021000000001</c:v>
                </c:pt>
                <c:pt idx="4447">
                  <c:v>3.6138148000000001</c:v>
                </c:pt>
                <c:pt idx="4448">
                  <c:v>3.6146273999999998</c:v>
                </c:pt>
                <c:pt idx="4449">
                  <c:v>3.61544</c:v>
                </c:pt>
                <c:pt idx="4450">
                  <c:v>3.6162527</c:v>
                </c:pt>
                <c:pt idx="4451">
                  <c:v>3.6170653000000001</c:v>
                </c:pt>
                <c:pt idx="4452">
                  <c:v>3.6178780000000001</c:v>
                </c:pt>
                <c:pt idx="4453">
                  <c:v>3.6186905999999999</c:v>
                </c:pt>
                <c:pt idx="4454">
                  <c:v>3.6195032999999999</c:v>
                </c:pt>
                <c:pt idx="4455">
                  <c:v>3.6203159</c:v>
                </c:pt>
                <c:pt idx="4456">
                  <c:v>3.6211285000000002</c:v>
                </c:pt>
                <c:pt idx="4457">
                  <c:v>3.6219412000000002</c:v>
                </c:pt>
                <c:pt idx="4458">
                  <c:v>3.6227537999999999</c:v>
                </c:pt>
                <c:pt idx="4459">
                  <c:v>3.6235664999999999</c:v>
                </c:pt>
                <c:pt idx="4460">
                  <c:v>3.6243791000000001</c:v>
                </c:pt>
                <c:pt idx="4461">
                  <c:v>3.6251916999999998</c:v>
                </c:pt>
                <c:pt idx="4462">
                  <c:v>3.6260043999999998</c:v>
                </c:pt>
                <c:pt idx="4463">
                  <c:v>3.626817</c:v>
                </c:pt>
                <c:pt idx="4464">
                  <c:v>3.6276297</c:v>
                </c:pt>
                <c:pt idx="4465">
                  <c:v>3.6284423000000001</c:v>
                </c:pt>
                <c:pt idx="4466">
                  <c:v>3.6292548999999998</c:v>
                </c:pt>
                <c:pt idx="4467">
                  <c:v>3.6300675999999998</c:v>
                </c:pt>
                <c:pt idx="4468">
                  <c:v>3.6308802</c:v>
                </c:pt>
                <c:pt idx="4469">
                  <c:v>3.6316929</c:v>
                </c:pt>
                <c:pt idx="4470">
                  <c:v>3.6325055000000002</c:v>
                </c:pt>
                <c:pt idx="4471">
                  <c:v>3.6333182000000002</c:v>
                </c:pt>
                <c:pt idx="4472">
                  <c:v>3.6341307999999999</c:v>
                </c:pt>
                <c:pt idx="4473">
                  <c:v>3.6349434</c:v>
                </c:pt>
                <c:pt idx="4474">
                  <c:v>3.6357561</c:v>
                </c:pt>
                <c:pt idx="4475">
                  <c:v>3.6365687000000002</c:v>
                </c:pt>
                <c:pt idx="4476">
                  <c:v>3.6373814000000002</c:v>
                </c:pt>
                <c:pt idx="4477">
                  <c:v>3.6381939999999999</c:v>
                </c:pt>
                <c:pt idx="4478">
                  <c:v>3.6390066000000001</c:v>
                </c:pt>
                <c:pt idx="4479">
                  <c:v>3.6398193000000001</c:v>
                </c:pt>
                <c:pt idx="4480">
                  <c:v>3.6406318999999998</c:v>
                </c:pt>
                <c:pt idx="4481">
                  <c:v>3.6414445999999998</c:v>
                </c:pt>
                <c:pt idx="4482">
                  <c:v>3.6422572</c:v>
                </c:pt>
                <c:pt idx="4483">
                  <c:v>3.6430698000000001</c:v>
                </c:pt>
                <c:pt idx="4484">
                  <c:v>3.6438825000000001</c:v>
                </c:pt>
                <c:pt idx="4485">
                  <c:v>3.6446950999999999</c:v>
                </c:pt>
                <c:pt idx="4486">
                  <c:v>3.6455077999999999</c:v>
                </c:pt>
                <c:pt idx="4487">
                  <c:v>3.6463204</c:v>
                </c:pt>
                <c:pt idx="4488">
                  <c:v>3.6471330000000002</c:v>
                </c:pt>
                <c:pt idx="4489">
                  <c:v>3.6479457000000002</c:v>
                </c:pt>
                <c:pt idx="4490">
                  <c:v>3.6487582999999999</c:v>
                </c:pt>
                <c:pt idx="4491">
                  <c:v>3.6495709999999999</c:v>
                </c:pt>
                <c:pt idx="4492">
                  <c:v>3.6503836000000001</c:v>
                </c:pt>
                <c:pt idx="4493">
                  <c:v>3.6511963000000001</c:v>
                </c:pt>
                <c:pt idx="4494">
                  <c:v>3.6520088999999998</c:v>
                </c:pt>
                <c:pt idx="4495">
                  <c:v>3.6528214999999999</c:v>
                </c:pt>
                <c:pt idx="4496">
                  <c:v>3.6536341999999999</c:v>
                </c:pt>
                <c:pt idx="4497">
                  <c:v>3.6544468000000001</c:v>
                </c:pt>
                <c:pt idx="4498">
                  <c:v>3.6552595000000001</c:v>
                </c:pt>
                <c:pt idx="4499">
                  <c:v>3.6560720999999998</c:v>
                </c:pt>
                <c:pt idx="4500">
                  <c:v>3.6568847</c:v>
                </c:pt>
                <c:pt idx="4501">
                  <c:v>3.6576974</c:v>
                </c:pt>
                <c:pt idx="4502">
                  <c:v>3.6585100000000002</c:v>
                </c:pt>
                <c:pt idx="4503">
                  <c:v>3.6593227000000002</c:v>
                </c:pt>
                <c:pt idx="4504">
                  <c:v>3.6601352999999999</c:v>
                </c:pt>
                <c:pt idx="4505">
                  <c:v>3.6609479</c:v>
                </c:pt>
                <c:pt idx="4506">
                  <c:v>3.6617606</c:v>
                </c:pt>
                <c:pt idx="4507">
                  <c:v>3.6625732000000002</c:v>
                </c:pt>
                <c:pt idx="4508">
                  <c:v>3.6633859000000002</c:v>
                </c:pt>
                <c:pt idx="4509">
                  <c:v>3.6641984999999999</c:v>
                </c:pt>
                <c:pt idx="4510">
                  <c:v>3.6650111999999999</c:v>
                </c:pt>
                <c:pt idx="4511">
                  <c:v>3.6658238000000001</c:v>
                </c:pt>
                <c:pt idx="4512">
                  <c:v>3.6666363999999998</c:v>
                </c:pt>
                <c:pt idx="4513">
                  <c:v>3.6674490999999998</c:v>
                </c:pt>
                <c:pt idx="4514">
                  <c:v>3.6682617</c:v>
                </c:pt>
                <c:pt idx="4515">
                  <c:v>3.6690744</c:v>
                </c:pt>
                <c:pt idx="4516">
                  <c:v>3.6698870000000001</c:v>
                </c:pt>
                <c:pt idx="4517">
                  <c:v>3.6706995999999998</c:v>
                </c:pt>
                <c:pt idx="4518">
                  <c:v>3.6715122999999998</c:v>
                </c:pt>
                <c:pt idx="4519">
                  <c:v>3.6723249</c:v>
                </c:pt>
                <c:pt idx="4520">
                  <c:v>3.6731376</c:v>
                </c:pt>
                <c:pt idx="4521">
                  <c:v>3.6739502000000002</c:v>
                </c:pt>
                <c:pt idx="4522">
                  <c:v>3.6747627999999999</c:v>
                </c:pt>
                <c:pt idx="4523">
                  <c:v>3.6755754999999999</c:v>
                </c:pt>
                <c:pt idx="4524">
                  <c:v>3.6763881</c:v>
                </c:pt>
                <c:pt idx="4525">
                  <c:v>3.6772008</c:v>
                </c:pt>
                <c:pt idx="4526">
                  <c:v>3.6780134000000002</c:v>
                </c:pt>
                <c:pt idx="4527">
                  <c:v>3.6788261000000002</c:v>
                </c:pt>
                <c:pt idx="4528">
                  <c:v>3.6796386999999999</c:v>
                </c:pt>
                <c:pt idx="4529">
                  <c:v>3.6804513000000001</c:v>
                </c:pt>
                <c:pt idx="4530">
                  <c:v>3.6812640000000001</c:v>
                </c:pt>
                <c:pt idx="4531">
                  <c:v>3.6820765999999998</c:v>
                </c:pt>
                <c:pt idx="4532">
                  <c:v>3.6828892999999998</c:v>
                </c:pt>
                <c:pt idx="4533">
                  <c:v>3.6837019</c:v>
                </c:pt>
                <c:pt idx="4534">
                  <c:v>3.6845145000000001</c:v>
                </c:pt>
                <c:pt idx="4535">
                  <c:v>3.6853272000000001</c:v>
                </c:pt>
                <c:pt idx="4536">
                  <c:v>3.6861397999999999</c:v>
                </c:pt>
                <c:pt idx="4537">
                  <c:v>3.6869524999999999</c:v>
                </c:pt>
                <c:pt idx="4538">
                  <c:v>3.6877651</c:v>
                </c:pt>
                <c:pt idx="4539">
                  <c:v>3.6885777000000002</c:v>
                </c:pt>
                <c:pt idx="4540">
                  <c:v>3.6893904000000002</c:v>
                </c:pt>
                <c:pt idx="4541">
                  <c:v>3.6902029999999999</c:v>
                </c:pt>
                <c:pt idx="4542">
                  <c:v>3.6910156999999999</c:v>
                </c:pt>
                <c:pt idx="4543">
                  <c:v>3.6918283000000001</c:v>
                </c:pt>
                <c:pt idx="4544">
                  <c:v>3.6926408999999998</c:v>
                </c:pt>
                <c:pt idx="4545">
                  <c:v>3.6934535999999998</c:v>
                </c:pt>
                <c:pt idx="4546">
                  <c:v>3.6942661999999999</c:v>
                </c:pt>
                <c:pt idx="4547">
                  <c:v>3.6950788999999999</c:v>
                </c:pt>
                <c:pt idx="4548">
                  <c:v>3.6958915000000001</c:v>
                </c:pt>
                <c:pt idx="4549">
                  <c:v>3.6967042000000001</c:v>
                </c:pt>
                <c:pt idx="4550">
                  <c:v>3.6975167999999998</c:v>
                </c:pt>
                <c:pt idx="4551">
                  <c:v>3.6983294</c:v>
                </c:pt>
                <c:pt idx="4552">
                  <c:v>3.6991421</c:v>
                </c:pt>
                <c:pt idx="4553">
                  <c:v>3.6999547000000002</c:v>
                </c:pt>
                <c:pt idx="4554">
                  <c:v>3.7007674000000002</c:v>
                </c:pt>
                <c:pt idx="4555">
                  <c:v>3.7015799999999999</c:v>
                </c:pt>
                <c:pt idx="4556">
                  <c:v>3.7023926</c:v>
                </c:pt>
                <c:pt idx="4557">
                  <c:v>3.7032053</c:v>
                </c:pt>
                <c:pt idx="4558">
                  <c:v>3.7040179000000002</c:v>
                </c:pt>
                <c:pt idx="4559">
                  <c:v>3.7048306000000002</c:v>
                </c:pt>
                <c:pt idx="4560">
                  <c:v>3.7056431999999999</c:v>
                </c:pt>
                <c:pt idx="4561">
                  <c:v>3.7064558000000001</c:v>
                </c:pt>
                <c:pt idx="4562">
                  <c:v>3.7072685000000001</c:v>
                </c:pt>
                <c:pt idx="4563">
                  <c:v>3.7080810999999998</c:v>
                </c:pt>
                <c:pt idx="4564">
                  <c:v>3.7088937999999998</c:v>
                </c:pt>
                <c:pt idx="4565">
                  <c:v>3.7097064</c:v>
                </c:pt>
                <c:pt idx="4566">
                  <c:v>3.7105191</c:v>
                </c:pt>
                <c:pt idx="4567">
                  <c:v>3.7113317000000001</c:v>
                </c:pt>
                <c:pt idx="4568">
                  <c:v>3.7121442999999998</c:v>
                </c:pt>
                <c:pt idx="4569">
                  <c:v>3.7129569999999998</c:v>
                </c:pt>
                <c:pt idx="4570">
                  <c:v>3.7137696</c:v>
                </c:pt>
                <c:pt idx="4571">
                  <c:v>3.7145823</c:v>
                </c:pt>
                <c:pt idx="4572">
                  <c:v>3.7153949000000002</c:v>
                </c:pt>
                <c:pt idx="4573">
                  <c:v>3.7162074999999999</c:v>
                </c:pt>
                <c:pt idx="4574">
                  <c:v>3.7170201999999999</c:v>
                </c:pt>
                <c:pt idx="4575">
                  <c:v>3.7178328</c:v>
                </c:pt>
                <c:pt idx="4576">
                  <c:v>3.7186455</c:v>
                </c:pt>
                <c:pt idx="4577">
                  <c:v>3.7194581000000002</c:v>
                </c:pt>
                <c:pt idx="4578">
                  <c:v>3.7202706999999999</c:v>
                </c:pt>
                <c:pt idx="4579">
                  <c:v>3.7210833999999999</c:v>
                </c:pt>
                <c:pt idx="4580">
                  <c:v>3.7218960000000001</c:v>
                </c:pt>
                <c:pt idx="4581">
                  <c:v>3.7227087000000001</c:v>
                </c:pt>
                <c:pt idx="4582">
                  <c:v>3.7235212999999998</c:v>
                </c:pt>
                <c:pt idx="4583">
                  <c:v>3.7243339</c:v>
                </c:pt>
                <c:pt idx="4584">
                  <c:v>3.7251466</c:v>
                </c:pt>
                <c:pt idx="4585">
                  <c:v>3.7259592000000001</c:v>
                </c:pt>
                <c:pt idx="4586">
                  <c:v>3.7267719000000001</c:v>
                </c:pt>
                <c:pt idx="4587">
                  <c:v>3.7275844999999999</c:v>
                </c:pt>
                <c:pt idx="4588">
                  <c:v>3.7283971999999999</c:v>
                </c:pt>
                <c:pt idx="4589">
                  <c:v>3.7292098</c:v>
                </c:pt>
                <c:pt idx="4590">
                  <c:v>3.7300224000000002</c:v>
                </c:pt>
                <c:pt idx="4591">
                  <c:v>3.7308351000000002</c:v>
                </c:pt>
                <c:pt idx="4592">
                  <c:v>3.7316476999999999</c:v>
                </c:pt>
                <c:pt idx="4593">
                  <c:v>3.7324603999999999</c:v>
                </c:pt>
                <c:pt idx="4594">
                  <c:v>3.7332730000000001</c:v>
                </c:pt>
                <c:pt idx="4595">
                  <c:v>3.7340855999999998</c:v>
                </c:pt>
                <c:pt idx="4596">
                  <c:v>3.7348982999999998</c:v>
                </c:pt>
                <c:pt idx="4597">
                  <c:v>3.7357108999999999</c:v>
                </c:pt>
                <c:pt idx="4598">
                  <c:v>3.7365235999999999</c:v>
                </c:pt>
                <c:pt idx="4599">
                  <c:v>3.7373362000000001</c:v>
                </c:pt>
                <c:pt idx="4600">
                  <c:v>3.7381487999999998</c:v>
                </c:pt>
                <c:pt idx="4601">
                  <c:v>3.7389614999999998</c:v>
                </c:pt>
                <c:pt idx="4602">
                  <c:v>3.7397741</c:v>
                </c:pt>
                <c:pt idx="4603">
                  <c:v>3.7405868</c:v>
                </c:pt>
                <c:pt idx="4604">
                  <c:v>3.7413994000000002</c:v>
                </c:pt>
                <c:pt idx="4605">
                  <c:v>3.7422121000000002</c:v>
                </c:pt>
                <c:pt idx="4606">
                  <c:v>3.7430246999999999</c:v>
                </c:pt>
                <c:pt idx="4607">
                  <c:v>3.7438373</c:v>
                </c:pt>
                <c:pt idx="4608">
                  <c:v>3.74465</c:v>
                </c:pt>
                <c:pt idx="4609">
                  <c:v>3.7454626000000002</c:v>
                </c:pt>
                <c:pt idx="4610">
                  <c:v>3.7462753000000002</c:v>
                </c:pt>
                <c:pt idx="4611">
                  <c:v>3.7470878999999999</c:v>
                </c:pt>
                <c:pt idx="4612">
                  <c:v>3.7479005000000001</c:v>
                </c:pt>
                <c:pt idx="4613">
                  <c:v>3.7487132000000001</c:v>
                </c:pt>
                <c:pt idx="4614">
                  <c:v>3.7495257999999998</c:v>
                </c:pt>
                <c:pt idx="4615">
                  <c:v>3.7503384999999998</c:v>
                </c:pt>
                <c:pt idx="4616">
                  <c:v>3.7511511</c:v>
                </c:pt>
                <c:pt idx="4617">
                  <c:v>3.7519637000000001</c:v>
                </c:pt>
                <c:pt idx="4618">
                  <c:v>3.7527764000000001</c:v>
                </c:pt>
                <c:pt idx="4619">
                  <c:v>3.7535889999999998</c:v>
                </c:pt>
                <c:pt idx="4620">
                  <c:v>3.7544016999999998</c:v>
                </c:pt>
                <c:pt idx="4621">
                  <c:v>3.7552143</c:v>
                </c:pt>
                <c:pt idx="4622">
                  <c:v>3.756027</c:v>
                </c:pt>
                <c:pt idx="4623">
                  <c:v>3.7568396000000002</c:v>
                </c:pt>
                <c:pt idx="4624">
                  <c:v>3.7576521999999999</c:v>
                </c:pt>
                <c:pt idx="4625">
                  <c:v>3.7584648999999999</c:v>
                </c:pt>
                <c:pt idx="4626">
                  <c:v>3.7592775</c:v>
                </c:pt>
                <c:pt idx="4627">
                  <c:v>3.7600902</c:v>
                </c:pt>
                <c:pt idx="4628">
                  <c:v>3.7609028000000002</c:v>
                </c:pt>
                <c:pt idx="4629">
                  <c:v>3.7617153999999999</c:v>
                </c:pt>
                <c:pt idx="4630">
                  <c:v>3.7625280999999999</c:v>
                </c:pt>
                <c:pt idx="4631">
                  <c:v>3.7633407000000001</c:v>
                </c:pt>
                <c:pt idx="4632">
                  <c:v>3.7641534000000001</c:v>
                </c:pt>
                <c:pt idx="4633">
                  <c:v>3.7649659999999998</c:v>
                </c:pt>
                <c:pt idx="4634">
                  <c:v>3.7657786</c:v>
                </c:pt>
                <c:pt idx="4635">
                  <c:v>3.7665913</c:v>
                </c:pt>
                <c:pt idx="4636">
                  <c:v>3.7674039000000001</c:v>
                </c:pt>
                <c:pt idx="4637">
                  <c:v>3.7682166000000001</c:v>
                </c:pt>
                <c:pt idx="4638">
                  <c:v>3.7690291999999999</c:v>
                </c:pt>
                <c:pt idx="4639">
                  <c:v>3.7698418</c:v>
                </c:pt>
                <c:pt idx="4640">
                  <c:v>3.7706545</c:v>
                </c:pt>
                <c:pt idx="4641">
                  <c:v>3.7714671000000002</c:v>
                </c:pt>
                <c:pt idx="4642">
                  <c:v>3.7722798000000002</c:v>
                </c:pt>
                <c:pt idx="4643">
                  <c:v>3.7730923999999999</c:v>
                </c:pt>
                <c:pt idx="4644">
                  <c:v>3.7739050999999999</c:v>
                </c:pt>
                <c:pt idx="4645">
                  <c:v>3.7747177000000001</c:v>
                </c:pt>
                <c:pt idx="4646">
                  <c:v>3.7755302999999998</c:v>
                </c:pt>
                <c:pt idx="4647">
                  <c:v>3.7763429999999998</c:v>
                </c:pt>
                <c:pt idx="4648">
                  <c:v>3.7771555999999999</c:v>
                </c:pt>
                <c:pt idx="4649">
                  <c:v>3.7779682999999999</c:v>
                </c:pt>
                <c:pt idx="4650">
                  <c:v>3.7787809000000001</c:v>
                </c:pt>
                <c:pt idx="4651">
                  <c:v>3.7795934999999998</c:v>
                </c:pt>
                <c:pt idx="4652">
                  <c:v>3.7804061999999998</c:v>
                </c:pt>
                <c:pt idx="4653">
                  <c:v>3.7812188</c:v>
                </c:pt>
                <c:pt idx="4654">
                  <c:v>3.7820315</c:v>
                </c:pt>
                <c:pt idx="4655">
                  <c:v>3.7828441000000002</c:v>
                </c:pt>
                <c:pt idx="4656">
                  <c:v>3.7836566999999999</c:v>
                </c:pt>
                <c:pt idx="4657">
                  <c:v>3.7844693999999999</c:v>
                </c:pt>
                <c:pt idx="4658">
                  <c:v>3.785282</c:v>
                </c:pt>
                <c:pt idx="4659">
                  <c:v>3.7860947</c:v>
                </c:pt>
                <c:pt idx="4660">
                  <c:v>3.7869073000000002</c:v>
                </c:pt>
                <c:pt idx="4661">
                  <c:v>3.7877200000000002</c:v>
                </c:pt>
                <c:pt idx="4662">
                  <c:v>3.7885325999999999</c:v>
                </c:pt>
                <c:pt idx="4663">
                  <c:v>3.7893452000000001</c:v>
                </c:pt>
                <c:pt idx="4664">
                  <c:v>3.7901579000000001</c:v>
                </c:pt>
                <c:pt idx="4665">
                  <c:v>3.7909704999999998</c:v>
                </c:pt>
                <c:pt idx="4666">
                  <c:v>3.7917831999999998</c:v>
                </c:pt>
                <c:pt idx="4667">
                  <c:v>3.7925958</c:v>
                </c:pt>
                <c:pt idx="4668">
                  <c:v>3.7934084000000001</c:v>
                </c:pt>
                <c:pt idx="4669">
                  <c:v>3.7942211000000001</c:v>
                </c:pt>
                <c:pt idx="4670">
                  <c:v>3.7950336999999998</c:v>
                </c:pt>
                <c:pt idx="4671">
                  <c:v>3.7958463999999998</c:v>
                </c:pt>
                <c:pt idx="4672">
                  <c:v>3.796659</c:v>
                </c:pt>
                <c:pt idx="4673">
                  <c:v>3.7974716000000002</c:v>
                </c:pt>
                <c:pt idx="4674">
                  <c:v>3.7982843000000002</c:v>
                </c:pt>
                <c:pt idx="4675">
                  <c:v>3.7990968999999999</c:v>
                </c:pt>
                <c:pt idx="4676">
                  <c:v>3.7999095999999999</c:v>
                </c:pt>
                <c:pt idx="4677">
                  <c:v>3.8007222000000001</c:v>
                </c:pt>
                <c:pt idx="4678">
                  <c:v>3.8015348000000002</c:v>
                </c:pt>
                <c:pt idx="4679">
                  <c:v>3.8023475000000002</c:v>
                </c:pt>
                <c:pt idx="4680">
                  <c:v>3.8031600999999999</c:v>
                </c:pt>
                <c:pt idx="4681">
                  <c:v>3.8039727999999999</c:v>
                </c:pt>
                <c:pt idx="4682">
                  <c:v>3.8047854000000001</c:v>
                </c:pt>
                <c:pt idx="4683">
                  <c:v>3.8055981000000001</c:v>
                </c:pt>
                <c:pt idx="4684">
                  <c:v>3.8064106999999998</c:v>
                </c:pt>
                <c:pt idx="4685">
                  <c:v>3.8072233</c:v>
                </c:pt>
                <c:pt idx="4686">
                  <c:v>3.808036</c:v>
                </c:pt>
                <c:pt idx="4687">
                  <c:v>3.8088486000000001</c:v>
                </c:pt>
                <c:pt idx="4688">
                  <c:v>3.8096613000000001</c:v>
                </c:pt>
                <c:pt idx="4689">
                  <c:v>3.8104738999999999</c:v>
                </c:pt>
                <c:pt idx="4690">
                  <c:v>3.8112865</c:v>
                </c:pt>
                <c:pt idx="4691">
                  <c:v>3.8120992</c:v>
                </c:pt>
                <c:pt idx="4692">
                  <c:v>3.8129118000000002</c:v>
                </c:pt>
                <c:pt idx="4693">
                  <c:v>3.8137245000000002</c:v>
                </c:pt>
                <c:pt idx="4694">
                  <c:v>3.8145370999999999</c:v>
                </c:pt>
                <c:pt idx="4695">
                  <c:v>3.8153497000000001</c:v>
                </c:pt>
                <c:pt idx="4696">
                  <c:v>3.8161624000000001</c:v>
                </c:pt>
                <c:pt idx="4697">
                  <c:v>3.8169749999999998</c:v>
                </c:pt>
                <c:pt idx="4698">
                  <c:v>3.8177876999999998</c:v>
                </c:pt>
                <c:pt idx="4699">
                  <c:v>3.8186002999999999</c:v>
                </c:pt>
                <c:pt idx="4700">
                  <c:v>3.8194129999999999</c:v>
                </c:pt>
                <c:pt idx="4701">
                  <c:v>3.8202256000000001</c:v>
                </c:pt>
                <c:pt idx="4702">
                  <c:v>3.8210381999999998</c:v>
                </c:pt>
                <c:pt idx="4703">
                  <c:v>3.8218508999999998</c:v>
                </c:pt>
                <c:pt idx="4704">
                  <c:v>3.8226635</c:v>
                </c:pt>
                <c:pt idx="4705">
                  <c:v>3.8234762</c:v>
                </c:pt>
                <c:pt idx="4706">
                  <c:v>3.8242888000000002</c:v>
                </c:pt>
                <c:pt idx="4707">
                  <c:v>3.8251013999999999</c:v>
                </c:pt>
                <c:pt idx="4708">
                  <c:v>3.8259140999999999</c:v>
                </c:pt>
                <c:pt idx="4709">
                  <c:v>3.8267267</c:v>
                </c:pt>
                <c:pt idx="4710">
                  <c:v>3.8275394</c:v>
                </c:pt>
                <c:pt idx="4711">
                  <c:v>3.8283520000000002</c:v>
                </c:pt>
                <c:pt idx="4712">
                  <c:v>3.8291645999999999</c:v>
                </c:pt>
                <c:pt idx="4713">
                  <c:v>3.8299772999999999</c:v>
                </c:pt>
                <c:pt idx="4714">
                  <c:v>3.8307899000000001</c:v>
                </c:pt>
                <c:pt idx="4715">
                  <c:v>3.8316026000000001</c:v>
                </c:pt>
                <c:pt idx="4716">
                  <c:v>3.8324151999999998</c:v>
                </c:pt>
                <c:pt idx="4717">
                  <c:v>3.8332278999999998</c:v>
                </c:pt>
                <c:pt idx="4718">
                  <c:v>3.8340405</c:v>
                </c:pt>
                <c:pt idx="4719">
                  <c:v>3.8348531000000001</c:v>
                </c:pt>
                <c:pt idx="4720">
                  <c:v>3.8356658000000001</c:v>
                </c:pt>
                <c:pt idx="4721">
                  <c:v>3.8364783999999998</c:v>
                </c:pt>
                <c:pt idx="4722">
                  <c:v>3.8372910999999998</c:v>
                </c:pt>
                <c:pt idx="4723">
                  <c:v>3.8381037</c:v>
                </c:pt>
                <c:pt idx="4724">
                  <c:v>3.8389163000000002</c:v>
                </c:pt>
                <c:pt idx="4725">
                  <c:v>3.8397290000000002</c:v>
                </c:pt>
                <c:pt idx="4726">
                  <c:v>3.8405415999999999</c:v>
                </c:pt>
                <c:pt idx="4727">
                  <c:v>3.8413542999999999</c:v>
                </c:pt>
                <c:pt idx="4728">
                  <c:v>3.8421669000000001</c:v>
                </c:pt>
                <c:pt idx="4729">
                  <c:v>3.8429795000000002</c:v>
                </c:pt>
                <c:pt idx="4730">
                  <c:v>3.8437922000000002</c:v>
                </c:pt>
                <c:pt idx="4731">
                  <c:v>3.8446047999999999</c:v>
                </c:pt>
                <c:pt idx="4732">
                  <c:v>3.8454174999999999</c:v>
                </c:pt>
                <c:pt idx="4733">
                  <c:v>3.8462301000000001</c:v>
                </c:pt>
                <c:pt idx="4734">
                  <c:v>3.8470426999999998</c:v>
                </c:pt>
                <c:pt idx="4735">
                  <c:v>3.8478553999999998</c:v>
                </c:pt>
                <c:pt idx="4736">
                  <c:v>3.848668</c:v>
                </c:pt>
                <c:pt idx="4737">
                  <c:v>3.8494807</c:v>
                </c:pt>
                <c:pt idx="4738">
                  <c:v>3.8502933000000001</c:v>
                </c:pt>
                <c:pt idx="4739">
                  <c:v>3.8511060000000001</c:v>
                </c:pt>
                <c:pt idx="4740">
                  <c:v>3.8519185999999999</c:v>
                </c:pt>
                <c:pt idx="4741">
                  <c:v>3.8527312</c:v>
                </c:pt>
                <c:pt idx="4742">
                  <c:v>3.8535439</c:v>
                </c:pt>
                <c:pt idx="4743">
                  <c:v>3.8543565000000002</c:v>
                </c:pt>
                <c:pt idx="4744">
                  <c:v>3.8551692000000002</c:v>
                </c:pt>
                <c:pt idx="4745">
                  <c:v>3.8559817999999999</c:v>
                </c:pt>
                <c:pt idx="4746">
                  <c:v>3.8567944000000001</c:v>
                </c:pt>
                <c:pt idx="4747">
                  <c:v>3.8576071000000001</c:v>
                </c:pt>
                <c:pt idx="4748">
                  <c:v>3.8584196999999998</c:v>
                </c:pt>
                <c:pt idx="4749">
                  <c:v>3.8592323999999998</c:v>
                </c:pt>
                <c:pt idx="4750">
                  <c:v>3.8600449999999999</c:v>
                </c:pt>
                <c:pt idx="4751">
                  <c:v>3.8608576000000001</c:v>
                </c:pt>
                <c:pt idx="4752">
                  <c:v>3.8616703000000001</c:v>
                </c:pt>
                <c:pt idx="4753">
                  <c:v>3.8624828999999998</c:v>
                </c:pt>
                <c:pt idx="4754">
                  <c:v>3.8632955999999998</c:v>
                </c:pt>
                <c:pt idx="4755">
                  <c:v>3.8641082</c:v>
                </c:pt>
                <c:pt idx="4756">
                  <c:v>3.8649209</c:v>
                </c:pt>
                <c:pt idx="4757">
                  <c:v>3.8657335000000002</c:v>
                </c:pt>
                <c:pt idx="4758">
                  <c:v>3.8665460999999999</c:v>
                </c:pt>
                <c:pt idx="4759">
                  <c:v>3.8673587999999999</c:v>
                </c:pt>
                <c:pt idx="4760">
                  <c:v>3.8681714</c:v>
                </c:pt>
                <c:pt idx="4761">
                  <c:v>3.8689841</c:v>
                </c:pt>
                <c:pt idx="4762">
                  <c:v>3.8697967000000002</c:v>
                </c:pt>
                <c:pt idx="4763">
                  <c:v>3.8706092999999999</c:v>
                </c:pt>
                <c:pt idx="4764">
                  <c:v>3.8714219999999999</c:v>
                </c:pt>
                <c:pt idx="4765">
                  <c:v>3.8722346000000001</c:v>
                </c:pt>
                <c:pt idx="4766">
                  <c:v>3.8730473000000001</c:v>
                </c:pt>
                <c:pt idx="4767">
                  <c:v>3.8738598999999998</c:v>
                </c:pt>
                <c:pt idx="4768">
                  <c:v>3.8746725</c:v>
                </c:pt>
                <c:pt idx="4769">
                  <c:v>3.8754852</c:v>
                </c:pt>
                <c:pt idx="4770">
                  <c:v>3.8762978000000001</c:v>
                </c:pt>
                <c:pt idx="4771">
                  <c:v>3.8771105000000001</c:v>
                </c:pt>
                <c:pt idx="4772">
                  <c:v>3.8779230999999998</c:v>
                </c:pt>
                <c:pt idx="4773">
                  <c:v>3.8787357</c:v>
                </c:pt>
                <c:pt idx="4774">
                  <c:v>3.8795484</c:v>
                </c:pt>
                <c:pt idx="4775">
                  <c:v>3.8803610000000002</c:v>
                </c:pt>
                <c:pt idx="4776">
                  <c:v>3.8811737000000002</c:v>
                </c:pt>
                <c:pt idx="4777">
                  <c:v>3.8819862999999999</c:v>
                </c:pt>
                <c:pt idx="4778">
                  <c:v>3.8827989999999999</c:v>
                </c:pt>
                <c:pt idx="4779">
                  <c:v>3.8836116000000001</c:v>
                </c:pt>
                <c:pt idx="4780">
                  <c:v>3.8844242000000002</c:v>
                </c:pt>
                <c:pt idx="4781">
                  <c:v>3.8852369000000002</c:v>
                </c:pt>
                <c:pt idx="4782">
                  <c:v>3.8860494999999999</c:v>
                </c:pt>
                <c:pt idx="4783">
                  <c:v>3.8868621999999999</c:v>
                </c:pt>
                <c:pt idx="4784">
                  <c:v>3.8876748000000001</c:v>
                </c:pt>
                <c:pt idx="4785">
                  <c:v>3.8884873999999998</c:v>
                </c:pt>
                <c:pt idx="4786">
                  <c:v>3.8893000999999998</c:v>
                </c:pt>
                <c:pt idx="4787">
                  <c:v>3.8901127</c:v>
                </c:pt>
                <c:pt idx="4788">
                  <c:v>3.8909254</c:v>
                </c:pt>
                <c:pt idx="4789">
                  <c:v>3.8917380000000001</c:v>
                </c:pt>
                <c:pt idx="4790">
                  <c:v>3.8925505999999999</c:v>
                </c:pt>
                <c:pt idx="4791">
                  <c:v>3.8933632999999999</c:v>
                </c:pt>
                <c:pt idx="4792">
                  <c:v>3.8941759</c:v>
                </c:pt>
                <c:pt idx="4793">
                  <c:v>3.8949886</c:v>
                </c:pt>
                <c:pt idx="4794">
                  <c:v>3.8958012000000002</c:v>
                </c:pt>
                <c:pt idx="4795">
                  <c:v>3.8966139000000002</c:v>
                </c:pt>
                <c:pt idx="4796">
                  <c:v>3.8974264999999999</c:v>
                </c:pt>
                <c:pt idx="4797">
                  <c:v>3.8982391000000001</c:v>
                </c:pt>
                <c:pt idx="4798">
                  <c:v>3.8990518000000001</c:v>
                </c:pt>
                <c:pt idx="4799">
                  <c:v>3.8998643999999998</c:v>
                </c:pt>
                <c:pt idx="4800">
                  <c:v>3.9006770999999998</c:v>
                </c:pt>
                <c:pt idx="4801">
                  <c:v>3.9014896999999999</c:v>
                </c:pt>
                <c:pt idx="4802">
                  <c:v>3.9023023000000001</c:v>
                </c:pt>
                <c:pt idx="4803">
                  <c:v>3.9031150000000001</c:v>
                </c:pt>
                <c:pt idx="4804">
                  <c:v>3.9039275999999998</c:v>
                </c:pt>
                <c:pt idx="4805">
                  <c:v>3.9047402999999998</c:v>
                </c:pt>
                <c:pt idx="4806">
                  <c:v>3.9055529</c:v>
                </c:pt>
                <c:pt idx="4807">
                  <c:v>3.9063655000000002</c:v>
                </c:pt>
                <c:pt idx="4808">
                  <c:v>3.9071782000000002</c:v>
                </c:pt>
                <c:pt idx="4809">
                  <c:v>3.9079907999999999</c:v>
                </c:pt>
                <c:pt idx="4810">
                  <c:v>3.9088034999999999</c:v>
                </c:pt>
                <c:pt idx="4811">
                  <c:v>3.9096161</c:v>
                </c:pt>
                <c:pt idx="4812">
                  <c:v>3.9104288</c:v>
                </c:pt>
                <c:pt idx="4813">
                  <c:v>3.9112414000000002</c:v>
                </c:pt>
                <c:pt idx="4814">
                  <c:v>3.9120539999999999</c:v>
                </c:pt>
                <c:pt idx="4815">
                  <c:v>3.9128666999999999</c:v>
                </c:pt>
                <c:pt idx="4816">
                  <c:v>3.9136793000000001</c:v>
                </c:pt>
                <c:pt idx="4817">
                  <c:v>3.9144920000000001</c:v>
                </c:pt>
                <c:pt idx="4818">
                  <c:v>3.9153045999999998</c:v>
                </c:pt>
                <c:pt idx="4819">
                  <c:v>3.9161172</c:v>
                </c:pt>
                <c:pt idx="4820">
                  <c:v>3.9169299</c:v>
                </c:pt>
                <c:pt idx="4821">
                  <c:v>3.9177425000000001</c:v>
                </c:pt>
                <c:pt idx="4822">
                  <c:v>3.9185552000000001</c:v>
                </c:pt>
                <c:pt idx="4823">
                  <c:v>3.9193677999999998</c:v>
                </c:pt>
                <c:pt idx="4824">
                  <c:v>3.9201804</c:v>
                </c:pt>
                <c:pt idx="4825">
                  <c:v>3.9209931</c:v>
                </c:pt>
                <c:pt idx="4826">
                  <c:v>3.9218057000000002</c:v>
                </c:pt>
                <c:pt idx="4827">
                  <c:v>3.9226184000000002</c:v>
                </c:pt>
                <c:pt idx="4828">
                  <c:v>3.9234309999999999</c:v>
                </c:pt>
                <c:pt idx="4829">
                  <c:v>3.9242436000000001</c:v>
                </c:pt>
                <c:pt idx="4830">
                  <c:v>3.9250563000000001</c:v>
                </c:pt>
                <c:pt idx="4831">
                  <c:v>3.9258689000000002</c:v>
                </c:pt>
                <c:pt idx="4832">
                  <c:v>3.9266816000000002</c:v>
                </c:pt>
                <c:pt idx="4833">
                  <c:v>3.9274941999999999</c:v>
                </c:pt>
                <c:pt idx="4834">
                  <c:v>3.9283068999999999</c:v>
                </c:pt>
                <c:pt idx="4835">
                  <c:v>3.9291195000000001</c:v>
                </c:pt>
                <c:pt idx="4836">
                  <c:v>3.9299320999999998</c:v>
                </c:pt>
                <c:pt idx="4837">
                  <c:v>3.9307447999999998</c:v>
                </c:pt>
                <c:pt idx="4838">
                  <c:v>3.9315574</c:v>
                </c:pt>
                <c:pt idx="4839">
                  <c:v>3.9323701</c:v>
                </c:pt>
                <c:pt idx="4840">
                  <c:v>3.9331827000000001</c:v>
                </c:pt>
                <c:pt idx="4841">
                  <c:v>3.9339952999999999</c:v>
                </c:pt>
                <c:pt idx="4842">
                  <c:v>3.9348079999999999</c:v>
                </c:pt>
                <c:pt idx="4843">
                  <c:v>3.9356206</c:v>
                </c:pt>
                <c:pt idx="4844">
                  <c:v>3.9364333</c:v>
                </c:pt>
                <c:pt idx="4845">
                  <c:v>3.9372459000000002</c:v>
                </c:pt>
                <c:pt idx="4846">
                  <c:v>3.9380584999999999</c:v>
                </c:pt>
                <c:pt idx="4847">
                  <c:v>3.9388711999999999</c:v>
                </c:pt>
                <c:pt idx="4848">
                  <c:v>3.9396838000000001</c:v>
                </c:pt>
                <c:pt idx="4849">
                  <c:v>3.9404965000000001</c:v>
                </c:pt>
                <c:pt idx="4850">
                  <c:v>3.9413090999999998</c:v>
                </c:pt>
                <c:pt idx="4851">
                  <c:v>3.9421217999999998</c:v>
                </c:pt>
                <c:pt idx="4852">
                  <c:v>3.9429344</c:v>
                </c:pt>
                <c:pt idx="4853">
                  <c:v>3.9437470000000001</c:v>
                </c:pt>
                <c:pt idx="4854">
                  <c:v>3.9445597000000001</c:v>
                </c:pt>
                <c:pt idx="4855">
                  <c:v>3.9453722999999998</c:v>
                </c:pt>
                <c:pt idx="4856">
                  <c:v>3.9461849999999998</c:v>
                </c:pt>
                <c:pt idx="4857">
                  <c:v>3.9469976</c:v>
                </c:pt>
                <c:pt idx="4858">
                  <c:v>3.9478102000000002</c:v>
                </c:pt>
                <c:pt idx="4859">
                  <c:v>3.9486229000000002</c:v>
                </c:pt>
                <c:pt idx="4860">
                  <c:v>3.9494354999999999</c:v>
                </c:pt>
                <c:pt idx="4861">
                  <c:v>3.9502481999999999</c:v>
                </c:pt>
                <c:pt idx="4862">
                  <c:v>3.9510608</c:v>
                </c:pt>
                <c:pt idx="4863">
                  <c:v>3.9518734000000002</c:v>
                </c:pt>
                <c:pt idx="4864">
                  <c:v>3.9526861000000002</c:v>
                </c:pt>
                <c:pt idx="4865">
                  <c:v>3.9534986999999999</c:v>
                </c:pt>
                <c:pt idx="4866">
                  <c:v>3.9543113999999999</c:v>
                </c:pt>
                <c:pt idx="4867">
                  <c:v>3.9551240000000001</c:v>
                </c:pt>
                <c:pt idx="4868">
                  <c:v>3.9559365999999998</c:v>
                </c:pt>
                <c:pt idx="4869">
                  <c:v>3.9567492999999998</c:v>
                </c:pt>
                <c:pt idx="4870">
                  <c:v>3.9575619</c:v>
                </c:pt>
                <c:pt idx="4871">
                  <c:v>3.9583746</c:v>
                </c:pt>
                <c:pt idx="4872">
                  <c:v>3.9591872000000001</c:v>
                </c:pt>
                <c:pt idx="4873">
                  <c:v>3.9599999000000001</c:v>
                </c:pt>
                <c:pt idx="4874">
                  <c:v>3.9608124999999998</c:v>
                </c:pt>
                <c:pt idx="4875">
                  <c:v>3.9616251</c:v>
                </c:pt>
                <c:pt idx="4876">
                  <c:v>3.9624378</c:v>
                </c:pt>
                <c:pt idx="4877">
                  <c:v>3.9632504000000002</c:v>
                </c:pt>
                <c:pt idx="4878">
                  <c:v>3.9640631000000002</c:v>
                </c:pt>
                <c:pt idx="4879">
                  <c:v>3.9648756999999999</c:v>
                </c:pt>
                <c:pt idx="4880">
                  <c:v>3.9656883000000001</c:v>
                </c:pt>
                <c:pt idx="4881">
                  <c:v>3.9665010000000001</c:v>
                </c:pt>
                <c:pt idx="4882">
                  <c:v>3.9673136000000002</c:v>
                </c:pt>
                <c:pt idx="4883">
                  <c:v>3.9681263000000002</c:v>
                </c:pt>
                <c:pt idx="4884">
                  <c:v>3.9689388999999999</c:v>
                </c:pt>
                <c:pt idx="4885">
                  <c:v>3.9697515000000001</c:v>
                </c:pt>
                <c:pt idx="4886">
                  <c:v>3.9705642000000001</c:v>
                </c:pt>
                <c:pt idx="4887">
                  <c:v>3.9713767999999998</c:v>
                </c:pt>
                <c:pt idx="4888">
                  <c:v>3.9721894999999998</c:v>
                </c:pt>
                <c:pt idx="4889">
                  <c:v>3.9730021</c:v>
                </c:pt>
                <c:pt idx="4890">
                  <c:v>3.9738148</c:v>
                </c:pt>
                <c:pt idx="4891">
                  <c:v>3.9746274000000001</c:v>
                </c:pt>
                <c:pt idx="4892">
                  <c:v>3.9754399999999999</c:v>
                </c:pt>
                <c:pt idx="4893">
                  <c:v>3.9762526999999999</c:v>
                </c:pt>
                <c:pt idx="4894">
                  <c:v>3.9770653</c:v>
                </c:pt>
                <c:pt idx="4895">
                  <c:v>3.977878</c:v>
                </c:pt>
                <c:pt idx="4896">
                  <c:v>3.9786906000000002</c:v>
                </c:pt>
                <c:pt idx="4897">
                  <c:v>3.9795031999999999</c:v>
                </c:pt>
                <c:pt idx="4898">
                  <c:v>3.9803158999999999</c:v>
                </c:pt>
                <c:pt idx="4899">
                  <c:v>3.9811285000000001</c:v>
                </c:pt>
                <c:pt idx="4900">
                  <c:v>3.9819412000000001</c:v>
                </c:pt>
                <c:pt idx="4901">
                  <c:v>3.9827537999999998</c:v>
                </c:pt>
                <c:pt idx="4902">
                  <c:v>3.9835664</c:v>
                </c:pt>
                <c:pt idx="4903">
                  <c:v>3.9843791</c:v>
                </c:pt>
                <c:pt idx="4904">
                  <c:v>3.9851917000000001</c:v>
                </c:pt>
                <c:pt idx="4905">
                  <c:v>3.9860044000000001</c:v>
                </c:pt>
                <c:pt idx="4906">
                  <c:v>3.9868169999999998</c:v>
                </c:pt>
                <c:pt idx="4907">
                  <c:v>3.9876296999999998</c:v>
                </c:pt>
                <c:pt idx="4908">
                  <c:v>3.9884423</c:v>
                </c:pt>
                <c:pt idx="4909">
                  <c:v>3.9892549000000002</c:v>
                </c:pt>
                <c:pt idx="4910">
                  <c:v>3.9900676000000002</c:v>
                </c:pt>
                <c:pt idx="4911">
                  <c:v>3.9908801999999999</c:v>
                </c:pt>
                <c:pt idx="4912">
                  <c:v>3.9916928999999999</c:v>
                </c:pt>
                <c:pt idx="4913">
                  <c:v>3.9925055</c:v>
                </c:pt>
                <c:pt idx="4914">
                  <c:v>3.9933181000000002</c:v>
                </c:pt>
                <c:pt idx="4915">
                  <c:v>3.9941308000000002</c:v>
                </c:pt>
                <c:pt idx="4916">
                  <c:v>3.9949433999999999</c:v>
                </c:pt>
                <c:pt idx="4917">
                  <c:v>3.9957560999999999</c:v>
                </c:pt>
                <c:pt idx="4918">
                  <c:v>3.9965687000000001</c:v>
                </c:pt>
                <c:pt idx="4919">
                  <c:v>3.9973812999999998</c:v>
                </c:pt>
                <c:pt idx="4920">
                  <c:v>3.9981939999999998</c:v>
                </c:pt>
                <c:pt idx="4921">
                  <c:v>3.9990066</c:v>
                </c:pt>
                <c:pt idx="4922">
                  <c:v>3.9998193</c:v>
                </c:pt>
                <c:pt idx="4923">
                  <c:v>4.0006319000000001</c:v>
                </c:pt>
                <c:pt idx="4924">
                  <c:v>4.0014444999999998</c:v>
                </c:pt>
                <c:pt idx="4925">
                  <c:v>4.0022571999999998</c:v>
                </c:pt>
                <c:pt idx="4926">
                  <c:v>4.0030697999999996</c:v>
                </c:pt>
                <c:pt idx="4927">
                  <c:v>4.0038824999999996</c:v>
                </c:pt>
                <c:pt idx="4928">
                  <c:v>4.0046951000000002</c:v>
                </c:pt>
                <c:pt idx="4929">
                  <c:v>4.0055078000000002</c:v>
                </c:pt>
                <c:pt idx="4930">
                  <c:v>4.0063203999999999</c:v>
                </c:pt>
                <c:pt idx="4931">
                  <c:v>4.0071329999999996</c:v>
                </c:pt>
                <c:pt idx="4932">
                  <c:v>4.0079456999999996</c:v>
                </c:pt>
                <c:pt idx="4933">
                  <c:v>4.0087583000000002</c:v>
                </c:pt>
                <c:pt idx="4934">
                  <c:v>4.0095710000000002</c:v>
                </c:pt>
                <c:pt idx="4935">
                  <c:v>4.0103835999999999</c:v>
                </c:pt>
                <c:pt idx="4936">
                  <c:v>4.0111961999999997</c:v>
                </c:pt>
                <c:pt idx="4937">
                  <c:v>4.0120088999999997</c:v>
                </c:pt>
                <c:pt idx="4938">
                  <c:v>4.0128215000000003</c:v>
                </c:pt>
                <c:pt idx="4939">
                  <c:v>4.0136342000000003</c:v>
                </c:pt>
                <c:pt idx="4940">
                  <c:v>4.0144468</c:v>
                </c:pt>
                <c:pt idx="4941">
                  <c:v>4.0152593999999997</c:v>
                </c:pt>
                <c:pt idx="4942">
                  <c:v>4.0160720999999997</c:v>
                </c:pt>
                <c:pt idx="4943">
                  <c:v>4.0168847000000003</c:v>
                </c:pt>
                <c:pt idx="4944">
                  <c:v>4.0176974000000003</c:v>
                </c:pt>
                <c:pt idx="4945">
                  <c:v>4.01851</c:v>
                </c:pt>
                <c:pt idx="4946">
                  <c:v>4.0193227</c:v>
                </c:pt>
                <c:pt idx="4947">
                  <c:v>4.0201352999999997</c:v>
                </c:pt>
                <c:pt idx="4948">
                  <c:v>4.0209479000000004</c:v>
                </c:pt>
                <c:pt idx="4949">
                  <c:v>4.0217606000000004</c:v>
                </c:pt>
                <c:pt idx="4950">
                  <c:v>4.0225732000000001</c:v>
                </c:pt>
                <c:pt idx="4951">
                  <c:v>4.0233859000000001</c:v>
                </c:pt>
                <c:pt idx="4952">
                  <c:v>4.0241984999999998</c:v>
                </c:pt>
                <c:pt idx="4953">
                  <c:v>4.0250111000000004</c:v>
                </c:pt>
                <c:pt idx="4954">
                  <c:v>4.0258238000000004</c:v>
                </c:pt>
                <c:pt idx="4955">
                  <c:v>4.0266364000000001</c:v>
                </c:pt>
                <c:pt idx="4956">
                  <c:v>4.0274491000000001</c:v>
                </c:pt>
                <c:pt idx="4957">
                  <c:v>4.0282616999999998</c:v>
                </c:pt>
                <c:pt idx="4958">
                  <c:v>4.0290743000000004</c:v>
                </c:pt>
                <c:pt idx="4959">
                  <c:v>4.0298870000000004</c:v>
                </c:pt>
                <c:pt idx="4960">
                  <c:v>4.0306996000000002</c:v>
                </c:pt>
                <c:pt idx="4961">
                  <c:v>4.0315123000000002</c:v>
                </c:pt>
                <c:pt idx="4962">
                  <c:v>4.0323248999999999</c:v>
                </c:pt>
                <c:pt idx="4963">
                  <c:v>4.0331374999999996</c:v>
                </c:pt>
                <c:pt idx="4964">
                  <c:v>4.0339501999999996</c:v>
                </c:pt>
                <c:pt idx="4965">
                  <c:v>4.0347628000000002</c:v>
                </c:pt>
                <c:pt idx="4966">
                  <c:v>4.0355755000000002</c:v>
                </c:pt>
                <c:pt idx="4967">
                  <c:v>4.0363880999999999</c:v>
                </c:pt>
                <c:pt idx="4968">
                  <c:v>4.0372007999999999</c:v>
                </c:pt>
                <c:pt idx="4969">
                  <c:v>4.0380133999999996</c:v>
                </c:pt>
                <c:pt idx="4970">
                  <c:v>4.0388260000000002</c:v>
                </c:pt>
                <c:pt idx="4971">
                  <c:v>4.0396387000000002</c:v>
                </c:pt>
                <c:pt idx="4972">
                  <c:v>4.0404513</c:v>
                </c:pt>
                <c:pt idx="4973">
                  <c:v>4.041264</c:v>
                </c:pt>
                <c:pt idx="4974">
                  <c:v>4.0420765999999997</c:v>
                </c:pt>
                <c:pt idx="4975">
                  <c:v>4.0428892000000003</c:v>
                </c:pt>
                <c:pt idx="4976">
                  <c:v>4.0437019000000003</c:v>
                </c:pt>
                <c:pt idx="4977">
                  <c:v>4.0445145</c:v>
                </c:pt>
                <c:pt idx="4978">
                  <c:v>4.0453272</c:v>
                </c:pt>
                <c:pt idx="4979">
                  <c:v>4.0461397999999997</c:v>
                </c:pt>
                <c:pt idx="4980">
                  <c:v>4.0469524000000003</c:v>
                </c:pt>
                <c:pt idx="4981">
                  <c:v>4.0477651000000003</c:v>
                </c:pt>
                <c:pt idx="4982">
                  <c:v>4.0485777000000001</c:v>
                </c:pt>
                <c:pt idx="4983">
                  <c:v>4.0493904000000001</c:v>
                </c:pt>
                <c:pt idx="4984">
                  <c:v>4.0502029999999998</c:v>
                </c:pt>
                <c:pt idx="4985">
                  <c:v>4.0510156999999998</c:v>
                </c:pt>
                <c:pt idx="4986">
                  <c:v>4.0518283000000004</c:v>
                </c:pt>
                <c:pt idx="4987">
                  <c:v>4.0526409000000001</c:v>
                </c:pt>
                <c:pt idx="4988">
                  <c:v>4.0534536000000001</c:v>
                </c:pt>
                <c:pt idx="4989">
                  <c:v>4.0542661999999998</c:v>
                </c:pt>
                <c:pt idx="4990">
                  <c:v>4.0550788999999998</c:v>
                </c:pt>
                <c:pt idx="4991">
                  <c:v>4.0558915000000004</c:v>
                </c:pt>
                <c:pt idx="4992">
                  <c:v>4.0567041000000001</c:v>
                </c:pt>
                <c:pt idx="4993">
                  <c:v>4.0575168000000001</c:v>
                </c:pt>
                <c:pt idx="4994">
                  <c:v>4.0583293999999999</c:v>
                </c:pt>
                <c:pt idx="4995">
                  <c:v>4.0591420999999999</c:v>
                </c:pt>
                <c:pt idx="4996">
                  <c:v>4.0599546999999996</c:v>
                </c:pt>
                <c:pt idx="4997">
                  <c:v>4.0607673000000002</c:v>
                </c:pt>
                <c:pt idx="4998">
                  <c:v>4.0615800000000002</c:v>
                </c:pt>
                <c:pt idx="4999">
                  <c:v>4.0623925999999999</c:v>
                </c:pt>
                <c:pt idx="5000">
                  <c:v>4.0632052999999999</c:v>
                </c:pt>
                <c:pt idx="5001">
                  <c:v>4.0640178999999996</c:v>
                </c:pt>
                <c:pt idx="5002">
                  <c:v>4.0648305999999996</c:v>
                </c:pt>
                <c:pt idx="5003">
                  <c:v>4.0656432000000002</c:v>
                </c:pt>
                <c:pt idx="5004">
                  <c:v>4.0664558</c:v>
                </c:pt>
                <c:pt idx="5005">
                  <c:v>4.0672685</c:v>
                </c:pt>
                <c:pt idx="5006">
                  <c:v>4.0680810999999997</c:v>
                </c:pt>
                <c:pt idx="5007">
                  <c:v>4.0688937999999997</c:v>
                </c:pt>
                <c:pt idx="5008">
                  <c:v>4.0697064000000003</c:v>
                </c:pt>
                <c:pt idx="5009">
                  <c:v>4.070519</c:v>
                </c:pt>
                <c:pt idx="5010">
                  <c:v>4.0713317</c:v>
                </c:pt>
                <c:pt idx="5011">
                  <c:v>4.0721442999999997</c:v>
                </c:pt>
                <c:pt idx="5012">
                  <c:v>4.0729569999999997</c:v>
                </c:pt>
                <c:pt idx="5013">
                  <c:v>4.0737696000000003</c:v>
                </c:pt>
                <c:pt idx="5014">
                  <c:v>4.0745822</c:v>
                </c:pt>
                <c:pt idx="5015">
                  <c:v>4.0753949</c:v>
                </c:pt>
                <c:pt idx="5016">
                  <c:v>4.0762074999999998</c:v>
                </c:pt>
                <c:pt idx="5017">
                  <c:v>4.0770201999999998</c:v>
                </c:pt>
                <c:pt idx="5018">
                  <c:v>4.0778328000000004</c:v>
                </c:pt>
                <c:pt idx="5019">
                  <c:v>4.0786454000000001</c:v>
                </c:pt>
                <c:pt idx="5020">
                  <c:v>4.0794581000000001</c:v>
                </c:pt>
                <c:pt idx="5021">
                  <c:v>4.0802706999999998</c:v>
                </c:pt>
                <c:pt idx="5022">
                  <c:v>4.0810833999999998</c:v>
                </c:pt>
                <c:pt idx="5023">
                  <c:v>4.0818960000000004</c:v>
                </c:pt>
                <c:pt idx="5024">
                  <c:v>4.0827087000000004</c:v>
                </c:pt>
                <c:pt idx="5025">
                  <c:v>4.0835213000000001</c:v>
                </c:pt>
                <c:pt idx="5026">
                  <c:v>4.0843338999999999</c:v>
                </c:pt>
                <c:pt idx="5027">
                  <c:v>4.0851465999999999</c:v>
                </c:pt>
                <c:pt idx="5028">
                  <c:v>4.0859591999999996</c:v>
                </c:pt>
                <c:pt idx="5029">
                  <c:v>4.0867718999999996</c:v>
                </c:pt>
                <c:pt idx="5030">
                  <c:v>4.0875845000000002</c:v>
                </c:pt>
                <c:pt idx="5031">
                  <c:v>4.0883970999999999</c:v>
                </c:pt>
                <c:pt idx="5032">
                  <c:v>4.0892097999999999</c:v>
                </c:pt>
                <c:pt idx="5033">
                  <c:v>4.0900223999999996</c:v>
                </c:pt>
                <c:pt idx="5034">
                  <c:v>4.0908350999999996</c:v>
                </c:pt>
                <c:pt idx="5035">
                  <c:v>4.0916477000000002</c:v>
                </c:pt>
                <c:pt idx="5036">
                  <c:v>4.0924602999999999</c:v>
                </c:pt>
                <c:pt idx="5037">
                  <c:v>4.0932729999999999</c:v>
                </c:pt>
                <c:pt idx="5038">
                  <c:v>4.0940855999999997</c:v>
                </c:pt>
                <c:pt idx="5039">
                  <c:v>4.0948982999999997</c:v>
                </c:pt>
                <c:pt idx="5040">
                  <c:v>4.0957109000000003</c:v>
                </c:pt>
                <c:pt idx="5041">
                  <c:v>4.0965236000000003</c:v>
                </c:pt>
                <c:pt idx="5042">
                  <c:v>4.0973362</c:v>
                </c:pt>
                <c:pt idx="5043">
                  <c:v>4.0981487999999997</c:v>
                </c:pt>
                <c:pt idx="5044">
                  <c:v>4.0989614999999997</c:v>
                </c:pt>
                <c:pt idx="5045">
                  <c:v>4.0997741000000003</c:v>
                </c:pt>
                <c:pt idx="5046">
                  <c:v>4.1005868000000003</c:v>
                </c:pt>
                <c:pt idx="5047">
                  <c:v>4.1013994</c:v>
                </c:pt>
                <c:pt idx="5048">
                  <c:v>4.1022119999999997</c:v>
                </c:pt>
                <c:pt idx="5049">
                  <c:v>4.1030246999999997</c:v>
                </c:pt>
                <c:pt idx="5050">
                  <c:v>4.1038373000000004</c:v>
                </c:pt>
                <c:pt idx="5051">
                  <c:v>4.1046500000000004</c:v>
                </c:pt>
                <c:pt idx="5052">
                  <c:v>4.1054626000000001</c:v>
                </c:pt>
                <c:pt idx="5053">
                  <c:v>4.1062751999999998</c:v>
                </c:pt>
                <c:pt idx="5054">
                  <c:v>4.1070878999999998</c:v>
                </c:pt>
                <c:pt idx="5055">
                  <c:v>4.1079005000000004</c:v>
                </c:pt>
                <c:pt idx="5056">
                  <c:v>4.1087132000000004</c:v>
                </c:pt>
                <c:pt idx="5057">
                  <c:v>4.1095258000000001</c:v>
                </c:pt>
                <c:pt idx="5058">
                  <c:v>4.1103383999999998</c:v>
                </c:pt>
                <c:pt idx="5059">
                  <c:v>4.1111510999999998</c:v>
                </c:pt>
                <c:pt idx="5060">
                  <c:v>4.1119637000000004</c:v>
                </c:pt>
                <c:pt idx="5061">
                  <c:v>4.1127764000000004</c:v>
                </c:pt>
                <c:pt idx="5062">
                  <c:v>4.1135890000000002</c:v>
                </c:pt>
                <c:pt idx="5063">
                  <c:v>4.1144017000000002</c:v>
                </c:pt>
                <c:pt idx="5064">
                  <c:v>4.1152142999999999</c:v>
                </c:pt>
                <c:pt idx="5065">
                  <c:v>4.1160268999999996</c:v>
                </c:pt>
                <c:pt idx="5066">
                  <c:v>4.1168395999999996</c:v>
                </c:pt>
                <c:pt idx="5067">
                  <c:v>4.1176522000000002</c:v>
                </c:pt>
                <c:pt idx="5068">
                  <c:v>4.1184649000000002</c:v>
                </c:pt>
                <c:pt idx="5069">
                  <c:v>4.1192774999999999</c:v>
                </c:pt>
                <c:pt idx="5070">
                  <c:v>4.1200900999999996</c:v>
                </c:pt>
                <c:pt idx="5071">
                  <c:v>4.1209027999999996</c:v>
                </c:pt>
                <c:pt idx="5072">
                  <c:v>4.1217154000000003</c:v>
                </c:pt>
                <c:pt idx="5073">
                  <c:v>4.1225281000000003</c:v>
                </c:pt>
                <c:pt idx="5074">
                  <c:v>4.1233407</c:v>
                </c:pt>
                <c:pt idx="5075">
                  <c:v>4.1241532999999997</c:v>
                </c:pt>
                <c:pt idx="5076">
                  <c:v>4.1249659999999997</c:v>
                </c:pt>
                <c:pt idx="5077">
                  <c:v>4.1257786000000003</c:v>
                </c:pt>
                <c:pt idx="5078">
                  <c:v>4.1265913000000003</c:v>
                </c:pt>
                <c:pt idx="5079">
                  <c:v>4.1274039</c:v>
                </c:pt>
                <c:pt idx="5080">
                  <c:v>4.1282166</c:v>
                </c:pt>
                <c:pt idx="5081">
                  <c:v>4.1290291999999997</c:v>
                </c:pt>
                <c:pt idx="5082">
                  <c:v>4.1298418000000003</c:v>
                </c:pt>
                <c:pt idx="5083">
                  <c:v>4.1306545000000003</c:v>
                </c:pt>
                <c:pt idx="5084">
                  <c:v>4.1314671000000001</c:v>
                </c:pt>
                <c:pt idx="5085">
                  <c:v>4.1322798000000001</c:v>
                </c:pt>
                <c:pt idx="5086">
                  <c:v>4.1330923999999998</c:v>
                </c:pt>
                <c:pt idx="5087">
                  <c:v>4.1339050000000004</c:v>
                </c:pt>
                <c:pt idx="5088">
                  <c:v>4.1347177000000004</c:v>
                </c:pt>
                <c:pt idx="5089">
                  <c:v>4.1355303000000001</c:v>
                </c:pt>
                <c:pt idx="5090">
                  <c:v>4.1363430000000001</c:v>
                </c:pt>
                <c:pt idx="5091">
                  <c:v>4.1371555999999998</c:v>
                </c:pt>
                <c:pt idx="5092">
                  <c:v>4.1379682000000004</c:v>
                </c:pt>
                <c:pt idx="5093">
                  <c:v>4.1387809000000004</c:v>
                </c:pt>
                <c:pt idx="5094">
                  <c:v>4.1395935000000001</c:v>
                </c:pt>
                <c:pt idx="5095">
                  <c:v>4.1404062000000001</c:v>
                </c:pt>
                <c:pt idx="5096">
                  <c:v>4.1412187999999999</c:v>
                </c:pt>
                <c:pt idx="5097">
                  <c:v>4.1420314999999999</c:v>
                </c:pt>
                <c:pt idx="5098">
                  <c:v>4.1428440999999996</c:v>
                </c:pt>
                <c:pt idx="5099">
                  <c:v>4.1436567000000002</c:v>
                </c:pt>
                <c:pt idx="5100">
                  <c:v>4.1444694000000002</c:v>
                </c:pt>
                <c:pt idx="5101">
                  <c:v>4.1452819999999999</c:v>
                </c:pt>
                <c:pt idx="5102">
                  <c:v>4.1460946999999999</c:v>
                </c:pt>
                <c:pt idx="5103">
                  <c:v>4.1469072999999996</c:v>
                </c:pt>
                <c:pt idx="5104">
                  <c:v>4.1477199000000002</c:v>
                </c:pt>
                <c:pt idx="5105">
                  <c:v>4.1485326000000002</c:v>
                </c:pt>
                <c:pt idx="5106">
                  <c:v>4.1493452</c:v>
                </c:pt>
                <c:pt idx="5107">
                  <c:v>4.1501579</c:v>
                </c:pt>
                <c:pt idx="5108">
                  <c:v>4.1509704999999997</c:v>
                </c:pt>
                <c:pt idx="5109">
                  <c:v>4.1517831000000003</c:v>
                </c:pt>
                <c:pt idx="5110">
                  <c:v>4.1525958000000003</c:v>
                </c:pt>
                <c:pt idx="5111">
                  <c:v>4.1534084</c:v>
                </c:pt>
                <c:pt idx="5112">
                  <c:v>4.1542211</c:v>
                </c:pt>
                <c:pt idx="5113">
                  <c:v>4.1550336999999997</c:v>
                </c:pt>
                <c:pt idx="5114">
                  <c:v>4.1558463000000003</c:v>
                </c:pt>
                <c:pt idx="5115">
                  <c:v>4.1566590000000003</c:v>
                </c:pt>
                <c:pt idx="5116">
                  <c:v>4.1574716</c:v>
                </c:pt>
                <c:pt idx="5117">
                  <c:v>4.1582843</c:v>
                </c:pt>
                <c:pt idx="5118">
                  <c:v>4.1590968999999998</c:v>
                </c:pt>
                <c:pt idx="5119">
                  <c:v>4.1599095999999998</c:v>
                </c:pt>
                <c:pt idx="5120">
                  <c:v>4.1607222000000004</c:v>
                </c:pt>
                <c:pt idx="5121">
                  <c:v>4.1615348000000001</c:v>
                </c:pt>
                <c:pt idx="5122">
                  <c:v>4.1623475000000001</c:v>
                </c:pt>
                <c:pt idx="5123">
                  <c:v>4.1631600999999998</c:v>
                </c:pt>
                <c:pt idx="5124">
                  <c:v>4.1639727999999998</c:v>
                </c:pt>
                <c:pt idx="5125">
                  <c:v>4.1647854000000004</c:v>
                </c:pt>
                <c:pt idx="5126">
                  <c:v>4.1655980000000001</c:v>
                </c:pt>
                <c:pt idx="5127">
                  <c:v>4.1664107000000001</c:v>
                </c:pt>
                <c:pt idx="5128">
                  <c:v>4.1672232999999999</c:v>
                </c:pt>
                <c:pt idx="5129">
                  <c:v>4.1680359999999999</c:v>
                </c:pt>
                <c:pt idx="5130">
                  <c:v>4.1688485999999996</c:v>
                </c:pt>
                <c:pt idx="5131">
                  <c:v>4.1696612000000002</c:v>
                </c:pt>
                <c:pt idx="5132">
                  <c:v>4.1704739000000002</c:v>
                </c:pt>
                <c:pt idx="5133">
                  <c:v>4.1712864999999999</c:v>
                </c:pt>
                <c:pt idx="5134">
                  <c:v>4.1720991999999999</c:v>
                </c:pt>
                <c:pt idx="5135">
                  <c:v>4.1729117999999996</c:v>
                </c:pt>
                <c:pt idx="5136">
                  <c:v>4.1737244999999996</c:v>
                </c:pt>
                <c:pt idx="5137">
                  <c:v>4.1745371000000002</c:v>
                </c:pt>
                <c:pt idx="5138">
                  <c:v>4.1753496999999999</c:v>
                </c:pt>
                <c:pt idx="5139">
                  <c:v>4.1761623999999999</c:v>
                </c:pt>
                <c:pt idx="5140">
                  <c:v>4.1769749999999997</c:v>
                </c:pt>
                <c:pt idx="5141">
                  <c:v>4.1777876999999997</c:v>
                </c:pt>
                <c:pt idx="5142">
                  <c:v>4.1786003000000003</c:v>
                </c:pt>
                <c:pt idx="5143">
                  <c:v>4.1794129</c:v>
                </c:pt>
                <c:pt idx="5144">
                  <c:v>4.1802256</c:v>
                </c:pt>
                <c:pt idx="5145">
                  <c:v>4.1810381999999997</c:v>
                </c:pt>
                <c:pt idx="5146">
                  <c:v>4.1818508999999997</c:v>
                </c:pt>
                <c:pt idx="5147">
                  <c:v>4.1826635000000003</c:v>
                </c:pt>
                <c:pt idx="5148">
                  <c:v>4.1834761</c:v>
                </c:pt>
                <c:pt idx="5149">
                  <c:v>4.1842888</c:v>
                </c:pt>
                <c:pt idx="5150">
                  <c:v>4.1851013999999997</c:v>
                </c:pt>
                <c:pt idx="5151">
                  <c:v>4.1859140999999997</c:v>
                </c:pt>
                <c:pt idx="5152">
                  <c:v>4.1867267000000004</c:v>
                </c:pt>
                <c:pt idx="5153">
                  <c:v>4.1875393000000001</c:v>
                </c:pt>
                <c:pt idx="5154">
                  <c:v>4.1883520000000001</c:v>
                </c:pt>
                <c:pt idx="5155">
                  <c:v>4.1891645999999998</c:v>
                </c:pt>
                <c:pt idx="5156">
                  <c:v>4.1899772999999998</c:v>
                </c:pt>
                <c:pt idx="5157">
                  <c:v>4.1907899000000004</c:v>
                </c:pt>
                <c:pt idx="5158">
                  <c:v>4.1916026000000004</c:v>
                </c:pt>
                <c:pt idx="5159">
                  <c:v>4.1924152000000001</c:v>
                </c:pt>
                <c:pt idx="5160">
                  <c:v>4.1932277999999998</c:v>
                </c:pt>
                <c:pt idx="5161">
                  <c:v>4.1940404999999998</c:v>
                </c:pt>
                <c:pt idx="5162">
                  <c:v>4.1948530999999996</c:v>
                </c:pt>
                <c:pt idx="5163">
                  <c:v>4.1956657999999996</c:v>
                </c:pt>
                <c:pt idx="5164">
                  <c:v>4.1964784000000002</c:v>
                </c:pt>
                <c:pt idx="5165">
                  <c:v>4.1972909999999999</c:v>
                </c:pt>
                <c:pt idx="5166">
                  <c:v>4.1981036999999999</c:v>
                </c:pt>
                <c:pt idx="5167">
                  <c:v>4.1989162999999996</c:v>
                </c:pt>
                <c:pt idx="5168">
                  <c:v>4.1997289999999996</c:v>
                </c:pt>
                <c:pt idx="5169">
                  <c:v>4.2005416000000002</c:v>
                </c:pt>
                <c:pt idx="5170">
                  <c:v>4.2013541999999999</c:v>
                </c:pt>
                <c:pt idx="5171">
                  <c:v>4.2021668999999999</c:v>
                </c:pt>
                <c:pt idx="5172">
                  <c:v>4.2029794999999996</c:v>
                </c:pt>
                <c:pt idx="5173">
                  <c:v>4.2037921999999996</c:v>
                </c:pt>
                <c:pt idx="5174">
                  <c:v>4.2046048000000003</c:v>
                </c:pt>
                <c:pt idx="5175">
                  <c:v>4.2054175000000003</c:v>
                </c:pt>
                <c:pt idx="5176">
                  <c:v>4.2062301</c:v>
                </c:pt>
                <c:pt idx="5177">
                  <c:v>4.2070426999999997</c:v>
                </c:pt>
                <c:pt idx="5178">
                  <c:v>4.2078553999999997</c:v>
                </c:pt>
                <c:pt idx="5179">
                  <c:v>4.2086680000000003</c:v>
                </c:pt>
                <c:pt idx="5180">
                  <c:v>4.2094807000000003</c:v>
                </c:pt>
                <c:pt idx="5181">
                  <c:v>4.2102933</c:v>
                </c:pt>
                <c:pt idx="5182">
                  <c:v>4.2111058999999997</c:v>
                </c:pt>
                <c:pt idx="5183">
                  <c:v>4.2119185999999997</c:v>
                </c:pt>
                <c:pt idx="5184">
                  <c:v>4.2127312000000003</c:v>
                </c:pt>
                <c:pt idx="5185">
                  <c:v>4.2135439000000003</c:v>
                </c:pt>
                <c:pt idx="5186">
                  <c:v>4.2143565000000001</c:v>
                </c:pt>
                <c:pt idx="5187">
                  <c:v>4.2151690999999998</c:v>
                </c:pt>
                <c:pt idx="5188">
                  <c:v>4.2159817999999998</c:v>
                </c:pt>
                <c:pt idx="5189">
                  <c:v>4.2167944000000004</c:v>
                </c:pt>
                <c:pt idx="5190">
                  <c:v>4.2176071000000004</c:v>
                </c:pt>
                <c:pt idx="5191">
                  <c:v>4.2184197000000001</c:v>
                </c:pt>
                <c:pt idx="5192">
                  <c:v>4.2192324000000001</c:v>
                </c:pt>
                <c:pt idx="5193">
                  <c:v>4.2200449999999998</c:v>
                </c:pt>
                <c:pt idx="5194">
                  <c:v>4.2208576000000004</c:v>
                </c:pt>
                <c:pt idx="5195">
                  <c:v>4.2216703000000004</c:v>
                </c:pt>
                <c:pt idx="5196">
                  <c:v>4.2224829000000001</c:v>
                </c:pt>
                <c:pt idx="5197">
                  <c:v>4.2232956000000001</c:v>
                </c:pt>
                <c:pt idx="5198">
                  <c:v>4.2241081999999999</c:v>
                </c:pt>
                <c:pt idx="5199">
                  <c:v>4.2249207999999996</c:v>
                </c:pt>
                <c:pt idx="5200">
                  <c:v>4.2257334999999996</c:v>
                </c:pt>
                <c:pt idx="5201">
                  <c:v>4.2265461000000002</c:v>
                </c:pt>
                <c:pt idx="5202">
                  <c:v>4.2273588000000002</c:v>
                </c:pt>
                <c:pt idx="5203">
                  <c:v>4.2281713999999999</c:v>
                </c:pt>
                <c:pt idx="5204">
                  <c:v>4.2289839999999996</c:v>
                </c:pt>
                <c:pt idx="5205">
                  <c:v>4.2297966999999996</c:v>
                </c:pt>
                <c:pt idx="5206">
                  <c:v>4.2306093000000002</c:v>
                </c:pt>
                <c:pt idx="5207">
                  <c:v>4.2314220000000002</c:v>
                </c:pt>
                <c:pt idx="5208">
                  <c:v>4.2322346</c:v>
                </c:pt>
                <c:pt idx="5209">
                  <c:v>4.2330471999999997</c:v>
                </c:pt>
                <c:pt idx="5210">
                  <c:v>4.2338598999999997</c:v>
                </c:pt>
                <c:pt idx="5211">
                  <c:v>4.2346725000000003</c:v>
                </c:pt>
                <c:pt idx="5212">
                  <c:v>4.2354852000000003</c:v>
                </c:pt>
                <c:pt idx="5213">
                  <c:v>4.2362978</c:v>
                </c:pt>
                <c:pt idx="5214">
                  <c:v>4.2371105</c:v>
                </c:pt>
                <c:pt idx="5215">
                  <c:v>4.2379230999999997</c:v>
                </c:pt>
                <c:pt idx="5216">
                  <c:v>4.2387357000000003</c:v>
                </c:pt>
                <c:pt idx="5217">
                  <c:v>4.2395484000000003</c:v>
                </c:pt>
                <c:pt idx="5218">
                  <c:v>4.240361</c:v>
                </c:pt>
                <c:pt idx="5219">
                  <c:v>4.2411737</c:v>
                </c:pt>
                <c:pt idx="5220">
                  <c:v>4.2419862999999998</c:v>
                </c:pt>
                <c:pt idx="5221">
                  <c:v>4.2427989000000004</c:v>
                </c:pt>
                <c:pt idx="5222">
                  <c:v>4.2436116000000004</c:v>
                </c:pt>
                <c:pt idx="5223">
                  <c:v>4.2444242000000001</c:v>
                </c:pt>
                <c:pt idx="5224">
                  <c:v>4.2452369000000001</c:v>
                </c:pt>
                <c:pt idx="5225">
                  <c:v>4.2460494999999998</c:v>
                </c:pt>
                <c:pt idx="5226">
                  <c:v>4.2468621000000004</c:v>
                </c:pt>
                <c:pt idx="5227">
                  <c:v>4.2476748000000004</c:v>
                </c:pt>
                <c:pt idx="5228">
                  <c:v>4.2484874000000001</c:v>
                </c:pt>
                <c:pt idx="5229">
                  <c:v>4.2493001000000001</c:v>
                </c:pt>
                <c:pt idx="5230">
                  <c:v>4.2501126999999999</c:v>
                </c:pt>
                <c:pt idx="5231">
                  <c:v>4.2509253999999999</c:v>
                </c:pt>
                <c:pt idx="5232">
                  <c:v>4.2517379999999996</c:v>
                </c:pt>
                <c:pt idx="5233">
                  <c:v>4.2525506000000002</c:v>
                </c:pt>
                <c:pt idx="5234">
                  <c:v>4.2533633000000002</c:v>
                </c:pt>
                <c:pt idx="5235">
                  <c:v>4.2541758999999999</c:v>
                </c:pt>
                <c:pt idx="5236">
                  <c:v>4.2549885999999999</c:v>
                </c:pt>
                <c:pt idx="5237">
                  <c:v>4.2558011999999996</c:v>
                </c:pt>
                <c:pt idx="5238">
                  <c:v>4.2566138000000002</c:v>
                </c:pt>
                <c:pt idx="5239">
                  <c:v>4.2574265000000002</c:v>
                </c:pt>
                <c:pt idx="5240">
                  <c:v>4.2582390999999999</c:v>
                </c:pt>
                <c:pt idx="5241">
                  <c:v>4.2590517999999999</c:v>
                </c:pt>
                <c:pt idx="5242">
                  <c:v>4.2598643999999997</c:v>
                </c:pt>
                <c:pt idx="5243">
                  <c:v>4.2606770000000003</c:v>
                </c:pt>
                <c:pt idx="5244">
                  <c:v>4.2614897000000003</c:v>
                </c:pt>
                <c:pt idx="5245">
                  <c:v>4.2623023</c:v>
                </c:pt>
                <c:pt idx="5246">
                  <c:v>4.263115</c:v>
                </c:pt>
                <c:pt idx="5247">
                  <c:v>4.2639275999999997</c:v>
                </c:pt>
                <c:pt idx="5248">
                  <c:v>4.2647402000000003</c:v>
                </c:pt>
                <c:pt idx="5249">
                  <c:v>4.2655529000000003</c:v>
                </c:pt>
                <c:pt idx="5250">
                  <c:v>4.2663655</c:v>
                </c:pt>
                <c:pt idx="5251">
                  <c:v>4.2671782</c:v>
                </c:pt>
                <c:pt idx="5252">
                  <c:v>4.2679907999999998</c:v>
                </c:pt>
                <c:pt idx="5253">
                  <c:v>4.2688034999999998</c:v>
                </c:pt>
                <c:pt idx="5254">
                  <c:v>4.2696161000000004</c:v>
                </c:pt>
                <c:pt idx="5255">
                  <c:v>4.2704287000000001</c:v>
                </c:pt>
                <c:pt idx="5256">
                  <c:v>4.2712414000000001</c:v>
                </c:pt>
                <c:pt idx="5257">
                  <c:v>4.2720539999999998</c:v>
                </c:pt>
                <c:pt idx="5258">
                  <c:v>4.2728666999999998</c:v>
                </c:pt>
                <c:pt idx="5259">
                  <c:v>4.2736793000000004</c:v>
                </c:pt>
                <c:pt idx="5260">
                  <c:v>4.2744919000000001</c:v>
                </c:pt>
                <c:pt idx="5261">
                  <c:v>4.2753046000000001</c:v>
                </c:pt>
                <c:pt idx="5262">
                  <c:v>4.2761171999999998</c:v>
                </c:pt>
                <c:pt idx="5263">
                  <c:v>4.2769298999999998</c:v>
                </c:pt>
                <c:pt idx="5264">
                  <c:v>4.2777424999999996</c:v>
                </c:pt>
                <c:pt idx="5265">
                  <c:v>4.2785551000000002</c:v>
                </c:pt>
                <c:pt idx="5266">
                  <c:v>4.2793678000000002</c:v>
                </c:pt>
                <c:pt idx="5267">
                  <c:v>4.2801803999999999</c:v>
                </c:pt>
                <c:pt idx="5268">
                  <c:v>4.2809930999999999</c:v>
                </c:pt>
                <c:pt idx="5269">
                  <c:v>4.2818056999999996</c:v>
                </c:pt>
                <c:pt idx="5270">
                  <c:v>4.2826183999999996</c:v>
                </c:pt>
                <c:pt idx="5271">
                  <c:v>4.2834310000000002</c:v>
                </c:pt>
                <c:pt idx="5272">
                  <c:v>4.2842435999999999</c:v>
                </c:pt>
                <c:pt idx="5273">
                  <c:v>4.2850562999999999</c:v>
                </c:pt>
                <c:pt idx="5274">
                  <c:v>4.2858688999999996</c:v>
                </c:pt>
                <c:pt idx="5275">
                  <c:v>4.2866815999999996</c:v>
                </c:pt>
                <c:pt idx="5276">
                  <c:v>4.2874942000000003</c:v>
                </c:pt>
                <c:pt idx="5277">
                  <c:v>4.2883068</c:v>
                </c:pt>
                <c:pt idx="5278">
                  <c:v>4.2891195</c:v>
                </c:pt>
                <c:pt idx="5279">
                  <c:v>4.2899320999999997</c:v>
                </c:pt>
                <c:pt idx="5280">
                  <c:v>4.2907447999999997</c:v>
                </c:pt>
                <c:pt idx="5281">
                  <c:v>4.2915574000000003</c:v>
                </c:pt>
                <c:pt idx="5282">
                  <c:v>4.29237</c:v>
                </c:pt>
                <c:pt idx="5283">
                  <c:v>4.2931827</c:v>
                </c:pt>
                <c:pt idx="5284">
                  <c:v>4.2939952999999997</c:v>
                </c:pt>
                <c:pt idx="5285">
                  <c:v>4.2948079999999997</c:v>
                </c:pt>
                <c:pt idx="5286">
                  <c:v>4.2956206000000003</c:v>
                </c:pt>
                <c:pt idx="5287">
                  <c:v>4.2964333000000003</c:v>
                </c:pt>
                <c:pt idx="5288">
                  <c:v>4.2972459000000001</c:v>
                </c:pt>
                <c:pt idx="5289">
                  <c:v>4.2980584999999998</c:v>
                </c:pt>
                <c:pt idx="5290">
                  <c:v>4.2988711999999998</c:v>
                </c:pt>
                <c:pt idx="5291">
                  <c:v>4.2996838000000004</c:v>
                </c:pt>
                <c:pt idx="5292">
                  <c:v>4.3004965000000004</c:v>
                </c:pt>
                <c:pt idx="5293">
                  <c:v>4.3013091000000001</c:v>
                </c:pt>
                <c:pt idx="5294">
                  <c:v>4.3021216999999998</c:v>
                </c:pt>
                <c:pt idx="5295">
                  <c:v>4.3029343999999998</c:v>
                </c:pt>
                <c:pt idx="5296">
                  <c:v>4.3037470000000004</c:v>
                </c:pt>
                <c:pt idx="5297">
                  <c:v>4.3045597000000004</c:v>
                </c:pt>
                <c:pt idx="5298">
                  <c:v>4.3053723000000002</c:v>
                </c:pt>
                <c:pt idx="5299">
                  <c:v>4.3061848999999999</c:v>
                </c:pt>
                <c:pt idx="5300">
                  <c:v>4.3069975999999999</c:v>
                </c:pt>
                <c:pt idx="5301">
                  <c:v>4.3078101999999996</c:v>
                </c:pt>
                <c:pt idx="5302">
                  <c:v>4.3086228999999996</c:v>
                </c:pt>
                <c:pt idx="5303">
                  <c:v>4.3094355000000002</c:v>
                </c:pt>
                <c:pt idx="5304">
                  <c:v>4.3102480999999999</c:v>
                </c:pt>
                <c:pt idx="5305">
                  <c:v>4.3110607999999999</c:v>
                </c:pt>
                <c:pt idx="5306">
                  <c:v>4.3118733999999996</c:v>
                </c:pt>
                <c:pt idx="5307">
                  <c:v>4.3126860999999996</c:v>
                </c:pt>
                <c:pt idx="5308">
                  <c:v>4.3134987000000002</c:v>
                </c:pt>
                <c:pt idx="5309">
                  <c:v>4.3143114000000002</c:v>
                </c:pt>
                <c:pt idx="5310">
                  <c:v>4.315124</c:v>
                </c:pt>
                <c:pt idx="5311">
                  <c:v>4.3159365999999997</c:v>
                </c:pt>
                <c:pt idx="5312">
                  <c:v>4.3167492999999997</c:v>
                </c:pt>
                <c:pt idx="5313">
                  <c:v>4.3175619000000003</c:v>
                </c:pt>
                <c:pt idx="5314">
                  <c:v>4.3183746000000003</c:v>
                </c:pt>
                <c:pt idx="5315">
                  <c:v>4.3191872</c:v>
                </c:pt>
                <c:pt idx="5316">
                  <c:v>4.3199997999999997</c:v>
                </c:pt>
                <c:pt idx="5317">
                  <c:v>4.3208124999999997</c:v>
                </c:pt>
                <c:pt idx="5318">
                  <c:v>4.3216251000000003</c:v>
                </c:pt>
                <c:pt idx="5319">
                  <c:v>4.3224378000000003</c:v>
                </c:pt>
                <c:pt idx="5320">
                  <c:v>4.3232504</c:v>
                </c:pt>
                <c:pt idx="5321">
                  <c:v>4.3240629999999998</c:v>
                </c:pt>
                <c:pt idx="5322">
                  <c:v>4.3248756999999998</c:v>
                </c:pt>
                <c:pt idx="5323">
                  <c:v>4.3256883000000004</c:v>
                </c:pt>
                <c:pt idx="5324">
                  <c:v>4.3265010000000004</c:v>
                </c:pt>
                <c:pt idx="5325">
                  <c:v>4.3273136000000001</c:v>
                </c:pt>
                <c:pt idx="5326">
                  <c:v>4.3281263000000001</c:v>
                </c:pt>
                <c:pt idx="5327">
                  <c:v>4.3289388999999998</c:v>
                </c:pt>
                <c:pt idx="5328">
                  <c:v>4.3297515000000004</c:v>
                </c:pt>
                <c:pt idx="5329">
                  <c:v>4.3305642000000004</c:v>
                </c:pt>
                <c:pt idx="5330">
                  <c:v>4.3313768000000001</c:v>
                </c:pt>
                <c:pt idx="5331">
                  <c:v>4.3321895000000001</c:v>
                </c:pt>
                <c:pt idx="5332">
                  <c:v>4.3330020999999999</c:v>
                </c:pt>
                <c:pt idx="5333">
                  <c:v>4.3338146999999996</c:v>
                </c:pt>
                <c:pt idx="5334">
                  <c:v>4.3346273999999996</c:v>
                </c:pt>
                <c:pt idx="5335">
                  <c:v>4.3354400000000002</c:v>
                </c:pt>
                <c:pt idx="5336">
                  <c:v>4.3362527000000002</c:v>
                </c:pt>
                <c:pt idx="5337">
                  <c:v>4.3370652999999999</c:v>
                </c:pt>
                <c:pt idx="5338">
                  <c:v>4.3378778999999996</c:v>
                </c:pt>
                <c:pt idx="5339">
                  <c:v>4.3386905999999996</c:v>
                </c:pt>
                <c:pt idx="5340">
                  <c:v>4.3395032000000002</c:v>
                </c:pt>
                <c:pt idx="5341">
                  <c:v>4.3403159000000002</c:v>
                </c:pt>
                <c:pt idx="5342">
                  <c:v>4.3411284999999999</c:v>
                </c:pt>
                <c:pt idx="5343">
                  <c:v>4.3419411999999999</c:v>
                </c:pt>
                <c:pt idx="5344">
                  <c:v>4.3427537999999997</c:v>
                </c:pt>
                <c:pt idx="5345">
                  <c:v>4.3435664000000003</c:v>
                </c:pt>
                <c:pt idx="5346">
                  <c:v>4.3443791000000003</c:v>
                </c:pt>
                <c:pt idx="5347">
                  <c:v>4.3451917</c:v>
                </c:pt>
                <c:pt idx="5348">
                  <c:v>4.3460044</c:v>
                </c:pt>
                <c:pt idx="5349">
                  <c:v>4.3468169999999997</c:v>
                </c:pt>
                <c:pt idx="5350">
                  <c:v>4.3476296000000003</c:v>
                </c:pt>
                <c:pt idx="5351">
                  <c:v>4.3484423000000003</c:v>
                </c:pt>
                <c:pt idx="5352">
                  <c:v>4.3492549</c:v>
                </c:pt>
                <c:pt idx="5353">
                  <c:v>4.3500676</c:v>
                </c:pt>
                <c:pt idx="5354">
                  <c:v>4.3508801999999998</c:v>
                </c:pt>
                <c:pt idx="5355">
                  <c:v>4.3516928000000004</c:v>
                </c:pt>
                <c:pt idx="5356">
                  <c:v>4.3525055000000004</c:v>
                </c:pt>
                <c:pt idx="5357">
                  <c:v>4.3533181000000001</c:v>
                </c:pt>
                <c:pt idx="5358">
                  <c:v>4.3541308000000001</c:v>
                </c:pt>
                <c:pt idx="5359">
                  <c:v>4.3549433999999998</c:v>
                </c:pt>
                <c:pt idx="5360">
                  <c:v>4.3557560000000004</c:v>
                </c:pt>
                <c:pt idx="5361">
                  <c:v>4.3565687000000004</c:v>
                </c:pt>
                <c:pt idx="5362">
                  <c:v>4.3573813000000001</c:v>
                </c:pt>
                <c:pt idx="5363">
                  <c:v>4.3581940000000001</c:v>
                </c:pt>
                <c:pt idx="5364">
                  <c:v>4.3590065999999998</c:v>
                </c:pt>
                <c:pt idx="5365">
                  <c:v>4.3598192999999998</c:v>
                </c:pt>
                <c:pt idx="5366">
                  <c:v>4.3606318999999996</c:v>
                </c:pt>
                <c:pt idx="5367">
                  <c:v>4.3614445000000002</c:v>
                </c:pt>
                <c:pt idx="5368">
                  <c:v>4.3622572000000002</c:v>
                </c:pt>
                <c:pt idx="5369">
                  <c:v>4.3630697999999999</c:v>
                </c:pt>
                <c:pt idx="5370">
                  <c:v>4.3638824999999999</c:v>
                </c:pt>
                <c:pt idx="5371">
                  <c:v>4.3646950999999996</c:v>
                </c:pt>
                <c:pt idx="5372">
                  <c:v>4.3655077000000002</c:v>
                </c:pt>
                <c:pt idx="5373">
                  <c:v>4.3663204000000002</c:v>
                </c:pt>
                <c:pt idx="5374">
                  <c:v>4.3671329999999999</c:v>
                </c:pt>
                <c:pt idx="5375">
                  <c:v>4.3679456999999999</c:v>
                </c:pt>
                <c:pt idx="5376">
                  <c:v>4.3687582999999997</c:v>
                </c:pt>
                <c:pt idx="5377">
                  <c:v>4.3695709000000003</c:v>
                </c:pt>
                <c:pt idx="5378">
                  <c:v>4.3703836000000003</c:v>
                </c:pt>
                <c:pt idx="5379">
                  <c:v>4.3711962</c:v>
                </c:pt>
                <c:pt idx="5380">
                  <c:v>4.3720089</c:v>
                </c:pt>
                <c:pt idx="5381">
                  <c:v>4.3728214999999997</c:v>
                </c:pt>
                <c:pt idx="5382">
                  <c:v>4.3736341999999997</c:v>
                </c:pt>
                <c:pt idx="5383">
                  <c:v>4.3744468000000003</c:v>
                </c:pt>
                <c:pt idx="5384">
                  <c:v>4.3752594</c:v>
                </c:pt>
                <c:pt idx="5385">
                  <c:v>4.3760721</c:v>
                </c:pt>
                <c:pt idx="5386">
                  <c:v>4.3768846999999997</c:v>
                </c:pt>
                <c:pt idx="5387">
                  <c:v>4.3776973999999997</c:v>
                </c:pt>
                <c:pt idx="5388">
                  <c:v>4.3785100000000003</c:v>
                </c:pt>
                <c:pt idx="5389">
                  <c:v>4.3793226000000001</c:v>
                </c:pt>
                <c:pt idx="5390">
                  <c:v>4.3801353000000001</c:v>
                </c:pt>
                <c:pt idx="5391">
                  <c:v>4.3809478999999998</c:v>
                </c:pt>
                <c:pt idx="5392">
                  <c:v>4.3817605999999998</c:v>
                </c:pt>
                <c:pt idx="5393">
                  <c:v>4.3825732000000004</c:v>
                </c:pt>
                <c:pt idx="5394">
                  <c:v>4.3833858000000001</c:v>
                </c:pt>
                <c:pt idx="5395">
                  <c:v>4.3841985000000001</c:v>
                </c:pt>
                <c:pt idx="5396">
                  <c:v>4.3850110999999998</c:v>
                </c:pt>
                <c:pt idx="5397">
                  <c:v>4.3858237999999998</c:v>
                </c:pt>
                <c:pt idx="5398">
                  <c:v>4.3866364000000004</c:v>
                </c:pt>
                <c:pt idx="5399">
                  <c:v>4.3874490000000002</c:v>
                </c:pt>
                <c:pt idx="5400">
                  <c:v>4.3882617000000002</c:v>
                </c:pt>
                <c:pt idx="5401">
                  <c:v>4.3890742999999999</c:v>
                </c:pt>
                <c:pt idx="5402">
                  <c:v>4.3898869999999999</c:v>
                </c:pt>
                <c:pt idx="5403">
                  <c:v>4.3906995999999996</c:v>
                </c:pt>
                <c:pt idx="5404">
                  <c:v>4.3915122999999996</c:v>
                </c:pt>
                <c:pt idx="5405">
                  <c:v>4.3923249000000002</c:v>
                </c:pt>
                <c:pt idx="5406">
                  <c:v>4.3931374999999999</c:v>
                </c:pt>
                <c:pt idx="5407">
                  <c:v>4.3939501999999999</c:v>
                </c:pt>
                <c:pt idx="5408">
                  <c:v>4.3947627999999996</c:v>
                </c:pt>
                <c:pt idx="5409">
                  <c:v>4.3955754999999996</c:v>
                </c:pt>
                <c:pt idx="5410">
                  <c:v>4.3963881000000002</c:v>
                </c:pt>
                <c:pt idx="5411">
                  <c:v>4.3972007</c:v>
                </c:pt>
                <c:pt idx="5412">
                  <c:v>4.3980134</c:v>
                </c:pt>
                <c:pt idx="5413">
                  <c:v>4.3988259999999997</c:v>
                </c:pt>
                <c:pt idx="5414">
                  <c:v>4.3996386999999997</c:v>
                </c:pt>
                <c:pt idx="5415">
                  <c:v>4.4004513000000003</c:v>
                </c:pt>
                <c:pt idx="5416">
                  <c:v>4.4012639</c:v>
                </c:pt>
                <c:pt idx="5417">
                  <c:v>4.4020766</c:v>
                </c:pt>
                <c:pt idx="5418">
                  <c:v>4.4028891999999997</c:v>
                </c:pt>
                <c:pt idx="5419">
                  <c:v>4.4037018999999997</c:v>
                </c:pt>
                <c:pt idx="5420">
                  <c:v>4.4045145000000003</c:v>
                </c:pt>
                <c:pt idx="5421">
                  <c:v>4.4053272000000003</c:v>
                </c:pt>
                <c:pt idx="5422">
                  <c:v>4.4061398000000001</c:v>
                </c:pt>
                <c:pt idx="5423">
                  <c:v>4.4069523999999998</c:v>
                </c:pt>
                <c:pt idx="5424">
                  <c:v>4.4077650999999998</c:v>
                </c:pt>
                <c:pt idx="5425">
                  <c:v>4.4085777000000004</c:v>
                </c:pt>
                <c:pt idx="5426">
                  <c:v>4.4093904000000004</c:v>
                </c:pt>
                <c:pt idx="5427">
                  <c:v>4.4102030000000001</c:v>
                </c:pt>
                <c:pt idx="5428">
                  <c:v>4.4110155999999998</c:v>
                </c:pt>
                <c:pt idx="5429">
                  <c:v>4.4118282999999998</c:v>
                </c:pt>
                <c:pt idx="5430">
                  <c:v>4.4126409000000004</c:v>
                </c:pt>
                <c:pt idx="5431">
                  <c:v>4.4134536000000004</c:v>
                </c:pt>
                <c:pt idx="5432">
                  <c:v>4.4142662000000001</c:v>
                </c:pt>
                <c:pt idx="5433">
                  <c:v>4.4150787999999999</c:v>
                </c:pt>
                <c:pt idx="5434">
                  <c:v>4.4158914999999999</c:v>
                </c:pt>
                <c:pt idx="5435">
                  <c:v>4.4167040999999996</c:v>
                </c:pt>
                <c:pt idx="5436">
                  <c:v>4.4175167999999996</c:v>
                </c:pt>
                <c:pt idx="5437">
                  <c:v>4.4183294000000002</c:v>
                </c:pt>
                <c:pt idx="5438">
                  <c:v>4.4191421000000002</c:v>
                </c:pt>
                <c:pt idx="5439">
                  <c:v>4.4199546999999999</c:v>
                </c:pt>
                <c:pt idx="5440">
                  <c:v>4.4207672999999996</c:v>
                </c:pt>
                <c:pt idx="5441">
                  <c:v>4.4215799999999996</c:v>
                </c:pt>
                <c:pt idx="5442">
                  <c:v>4.4223926000000002</c:v>
                </c:pt>
                <c:pt idx="5443">
                  <c:v>4.4232053000000002</c:v>
                </c:pt>
                <c:pt idx="5444">
                  <c:v>4.4240178999999999</c:v>
                </c:pt>
                <c:pt idx="5445">
                  <c:v>4.4248304999999997</c:v>
                </c:pt>
                <c:pt idx="5446">
                  <c:v>4.4256431999999997</c:v>
                </c:pt>
                <c:pt idx="5447">
                  <c:v>4.4264558000000003</c:v>
                </c:pt>
                <c:pt idx="5448">
                  <c:v>4.4272685000000003</c:v>
                </c:pt>
                <c:pt idx="5449">
                  <c:v>4.4280811</c:v>
                </c:pt>
                <c:pt idx="5450">
                  <c:v>4.4288936999999997</c:v>
                </c:pt>
                <c:pt idx="5451">
                  <c:v>4.4297063999999997</c:v>
                </c:pt>
                <c:pt idx="5452">
                  <c:v>4.4305190000000003</c:v>
                </c:pt>
                <c:pt idx="5453">
                  <c:v>4.4313317000000003</c:v>
                </c:pt>
                <c:pt idx="5454">
                  <c:v>4.4321443</c:v>
                </c:pt>
                <c:pt idx="5455">
                  <c:v>4.4329568999999998</c:v>
                </c:pt>
                <c:pt idx="5456">
                  <c:v>4.4337695999999998</c:v>
                </c:pt>
                <c:pt idx="5457">
                  <c:v>4.4345822000000004</c:v>
                </c:pt>
                <c:pt idx="5458">
                  <c:v>4.4353949000000004</c:v>
                </c:pt>
                <c:pt idx="5459">
                  <c:v>4.4362075000000001</c:v>
                </c:pt>
                <c:pt idx="5460">
                  <c:v>4.4370202000000001</c:v>
                </c:pt>
                <c:pt idx="5461">
                  <c:v>4.4378327999999998</c:v>
                </c:pt>
                <c:pt idx="5462">
                  <c:v>4.4386454000000004</c:v>
                </c:pt>
                <c:pt idx="5463">
                  <c:v>4.4394581000000004</c:v>
                </c:pt>
                <c:pt idx="5464">
                  <c:v>4.4402707000000001</c:v>
                </c:pt>
                <c:pt idx="5465">
                  <c:v>4.4410834000000001</c:v>
                </c:pt>
                <c:pt idx="5466">
                  <c:v>4.4418959999999998</c:v>
                </c:pt>
                <c:pt idx="5467">
                  <c:v>4.4427085999999996</c:v>
                </c:pt>
                <c:pt idx="5468">
                  <c:v>4.4435212999999996</c:v>
                </c:pt>
                <c:pt idx="5469">
                  <c:v>4.4443339000000002</c:v>
                </c:pt>
                <c:pt idx="5470">
                  <c:v>4.4451466000000002</c:v>
                </c:pt>
                <c:pt idx="5471">
                  <c:v>4.4459591999999999</c:v>
                </c:pt>
                <c:pt idx="5472">
                  <c:v>4.4467717999999996</c:v>
                </c:pt>
                <c:pt idx="5473">
                  <c:v>4.4475844999999996</c:v>
                </c:pt>
                <c:pt idx="5474">
                  <c:v>4.4483971000000002</c:v>
                </c:pt>
                <c:pt idx="5475">
                  <c:v>4.4492098000000002</c:v>
                </c:pt>
                <c:pt idx="5476">
                  <c:v>4.4500223999999999</c:v>
                </c:pt>
                <c:pt idx="5477">
                  <c:v>4.4508350999999999</c:v>
                </c:pt>
                <c:pt idx="5478">
                  <c:v>4.4516476999999997</c:v>
                </c:pt>
                <c:pt idx="5479">
                  <c:v>4.4524603000000003</c:v>
                </c:pt>
                <c:pt idx="5480">
                  <c:v>4.4532730000000003</c:v>
                </c:pt>
                <c:pt idx="5481">
                  <c:v>4.4540856</c:v>
                </c:pt>
                <c:pt idx="5482">
                  <c:v>4.4548983</c:v>
                </c:pt>
                <c:pt idx="5483">
                  <c:v>4.4557108999999997</c:v>
                </c:pt>
                <c:pt idx="5484">
                  <c:v>4.4565235000000003</c:v>
                </c:pt>
                <c:pt idx="5485">
                  <c:v>4.4573362000000003</c:v>
                </c:pt>
                <c:pt idx="5486">
                  <c:v>4.4581488</c:v>
                </c:pt>
                <c:pt idx="5487">
                  <c:v>4.4589615</c:v>
                </c:pt>
                <c:pt idx="5488">
                  <c:v>4.4597740999999997</c:v>
                </c:pt>
                <c:pt idx="5489">
                  <c:v>4.4605867000000003</c:v>
                </c:pt>
                <c:pt idx="5490">
                  <c:v>4.4613994000000003</c:v>
                </c:pt>
                <c:pt idx="5491">
                  <c:v>4.4622120000000001</c:v>
                </c:pt>
                <c:pt idx="5492">
                  <c:v>4.4630247000000001</c:v>
                </c:pt>
                <c:pt idx="5493">
                  <c:v>4.4638372999999998</c:v>
                </c:pt>
                <c:pt idx="5494">
                  <c:v>4.4646499000000004</c:v>
                </c:pt>
                <c:pt idx="5495">
                  <c:v>4.4654626000000004</c:v>
                </c:pt>
                <c:pt idx="5496">
                  <c:v>4.4662752000000001</c:v>
                </c:pt>
                <c:pt idx="5497">
                  <c:v>4.4670879000000001</c:v>
                </c:pt>
                <c:pt idx="5498">
                  <c:v>4.4679004999999998</c:v>
                </c:pt>
                <c:pt idx="5499">
                  <c:v>4.4687131999999998</c:v>
                </c:pt>
                <c:pt idx="5500">
                  <c:v>4.4695258000000004</c:v>
                </c:pt>
                <c:pt idx="5501">
                  <c:v>4.4703384000000002</c:v>
                </c:pt>
                <c:pt idx="5502">
                  <c:v>4.4711511000000002</c:v>
                </c:pt>
                <c:pt idx="5503">
                  <c:v>4.4719636999999999</c:v>
                </c:pt>
                <c:pt idx="5504">
                  <c:v>4.4727763999999999</c:v>
                </c:pt>
                <c:pt idx="5505">
                  <c:v>4.4735889999999996</c:v>
                </c:pt>
                <c:pt idx="5506">
                  <c:v>4.4744016000000002</c:v>
                </c:pt>
                <c:pt idx="5507">
                  <c:v>4.4752143000000002</c:v>
                </c:pt>
                <c:pt idx="5508">
                  <c:v>4.4760268999999999</c:v>
                </c:pt>
                <c:pt idx="5509">
                  <c:v>4.4768395999999999</c:v>
                </c:pt>
                <c:pt idx="5510">
                  <c:v>4.4776521999999996</c:v>
                </c:pt>
                <c:pt idx="5511">
                  <c:v>4.4784648000000002</c:v>
                </c:pt>
                <c:pt idx="5512">
                  <c:v>4.4792775000000002</c:v>
                </c:pt>
                <c:pt idx="5513">
                  <c:v>4.4800901</c:v>
                </c:pt>
                <c:pt idx="5514">
                  <c:v>4.4809028</c:v>
                </c:pt>
                <c:pt idx="5515">
                  <c:v>4.4817153999999997</c:v>
                </c:pt>
                <c:pt idx="5516">
                  <c:v>4.4825280999999997</c:v>
                </c:pt>
                <c:pt idx="5517">
                  <c:v>4.4833407000000003</c:v>
                </c:pt>
                <c:pt idx="5518">
                  <c:v>4.4841533</c:v>
                </c:pt>
                <c:pt idx="5519">
                  <c:v>4.484966</c:v>
                </c:pt>
                <c:pt idx="5520">
                  <c:v>4.4857785999999997</c:v>
                </c:pt>
                <c:pt idx="5521">
                  <c:v>4.4865912999999997</c:v>
                </c:pt>
                <c:pt idx="5522">
                  <c:v>4.4874039000000003</c:v>
                </c:pt>
                <c:pt idx="5523">
                  <c:v>4.4882165000000001</c:v>
                </c:pt>
                <c:pt idx="5524">
                  <c:v>4.4890292000000001</c:v>
                </c:pt>
                <c:pt idx="5525">
                  <c:v>4.4898417999999998</c:v>
                </c:pt>
                <c:pt idx="5526">
                  <c:v>4.4906544999999998</c:v>
                </c:pt>
                <c:pt idx="5527">
                  <c:v>4.4914671000000004</c:v>
                </c:pt>
                <c:pt idx="5528">
                  <c:v>4.4922797000000001</c:v>
                </c:pt>
                <c:pt idx="5529">
                  <c:v>4.4930924000000001</c:v>
                </c:pt>
                <c:pt idx="5530">
                  <c:v>4.4939049999999998</c:v>
                </c:pt>
                <c:pt idx="5531">
                  <c:v>4.4947176999999998</c:v>
                </c:pt>
                <c:pt idx="5532">
                  <c:v>4.4955303000000004</c:v>
                </c:pt>
                <c:pt idx="5533">
                  <c:v>4.4963430000000004</c:v>
                </c:pt>
                <c:pt idx="5534">
                  <c:v>4.4971556000000001</c:v>
                </c:pt>
                <c:pt idx="5535">
                  <c:v>4.4979681999999999</c:v>
                </c:pt>
                <c:pt idx="5536">
                  <c:v>4.4987808999999999</c:v>
                </c:pt>
                <c:pt idx="5537">
                  <c:v>4.4995934999999996</c:v>
                </c:pt>
                <c:pt idx="5538">
                  <c:v>4.5004061999999996</c:v>
                </c:pt>
                <c:pt idx="5539">
                  <c:v>4.5012188000000002</c:v>
                </c:pt>
                <c:pt idx="5540">
                  <c:v>4.5020313999999999</c:v>
                </c:pt>
                <c:pt idx="5541">
                  <c:v>4.5028440999999999</c:v>
                </c:pt>
                <c:pt idx="5542">
                  <c:v>4.5036566999999996</c:v>
                </c:pt>
                <c:pt idx="5543">
                  <c:v>4.5044693999999996</c:v>
                </c:pt>
                <c:pt idx="5544">
                  <c:v>4.5052820000000002</c:v>
                </c:pt>
                <c:pt idx="5545">
                  <c:v>4.5060946</c:v>
                </c:pt>
                <c:pt idx="5546">
                  <c:v>4.5069072999999999</c:v>
                </c:pt>
                <c:pt idx="5547">
                  <c:v>4.5077198999999997</c:v>
                </c:pt>
                <c:pt idx="5548">
                  <c:v>4.5085325999999997</c:v>
                </c:pt>
                <c:pt idx="5549">
                  <c:v>4.5093452000000003</c:v>
                </c:pt>
                <c:pt idx="5550">
                  <c:v>4.5101578</c:v>
                </c:pt>
                <c:pt idx="5551">
                  <c:v>4.5109705</c:v>
                </c:pt>
                <c:pt idx="5552">
                  <c:v>4.5117830999999997</c:v>
                </c:pt>
                <c:pt idx="5553">
                  <c:v>4.5125957999999997</c:v>
                </c:pt>
                <c:pt idx="5554">
                  <c:v>4.5134084000000003</c:v>
                </c:pt>
                <c:pt idx="5555">
                  <c:v>4.5142211000000003</c:v>
                </c:pt>
                <c:pt idx="5556">
                  <c:v>4.5150337</c:v>
                </c:pt>
                <c:pt idx="5557">
                  <c:v>4.5158462999999998</c:v>
                </c:pt>
                <c:pt idx="5558">
                  <c:v>4.5166589999999998</c:v>
                </c:pt>
                <c:pt idx="5559">
                  <c:v>4.5174716000000004</c:v>
                </c:pt>
                <c:pt idx="5560">
                  <c:v>4.5182843000000004</c:v>
                </c:pt>
                <c:pt idx="5561">
                  <c:v>4.5190969000000001</c:v>
                </c:pt>
                <c:pt idx="5562">
                  <c:v>4.5199094999999998</c:v>
                </c:pt>
                <c:pt idx="5563">
                  <c:v>4.5207221999999998</c:v>
                </c:pt>
                <c:pt idx="5564">
                  <c:v>4.5215348000000004</c:v>
                </c:pt>
                <c:pt idx="5565">
                  <c:v>4.5223475000000004</c:v>
                </c:pt>
                <c:pt idx="5566">
                  <c:v>4.5231601000000001</c:v>
                </c:pt>
                <c:pt idx="5567">
                  <c:v>4.5239726999999998</c:v>
                </c:pt>
                <c:pt idx="5568">
                  <c:v>4.5247853999999998</c:v>
                </c:pt>
                <c:pt idx="5569">
                  <c:v>4.5255979999999996</c:v>
                </c:pt>
                <c:pt idx="5570">
                  <c:v>4.5264106999999996</c:v>
                </c:pt>
                <c:pt idx="5571">
                  <c:v>4.5272233000000002</c:v>
                </c:pt>
                <c:pt idx="5572">
                  <c:v>4.5280360000000002</c:v>
                </c:pt>
                <c:pt idx="5573">
                  <c:v>4.5288485999999999</c:v>
                </c:pt>
                <c:pt idx="5574">
                  <c:v>4.5296611999999996</c:v>
                </c:pt>
                <c:pt idx="5575">
                  <c:v>4.5304738999999996</c:v>
                </c:pt>
                <c:pt idx="5576">
                  <c:v>4.5312865000000002</c:v>
                </c:pt>
                <c:pt idx="5577">
                  <c:v>4.5320992000000002</c:v>
                </c:pt>
                <c:pt idx="5578">
                  <c:v>4.5329117999999999</c:v>
                </c:pt>
                <c:pt idx="5579">
                  <c:v>4.5337243999999997</c:v>
                </c:pt>
                <c:pt idx="5580">
                  <c:v>4.5345370999999997</c:v>
                </c:pt>
                <c:pt idx="5581">
                  <c:v>4.5353497000000003</c:v>
                </c:pt>
                <c:pt idx="5582">
                  <c:v>4.5361624000000003</c:v>
                </c:pt>
                <c:pt idx="5583">
                  <c:v>4.536975</c:v>
                </c:pt>
                <c:pt idx="5584">
                  <c:v>4.5377875999999997</c:v>
                </c:pt>
                <c:pt idx="5585">
                  <c:v>4.5386002999999997</c:v>
                </c:pt>
                <c:pt idx="5586">
                  <c:v>4.5394129000000003</c:v>
                </c:pt>
                <c:pt idx="5587">
                  <c:v>4.5402256000000003</c:v>
                </c:pt>
                <c:pt idx="5588">
                  <c:v>4.5410382</c:v>
                </c:pt>
                <c:pt idx="5589">
                  <c:v>4.5418507999999997</c:v>
                </c:pt>
                <c:pt idx="5590">
                  <c:v>4.5426634999999997</c:v>
                </c:pt>
                <c:pt idx="5591">
                  <c:v>4.5434761000000004</c:v>
                </c:pt>
                <c:pt idx="5592">
                  <c:v>4.5442888000000004</c:v>
                </c:pt>
                <c:pt idx="5593">
                  <c:v>4.5451014000000001</c:v>
                </c:pt>
                <c:pt idx="5594">
                  <c:v>4.5459141000000001</c:v>
                </c:pt>
                <c:pt idx="5595">
                  <c:v>4.5467266999999998</c:v>
                </c:pt>
                <c:pt idx="5596">
                  <c:v>4.5475393000000004</c:v>
                </c:pt>
                <c:pt idx="5597">
                  <c:v>4.5483520000000004</c:v>
                </c:pt>
                <c:pt idx="5598">
                  <c:v>4.5491646000000001</c:v>
                </c:pt>
                <c:pt idx="5599">
                  <c:v>4.5499773000000001</c:v>
                </c:pt>
                <c:pt idx="5600">
                  <c:v>4.5507898999999998</c:v>
                </c:pt>
                <c:pt idx="5601">
                  <c:v>4.5516025000000004</c:v>
                </c:pt>
                <c:pt idx="5602">
                  <c:v>4.5524152000000004</c:v>
                </c:pt>
                <c:pt idx="5603">
                  <c:v>4.5532278000000002</c:v>
                </c:pt>
                <c:pt idx="5604">
                  <c:v>4.5540405000000002</c:v>
                </c:pt>
                <c:pt idx="5605">
                  <c:v>4.5548530999999999</c:v>
                </c:pt>
                <c:pt idx="5606">
                  <c:v>4.5556656999999996</c:v>
                </c:pt>
                <c:pt idx="5607">
                  <c:v>4.5564783999999996</c:v>
                </c:pt>
                <c:pt idx="5608">
                  <c:v>4.5572910000000002</c:v>
                </c:pt>
                <c:pt idx="5609">
                  <c:v>4.5581037000000002</c:v>
                </c:pt>
                <c:pt idx="5610">
                  <c:v>4.5589162999999999</c:v>
                </c:pt>
                <c:pt idx="5611">
                  <c:v>4.5597289999999999</c:v>
                </c:pt>
                <c:pt idx="5612">
                  <c:v>4.5605415999999996</c:v>
                </c:pt>
                <c:pt idx="5613">
                  <c:v>4.5613542000000002</c:v>
                </c:pt>
                <c:pt idx="5614">
                  <c:v>4.5621669000000002</c:v>
                </c:pt>
                <c:pt idx="5615">
                  <c:v>4.5629795</c:v>
                </c:pt>
                <c:pt idx="5616">
                  <c:v>4.5637922</c:v>
                </c:pt>
                <c:pt idx="5617">
                  <c:v>4.5646047999999997</c:v>
                </c:pt>
                <c:pt idx="5618">
                  <c:v>4.5654174000000003</c:v>
                </c:pt>
                <c:pt idx="5619">
                  <c:v>4.5662301000000003</c:v>
                </c:pt>
                <c:pt idx="5620">
                  <c:v>4.5670427</c:v>
                </c:pt>
                <c:pt idx="5621">
                  <c:v>4.5678554</c:v>
                </c:pt>
                <c:pt idx="5622">
                  <c:v>4.5686679999999997</c:v>
                </c:pt>
                <c:pt idx="5623">
                  <c:v>4.5694806000000003</c:v>
                </c:pt>
                <c:pt idx="5624">
                  <c:v>4.5702933000000003</c:v>
                </c:pt>
                <c:pt idx="5625">
                  <c:v>4.5711059000000001</c:v>
                </c:pt>
                <c:pt idx="5626">
                  <c:v>4.5719186000000001</c:v>
                </c:pt>
                <c:pt idx="5627">
                  <c:v>4.5727311999999998</c:v>
                </c:pt>
                <c:pt idx="5628">
                  <c:v>4.5735438999999998</c:v>
                </c:pt>
                <c:pt idx="5629">
                  <c:v>4.5743565000000004</c:v>
                </c:pt>
                <c:pt idx="5630">
                  <c:v>4.5751691000000001</c:v>
                </c:pt>
                <c:pt idx="5631">
                  <c:v>4.5759818000000001</c:v>
                </c:pt>
                <c:pt idx="5632">
                  <c:v>4.5767943999999998</c:v>
                </c:pt>
                <c:pt idx="5633">
                  <c:v>4.5776070999999998</c:v>
                </c:pt>
                <c:pt idx="5634">
                  <c:v>4.5784197000000004</c:v>
                </c:pt>
                <c:pt idx="5635">
                  <c:v>4.5792323000000001</c:v>
                </c:pt>
                <c:pt idx="5636">
                  <c:v>4.5800450000000001</c:v>
                </c:pt>
                <c:pt idx="5637">
                  <c:v>4.5808575999999999</c:v>
                </c:pt>
                <c:pt idx="5638">
                  <c:v>4.5816702999999999</c:v>
                </c:pt>
                <c:pt idx="5639">
                  <c:v>4.5824828999999996</c:v>
                </c:pt>
                <c:pt idx="5640">
                  <c:v>4.5832955000000002</c:v>
                </c:pt>
                <c:pt idx="5641">
                  <c:v>4.5841082000000002</c:v>
                </c:pt>
                <c:pt idx="5642">
                  <c:v>4.5849207999999999</c:v>
                </c:pt>
                <c:pt idx="5643">
                  <c:v>4.5857334999999999</c:v>
                </c:pt>
                <c:pt idx="5644">
                  <c:v>4.5865460999999996</c:v>
                </c:pt>
                <c:pt idx="5645">
                  <c:v>4.5873587000000002</c:v>
                </c:pt>
                <c:pt idx="5646">
                  <c:v>4.5881714000000002</c:v>
                </c:pt>
                <c:pt idx="5647">
                  <c:v>4.588984</c:v>
                </c:pt>
                <c:pt idx="5648">
                  <c:v>4.5897967</c:v>
                </c:pt>
                <c:pt idx="5649">
                  <c:v>4.5906092999999997</c:v>
                </c:pt>
                <c:pt idx="5650">
                  <c:v>4.5914219999999997</c:v>
                </c:pt>
                <c:pt idx="5651">
                  <c:v>4.5922346000000003</c:v>
                </c:pt>
                <c:pt idx="5652">
                  <c:v>4.5930472</c:v>
                </c:pt>
                <c:pt idx="5653">
                  <c:v>4.5938599</c:v>
                </c:pt>
                <c:pt idx="5654">
                  <c:v>4.5946724999999997</c:v>
                </c:pt>
                <c:pt idx="5655">
                  <c:v>4.5954851999999997</c:v>
                </c:pt>
                <c:pt idx="5656">
                  <c:v>4.5962978000000003</c:v>
                </c:pt>
                <c:pt idx="5657">
                  <c:v>4.5971104</c:v>
                </c:pt>
                <c:pt idx="5658">
                  <c:v>4.5979231</c:v>
                </c:pt>
                <c:pt idx="5659">
                  <c:v>4.5987356999999998</c:v>
                </c:pt>
                <c:pt idx="5660">
                  <c:v>4.5995483999999998</c:v>
                </c:pt>
                <c:pt idx="5661">
                  <c:v>4.6003610000000004</c:v>
                </c:pt>
                <c:pt idx="5662">
                  <c:v>4.6011736000000001</c:v>
                </c:pt>
                <c:pt idx="5663">
                  <c:v>4.6019863000000001</c:v>
                </c:pt>
                <c:pt idx="5664">
                  <c:v>4.6027988999999998</c:v>
                </c:pt>
                <c:pt idx="5665">
                  <c:v>4.6036115999999998</c:v>
                </c:pt>
                <c:pt idx="5666">
                  <c:v>4.6044242000000004</c:v>
                </c:pt>
                <c:pt idx="5667">
                  <c:v>4.6052369000000004</c:v>
                </c:pt>
                <c:pt idx="5668">
                  <c:v>4.6060495000000001</c:v>
                </c:pt>
                <c:pt idx="5669">
                  <c:v>4.6068620999999998</c:v>
                </c:pt>
                <c:pt idx="5670">
                  <c:v>4.6076747999999998</c:v>
                </c:pt>
                <c:pt idx="5671">
                  <c:v>4.6084873999999996</c:v>
                </c:pt>
                <c:pt idx="5672">
                  <c:v>4.6093000999999996</c:v>
                </c:pt>
                <c:pt idx="5673">
                  <c:v>4.6101127000000002</c:v>
                </c:pt>
                <c:pt idx="5674">
                  <c:v>4.6109252999999999</c:v>
                </c:pt>
                <c:pt idx="5675">
                  <c:v>4.6117379999999999</c:v>
                </c:pt>
                <c:pt idx="5676">
                  <c:v>4.6125505999999996</c:v>
                </c:pt>
                <c:pt idx="5677">
                  <c:v>4.6133632999999996</c:v>
                </c:pt>
                <c:pt idx="5678">
                  <c:v>4.6141759000000002</c:v>
                </c:pt>
                <c:pt idx="5679">
                  <c:v>4.6149884999999999</c:v>
                </c:pt>
                <c:pt idx="5680">
                  <c:v>4.6158011999999999</c:v>
                </c:pt>
                <c:pt idx="5681">
                  <c:v>4.6166137999999997</c:v>
                </c:pt>
                <c:pt idx="5682">
                  <c:v>4.6174264999999997</c:v>
                </c:pt>
                <c:pt idx="5683">
                  <c:v>4.6182391000000003</c:v>
                </c:pt>
                <c:pt idx="5684">
                  <c:v>4.6190517</c:v>
                </c:pt>
                <c:pt idx="5685">
                  <c:v>4.6198644</c:v>
                </c:pt>
                <c:pt idx="5686">
                  <c:v>4.6206769999999997</c:v>
                </c:pt>
                <c:pt idx="5687">
                  <c:v>4.6214896999999997</c:v>
                </c:pt>
                <c:pt idx="5688">
                  <c:v>4.6223023000000003</c:v>
                </c:pt>
                <c:pt idx="5689">
                  <c:v>4.6231150000000003</c:v>
                </c:pt>
                <c:pt idx="5690">
                  <c:v>4.6239276</c:v>
                </c:pt>
                <c:pt idx="5691">
                  <c:v>4.6247401999999997</c:v>
                </c:pt>
                <c:pt idx="5692">
                  <c:v>4.6255528999999997</c:v>
                </c:pt>
                <c:pt idx="5693">
                  <c:v>4.6263655000000004</c:v>
                </c:pt>
                <c:pt idx="5694">
                  <c:v>4.6271782000000004</c:v>
                </c:pt>
                <c:pt idx="5695">
                  <c:v>4.6279908000000001</c:v>
                </c:pt>
                <c:pt idx="5696">
                  <c:v>4.6288033999999998</c:v>
                </c:pt>
                <c:pt idx="5697">
                  <c:v>4.6296160999999998</c:v>
                </c:pt>
                <c:pt idx="5698">
                  <c:v>4.6304287000000004</c:v>
                </c:pt>
                <c:pt idx="5699">
                  <c:v>4.6312414000000004</c:v>
                </c:pt>
                <c:pt idx="5700">
                  <c:v>4.6320540000000001</c:v>
                </c:pt>
                <c:pt idx="5701">
                  <c:v>4.6328665999999998</c:v>
                </c:pt>
                <c:pt idx="5702">
                  <c:v>4.6336792999999998</c:v>
                </c:pt>
                <c:pt idx="5703">
                  <c:v>4.6344919000000004</c:v>
                </c:pt>
                <c:pt idx="5704">
                  <c:v>4.6353046000000004</c:v>
                </c:pt>
                <c:pt idx="5705">
                  <c:v>4.6361172000000002</c:v>
                </c:pt>
                <c:pt idx="5706">
                  <c:v>4.6369299000000002</c:v>
                </c:pt>
                <c:pt idx="5707">
                  <c:v>4.6377424999999999</c:v>
                </c:pt>
                <c:pt idx="5708">
                  <c:v>4.6385550999999996</c:v>
                </c:pt>
                <c:pt idx="5709">
                  <c:v>4.6393677999999996</c:v>
                </c:pt>
                <c:pt idx="5710">
                  <c:v>4.6401804000000002</c:v>
                </c:pt>
                <c:pt idx="5711">
                  <c:v>4.6409931000000002</c:v>
                </c:pt>
                <c:pt idx="5712">
                  <c:v>4.6418056999999999</c:v>
                </c:pt>
                <c:pt idx="5713">
                  <c:v>4.6426182999999996</c:v>
                </c:pt>
                <c:pt idx="5714">
                  <c:v>4.6434309999999996</c:v>
                </c:pt>
                <c:pt idx="5715">
                  <c:v>4.6442436000000002</c:v>
                </c:pt>
                <c:pt idx="5716">
                  <c:v>4.6450563000000002</c:v>
                </c:pt>
                <c:pt idx="5717">
                  <c:v>4.6458689</c:v>
                </c:pt>
                <c:pt idx="5718">
                  <c:v>4.6466814999999997</c:v>
                </c:pt>
                <c:pt idx="5719">
                  <c:v>4.6474941999999997</c:v>
                </c:pt>
                <c:pt idx="5720">
                  <c:v>4.6483068000000003</c:v>
                </c:pt>
                <c:pt idx="5721">
                  <c:v>4.6491195000000003</c:v>
                </c:pt>
                <c:pt idx="5722">
                  <c:v>4.6499321</c:v>
                </c:pt>
                <c:pt idx="5723">
                  <c:v>4.6507448</c:v>
                </c:pt>
                <c:pt idx="5724">
                  <c:v>4.6515573999999997</c:v>
                </c:pt>
                <c:pt idx="5725">
                  <c:v>4.6523700000000003</c:v>
                </c:pt>
                <c:pt idx="5726">
                  <c:v>4.6531827000000003</c:v>
                </c:pt>
                <c:pt idx="5727">
                  <c:v>4.6539953000000001</c:v>
                </c:pt>
                <c:pt idx="5728">
                  <c:v>4.6548080000000001</c:v>
                </c:pt>
                <c:pt idx="5729">
                  <c:v>4.6556205999999998</c:v>
                </c:pt>
                <c:pt idx="5730">
                  <c:v>4.6564332000000004</c:v>
                </c:pt>
                <c:pt idx="5731">
                  <c:v>4.6572459000000004</c:v>
                </c:pt>
                <c:pt idx="5732">
                  <c:v>4.6580585000000001</c:v>
                </c:pt>
                <c:pt idx="5733">
                  <c:v>4.6588712000000001</c:v>
                </c:pt>
                <c:pt idx="5734">
                  <c:v>4.6596837999999998</c:v>
                </c:pt>
                <c:pt idx="5735">
                  <c:v>4.6604964000000004</c:v>
                </c:pt>
                <c:pt idx="5736">
                  <c:v>4.6613091000000004</c:v>
                </c:pt>
                <c:pt idx="5737">
                  <c:v>4.6621217000000001</c:v>
                </c:pt>
                <c:pt idx="5738">
                  <c:v>4.6629344000000001</c:v>
                </c:pt>
                <c:pt idx="5739">
                  <c:v>4.6637469999999999</c:v>
                </c:pt>
                <c:pt idx="5740">
                  <c:v>4.6645595999999996</c:v>
                </c:pt>
                <c:pt idx="5741">
                  <c:v>4.6653722999999996</c:v>
                </c:pt>
                <c:pt idx="5742">
                  <c:v>4.6661849000000002</c:v>
                </c:pt>
                <c:pt idx="5743">
                  <c:v>4.6669976000000002</c:v>
                </c:pt>
                <c:pt idx="5744">
                  <c:v>4.6678101999999999</c:v>
                </c:pt>
                <c:pt idx="5745">
                  <c:v>4.6686228999999999</c:v>
                </c:pt>
                <c:pt idx="5746">
                  <c:v>4.6694354999999996</c:v>
                </c:pt>
                <c:pt idx="5747">
                  <c:v>4.6702481000000002</c:v>
                </c:pt>
                <c:pt idx="5748">
                  <c:v>4.6710608000000002</c:v>
                </c:pt>
                <c:pt idx="5749">
                  <c:v>4.6718734</c:v>
                </c:pt>
                <c:pt idx="5750">
                  <c:v>4.6726861</c:v>
                </c:pt>
                <c:pt idx="5751">
                  <c:v>4.6734986999999997</c:v>
                </c:pt>
                <c:pt idx="5752">
                  <c:v>4.6743113000000003</c:v>
                </c:pt>
                <c:pt idx="5753">
                  <c:v>4.6751240000000003</c:v>
                </c:pt>
                <c:pt idx="5754">
                  <c:v>4.6759366</c:v>
                </c:pt>
                <c:pt idx="5755">
                  <c:v>4.6767493</c:v>
                </c:pt>
                <c:pt idx="5756">
                  <c:v>4.6775618999999997</c:v>
                </c:pt>
                <c:pt idx="5757">
                  <c:v>4.6783745000000003</c:v>
                </c:pt>
                <c:pt idx="5758">
                  <c:v>4.6791872000000003</c:v>
                </c:pt>
                <c:pt idx="5759">
                  <c:v>4.6799998</c:v>
                </c:pt>
                <c:pt idx="5760">
                  <c:v>4.6808125</c:v>
                </c:pt>
                <c:pt idx="5761">
                  <c:v>4.6816250999999998</c:v>
                </c:pt>
                <c:pt idx="5762">
                  <c:v>4.6824377999999998</c:v>
                </c:pt>
                <c:pt idx="5763">
                  <c:v>4.6832504000000004</c:v>
                </c:pt>
                <c:pt idx="5764">
                  <c:v>4.6840630000000001</c:v>
                </c:pt>
                <c:pt idx="5765">
                  <c:v>4.6848757000000001</c:v>
                </c:pt>
                <c:pt idx="5766">
                  <c:v>4.6856882999999998</c:v>
                </c:pt>
                <c:pt idx="5767">
                  <c:v>4.6865009999999998</c:v>
                </c:pt>
                <c:pt idx="5768">
                  <c:v>4.6873136000000004</c:v>
                </c:pt>
                <c:pt idx="5769">
                  <c:v>4.6881262000000001</c:v>
                </c:pt>
                <c:pt idx="5770">
                  <c:v>4.6889389000000001</c:v>
                </c:pt>
                <c:pt idx="5771">
                  <c:v>4.6897514999999999</c:v>
                </c:pt>
                <c:pt idx="5772">
                  <c:v>4.6905641999999999</c:v>
                </c:pt>
                <c:pt idx="5773">
                  <c:v>4.6913767999999996</c:v>
                </c:pt>
                <c:pt idx="5774">
                  <c:v>4.6921894000000002</c:v>
                </c:pt>
                <c:pt idx="5775">
                  <c:v>4.6930021000000002</c:v>
                </c:pt>
                <c:pt idx="5776">
                  <c:v>4.6938146999999999</c:v>
                </c:pt>
                <c:pt idx="5777">
                  <c:v>4.6946273999999999</c:v>
                </c:pt>
                <c:pt idx="5778">
                  <c:v>4.6954399999999996</c:v>
                </c:pt>
                <c:pt idx="5779">
                  <c:v>4.6962526000000002</c:v>
                </c:pt>
                <c:pt idx="5780">
                  <c:v>4.6970653000000002</c:v>
                </c:pt>
                <c:pt idx="5781">
                  <c:v>4.6978778999999999</c:v>
                </c:pt>
                <c:pt idx="5782">
                  <c:v>4.6986905999999999</c:v>
                </c:pt>
                <c:pt idx="5783">
                  <c:v>4.6995031999999997</c:v>
                </c:pt>
                <c:pt idx="5784">
                  <c:v>4.7003158999999997</c:v>
                </c:pt>
                <c:pt idx="5785">
                  <c:v>4.7011285000000003</c:v>
                </c:pt>
                <c:pt idx="5786">
                  <c:v>4.7019411</c:v>
                </c:pt>
                <c:pt idx="5787">
                  <c:v>4.7027538</c:v>
                </c:pt>
                <c:pt idx="5788">
                  <c:v>4.7035663999999997</c:v>
                </c:pt>
                <c:pt idx="5789">
                  <c:v>4.7043790999999997</c:v>
                </c:pt>
                <c:pt idx="5790">
                  <c:v>4.7051917000000003</c:v>
                </c:pt>
                <c:pt idx="5791">
                  <c:v>4.7060043</c:v>
                </c:pt>
                <c:pt idx="5792">
                  <c:v>4.706817</c:v>
                </c:pt>
                <c:pt idx="5793">
                  <c:v>4.7076295999999997</c:v>
                </c:pt>
                <c:pt idx="5794">
                  <c:v>4.7084422999999997</c:v>
                </c:pt>
                <c:pt idx="5795">
                  <c:v>4.7092549000000004</c:v>
                </c:pt>
                <c:pt idx="5796">
                  <c:v>4.7100675000000001</c:v>
                </c:pt>
                <c:pt idx="5797">
                  <c:v>4.7108802000000001</c:v>
                </c:pt>
                <c:pt idx="5798">
                  <c:v>4.7116927999999998</c:v>
                </c:pt>
                <c:pt idx="5799">
                  <c:v>4.7125054999999998</c:v>
                </c:pt>
                <c:pt idx="5800">
                  <c:v>4.7133181000000004</c:v>
                </c:pt>
                <c:pt idx="5801">
                  <c:v>4.7141308000000004</c:v>
                </c:pt>
                <c:pt idx="5802">
                  <c:v>4.7149434000000001</c:v>
                </c:pt>
                <c:pt idx="5803">
                  <c:v>4.7157559999999998</c:v>
                </c:pt>
                <c:pt idx="5804">
                  <c:v>4.7165686999999998</c:v>
                </c:pt>
                <c:pt idx="5805">
                  <c:v>4.7173813000000004</c:v>
                </c:pt>
                <c:pt idx="5806">
                  <c:v>4.7181940000000004</c:v>
                </c:pt>
                <c:pt idx="5807">
                  <c:v>4.7190066000000002</c:v>
                </c:pt>
                <c:pt idx="5808">
                  <c:v>4.7198191999999999</c:v>
                </c:pt>
                <c:pt idx="5809">
                  <c:v>4.7206318999999999</c:v>
                </c:pt>
                <c:pt idx="5810">
                  <c:v>4.7214444999999996</c:v>
                </c:pt>
                <c:pt idx="5811">
                  <c:v>4.7222571999999996</c:v>
                </c:pt>
                <c:pt idx="5812">
                  <c:v>4.7230698000000002</c:v>
                </c:pt>
                <c:pt idx="5813">
                  <c:v>4.7238823999999999</c:v>
                </c:pt>
                <c:pt idx="5814">
                  <c:v>4.7246950999999999</c:v>
                </c:pt>
                <c:pt idx="5815">
                  <c:v>4.7255076999999996</c:v>
                </c:pt>
                <c:pt idx="5816">
                  <c:v>4.7263203999999996</c:v>
                </c:pt>
                <c:pt idx="5817">
                  <c:v>4.7271330000000003</c:v>
                </c:pt>
                <c:pt idx="5818">
                  <c:v>4.7279457000000003</c:v>
                </c:pt>
                <c:pt idx="5819">
                  <c:v>4.7287583</c:v>
                </c:pt>
                <c:pt idx="5820">
                  <c:v>4.7295708999999997</c:v>
                </c:pt>
                <c:pt idx="5821">
                  <c:v>4.7303835999999997</c:v>
                </c:pt>
                <c:pt idx="5822">
                  <c:v>4.7311962000000003</c:v>
                </c:pt>
                <c:pt idx="5823">
                  <c:v>4.7320089000000003</c:v>
                </c:pt>
                <c:pt idx="5824">
                  <c:v>4.7328215</c:v>
                </c:pt>
                <c:pt idx="5825">
                  <c:v>4.7336340999999997</c:v>
                </c:pt>
                <c:pt idx="5826">
                  <c:v>4.7344467999999997</c:v>
                </c:pt>
                <c:pt idx="5827">
                  <c:v>4.7352594000000003</c:v>
                </c:pt>
                <c:pt idx="5828">
                  <c:v>4.7360721000000003</c:v>
                </c:pt>
                <c:pt idx="5829">
                  <c:v>4.7368847000000001</c:v>
                </c:pt>
                <c:pt idx="5830">
                  <c:v>4.7376972999999998</c:v>
                </c:pt>
                <c:pt idx="5831">
                  <c:v>4.7385099999999998</c:v>
                </c:pt>
                <c:pt idx="5832">
                  <c:v>4.7393226000000004</c:v>
                </c:pt>
                <c:pt idx="5833">
                  <c:v>4.7401353000000004</c:v>
                </c:pt>
                <c:pt idx="5834">
                  <c:v>4.7409479000000001</c:v>
                </c:pt>
                <c:pt idx="5835">
                  <c:v>4.7417604999999998</c:v>
                </c:pt>
                <c:pt idx="5836">
                  <c:v>4.7425731999999998</c:v>
                </c:pt>
                <c:pt idx="5837">
                  <c:v>4.7433858000000004</c:v>
                </c:pt>
                <c:pt idx="5838">
                  <c:v>4.7441985000000004</c:v>
                </c:pt>
                <c:pt idx="5839">
                  <c:v>4.7450111000000001</c:v>
                </c:pt>
                <c:pt idx="5840">
                  <c:v>4.7458238000000001</c:v>
                </c:pt>
                <c:pt idx="5841">
                  <c:v>4.7466363999999999</c:v>
                </c:pt>
                <c:pt idx="5842">
                  <c:v>4.7474489999999996</c:v>
                </c:pt>
                <c:pt idx="5843">
                  <c:v>4.7482616999999996</c:v>
                </c:pt>
                <c:pt idx="5844">
                  <c:v>4.7490743000000002</c:v>
                </c:pt>
                <c:pt idx="5845">
                  <c:v>4.7498870000000002</c:v>
                </c:pt>
                <c:pt idx="5846">
                  <c:v>4.7506995999999999</c:v>
                </c:pt>
                <c:pt idx="5847">
                  <c:v>4.7515121999999996</c:v>
                </c:pt>
                <c:pt idx="5848">
                  <c:v>4.7523248999999996</c:v>
                </c:pt>
                <c:pt idx="5849">
                  <c:v>4.7531375000000002</c:v>
                </c:pt>
                <c:pt idx="5850">
                  <c:v>4.7539502000000002</c:v>
                </c:pt>
                <c:pt idx="5851">
                  <c:v>4.7547628</c:v>
                </c:pt>
                <c:pt idx="5852">
                  <c:v>4.7555753999999997</c:v>
                </c:pt>
                <c:pt idx="5853">
                  <c:v>4.7563880999999997</c:v>
                </c:pt>
                <c:pt idx="5854">
                  <c:v>4.7572007000000003</c:v>
                </c:pt>
                <c:pt idx="5855">
                  <c:v>4.7580134000000003</c:v>
                </c:pt>
                <c:pt idx="5856">
                  <c:v>4.758826</c:v>
                </c:pt>
                <c:pt idx="5857">
                  <c:v>4.7596387</c:v>
                </c:pt>
                <c:pt idx="5858">
                  <c:v>4.7604512999999997</c:v>
                </c:pt>
                <c:pt idx="5859">
                  <c:v>4.7612639000000003</c:v>
                </c:pt>
                <c:pt idx="5860">
                  <c:v>4.7620766000000003</c:v>
                </c:pt>
                <c:pt idx="5861">
                  <c:v>4.7628892</c:v>
                </c:pt>
                <c:pt idx="5862">
                  <c:v>4.7637019</c:v>
                </c:pt>
                <c:pt idx="5863">
                  <c:v>4.7645144999999998</c:v>
                </c:pt>
                <c:pt idx="5864">
                  <c:v>4.7653271000000004</c:v>
                </c:pt>
                <c:pt idx="5865">
                  <c:v>4.7661398000000004</c:v>
                </c:pt>
                <c:pt idx="5866">
                  <c:v>4.7669524000000001</c:v>
                </c:pt>
                <c:pt idx="5867">
                  <c:v>4.7677651000000001</c:v>
                </c:pt>
                <c:pt idx="5868">
                  <c:v>4.7685776999999998</c:v>
                </c:pt>
                <c:pt idx="5869">
                  <c:v>4.7693903000000004</c:v>
                </c:pt>
                <c:pt idx="5870">
                  <c:v>4.7702030000000004</c:v>
                </c:pt>
                <c:pt idx="5871">
                  <c:v>4.7710156000000001</c:v>
                </c:pt>
                <c:pt idx="5872">
                  <c:v>4.7718283000000001</c:v>
                </c:pt>
                <c:pt idx="5873">
                  <c:v>4.7726408999999999</c:v>
                </c:pt>
                <c:pt idx="5874">
                  <c:v>4.7734534999999996</c:v>
                </c:pt>
                <c:pt idx="5875">
                  <c:v>4.7742661999999996</c:v>
                </c:pt>
                <c:pt idx="5876">
                  <c:v>4.7750788000000002</c:v>
                </c:pt>
                <c:pt idx="5877">
                  <c:v>4.7758915000000002</c:v>
                </c:pt>
                <c:pt idx="5878">
                  <c:v>4.7767040999999999</c:v>
                </c:pt>
                <c:pt idx="5879">
                  <c:v>4.7775167999999999</c:v>
                </c:pt>
                <c:pt idx="5880">
                  <c:v>4.7783293999999996</c:v>
                </c:pt>
                <c:pt idx="5881">
                  <c:v>4.7791420000000002</c:v>
                </c:pt>
                <c:pt idx="5882">
                  <c:v>4.7799547000000002</c:v>
                </c:pt>
                <c:pt idx="5883">
                  <c:v>4.7807672999999999</c:v>
                </c:pt>
                <c:pt idx="5884">
                  <c:v>4.7815799999999999</c:v>
                </c:pt>
                <c:pt idx="5885">
                  <c:v>4.7823925999999997</c:v>
                </c:pt>
                <c:pt idx="5886">
                  <c:v>4.7832052000000003</c:v>
                </c:pt>
                <c:pt idx="5887">
                  <c:v>4.7840179000000003</c:v>
                </c:pt>
                <c:pt idx="5888">
                  <c:v>4.7848305</c:v>
                </c:pt>
                <c:pt idx="5889">
                  <c:v>4.7856432</c:v>
                </c:pt>
                <c:pt idx="5890">
                  <c:v>4.7864557999999997</c:v>
                </c:pt>
                <c:pt idx="5891">
                  <c:v>4.7872684000000003</c:v>
                </c:pt>
                <c:pt idx="5892">
                  <c:v>4.7880811000000003</c:v>
                </c:pt>
                <c:pt idx="5893">
                  <c:v>4.7888937</c:v>
                </c:pt>
                <c:pt idx="5894">
                  <c:v>4.7897064</c:v>
                </c:pt>
                <c:pt idx="5895">
                  <c:v>4.7905189999999997</c:v>
                </c:pt>
                <c:pt idx="5896">
                  <c:v>4.7913316999999997</c:v>
                </c:pt>
                <c:pt idx="5897">
                  <c:v>4.7921443000000004</c:v>
                </c:pt>
                <c:pt idx="5898">
                  <c:v>4.7929569000000001</c:v>
                </c:pt>
                <c:pt idx="5899">
                  <c:v>4.7937696000000001</c:v>
                </c:pt>
                <c:pt idx="5900">
                  <c:v>4.7945821999999998</c:v>
                </c:pt>
                <c:pt idx="5901">
                  <c:v>4.7953948999999998</c:v>
                </c:pt>
                <c:pt idx="5902">
                  <c:v>4.7962075000000004</c:v>
                </c:pt>
                <c:pt idx="5903">
                  <c:v>4.7970201000000001</c:v>
                </c:pt>
                <c:pt idx="5904">
                  <c:v>4.7978328000000001</c:v>
                </c:pt>
                <c:pt idx="5905">
                  <c:v>4.7986453999999998</c:v>
                </c:pt>
                <c:pt idx="5906">
                  <c:v>4.7994580999999998</c:v>
                </c:pt>
                <c:pt idx="5907">
                  <c:v>4.8002706999999996</c:v>
                </c:pt>
                <c:pt idx="5908">
                  <c:v>4.8010833000000002</c:v>
                </c:pt>
                <c:pt idx="5909">
                  <c:v>4.8018960000000002</c:v>
                </c:pt>
                <c:pt idx="5910">
                  <c:v>4.8027085999999999</c:v>
                </c:pt>
                <c:pt idx="5911">
                  <c:v>4.8035212999999999</c:v>
                </c:pt>
                <c:pt idx="5912">
                  <c:v>4.8043338999999996</c:v>
                </c:pt>
                <c:pt idx="5913">
                  <c:v>4.8051465999999996</c:v>
                </c:pt>
                <c:pt idx="5914">
                  <c:v>4.8059592000000002</c:v>
                </c:pt>
                <c:pt idx="5915">
                  <c:v>4.8067717999999999</c:v>
                </c:pt>
                <c:pt idx="5916">
                  <c:v>4.8075844999999999</c:v>
                </c:pt>
                <c:pt idx="5917">
                  <c:v>4.8083970999999996</c:v>
                </c:pt>
                <c:pt idx="5918">
                  <c:v>4.8092097999999996</c:v>
                </c:pt>
                <c:pt idx="5919">
                  <c:v>4.8100224000000003</c:v>
                </c:pt>
                <c:pt idx="5920">
                  <c:v>4.810835</c:v>
                </c:pt>
                <c:pt idx="5921">
                  <c:v>4.8116477</c:v>
                </c:pt>
                <c:pt idx="5922">
                  <c:v>4.8124602999999997</c:v>
                </c:pt>
                <c:pt idx="5923">
                  <c:v>4.8132729999999997</c:v>
                </c:pt>
                <c:pt idx="5924">
                  <c:v>4.8140856000000003</c:v>
                </c:pt>
                <c:pt idx="5925">
                  <c:v>4.8148982</c:v>
                </c:pt>
                <c:pt idx="5926">
                  <c:v>4.8157109</c:v>
                </c:pt>
                <c:pt idx="5927">
                  <c:v>4.8165234999999997</c:v>
                </c:pt>
                <c:pt idx="5928">
                  <c:v>4.8173361999999997</c:v>
                </c:pt>
                <c:pt idx="5929">
                  <c:v>4.8181488000000003</c:v>
                </c:pt>
                <c:pt idx="5930">
                  <c:v>4.8189614000000001</c:v>
                </c:pt>
                <c:pt idx="5931">
                  <c:v>4.8197741000000001</c:v>
                </c:pt>
                <c:pt idx="5932">
                  <c:v>4.8205866999999998</c:v>
                </c:pt>
                <c:pt idx="5933">
                  <c:v>4.8213993999999998</c:v>
                </c:pt>
                <c:pt idx="5934">
                  <c:v>4.8222120000000004</c:v>
                </c:pt>
                <c:pt idx="5935">
                  <c:v>4.8230247000000004</c:v>
                </c:pt>
                <c:pt idx="5936">
                  <c:v>4.8238373000000001</c:v>
                </c:pt>
                <c:pt idx="5937">
                  <c:v>4.8246498999999998</c:v>
                </c:pt>
                <c:pt idx="5938">
                  <c:v>4.8254625999999998</c:v>
                </c:pt>
                <c:pt idx="5939">
                  <c:v>4.8262752000000004</c:v>
                </c:pt>
                <c:pt idx="5940">
                  <c:v>4.8270879000000004</c:v>
                </c:pt>
                <c:pt idx="5941">
                  <c:v>4.8279005000000002</c:v>
                </c:pt>
                <c:pt idx="5942">
                  <c:v>4.8287130999999999</c:v>
                </c:pt>
                <c:pt idx="5943">
                  <c:v>4.8295257999999999</c:v>
                </c:pt>
                <c:pt idx="5944">
                  <c:v>4.8303383999999996</c:v>
                </c:pt>
                <c:pt idx="5945">
                  <c:v>4.8311510999999996</c:v>
                </c:pt>
                <c:pt idx="5946">
                  <c:v>4.8319637000000002</c:v>
                </c:pt>
                <c:pt idx="5947">
                  <c:v>4.8327762999999999</c:v>
                </c:pt>
                <c:pt idx="5948">
                  <c:v>4.8335889999999999</c:v>
                </c:pt>
                <c:pt idx="5949">
                  <c:v>4.8344015999999996</c:v>
                </c:pt>
                <c:pt idx="5950">
                  <c:v>4.8352142999999996</c:v>
                </c:pt>
                <c:pt idx="5951">
                  <c:v>4.8360269000000002</c:v>
                </c:pt>
                <c:pt idx="5952">
                  <c:v>4.8368396000000002</c:v>
                </c:pt>
                <c:pt idx="5953">
                  <c:v>4.8376522</c:v>
                </c:pt>
                <c:pt idx="5954">
                  <c:v>4.8384647999999997</c:v>
                </c:pt>
                <c:pt idx="5955">
                  <c:v>4.8392774999999997</c:v>
                </c:pt>
                <c:pt idx="5956">
                  <c:v>4.8400901000000003</c:v>
                </c:pt>
                <c:pt idx="5957">
                  <c:v>4.8409028000000003</c:v>
                </c:pt>
                <c:pt idx="5958">
                  <c:v>4.8417154</c:v>
                </c:pt>
                <c:pt idx="5959">
                  <c:v>4.8425279999999997</c:v>
                </c:pt>
                <c:pt idx="5960">
                  <c:v>4.8433406999999997</c:v>
                </c:pt>
                <c:pt idx="5961">
                  <c:v>4.8441533000000003</c:v>
                </c:pt>
                <c:pt idx="5962">
                  <c:v>4.8449660000000003</c:v>
                </c:pt>
                <c:pt idx="5963">
                  <c:v>4.8457786</c:v>
                </c:pt>
                <c:pt idx="5964">
                  <c:v>4.8465911999999998</c:v>
                </c:pt>
                <c:pt idx="5965">
                  <c:v>4.8474038999999998</c:v>
                </c:pt>
                <c:pt idx="5966">
                  <c:v>4.8482165000000004</c:v>
                </c:pt>
                <c:pt idx="5967">
                  <c:v>4.8490292000000004</c:v>
                </c:pt>
                <c:pt idx="5968">
                  <c:v>4.8498418000000001</c:v>
                </c:pt>
                <c:pt idx="5969">
                  <c:v>4.8506543999999998</c:v>
                </c:pt>
                <c:pt idx="5970">
                  <c:v>4.8514670999999998</c:v>
                </c:pt>
                <c:pt idx="5971">
                  <c:v>4.8522797000000004</c:v>
                </c:pt>
                <c:pt idx="5972">
                  <c:v>4.8530924000000004</c:v>
                </c:pt>
                <c:pt idx="5973">
                  <c:v>4.8539050000000001</c:v>
                </c:pt>
                <c:pt idx="5974">
                  <c:v>4.8547177000000001</c:v>
                </c:pt>
                <c:pt idx="5975">
                  <c:v>4.8555302999999999</c:v>
                </c:pt>
                <c:pt idx="5976">
                  <c:v>4.8563428999999996</c:v>
                </c:pt>
                <c:pt idx="5977">
                  <c:v>4.8571555999999996</c:v>
                </c:pt>
                <c:pt idx="5978">
                  <c:v>4.8579682000000002</c:v>
                </c:pt>
                <c:pt idx="5979">
                  <c:v>4.8587809000000002</c:v>
                </c:pt>
                <c:pt idx="5980">
                  <c:v>4.8595934999999999</c:v>
                </c:pt>
                <c:pt idx="5981">
                  <c:v>4.8604060999999996</c:v>
                </c:pt>
                <c:pt idx="5982">
                  <c:v>4.8612187999999996</c:v>
                </c:pt>
                <c:pt idx="5983">
                  <c:v>4.8620314000000002</c:v>
                </c:pt>
                <c:pt idx="5984">
                  <c:v>4.8628441000000002</c:v>
                </c:pt>
                <c:pt idx="5985">
                  <c:v>4.8636566999999999</c:v>
                </c:pt>
                <c:pt idx="5986">
                  <c:v>4.8644692999999997</c:v>
                </c:pt>
                <c:pt idx="5987">
                  <c:v>4.8652819999999997</c:v>
                </c:pt>
                <c:pt idx="5988">
                  <c:v>4.8660946000000003</c:v>
                </c:pt>
                <c:pt idx="5989">
                  <c:v>4.8669073000000003</c:v>
                </c:pt>
                <c:pt idx="5990">
                  <c:v>4.8677199</c:v>
                </c:pt>
                <c:pt idx="5991">
                  <c:v>4.8685326</c:v>
                </c:pt>
                <c:pt idx="5992">
                  <c:v>4.8693451999999997</c:v>
                </c:pt>
                <c:pt idx="5993">
                  <c:v>4.8701578000000003</c:v>
                </c:pt>
                <c:pt idx="5994">
                  <c:v>4.8709705000000003</c:v>
                </c:pt>
                <c:pt idx="5995">
                  <c:v>4.8717831</c:v>
                </c:pt>
                <c:pt idx="5996">
                  <c:v>4.8725958</c:v>
                </c:pt>
                <c:pt idx="5997">
                  <c:v>4.8734083999999998</c:v>
                </c:pt>
                <c:pt idx="5998">
                  <c:v>4.8742210000000004</c:v>
                </c:pt>
                <c:pt idx="5999">
                  <c:v>4.8750337000000004</c:v>
                </c:pt>
                <c:pt idx="6000">
                  <c:v>4.8758463000000001</c:v>
                </c:pt>
                <c:pt idx="6001">
                  <c:v>4.8766590000000001</c:v>
                </c:pt>
                <c:pt idx="6002">
                  <c:v>4.8774715999999998</c:v>
                </c:pt>
                <c:pt idx="6003">
                  <c:v>4.8782842000000004</c:v>
                </c:pt>
                <c:pt idx="6004">
                  <c:v>4.8790969000000004</c:v>
                </c:pt>
                <c:pt idx="6005">
                  <c:v>4.8799095000000001</c:v>
                </c:pt>
                <c:pt idx="6006">
                  <c:v>4.8807222000000001</c:v>
                </c:pt>
                <c:pt idx="6007">
                  <c:v>4.8815347999999998</c:v>
                </c:pt>
                <c:pt idx="6008">
                  <c:v>4.8823474999999998</c:v>
                </c:pt>
                <c:pt idx="6009">
                  <c:v>4.8831600999999996</c:v>
                </c:pt>
                <c:pt idx="6010">
                  <c:v>4.8839727000000002</c:v>
                </c:pt>
                <c:pt idx="6011">
                  <c:v>4.8847854000000002</c:v>
                </c:pt>
                <c:pt idx="6012">
                  <c:v>4.8855979999999999</c:v>
                </c:pt>
                <c:pt idx="6013">
                  <c:v>4.8864106999999999</c:v>
                </c:pt>
                <c:pt idx="6014">
                  <c:v>4.8872232999999996</c:v>
                </c:pt>
                <c:pt idx="6015">
                  <c:v>4.8880359000000002</c:v>
                </c:pt>
                <c:pt idx="6016">
                  <c:v>4.8888486000000002</c:v>
                </c:pt>
                <c:pt idx="6017">
                  <c:v>4.8896611999999999</c:v>
                </c:pt>
                <c:pt idx="6018">
                  <c:v>4.8904738999999999</c:v>
                </c:pt>
                <c:pt idx="6019">
                  <c:v>4.8912864999999996</c:v>
                </c:pt>
                <c:pt idx="6020">
                  <c:v>4.8920991000000003</c:v>
                </c:pt>
                <c:pt idx="6021">
                  <c:v>4.8929118000000003</c:v>
                </c:pt>
                <c:pt idx="6022">
                  <c:v>4.8937244</c:v>
                </c:pt>
                <c:pt idx="6023">
                  <c:v>4.8945371</c:v>
                </c:pt>
                <c:pt idx="6024">
                  <c:v>4.8953496999999997</c:v>
                </c:pt>
                <c:pt idx="6025">
                  <c:v>4.8961623000000003</c:v>
                </c:pt>
                <c:pt idx="6026">
                  <c:v>4.8969750000000003</c:v>
                </c:pt>
                <c:pt idx="6027">
                  <c:v>4.8977876</c:v>
                </c:pt>
                <c:pt idx="6028">
                  <c:v>4.8986003</c:v>
                </c:pt>
                <c:pt idx="6029">
                  <c:v>4.8994128999999997</c:v>
                </c:pt>
                <c:pt idx="6030">
                  <c:v>4.9002255999999997</c:v>
                </c:pt>
                <c:pt idx="6031">
                  <c:v>4.9010382000000003</c:v>
                </c:pt>
                <c:pt idx="6032">
                  <c:v>4.9018508000000001</c:v>
                </c:pt>
                <c:pt idx="6033">
                  <c:v>4.9026635000000001</c:v>
                </c:pt>
                <c:pt idx="6034">
                  <c:v>4.9034760999999998</c:v>
                </c:pt>
                <c:pt idx="6035">
                  <c:v>4.9042887999999998</c:v>
                </c:pt>
                <c:pt idx="6036">
                  <c:v>4.9051014000000004</c:v>
                </c:pt>
                <c:pt idx="6037">
                  <c:v>4.9059140000000001</c:v>
                </c:pt>
                <c:pt idx="6038">
                  <c:v>4.9067267000000001</c:v>
                </c:pt>
                <c:pt idx="6039">
                  <c:v>4.9075392999999998</c:v>
                </c:pt>
                <c:pt idx="6040">
                  <c:v>4.9083519999999998</c:v>
                </c:pt>
                <c:pt idx="6041">
                  <c:v>4.9091646000000004</c:v>
                </c:pt>
                <c:pt idx="6042">
                  <c:v>4.9099772000000002</c:v>
                </c:pt>
                <c:pt idx="6043">
                  <c:v>4.9107899000000002</c:v>
                </c:pt>
                <c:pt idx="6044">
                  <c:v>4.9116024999999999</c:v>
                </c:pt>
                <c:pt idx="6045">
                  <c:v>4.9124151999999999</c:v>
                </c:pt>
                <c:pt idx="6046">
                  <c:v>4.9132277999999996</c:v>
                </c:pt>
                <c:pt idx="6047">
                  <c:v>4.9140404999999996</c:v>
                </c:pt>
                <c:pt idx="6048">
                  <c:v>4.9148531000000002</c:v>
                </c:pt>
                <c:pt idx="6049">
                  <c:v>4.9156656999999999</c:v>
                </c:pt>
                <c:pt idx="6050">
                  <c:v>4.9164783999999999</c:v>
                </c:pt>
                <c:pt idx="6051">
                  <c:v>4.9172909999999996</c:v>
                </c:pt>
                <c:pt idx="6052">
                  <c:v>4.9181036999999996</c:v>
                </c:pt>
                <c:pt idx="6053">
                  <c:v>4.9189163000000002</c:v>
                </c:pt>
                <c:pt idx="6054">
                  <c:v>4.9197289</c:v>
                </c:pt>
                <c:pt idx="6055">
                  <c:v>4.9205416</c:v>
                </c:pt>
                <c:pt idx="6056">
                  <c:v>4.9213541999999997</c:v>
                </c:pt>
                <c:pt idx="6057">
                  <c:v>4.9221668999999997</c:v>
                </c:pt>
                <c:pt idx="6058">
                  <c:v>4.9229795000000003</c:v>
                </c:pt>
                <c:pt idx="6059">
                  <c:v>4.9237921</c:v>
                </c:pt>
                <c:pt idx="6060">
                  <c:v>4.9246048</c:v>
                </c:pt>
                <c:pt idx="6061">
                  <c:v>4.9254173999999997</c:v>
                </c:pt>
                <c:pt idx="6062">
                  <c:v>4.9262300999999997</c:v>
                </c:pt>
                <c:pt idx="6063">
                  <c:v>4.9270427000000003</c:v>
                </c:pt>
                <c:pt idx="6064">
                  <c:v>4.9278553</c:v>
                </c:pt>
                <c:pt idx="6065">
                  <c:v>4.928668</c:v>
                </c:pt>
                <c:pt idx="6066">
                  <c:v>4.9294805999999998</c:v>
                </c:pt>
                <c:pt idx="6067">
                  <c:v>4.9302932999999998</c:v>
                </c:pt>
                <c:pt idx="6068">
                  <c:v>4.9311059000000004</c:v>
                </c:pt>
                <c:pt idx="6069">
                  <c:v>4.9319186000000004</c:v>
                </c:pt>
                <c:pt idx="6070">
                  <c:v>4.9327312000000001</c:v>
                </c:pt>
                <c:pt idx="6071">
                  <c:v>4.9335437999999998</c:v>
                </c:pt>
                <c:pt idx="6072">
                  <c:v>4.9343564999999998</c:v>
                </c:pt>
                <c:pt idx="6073">
                  <c:v>4.9351691000000004</c:v>
                </c:pt>
                <c:pt idx="6074">
                  <c:v>4.9359818000000004</c:v>
                </c:pt>
                <c:pt idx="6075">
                  <c:v>4.9367944000000001</c:v>
                </c:pt>
                <c:pt idx="6076">
                  <c:v>4.9376069999999999</c:v>
                </c:pt>
                <c:pt idx="6077">
                  <c:v>4.9384196999999999</c:v>
                </c:pt>
                <c:pt idx="6078">
                  <c:v>4.9392322999999996</c:v>
                </c:pt>
                <c:pt idx="6079">
                  <c:v>4.9400449999999996</c:v>
                </c:pt>
                <c:pt idx="6080">
                  <c:v>4.9408576000000002</c:v>
                </c:pt>
                <c:pt idx="6081">
                  <c:v>4.9416701999999999</c:v>
                </c:pt>
                <c:pt idx="6082">
                  <c:v>4.9424828999999999</c:v>
                </c:pt>
                <c:pt idx="6083">
                  <c:v>4.9432954999999996</c:v>
                </c:pt>
                <c:pt idx="6084">
                  <c:v>4.9441081999999996</c:v>
                </c:pt>
                <c:pt idx="6085">
                  <c:v>4.9449208000000002</c:v>
                </c:pt>
                <c:pt idx="6086">
                  <c:v>4.9457335000000002</c:v>
                </c:pt>
                <c:pt idx="6087">
                  <c:v>4.9465460999999999</c:v>
                </c:pt>
                <c:pt idx="6088">
                  <c:v>4.9473586999999997</c:v>
                </c:pt>
                <c:pt idx="6089">
                  <c:v>4.9481713999999997</c:v>
                </c:pt>
                <c:pt idx="6090">
                  <c:v>4.9489840000000003</c:v>
                </c:pt>
                <c:pt idx="6091">
                  <c:v>4.9497967000000003</c:v>
                </c:pt>
                <c:pt idx="6092">
                  <c:v>4.9506093</c:v>
                </c:pt>
                <c:pt idx="6093">
                  <c:v>4.9514218999999997</c:v>
                </c:pt>
                <c:pt idx="6094">
                  <c:v>4.9522345999999997</c:v>
                </c:pt>
                <c:pt idx="6095">
                  <c:v>4.9530472000000003</c:v>
                </c:pt>
                <c:pt idx="6096">
                  <c:v>4.9538599000000003</c:v>
                </c:pt>
                <c:pt idx="6097">
                  <c:v>4.9546725</c:v>
                </c:pt>
                <c:pt idx="6098">
                  <c:v>4.9554850999999998</c:v>
                </c:pt>
                <c:pt idx="6099">
                  <c:v>4.9562977999999998</c:v>
                </c:pt>
                <c:pt idx="6100">
                  <c:v>4.9571104000000004</c:v>
                </c:pt>
                <c:pt idx="6101">
                  <c:v>4.9579231000000004</c:v>
                </c:pt>
                <c:pt idx="6102">
                  <c:v>4.9587357000000001</c:v>
                </c:pt>
                <c:pt idx="6103">
                  <c:v>4.9595484000000001</c:v>
                </c:pt>
                <c:pt idx="6104">
                  <c:v>4.9603609999999998</c:v>
                </c:pt>
                <c:pt idx="6105">
                  <c:v>4.9611736000000004</c:v>
                </c:pt>
                <c:pt idx="6106">
                  <c:v>4.9619863000000004</c:v>
                </c:pt>
                <c:pt idx="6107">
                  <c:v>4.9627989000000001</c:v>
                </c:pt>
                <c:pt idx="6108">
                  <c:v>4.9636116000000001</c:v>
                </c:pt>
                <c:pt idx="6109">
                  <c:v>4.9644241999999998</c:v>
                </c:pt>
                <c:pt idx="6110">
                  <c:v>4.9652367999999996</c:v>
                </c:pt>
                <c:pt idx="6111">
                  <c:v>4.9660494999999996</c:v>
                </c:pt>
                <c:pt idx="6112">
                  <c:v>4.9668621000000002</c:v>
                </c:pt>
                <c:pt idx="6113">
                  <c:v>4.9676748000000002</c:v>
                </c:pt>
                <c:pt idx="6114">
                  <c:v>4.9684873999999999</c:v>
                </c:pt>
                <c:pt idx="6115">
                  <c:v>4.9692999999999996</c:v>
                </c:pt>
                <c:pt idx="6116">
                  <c:v>4.9701126999999996</c:v>
                </c:pt>
                <c:pt idx="6117">
                  <c:v>4.9709253000000002</c:v>
                </c:pt>
                <c:pt idx="6118">
                  <c:v>4.9717380000000002</c:v>
                </c:pt>
                <c:pt idx="6119">
                  <c:v>4.9725505999999999</c:v>
                </c:pt>
                <c:pt idx="6120">
                  <c:v>4.9733631999999997</c:v>
                </c:pt>
                <c:pt idx="6121">
                  <c:v>4.9741758999999997</c:v>
                </c:pt>
                <c:pt idx="6122">
                  <c:v>4.9749885000000003</c:v>
                </c:pt>
                <c:pt idx="6123">
                  <c:v>4.9758012000000003</c:v>
                </c:pt>
                <c:pt idx="6124">
                  <c:v>4.9766138</c:v>
                </c:pt>
                <c:pt idx="6125">
                  <c:v>4.9774265</c:v>
                </c:pt>
                <c:pt idx="6126">
                  <c:v>4.9782390999999997</c:v>
                </c:pt>
                <c:pt idx="6127">
                  <c:v>4.9790517000000003</c:v>
                </c:pt>
                <c:pt idx="6128">
                  <c:v>4.9798644000000003</c:v>
                </c:pt>
                <c:pt idx="6129">
                  <c:v>4.980677</c:v>
                </c:pt>
                <c:pt idx="6130">
                  <c:v>4.9814897</c:v>
                </c:pt>
                <c:pt idx="6131">
                  <c:v>4.9823022999999997</c:v>
                </c:pt>
                <c:pt idx="6132">
                  <c:v>4.9831149000000003</c:v>
                </c:pt>
                <c:pt idx="6133">
                  <c:v>4.9839276000000003</c:v>
                </c:pt>
                <c:pt idx="6134">
                  <c:v>4.9847402000000001</c:v>
                </c:pt>
                <c:pt idx="6135">
                  <c:v>4.9855529000000001</c:v>
                </c:pt>
                <c:pt idx="6136">
                  <c:v>4.9863654999999998</c:v>
                </c:pt>
                <c:pt idx="6137">
                  <c:v>4.9871781000000004</c:v>
                </c:pt>
                <c:pt idx="6138">
                  <c:v>4.9879908000000004</c:v>
                </c:pt>
                <c:pt idx="6139">
                  <c:v>4.9888034000000001</c:v>
                </c:pt>
                <c:pt idx="6140">
                  <c:v>4.9896161000000001</c:v>
                </c:pt>
                <c:pt idx="6141">
                  <c:v>4.9904286999999998</c:v>
                </c:pt>
                <c:pt idx="6142">
                  <c:v>4.9912413999999998</c:v>
                </c:pt>
                <c:pt idx="6143">
                  <c:v>4.9920540000000004</c:v>
                </c:pt>
                <c:pt idx="6144">
                  <c:v>4.9928666000000002</c:v>
                </c:pt>
                <c:pt idx="6145">
                  <c:v>4.9936793000000002</c:v>
                </c:pt>
                <c:pt idx="6146">
                  <c:v>4.9944918999999999</c:v>
                </c:pt>
                <c:pt idx="6147">
                  <c:v>4.9953045999999999</c:v>
                </c:pt>
                <c:pt idx="6148">
                  <c:v>4.9961171999999996</c:v>
                </c:pt>
                <c:pt idx="6149">
                  <c:v>4.9969298000000002</c:v>
                </c:pt>
                <c:pt idx="6150">
                  <c:v>4.9977425000000002</c:v>
                </c:pt>
                <c:pt idx="6151">
                  <c:v>4.9985550999999999</c:v>
                </c:pt>
                <c:pt idx="6152">
                  <c:v>4.9993677999999999</c:v>
                </c:pt>
                <c:pt idx="6153">
                  <c:v>5.0001803999999996</c:v>
                </c:pt>
                <c:pt idx="6154">
                  <c:v>5.0009930000000002</c:v>
                </c:pt>
                <c:pt idx="6155">
                  <c:v>5.0018057000000002</c:v>
                </c:pt>
                <c:pt idx="6156">
                  <c:v>5.0026183</c:v>
                </c:pt>
                <c:pt idx="6157">
                  <c:v>5.003431</c:v>
                </c:pt>
                <c:pt idx="6158">
                  <c:v>5.0042435999999997</c:v>
                </c:pt>
                <c:pt idx="6159">
                  <c:v>5.0050562000000003</c:v>
                </c:pt>
                <c:pt idx="6160">
                  <c:v>5.0058689000000003</c:v>
                </c:pt>
                <c:pt idx="6161">
                  <c:v>5.0066815</c:v>
                </c:pt>
                <c:pt idx="6162">
                  <c:v>5.0074942</c:v>
                </c:pt>
                <c:pt idx="6163">
                  <c:v>5.0083067999999997</c:v>
                </c:pt>
                <c:pt idx="6164">
                  <c:v>5.0091194999999997</c:v>
                </c:pt>
                <c:pt idx="6165">
                  <c:v>5.0099321000000003</c:v>
                </c:pt>
                <c:pt idx="6166">
                  <c:v>5.0107447000000001</c:v>
                </c:pt>
                <c:pt idx="6167">
                  <c:v>5.0115574000000001</c:v>
                </c:pt>
                <c:pt idx="6168">
                  <c:v>5.0123699999999998</c:v>
                </c:pt>
                <c:pt idx="6169">
                  <c:v>5.0131826999999998</c:v>
                </c:pt>
                <c:pt idx="6170">
                  <c:v>5.0139953000000004</c:v>
                </c:pt>
                <c:pt idx="6171">
                  <c:v>5.0148079000000001</c:v>
                </c:pt>
                <c:pt idx="6172">
                  <c:v>5.0156206000000001</c:v>
                </c:pt>
                <c:pt idx="6173">
                  <c:v>5.0164331999999998</c:v>
                </c:pt>
                <c:pt idx="6174">
                  <c:v>5.0172458999999998</c:v>
                </c:pt>
                <c:pt idx="6175">
                  <c:v>5.0180585000000004</c:v>
                </c:pt>
                <c:pt idx="6176">
                  <c:v>5.0188711000000001</c:v>
                </c:pt>
                <c:pt idx="6177">
                  <c:v>5.0196838000000001</c:v>
                </c:pt>
                <c:pt idx="6178">
                  <c:v>5.0204963999999999</c:v>
                </c:pt>
                <c:pt idx="6179">
                  <c:v>5.0213090999999999</c:v>
                </c:pt>
                <c:pt idx="6180">
                  <c:v>5.0221216999999996</c:v>
                </c:pt>
                <c:pt idx="6181">
                  <c:v>5.0229343999999996</c:v>
                </c:pt>
                <c:pt idx="6182">
                  <c:v>5.0237470000000002</c:v>
                </c:pt>
                <c:pt idx="6183">
                  <c:v>5.0245595999999999</c:v>
                </c:pt>
                <c:pt idx="6184">
                  <c:v>5.0253722999999999</c:v>
                </c:pt>
                <c:pt idx="6185">
                  <c:v>5.0261848999999996</c:v>
                </c:pt>
                <c:pt idx="6186">
                  <c:v>5.0269975999999996</c:v>
                </c:pt>
                <c:pt idx="6187">
                  <c:v>5.0278102000000002</c:v>
                </c:pt>
                <c:pt idx="6188">
                  <c:v>5.0286227999999999</c:v>
                </c:pt>
                <c:pt idx="6189">
                  <c:v>5.0294354999999999</c:v>
                </c:pt>
                <c:pt idx="6190">
                  <c:v>5.0302480999999997</c:v>
                </c:pt>
                <c:pt idx="6191">
                  <c:v>5.0310607999999997</c:v>
                </c:pt>
                <c:pt idx="6192">
                  <c:v>5.0318734000000003</c:v>
                </c:pt>
                <c:pt idx="6193">
                  <c:v>5.032686</c:v>
                </c:pt>
                <c:pt idx="6194">
                  <c:v>5.0334987</c:v>
                </c:pt>
                <c:pt idx="6195">
                  <c:v>5.0343112999999997</c:v>
                </c:pt>
                <c:pt idx="6196">
                  <c:v>5.0351239999999997</c:v>
                </c:pt>
                <c:pt idx="6197">
                  <c:v>5.0359366000000003</c:v>
                </c:pt>
                <c:pt idx="6198">
                  <c:v>5.0367493000000003</c:v>
                </c:pt>
                <c:pt idx="6199">
                  <c:v>5.0375619</c:v>
                </c:pt>
                <c:pt idx="6200">
                  <c:v>5.0383744999999998</c:v>
                </c:pt>
                <c:pt idx="6201">
                  <c:v>5.0391871999999998</c:v>
                </c:pt>
                <c:pt idx="6202">
                  <c:v>5.0399998000000004</c:v>
                </c:pt>
                <c:pt idx="6203">
                  <c:v>5.0408125000000004</c:v>
                </c:pt>
                <c:pt idx="6204">
                  <c:v>5.0416251000000001</c:v>
                </c:pt>
                <c:pt idx="6205">
                  <c:v>5.0424376999999998</c:v>
                </c:pt>
                <c:pt idx="6206">
                  <c:v>5.0432503999999998</c:v>
                </c:pt>
                <c:pt idx="6207">
                  <c:v>5.0440630000000004</c:v>
                </c:pt>
                <c:pt idx="6208">
                  <c:v>5.0448757000000004</c:v>
                </c:pt>
                <c:pt idx="6209">
                  <c:v>5.0456883000000001</c:v>
                </c:pt>
                <c:pt idx="6210">
                  <c:v>5.0465008999999998</c:v>
                </c:pt>
                <c:pt idx="6211">
                  <c:v>5.0473135999999998</c:v>
                </c:pt>
                <c:pt idx="6212">
                  <c:v>5.0481261999999996</c:v>
                </c:pt>
                <c:pt idx="6213">
                  <c:v>5.0489388999999996</c:v>
                </c:pt>
                <c:pt idx="6214">
                  <c:v>5.0497515000000002</c:v>
                </c:pt>
                <c:pt idx="6215">
                  <c:v>5.0505640999999999</c:v>
                </c:pt>
                <c:pt idx="6216">
                  <c:v>5.0513767999999999</c:v>
                </c:pt>
                <c:pt idx="6217">
                  <c:v>5.0521893999999996</c:v>
                </c:pt>
                <c:pt idx="6218">
                  <c:v>5.0530020999999996</c:v>
                </c:pt>
                <c:pt idx="6219">
                  <c:v>5.0538147000000002</c:v>
                </c:pt>
                <c:pt idx="6220">
                  <c:v>5.0546274000000002</c:v>
                </c:pt>
                <c:pt idx="6221">
                  <c:v>5.0554399999999999</c:v>
                </c:pt>
                <c:pt idx="6222">
                  <c:v>5.0562525999999997</c:v>
                </c:pt>
                <c:pt idx="6223">
                  <c:v>5.0570652999999997</c:v>
                </c:pt>
                <c:pt idx="6224">
                  <c:v>5.0578779000000003</c:v>
                </c:pt>
                <c:pt idx="6225">
                  <c:v>5.0586906000000003</c:v>
                </c:pt>
                <c:pt idx="6226">
                  <c:v>5.0595032</c:v>
                </c:pt>
                <c:pt idx="6227">
                  <c:v>5.0603157999999997</c:v>
                </c:pt>
                <c:pt idx="6228">
                  <c:v>5.0611284999999997</c:v>
                </c:pt>
                <c:pt idx="6229">
                  <c:v>5.0619411000000003</c:v>
                </c:pt>
                <c:pt idx="6230">
                  <c:v>5.0627538000000003</c:v>
                </c:pt>
                <c:pt idx="6231">
                  <c:v>5.0635664</c:v>
                </c:pt>
                <c:pt idx="6232">
                  <c:v>5.0643789999999997</c:v>
                </c:pt>
                <c:pt idx="6233">
                  <c:v>5.0651916999999997</c:v>
                </c:pt>
                <c:pt idx="6234">
                  <c:v>5.0660043000000003</c:v>
                </c:pt>
                <c:pt idx="6235">
                  <c:v>5.0668170000000003</c:v>
                </c:pt>
                <c:pt idx="6236">
                  <c:v>5.0676296000000001</c:v>
                </c:pt>
                <c:pt idx="6237">
                  <c:v>5.0684423000000001</c:v>
                </c:pt>
                <c:pt idx="6238">
                  <c:v>5.0692548999999998</c:v>
                </c:pt>
                <c:pt idx="6239">
                  <c:v>5.0700675000000004</c:v>
                </c:pt>
                <c:pt idx="6240">
                  <c:v>5.0708802000000004</c:v>
                </c:pt>
                <c:pt idx="6241">
                  <c:v>5.0716928000000001</c:v>
                </c:pt>
                <c:pt idx="6242">
                  <c:v>5.0725055000000001</c:v>
                </c:pt>
                <c:pt idx="6243">
                  <c:v>5.0733180999999998</c:v>
                </c:pt>
                <c:pt idx="6244">
                  <c:v>5.0741307000000004</c:v>
                </c:pt>
                <c:pt idx="6245">
                  <c:v>5.0749434000000004</c:v>
                </c:pt>
                <c:pt idx="6246">
                  <c:v>5.0757560000000002</c:v>
                </c:pt>
                <c:pt idx="6247">
                  <c:v>5.0765687000000002</c:v>
                </c:pt>
                <c:pt idx="6248">
                  <c:v>5.0773812999999999</c:v>
                </c:pt>
                <c:pt idx="6249">
                  <c:v>5.0781938999999996</c:v>
                </c:pt>
                <c:pt idx="6250">
                  <c:v>5.0790065999999996</c:v>
                </c:pt>
                <c:pt idx="6251">
                  <c:v>5.0798192000000002</c:v>
                </c:pt>
                <c:pt idx="6252">
                  <c:v>5.0806319000000002</c:v>
                </c:pt>
                <c:pt idx="6253">
                  <c:v>5.0814444999999999</c:v>
                </c:pt>
                <c:pt idx="6254">
                  <c:v>5.0822570999999996</c:v>
                </c:pt>
                <c:pt idx="6255">
                  <c:v>5.0830697999999996</c:v>
                </c:pt>
                <c:pt idx="6256">
                  <c:v>5.0838824000000002</c:v>
                </c:pt>
                <c:pt idx="6257">
                  <c:v>5.0846951000000002</c:v>
                </c:pt>
                <c:pt idx="6258">
                  <c:v>5.0855077</c:v>
                </c:pt>
                <c:pt idx="6259">
                  <c:v>5.0863204</c:v>
                </c:pt>
                <c:pt idx="6260">
                  <c:v>5.0871329999999997</c:v>
                </c:pt>
                <c:pt idx="6261">
                  <c:v>5.0879456000000003</c:v>
                </c:pt>
                <c:pt idx="6262">
                  <c:v>5.0887583000000003</c:v>
                </c:pt>
                <c:pt idx="6263">
                  <c:v>5.0895709</c:v>
                </c:pt>
                <c:pt idx="6264">
                  <c:v>5.0903836</c:v>
                </c:pt>
                <c:pt idx="6265">
                  <c:v>5.0911961999999997</c:v>
                </c:pt>
                <c:pt idx="6266">
                  <c:v>5.0920088000000003</c:v>
                </c:pt>
                <c:pt idx="6267">
                  <c:v>5.0928215000000003</c:v>
                </c:pt>
                <c:pt idx="6268">
                  <c:v>5.0936341000000001</c:v>
                </c:pt>
                <c:pt idx="6269">
                  <c:v>5.0944468000000001</c:v>
                </c:pt>
                <c:pt idx="6270">
                  <c:v>5.0952593999999998</c:v>
                </c:pt>
                <c:pt idx="6271">
                  <c:v>5.0960720000000004</c:v>
                </c:pt>
                <c:pt idx="6272">
                  <c:v>5.0968847000000004</c:v>
                </c:pt>
                <c:pt idx="6273">
                  <c:v>5.0976973000000001</c:v>
                </c:pt>
                <c:pt idx="6274">
                  <c:v>5.0985100000000001</c:v>
                </c:pt>
                <c:pt idx="6275">
                  <c:v>5.0993225999999998</c:v>
                </c:pt>
                <c:pt idx="6276">
                  <c:v>5.1001352999999998</c:v>
                </c:pt>
                <c:pt idx="6277">
                  <c:v>5.1009479000000004</c:v>
                </c:pt>
                <c:pt idx="6278">
                  <c:v>5.1017605000000001</c:v>
                </c:pt>
                <c:pt idx="6279">
                  <c:v>5.1025732000000001</c:v>
                </c:pt>
                <c:pt idx="6280">
                  <c:v>5.1033857999999999</c:v>
                </c:pt>
                <c:pt idx="6281">
                  <c:v>5.1041984999999999</c:v>
                </c:pt>
                <c:pt idx="6282">
                  <c:v>5.1050110999999996</c:v>
                </c:pt>
                <c:pt idx="6283">
                  <c:v>5.1058237000000002</c:v>
                </c:pt>
                <c:pt idx="6284">
                  <c:v>5.1066364000000002</c:v>
                </c:pt>
                <c:pt idx="6285">
                  <c:v>5.1074489999999999</c:v>
                </c:pt>
                <c:pt idx="6286">
                  <c:v>5.1082616999999999</c:v>
                </c:pt>
                <c:pt idx="6287">
                  <c:v>5.1090742999999996</c:v>
                </c:pt>
                <c:pt idx="6288">
                  <c:v>5.1098869000000002</c:v>
                </c:pt>
                <c:pt idx="6289">
                  <c:v>5.1106996000000002</c:v>
                </c:pt>
                <c:pt idx="6290">
                  <c:v>5.1115122</c:v>
                </c:pt>
                <c:pt idx="6291">
                  <c:v>5.1123248999999999</c:v>
                </c:pt>
                <c:pt idx="6292">
                  <c:v>5.1131374999999997</c:v>
                </c:pt>
                <c:pt idx="6293">
                  <c:v>5.1139501999999997</c:v>
                </c:pt>
                <c:pt idx="6294">
                  <c:v>5.1147628000000003</c:v>
                </c:pt>
                <c:pt idx="6295">
                  <c:v>5.1155754</c:v>
                </c:pt>
                <c:pt idx="6296">
                  <c:v>5.1163881</c:v>
                </c:pt>
                <c:pt idx="6297">
                  <c:v>5.1172006999999997</c:v>
                </c:pt>
                <c:pt idx="6298">
                  <c:v>5.1180133999999997</c:v>
                </c:pt>
                <c:pt idx="6299">
                  <c:v>5.1188260000000003</c:v>
                </c:pt>
                <c:pt idx="6300">
                  <c:v>5.1196386</c:v>
                </c:pt>
                <c:pt idx="6301">
                  <c:v>5.1204513</c:v>
                </c:pt>
                <c:pt idx="6302">
                  <c:v>5.1212638999999998</c:v>
                </c:pt>
                <c:pt idx="6303">
                  <c:v>5.1220765999999998</c:v>
                </c:pt>
                <c:pt idx="6304">
                  <c:v>5.1228892000000004</c:v>
                </c:pt>
                <c:pt idx="6305">
                  <c:v>5.1237018000000001</c:v>
                </c:pt>
                <c:pt idx="6306">
                  <c:v>5.1245145000000001</c:v>
                </c:pt>
                <c:pt idx="6307">
                  <c:v>5.1253270999999998</c:v>
                </c:pt>
                <c:pt idx="6308">
                  <c:v>5.1261397999999998</c:v>
                </c:pt>
                <c:pt idx="6309">
                  <c:v>5.1269524000000004</c:v>
                </c:pt>
                <c:pt idx="6310">
                  <c:v>5.1277650000000001</c:v>
                </c:pt>
                <c:pt idx="6311">
                  <c:v>5.1285777000000001</c:v>
                </c:pt>
                <c:pt idx="6312">
                  <c:v>5.1293902999999998</c:v>
                </c:pt>
                <c:pt idx="6313">
                  <c:v>5.1302029999999998</c:v>
                </c:pt>
                <c:pt idx="6314">
                  <c:v>5.1310155999999996</c:v>
                </c:pt>
                <c:pt idx="6315">
                  <c:v>5.1318282999999996</c:v>
                </c:pt>
                <c:pt idx="6316">
                  <c:v>5.1326409000000002</c:v>
                </c:pt>
                <c:pt idx="6317">
                  <c:v>5.1334534999999999</c:v>
                </c:pt>
                <c:pt idx="6318">
                  <c:v>5.1342661999999999</c:v>
                </c:pt>
                <c:pt idx="6319">
                  <c:v>5.1350787999999996</c:v>
                </c:pt>
                <c:pt idx="6320">
                  <c:v>5.1358914999999996</c:v>
                </c:pt>
                <c:pt idx="6321">
                  <c:v>5.1367041000000002</c:v>
                </c:pt>
                <c:pt idx="6322">
                  <c:v>5.1375166999999999</c:v>
                </c:pt>
                <c:pt idx="6323">
                  <c:v>5.1383293999999999</c:v>
                </c:pt>
                <c:pt idx="6324">
                  <c:v>5.1391419999999997</c:v>
                </c:pt>
                <c:pt idx="6325">
                  <c:v>5.1399546999999997</c:v>
                </c:pt>
                <c:pt idx="6326">
                  <c:v>5.1407673000000003</c:v>
                </c:pt>
                <c:pt idx="6327">
                  <c:v>5.1415799</c:v>
                </c:pt>
                <c:pt idx="6328">
                  <c:v>5.1423926</c:v>
                </c:pt>
                <c:pt idx="6329">
                  <c:v>5.1432051999999997</c:v>
                </c:pt>
                <c:pt idx="6330">
                  <c:v>5.1440178999999997</c:v>
                </c:pt>
                <c:pt idx="6331">
                  <c:v>5.1448305000000003</c:v>
                </c:pt>
                <c:pt idx="6332">
                  <c:v>5.1456432000000003</c:v>
                </c:pt>
                <c:pt idx="6333">
                  <c:v>5.1464558</c:v>
                </c:pt>
                <c:pt idx="6334">
                  <c:v>5.1472683999999997</c:v>
                </c:pt>
                <c:pt idx="6335">
                  <c:v>5.1480810999999997</c:v>
                </c:pt>
                <c:pt idx="6336">
                  <c:v>5.1488937000000004</c:v>
                </c:pt>
                <c:pt idx="6337">
                  <c:v>5.1497064000000004</c:v>
                </c:pt>
                <c:pt idx="6338">
                  <c:v>5.1505190000000001</c:v>
                </c:pt>
                <c:pt idx="6339">
                  <c:v>5.1513315999999998</c:v>
                </c:pt>
                <c:pt idx="6340">
                  <c:v>5.1521442999999998</c:v>
                </c:pt>
                <c:pt idx="6341">
                  <c:v>5.1529569000000004</c:v>
                </c:pt>
                <c:pt idx="6342">
                  <c:v>5.1537696000000004</c:v>
                </c:pt>
                <c:pt idx="6343">
                  <c:v>5.1545822000000001</c:v>
                </c:pt>
                <c:pt idx="6344">
                  <c:v>5.1553947999999998</c:v>
                </c:pt>
                <c:pt idx="6345">
                  <c:v>5.1562074999999998</c:v>
                </c:pt>
                <c:pt idx="6346">
                  <c:v>5.1570201000000004</c:v>
                </c:pt>
                <c:pt idx="6347">
                  <c:v>5.1578328000000004</c:v>
                </c:pt>
                <c:pt idx="6348">
                  <c:v>5.1586454000000002</c:v>
                </c:pt>
                <c:pt idx="6349">
                  <c:v>5.1594581000000002</c:v>
                </c:pt>
                <c:pt idx="6350">
                  <c:v>5.1602706999999999</c:v>
                </c:pt>
                <c:pt idx="6351">
                  <c:v>5.1610832999999996</c:v>
                </c:pt>
                <c:pt idx="6352">
                  <c:v>5.1618959999999996</c:v>
                </c:pt>
                <c:pt idx="6353">
                  <c:v>5.1627086000000002</c:v>
                </c:pt>
                <c:pt idx="6354">
                  <c:v>5.1635213000000002</c:v>
                </c:pt>
                <c:pt idx="6355">
                  <c:v>5.1643338999999999</c:v>
                </c:pt>
                <c:pt idx="6356">
                  <c:v>5.1651464999999996</c:v>
                </c:pt>
                <c:pt idx="6357">
                  <c:v>5.1659591999999996</c:v>
                </c:pt>
                <c:pt idx="6358">
                  <c:v>5.1667718000000002</c:v>
                </c:pt>
                <c:pt idx="6359">
                  <c:v>5.1675845000000002</c:v>
                </c:pt>
                <c:pt idx="6360">
                  <c:v>5.1683971</c:v>
                </c:pt>
                <c:pt idx="6361">
                  <c:v>5.1692096999999997</c:v>
                </c:pt>
                <c:pt idx="6362">
                  <c:v>5.1700223999999997</c:v>
                </c:pt>
                <c:pt idx="6363">
                  <c:v>5.1708350000000003</c:v>
                </c:pt>
                <c:pt idx="6364">
                  <c:v>5.1716477000000003</c:v>
                </c:pt>
                <c:pt idx="6365">
                  <c:v>5.1724603</c:v>
                </c:pt>
                <c:pt idx="6366">
                  <c:v>5.1732728999999997</c:v>
                </c:pt>
                <c:pt idx="6367">
                  <c:v>5.1740855999999997</c:v>
                </c:pt>
                <c:pt idx="6368">
                  <c:v>5.1748982000000003</c:v>
                </c:pt>
                <c:pt idx="6369">
                  <c:v>5.1757109000000003</c:v>
                </c:pt>
                <c:pt idx="6370">
                  <c:v>5.1765235000000001</c:v>
                </c:pt>
                <c:pt idx="6371">
                  <c:v>5.1773362000000001</c:v>
                </c:pt>
                <c:pt idx="6372">
                  <c:v>5.1781487999999998</c:v>
                </c:pt>
                <c:pt idx="6373">
                  <c:v>5.1789614000000004</c:v>
                </c:pt>
                <c:pt idx="6374">
                  <c:v>5.1797741000000004</c:v>
                </c:pt>
                <c:pt idx="6375">
                  <c:v>5.1805867000000001</c:v>
                </c:pt>
                <c:pt idx="6376">
                  <c:v>5.1813994000000001</c:v>
                </c:pt>
                <c:pt idx="6377">
                  <c:v>5.1822119999999998</c:v>
                </c:pt>
                <c:pt idx="6378">
                  <c:v>5.1830246000000004</c:v>
                </c:pt>
                <c:pt idx="6379">
                  <c:v>5.1838373000000004</c:v>
                </c:pt>
                <c:pt idx="6380">
                  <c:v>5.1846499000000001</c:v>
                </c:pt>
                <c:pt idx="6381">
                  <c:v>5.1854626000000001</c:v>
                </c:pt>
                <c:pt idx="6382">
                  <c:v>5.1862751999999999</c:v>
                </c:pt>
                <c:pt idx="6383">
                  <c:v>5.1870877999999996</c:v>
                </c:pt>
                <c:pt idx="6384">
                  <c:v>5.1879004999999996</c:v>
                </c:pt>
                <c:pt idx="6385">
                  <c:v>5.1887131000000002</c:v>
                </c:pt>
                <c:pt idx="6386">
                  <c:v>5.1895258000000002</c:v>
                </c:pt>
                <c:pt idx="6387">
                  <c:v>5.1903383999999999</c:v>
                </c:pt>
                <c:pt idx="6388">
                  <c:v>5.1911510999999999</c:v>
                </c:pt>
                <c:pt idx="6389">
                  <c:v>5.1919636999999996</c:v>
                </c:pt>
                <c:pt idx="6390">
                  <c:v>5.1927763000000002</c:v>
                </c:pt>
                <c:pt idx="6391">
                  <c:v>5.1935890000000002</c:v>
                </c:pt>
                <c:pt idx="6392">
                  <c:v>5.1944016</c:v>
                </c:pt>
                <c:pt idx="6393">
                  <c:v>5.1952143</c:v>
                </c:pt>
                <c:pt idx="6394">
                  <c:v>5.1960268999999997</c:v>
                </c:pt>
                <c:pt idx="6395">
                  <c:v>5.1968395000000003</c:v>
                </c:pt>
                <c:pt idx="6396">
                  <c:v>5.1976522000000003</c:v>
                </c:pt>
                <c:pt idx="6397">
                  <c:v>5.1984648</c:v>
                </c:pt>
                <c:pt idx="6398">
                  <c:v>5.1992775</c:v>
                </c:pt>
                <c:pt idx="6399">
                  <c:v>5.2000900999999997</c:v>
                </c:pt>
                <c:pt idx="6400">
                  <c:v>5.2009027000000003</c:v>
                </c:pt>
                <c:pt idx="6401">
                  <c:v>5.2017154000000003</c:v>
                </c:pt>
                <c:pt idx="6402">
                  <c:v>5.202528</c:v>
                </c:pt>
                <c:pt idx="6403">
                  <c:v>5.2033407</c:v>
                </c:pt>
                <c:pt idx="6404">
                  <c:v>5.2041532999999998</c:v>
                </c:pt>
                <c:pt idx="6405">
                  <c:v>5.2049659000000004</c:v>
                </c:pt>
                <c:pt idx="6406">
                  <c:v>5.2057786000000004</c:v>
                </c:pt>
                <c:pt idx="6407">
                  <c:v>5.2065912000000001</c:v>
                </c:pt>
                <c:pt idx="6408">
                  <c:v>5.2074039000000001</c:v>
                </c:pt>
                <c:pt idx="6409">
                  <c:v>5.2082164999999998</c:v>
                </c:pt>
                <c:pt idx="6410">
                  <c:v>5.2090291999999998</c:v>
                </c:pt>
                <c:pt idx="6411">
                  <c:v>5.2098418000000004</c:v>
                </c:pt>
                <c:pt idx="6412">
                  <c:v>5.2106544000000001</c:v>
                </c:pt>
                <c:pt idx="6413">
                  <c:v>5.2114671000000001</c:v>
                </c:pt>
                <c:pt idx="6414">
                  <c:v>5.2122796999999998</c:v>
                </c:pt>
                <c:pt idx="6415">
                  <c:v>5.2130923999999998</c:v>
                </c:pt>
                <c:pt idx="6416">
                  <c:v>5.2139049999999996</c:v>
                </c:pt>
                <c:pt idx="6417">
                  <c:v>5.2147176000000002</c:v>
                </c:pt>
                <c:pt idx="6418">
                  <c:v>5.2155303000000002</c:v>
                </c:pt>
                <c:pt idx="6419">
                  <c:v>5.2163428999999999</c:v>
                </c:pt>
                <c:pt idx="6420">
                  <c:v>5.2171555999999999</c:v>
                </c:pt>
                <c:pt idx="6421">
                  <c:v>5.2179681999999996</c:v>
                </c:pt>
                <c:pt idx="6422">
                  <c:v>5.2187808000000002</c:v>
                </c:pt>
                <c:pt idx="6423">
                  <c:v>5.2195935000000002</c:v>
                </c:pt>
                <c:pt idx="6424">
                  <c:v>5.2204060999999999</c:v>
                </c:pt>
                <c:pt idx="6425">
                  <c:v>5.2212187999999999</c:v>
                </c:pt>
                <c:pt idx="6426">
                  <c:v>5.2220313999999997</c:v>
                </c:pt>
                <c:pt idx="6427">
                  <c:v>5.2228440999999997</c:v>
                </c:pt>
                <c:pt idx="6428">
                  <c:v>5.2236567000000003</c:v>
                </c:pt>
                <c:pt idx="6429">
                  <c:v>5.2244693</c:v>
                </c:pt>
                <c:pt idx="6430">
                  <c:v>5.225282</c:v>
                </c:pt>
                <c:pt idx="6431">
                  <c:v>5.2260945999999997</c:v>
                </c:pt>
                <c:pt idx="6432">
                  <c:v>5.2269072999999997</c:v>
                </c:pt>
                <c:pt idx="6433">
                  <c:v>5.2277199000000003</c:v>
                </c:pt>
                <c:pt idx="6434">
                  <c:v>5.2285325</c:v>
                </c:pt>
                <c:pt idx="6435">
                  <c:v>5.2293452</c:v>
                </c:pt>
                <c:pt idx="6436">
                  <c:v>5.2301577999999997</c:v>
                </c:pt>
                <c:pt idx="6437">
                  <c:v>5.2309704999999997</c:v>
                </c:pt>
                <c:pt idx="6438">
                  <c:v>5.2317831000000004</c:v>
                </c:pt>
                <c:pt idx="6439">
                  <c:v>5.2325957000000001</c:v>
                </c:pt>
                <c:pt idx="6440">
                  <c:v>5.2334084000000001</c:v>
                </c:pt>
                <c:pt idx="6441">
                  <c:v>5.2342209999999998</c:v>
                </c:pt>
                <c:pt idx="6442">
                  <c:v>5.2350336999999998</c:v>
                </c:pt>
                <c:pt idx="6443">
                  <c:v>5.2358463000000004</c:v>
                </c:pt>
                <c:pt idx="6444">
                  <c:v>5.2366590000000004</c:v>
                </c:pt>
                <c:pt idx="6445">
                  <c:v>5.2374716000000001</c:v>
                </c:pt>
                <c:pt idx="6446">
                  <c:v>5.2382841999999998</c:v>
                </c:pt>
                <c:pt idx="6447">
                  <c:v>5.2390968999999998</c:v>
                </c:pt>
                <c:pt idx="6448">
                  <c:v>5.2399095000000004</c:v>
                </c:pt>
                <c:pt idx="6449">
                  <c:v>5.2407222000000004</c:v>
                </c:pt>
                <c:pt idx="6450">
                  <c:v>5.2415348000000002</c:v>
                </c:pt>
                <c:pt idx="6451">
                  <c:v>5.2423473999999999</c:v>
                </c:pt>
                <c:pt idx="6452">
                  <c:v>5.2431600999999999</c:v>
                </c:pt>
                <c:pt idx="6453">
                  <c:v>5.2439726999999996</c:v>
                </c:pt>
                <c:pt idx="6454">
                  <c:v>5.2447853999999996</c:v>
                </c:pt>
                <c:pt idx="6455">
                  <c:v>5.2455980000000002</c:v>
                </c:pt>
                <c:pt idx="6456">
                  <c:v>5.2464105999999999</c:v>
                </c:pt>
                <c:pt idx="6457">
                  <c:v>5.2472232999999999</c:v>
                </c:pt>
                <c:pt idx="6458">
                  <c:v>5.2480358999999996</c:v>
                </c:pt>
                <c:pt idx="6459">
                  <c:v>5.2488485999999996</c:v>
                </c:pt>
                <c:pt idx="6460">
                  <c:v>5.2496612000000002</c:v>
                </c:pt>
                <c:pt idx="6461">
                  <c:v>5.2504738</c:v>
                </c:pt>
                <c:pt idx="6462">
                  <c:v>5.2512865</c:v>
                </c:pt>
                <c:pt idx="6463">
                  <c:v>5.2520990999999997</c:v>
                </c:pt>
                <c:pt idx="6464">
                  <c:v>5.2529117999999997</c:v>
                </c:pt>
                <c:pt idx="6465">
                  <c:v>5.2537244000000003</c:v>
                </c:pt>
                <c:pt idx="6466">
                  <c:v>5.2545371000000003</c:v>
                </c:pt>
                <c:pt idx="6467">
                  <c:v>5.2553497</c:v>
                </c:pt>
                <c:pt idx="6468">
                  <c:v>5.2561622999999997</c:v>
                </c:pt>
                <c:pt idx="6469">
                  <c:v>5.2569749999999997</c:v>
                </c:pt>
                <c:pt idx="6470">
                  <c:v>5.2577876000000003</c:v>
                </c:pt>
                <c:pt idx="6471">
                  <c:v>5.2586003000000003</c:v>
                </c:pt>
                <c:pt idx="6472">
                  <c:v>5.2594129000000001</c:v>
                </c:pt>
                <c:pt idx="6473">
                  <c:v>5.2602254999999998</c:v>
                </c:pt>
                <c:pt idx="6474">
                  <c:v>5.2610381999999998</c:v>
                </c:pt>
                <c:pt idx="6475">
                  <c:v>5.2618508000000004</c:v>
                </c:pt>
                <c:pt idx="6476">
                  <c:v>5.2626635000000004</c:v>
                </c:pt>
                <c:pt idx="6477">
                  <c:v>5.2634761000000001</c:v>
                </c:pt>
                <c:pt idx="6478">
                  <c:v>5.2642886999999998</c:v>
                </c:pt>
                <c:pt idx="6479">
                  <c:v>5.2651013999999998</c:v>
                </c:pt>
                <c:pt idx="6480">
                  <c:v>5.2659140000000004</c:v>
                </c:pt>
                <c:pt idx="6481">
                  <c:v>5.2667267000000004</c:v>
                </c:pt>
                <c:pt idx="6482">
                  <c:v>5.2675393000000001</c:v>
                </c:pt>
                <c:pt idx="6483">
                  <c:v>5.2683520000000001</c:v>
                </c:pt>
                <c:pt idx="6484">
                  <c:v>5.2691645999999999</c:v>
                </c:pt>
                <c:pt idx="6485">
                  <c:v>5.2699771999999996</c:v>
                </c:pt>
                <c:pt idx="6486">
                  <c:v>5.2707898999999996</c:v>
                </c:pt>
                <c:pt idx="6487">
                  <c:v>5.2716025000000002</c:v>
                </c:pt>
                <c:pt idx="6488">
                  <c:v>5.2724152000000002</c:v>
                </c:pt>
                <c:pt idx="6489">
                  <c:v>5.2732277999999999</c:v>
                </c:pt>
                <c:pt idx="6490">
                  <c:v>5.2740403999999996</c:v>
                </c:pt>
                <c:pt idx="6491">
                  <c:v>5.2748530999999996</c:v>
                </c:pt>
                <c:pt idx="6492">
                  <c:v>5.2756657000000002</c:v>
                </c:pt>
                <c:pt idx="6493">
                  <c:v>5.2764784000000002</c:v>
                </c:pt>
                <c:pt idx="6494">
                  <c:v>5.277291</c:v>
                </c:pt>
                <c:pt idx="6495">
                  <c:v>5.2781035999999997</c:v>
                </c:pt>
                <c:pt idx="6496">
                  <c:v>5.2789162999999997</c:v>
                </c:pt>
                <c:pt idx="6497">
                  <c:v>5.2797289000000003</c:v>
                </c:pt>
                <c:pt idx="6498">
                  <c:v>5.2805416000000003</c:v>
                </c:pt>
                <c:pt idx="6499">
                  <c:v>5.2813542</c:v>
                </c:pt>
                <c:pt idx="6500">
                  <c:v>5.2821667999999997</c:v>
                </c:pt>
                <c:pt idx="6501">
                  <c:v>5.2829794999999997</c:v>
                </c:pt>
                <c:pt idx="6502">
                  <c:v>5.2837921000000003</c:v>
                </c:pt>
                <c:pt idx="6503">
                  <c:v>5.2846048000000003</c:v>
                </c:pt>
                <c:pt idx="6504">
                  <c:v>5.2854174</c:v>
                </c:pt>
                <c:pt idx="6505">
                  <c:v>5.2862301</c:v>
                </c:pt>
                <c:pt idx="6506">
                  <c:v>5.2870426999999998</c:v>
                </c:pt>
                <c:pt idx="6507">
                  <c:v>5.2878553000000004</c:v>
                </c:pt>
                <c:pt idx="6508">
                  <c:v>5.2886680000000004</c:v>
                </c:pt>
                <c:pt idx="6509">
                  <c:v>5.2894806000000001</c:v>
                </c:pt>
                <c:pt idx="6510">
                  <c:v>5.2902933000000001</c:v>
                </c:pt>
                <c:pt idx="6511">
                  <c:v>5.2911058999999998</c:v>
                </c:pt>
                <c:pt idx="6512">
                  <c:v>5.2919185000000004</c:v>
                </c:pt>
                <c:pt idx="6513">
                  <c:v>5.2927312000000004</c:v>
                </c:pt>
                <c:pt idx="6514">
                  <c:v>5.2935438000000001</c:v>
                </c:pt>
                <c:pt idx="6515">
                  <c:v>5.2943565000000001</c:v>
                </c:pt>
                <c:pt idx="6516">
                  <c:v>5.2951690999999999</c:v>
                </c:pt>
                <c:pt idx="6517">
                  <c:v>5.2959816999999996</c:v>
                </c:pt>
                <c:pt idx="6518">
                  <c:v>5.2967943999999996</c:v>
                </c:pt>
                <c:pt idx="6519">
                  <c:v>5.2976070000000002</c:v>
                </c:pt>
                <c:pt idx="6520">
                  <c:v>5.2984197000000002</c:v>
                </c:pt>
                <c:pt idx="6521">
                  <c:v>5.2992322999999999</c:v>
                </c:pt>
                <c:pt idx="6522">
                  <c:v>5.3000449999999999</c:v>
                </c:pt>
                <c:pt idx="6523">
                  <c:v>5.3008575999999996</c:v>
                </c:pt>
                <c:pt idx="6524">
                  <c:v>5.3016702000000002</c:v>
                </c:pt>
                <c:pt idx="6525">
                  <c:v>5.3024829000000002</c:v>
                </c:pt>
                <c:pt idx="6526">
                  <c:v>5.3032954999999999</c:v>
                </c:pt>
                <c:pt idx="6527">
                  <c:v>5.3041081999999999</c:v>
                </c:pt>
                <c:pt idx="6528">
                  <c:v>5.3049207999999997</c:v>
                </c:pt>
                <c:pt idx="6529">
                  <c:v>5.3057334000000003</c:v>
                </c:pt>
                <c:pt idx="6530">
                  <c:v>5.3065461000000003</c:v>
                </c:pt>
                <c:pt idx="6531">
                  <c:v>5.3073587</c:v>
                </c:pt>
                <c:pt idx="6532">
                  <c:v>5.3081714</c:v>
                </c:pt>
                <c:pt idx="6533">
                  <c:v>5.3089839999999997</c:v>
                </c:pt>
                <c:pt idx="6534">
                  <c:v>5.3097966000000003</c:v>
                </c:pt>
                <c:pt idx="6535">
                  <c:v>5.3106093000000003</c:v>
                </c:pt>
                <c:pt idx="6536">
                  <c:v>5.3114219</c:v>
                </c:pt>
                <c:pt idx="6537">
                  <c:v>5.3122346</c:v>
                </c:pt>
                <c:pt idx="6538">
                  <c:v>5.3130471999999997</c:v>
                </c:pt>
                <c:pt idx="6539">
                  <c:v>5.3138598999999997</c:v>
                </c:pt>
                <c:pt idx="6540">
                  <c:v>5.3146725000000004</c:v>
                </c:pt>
                <c:pt idx="6541">
                  <c:v>5.3154851000000001</c:v>
                </c:pt>
                <c:pt idx="6542">
                  <c:v>5.3162978000000001</c:v>
                </c:pt>
                <c:pt idx="6543">
                  <c:v>5.3171103999999998</c:v>
                </c:pt>
                <c:pt idx="6544">
                  <c:v>5.3179230999999998</c:v>
                </c:pt>
                <c:pt idx="6545">
                  <c:v>5.3187357000000004</c:v>
                </c:pt>
                <c:pt idx="6546">
                  <c:v>5.3195483000000001</c:v>
                </c:pt>
                <c:pt idx="6547">
                  <c:v>5.3203610000000001</c:v>
                </c:pt>
                <c:pt idx="6548">
                  <c:v>5.3211735999999998</c:v>
                </c:pt>
                <c:pt idx="6549">
                  <c:v>5.3219862999999998</c:v>
                </c:pt>
                <c:pt idx="6550">
                  <c:v>5.3227989000000004</c:v>
                </c:pt>
                <c:pt idx="6551">
                  <c:v>5.3236115000000002</c:v>
                </c:pt>
                <c:pt idx="6552">
                  <c:v>5.3244242000000002</c:v>
                </c:pt>
                <c:pt idx="6553">
                  <c:v>5.3252367999999999</c:v>
                </c:pt>
                <c:pt idx="6554">
                  <c:v>5.3260494999999999</c:v>
                </c:pt>
                <c:pt idx="6555">
                  <c:v>5.3268620999999996</c:v>
                </c:pt>
                <c:pt idx="6556">
                  <c:v>5.3276747000000002</c:v>
                </c:pt>
                <c:pt idx="6557">
                  <c:v>5.3284874000000002</c:v>
                </c:pt>
                <c:pt idx="6558">
                  <c:v>5.3292999999999999</c:v>
                </c:pt>
                <c:pt idx="6559">
                  <c:v>5.3301126999999999</c:v>
                </c:pt>
                <c:pt idx="6560">
                  <c:v>5.3309252999999996</c:v>
                </c:pt>
                <c:pt idx="6561">
                  <c:v>5.3317379999999996</c:v>
                </c:pt>
                <c:pt idx="6562">
                  <c:v>5.3325506000000003</c:v>
                </c:pt>
                <c:pt idx="6563">
                  <c:v>5.3333632</c:v>
                </c:pt>
                <c:pt idx="6564">
                  <c:v>5.3341759</c:v>
                </c:pt>
                <c:pt idx="6565">
                  <c:v>5.3349884999999997</c:v>
                </c:pt>
                <c:pt idx="6566">
                  <c:v>5.3358011999999997</c:v>
                </c:pt>
                <c:pt idx="6567">
                  <c:v>5.3366138000000003</c:v>
                </c:pt>
                <c:pt idx="6568">
                  <c:v>5.3374264</c:v>
                </c:pt>
                <c:pt idx="6569">
                  <c:v>5.3382391</c:v>
                </c:pt>
                <c:pt idx="6570">
                  <c:v>5.3390516999999997</c:v>
                </c:pt>
                <c:pt idx="6571">
                  <c:v>5.3398643999999997</c:v>
                </c:pt>
                <c:pt idx="6572">
                  <c:v>5.3406770000000003</c:v>
                </c:pt>
                <c:pt idx="6573">
                  <c:v>5.3414896000000001</c:v>
                </c:pt>
                <c:pt idx="6574">
                  <c:v>5.3423023000000001</c:v>
                </c:pt>
                <c:pt idx="6575">
                  <c:v>5.3431148999999998</c:v>
                </c:pt>
                <c:pt idx="6576">
                  <c:v>5.3439275999999998</c:v>
                </c:pt>
                <c:pt idx="6577">
                  <c:v>5.3447402000000004</c:v>
                </c:pt>
                <c:pt idx="6578">
                  <c:v>5.3455529000000004</c:v>
                </c:pt>
                <c:pt idx="6579">
                  <c:v>5.3463655000000001</c:v>
                </c:pt>
                <c:pt idx="6580">
                  <c:v>5.3471780999999998</c:v>
                </c:pt>
                <c:pt idx="6581">
                  <c:v>5.3479907999999998</c:v>
                </c:pt>
                <c:pt idx="6582">
                  <c:v>5.3488034000000004</c:v>
                </c:pt>
                <c:pt idx="6583">
                  <c:v>5.3496161000000004</c:v>
                </c:pt>
                <c:pt idx="6584">
                  <c:v>5.3504287000000001</c:v>
                </c:pt>
                <c:pt idx="6585">
                  <c:v>5.3512412999999999</c:v>
                </c:pt>
                <c:pt idx="6586">
                  <c:v>5.3520539999999999</c:v>
                </c:pt>
                <c:pt idx="6587">
                  <c:v>5.3528665999999996</c:v>
                </c:pt>
                <c:pt idx="6588">
                  <c:v>5.3536792999999996</c:v>
                </c:pt>
                <c:pt idx="6589">
                  <c:v>5.3544919000000002</c:v>
                </c:pt>
                <c:pt idx="6590">
                  <c:v>5.3553044999999999</c:v>
                </c:pt>
                <c:pt idx="6591">
                  <c:v>5.3561171999999999</c:v>
                </c:pt>
                <c:pt idx="6592">
                  <c:v>5.3569297999999996</c:v>
                </c:pt>
                <c:pt idx="6593">
                  <c:v>5.3577424999999996</c:v>
                </c:pt>
                <c:pt idx="6594">
                  <c:v>5.3585551000000002</c:v>
                </c:pt>
                <c:pt idx="6595">
                  <c:v>5.3593677</c:v>
                </c:pt>
                <c:pt idx="6596">
                  <c:v>5.3601804</c:v>
                </c:pt>
                <c:pt idx="6597">
                  <c:v>5.3609929999999997</c:v>
                </c:pt>
                <c:pt idx="6598">
                  <c:v>5.3618056999999997</c:v>
                </c:pt>
                <c:pt idx="6599">
                  <c:v>5.3626183000000003</c:v>
                </c:pt>
                <c:pt idx="6600">
                  <c:v>5.3634310000000003</c:v>
                </c:pt>
                <c:pt idx="6601">
                  <c:v>5.3642436</c:v>
                </c:pt>
                <c:pt idx="6602">
                  <c:v>5.3650561999999997</c:v>
                </c:pt>
                <c:pt idx="6603">
                  <c:v>5.3658688999999997</c:v>
                </c:pt>
                <c:pt idx="6604">
                  <c:v>5.3666815000000003</c:v>
                </c:pt>
                <c:pt idx="6605">
                  <c:v>5.3674942000000003</c:v>
                </c:pt>
                <c:pt idx="6606">
                  <c:v>5.3683068</c:v>
                </c:pt>
                <c:pt idx="6607">
                  <c:v>5.3691193999999998</c:v>
                </c:pt>
                <c:pt idx="6608">
                  <c:v>5.3699320999999998</c:v>
                </c:pt>
                <c:pt idx="6609">
                  <c:v>5.3707447000000004</c:v>
                </c:pt>
                <c:pt idx="6610">
                  <c:v>5.3715574000000004</c:v>
                </c:pt>
                <c:pt idx="6611">
                  <c:v>5.3723700000000001</c:v>
                </c:pt>
                <c:pt idx="6612">
                  <c:v>5.3731825999999998</c:v>
                </c:pt>
                <c:pt idx="6613">
                  <c:v>5.3739952999999998</c:v>
                </c:pt>
                <c:pt idx="6614">
                  <c:v>5.3748079000000004</c:v>
                </c:pt>
                <c:pt idx="6615">
                  <c:v>5.3756206000000004</c:v>
                </c:pt>
                <c:pt idx="6616">
                  <c:v>5.3764332000000001</c:v>
                </c:pt>
                <c:pt idx="6617">
                  <c:v>5.3772459000000001</c:v>
                </c:pt>
                <c:pt idx="6618">
                  <c:v>5.3780584999999999</c:v>
                </c:pt>
                <c:pt idx="6619">
                  <c:v>5.3788710999999996</c:v>
                </c:pt>
                <c:pt idx="6620">
                  <c:v>5.3796837999999996</c:v>
                </c:pt>
                <c:pt idx="6621">
                  <c:v>5.3804964000000002</c:v>
                </c:pt>
                <c:pt idx="6622">
                  <c:v>5.3813091000000002</c:v>
                </c:pt>
                <c:pt idx="6623">
                  <c:v>5.3821216999999999</c:v>
                </c:pt>
                <c:pt idx="6624">
                  <c:v>5.3829342999999996</c:v>
                </c:pt>
                <c:pt idx="6625">
                  <c:v>5.3837469999999996</c:v>
                </c:pt>
                <c:pt idx="6626">
                  <c:v>5.3845596000000002</c:v>
                </c:pt>
                <c:pt idx="6627">
                  <c:v>5.3853723000000002</c:v>
                </c:pt>
                <c:pt idx="6628">
                  <c:v>5.3861848999999999</c:v>
                </c:pt>
                <c:pt idx="6629">
                  <c:v>5.3869974999999997</c:v>
                </c:pt>
                <c:pt idx="6630">
                  <c:v>5.3878101999999997</c:v>
                </c:pt>
                <c:pt idx="6631">
                  <c:v>5.3886228000000003</c:v>
                </c:pt>
                <c:pt idx="6632">
                  <c:v>5.3894355000000003</c:v>
                </c:pt>
                <c:pt idx="6633">
                  <c:v>5.3902481</c:v>
                </c:pt>
                <c:pt idx="6634">
                  <c:v>5.3910608</c:v>
                </c:pt>
                <c:pt idx="6635">
                  <c:v>5.3918733999999997</c:v>
                </c:pt>
                <c:pt idx="6636">
                  <c:v>5.3926860000000003</c:v>
                </c:pt>
                <c:pt idx="6637">
                  <c:v>5.3934987000000003</c:v>
                </c:pt>
                <c:pt idx="6638">
                  <c:v>5.3943113</c:v>
                </c:pt>
                <c:pt idx="6639">
                  <c:v>5.395124</c:v>
                </c:pt>
                <c:pt idx="6640">
                  <c:v>5.3959365999999997</c:v>
                </c:pt>
                <c:pt idx="6641">
                  <c:v>5.3967492000000004</c:v>
                </c:pt>
                <c:pt idx="6642">
                  <c:v>5.3975619000000004</c:v>
                </c:pt>
                <c:pt idx="6643">
                  <c:v>5.3983745000000001</c:v>
                </c:pt>
                <c:pt idx="6644">
                  <c:v>5.3991872000000001</c:v>
                </c:pt>
                <c:pt idx="6645">
                  <c:v>5.3999997999999998</c:v>
                </c:pt>
                <c:pt idx="6646">
                  <c:v>5.4008124000000004</c:v>
                </c:pt>
                <c:pt idx="6647">
                  <c:v>5.4016251000000004</c:v>
                </c:pt>
                <c:pt idx="6648">
                  <c:v>5.4024377000000001</c:v>
                </c:pt>
                <c:pt idx="6649">
                  <c:v>5.4032504000000001</c:v>
                </c:pt>
                <c:pt idx="6650">
                  <c:v>5.4040629999999998</c:v>
                </c:pt>
                <c:pt idx="6651">
                  <c:v>5.4048755999999996</c:v>
                </c:pt>
                <c:pt idx="6652">
                  <c:v>5.4056882999999996</c:v>
                </c:pt>
                <c:pt idx="6653">
                  <c:v>5.4065009000000002</c:v>
                </c:pt>
                <c:pt idx="6654">
                  <c:v>5.4073136000000002</c:v>
                </c:pt>
                <c:pt idx="6655">
                  <c:v>5.4081261999999999</c:v>
                </c:pt>
                <c:pt idx="6656">
                  <c:v>5.4089388999999999</c:v>
                </c:pt>
                <c:pt idx="6657">
                  <c:v>5.4097514999999996</c:v>
                </c:pt>
                <c:pt idx="6658">
                  <c:v>5.4105641000000002</c:v>
                </c:pt>
                <c:pt idx="6659">
                  <c:v>5.4113768000000002</c:v>
                </c:pt>
                <c:pt idx="6660">
                  <c:v>5.4121893999999999</c:v>
                </c:pt>
                <c:pt idx="6661">
                  <c:v>5.4130020999999999</c:v>
                </c:pt>
                <c:pt idx="6662">
                  <c:v>5.4138146999999996</c:v>
                </c:pt>
                <c:pt idx="6663">
                  <c:v>5.4146273000000003</c:v>
                </c:pt>
                <c:pt idx="6664">
                  <c:v>5.4154400000000003</c:v>
                </c:pt>
                <c:pt idx="6665">
                  <c:v>5.4162526</c:v>
                </c:pt>
                <c:pt idx="6666">
                  <c:v>5.4170653</c:v>
                </c:pt>
                <c:pt idx="6667">
                  <c:v>5.4178778999999997</c:v>
                </c:pt>
                <c:pt idx="6668">
                  <c:v>5.4186905000000003</c:v>
                </c:pt>
                <c:pt idx="6669">
                  <c:v>5.4195032000000003</c:v>
                </c:pt>
                <c:pt idx="6670">
                  <c:v>5.4203158</c:v>
                </c:pt>
                <c:pt idx="6671">
                  <c:v>5.4211285</c:v>
                </c:pt>
                <c:pt idx="6672">
                  <c:v>5.4219410999999997</c:v>
                </c:pt>
                <c:pt idx="6673">
                  <c:v>5.4227537999999997</c:v>
                </c:pt>
                <c:pt idx="6674">
                  <c:v>5.4235664000000003</c:v>
                </c:pt>
                <c:pt idx="6675">
                  <c:v>5.4243790000000001</c:v>
                </c:pt>
                <c:pt idx="6676">
                  <c:v>5.4251917000000001</c:v>
                </c:pt>
                <c:pt idx="6677">
                  <c:v>5.4260042999999998</c:v>
                </c:pt>
                <c:pt idx="6678">
                  <c:v>5.4268169999999998</c:v>
                </c:pt>
                <c:pt idx="6679">
                  <c:v>5.4276296000000004</c:v>
                </c:pt>
                <c:pt idx="6680">
                  <c:v>5.4284422000000001</c:v>
                </c:pt>
                <c:pt idx="6681">
                  <c:v>5.4292549000000001</c:v>
                </c:pt>
                <c:pt idx="6682">
                  <c:v>5.4300674999999998</c:v>
                </c:pt>
                <c:pt idx="6683">
                  <c:v>5.4308801999999998</c:v>
                </c:pt>
                <c:pt idx="6684">
                  <c:v>5.4316928000000004</c:v>
                </c:pt>
                <c:pt idx="6685">
                  <c:v>5.4325054000000002</c:v>
                </c:pt>
                <c:pt idx="6686">
                  <c:v>5.4333181000000002</c:v>
                </c:pt>
                <c:pt idx="6687">
                  <c:v>5.4341306999999999</c:v>
                </c:pt>
                <c:pt idx="6688">
                  <c:v>5.4349433999999999</c:v>
                </c:pt>
                <c:pt idx="6689">
                  <c:v>5.4357559999999996</c:v>
                </c:pt>
                <c:pt idx="6690">
                  <c:v>5.4365686000000002</c:v>
                </c:pt>
                <c:pt idx="6691">
                  <c:v>5.4373813000000002</c:v>
                </c:pt>
                <c:pt idx="6692">
                  <c:v>5.4381938999999999</c:v>
                </c:pt>
                <c:pt idx="6693">
                  <c:v>5.4390065999999999</c:v>
                </c:pt>
                <c:pt idx="6694">
                  <c:v>5.4398191999999996</c:v>
                </c:pt>
                <c:pt idx="6695">
                  <c:v>5.4406318999999996</c:v>
                </c:pt>
                <c:pt idx="6696">
                  <c:v>5.4414445000000002</c:v>
                </c:pt>
                <c:pt idx="6697">
                  <c:v>5.4422571</c:v>
                </c:pt>
                <c:pt idx="6698">
                  <c:v>5.4430698</c:v>
                </c:pt>
                <c:pt idx="6699">
                  <c:v>5.4438823999999997</c:v>
                </c:pt>
                <c:pt idx="6700">
                  <c:v>5.4446950999999997</c:v>
                </c:pt>
                <c:pt idx="6701">
                  <c:v>5.4455077000000003</c:v>
                </c:pt>
                <c:pt idx="6702">
                  <c:v>5.4463203</c:v>
                </c:pt>
                <c:pt idx="6703">
                  <c:v>5.447133</c:v>
                </c:pt>
                <c:pt idx="6704">
                  <c:v>5.4479455999999997</c:v>
                </c:pt>
                <c:pt idx="6705">
                  <c:v>5.4487582999999997</c:v>
                </c:pt>
                <c:pt idx="6706">
                  <c:v>5.4495709000000003</c:v>
                </c:pt>
                <c:pt idx="6707">
                  <c:v>5.4503835</c:v>
                </c:pt>
                <c:pt idx="6708">
                  <c:v>5.4511962</c:v>
                </c:pt>
                <c:pt idx="6709">
                  <c:v>5.4520087999999998</c:v>
                </c:pt>
                <c:pt idx="6710">
                  <c:v>5.4528214999999998</c:v>
                </c:pt>
                <c:pt idx="6711">
                  <c:v>5.4536341000000004</c:v>
                </c:pt>
                <c:pt idx="6712">
                  <c:v>5.4544468000000004</c:v>
                </c:pt>
                <c:pt idx="6713">
                  <c:v>5.4552594000000001</c:v>
                </c:pt>
                <c:pt idx="6714">
                  <c:v>5.4560719999999998</c:v>
                </c:pt>
                <c:pt idx="6715">
                  <c:v>5.4568846999999998</c:v>
                </c:pt>
                <c:pt idx="6716">
                  <c:v>5.4576973000000004</c:v>
                </c:pt>
                <c:pt idx="6717">
                  <c:v>5.4585100000000004</c:v>
                </c:pt>
                <c:pt idx="6718">
                  <c:v>5.4593226000000001</c:v>
                </c:pt>
                <c:pt idx="6719">
                  <c:v>5.4601351999999999</c:v>
                </c:pt>
                <c:pt idx="6720">
                  <c:v>5.4609478999999999</c:v>
                </c:pt>
                <c:pt idx="6721">
                  <c:v>5.4617604999999996</c:v>
                </c:pt>
                <c:pt idx="6722">
                  <c:v>5.4625731999999996</c:v>
                </c:pt>
                <c:pt idx="6723">
                  <c:v>5.4633858000000002</c:v>
                </c:pt>
                <c:pt idx="6724">
                  <c:v>5.4641983999999999</c:v>
                </c:pt>
                <c:pt idx="6725">
                  <c:v>5.4650110999999999</c:v>
                </c:pt>
                <c:pt idx="6726">
                  <c:v>5.4658236999999996</c:v>
                </c:pt>
                <c:pt idx="6727">
                  <c:v>5.4666363999999996</c:v>
                </c:pt>
                <c:pt idx="6728">
                  <c:v>5.4674490000000002</c:v>
                </c:pt>
                <c:pt idx="6729">
                  <c:v>5.4682617000000002</c:v>
                </c:pt>
                <c:pt idx="6730">
                  <c:v>5.4690742999999999</c:v>
                </c:pt>
                <c:pt idx="6731">
                  <c:v>5.4698868999999997</c:v>
                </c:pt>
                <c:pt idx="6732">
                  <c:v>5.4706995999999997</c:v>
                </c:pt>
                <c:pt idx="6733">
                  <c:v>5.4715122000000003</c:v>
                </c:pt>
                <c:pt idx="6734">
                  <c:v>5.4723249000000003</c:v>
                </c:pt>
                <c:pt idx="6735">
                  <c:v>5.4731375</c:v>
                </c:pt>
                <c:pt idx="6736">
                  <c:v>5.4739500999999997</c:v>
                </c:pt>
                <c:pt idx="6737">
                  <c:v>5.4747627999999997</c:v>
                </c:pt>
                <c:pt idx="6738">
                  <c:v>5.4755754000000003</c:v>
                </c:pt>
                <c:pt idx="6739">
                  <c:v>5.4763881000000003</c:v>
                </c:pt>
                <c:pt idx="6740">
                  <c:v>5.4772007</c:v>
                </c:pt>
                <c:pt idx="6741">
                  <c:v>5.4780132999999998</c:v>
                </c:pt>
                <c:pt idx="6742">
                  <c:v>5.4788259999999998</c:v>
                </c:pt>
                <c:pt idx="6743">
                  <c:v>5.4796386000000004</c:v>
                </c:pt>
                <c:pt idx="6744">
                  <c:v>5.4804513000000004</c:v>
                </c:pt>
                <c:pt idx="6745">
                  <c:v>5.4812639000000001</c:v>
                </c:pt>
                <c:pt idx="6746">
                  <c:v>5.4820764999999998</c:v>
                </c:pt>
                <c:pt idx="6747">
                  <c:v>5.4828891999999998</c:v>
                </c:pt>
                <c:pt idx="6748">
                  <c:v>5.4837018000000004</c:v>
                </c:pt>
                <c:pt idx="6749">
                  <c:v>5.4845145000000004</c:v>
                </c:pt>
                <c:pt idx="6750">
                  <c:v>5.4853271000000001</c:v>
                </c:pt>
                <c:pt idx="6751">
                  <c:v>5.4861398000000001</c:v>
                </c:pt>
                <c:pt idx="6752">
                  <c:v>5.4869523999999998</c:v>
                </c:pt>
                <c:pt idx="6753">
                  <c:v>5.4877649999999996</c:v>
                </c:pt>
                <c:pt idx="6754">
                  <c:v>5.4885776999999996</c:v>
                </c:pt>
                <c:pt idx="6755">
                  <c:v>5.4893903000000002</c:v>
                </c:pt>
                <c:pt idx="6756">
                  <c:v>5.4902030000000002</c:v>
                </c:pt>
                <c:pt idx="6757">
                  <c:v>5.4910155999999999</c:v>
                </c:pt>
                <c:pt idx="6758">
                  <c:v>5.4918281999999996</c:v>
                </c:pt>
                <c:pt idx="6759">
                  <c:v>5.4926408999999996</c:v>
                </c:pt>
                <c:pt idx="6760">
                  <c:v>5.4934535000000002</c:v>
                </c:pt>
                <c:pt idx="6761">
                  <c:v>5.4942662000000002</c:v>
                </c:pt>
                <c:pt idx="6762">
                  <c:v>5.4950787999999999</c:v>
                </c:pt>
                <c:pt idx="6763">
                  <c:v>5.4958913999999996</c:v>
                </c:pt>
                <c:pt idx="6764">
                  <c:v>5.4967040999999996</c:v>
                </c:pt>
                <c:pt idx="6765">
                  <c:v>5.4975167000000003</c:v>
                </c:pt>
                <c:pt idx="6766">
                  <c:v>5.4983294000000003</c:v>
                </c:pt>
                <c:pt idx="6767">
                  <c:v>5.499142</c:v>
                </c:pt>
                <c:pt idx="6768">
                  <c:v>5.4999547</c:v>
                </c:pt>
                <c:pt idx="6769">
                  <c:v>5.5007672999999997</c:v>
                </c:pt>
                <c:pt idx="6770">
                  <c:v>5.5015799000000003</c:v>
                </c:pt>
                <c:pt idx="6771">
                  <c:v>5.5023926000000003</c:v>
                </c:pt>
                <c:pt idx="6772">
                  <c:v>5.5032052</c:v>
                </c:pt>
                <c:pt idx="6773">
                  <c:v>5.5040179</c:v>
                </c:pt>
                <c:pt idx="6774">
                  <c:v>5.5048304999999997</c:v>
                </c:pt>
                <c:pt idx="6775">
                  <c:v>5.5056431000000003</c:v>
                </c:pt>
                <c:pt idx="6776">
                  <c:v>5.5064558000000003</c:v>
                </c:pt>
                <c:pt idx="6777">
                  <c:v>5.5072684000000001</c:v>
                </c:pt>
                <c:pt idx="6778">
                  <c:v>5.5080811000000001</c:v>
                </c:pt>
                <c:pt idx="6779">
                  <c:v>5.5088936999999998</c:v>
                </c:pt>
                <c:pt idx="6780">
                  <c:v>5.5097063000000004</c:v>
                </c:pt>
                <c:pt idx="6781">
                  <c:v>5.5105190000000004</c:v>
                </c:pt>
                <c:pt idx="6782">
                  <c:v>5.5113316000000001</c:v>
                </c:pt>
                <c:pt idx="6783">
                  <c:v>5.5121443000000001</c:v>
                </c:pt>
                <c:pt idx="6784">
                  <c:v>5.5129568999999998</c:v>
                </c:pt>
                <c:pt idx="6785">
                  <c:v>5.5137695000000004</c:v>
                </c:pt>
                <c:pt idx="6786">
                  <c:v>5.5145822000000004</c:v>
                </c:pt>
                <c:pt idx="6787">
                  <c:v>5.5153948000000002</c:v>
                </c:pt>
                <c:pt idx="6788">
                  <c:v>5.5162075000000002</c:v>
                </c:pt>
                <c:pt idx="6789">
                  <c:v>5.5170200999999999</c:v>
                </c:pt>
                <c:pt idx="6790">
                  <c:v>5.5178327999999999</c:v>
                </c:pt>
                <c:pt idx="6791">
                  <c:v>5.5186453999999996</c:v>
                </c:pt>
                <c:pt idx="6792">
                  <c:v>5.5194580000000002</c:v>
                </c:pt>
                <c:pt idx="6793">
                  <c:v>5.5202707000000002</c:v>
                </c:pt>
                <c:pt idx="6794">
                  <c:v>5.5210832999999999</c:v>
                </c:pt>
                <c:pt idx="6795">
                  <c:v>5.5218959999999999</c:v>
                </c:pt>
                <c:pt idx="6796">
                  <c:v>5.5227085999999996</c:v>
                </c:pt>
                <c:pt idx="6797">
                  <c:v>5.5235212000000002</c:v>
                </c:pt>
                <c:pt idx="6798">
                  <c:v>5.5243339000000002</c:v>
                </c:pt>
                <c:pt idx="6799">
                  <c:v>5.5251465</c:v>
                </c:pt>
                <c:pt idx="6800">
                  <c:v>5.5259592</c:v>
                </c:pt>
                <c:pt idx="6801">
                  <c:v>5.5267717999999997</c:v>
                </c:pt>
                <c:pt idx="6802">
                  <c:v>5.5275844000000003</c:v>
                </c:pt>
                <c:pt idx="6803">
                  <c:v>5.5283971000000003</c:v>
                </c:pt>
                <c:pt idx="6804">
                  <c:v>5.5292097</c:v>
                </c:pt>
                <c:pt idx="6805">
                  <c:v>5.5300224</c:v>
                </c:pt>
                <c:pt idx="6806">
                  <c:v>5.5308349999999997</c:v>
                </c:pt>
                <c:pt idx="6807">
                  <c:v>5.5316476999999997</c:v>
                </c:pt>
                <c:pt idx="6808">
                  <c:v>5.5324603000000003</c:v>
                </c:pt>
                <c:pt idx="6809">
                  <c:v>5.5332729</c:v>
                </c:pt>
                <c:pt idx="6810">
                  <c:v>5.5340856</c:v>
                </c:pt>
                <c:pt idx="6811">
                  <c:v>5.5348981999999998</c:v>
                </c:pt>
                <c:pt idx="6812">
                  <c:v>5.5357108999999998</c:v>
                </c:pt>
                <c:pt idx="6813">
                  <c:v>5.5365235000000004</c:v>
                </c:pt>
                <c:pt idx="6814">
                  <c:v>5.5373361000000001</c:v>
                </c:pt>
                <c:pt idx="6815">
                  <c:v>5.5381488000000001</c:v>
                </c:pt>
                <c:pt idx="6816">
                  <c:v>5.5389613999999998</c:v>
                </c:pt>
                <c:pt idx="6817">
                  <c:v>5.5397740999999998</c:v>
                </c:pt>
                <c:pt idx="6818">
                  <c:v>5.5405867000000004</c:v>
                </c:pt>
                <c:pt idx="6819">
                  <c:v>5.5413993000000001</c:v>
                </c:pt>
                <c:pt idx="6820">
                  <c:v>5.5422120000000001</c:v>
                </c:pt>
                <c:pt idx="6821">
                  <c:v>5.5430245999999999</c:v>
                </c:pt>
                <c:pt idx="6822">
                  <c:v>5.5438372999999999</c:v>
                </c:pt>
                <c:pt idx="6823">
                  <c:v>5.5446498999999996</c:v>
                </c:pt>
                <c:pt idx="6824">
                  <c:v>5.5454625999999996</c:v>
                </c:pt>
                <c:pt idx="6825">
                  <c:v>5.5462752000000002</c:v>
                </c:pt>
                <c:pt idx="6826">
                  <c:v>5.5470877999999999</c:v>
                </c:pt>
                <c:pt idx="6827">
                  <c:v>5.5479004999999999</c:v>
                </c:pt>
                <c:pt idx="6828">
                  <c:v>5.5487130999999996</c:v>
                </c:pt>
                <c:pt idx="6829">
                  <c:v>5.5495257999999996</c:v>
                </c:pt>
                <c:pt idx="6830">
                  <c:v>5.5503384000000002</c:v>
                </c:pt>
                <c:pt idx="6831">
                  <c:v>5.5511509999999999</c:v>
                </c:pt>
                <c:pt idx="6832">
                  <c:v>5.5519636999999999</c:v>
                </c:pt>
                <c:pt idx="6833">
                  <c:v>5.5527762999999997</c:v>
                </c:pt>
                <c:pt idx="6834">
                  <c:v>5.5535889999999997</c:v>
                </c:pt>
                <c:pt idx="6835">
                  <c:v>5.5544016000000003</c:v>
                </c:pt>
                <c:pt idx="6836">
                  <c:v>5.5552142</c:v>
                </c:pt>
                <c:pt idx="6837">
                  <c:v>5.5560269</c:v>
                </c:pt>
                <c:pt idx="6838">
                  <c:v>5.5568394999999997</c:v>
                </c:pt>
                <c:pt idx="6839">
                  <c:v>5.5576521999999997</c:v>
                </c:pt>
                <c:pt idx="6840">
                  <c:v>5.5584648000000003</c:v>
                </c:pt>
                <c:pt idx="6841">
                  <c:v>5.5592774</c:v>
                </c:pt>
                <c:pt idx="6842">
                  <c:v>5.5600901</c:v>
                </c:pt>
                <c:pt idx="6843">
                  <c:v>5.5609026999999998</c:v>
                </c:pt>
                <c:pt idx="6844">
                  <c:v>5.5617153999999998</c:v>
                </c:pt>
                <c:pt idx="6845">
                  <c:v>5.5625280000000004</c:v>
                </c:pt>
                <c:pt idx="6846">
                  <c:v>5.5633407000000004</c:v>
                </c:pt>
                <c:pt idx="6847">
                  <c:v>5.5641533000000001</c:v>
                </c:pt>
                <c:pt idx="6848">
                  <c:v>5.5649658999999998</c:v>
                </c:pt>
                <c:pt idx="6849">
                  <c:v>5.5657785999999998</c:v>
                </c:pt>
                <c:pt idx="6850">
                  <c:v>5.5665912000000004</c:v>
                </c:pt>
                <c:pt idx="6851">
                  <c:v>5.5674039000000004</c:v>
                </c:pt>
                <c:pt idx="6852">
                  <c:v>5.5682165000000001</c:v>
                </c:pt>
                <c:pt idx="6853">
                  <c:v>5.5690290999999998</c:v>
                </c:pt>
                <c:pt idx="6854">
                  <c:v>5.5698417999999998</c:v>
                </c:pt>
                <c:pt idx="6855">
                  <c:v>5.5706543999999996</c:v>
                </c:pt>
                <c:pt idx="6856">
                  <c:v>5.5714670999999996</c:v>
                </c:pt>
                <c:pt idx="6857">
                  <c:v>5.5722797000000002</c:v>
                </c:pt>
                <c:pt idx="6858">
                  <c:v>5.5730922999999999</c:v>
                </c:pt>
                <c:pt idx="6859">
                  <c:v>5.5739049999999999</c:v>
                </c:pt>
                <c:pt idx="6860">
                  <c:v>5.5747175999999996</c:v>
                </c:pt>
                <c:pt idx="6861">
                  <c:v>5.5755302999999996</c:v>
                </c:pt>
                <c:pt idx="6862">
                  <c:v>5.5763429000000002</c:v>
                </c:pt>
                <c:pt idx="6863">
                  <c:v>5.5771556000000002</c:v>
                </c:pt>
                <c:pt idx="6864">
                  <c:v>5.5779681999999999</c:v>
                </c:pt>
                <c:pt idx="6865">
                  <c:v>5.5787807999999997</c:v>
                </c:pt>
                <c:pt idx="6866">
                  <c:v>5.5795934999999997</c:v>
                </c:pt>
                <c:pt idx="6867">
                  <c:v>5.5804061000000003</c:v>
                </c:pt>
                <c:pt idx="6868">
                  <c:v>5.5812188000000003</c:v>
                </c:pt>
                <c:pt idx="6869">
                  <c:v>5.5820314</c:v>
                </c:pt>
                <c:pt idx="6870">
                  <c:v>5.5828439999999997</c:v>
                </c:pt>
                <c:pt idx="6871">
                  <c:v>5.5836566999999997</c:v>
                </c:pt>
                <c:pt idx="6872">
                  <c:v>5.5844693000000003</c:v>
                </c:pt>
                <c:pt idx="6873">
                  <c:v>5.5852820000000003</c:v>
                </c:pt>
                <c:pt idx="6874">
                  <c:v>5.5860946</c:v>
                </c:pt>
                <c:pt idx="6875">
                  <c:v>5.5869071999999997</c:v>
                </c:pt>
                <c:pt idx="6876">
                  <c:v>5.5877198999999997</c:v>
                </c:pt>
                <c:pt idx="6877">
                  <c:v>5.5885325000000003</c:v>
                </c:pt>
                <c:pt idx="6878">
                  <c:v>5.5893452000000003</c:v>
                </c:pt>
                <c:pt idx="6879">
                  <c:v>5.5901578000000001</c:v>
                </c:pt>
                <c:pt idx="6880">
                  <c:v>5.5909703999999998</c:v>
                </c:pt>
                <c:pt idx="6881">
                  <c:v>5.5917830999999998</c:v>
                </c:pt>
                <c:pt idx="6882">
                  <c:v>5.5925957000000004</c:v>
                </c:pt>
                <c:pt idx="6883">
                  <c:v>5.5934084000000004</c:v>
                </c:pt>
                <c:pt idx="6884">
                  <c:v>5.5942210000000001</c:v>
                </c:pt>
                <c:pt idx="6885">
                  <c:v>5.5950337000000001</c:v>
                </c:pt>
                <c:pt idx="6886">
                  <c:v>5.5958462999999998</c:v>
                </c:pt>
                <c:pt idx="6887">
                  <c:v>5.5966589000000004</c:v>
                </c:pt>
                <c:pt idx="6888">
                  <c:v>5.5974716000000004</c:v>
                </c:pt>
                <c:pt idx="6889">
                  <c:v>5.5982842000000002</c:v>
                </c:pt>
                <c:pt idx="6890">
                  <c:v>5.5990969000000002</c:v>
                </c:pt>
                <c:pt idx="6891">
                  <c:v>5.5999094999999999</c:v>
                </c:pt>
                <c:pt idx="6892">
                  <c:v>5.6007220999999996</c:v>
                </c:pt>
                <c:pt idx="6893">
                  <c:v>5.6015347999999996</c:v>
                </c:pt>
                <c:pt idx="6894">
                  <c:v>5.6023474000000002</c:v>
                </c:pt>
                <c:pt idx="6895">
                  <c:v>5.6031601000000002</c:v>
                </c:pt>
                <c:pt idx="6896">
                  <c:v>5.6039726999999999</c:v>
                </c:pt>
                <c:pt idx="6897">
                  <c:v>5.6047852999999996</c:v>
                </c:pt>
                <c:pt idx="6898">
                  <c:v>5.6055979999999996</c:v>
                </c:pt>
                <c:pt idx="6899">
                  <c:v>5.6064106000000002</c:v>
                </c:pt>
                <c:pt idx="6900">
                  <c:v>5.6072233000000002</c:v>
                </c:pt>
                <c:pt idx="6901">
                  <c:v>5.6080359</c:v>
                </c:pt>
                <c:pt idx="6902">
                  <c:v>5.6088486</c:v>
                </c:pt>
                <c:pt idx="6903">
                  <c:v>5.6096611999999997</c:v>
                </c:pt>
                <c:pt idx="6904">
                  <c:v>5.6104738000000003</c:v>
                </c:pt>
                <c:pt idx="6905">
                  <c:v>5.6112865000000003</c:v>
                </c:pt>
                <c:pt idx="6906">
                  <c:v>5.6120991</c:v>
                </c:pt>
                <c:pt idx="6907">
                  <c:v>5.6129118</c:v>
                </c:pt>
                <c:pt idx="6908">
                  <c:v>5.6137243999999997</c:v>
                </c:pt>
                <c:pt idx="6909">
                  <c:v>5.6145370000000003</c:v>
                </c:pt>
                <c:pt idx="6910">
                  <c:v>5.6153497000000003</c:v>
                </c:pt>
                <c:pt idx="6911">
                  <c:v>5.6161623000000001</c:v>
                </c:pt>
                <c:pt idx="6912">
                  <c:v>5.6169750000000001</c:v>
                </c:pt>
                <c:pt idx="6913">
                  <c:v>5.6177875999999998</c:v>
                </c:pt>
                <c:pt idx="6914">
                  <c:v>5.6186002000000004</c:v>
                </c:pt>
                <c:pt idx="6915">
                  <c:v>5.6194129000000004</c:v>
                </c:pt>
                <c:pt idx="6916">
                  <c:v>5.6202255000000001</c:v>
                </c:pt>
                <c:pt idx="6917">
                  <c:v>5.6210382000000001</c:v>
                </c:pt>
                <c:pt idx="6918">
                  <c:v>5.6218507999999998</c:v>
                </c:pt>
                <c:pt idx="6919">
                  <c:v>5.6226634999999998</c:v>
                </c:pt>
                <c:pt idx="6920">
                  <c:v>5.6234761000000004</c:v>
                </c:pt>
                <c:pt idx="6921">
                  <c:v>5.6242887000000001</c:v>
                </c:pt>
                <c:pt idx="6922">
                  <c:v>5.6251014000000001</c:v>
                </c:pt>
                <c:pt idx="6923">
                  <c:v>5.6259139999999999</c:v>
                </c:pt>
                <c:pt idx="6924">
                  <c:v>5.6267266999999999</c:v>
                </c:pt>
                <c:pt idx="6925">
                  <c:v>5.6275392999999996</c:v>
                </c:pt>
                <c:pt idx="6926">
                  <c:v>5.6283519000000002</c:v>
                </c:pt>
                <c:pt idx="6927">
                  <c:v>5.6291646000000002</c:v>
                </c:pt>
                <c:pt idx="6928">
                  <c:v>5.6299771999999999</c:v>
                </c:pt>
                <c:pt idx="6929">
                  <c:v>5.6307898999999999</c:v>
                </c:pt>
                <c:pt idx="6930">
                  <c:v>5.6316024999999996</c:v>
                </c:pt>
                <c:pt idx="6931">
                  <c:v>5.6324151000000002</c:v>
                </c:pt>
                <c:pt idx="6932">
                  <c:v>5.6332278000000002</c:v>
                </c:pt>
                <c:pt idx="6933">
                  <c:v>5.6340403999999999</c:v>
                </c:pt>
                <c:pt idx="6934">
                  <c:v>5.6348530999999999</c:v>
                </c:pt>
                <c:pt idx="6935">
                  <c:v>5.6356656999999997</c:v>
                </c:pt>
                <c:pt idx="6936">
                  <c:v>5.6364783000000003</c:v>
                </c:pt>
                <c:pt idx="6937">
                  <c:v>5.6372910000000003</c:v>
                </c:pt>
                <c:pt idx="6938">
                  <c:v>5.6381036</c:v>
                </c:pt>
                <c:pt idx="6939">
                  <c:v>5.6389163</c:v>
                </c:pt>
                <c:pt idx="6940">
                  <c:v>5.6397288999999997</c:v>
                </c:pt>
                <c:pt idx="6941">
                  <c:v>5.6405415999999997</c:v>
                </c:pt>
                <c:pt idx="6942">
                  <c:v>5.6413542000000003</c:v>
                </c:pt>
                <c:pt idx="6943">
                  <c:v>5.6421668</c:v>
                </c:pt>
                <c:pt idx="6944">
                  <c:v>5.6429795</c:v>
                </c:pt>
                <c:pt idx="6945">
                  <c:v>5.6437920999999998</c:v>
                </c:pt>
                <c:pt idx="6946">
                  <c:v>5.6446047999999998</c:v>
                </c:pt>
                <c:pt idx="6947">
                  <c:v>5.6454174000000004</c:v>
                </c:pt>
                <c:pt idx="6948">
                  <c:v>5.6462300000000001</c:v>
                </c:pt>
                <c:pt idx="6949">
                  <c:v>5.6470427000000001</c:v>
                </c:pt>
                <c:pt idx="6950">
                  <c:v>5.6478552999999998</c:v>
                </c:pt>
                <c:pt idx="6951">
                  <c:v>5.6486679999999998</c:v>
                </c:pt>
                <c:pt idx="6952">
                  <c:v>5.6494806000000004</c:v>
                </c:pt>
                <c:pt idx="6953">
                  <c:v>5.6502932000000001</c:v>
                </c:pt>
                <c:pt idx="6954">
                  <c:v>5.6511059000000001</c:v>
                </c:pt>
                <c:pt idx="6955">
                  <c:v>5.6519184999999998</c:v>
                </c:pt>
                <c:pt idx="6956">
                  <c:v>5.6527311999999998</c:v>
                </c:pt>
                <c:pt idx="6957">
                  <c:v>5.6535437999999996</c:v>
                </c:pt>
                <c:pt idx="6958">
                  <c:v>5.6543564999999996</c:v>
                </c:pt>
                <c:pt idx="6959">
                  <c:v>5.6551691000000002</c:v>
                </c:pt>
                <c:pt idx="6960">
                  <c:v>5.6559816999999999</c:v>
                </c:pt>
                <c:pt idx="6961">
                  <c:v>5.6567943999999999</c:v>
                </c:pt>
                <c:pt idx="6962">
                  <c:v>5.6576069999999996</c:v>
                </c:pt>
                <c:pt idx="6963">
                  <c:v>5.6584196999999996</c:v>
                </c:pt>
                <c:pt idx="6964">
                  <c:v>5.6592323000000002</c:v>
                </c:pt>
                <c:pt idx="6965">
                  <c:v>5.6600448999999999</c:v>
                </c:pt>
                <c:pt idx="6966">
                  <c:v>5.6608575999999999</c:v>
                </c:pt>
                <c:pt idx="6967">
                  <c:v>5.6616701999999997</c:v>
                </c:pt>
                <c:pt idx="6968">
                  <c:v>5.6624828999999997</c:v>
                </c:pt>
                <c:pt idx="6969">
                  <c:v>5.6632955000000003</c:v>
                </c:pt>
                <c:pt idx="6970">
                  <c:v>5.6641081</c:v>
                </c:pt>
                <c:pt idx="6971">
                  <c:v>5.6649208</c:v>
                </c:pt>
                <c:pt idx="6972">
                  <c:v>5.6657333999999997</c:v>
                </c:pt>
                <c:pt idx="6973">
                  <c:v>5.6665460999999997</c:v>
                </c:pt>
                <c:pt idx="6974">
                  <c:v>5.6673587000000003</c:v>
                </c:pt>
                <c:pt idx="6975">
                  <c:v>5.6681713</c:v>
                </c:pt>
                <c:pt idx="6976">
                  <c:v>5.668984</c:v>
                </c:pt>
                <c:pt idx="6977">
                  <c:v>5.6697965999999997</c:v>
                </c:pt>
                <c:pt idx="6978">
                  <c:v>5.6706092999999997</c:v>
                </c:pt>
                <c:pt idx="6979">
                  <c:v>5.6714219000000003</c:v>
                </c:pt>
                <c:pt idx="6980">
                  <c:v>5.6722346000000003</c:v>
                </c:pt>
                <c:pt idx="6981">
                  <c:v>5.6730472000000001</c:v>
                </c:pt>
                <c:pt idx="6982">
                  <c:v>5.6738597999999998</c:v>
                </c:pt>
                <c:pt idx="6983">
                  <c:v>5.6746724999999998</c:v>
                </c:pt>
                <c:pt idx="6984">
                  <c:v>5.6754851000000004</c:v>
                </c:pt>
                <c:pt idx="6985">
                  <c:v>5.6762978000000004</c:v>
                </c:pt>
                <c:pt idx="6986">
                  <c:v>5.6771104000000001</c:v>
                </c:pt>
                <c:pt idx="6987">
                  <c:v>5.6779229999999998</c:v>
                </c:pt>
                <c:pt idx="6988">
                  <c:v>5.6787356999999998</c:v>
                </c:pt>
                <c:pt idx="6989">
                  <c:v>5.6795483000000004</c:v>
                </c:pt>
                <c:pt idx="6990">
                  <c:v>5.6803610000000004</c:v>
                </c:pt>
                <c:pt idx="6991">
                  <c:v>5.6811736000000002</c:v>
                </c:pt>
                <c:pt idx="6992">
                  <c:v>5.6819861999999999</c:v>
                </c:pt>
                <c:pt idx="6993">
                  <c:v>5.6827988999999999</c:v>
                </c:pt>
                <c:pt idx="6994">
                  <c:v>5.6836114999999996</c:v>
                </c:pt>
                <c:pt idx="6995">
                  <c:v>5.6844241999999996</c:v>
                </c:pt>
                <c:pt idx="6996">
                  <c:v>5.6852368000000002</c:v>
                </c:pt>
                <c:pt idx="6997">
                  <c:v>5.6860495000000002</c:v>
                </c:pt>
                <c:pt idx="6998">
                  <c:v>5.6868620999999999</c:v>
                </c:pt>
                <c:pt idx="6999">
                  <c:v>5.6876746999999996</c:v>
                </c:pt>
                <c:pt idx="7000">
                  <c:v>5.6884873999999996</c:v>
                </c:pt>
                <c:pt idx="7001">
                  <c:v>5.6893000000000002</c:v>
                </c:pt>
                <c:pt idx="7002">
                  <c:v>5.6901127000000002</c:v>
                </c:pt>
                <c:pt idx="7003">
                  <c:v>5.6909253</c:v>
                </c:pt>
                <c:pt idx="7004">
                  <c:v>5.6917378999999997</c:v>
                </c:pt>
                <c:pt idx="7005">
                  <c:v>5.6925505999999997</c:v>
                </c:pt>
                <c:pt idx="7006">
                  <c:v>5.6933632000000003</c:v>
                </c:pt>
                <c:pt idx="7007">
                  <c:v>5.6941759000000003</c:v>
                </c:pt>
                <c:pt idx="7008">
                  <c:v>5.6949885</c:v>
                </c:pt>
                <c:pt idx="7009">
                  <c:v>5.6958010999999997</c:v>
                </c:pt>
                <c:pt idx="7010">
                  <c:v>5.6966137999999997</c:v>
                </c:pt>
                <c:pt idx="7011">
                  <c:v>5.6974264000000003</c:v>
                </c:pt>
                <c:pt idx="7012">
                  <c:v>5.6982391000000003</c:v>
                </c:pt>
                <c:pt idx="7013">
                  <c:v>5.6990517000000001</c:v>
                </c:pt>
                <c:pt idx="7014">
                  <c:v>5.6998644000000001</c:v>
                </c:pt>
                <c:pt idx="7015">
                  <c:v>5.7006769999999998</c:v>
                </c:pt>
                <c:pt idx="7016">
                  <c:v>5.7014896000000004</c:v>
                </c:pt>
                <c:pt idx="7017">
                  <c:v>5.7023023000000004</c:v>
                </c:pt>
                <c:pt idx="7018">
                  <c:v>5.7031149000000001</c:v>
                </c:pt>
                <c:pt idx="7019">
                  <c:v>5.7039276000000001</c:v>
                </c:pt>
                <c:pt idx="7020">
                  <c:v>5.7047401999999998</c:v>
                </c:pt>
                <c:pt idx="7021">
                  <c:v>5.7055528000000004</c:v>
                </c:pt>
                <c:pt idx="7022">
                  <c:v>5.7063655000000004</c:v>
                </c:pt>
                <c:pt idx="7023">
                  <c:v>5.7071781000000001</c:v>
                </c:pt>
                <c:pt idx="7024">
                  <c:v>5.7079908000000001</c:v>
                </c:pt>
                <c:pt idx="7025">
                  <c:v>5.7088033999999999</c:v>
                </c:pt>
                <c:pt idx="7026">
                  <c:v>5.7096159999999996</c:v>
                </c:pt>
                <c:pt idx="7027">
                  <c:v>5.7104286999999996</c:v>
                </c:pt>
                <c:pt idx="7028">
                  <c:v>5.7112413000000002</c:v>
                </c:pt>
                <c:pt idx="7029">
                  <c:v>5.7120540000000002</c:v>
                </c:pt>
                <c:pt idx="7030">
                  <c:v>5.7128665999999999</c:v>
                </c:pt>
                <c:pt idx="7031">
                  <c:v>5.7136791999999996</c:v>
                </c:pt>
                <c:pt idx="7032">
                  <c:v>5.7144918999999996</c:v>
                </c:pt>
                <c:pt idx="7033">
                  <c:v>5.7153045000000002</c:v>
                </c:pt>
                <c:pt idx="7034">
                  <c:v>5.7161172000000002</c:v>
                </c:pt>
                <c:pt idx="7035">
                  <c:v>5.7169298</c:v>
                </c:pt>
                <c:pt idx="7036">
                  <c:v>5.7177424999999999</c:v>
                </c:pt>
                <c:pt idx="7037">
                  <c:v>5.7185550999999997</c:v>
                </c:pt>
                <c:pt idx="7038">
                  <c:v>5.7193677000000003</c:v>
                </c:pt>
                <c:pt idx="7039">
                  <c:v>5.7201804000000003</c:v>
                </c:pt>
                <c:pt idx="7040">
                  <c:v>5.720993</c:v>
                </c:pt>
                <c:pt idx="7041">
                  <c:v>5.7218057</c:v>
                </c:pt>
                <c:pt idx="7042">
                  <c:v>5.7226182999999997</c:v>
                </c:pt>
                <c:pt idx="7043">
                  <c:v>5.7234309000000003</c:v>
                </c:pt>
                <c:pt idx="7044">
                  <c:v>5.7242436000000003</c:v>
                </c:pt>
                <c:pt idx="7045">
                  <c:v>5.7250562</c:v>
                </c:pt>
                <c:pt idx="7046">
                  <c:v>5.7258689</c:v>
                </c:pt>
                <c:pt idx="7047">
                  <c:v>5.7266814999999998</c:v>
                </c:pt>
                <c:pt idx="7048">
                  <c:v>5.7274941000000004</c:v>
                </c:pt>
                <c:pt idx="7049">
                  <c:v>5.7283068000000004</c:v>
                </c:pt>
                <c:pt idx="7050">
                  <c:v>5.7291194000000001</c:v>
                </c:pt>
                <c:pt idx="7051">
                  <c:v>5.7299321000000001</c:v>
                </c:pt>
                <c:pt idx="7052">
                  <c:v>5.7307446999999998</c:v>
                </c:pt>
                <c:pt idx="7053">
                  <c:v>5.7315573999999998</c:v>
                </c:pt>
                <c:pt idx="7054">
                  <c:v>5.7323700000000004</c:v>
                </c:pt>
                <c:pt idx="7055">
                  <c:v>5.7331826000000001</c:v>
                </c:pt>
                <c:pt idx="7056">
                  <c:v>5.7339953000000001</c:v>
                </c:pt>
                <c:pt idx="7057">
                  <c:v>5.7348078999999998</c:v>
                </c:pt>
                <c:pt idx="7058">
                  <c:v>5.7356205999999998</c:v>
                </c:pt>
                <c:pt idx="7059">
                  <c:v>5.7364331999999996</c:v>
                </c:pt>
                <c:pt idx="7060">
                  <c:v>5.7372458000000002</c:v>
                </c:pt>
                <c:pt idx="7061">
                  <c:v>5.7380585000000002</c:v>
                </c:pt>
                <c:pt idx="7062">
                  <c:v>5.7388710999999999</c:v>
                </c:pt>
                <c:pt idx="7063">
                  <c:v>5.7396837999999999</c:v>
                </c:pt>
                <c:pt idx="7064">
                  <c:v>5.7404963999999996</c:v>
                </c:pt>
                <c:pt idx="7065">
                  <c:v>5.7413090000000002</c:v>
                </c:pt>
                <c:pt idx="7066">
                  <c:v>5.7421217000000002</c:v>
                </c:pt>
                <c:pt idx="7067">
                  <c:v>5.7429342999999999</c:v>
                </c:pt>
                <c:pt idx="7068">
                  <c:v>5.7437469999999999</c:v>
                </c:pt>
                <c:pt idx="7069">
                  <c:v>5.7445595999999997</c:v>
                </c:pt>
                <c:pt idx="7070">
                  <c:v>5.7453722000000003</c:v>
                </c:pt>
                <c:pt idx="7071">
                  <c:v>5.7461849000000003</c:v>
                </c:pt>
                <c:pt idx="7072">
                  <c:v>5.7469975</c:v>
                </c:pt>
                <c:pt idx="7073">
                  <c:v>5.7478102</c:v>
                </c:pt>
                <c:pt idx="7074">
                  <c:v>5.7486227999999997</c:v>
                </c:pt>
                <c:pt idx="7075">
                  <c:v>5.7494354999999997</c:v>
                </c:pt>
                <c:pt idx="7076">
                  <c:v>5.7502481000000003</c:v>
                </c:pt>
                <c:pt idx="7077">
                  <c:v>5.7510607</c:v>
                </c:pt>
                <c:pt idx="7078">
                  <c:v>5.7518734</c:v>
                </c:pt>
                <c:pt idx="7079">
                  <c:v>5.7526859999999997</c:v>
                </c:pt>
                <c:pt idx="7080">
                  <c:v>5.7534986999999997</c:v>
                </c:pt>
                <c:pt idx="7081">
                  <c:v>5.7543113000000004</c:v>
                </c:pt>
                <c:pt idx="7082">
                  <c:v>5.7551239000000001</c:v>
                </c:pt>
                <c:pt idx="7083">
                  <c:v>5.7559366000000001</c:v>
                </c:pt>
                <c:pt idx="7084">
                  <c:v>5.7567491999999998</c:v>
                </c:pt>
                <c:pt idx="7085">
                  <c:v>5.7575618999999998</c:v>
                </c:pt>
                <c:pt idx="7086">
                  <c:v>5.7583745000000004</c:v>
                </c:pt>
                <c:pt idx="7087">
                  <c:v>5.7591871000000001</c:v>
                </c:pt>
                <c:pt idx="7088">
                  <c:v>5.7599998000000001</c:v>
                </c:pt>
                <c:pt idx="7089">
                  <c:v>5.7608123999999998</c:v>
                </c:pt>
                <c:pt idx="7090">
                  <c:v>5.7616250999999998</c:v>
                </c:pt>
                <c:pt idx="7091">
                  <c:v>5.7624377000000004</c:v>
                </c:pt>
                <c:pt idx="7092">
                  <c:v>5.7632504000000004</c:v>
                </c:pt>
                <c:pt idx="7093">
                  <c:v>5.7640630000000002</c:v>
                </c:pt>
                <c:pt idx="7094">
                  <c:v>5.7648755999999999</c:v>
                </c:pt>
                <c:pt idx="7095">
                  <c:v>5.7656882999999999</c:v>
                </c:pt>
                <c:pt idx="7096">
                  <c:v>5.7665008999999996</c:v>
                </c:pt>
                <c:pt idx="7097">
                  <c:v>5.7673135999999996</c:v>
                </c:pt>
                <c:pt idx="7098">
                  <c:v>5.7681262000000002</c:v>
                </c:pt>
                <c:pt idx="7099">
                  <c:v>5.7689387999999999</c:v>
                </c:pt>
                <c:pt idx="7100">
                  <c:v>5.7697514999999999</c:v>
                </c:pt>
                <c:pt idx="7101">
                  <c:v>5.7705640999999996</c:v>
                </c:pt>
                <c:pt idx="7102">
                  <c:v>5.7713767999999996</c:v>
                </c:pt>
                <c:pt idx="7103">
                  <c:v>5.7721894000000002</c:v>
                </c:pt>
                <c:pt idx="7104">
                  <c:v>5.773002</c:v>
                </c:pt>
                <c:pt idx="7105">
                  <c:v>5.7738147</c:v>
                </c:pt>
                <c:pt idx="7106">
                  <c:v>5.7746272999999997</c:v>
                </c:pt>
                <c:pt idx="7107">
                  <c:v>5.7754399999999997</c:v>
                </c:pt>
                <c:pt idx="7108">
                  <c:v>5.7762526000000003</c:v>
                </c:pt>
                <c:pt idx="7109">
                  <c:v>5.7770653000000003</c:v>
                </c:pt>
                <c:pt idx="7110">
                  <c:v>5.7778779</c:v>
                </c:pt>
                <c:pt idx="7111">
                  <c:v>5.7786904999999997</c:v>
                </c:pt>
                <c:pt idx="7112">
                  <c:v>5.7795031999999997</c:v>
                </c:pt>
                <c:pt idx="7113">
                  <c:v>5.7803158000000003</c:v>
                </c:pt>
                <c:pt idx="7114">
                  <c:v>5.7811285000000003</c:v>
                </c:pt>
                <c:pt idx="7115">
                  <c:v>5.7819411000000001</c:v>
                </c:pt>
                <c:pt idx="7116">
                  <c:v>5.7827536999999998</c:v>
                </c:pt>
                <c:pt idx="7117">
                  <c:v>5.7835663999999998</c:v>
                </c:pt>
                <c:pt idx="7118">
                  <c:v>5.7843790000000004</c:v>
                </c:pt>
                <c:pt idx="7119">
                  <c:v>5.7851917000000004</c:v>
                </c:pt>
                <c:pt idx="7120">
                  <c:v>5.7860043000000001</c:v>
                </c:pt>
                <c:pt idx="7121">
                  <c:v>5.7868168999999998</c:v>
                </c:pt>
                <c:pt idx="7122">
                  <c:v>5.7876295999999998</c:v>
                </c:pt>
                <c:pt idx="7123">
                  <c:v>5.7884422000000004</c:v>
                </c:pt>
                <c:pt idx="7124">
                  <c:v>5.7892549000000004</c:v>
                </c:pt>
                <c:pt idx="7125">
                  <c:v>5.7900675000000001</c:v>
                </c:pt>
                <c:pt idx="7126">
                  <c:v>5.7908800999999999</c:v>
                </c:pt>
                <c:pt idx="7127">
                  <c:v>5.7916927999999999</c:v>
                </c:pt>
                <c:pt idx="7128">
                  <c:v>5.7925053999999996</c:v>
                </c:pt>
                <c:pt idx="7129">
                  <c:v>5.7933180999999996</c:v>
                </c:pt>
                <c:pt idx="7130">
                  <c:v>5.7941307000000002</c:v>
                </c:pt>
                <c:pt idx="7131">
                  <c:v>5.7949434000000002</c:v>
                </c:pt>
                <c:pt idx="7132">
                  <c:v>5.7957559999999999</c:v>
                </c:pt>
                <c:pt idx="7133">
                  <c:v>5.7965685999999996</c:v>
                </c:pt>
                <c:pt idx="7134">
                  <c:v>5.7973812999999996</c:v>
                </c:pt>
                <c:pt idx="7135">
                  <c:v>5.7981939000000002</c:v>
                </c:pt>
                <c:pt idx="7136">
                  <c:v>5.7990066000000002</c:v>
                </c:pt>
                <c:pt idx="7137">
                  <c:v>5.7998192</c:v>
                </c:pt>
                <c:pt idx="7138">
                  <c:v>5.8006317999999997</c:v>
                </c:pt>
                <c:pt idx="7139">
                  <c:v>5.8014444999999997</c:v>
                </c:pt>
                <c:pt idx="7140">
                  <c:v>5.8022571000000003</c:v>
                </c:pt>
                <c:pt idx="7141">
                  <c:v>5.8030698000000003</c:v>
                </c:pt>
                <c:pt idx="7142">
                  <c:v>5.8038824</c:v>
                </c:pt>
                <c:pt idx="7143">
                  <c:v>5.8046949999999997</c:v>
                </c:pt>
                <c:pt idx="7144">
                  <c:v>5.8055076999999997</c:v>
                </c:pt>
                <c:pt idx="7145">
                  <c:v>5.8063203000000003</c:v>
                </c:pt>
                <c:pt idx="7146">
                  <c:v>5.8071330000000003</c:v>
                </c:pt>
                <c:pt idx="7147">
                  <c:v>5.8079456</c:v>
                </c:pt>
                <c:pt idx="7148">
                  <c:v>5.8087583</c:v>
                </c:pt>
                <c:pt idx="7149">
                  <c:v>5.8095708999999998</c:v>
                </c:pt>
                <c:pt idx="7150">
                  <c:v>5.8103835000000004</c:v>
                </c:pt>
                <c:pt idx="7151">
                  <c:v>5.8111962000000004</c:v>
                </c:pt>
                <c:pt idx="7152">
                  <c:v>5.8120088000000001</c:v>
                </c:pt>
                <c:pt idx="7153">
                  <c:v>5.8128215000000001</c:v>
                </c:pt>
                <c:pt idx="7154">
                  <c:v>5.8136340999999998</c:v>
                </c:pt>
                <c:pt idx="7155">
                  <c:v>5.8144467000000004</c:v>
                </c:pt>
                <c:pt idx="7156">
                  <c:v>5.8152594000000004</c:v>
                </c:pt>
                <c:pt idx="7157">
                  <c:v>5.8160720000000001</c:v>
                </c:pt>
                <c:pt idx="7158">
                  <c:v>5.8168847000000001</c:v>
                </c:pt>
                <c:pt idx="7159">
                  <c:v>5.8176972999999998</c:v>
                </c:pt>
                <c:pt idx="7160">
                  <c:v>5.8185098999999996</c:v>
                </c:pt>
                <c:pt idx="7161">
                  <c:v>5.8193225999999996</c:v>
                </c:pt>
                <c:pt idx="7162">
                  <c:v>5.8201352000000002</c:v>
                </c:pt>
                <c:pt idx="7163">
                  <c:v>5.8209479000000002</c:v>
                </c:pt>
                <c:pt idx="7164">
                  <c:v>5.8217604999999999</c:v>
                </c:pt>
                <c:pt idx="7165">
                  <c:v>5.8225730999999996</c:v>
                </c:pt>
                <c:pt idx="7166">
                  <c:v>5.8233857999999996</c:v>
                </c:pt>
                <c:pt idx="7167">
                  <c:v>5.8241984000000002</c:v>
                </c:pt>
                <c:pt idx="7168">
                  <c:v>5.8250111000000002</c:v>
                </c:pt>
                <c:pt idx="7169">
                  <c:v>5.8258236999999999</c:v>
                </c:pt>
                <c:pt idx="7170">
                  <c:v>5.8266363999999999</c:v>
                </c:pt>
                <c:pt idx="7171">
                  <c:v>5.8274489999999997</c:v>
                </c:pt>
                <c:pt idx="7172">
                  <c:v>5.8282616000000003</c:v>
                </c:pt>
                <c:pt idx="7173">
                  <c:v>5.8290743000000003</c:v>
                </c:pt>
                <c:pt idx="7174">
                  <c:v>5.8298869</c:v>
                </c:pt>
                <c:pt idx="7175">
                  <c:v>5.8306996</c:v>
                </c:pt>
                <c:pt idx="7176">
                  <c:v>5.8315121999999997</c:v>
                </c:pt>
                <c:pt idx="7177">
                  <c:v>5.8323248000000003</c:v>
                </c:pt>
                <c:pt idx="7178">
                  <c:v>5.8331375000000003</c:v>
                </c:pt>
                <c:pt idx="7179">
                  <c:v>5.8339501</c:v>
                </c:pt>
                <c:pt idx="7180">
                  <c:v>5.8347628</c:v>
                </c:pt>
                <c:pt idx="7181">
                  <c:v>5.8355753999999997</c:v>
                </c:pt>
                <c:pt idx="7182">
                  <c:v>5.8363880000000004</c:v>
                </c:pt>
                <c:pt idx="7183">
                  <c:v>5.8372007000000004</c:v>
                </c:pt>
                <c:pt idx="7184">
                  <c:v>5.8380133000000001</c:v>
                </c:pt>
                <c:pt idx="7185">
                  <c:v>5.8388260000000001</c:v>
                </c:pt>
                <c:pt idx="7186">
                  <c:v>5.8396385999999998</c:v>
                </c:pt>
                <c:pt idx="7187">
                  <c:v>5.8404512999999998</c:v>
                </c:pt>
                <c:pt idx="7188">
                  <c:v>5.8412639000000004</c:v>
                </c:pt>
                <c:pt idx="7189">
                  <c:v>5.8420765000000001</c:v>
                </c:pt>
                <c:pt idx="7190">
                  <c:v>5.8428892000000001</c:v>
                </c:pt>
                <c:pt idx="7191">
                  <c:v>5.8437017999999998</c:v>
                </c:pt>
                <c:pt idx="7192">
                  <c:v>5.8445144999999998</c:v>
                </c:pt>
                <c:pt idx="7193">
                  <c:v>5.8453271000000004</c:v>
                </c:pt>
                <c:pt idx="7194">
                  <c:v>5.8461397000000002</c:v>
                </c:pt>
                <c:pt idx="7195">
                  <c:v>5.8469524000000002</c:v>
                </c:pt>
                <c:pt idx="7196">
                  <c:v>5.8477649999999999</c:v>
                </c:pt>
                <c:pt idx="7197">
                  <c:v>5.8485776999999999</c:v>
                </c:pt>
                <c:pt idx="7198">
                  <c:v>5.8493902999999996</c:v>
                </c:pt>
                <c:pt idx="7199">
                  <c:v>5.8502029000000002</c:v>
                </c:pt>
                <c:pt idx="7200">
                  <c:v>5.8510156000000002</c:v>
                </c:pt>
                <c:pt idx="7201">
                  <c:v>5.8518281999999999</c:v>
                </c:pt>
                <c:pt idx="7202">
                  <c:v>5.8526408999999999</c:v>
                </c:pt>
                <c:pt idx="7203">
                  <c:v>5.8534534999999996</c:v>
                </c:pt>
                <c:pt idx="7204">
                  <c:v>5.8542661999999996</c:v>
                </c:pt>
                <c:pt idx="7205">
                  <c:v>5.8550788000000002</c:v>
                </c:pt>
                <c:pt idx="7206">
                  <c:v>5.8558914</c:v>
                </c:pt>
                <c:pt idx="7207">
                  <c:v>5.8567041</c:v>
                </c:pt>
                <c:pt idx="7208">
                  <c:v>5.8575166999999997</c:v>
                </c:pt>
                <c:pt idx="7209">
                  <c:v>5.8583293999999997</c:v>
                </c:pt>
                <c:pt idx="7210">
                  <c:v>5.8591420000000003</c:v>
                </c:pt>
                <c:pt idx="7211">
                  <c:v>5.8599546</c:v>
                </c:pt>
                <c:pt idx="7212">
                  <c:v>5.8607673</c:v>
                </c:pt>
                <c:pt idx="7213">
                  <c:v>5.8615798999999997</c:v>
                </c:pt>
                <c:pt idx="7214">
                  <c:v>5.8623925999999997</c:v>
                </c:pt>
                <c:pt idx="7215">
                  <c:v>5.8632052000000003</c:v>
                </c:pt>
                <c:pt idx="7216">
                  <c:v>5.8640178000000001</c:v>
                </c:pt>
                <c:pt idx="7217">
                  <c:v>5.8648305000000001</c:v>
                </c:pt>
                <c:pt idx="7218">
                  <c:v>5.8656430999999998</c:v>
                </c:pt>
                <c:pt idx="7219">
                  <c:v>5.8664557999999998</c:v>
                </c:pt>
                <c:pt idx="7220">
                  <c:v>5.8672684000000004</c:v>
                </c:pt>
                <c:pt idx="7221">
                  <c:v>5.8680810000000001</c:v>
                </c:pt>
                <c:pt idx="7222">
                  <c:v>5.8688937000000001</c:v>
                </c:pt>
                <c:pt idx="7223">
                  <c:v>5.8697062999999998</c:v>
                </c:pt>
                <c:pt idx="7224">
                  <c:v>5.8705189999999998</c:v>
                </c:pt>
                <c:pt idx="7225">
                  <c:v>5.8713316000000004</c:v>
                </c:pt>
                <c:pt idx="7226">
                  <c:v>5.8721443000000004</c:v>
                </c:pt>
                <c:pt idx="7227">
                  <c:v>5.8729569000000001</c:v>
                </c:pt>
                <c:pt idx="7228">
                  <c:v>5.8737694999999999</c:v>
                </c:pt>
                <c:pt idx="7229">
                  <c:v>5.8745821999999999</c:v>
                </c:pt>
                <c:pt idx="7230">
                  <c:v>5.8753947999999996</c:v>
                </c:pt>
                <c:pt idx="7231">
                  <c:v>5.8762074999999996</c:v>
                </c:pt>
                <c:pt idx="7232">
                  <c:v>5.8770201000000002</c:v>
                </c:pt>
                <c:pt idx="7233">
                  <c:v>5.8778326999999999</c:v>
                </c:pt>
                <c:pt idx="7234">
                  <c:v>5.8786453999999999</c:v>
                </c:pt>
                <c:pt idx="7235">
                  <c:v>5.8794579999999996</c:v>
                </c:pt>
                <c:pt idx="7236">
                  <c:v>5.8802706999999996</c:v>
                </c:pt>
                <c:pt idx="7237">
                  <c:v>5.8810833000000002</c:v>
                </c:pt>
                <c:pt idx="7238">
                  <c:v>5.8818959</c:v>
                </c:pt>
                <c:pt idx="7239">
                  <c:v>5.8827086</c:v>
                </c:pt>
                <c:pt idx="7240">
                  <c:v>5.8835211999999997</c:v>
                </c:pt>
                <c:pt idx="7241">
                  <c:v>5.8843338999999997</c:v>
                </c:pt>
                <c:pt idx="7242">
                  <c:v>5.8851465000000003</c:v>
                </c:pt>
                <c:pt idx="7243">
                  <c:v>5.8859592000000003</c:v>
                </c:pt>
                <c:pt idx="7244">
                  <c:v>5.8867718</c:v>
                </c:pt>
                <c:pt idx="7245">
                  <c:v>5.8875843999999997</c:v>
                </c:pt>
                <c:pt idx="7246">
                  <c:v>5.8883970999999997</c:v>
                </c:pt>
                <c:pt idx="7247">
                  <c:v>5.8892097000000003</c:v>
                </c:pt>
                <c:pt idx="7248">
                  <c:v>5.8900224000000003</c:v>
                </c:pt>
                <c:pt idx="7249">
                  <c:v>5.890835</c:v>
                </c:pt>
                <c:pt idx="7250">
                  <c:v>5.8916475999999998</c:v>
                </c:pt>
                <c:pt idx="7251">
                  <c:v>5.8924602999999998</c:v>
                </c:pt>
                <c:pt idx="7252">
                  <c:v>5.8932729000000004</c:v>
                </c:pt>
                <c:pt idx="7253">
                  <c:v>5.8940856000000004</c:v>
                </c:pt>
                <c:pt idx="7254">
                  <c:v>5.8948982000000001</c:v>
                </c:pt>
                <c:pt idx="7255">
                  <c:v>5.8957107999999998</c:v>
                </c:pt>
                <c:pt idx="7256">
                  <c:v>5.8965234999999998</c:v>
                </c:pt>
                <c:pt idx="7257">
                  <c:v>5.8973361000000004</c:v>
                </c:pt>
                <c:pt idx="7258">
                  <c:v>5.8981488000000004</c:v>
                </c:pt>
                <c:pt idx="7259">
                  <c:v>5.8989614000000001</c:v>
                </c:pt>
                <c:pt idx="7260">
                  <c:v>5.8997741000000001</c:v>
                </c:pt>
                <c:pt idx="7261">
                  <c:v>5.9005866999999999</c:v>
                </c:pt>
                <c:pt idx="7262">
                  <c:v>5.9013992999999996</c:v>
                </c:pt>
                <c:pt idx="7263">
                  <c:v>5.9022119999999996</c:v>
                </c:pt>
                <c:pt idx="7264">
                  <c:v>5.9030246000000002</c:v>
                </c:pt>
                <c:pt idx="7265">
                  <c:v>5.9038373000000002</c:v>
                </c:pt>
                <c:pt idx="7266">
                  <c:v>5.9046498999999999</c:v>
                </c:pt>
                <c:pt idx="7267">
                  <c:v>5.9054624999999996</c:v>
                </c:pt>
                <c:pt idx="7268">
                  <c:v>5.9062751999999996</c:v>
                </c:pt>
                <c:pt idx="7269">
                  <c:v>5.9070878000000002</c:v>
                </c:pt>
                <c:pt idx="7270">
                  <c:v>5.9079005000000002</c:v>
                </c:pt>
                <c:pt idx="7271">
                  <c:v>5.9087130999999999</c:v>
                </c:pt>
                <c:pt idx="7272">
                  <c:v>5.9095256999999997</c:v>
                </c:pt>
                <c:pt idx="7273">
                  <c:v>5.9103383999999997</c:v>
                </c:pt>
                <c:pt idx="7274">
                  <c:v>5.9111510000000003</c:v>
                </c:pt>
                <c:pt idx="7275">
                  <c:v>5.9119637000000003</c:v>
                </c:pt>
                <c:pt idx="7276">
                  <c:v>5.9127763</c:v>
                </c:pt>
                <c:pt idx="7277">
                  <c:v>5.9135888999999997</c:v>
                </c:pt>
                <c:pt idx="7278">
                  <c:v>5.9144015999999997</c:v>
                </c:pt>
                <c:pt idx="7279">
                  <c:v>5.9152142000000003</c:v>
                </c:pt>
                <c:pt idx="7280">
                  <c:v>5.9160269000000003</c:v>
                </c:pt>
                <c:pt idx="7281">
                  <c:v>5.9168395</c:v>
                </c:pt>
                <c:pt idx="7282">
                  <c:v>5.9176522</c:v>
                </c:pt>
                <c:pt idx="7283">
                  <c:v>5.9184647999999997</c:v>
                </c:pt>
                <c:pt idx="7284">
                  <c:v>5.9192774000000004</c:v>
                </c:pt>
                <c:pt idx="7285">
                  <c:v>5.9200901000000004</c:v>
                </c:pt>
                <c:pt idx="7286">
                  <c:v>5.9209027000000001</c:v>
                </c:pt>
                <c:pt idx="7287">
                  <c:v>5.9217154000000001</c:v>
                </c:pt>
                <c:pt idx="7288">
                  <c:v>5.9225279999999998</c:v>
                </c:pt>
                <c:pt idx="7289">
                  <c:v>5.9233406000000004</c:v>
                </c:pt>
                <c:pt idx="7290">
                  <c:v>5.9241533000000004</c:v>
                </c:pt>
                <c:pt idx="7291">
                  <c:v>5.9249659000000001</c:v>
                </c:pt>
                <c:pt idx="7292">
                  <c:v>5.9257786000000001</c:v>
                </c:pt>
                <c:pt idx="7293">
                  <c:v>5.9265911999999998</c:v>
                </c:pt>
                <c:pt idx="7294">
                  <c:v>5.9274037999999996</c:v>
                </c:pt>
                <c:pt idx="7295">
                  <c:v>5.9282164999999996</c:v>
                </c:pt>
                <c:pt idx="7296">
                  <c:v>5.9290291000000002</c:v>
                </c:pt>
                <c:pt idx="7297">
                  <c:v>5.9298418000000002</c:v>
                </c:pt>
                <c:pt idx="7298">
                  <c:v>5.9306543999999999</c:v>
                </c:pt>
                <c:pt idx="7299">
                  <c:v>5.9314670999999999</c:v>
                </c:pt>
                <c:pt idx="7300">
                  <c:v>5.9322796999999996</c:v>
                </c:pt>
                <c:pt idx="7301">
                  <c:v>5.9330923000000002</c:v>
                </c:pt>
                <c:pt idx="7302">
                  <c:v>5.9339050000000002</c:v>
                </c:pt>
                <c:pt idx="7303">
                  <c:v>5.9347175999999999</c:v>
                </c:pt>
                <c:pt idx="7304">
                  <c:v>5.9355302999999999</c:v>
                </c:pt>
                <c:pt idx="7305">
                  <c:v>5.9363428999999996</c:v>
                </c:pt>
                <c:pt idx="7306">
                  <c:v>5.9371555000000003</c:v>
                </c:pt>
                <c:pt idx="7307">
                  <c:v>5.9379682000000003</c:v>
                </c:pt>
                <c:pt idx="7308">
                  <c:v>5.9387808</c:v>
                </c:pt>
                <c:pt idx="7309">
                  <c:v>5.9395935</c:v>
                </c:pt>
                <c:pt idx="7310">
                  <c:v>5.9404060999999997</c:v>
                </c:pt>
                <c:pt idx="7311">
                  <c:v>5.9412187000000003</c:v>
                </c:pt>
                <c:pt idx="7312">
                  <c:v>5.9420314000000003</c:v>
                </c:pt>
                <c:pt idx="7313">
                  <c:v>5.942844</c:v>
                </c:pt>
                <c:pt idx="7314">
                  <c:v>5.9436567</c:v>
                </c:pt>
                <c:pt idx="7315">
                  <c:v>5.9444692999999997</c:v>
                </c:pt>
                <c:pt idx="7316">
                  <c:v>5.9452819000000003</c:v>
                </c:pt>
                <c:pt idx="7317">
                  <c:v>5.9460946000000003</c:v>
                </c:pt>
                <c:pt idx="7318">
                  <c:v>5.9469072000000001</c:v>
                </c:pt>
                <c:pt idx="7319">
                  <c:v>5.9477199000000001</c:v>
                </c:pt>
                <c:pt idx="7320">
                  <c:v>5.9485324999999998</c:v>
                </c:pt>
                <c:pt idx="7321">
                  <c:v>5.9493451999999998</c:v>
                </c:pt>
                <c:pt idx="7322">
                  <c:v>5.9501578000000004</c:v>
                </c:pt>
                <c:pt idx="7323">
                  <c:v>5.9509704000000001</c:v>
                </c:pt>
                <c:pt idx="7324">
                  <c:v>5.9517831000000001</c:v>
                </c:pt>
                <c:pt idx="7325">
                  <c:v>5.9525956999999998</c:v>
                </c:pt>
                <c:pt idx="7326">
                  <c:v>5.9534083999999998</c:v>
                </c:pt>
                <c:pt idx="7327">
                  <c:v>5.9542210000000004</c:v>
                </c:pt>
                <c:pt idx="7328">
                  <c:v>5.9550336000000001</c:v>
                </c:pt>
                <c:pt idx="7329">
                  <c:v>5.9558463000000001</c:v>
                </c:pt>
                <c:pt idx="7330">
                  <c:v>5.9566588999999999</c:v>
                </c:pt>
                <c:pt idx="7331">
                  <c:v>5.9574715999999999</c:v>
                </c:pt>
                <c:pt idx="7332">
                  <c:v>5.9582841999999996</c:v>
                </c:pt>
                <c:pt idx="7333">
                  <c:v>5.9590968000000002</c:v>
                </c:pt>
                <c:pt idx="7334">
                  <c:v>5.9599095000000002</c:v>
                </c:pt>
                <c:pt idx="7335">
                  <c:v>5.9607220999999999</c:v>
                </c:pt>
                <c:pt idx="7336">
                  <c:v>5.9615347999999999</c:v>
                </c:pt>
                <c:pt idx="7337">
                  <c:v>5.9623473999999996</c:v>
                </c:pt>
                <c:pt idx="7338">
                  <c:v>5.9631600999999996</c:v>
                </c:pt>
                <c:pt idx="7339">
                  <c:v>5.9639727000000002</c:v>
                </c:pt>
                <c:pt idx="7340">
                  <c:v>5.9647853</c:v>
                </c:pt>
                <c:pt idx="7341">
                  <c:v>5.965598</c:v>
                </c:pt>
                <c:pt idx="7342">
                  <c:v>5.9664105999999997</c:v>
                </c:pt>
                <c:pt idx="7343">
                  <c:v>5.9672232999999997</c:v>
                </c:pt>
                <c:pt idx="7344">
                  <c:v>5.9680359000000003</c:v>
                </c:pt>
                <c:pt idx="7345">
                  <c:v>5.9688485</c:v>
                </c:pt>
                <c:pt idx="7346">
                  <c:v>5.9696612</c:v>
                </c:pt>
                <c:pt idx="7347">
                  <c:v>5.9704737999999997</c:v>
                </c:pt>
                <c:pt idx="7348">
                  <c:v>5.9712864999999997</c:v>
                </c:pt>
                <c:pt idx="7349">
                  <c:v>5.9720991000000003</c:v>
                </c:pt>
                <c:pt idx="7350">
                  <c:v>5.9729117</c:v>
                </c:pt>
                <c:pt idx="7351">
                  <c:v>5.9737244</c:v>
                </c:pt>
                <c:pt idx="7352">
                  <c:v>5.9745369999999998</c:v>
                </c:pt>
                <c:pt idx="7353">
                  <c:v>5.9753496999999998</c:v>
                </c:pt>
                <c:pt idx="7354">
                  <c:v>5.9761623000000004</c:v>
                </c:pt>
                <c:pt idx="7355">
                  <c:v>5.9769750000000004</c:v>
                </c:pt>
                <c:pt idx="7356">
                  <c:v>5.9777876000000001</c:v>
                </c:pt>
                <c:pt idx="7357">
                  <c:v>5.9786001999999998</c:v>
                </c:pt>
                <c:pt idx="7358">
                  <c:v>5.9794128999999998</c:v>
                </c:pt>
                <c:pt idx="7359">
                  <c:v>5.9802255000000004</c:v>
                </c:pt>
                <c:pt idx="7360">
                  <c:v>5.9810382000000004</c:v>
                </c:pt>
                <c:pt idx="7361">
                  <c:v>5.9818508000000001</c:v>
                </c:pt>
                <c:pt idx="7362">
                  <c:v>5.9826633999999999</c:v>
                </c:pt>
                <c:pt idx="7363">
                  <c:v>5.9834760999999999</c:v>
                </c:pt>
                <c:pt idx="7364">
                  <c:v>5.9842886999999996</c:v>
                </c:pt>
                <c:pt idx="7365">
                  <c:v>5.9851013999999996</c:v>
                </c:pt>
                <c:pt idx="7366">
                  <c:v>5.9859140000000002</c:v>
                </c:pt>
                <c:pt idx="7367">
                  <c:v>5.9867265999999999</c:v>
                </c:pt>
                <c:pt idx="7368">
                  <c:v>5.9875392999999999</c:v>
                </c:pt>
                <c:pt idx="7369">
                  <c:v>5.9883518999999996</c:v>
                </c:pt>
                <c:pt idx="7370">
                  <c:v>5.9891645999999996</c:v>
                </c:pt>
                <c:pt idx="7371">
                  <c:v>5.9899772000000002</c:v>
                </c:pt>
                <c:pt idx="7372">
                  <c:v>5.9907897999999999</c:v>
                </c:pt>
                <c:pt idx="7373">
                  <c:v>5.9916024999999999</c:v>
                </c:pt>
                <c:pt idx="7374">
                  <c:v>5.9924150999999997</c:v>
                </c:pt>
                <c:pt idx="7375">
                  <c:v>5.9932277999999997</c:v>
                </c:pt>
                <c:pt idx="7376">
                  <c:v>5.9940404000000003</c:v>
                </c:pt>
                <c:pt idx="7377">
                  <c:v>5.9948531000000003</c:v>
                </c:pt>
                <c:pt idx="7378">
                  <c:v>5.9956657</c:v>
                </c:pt>
                <c:pt idx="7379">
                  <c:v>5.9964782999999997</c:v>
                </c:pt>
                <c:pt idx="7380">
                  <c:v>5.9972909999999997</c:v>
                </c:pt>
                <c:pt idx="7381">
                  <c:v>5.9981036000000003</c:v>
                </c:pt>
                <c:pt idx="7382">
                  <c:v>5.9989163000000003</c:v>
                </c:pt>
              </c:numCache>
            </c:numRef>
          </c:xVal>
          <c:yVal>
            <c:numRef>
              <c:f>eFieldY_0_0_10!$B$1:$B$7383</c:f>
              <c:numCache>
                <c:formatCode>General</c:formatCode>
                <c:ptCount val="738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2.5000000000000002E-32</c:v>
                </c:pt>
                <c:pt idx="78">
                  <c:v>1.2999999999999999E-30</c:v>
                </c:pt>
                <c:pt idx="79">
                  <c:v>2.4699999999999999E-29</c:v>
                </c:pt>
                <c:pt idx="80">
                  <c:v>4.2900000000000003E-28</c:v>
                </c:pt>
                <c:pt idx="81">
                  <c:v>6.7599999999999998E-27</c:v>
                </c:pt>
                <c:pt idx="82">
                  <c:v>9.73E-26</c:v>
                </c:pt>
                <c:pt idx="83">
                  <c:v>1.28E-24</c:v>
                </c:pt>
                <c:pt idx="84">
                  <c:v>1.5399999999999999E-23</c:v>
                </c:pt>
                <c:pt idx="85">
                  <c:v>1.6999999999999999E-22</c:v>
                </c:pt>
                <c:pt idx="86">
                  <c:v>1.73E-21</c:v>
                </c:pt>
                <c:pt idx="87">
                  <c:v>1.6299999999999999E-20</c:v>
                </c:pt>
                <c:pt idx="88">
                  <c:v>1.42E-19</c:v>
                </c:pt>
                <c:pt idx="89">
                  <c:v>1.1399999999999999E-18</c:v>
                </c:pt>
                <c:pt idx="90">
                  <c:v>8.5100000000000002E-18</c:v>
                </c:pt>
                <c:pt idx="91">
                  <c:v>5.9100000000000001E-17</c:v>
                </c:pt>
                <c:pt idx="92">
                  <c:v>3.8300000000000001E-16</c:v>
                </c:pt>
                <c:pt idx="93">
                  <c:v>2.3199999999999998E-15</c:v>
                </c:pt>
                <c:pt idx="94">
                  <c:v>1.3100000000000001E-14</c:v>
                </c:pt>
                <c:pt idx="95">
                  <c:v>6.9499999999999994E-14</c:v>
                </c:pt>
                <c:pt idx="96">
                  <c:v>3.4599999999999999E-13</c:v>
                </c:pt>
                <c:pt idx="97">
                  <c:v>1.62E-12</c:v>
                </c:pt>
                <c:pt idx="98">
                  <c:v>7.1299999999999997E-12</c:v>
                </c:pt>
                <c:pt idx="99">
                  <c:v>2.9699999999999998E-11</c:v>
                </c:pt>
                <c:pt idx="100">
                  <c:v>1.1700000000000001E-10</c:v>
                </c:pt>
                <c:pt idx="101">
                  <c:v>4.34E-10</c:v>
                </c:pt>
                <c:pt idx="102">
                  <c:v>1.5300000000000001E-9</c:v>
                </c:pt>
                <c:pt idx="103">
                  <c:v>5.14E-9</c:v>
                </c:pt>
                <c:pt idx="104">
                  <c:v>1.6400000000000001E-8</c:v>
                </c:pt>
                <c:pt idx="105">
                  <c:v>4.9899999999999997E-8</c:v>
                </c:pt>
                <c:pt idx="106">
                  <c:v>1.4499999999999999E-7</c:v>
                </c:pt>
                <c:pt idx="107">
                  <c:v>4.01E-7</c:v>
                </c:pt>
                <c:pt idx="108">
                  <c:v>1.0699999999999999E-6</c:v>
                </c:pt>
                <c:pt idx="109">
                  <c:v>2.7099999999999999E-6</c:v>
                </c:pt>
                <c:pt idx="110">
                  <c:v>6.63E-6</c:v>
                </c:pt>
                <c:pt idx="111">
                  <c:v>1.56E-5</c:v>
                </c:pt>
                <c:pt idx="112">
                  <c:v>3.5299999999999997E-5</c:v>
                </c:pt>
                <c:pt idx="113">
                  <c:v>7.7200000000000006E-5</c:v>
                </c:pt>
                <c:pt idx="114">
                  <c:v>1.6268700000000001E-4</c:v>
                </c:pt>
                <c:pt idx="115">
                  <c:v>3.3158599999999998E-4</c:v>
                </c:pt>
                <c:pt idx="116">
                  <c:v>6.5404600000000003E-4</c:v>
                </c:pt>
                <c:pt idx="117">
                  <c:v>1.249827E-3</c:v>
                </c:pt>
                <c:pt idx="118">
                  <c:v>2.316065E-3</c:v>
                </c:pt>
                <c:pt idx="119">
                  <c:v>4.1659319999999998E-3</c:v>
                </c:pt>
                <c:pt idx="120">
                  <c:v>7.2796309999999999E-3</c:v>
                </c:pt>
                <c:pt idx="121">
                  <c:v>1.2367837E-2</c:v>
                </c:pt>
                <c:pt idx="122">
                  <c:v>2.0445387999999998E-2</c:v>
                </c:pt>
                <c:pt idx="123">
                  <c:v>3.2909870000000001E-2</c:v>
                </c:pt>
                <c:pt idx="124">
                  <c:v>5.1615871000000001E-2</c:v>
                </c:pt>
                <c:pt idx="125">
                  <c:v>7.8931741E-2</c:v>
                </c:pt>
                <c:pt idx="126">
                  <c:v>0.11776254999999999</c:v>
                </c:pt>
                <c:pt idx="127">
                  <c:v>0.17152171999999999</c:v>
                </c:pt>
                <c:pt idx="128">
                  <c:v>0.24403527</c:v>
                </c:pt>
                <c:pt idx="129">
                  <c:v>0.33936824999999998</c:v>
                </c:pt>
                <c:pt idx="130">
                  <c:v>0.46157165999999999</c:v>
                </c:pt>
                <c:pt idx="131">
                  <c:v>0.61436122999999998</c:v>
                </c:pt>
                <c:pt idx="132">
                  <c:v>0.80075282000000003</c:v>
                </c:pt>
                <c:pt idx="133">
                  <c:v>1.0226932</c:v>
                </c:pt>
                <c:pt idx="134">
                  <c:v>1.2807341000000001</c:v>
                </c:pt>
                <c:pt idx="135">
                  <c:v>1.5738037</c:v>
                </c:pt>
                <c:pt idx="136">
                  <c:v>1.8991188999999999</c:v>
                </c:pt>
                <c:pt idx="137">
                  <c:v>2.2522769</c:v>
                </c:pt>
                <c:pt idx="138">
                  <c:v>2.6275358</c:v>
                </c:pt>
                <c:pt idx="139">
                  <c:v>3.0182660000000001</c:v>
                </c:pt>
                <c:pt idx="140">
                  <c:v>3.4175358</c:v>
                </c:pt>
                <c:pt idx="141">
                  <c:v>3.8187532000000002</c:v>
                </c:pt>
                <c:pt idx="142">
                  <c:v>4.2162886000000004</c:v>
                </c:pt>
                <c:pt idx="143">
                  <c:v>4.6059823</c:v>
                </c:pt>
                <c:pt idx="144">
                  <c:v>4.9854770000000004</c:v>
                </c:pt>
                <c:pt idx="145">
                  <c:v>5.3543167</c:v>
                </c:pt>
                <c:pt idx="146">
                  <c:v>5.7138057</c:v>
                </c:pt>
                <c:pt idx="147">
                  <c:v>6.0666652000000001</c:v>
                </c:pt>
                <c:pt idx="148">
                  <c:v>6.416544</c:v>
                </c:pt>
                <c:pt idx="149">
                  <c:v>6.7674555999999999</c:v>
                </c:pt>
                <c:pt idx="150">
                  <c:v>7.1232661999999998</c:v>
                </c:pt>
                <c:pt idx="151">
                  <c:v>7.4872617999999997</c:v>
                </c:pt>
                <c:pt idx="152">
                  <c:v>7.8618649999999999</c:v>
                </c:pt>
                <c:pt idx="153">
                  <c:v>8.2485209000000008</c:v>
                </c:pt>
                <c:pt idx="154">
                  <c:v>8.6476965000000003</c:v>
                </c:pt>
                <c:pt idx="155">
                  <c:v>9.0589856999999991</c:v>
                </c:pt>
                <c:pt idx="156">
                  <c:v>9.4812717000000006</c:v>
                </c:pt>
                <c:pt idx="157">
                  <c:v>9.9128579999999999</c:v>
                </c:pt>
                <c:pt idx="158">
                  <c:v>10.351634000000001</c:v>
                </c:pt>
                <c:pt idx="159">
                  <c:v>10.795204999999999</c:v>
                </c:pt>
                <c:pt idx="160">
                  <c:v>11.24099</c:v>
                </c:pt>
                <c:pt idx="161">
                  <c:v>11.686385</c:v>
                </c:pt>
                <c:pt idx="162">
                  <c:v>12.128881</c:v>
                </c:pt>
                <c:pt idx="163">
                  <c:v>12.566214</c:v>
                </c:pt>
                <c:pt idx="164">
                  <c:v>12.996464</c:v>
                </c:pt>
                <c:pt idx="165">
                  <c:v>13.418139</c:v>
                </c:pt>
                <c:pt idx="166">
                  <c:v>13.830166999999999</c:v>
                </c:pt>
                <c:pt idx="167">
                  <c:v>14.231818000000001</c:v>
                </c:pt>
                <c:pt idx="168">
                  <c:v>14.622640000000001</c:v>
                </c:pt>
                <c:pt idx="169">
                  <c:v>15.002317</c:v>
                </c:pt>
                <c:pt idx="170">
                  <c:v>15.370661999999999</c:v>
                </c:pt>
                <c:pt idx="171">
                  <c:v>15.727572</c:v>
                </c:pt>
                <c:pt idx="172">
                  <c:v>16.073091999999999</c:v>
                </c:pt>
                <c:pt idx="173">
                  <c:v>16.407484</c:v>
                </c:pt>
                <c:pt idx="174">
                  <c:v>16.731242999999999</c:v>
                </c:pt>
                <c:pt idx="175">
                  <c:v>17.045044000000001</c:v>
                </c:pt>
                <c:pt idx="176">
                  <c:v>17.349499000000002</c:v>
                </c:pt>
                <c:pt idx="177">
                  <c:v>17.645021</c:v>
                </c:pt>
                <c:pt idx="178">
                  <c:v>17.9314</c:v>
                </c:pt>
                <c:pt idx="179">
                  <c:v>18.207684</c:v>
                </c:pt>
                <c:pt idx="180">
                  <c:v>18.472156999999999</c:v>
                </c:pt>
                <c:pt idx="181">
                  <c:v>18.722490000000001</c:v>
                </c:pt>
                <c:pt idx="182">
                  <c:v>18.956257000000001</c:v>
                </c:pt>
                <c:pt idx="183">
                  <c:v>19.171472999999999</c:v>
                </c:pt>
                <c:pt idx="184">
                  <c:v>19.367245</c:v>
                </c:pt>
                <c:pt idx="185">
                  <c:v>19.544222000000001</c:v>
                </c:pt>
                <c:pt idx="186">
                  <c:v>19.704799999999999</c:v>
                </c:pt>
                <c:pt idx="187">
                  <c:v>19.852969999999999</c:v>
                </c:pt>
                <c:pt idx="188">
                  <c:v>19.993811000000001</c:v>
                </c:pt>
                <c:pt idx="189">
                  <c:v>20.132815999999998</c:v>
                </c:pt>
                <c:pt idx="190">
                  <c:v>20.275148000000002</c:v>
                </c:pt>
                <c:pt idx="191">
                  <c:v>20.424925000000002</c:v>
                </c:pt>
                <c:pt idx="192">
                  <c:v>20.585025999999999</c:v>
                </c:pt>
                <c:pt idx="193">
                  <c:v>20.756851000000001</c:v>
                </c:pt>
                <c:pt idx="194">
                  <c:v>20.940702000000002</c:v>
                </c:pt>
                <c:pt idx="195">
                  <c:v>21.136140999999999</c:v>
                </c:pt>
                <c:pt idx="196">
                  <c:v>21.342451000000001</c:v>
                </c:pt>
                <c:pt idx="197">
                  <c:v>21.558980999999999</c:v>
                </c:pt>
                <c:pt idx="198">
                  <c:v>21.785307</c:v>
                </c:pt>
                <c:pt idx="199">
                  <c:v>22.021259000000001</c:v>
                </c:pt>
                <c:pt idx="200">
                  <c:v>22.266770999999999</c:v>
                </c:pt>
                <c:pt idx="201">
                  <c:v>22.521840999999998</c:v>
                </c:pt>
                <c:pt idx="202">
                  <c:v>22.786366000000001</c:v>
                </c:pt>
                <c:pt idx="203">
                  <c:v>23.060389000000001</c:v>
                </c:pt>
                <c:pt idx="204">
                  <c:v>23.344024999999998</c:v>
                </c:pt>
                <c:pt idx="205">
                  <c:v>23.637888</c:v>
                </c:pt>
                <c:pt idx="206">
                  <c:v>23.942820000000001</c:v>
                </c:pt>
                <c:pt idx="207">
                  <c:v>24.259937000000001</c:v>
                </c:pt>
                <c:pt idx="208">
                  <c:v>24.590240000000001</c:v>
                </c:pt>
                <c:pt idx="209">
                  <c:v>24.934073999999999</c:v>
                </c:pt>
                <c:pt idx="210">
                  <c:v>25.290763999999999</c:v>
                </c:pt>
                <c:pt idx="211">
                  <c:v>25.658335000000001</c:v>
                </c:pt>
                <c:pt idx="212">
                  <c:v>26.033607</c:v>
                </c:pt>
                <c:pt idx="213">
                  <c:v>26.412669999999999</c:v>
                </c:pt>
                <c:pt idx="214">
                  <c:v>26.791578000000001</c:v>
                </c:pt>
                <c:pt idx="215">
                  <c:v>27.167252999999999</c:v>
                </c:pt>
                <c:pt idx="216">
                  <c:v>27.538215999999998</c:v>
                </c:pt>
                <c:pt idx="217">
                  <c:v>27.905017999999998</c:v>
                </c:pt>
                <c:pt idx="218">
                  <c:v>28.270213999999999</c:v>
                </c:pt>
                <c:pt idx="219">
                  <c:v>28.637931999999999</c:v>
                </c:pt>
                <c:pt idx="220">
                  <c:v>29.013165000000001</c:v>
                </c:pt>
                <c:pt idx="221">
                  <c:v>29.40081</c:v>
                </c:pt>
                <c:pt idx="222">
                  <c:v>29.805183</c:v>
                </c:pt>
                <c:pt idx="223">
                  <c:v>30.229372000000001</c:v>
                </c:pt>
                <c:pt idx="224">
                  <c:v>30.67548</c:v>
                </c:pt>
                <c:pt idx="225">
                  <c:v>31.144549999999999</c:v>
                </c:pt>
                <c:pt idx="226">
                  <c:v>31.637067999999999</c:v>
                </c:pt>
                <c:pt idx="227">
                  <c:v>32.153137000000001</c:v>
                </c:pt>
                <c:pt idx="228">
                  <c:v>32.692272000000003</c:v>
                </c:pt>
                <c:pt idx="229">
                  <c:v>33.253371999999999</c:v>
                </c:pt>
                <c:pt idx="230">
                  <c:v>33.833934999999997</c:v>
                </c:pt>
                <c:pt idx="231">
                  <c:v>34.429836000000002</c:v>
                </c:pt>
                <c:pt idx="232">
                  <c:v>35.035136999999999</c:v>
                </c:pt>
                <c:pt idx="233">
                  <c:v>35.642302999999998</c:v>
                </c:pt>
                <c:pt idx="234">
                  <c:v>36.243060999999997</c:v>
                </c:pt>
                <c:pt idx="235">
                  <c:v>36.829407000000003</c:v>
                </c:pt>
                <c:pt idx="236">
                  <c:v>37.394821</c:v>
                </c:pt>
                <c:pt idx="237">
                  <c:v>37.935181</c:v>
                </c:pt>
                <c:pt idx="238">
                  <c:v>38.449145999999999</c:v>
                </c:pt>
                <c:pt idx="239">
                  <c:v>38.937981000000001</c:v>
                </c:pt>
                <c:pt idx="240">
                  <c:v>39.404738999999999</c:v>
                </c:pt>
                <c:pt idx="241">
                  <c:v>39.853146000000002</c:v>
                </c:pt>
                <c:pt idx="242">
                  <c:v>40.286693999999997</c:v>
                </c:pt>
                <c:pt idx="243">
                  <c:v>40.707698999999998</c:v>
                </c:pt>
                <c:pt idx="244">
                  <c:v>41.117446999999999</c:v>
                </c:pt>
                <c:pt idx="245">
                  <c:v>41.516350000000003</c:v>
                </c:pt>
                <c:pt idx="246">
                  <c:v>41.905009999999997</c:v>
                </c:pt>
                <c:pt idx="247">
                  <c:v>42.284767000000002</c:v>
                </c:pt>
                <c:pt idx="248">
                  <c:v>42.658378999999996</c:v>
                </c:pt>
                <c:pt idx="249">
                  <c:v>43.029850000000003</c:v>
                </c:pt>
                <c:pt idx="250">
                  <c:v>43.403621999999999</c:v>
                </c:pt>
                <c:pt idx="251">
                  <c:v>43.783481999999999</c:v>
                </c:pt>
                <c:pt idx="252">
                  <c:v>44.171191999999998</c:v>
                </c:pt>
                <c:pt idx="253">
                  <c:v>44.565727000000003</c:v>
                </c:pt>
                <c:pt idx="254">
                  <c:v>44.962986000000001</c:v>
                </c:pt>
                <c:pt idx="255">
                  <c:v>45.356617</c:v>
                </c:pt>
                <c:pt idx="256">
                  <c:v>45.739452</c:v>
                </c:pt>
                <c:pt idx="257">
                  <c:v>46.105277999999998</c:v>
                </c:pt>
                <c:pt idx="258">
                  <c:v>46.450642000000002</c:v>
                </c:pt>
                <c:pt idx="259">
                  <c:v>46.775821999999998</c:v>
                </c:pt>
                <c:pt idx="260">
                  <c:v>47.084923000000003</c:v>
                </c:pt>
                <c:pt idx="261">
                  <c:v>47.385063000000002</c:v>
                </c:pt>
                <c:pt idx="262">
                  <c:v>47.684578000000002</c:v>
                </c:pt>
                <c:pt idx="263">
                  <c:v>47.991432000000003</c:v>
                </c:pt>
                <c:pt idx="264">
                  <c:v>48.311397999999997</c:v>
                </c:pt>
                <c:pt idx="265">
                  <c:v>48.647640000000003</c:v>
                </c:pt>
                <c:pt idx="266">
                  <c:v>49.000576000000002</c:v>
                </c:pt>
                <c:pt idx="267">
                  <c:v>49.369072000000003</c:v>
                </c:pt>
                <c:pt idx="268">
                  <c:v>49.751773999999997</c:v>
                </c:pt>
                <c:pt idx="269">
                  <c:v>50.148330999999999</c:v>
                </c:pt>
                <c:pt idx="270">
                  <c:v>50.560130999999998</c:v>
                </c:pt>
                <c:pt idx="271">
                  <c:v>50.989871999999998</c:v>
                </c:pt>
                <c:pt idx="272">
                  <c:v>51.440666</c:v>
                </c:pt>
                <c:pt idx="273">
                  <c:v>51.914444000000003</c:v>
                </c:pt>
                <c:pt idx="274">
                  <c:v>52.410361999999999</c:v>
                </c:pt>
                <c:pt idx="275">
                  <c:v>52.924343</c:v>
                </c:pt>
                <c:pt idx="276">
                  <c:v>53.448967000000003</c:v>
                </c:pt>
                <c:pt idx="277">
                  <c:v>53.974915000000003</c:v>
                </c:pt>
                <c:pt idx="278">
                  <c:v>54.492859000000003</c:v>
                </c:pt>
                <c:pt idx="279">
                  <c:v>54.995987</c:v>
                </c:pt>
                <c:pt idx="280">
                  <c:v>55.481026</c:v>
                </c:pt>
                <c:pt idx="281">
                  <c:v>55.949466999999999</c:v>
                </c:pt>
                <c:pt idx="282">
                  <c:v>56.406483000000001</c:v>
                </c:pt>
                <c:pt idx="283">
                  <c:v>56.859428000000001</c:v>
                </c:pt>
                <c:pt idx="284">
                  <c:v>57.315159000000001</c:v>
                </c:pt>
                <c:pt idx="285">
                  <c:v>57.778239999999997</c:v>
                </c:pt>
                <c:pt idx="286">
                  <c:v>58.249245000000002</c:v>
                </c:pt>
                <c:pt idx="287">
                  <c:v>58.724789000000001</c:v>
                </c:pt>
                <c:pt idx="288">
                  <c:v>59.198630999999999</c:v>
                </c:pt>
                <c:pt idx="289">
                  <c:v>59.663978999999998</c:v>
                </c:pt>
                <c:pt idx="290">
                  <c:v>60.115482</c:v>
                </c:pt>
                <c:pt idx="291">
                  <c:v>60.551437</c:v>
                </c:pt>
                <c:pt idx="292">
                  <c:v>60.97419</c:v>
                </c:pt>
                <c:pt idx="293">
                  <c:v>61.389811999999999</c:v>
                </c:pt>
                <c:pt idx="294">
                  <c:v>61.806190000000001</c:v>
                </c:pt>
                <c:pt idx="295">
                  <c:v>62.230682000000002</c:v>
                </c:pt>
                <c:pt idx="296">
                  <c:v>62.668072000000002</c:v>
                </c:pt>
                <c:pt idx="297">
                  <c:v>63.118918999999998</c:v>
                </c:pt>
                <c:pt idx="298">
                  <c:v>63.579619999999998</c:v>
                </c:pt>
                <c:pt idx="299">
                  <c:v>64.043189999999996</c:v>
                </c:pt>
                <c:pt idx="300">
                  <c:v>64.501480000000001</c:v>
                </c:pt>
                <c:pt idx="301">
                  <c:v>64.946892000000005</c:v>
                </c:pt>
                <c:pt idx="302">
                  <c:v>65.374458000000004</c:v>
                </c:pt>
                <c:pt idx="303">
                  <c:v>65.782004999999998</c:v>
                </c:pt>
                <c:pt idx="304">
                  <c:v>66.170165999999995</c:v>
                </c:pt>
                <c:pt idx="305">
                  <c:v>66.541222000000005</c:v>
                </c:pt>
                <c:pt idx="306">
                  <c:v>66.896979999999999</c:v>
                </c:pt>
                <c:pt idx="307">
                  <c:v>67.238112999999998</c:v>
                </c:pt>
                <c:pt idx="308">
                  <c:v>67.563514999999995</c:v>
                </c:pt>
                <c:pt idx="309">
                  <c:v>67.870613000000006</c:v>
                </c:pt>
                <c:pt idx="310">
                  <c:v>68.157104000000004</c:v>
                </c:pt>
                <c:pt idx="311">
                  <c:v>68.422370999999998</c:v>
                </c:pt>
                <c:pt idx="312">
                  <c:v>68.668876999999995</c:v>
                </c:pt>
                <c:pt idx="313">
                  <c:v>68.902823999999995</c:v>
                </c:pt>
                <c:pt idx="314">
                  <c:v>69.133437999999998</c:v>
                </c:pt>
                <c:pt idx="315">
                  <c:v>69.371559000000005</c:v>
                </c:pt>
                <c:pt idx="316">
                  <c:v>69.627121000000002</c:v>
                </c:pt>
                <c:pt idx="317">
                  <c:v>69.907668999999999</c:v>
                </c:pt>
                <c:pt idx="318">
                  <c:v>70.216262999999998</c:v>
                </c:pt>
                <c:pt idx="319">
                  <c:v>70.551720000000003</c:v>
                </c:pt>
                <c:pt idx="320">
                  <c:v>70.909332000000006</c:v>
                </c:pt>
                <c:pt idx="321">
                  <c:v>71.282432999999997</c:v>
                </c:pt>
                <c:pt idx="322">
                  <c:v>71.664496999999997</c:v>
                </c:pt>
                <c:pt idx="323">
                  <c:v>72.050735000000003</c:v>
                </c:pt>
                <c:pt idx="324">
                  <c:v>72.439246999999995</c:v>
                </c:pt>
                <c:pt idx="325">
                  <c:v>72.830246000000002</c:v>
                </c:pt>
                <c:pt idx="326">
                  <c:v>73.225989999999996</c:v>
                </c:pt>
                <c:pt idx="327">
                  <c:v>73.628555000000006</c:v>
                </c:pt>
                <c:pt idx="328">
                  <c:v>74.039299</c:v>
                </c:pt>
                <c:pt idx="329">
                  <c:v>74.457938999999996</c:v>
                </c:pt>
                <c:pt idx="330">
                  <c:v>74.882591000000005</c:v>
                </c:pt>
                <c:pt idx="331">
                  <c:v>75.310615999999996</c:v>
                </c:pt>
                <c:pt idx="332">
                  <c:v>75.739814999999993</c:v>
                </c:pt>
                <c:pt idx="333">
                  <c:v>76.169167000000002</c:v>
                </c:pt>
                <c:pt idx="334">
                  <c:v>76.599532999999994</c:v>
                </c:pt>
                <c:pt idx="335">
                  <c:v>77.033302000000006</c:v>
                </c:pt>
                <c:pt idx="336">
                  <c:v>77.473693999999995</c:v>
                </c:pt>
                <c:pt idx="337">
                  <c:v>77.923889000000003</c:v>
                </c:pt>
                <c:pt idx="338">
                  <c:v>78.385886999999997</c:v>
                </c:pt>
                <c:pt idx="339">
                  <c:v>78.860191</c:v>
                </c:pt>
                <c:pt idx="340">
                  <c:v>79.345871000000002</c:v>
                </c:pt>
                <c:pt idx="341">
                  <c:v>79.841628999999998</c:v>
                </c:pt>
                <c:pt idx="342">
                  <c:v>80.345885999999993</c:v>
                </c:pt>
                <c:pt idx="343">
                  <c:v>80.858231000000004</c:v>
                </c:pt>
                <c:pt idx="344">
                  <c:v>81.379088999999993</c:v>
                </c:pt>
                <c:pt idx="345">
                  <c:v>81.909362999999999</c:v>
                </c:pt>
                <c:pt idx="346">
                  <c:v>82.449607999999998</c:v>
                </c:pt>
                <c:pt idx="347">
                  <c:v>82.998894000000007</c:v>
                </c:pt>
                <c:pt idx="348">
                  <c:v>83.554412999999997</c:v>
                </c:pt>
                <c:pt idx="349">
                  <c:v>84.111000000000004</c:v>
                </c:pt>
                <c:pt idx="350">
                  <c:v>84.662398999999994</c:v>
                </c:pt>
                <c:pt idx="351">
                  <c:v>85.202270999999996</c:v>
                </c:pt>
                <c:pt idx="352">
                  <c:v>85.726096999999996</c:v>
                </c:pt>
                <c:pt idx="353">
                  <c:v>86.231857000000005</c:v>
                </c:pt>
                <c:pt idx="354">
                  <c:v>86.721328999999997</c:v>
                </c:pt>
                <c:pt idx="355">
                  <c:v>87.198654000000005</c:v>
                </c:pt>
                <c:pt idx="356">
                  <c:v>87.670051999999998</c:v>
                </c:pt>
                <c:pt idx="357">
                  <c:v>88.141425999999996</c:v>
                </c:pt>
                <c:pt idx="358">
                  <c:v>88.617630000000005</c:v>
                </c:pt>
                <c:pt idx="359">
                  <c:v>89.100845000000007</c:v>
                </c:pt>
                <c:pt idx="360">
                  <c:v>89.591217</c:v>
                </c:pt>
                <c:pt idx="361">
                  <c:v>90.087676999999999</c:v>
                </c:pt>
                <c:pt idx="362">
                  <c:v>90.588547000000005</c:v>
                </c:pt>
                <c:pt idx="363">
                  <c:v>91.093697000000006</c:v>
                </c:pt>
                <c:pt idx="364">
                  <c:v>91.604263000000003</c:v>
                </c:pt>
                <c:pt idx="365">
                  <c:v>92.123199</c:v>
                </c:pt>
                <c:pt idx="366">
                  <c:v>92.653450000000007</c:v>
                </c:pt>
                <c:pt idx="367">
                  <c:v>93.197792000000007</c:v>
                </c:pt>
                <c:pt idx="368">
                  <c:v>93.756050000000002</c:v>
                </c:pt>
                <c:pt idx="369">
                  <c:v>94.325737000000004</c:v>
                </c:pt>
                <c:pt idx="370">
                  <c:v>94.901932000000002</c:v>
                </c:pt>
                <c:pt idx="371">
                  <c:v>95.478301999999999</c:v>
                </c:pt>
                <c:pt idx="372">
                  <c:v>96.049109999999999</c:v>
                </c:pt>
                <c:pt idx="373">
                  <c:v>96.611350999999999</c:v>
                </c:pt>
                <c:pt idx="374">
                  <c:v>97.164658000000003</c:v>
                </c:pt>
                <c:pt idx="375">
                  <c:v>97.712378999999999</c:v>
                </c:pt>
                <c:pt idx="376">
                  <c:v>98.259956000000003</c:v>
                </c:pt>
                <c:pt idx="377">
                  <c:v>98.813209999999998</c:v>
                </c:pt>
                <c:pt idx="378">
                  <c:v>99.376259000000005</c:v>
                </c:pt>
                <c:pt idx="379">
                  <c:v>99.950339999999997</c:v>
                </c:pt>
                <c:pt idx="380">
                  <c:v>100.53342000000001</c:v>
                </c:pt>
                <c:pt idx="381">
                  <c:v>101.12041000000001</c:v>
                </c:pt>
                <c:pt idx="382">
                  <c:v>101.70603</c:v>
                </c:pt>
                <c:pt idx="383">
                  <c:v>102.28546</c:v>
                </c:pt>
                <c:pt idx="384">
                  <c:v>102.85713</c:v>
                </c:pt>
                <c:pt idx="385">
                  <c:v>103.42252999999999</c:v>
                </c:pt>
                <c:pt idx="386">
                  <c:v>103.98638</c:v>
                </c:pt>
                <c:pt idx="387">
                  <c:v>104.55463</c:v>
                </c:pt>
                <c:pt idx="388">
                  <c:v>105.13262</c:v>
                </c:pt>
                <c:pt idx="389">
                  <c:v>105.72341</c:v>
                </c:pt>
                <c:pt idx="390">
                  <c:v>106.32631000000001</c:v>
                </c:pt>
                <c:pt idx="391">
                  <c:v>106.93744</c:v>
                </c:pt>
                <c:pt idx="392">
                  <c:v>107.55061000000001</c:v>
                </c:pt>
                <c:pt idx="393">
                  <c:v>108.15966</c:v>
                </c:pt>
                <c:pt idx="394">
                  <c:v>108.7598</c:v>
                </c:pt>
                <c:pt idx="395">
                  <c:v>109.34918</c:v>
                </c:pt>
                <c:pt idx="396">
                  <c:v>109.92946999999999</c:v>
                </c:pt>
                <c:pt idx="397">
                  <c:v>110.50452</c:v>
                </c:pt>
                <c:pt idx="398">
                  <c:v>111.07906</c:v>
                </c:pt>
                <c:pt idx="399">
                  <c:v>111.65698999999999</c:v>
                </c:pt>
                <c:pt idx="400">
                  <c:v>112.2401</c:v>
                </c:pt>
                <c:pt idx="401">
                  <c:v>112.82726</c:v>
                </c:pt>
                <c:pt idx="402">
                  <c:v>113.41573</c:v>
                </c:pt>
                <c:pt idx="403">
                  <c:v>114.00143</c:v>
                </c:pt>
                <c:pt idx="404">
                  <c:v>114.58148</c:v>
                </c:pt>
                <c:pt idx="405">
                  <c:v>115.15424</c:v>
                </c:pt>
                <c:pt idx="406">
                  <c:v>115.72096999999999</c:v>
                </c:pt>
                <c:pt idx="407">
                  <c:v>116.28421</c:v>
                </c:pt>
                <c:pt idx="408">
                  <c:v>116.84743</c:v>
                </c:pt>
                <c:pt idx="409">
                  <c:v>117.41316</c:v>
                </c:pt>
                <c:pt idx="410">
                  <c:v>117.98215</c:v>
                </c:pt>
                <c:pt idx="411">
                  <c:v>118.5528</c:v>
                </c:pt>
                <c:pt idx="412">
                  <c:v>119.12178</c:v>
                </c:pt>
                <c:pt idx="413">
                  <c:v>119.68545</c:v>
                </c:pt>
                <c:pt idx="414">
                  <c:v>120.2407</c:v>
                </c:pt>
                <c:pt idx="415">
                  <c:v>120.78703</c:v>
                </c:pt>
                <c:pt idx="416">
                  <c:v>121.32612</c:v>
                </c:pt>
                <c:pt idx="417">
                  <c:v>121.86163000000001</c:v>
                </c:pt>
                <c:pt idx="418">
                  <c:v>122.39846</c:v>
                </c:pt>
                <c:pt idx="419">
                  <c:v>122.94011</c:v>
                </c:pt>
                <c:pt idx="420">
                  <c:v>123.48797999999999</c:v>
                </c:pt>
                <c:pt idx="421">
                  <c:v>124.04031000000001</c:v>
                </c:pt>
                <c:pt idx="422">
                  <c:v>124.59241</c:v>
                </c:pt>
                <c:pt idx="423">
                  <c:v>125.13824</c:v>
                </c:pt>
                <c:pt idx="424">
                  <c:v>125.67180999999999</c:v>
                </c:pt>
                <c:pt idx="425">
                  <c:v>126.18854</c:v>
                </c:pt>
                <c:pt idx="426">
                  <c:v>126.68807</c:v>
                </c:pt>
                <c:pt idx="427">
                  <c:v>127.17245</c:v>
                </c:pt>
                <c:pt idx="428">
                  <c:v>127.64712</c:v>
                </c:pt>
                <c:pt idx="429">
                  <c:v>128.11825999999999</c:v>
                </c:pt>
                <c:pt idx="430">
                  <c:v>128.59182999999999</c:v>
                </c:pt>
                <c:pt idx="431">
                  <c:v>129.07173</c:v>
                </c:pt>
                <c:pt idx="432">
                  <c:v>129.55858000000001</c:v>
                </c:pt>
                <c:pt idx="433">
                  <c:v>130.05090000000001</c:v>
                </c:pt>
                <c:pt idx="434">
                  <c:v>130.54494</c:v>
                </c:pt>
                <c:pt idx="435">
                  <c:v>131.03612000000001</c:v>
                </c:pt>
                <c:pt idx="436">
                  <c:v>131.52132</c:v>
                </c:pt>
                <c:pt idx="437">
                  <c:v>131.99869000000001</c:v>
                </c:pt>
                <c:pt idx="438">
                  <c:v>132.46834999999999</c:v>
                </c:pt>
                <c:pt idx="439">
                  <c:v>132.93204</c:v>
                </c:pt>
                <c:pt idx="440">
                  <c:v>133.39241000000001</c:v>
                </c:pt>
                <c:pt idx="441">
                  <c:v>133.85167000000001</c:v>
                </c:pt>
                <c:pt idx="442">
                  <c:v>134.31182999999999</c:v>
                </c:pt>
                <c:pt idx="443">
                  <c:v>134.77417</c:v>
                </c:pt>
                <c:pt idx="444">
                  <c:v>135.23915</c:v>
                </c:pt>
                <c:pt idx="445">
                  <c:v>135.70824999999999</c:v>
                </c:pt>
                <c:pt idx="446">
                  <c:v>136.18394000000001</c:v>
                </c:pt>
                <c:pt idx="447">
                  <c:v>136.66980000000001</c:v>
                </c:pt>
                <c:pt idx="448">
                  <c:v>137.17140000000001</c:v>
                </c:pt>
                <c:pt idx="449">
                  <c:v>137.69405</c:v>
                </c:pt>
                <c:pt idx="450">
                  <c:v>138.24395999999999</c:v>
                </c:pt>
                <c:pt idx="451">
                  <c:v>138.82494</c:v>
                </c:pt>
                <c:pt idx="452">
                  <c:v>139.43852000000001</c:v>
                </c:pt>
                <c:pt idx="453">
                  <c:v>140.08435</c:v>
                </c:pt>
                <c:pt idx="454">
                  <c:v>140.75819000000001</c:v>
                </c:pt>
                <c:pt idx="455">
                  <c:v>141.45543000000001</c:v>
                </c:pt>
                <c:pt idx="456">
                  <c:v>142.16891000000001</c:v>
                </c:pt>
                <c:pt idx="457">
                  <c:v>142.89375000000001</c:v>
                </c:pt>
                <c:pt idx="458">
                  <c:v>143.62422000000001</c:v>
                </c:pt>
                <c:pt idx="459">
                  <c:v>144.35767999999999</c:v>
                </c:pt>
                <c:pt idx="460">
                  <c:v>145.09270000000001</c:v>
                </c:pt>
                <c:pt idx="461">
                  <c:v>145.82881</c:v>
                </c:pt>
                <c:pt idx="462">
                  <c:v>146.56746999999999</c:v>
                </c:pt>
                <c:pt idx="463">
                  <c:v>147.30942999999999</c:v>
                </c:pt>
                <c:pt idx="464">
                  <c:v>148.05556000000001</c:v>
                </c:pt>
                <c:pt idx="465">
                  <c:v>148.80553</c:v>
                </c:pt>
                <c:pt idx="466">
                  <c:v>149.55901</c:v>
                </c:pt>
                <c:pt idx="467">
                  <c:v>150.31403</c:v>
                </c:pt>
                <c:pt idx="468">
                  <c:v>151.06836999999999</c:v>
                </c:pt>
                <c:pt idx="469">
                  <c:v>151.81972999999999</c:v>
                </c:pt>
                <c:pt idx="470">
                  <c:v>152.56595999999999</c:v>
                </c:pt>
                <c:pt idx="471">
                  <c:v>153.30556000000001</c:v>
                </c:pt>
                <c:pt idx="472">
                  <c:v>154.03806</c:v>
                </c:pt>
                <c:pt idx="473">
                  <c:v>154.76384999999999</c:v>
                </c:pt>
                <c:pt idx="474">
                  <c:v>155.48462000000001</c:v>
                </c:pt>
                <c:pt idx="475">
                  <c:v>156.20284000000001</c:v>
                </c:pt>
                <c:pt idx="476">
                  <c:v>156.92106999999999</c:v>
                </c:pt>
                <c:pt idx="477">
                  <c:v>157.64232000000001</c:v>
                </c:pt>
                <c:pt idx="478">
                  <c:v>158.36859000000001</c:v>
                </c:pt>
                <c:pt idx="479">
                  <c:v>159.10113999999999</c:v>
                </c:pt>
                <c:pt idx="480">
                  <c:v>159.84082000000001</c:v>
                </c:pt>
                <c:pt idx="481">
                  <c:v>160.58685</c:v>
                </c:pt>
                <c:pt idx="482">
                  <c:v>161.33913999999999</c:v>
                </c:pt>
                <c:pt idx="483">
                  <c:v>162.09636</c:v>
                </c:pt>
                <c:pt idx="484">
                  <c:v>162.85822999999999</c:v>
                </c:pt>
                <c:pt idx="485">
                  <c:v>163.62461999999999</c:v>
                </c:pt>
                <c:pt idx="486">
                  <c:v>164.39510000000001</c:v>
                </c:pt>
                <c:pt idx="487">
                  <c:v>165.16900999999999</c:v>
                </c:pt>
                <c:pt idx="488">
                  <c:v>165.94517999999999</c:v>
                </c:pt>
                <c:pt idx="489">
                  <c:v>166.72033999999999</c:v>
                </c:pt>
                <c:pt idx="490">
                  <c:v>167.49045000000001</c:v>
                </c:pt>
                <c:pt idx="491">
                  <c:v>168.25051999999999</c:v>
                </c:pt>
                <c:pt idx="492">
                  <c:v>168.9948</c:v>
                </c:pt>
                <c:pt idx="493">
                  <c:v>169.71893</c:v>
                </c:pt>
                <c:pt idx="494">
                  <c:v>170.41981999999999</c:v>
                </c:pt>
                <c:pt idx="495">
                  <c:v>171.09682000000001</c:v>
                </c:pt>
                <c:pt idx="496">
                  <c:v>171.75202999999999</c:v>
                </c:pt>
                <c:pt idx="497">
                  <c:v>172.38938999999999</c:v>
                </c:pt>
                <c:pt idx="498">
                  <c:v>173.01418000000001</c:v>
                </c:pt>
                <c:pt idx="499">
                  <c:v>173.63127</c:v>
                </c:pt>
                <c:pt idx="500">
                  <c:v>174.24413000000001</c:v>
                </c:pt>
                <c:pt idx="501">
                  <c:v>174.85486</c:v>
                </c:pt>
                <c:pt idx="502">
                  <c:v>175.4632</c:v>
                </c:pt>
                <c:pt idx="503">
                  <c:v>176.06708</c:v>
                </c:pt>
                <c:pt idx="504">
                  <c:v>176.66423</c:v>
                </c:pt>
                <c:pt idx="505">
                  <c:v>177.2534</c:v>
                </c:pt>
                <c:pt idx="506">
                  <c:v>177.83383000000001</c:v>
                </c:pt>
                <c:pt idx="507">
                  <c:v>178.40665000000001</c:v>
                </c:pt>
                <c:pt idx="508">
                  <c:v>178.97447</c:v>
                </c:pt>
                <c:pt idx="509">
                  <c:v>179.54006999999999</c:v>
                </c:pt>
                <c:pt idx="510">
                  <c:v>180.1046</c:v>
                </c:pt>
                <c:pt idx="511">
                  <c:v>180.66862</c:v>
                </c:pt>
                <c:pt idx="512">
                  <c:v>181.22905</c:v>
                </c:pt>
                <c:pt idx="513">
                  <c:v>181.78156000000001</c:v>
                </c:pt>
                <c:pt idx="514">
                  <c:v>182.32097999999999</c:v>
                </c:pt>
                <c:pt idx="515">
                  <c:v>182.84270000000001</c:v>
                </c:pt>
                <c:pt idx="516">
                  <c:v>183.34450000000001</c:v>
                </c:pt>
                <c:pt idx="517">
                  <c:v>183.82785000000001</c:v>
                </c:pt>
                <c:pt idx="518">
                  <c:v>184.29804999999999</c:v>
                </c:pt>
                <c:pt idx="519">
                  <c:v>184.76340999999999</c:v>
                </c:pt>
                <c:pt idx="520">
                  <c:v>185.23465999999999</c:v>
                </c:pt>
                <c:pt idx="521">
                  <c:v>185.72228999999999</c:v>
                </c:pt>
                <c:pt idx="522">
                  <c:v>186.23407</c:v>
                </c:pt>
                <c:pt idx="523">
                  <c:v>186.77588</c:v>
                </c:pt>
                <c:pt idx="524">
                  <c:v>187.34880000000001</c:v>
                </c:pt>
                <c:pt idx="525">
                  <c:v>187.95047</c:v>
                </c:pt>
                <c:pt idx="526">
                  <c:v>188.57657</c:v>
                </c:pt>
                <c:pt idx="527">
                  <c:v>189.22191000000001</c:v>
                </c:pt>
                <c:pt idx="528">
                  <c:v>189.88040000000001</c:v>
                </c:pt>
                <c:pt idx="529">
                  <c:v>190.54841999999999</c:v>
                </c:pt>
                <c:pt idx="530">
                  <c:v>191.22289000000001</c:v>
                </c:pt>
                <c:pt idx="531">
                  <c:v>191.90163000000001</c:v>
                </c:pt>
                <c:pt idx="532">
                  <c:v>192.58318</c:v>
                </c:pt>
                <c:pt idx="533">
                  <c:v>193.26508999999999</c:v>
                </c:pt>
                <c:pt idx="534">
                  <c:v>193.9442</c:v>
                </c:pt>
                <c:pt idx="535">
                  <c:v>194.61787000000001</c:v>
                </c:pt>
                <c:pt idx="536">
                  <c:v>195.28207</c:v>
                </c:pt>
                <c:pt idx="537">
                  <c:v>195.93450999999999</c:v>
                </c:pt>
                <c:pt idx="538">
                  <c:v>196.57533000000001</c:v>
                </c:pt>
                <c:pt idx="539">
                  <c:v>197.20416</c:v>
                </c:pt>
                <c:pt idx="540">
                  <c:v>197.82581999999999</c:v>
                </c:pt>
                <c:pt idx="541">
                  <c:v>198.44318000000001</c:v>
                </c:pt>
                <c:pt idx="542">
                  <c:v>199.06100000000001</c:v>
                </c:pt>
                <c:pt idx="543">
                  <c:v>199.68227999999999</c:v>
                </c:pt>
                <c:pt idx="544">
                  <c:v>200.30915999999999</c:v>
                </c:pt>
                <c:pt idx="545">
                  <c:v>200.94229000000001</c:v>
                </c:pt>
                <c:pt idx="546">
                  <c:v>201.58113</c:v>
                </c:pt>
                <c:pt idx="547">
                  <c:v>202.22561999999999</c:v>
                </c:pt>
                <c:pt idx="548">
                  <c:v>202.87642</c:v>
                </c:pt>
                <c:pt idx="549">
                  <c:v>203.53502</c:v>
                </c:pt>
                <c:pt idx="550">
                  <c:v>204.20433</c:v>
                </c:pt>
                <c:pt idx="551">
                  <c:v>204.88759999999999</c:v>
                </c:pt>
                <c:pt idx="552">
                  <c:v>205.58754999999999</c:v>
                </c:pt>
                <c:pt idx="553">
                  <c:v>206.30453</c:v>
                </c:pt>
                <c:pt idx="554">
                  <c:v>207.03783999999999</c:v>
                </c:pt>
                <c:pt idx="555">
                  <c:v>207.78387000000001</c:v>
                </c:pt>
                <c:pt idx="556">
                  <c:v>208.53764000000001</c:v>
                </c:pt>
                <c:pt idx="557">
                  <c:v>209.29514</c:v>
                </c:pt>
                <c:pt idx="558">
                  <c:v>210.05224999999999</c:v>
                </c:pt>
                <c:pt idx="559">
                  <c:v>210.80771999999999</c:v>
                </c:pt>
                <c:pt idx="560">
                  <c:v>211.56316000000001</c:v>
                </c:pt>
                <c:pt idx="561">
                  <c:v>212.31988999999999</c:v>
                </c:pt>
                <c:pt idx="562">
                  <c:v>213.08072000000001</c:v>
                </c:pt>
                <c:pt idx="563">
                  <c:v>213.84676999999999</c:v>
                </c:pt>
                <c:pt idx="564">
                  <c:v>214.61604</c:v>
                </c:pt>
                <c:pt idx="565">
                  <c:v>215.38408000000001</c:v>
                </c:pt>
                <c:pt idx="566">
                  <c:v>216.14422999999999</c:v>
                </c:pt>
                <c:pt idx="567">
                  <c:v>216.88918000000001</c:v>
                </c:pt>
                <c:pt idx="568">
                  <c:v>217.61252999999999</c:v>
                </c:pt>
                <c:pt idx="569">
                  <c:v>218.31151</c:v>
                </c:pt>
                <c:pt idx="570">
                  <c:v>218.98679000000001</c:v>
                </c:pt>
                <c:pt idx="571">
                  <c:v>219.64227</c:v>
                </c:pt>
                <c:pt idx="572">
                  <c:v>220.28563</c:v>
                </c:pt>
                <c:pt idx="573">
                  <c:v>220.92277999999999</c:v>
                </c:pt>
                <c:pt idx="574">
                  <c:v>221.55981</c:v>
                </c:pt>
                <c:pt idx="575">
                  <c:v>222.19807</c:v>
                </c:pt>
                <c:pt idx="576">
                  <c:v>222.83716999999999</c:v>
                </c:pt>
                <c:pt idx="577">
                  <c:v>223.47265999999999</c:v>
                </c:pt>
                <c:pt idx="578">
                  <c:v>224.10085000000001</c:v>
                </c:pt>
                <c:pt idx="579">
                  <c:v>224.71858</c:v>
                </c:pt>
                <c:pt idx="580">
                  <c:v>225.32674</c:v>
                </c:pt>
                <c:pt idx="581">
                  <c:v>225.92975000000001</c:v>
                </c:pt>
                <c:pt idx="582">
                  <c:v>226.53498999999999</c:v>
                </c:pt>
                <c:pt idx="583">
                  <c:v>227.15131</c:v>
                </c:pt>
                <c:pt idx="584">
                  <c:v>227.78595000000001</c:v>
                </c:pt>
                <c:pt idx="585">
                  <c:v>228.44376</c:v>
                </c:pt>
                <c:pt idx="586">
                  <c:v>229.12350000000001</c:v>
                </c:pt>
                <c:pt idx="587">
                  <c:v>229.82094000000001</c:v>
                </c:pt>
                <c:pt idx="588">
                  <c:v>230.52739</c:v>
                </c:pt>
                <c:pt idx="589">
                  <c:v>231.23489000000001</c:v>
                </c:pt>
                <c:pt idx="590">
                  <c:v>231.93687</c:v>
                </c:pt>
                <c:pt idx="591">
                  <c:v>232.62973</c:v>
                </c:pt>
                <c:pt idx="592">
                  <c:v>233.31589</c:v>
                </c:pt>
                <c:pt idx="593">
                  <c:v>234.00014999999999</c:v>
                </c:pt>
                <c:pt idx="594">
                  <c:v>234.68978999999999</c:v>
                </c:pt>
                <c:pt idx="595">
                  <c:v>235.39017999999999</c:v>
                </c:pt>
                <c:pt idx="596">
                  <c:v>236.10597000000001</c:v>
                </c:pt>
                <c:pt idx="597">
                  <c:v>236.83565999999999</c:v>
                </c:pt>
                <c:pt idx="598">
                  <c:v>237.57570999999999</c:v>
                </c:pt>
                <c:pt idx="599">
                  <c:v>238.3201</c:v>
                </c:pt>
                <c:pt idx="600">
                  <c:v>239.06218000000001</c:v>
                </c:pt>
                <c:pt idx="601">
                  <c:v>239.79822999999999</c:v>
                </c:pt>
                <c:pt idx="602">
                  <c:v>240.52667</c:v>
                </c:pt>
                <c:pt idx="603">
                  <c:v>241.25031000000001</c:v>
                </c:pt>
                <c:pt idx="604">
                  <c:v>241.97368</c:v>
                </c:pt>
                <c:pt idx="605">
                  <c:v>242.70149000000001</c:v>
                </c:pt>
                <c:pt idx="606">
                  <c:v>243.43799999999999</c:v>
                </c:pt>
                <c:pt idx="607">
                  <c:v>244.18376000000001</c:v>
                </c:pt>
                <c:pt idx="608">
                  <c:v>244.93626</c:v>
                </c:pt>
                <c:pt idx="609">
                  <c:v>245.69154</c:v>
                </c:pt>
                <c:pt idx="610">
                  <c:v>246.44505000000001</c:v>
                </c:pt>
                <c:pt idx="611">
                  <c:v>247.19272000000001</c:v>
                </c:pt>
                <c:pt idx="612">
                  <c:v>247.93481</c:v>
                </c:pt>
                <c:pt idx="613">
                  <c:v>248.67406</c:v>
                </c:pt>
                <c:pt idx="614">
                  <c:v>249.41637</c:v>
                </c:pt>
                <c:pt idx="615">
                  <c:v>250.16858999999999</c:v>
                </c:pt>
                <c:pt idx="616">
                  <c:v>250.93742</c:v>
                </c:pt>
                <c:pt idx="617">
                  <c:v>251.72631999999999</c:v>
                </c:pt>
                <c:pt idx="618">
                  <c:v>252.53534999999999</c:v>
                </c:pt>
                <c:pt idx="619">
                  <c:v>253.36049</c:v>
                </c:pt>
                <c:pt idx="620">
                  <c:v>254.19618</c:v>
                </c:pt>
                <c:pt idx="621">
                  <c:v>255.0341</c:v>
                </c:pt>
                <c:pt idx="622">
                  <c:v>255.86827</c:v>
                </c:pt>
                <c:pt idx="623">
                  <c:v>256.69287000000003</c:v>
                </c:pt>
                <c:pt idx="624">
                  <c:v>257.50565</c:v>
                </c:pt>
                <c:pt idx="625">
                  <c:v>258.30542000000003</c:v>
                </c:pt>
                <c:pt idx="626">
                  <c:v>259.09354000000002</c:v>
                </c:pt>
                <c:pt idx="627">
                  <c:v>259.86959999999999</c:v>
                </c:pt>
                <c:pt idx="628">
                  <c:v>260.63513</c:v>
                </c:pt>
                <c:pt idx="629">
                  <c:v>261.38936999999999</c:v>
                </c:pt>
                <c:pt idx="630">
                  <c:v>262.13216999999997</c:v>
                </c:pt>
                <c:pt idx="631">
                  <c:v>262.86331000000001</c:v>
                </c:pt>
                <c:pt idx="632">
                  <c:v>263.58395000000002</c:v>
                </c:pt>
                <c:pt idx="633">
                  <c:v>264.29595999999998</c:v>
                </c:pt>
                <c:pt idx="634">
                  <c:v>265.00261999999998</c:v>
                </c:pt>
                <c:pt idx="635">
                  <c:v>265.70773000000003</c:v>
                </c:pt>
                <c:pt idx="636">
                  <c:v>266.41370000000001</c:v>
                </c:pt>
                <c:pt idx="637">
                  <c:v>267.12380999999999</c:v>
                </c:pt>
                <c:pt idx="638">
                  <c:v>267.83749</c:v>
                </c:pt>
                <c:pt idx="639">
                  <c:v>268.55453</c:v>
                </c:pt>
                <c:pt idx="640">
                  <c:v>269.27355999999997</c:v>
                </c:pt>
                <c:pt idx="641">
                  <c:v>269.99319000000003</c:v>
                </c:pt>
                <c:pt idx="642">
                  <c:v>270.71204</c:v>
                </c:pt>
                <c:pt idx="643">
                  <c:v>271.43045000000001</c:v>
                </c:pt>
                <c:pt idx="644">
                  <c:v>272.14807000000002</c:v>
                </c:pt>
                <c:pt idx="645">
                  <c:v>272.86489999999998</c:v>
                </c:pt>
                <c:pt idx="646">
                  <c:v>273.58017000000001</c:v>
                </c:pt>
                <c:pt idx="647">
                  <c:v>274.29111</c:v>
                </c:pt>
                <c:pt idx="648">
                  <c:v>274.99432000000002</c:v>
                </c:pt>
                <c:pt idx="649">
                  <c:v>275.68642999999997</c:v>
                </c:pt>
                <c:pt idx="650">
                  <c:v>276.36525999999998</c:v>
                </c:pt>
                <c:pt idx="651">
                  <c:v>277.03039999999999</c:v>
                </c:pt>
                <c:pt idx="652">
                  <c:v>277.68463000000003</c:v>
                </c:pt>
                <c:pt idx="653">
                  <c:v>278.33359000000002</c:v>
                </c:pt>
                <c:pt idx="654">
                  <c:v>278.98394999999999</c:v>
                </c:pt>
                <c:pt idx="655">
                  <c:v>279.64229999999998</c:v>
                </c:pt>
                <c:pt idx="656">
                  <c:v>280.31304999999998</c:v>
                </c:pt>
                <c:pt idx="657">
                  <c:v>280.99738000000002</c:v>
                </c:pt>
                <c:pt idx="658">
                  <c:v>281.69101000000001</c:v>
                </c:pt>
                <c:pt idx="659">
                  <c:v>282.38864000000001</c:v>
                </c:pt>
                <c:pt idx="660">
                  <c:v>283.08114999999998</c:v>
                </c:pt>
                <c:pt idx="661">
                  <c:v>283.76184000000001</c:v>
                </c:pt>
                <c:pt idx="662">
                  <c:v>284.42642000000001</c:v>
                </c:pt>
                <c:pt idx="663">
                  <c:v>285.07483000000002</c:v>
                </c:pt>
                <c:pt idx="664">
                  <c:v>285.71127000000001</c:v>
                </c:pt>
                <c:pt idx="665">
                  <c:v>286.34255999999999</c:v>
                </c:pt>
                <c:pt idx="666">
                  <c:v>286.97561999999999</c:v>
                </c:pt>
                <c:pt idx="667">
                  <c:v>287.61856</c:v>
                </c:pt>
                <c:pt idx="668">
                  <c:v>288.27224999999999</c:v>
                </c:pt>
                <c:pt idx="669">
                  <c:v>288.93759</c:v>
                </c:pt>
                <c:pt idx="670">
                  <c:v>289.6087</c:v>
                </c:pt>
                <c:pt idx="671">
                  <c:v>290.28156000000001</c:v>
                </c:pt>
                <c:pt idx="672">
                  <c:v>290.95074</c:v>
                </c:pt>
                <c:pt idx="673">
                  <c:v>291.61353000000003</c:v>
                </c:pt>
                <c:pt idx="674">
                  <c:v>292.27213</c:v>
                </c:pt>
                <c:pt idx="675">
                  <c:v>292.93027000000001</c:v>
                </c:pt>
                <c:pt idx="676">
                  <c:v>293.59539999999998</c:v>
                </c:pt>
                <c:pt idx="677">
                  <c:v>294.27438000000001</c:v>
                </c:pt>
                <c:pt idx="678">
                  <c:v>294.97127999999998</c:v>
                </c:pt>
                <c:pt idx="679">
                  <c:v>295.68799000000001</c:v>
                </c:pt>
                <c:pt idx="680">
                  <c:v>296.42309999999998</c:v>
                </c:pt>
                <c:pt idx="681">
                  <c:v>297.17178000000001</c:v>
                </c:pt>
                <c:pt idx="682">
                  <c:v>297.93038999999999</c:v>
                </c:pt>
                <c:pt idx="683">
                  <c:v>298.69445999999999</c:v>
                </c:pt>
                <c:pt idx="684">
                  <c:v>299.46494000000001</c:v>
                </c:pt>
                <c:pt idx="685">
                  <c:v>300.24371000000002</c:v>
                </c:pt>
                <c:pt idx="686">
                  <c:v>301.03757000000002</c:v>
                </c:pt>
                <c:pt idx="687">
                  <c:v>301.85324000000003</c:v>
                </c:pt>
                <c:pt idx="688">
                  <c:v>302.69495000000001</c:v>
                </c:pt>
                <c:pt idx="689">
                  <c:v>303.56607000000002</c:v>
                </c:pt>
                <c:pt idx="690">
                  <c:v>304.46417000000002</c:v>
                </c:pt>
                <c:pt idx="691">
                  <c:v>305.38274999999999</c:v>
                </c:pt>
                <c:pt idx="692">
                  <c:v>306.31238000000002</c:v>
                </c:pt>
                <c:pt idx="693">
                  <c:v>307.24200000000002</c:v>
                </c:pt>
                <c:pt idx="694">
                  <c:v>308.16278</c:v>
                </c:pt>
                <c:pt idx="695">
                  <c:v>309.06787000000003</c:v>
                </c:pt>
                <c:pt idx="696">
                  <c:v>309.95413000000002</c:v>
                </c:pt>
                <c:pt idx="697">
                  <c:v>310.82315</c:v>
                </c:pt>
                <c:pt idx="698">
                  <c:v>311.67795000000001</c:v>
                </c:pt>
                <c:pt idx="699">
                  <c:v>312.52292</c:v>
                </c:pt>
                <c:pt idx="700">
                  <c:v>313.36306999999999</c:v>
                </c:pt>
                <c:pt idx="701">
                  <c:v>314.20080999999999</c:v>
                </c:pt>
                <c:pt idx="702">
                  <c:v>315.03751</c:v>
                </c:pt>
                <c:pt idx="703">
                  <c:v>315.87374999999997</c:v>
                </c:pt>
                <c:pt idx="704">
                  <c:v>316.70911000000001</c:v>
                </c:pt>
                <c:pt idx="705">
                  <c:v>317.54363999999998</c:v>
                </c:pt>
                <c:pt idx="706">
                  <c:v>318.38019000000003</c:v>
                </c:pt>
                <c:pt idx="707">
                  <c:v>319.21964000000003</c:v>
                </c:pt>
                <c:pt idx="708">
                  <c:v>320.06664999999998</c:v>
                </c:pt>
                <c:pt idx="709">
                  <c:v>320.92325</c:v>
                </c:pt>
                <c:pt idx="710">
                  <c:v>321.78992</c:v>
                </c:pt>
                <c:pt idx="711">
                  <c:v>322.66701999999998</c:v>
                </c:pt>
                <c:pt idx="712">
                  <c:v>323.54910000000001</c:v>
                </c:pt>
                <c:pt idx="713">
                  <c:v>324.43225000000001</c:v>
                </c:pt>
                <c:pt idx="714">
                  <c:v>325.31049000000002</c:v>
                </c:pt>
                <c:pt idx="715">
                  <c:v>326.17743000000002</c:v>
                </c:pt>
                <c:pt idx="716">
                  <c:v>327.03136999999998</c:v>
                </c:pt>
                <c:pt idx="717">
                  <c:v>327.87099999999998</c:v>
                </c:pt>
                <c:pt idx="718">
                  <c:v>328.69788</c:v>
                </c:pt>
                <c:pt idx="719">
                  <c:v>329.51672000000002</c:v>
                </c:pt>
                <c:pt idx="720">
                  <c:v>330.33132999999998</c:v>
                </c:pt>
                <c:pt idx="721">
                  <c:v>331.14542</c:v>
                </c:pt>
                <c:pt idx="722">
                  <c:v>331.96129999999999</c:v>
                </c:pt>
                <c:pt idx="723">
                  <c:v>332.77863000000002</c:v>
                </c:pt>
                <c:pt idx="724">
                  <c:v>333.59429999999998</c:v>
                </c:pt>
                <c:pt idx="725">
                  <c:v>334.40481999999997</c:v>
                </c:pt>
                <c:pt idx="726">
                  <c:v>335.20486</c:v>
                </c:pt>
                <c:pt idx="727">
                  <c:v>335.99196999999998</c:v>
                </c:pt>
                <c:pt idx="728">
                  <c:v>336.7627</c:v>
                </c:pt>
                <c:pt idx="729">
                  <c:v>337.51825000000002</c:v>
                </c:pt>
                <c:pt idx="730">
                  <c:v>338.25952000000001</c:v>
                </c:pt>
                <c:pt idx="731">
                  <c:v>338.99020000000002</c:v>
                </c:pt>
                <c:pt idx="732">
                  <c:v>339.71316999999999</c:v>
                </c:pt>
                <c:pt idx="733">
                  <c:v>340.43160999999998</c:v>
                </c:pt>
                <c:pt idx="734">
                  <c:v>341.14675999999997</c:v>
                </c:pt>
                <c:pt idx="735">
                  <c:v>341.85883000000001</c:v>
                </c:pt>
                <c:pt idx="736">
                  <c:v>342.56646999999998</c:v>
                </c:pt>
                <c:pt idx="737">
                  <c:v>343.26803999999998</c:v>
                </c:pt>
                <c:pt idx="738">
                  <c:v>343.96267999999998</c:v>
                </c:pt>
                <c:pt idx="739">
                  <c:v>344.65021000000002</c:v>
                </c:pt>
                <c:pt idx="740">
                  <c:v>345.3313</c:v>
                </c:pt>
                <c:pt idx="741">
                  <c:v>346.00887999999998</c:v>
                </c:pt>
                <c:pt idx="742">
                  <c:v>346.68624999999997</c:v>
                </c:pt>
                <c:pt idx="743">
                  <c:v>347.36736999999999</c:v>
                </c:pt>
                <c:pt idx="744">
                  <c:v>348.05441000000002</c:v>
                </c:pt>
                <c:pt idx="745">
                  <c:v>348.75200999999998</c:v>
                </c:pt>
                <c:pt idx="746">
                  <c:v>349.45956000000001</c:v>
                </c:pt>
                <c:pt idx="747">
                  <c:v>350.17833999999999</c:v>
                </c:pt>
                <c:pt idx="748">
                  <c:v>350.90915000000001</c:v>
                </c:pt>
                <c:pt idx="749">
                  <c:v>351.64969000000002</c:v>
                </c:pt>
                <c:pt idx="750">
                  <c:v>352.40204</c:v>
                </c:pt>
                <c:pt idx="751">
                  <c:v>353.16482999999999</c:v>
                </c:pt>
                <c:pt idx="752">
                  <c:v>353.9375</c:v>
                </c:pt>
                <c:pt idx="753">
                  <c:v>354.71969999999999</c:v>
                </c:pt>
                <c:pt idx="754">
                  <c:v>355.50977</c:v>
                </c:pt>
                <c:pt idx="755">
                  <c:v>356.30486999999999</c:v>
                </c:pt>
                <c:pt idx="756">
                  <c:v>357.10232999999999</c:v>
                </c:pt>
                <c:pt idx="757">
                  <c:v>357.89926000000003</c:v>
                </c:pt>
                <c:pt idx="758">
                  <c:v>358.69159000000002</c:v>
                </c:pt>
                <c:pt idx="759">
                  <c:v>359.48003999999997</c:v>
                </c:pt>
                <c:pt idx="760">
                  <c:v>360.26497999999998</c:v>
                </c:pt>
                <c:pt idx="761">
                  <c:v>361.04669000000001</c:v>
                </c:pt>
                <c:pt idx="762">
                  <c:v>361.83031999999997</c:v>
                </c:pt>
                <c:pt idx="763">
                  <c:v>362.61687999999998</c:v>
                </c:pt>
                <c:pt idx="764">
                  <c:v>363.41021999999998</c:v>
                </c:pt>
                <c:pt idx="765">
                  <c:v>364.20801</c:v>
                </c:pt>
                <c:pt idx="766">
                  <c:v>365.00995</c:v>
                </c:pt>
                <c:pt idx="767">
                  <c:v>365.81106999999997</c:v>
                </c:pt>
                <c:pt idx="768">
                  <c:v>366.60718000000003</c:v>
                </c:pt>
                <c:pt idx="769">
                  <c:v>367.39348999999999</c:v>
                </c:pt>
                <c:pt idx="770">
                  <c:v>368.16852</c:v>
                </c:pt>
                <c:pt idx="771">
                  <c:v>368.93230999999997</c:v>
                </c:pt>
                <c:pt idx="772">
                  <c:v>369.68770999999998</c:v>
                </c:pt>
                <c:pt idx="773">
                  <c:v>370.44042999999999</c:v>
                </c:pt>
                <c:pt idx="774">
                  <c:v>371.19684000000001</c:v>
                </c:pt>
                <c:pt idx="775">
                  <c:v>371.96426000000002</c:v>
                </c:pt>
                <c:pt idx="776">
                  <c:v>372.74747000000002</c:v>
                </c:pt>
                <c:pt idx="777">
                  <c:v>373.55041999999997</c:v>
                </c:pt>
                <c:pt idx="778">
                  <c:v>374.37414999999999</c:v>
                </c:pt>
                <c:pt idx="779">
                  <c:v>375.21755999999999</c:v>
                </c:pt>
                <c:pt idx="780">
                  <c:v>376.07927999999998</c:v>
                </c:pt>
                <c:pt idx="781">
                  <c:v>376.95621</c:v>
                </c:pt>
                <c:pt idx="782">
                  <c:v>377.84433000000001</c:v>
                </c:pt>
                <c:pt idx="783">
                  <c:v>378.74149</c:v>
                </c:pt>
                <c:pt idx="784">
                  <c:v>379.64184999999998</c:v>
                </c:pt>
                <c:pt idx="785">
                  <c:v>380.54163</c:v>
                </c:pt>
                <c:pt idx="786">
                  <c:v>381.43506000000002</c:v>
                </c:pt>
                <c:pt idx="787">
                  <c:v>382.31765999999999</c:v>
                </c:pt>
                <c:pt idx="788">
                  <c:v>383.18198000000001</c:v>
                </c:pt>
                <c:pt idx="789">
                  <c:v>384.02483999999998</c:v>
                </c:pt>
                <c:pt idx="790">
                  <c:v>384.84530999999998</c:v>
                </c:pt>
                <c:pt idx="791">
                  <c:v>385.64058999999997</c:v>
                </c:pt>
                <c:pt idx="792">
                  <c:v>386.41629</c:v>
                </c:pt>
                <c:pt idx="793">
                  <c:v>387.17473999999999</c:v>
                </c:pt>
                <c:pt idx="794">
                  <c:v>387.92138999999997</c:v>
                </c:pt>
                <c:pt idx="795">
                  <c:v>388.66165000000001</c:v>
                </c:pt>
                <c:pt idx="796">
                  <c:v>389.39792</c:v>
                </c:pt>
                <c:pt idx="797">
                  <c:v>390.13195999999999</c:v>
                </c:pt>
                <c:pt idx="798">
                  <c:v>390.86374000000001</c:v>
                </c:pt>
                <c:pt idx="799">
                  <c:v>391.59228999999999</c:v>
                </c:pt>
                <c:pt idx="800">
                  <c:v>392.31653</c:v>
                </c:pt>
                <c:pt idx="801">
                  <c:v>393.03714000000002</c:v>
                </c:pt>
                <c:pt idx="802">
                  <c:v>393.75576999999998</c:v>
                </c:pt>
                <c:pt idx="803">
                  <c:v>394.47442999999998</c:v>
                </c:pt>
                <c:pt idx="804">
                  <c:v>395.19747999999998</c:v>
                </c:pt>
                <c:pt idx="805">
                  <c:v>395.92709000000002</c:v>
                </c:pt>
                <c:pt idx="806">
                  <c:v>396.66559000000001</c:v>
                </c:pt>
                <c:pt idx="807">
                  <c:v>397.41314999999997</c:v>
                </c:pt>
                <c:pt idx="808">
                  <c:v>398.16806000000003</c:v>
                </c:pt>
                <c:pt idx="809">
                  <c:v>398.92883</c:v>
                </c:pt>
                <c:pt idx="810">
                  <c:v>399.69263000000001</c:v>
                </c:pt>
                <c:pt idx="811">
                  <c:v>400.45938000000001</c:v>
                </c:pt>
                <c:pt idx="812">
                  <c:v>401.22775000000001</c:v>
                </c:pt>
                <c:pt idx="813">
                  <c:v>401.99865999999997</c:v>
                </c:pt>
                <c:pt idx="814">
                  <c:v>402.77535999999998</c:v>
                </c:pt>
                <c:pt idx="815">
                  <c:v>403.55691999999999</c:v>
                </c:pt>
                <c:pt idx="816">
                  <c:v>404.34661999999997</c:v>
                </c:pt>
                <c:pt idx="817">
                  <c:v>405.14343000000002</c:v>
                </c:pt>
                <c:pt idx="818">
                  <c:v>405.94690000000003</c:v>
                </c:pt>
                <c:pt idx="819">
                  <c:v>406.75754000000001</c:v>
                </c:pt>
                <c:pt idx="820">
                  <c:v>407.57614000000001</c:v>
                </c:pt>
                <c:pt idx="821">
                  <c:v>408.40420999999998</c:v>
                </c:pt>
                <c:pt idx="822">
                  <c:v>409.24367999999998</c:v>
                </c:pt>
                <c:pt idx="823">
                  <c:v>410.10117000000002</c:v>
                </c:pt>
                <c:pt idx="824">
                  <c:v>410.97577000000001</c:v>
                </c:pt>
                <c:pt idx="825">
                  <c:v>411.87024000000002</c:v>
                </c:pt>
                <c:pt idx="826">
                  <c:v>412.78203999999999</c:v>
                </c:pt>
                <c:pt idx="827">
                  <c:v>413.7063</c:v>
                </c:pt>
                <c:pt idx="828">
                  <c:v>414.63666000000001</c:v>
                </c:pt>
                <c:pt idx="829">
                  <c:v>415.56475999999998</c:v>
                </c:pt>
                <c:pt idx="830">
                  <c:v>416.48862000000003</c:v>
                </c:pt>
                <c:pt idx="831">
                  <c:v>417.40143</c:v>
                </c:pt>
                <c:pt idx="832">
                  <c:v>418.30660999999998</c:v>
                </c:pt>
                <c:pt idx="833">
                  <c:v>419.20767000000001</c:v>
                </c:pt>
                <c:pt idx="834">
                  <c:v>420.10723999999999</c:v>
                </c:pt>
                <c:pt idx="835">
                  <c:v>421.01306</c:v>
                </c:pt>
                <c:pt idx="836">
                  <c:v>421.92507999999998</c:v>
                </c:pt>
                <c:pt idx="837">
                  <c:v>422.84350999999998</c:v>
                </c:pt>
                <c:pt idx="838">
                  <c:v>423.76312000000001</c:v>
                </c:pt>
                <c:pt idx="839">
                  <c:v>424.67889000000002</c:v>
                </c:pt>
                <c:pt idx="840">
                  <c:v>425.58551</c:v>
                </c:pt>
                <c:pt idx="841">
                  <c:v>426.47797000000003</c:v>
                </c:pt>
                <c:pt idx="842">
                  <c:v>427.35595999999998</c:v>
                </c:pt>
                <c:pt idx="843">
                  <c:v>428.22194999999999</c:v>
                </c:pt>
                <c:pt idx="844">
                  <c:v>429.08019999999999</c:v>
                </c:pt>
                <c:pt idx="845">
                  <c:v>429.93799000000001</c:v>
                </c:pt>
                <c:pt idx="846">
                  <c:v>430.79770000000002</c:v>
                </c:pt>
                <c:pt idx="847">
                  <c:v>431.6626</c:v>
                </c:pt>
                <c:pt idx="848">
                  <c:v>432.53271000000001</c:v>
                </c:pt>
                <c:pt idx="849">
                  <c:v>433.40508999999997</c:v>
                </c:pt>
                <c:pt idx="850">
                  <c:v>434.27661000000001</c:v>
                </c:pt>
                <c:pt idx="851">
                  <c:v>435.14562999999998</c:v>
                </c:pt>
                <c:pt idx="852">
                  <c:v>436.01128999999997</c:v>
                </c:pt>
                <c:pt idx="853">
                  <c:v>436.87655999999998</c:v>
                </c:pt>
                <c:pt idx="854">
                  <c:v>437.74432000000002</c:v>
                </c:pt>
                <c:pt idx="855">
                  <c:v>438.61529999999999</c:v>
                </c:pt>
                <c:pt idx="856">
                  <c:v>439.49218999999999</c:v>
                </c:pt>
                <c:pt idx="857">
                  <c:v>440.37009</c:v>
                </c:pt>
                <c:pt idx="858">
                  <c:v>441.24097</c:v>
                </c:pt>
                <c:pt idx="859">
                  <c:v>442.09863000000001</c:v>
                </c:pt>
                <c:pt idx="860">
                  <c:v>442.93151999999998</c:v>
                </c:pt>
                <c:pt idx="861">
                  <c:v>443.73473999999999</c:v>
                </c:pt>
                <c:pt idx="862">
                  <c:v>444.50745000000001</c:v>
                </c:pt>
                <c:pt idx="863">
                  <c:v>445.25009</c:v>
                </c:pt>
                <c:pt idx="864">
                  <c:v>445.97539999999998</c:v>
                </c:pt>
                <c:pt idx="865">
                  <c:v>446.69031000000001</c:v>
                </c:pt>
                <c:pt idx="866">
                  <c:v>447.40676999999999</c:v>
                </c:pt>
                <c:pt idx="867">
                  <c:v>448.13272000000001</c:v>
                </c:pt>
                <c:pt idx="868">
                  <c:v>448.86883999999998</c:v>
                </c:pt>
                <c:pt idx="869">
                  <c:v>449.61471999999998</c:v>
                </c:pt>
                <c:pt idx="870">
                  <c:v>450.36414000000002</c:v>
                </c:pt>
                <c:pt idx="871">
                  <c:v>451.1123</c:v>
                </c:pt>
                <c:pt idx="872">
                  <c:v>451.85226</c:v>
                </c:pt>
                <c:pt idx="873">
                  <c:v>452.58355999999998</c:v>
                </c:pt>
                <c:pt idx="874">
                  <c:v>453.30997000000002</c:v>
                </c:pt>
                <c:pt idx="875">
                  <c:v>454.03487999999999</c:v>
                </c:pt>
                <c:pt idx="876">
                  <c:v>454.76688000000001</c:v>
                </c:pt>
                <c:pt idx="877">
                  <c:v>455.51308999999998</c:v>
                </c:pt>
                <c:pt idx="878">
                  <c:v>456.27681999999999</c:v>
                </c:pt>
                <c:pt idx="879">
                  <c:v>457.05756000000002</c:v>
                </c:pt>
                <c:pt idx="880">
                  <c:v>457.85574000000003</c:v>
                </c:pt>
                <c:pt idx="881">
                  <c:v>458.66417999999999</c:v>
                </c:pt>
                <c:pt idx="882">
                  <c:v>459.47980000000001</c:v>
                </c:pt>
                <c:pt idx="883">
                  <c:v>460.29987</c:v>
                </c:pt>
                <c:pt idx="884">
                  <c:v>461.12279999999998</c:v>
                </c:pt>
                <c:pt idx="885">
                  <c:v>461.94918999999999</c:v>
                </c:pt>
                <c:pt idx="886">
                  <c:v>462.78512999999998</c:v>
                </c:pt>
                <c:pt idx="887">
                  <c:v>463.62984999999998</c:v>
                </c:pt>
                <c:pt idx="888">
                  <c:v>464.48633000000001</c:v>
                </c:pt>
                <c:pt idx="889">
                  <c:v>465.35451999999998</c:v>
                </c:pt>
                <c:pt idx="890">
                  <c:v>466.23282</c:v>
                </c:pt>
                <c:pt idx="891">
                  <c:v>467.11779999999999</c:v>
                </c:pt>
                <c:pt idx="892">
                  <c:v>468.00812000000002</c:v>
                </c:pt>
                <c:pt idx="893">
                  <c:v>468.90120999999999</c:v>
                </c:pt>
                <c:pt idx="894">
                  <c:v>469.79653999999999</c:v>
                </c:pt>
                <c:pt idx="895">
                  <c:v>470.69668999999999</c:v>
                </c:pt>
                <c:pt idx="896">
                  <c:v>471.60043000000002</c:v>
                </c:pt>
                <c:pt idx="897">
                  <c:v>472.50967000000003</c:v>
                </c:pt>
                <c:pt idx="898">
                  <c:v>473.42142000000001</c:v>
                </c:pt>
                <c:pt idx="899">
                  <c:v>474.33260999999999</c:v>
                </c:pt>
                <c:pt idx="900">
                  <c:v>475.23907000000003</c:v>
                </c:pt>
                <c:pt idx="901">
                  <c:v>476.13425000000001</c:v>
                </c:pt>
                <c:pt idx="902">
                  <c:v>477.01632999999998</c:v>
                </c:pt>
                <c:pt idx="903">
                  <c:v>477.87991</c:v>
                </c:pt>
                <c:pt idx="904">
                  <c:v>478.72719999999998</c:v>
                </c:pt>
                <c:pt idx="905">
                  <c:v>479.55756000000002</c:v>
                </c:pt>
                <c:pt idx="906">
                  <c:v>480.37423999999999</c:v>
                </c:pt>
                <c:pt idx="907">
                  <c:v>481.17968999999999</c:v>
                </c:pt>
                <c:pt idx="908">
                  <c:v>481.97539999999998</c:v>
                </c:pt>
                <c:pt idx="909">
                  <c:v>482.76137999999997</c:v>
                </c:pt>
                <c:pt idx="910">
                  <c:v>483.53964000000002</c:v>
                </c:pt>
                <c:pt idx="911">
                  <c:v>484.31038999999998</c:v>
                </c:pt>
                <c:pt idx="912">
                  <c:v>485.07602000000003</c:v>
                </c:pt>
                <c:pt idx="913">
                  <c:v>485.83972</c:v>
                </c:pt>
                <c:pt idx="914">
                  <c:v>486.60699</c:v>
                </c:pt>
                <c:pt idx="915">
                  <c:v>487.38144</c:v>
                </c:pt>
                <c:pt idx="916">
                  <c:v>488.16710999999998</c:v>
                </c:pt>
                <c:pt idx="917">
                  <c:v>488.96402</c:v>
                </c:pt>
                <c:pt idx="918">
                  <c:v>489.77213</c:v>
                </c:pt>
                <c:pt idx="919">
                  <c:v>490.58694000000003</c:v>
                </c:pt>
                <c:pt idx="920">
                  <c:v>491.40474999999998</c:v>
                </c:pt>
                <c:pt idx="921">
                  <c:v>492.22034000000002</c:v>
                </c:pt>
                <c:pt idx="922">
                  <c:v>493.03469999999999</c:v>
                </c:pt>
                <c:pt idx="923">
                  <c:v>493.84899999999999</c:v>
                </c:pt>
                <c:pt idx="924">
                  <c:v>494.66604999999998</c:v>
                </c:pt>
                <c:pt idx="925">
                  <c:v>495.49468999999999</c:v>
                </c:pt>
                <c:pt idx="926">
                  <c:v>496.33789000000002</c:v>
                </c:pt>
                <c:pt idx="927">
                  <c:v>497.20026000000001</c:v>
                </c:pt>
                <c:pt idx="928">
                  <c:v>498.07965000000002</c:v>
                </c:pt>
                <c:pt idx="929">
                  <c:v>498.97152999999997</c:v>
                </c:pt>
                <c:pt idx="930">
                  <c:v>499.86910999999998</c:v>
                </c:pt>
                <c:pt idx="931">
                  <c:v>500.76479999999998</c:v>
                </c:pt>
                <c:pt idx="932">
                  <c:v>501.65012000000002</c:v>
                </c:pt>
                <c:pt idx="933">
                  <c:v>502.52508999999998</c:v>
                </c:pt>
                <c:pt idx="934">
                  <c:v>503.38891999999998</c:v>
                </c:pt>
                <c:pt idx="935">
                  <c:v>504.24722000000003</c:v>
                </c:pt>
                <c:pt idx="936">
                  <c:v>505.10613999999998</c:v>
                </c:pt>
                <c:pt idx="937">
                  <c:v>505.97399999999999</c:v>
                </c:pt>
                <c:pt idx="938">
                  <c:v>506.85158999999999</c:v>
                </c:pt>
                <c:pt idx="939">
                  <c:v>507.74200000000002</c:v>
                </c:pt>
                <c:pt idx="940">
                  <c:v>508.64084000000003</c:v>
                </c:pt>
                <c:pt idx="941">
                  <c:v>509.5437</c:v>
                </c:pt>
                <c:pt idx="942">
                  <c:v>510.44637999999998</c:v>
                </c:pt>
                <c:pt idx="943">
                  <c:v>511.34478999999999</c:v>
                </c:pt>
                <c:pt idx="944">
                  <c:v>512.24023</c:v>
                </c:pt>
                <c:pt idx="945">
                  <c:v>513.13702000000001</c:v>
                </c:pt>
                <c:pt idx="946">
                  <c:v>514.04040999999995</c:v>
                </c:pt>
                <c:pt idx="947">
                  <c:v>514.95654000000002</c:v>
                </c:pt>
                <c:pt idx="948">
                  <c:v>515.89098999999999</c:v>
                </c:pt>
                <c:pt idx="949">
                  <c:v>516.84576000000004</c:v>
                </c:pt>
                <c:pt idx="950">
                  <c:v>517.81652999999994</c:v>
                </c:pt>
                <c:pt idx="951">
                  <c:v>518.80016999999998</c:v>
                </c:pt>
                <c:pt idx="952">
                  <c:v>519.79058999999995</c:v>
                </c:pt>
                <c:pt idx="953">
                  <c:v>520.77936</c:v>
                </c:pt>
                <c:pt idx="954">
                  <c:v>521.76549999999997</c:v>
                </c:pt>
                <c:pt idx="955">
                  <c:v>522.74774000000002</c:v>
                </c:pt>
                <c:pt idx="956">
                  <c:v>523.72667999999999</c:v>
                </c:pt>
                <c:pt idx="957">
                  <c:v>524.71001999999999</c:v>
                </c:pt>
                <c:pt idx="958">
                  <c:v>525.69806000000005</c:v>
                </c:pt>
                <c:pt idx="959">
                  <c:v>526.69244000000003</c:v>
                </c:pt>
                <c:pt idx="960">
                  <c:v>527.69586000000004</c:v>
                </c:pt>
                <c:pt idx="961">
                  <c:v>528.70061999999996</c:v>
                </c:pt>
                <c:pt idx="962">
                  <c:v>529.70294000000001</c:v>
                </c:pt>
                <c:pt idx="963">
                  <c:v>530.69719999999995</c:v>
                </c:pt>
                <c:pt idx="964">
                  <c:v>531.67700000000002</c:v>
                </c:pt>
                <c:pt idx="965">
                  <c:v>532.64026000000001</c:v>
                </c:pt>
                <c:pt idx="966">
                  <c:v>533.58820000000003</c:v>
                </c:pt>
                <c:pt idx="967">
                  <c:v>534.52013999999997</c:v>
                </c:pt>
                <c:pt idx="968">
                  <c:v>535.44073000000003</c:v>
                </c:pt>
                <c:pt idx="969">
                  <c:v>536.35229000000004</c:v>
                </c:pt>
                <c:pt idx="970">
                  <c:v>537.25507000000005</c:v>
                </c:pt>
                <c:pt idx="971">
                  <c:v>538.14801</c:v>
                </c:pt>
                <c:pt idx="972">
                  <c:v>539.02733999999998</c:v>
                </c:pt>
                <c:pt idx="973">
                  <c:v>539.89049999999997</c:v>
                </c:pt>
                <c:pt idx="974">
                  <c:v>540.73242000000005</c:v>
                </c:pt>
                <c:pt idx="975">
                  <c:v>541.55193999999995</c:v>
                </c:pt>
                <c:pt idx="976">
                  <c:v>542.34795999999994</c:v>
                </c:pt>
                <c:pt idx="977">
                  <c:v>543.12512000000004</c:v>
                </c:pt>
                <c:pt idx="978">
                  <c:v>543.8877</c:v>
                </c:pt>
                <c:pt idx="979">
                  <c:v>544.64008000000001</c:v>
                </c:pt>
                <c:pt idx="980">
                  <c:v>545.38989000000004</c:v>
                </c:pt>
                <c:pt idx="981">
                  <c:v>546.13989000000004</c:v>
                </c:pt>
                <c:pt idx="982">
                  <c:v>546.89319</c:v>
                </c:pt>
                <c:pt idx="983">
                  <c:v>547.65137000000004</c:v>
                </c:pt>
                <c:pt idx="984">
                  <c:v>548.41234999999995</c:v>
                </c:pt>
                <c:pt idx="985">
                  <c:v>549.17627000000005</c:v>
                </c:pt>
                <c:pt idx="986">
                  <c:v>549.94042999999999</c:v>
                </c:pt>
                <c:pt idx="987">
                  <c:v>550.70654000000002</c:v>
                </c:pt>
                <c:pt idx="988">
                  <c:v>551.47162000000003</c:v>
                </c:pt>
                <c:pt idx="989">
                  <c:v>552.23644999999999</c:v>
                </c:pt>
                <c:pt idx="990">
                  <c:v>553.00225999999998</c:v>
                </c:pt>
                <c:pt idx="991">
                  <c:v>553.76720999999998</c:v>
                </c:pt>
                <c:pt idx="992">
                  <c:v>554.53045999999995</c:v>
                </c:pt>
                <c:pt idx="993">
                  <c:v>555.28967</c:v>
                </c:pt>
                <c:pt idx="994">
                  <c:v>556.04510000000005</c:v>
                </c:pt>
                <c:pt idx="995">
                  <c:v>556.79174999999998</c:v>
                </c:pt>
                <c:pt idx="996">
                  <c:v>557.53241000000003</c:v>
                </c:pt>
                <c:pt idx="997">
                  <c:v>558.26769999999999</c:v>
                </c:pt>
                <c:pt idx="998">
                  <c:v>558.99829</c:v>
                </c:pt>
                <c:pt idx="999">
                  <c:v>559.73346000000004</c:v>
                </c:pt>
                <c:pt idx="1000">
                  <c:v>560.47338999999999</c:v>
                </c:pt>
                <c:pt idx="1001">
                  <c:v>561.22400000000005</c:v>
                </c:pt>
                <c:pt idx="1002">
                  <c:v>561.98865000000001</c:v>
                </c:pt>
                <c:pt idx="1003">
                  <c:v>562.76984000000004</c:v>
                </c:pt>
                <c:pt idx="1004">
                  <c:v>563.56403</c:v>
                </c:pt>
                <c:pt idx="1005">
                  <c:v>564.37225000000001</c:v>
                </c:pt>
                <c:pt idx="1006">
                  <c:v>565.19030999999995</c:v>
                </c:pt>
                <c:pt idx="1007">
                  <c:v>566.01531999999997</c:v>
                </c:pt>
                <c:pt idx="1008">
                  <c:v>566.84729000000004</c:v>
                </c:pt>
                <c:pt idx="1009">
                  <c:v>567.68610000000001</c:v>
                </c:pt>
                <c:pt idx="1010">
                  <c:v>568.53278</c:v>
                </c:pt>
                <c:pt idx="1011">
                  <c:v>569.38946999999996</c:v>
                </c:pt>
                <c:pt idx="1012">
                  <c:v>570.26025000000004</c:v>
                </c:pt>
                <c:pt idx="1013">
                  <c:v>571.14191000000005</c:v>
                </c:pt>
                <c:pt idx="1014">
                  <c:v>572.0376</c:v>
                </c:pt>
                <c:pt idx="1015">
                  <c:v>572.94141000000002</c:v>
                </c:pt>
                <c:pt idx="1016">
                  <c:v>573.85204999999996</c:v>
                </c:pt>
                <c:pt idx="1017">
                  <c:v>574.76489000000004</c:v>
                </c:pt>
                <c:pt idx="1018">
                  <c:v>575.67908</c:v>
                </c:pt>
                <c:pt idx="1019">
                  <c:v>576.59325999999999</c:v>
                </c:pt>
                <c:pt idx="1020">
                  <c:v>577.51318000000003</c:v>
                </c:pt>
                <c:pt idx="1021">
                  <c:v>578.44011999999998</c:v>
                </c:pt>
                <c:pt idx="1022">
                  <c:v>579.38129000000004</c:v>
                </c:pt>
                <c:pt idx="1023">
                  <c:v>580.33983999999998</c:v>
                </c:pt>
                <c:pt idx="1024">
                  <c:v>581.31879000000004</c:v>
                </c:pt>
                <c:pt idx="1025">
                  <c:v>582.31646999999998</c:v>
                </c:pt>
                <c:pt idx="1026">
                  <c:v>583.32628999999997</c:v>
                </c:pt>
                <c:pt idx="1027">
                  <c:v>584.34618999999998</c:v>
                </c:pt>
                <c:pt idx="1028">
                  <c:v>585.36577999999997</c:v>
                </c:pt>
                <c:pt idx="1029">
                  <c:v>586.37982</c:v>
                </c:pt>
                <c:pt idx="1030">
                  <c:v>587.38458000000003</c:v>
                </c:pt>
                <c:pt idx="1031">
                  <c:v>588.38049000000001</c:v>
                </c:pt>
                <c:pt idx="1032">
                  <c:v>589.36523</c:v>
                </c:pt>
                <c:pt idx="1033">
                  <c:v>590.34283000000005</c:v>
                </c:pt>
                <c:pt idx="1034">
                  <c:v>591.31555000000003</c:v>
                </c:pt>
                <c:pt idx="1035">
                  <c:v>592.28174000000001</c:v>
                </c:pt>
                <c:pt idx="1036">
                  <c:v>593.24170000000004</c:v>
                </c:pt>
                <c:pt idx="1037">
                  <c:v>594.19195999999999</c:v>
                </c:pt>
                <c:pt idx="1038">
                  <c:v>595.12761999999998</c:v>
                </c:pt>
                <c:pt idx="1039">
                  <c:v>596.04944</c:v>
                </c:pt>
                <c:pt idx="1040">
                  <c:v>596.95532000000003</c:v>
                </c:pt>
                <c:pt idx="1041">
                  <c:v>597.85004000000004</c:v>
                </c:pt>
                <c:pt idx="1042">
                  <c:v>598.73743000000002</c:v>
                </c:pt>
                <c:pt idx="1043">
                  <c:v>599.62365999999997</c:v>
                </c:pt>
                <c:pt idx="1044">
                  <c:v>600.51642000000004</c:v>
                </c:pt>
                <c:pt idx="1045">
                  <c:v>601.41498000000001</c:v>
                </c:pt>
                <c:pt idx="1046">
                  <c:v>602.32153000000005</c:v>
                </c:pt>
                <c:pt idx="1047">
                  <c:v>603.22833000000003</c:v>
                </c:pt>
                <c:pt idx="1048">
                  <c:v>604.12787000000003</c:v>
                </c:pt>
                <c:pt idx="1049">
                  <c:v>605.01080000000002</c:v>
                </c:pt>
                <c:pt idx="1050">
                  <c:v>605.86590999999999</c:v>
                </c:pt>
                <c:pt idx="1051">
                  <c:v>606.68633999999997</c:v>
                </c:pt>
                <c:pt idx="1052">
                  <c:v>607.46489999999994</c:v>
                </c:pt>
                <c:pt idx="1053">
                  <c:v>608.20196999999996</c:v>
                </c:pt>
                <c:pt idx="1054">
                  <c:v>608.89464999999996</c:v>
                </c:pt>
                <c:pt idx="1055">
                  <c:v>609.54584</c:v>
                </c:pt>
                <c:pt idx="1056">
                  <c:v>610.15759000000003</c:v>
                </c:pt>
                <c:pt idx="1057">
                  <c:v>610.73028999999997</c:v>
                </c:pt>
                <c:pt idx="1058">
                  <c:v>611.26739999999995</c:v>
                </c:pt>
                <c:pt idx="1059">
                  <c:v>611.77099999999996</c:v>
                </c:pt>
                <c:pt idx="1060">
                  <c:v>612.24554000000001</c:v>
                </c:pt>
                <c:pt idx="1061">
                  <c:v>612.69550000000004</c:v>
                </c:pt>
                <c:pt idx="1062">
                  <c:v>613.12982</c:v>
                </c:pt>
                <c:pt idx="1063">
                  <c:v>613.55700999999999</c:v>
                </c:pt>
                <c:pt idx="1064">
                  <c:v>613.98523</c:v>
                </c:pt>
                <c:pt idx="1065">
                  <c:v>614.42156999999997</c:v>
                </c:pt>
                <c:pt idx="1066">
                  <c:v>614.87127999999996</c:v>
                </c:pt>
                <c:pt idx="1067">
                  <c:v>615.33630000000005</c:v>
                </c:pt>
                <c:pt idx="1068">
                  <c:v>615.81744000000003</c:v>
                </c:pt>
                <c:pt idx="1069">
                  <c:v>616.30951000000005</c:v>
                </c:pt>
                <c:pt idx="1070">
                  <c:v>616.81066999999996</c:v>
                </c:pt>
                <c:pt idx="1071">
                  <c:v>617.31775000000005</c:v>
                </c:pt>
                <c:pt idx="1072">
                  <c:v>617.82543999999996</c:v>
                </c:pt>
                <c:pt idx="1073">
                  <c:v>618.33318999999995</c:v>
                </c:pt>
                <c:pt idx="1074">
                  <c:v>618.83745999999996</c:v>
                </c:pt>
                <c:pt idx="1075">
                  <c:v>619.33831999999995</c:v>
                </c:pt>
                <c:pt idx="1076">
                  <c:v>619.83263999999997</c:v>
                </c:pt>
                <c:pt idx="1077">
                  <c:v>620.32201999999995</c:v>
                </c:pt>
                <c:pt idx="1078">
                  <c:v>620.80498999999998</c:v>
                </c:pt>
                <c:pt idx="1079">
                  <c:v>621.28368999999998</c:v>
                </c:pt>
                <c:pt idx="1080">
                  <c:v>621.76147000000003</c:v>
                </c:pt>
                <c:pt idx="1081">
                  <c:v>622.24139000000002</c:v>
                </c:pt>
                <c:pt idx="1082">
                  <c:v>622.72979999999995</c:v>
                </c:pt>
                <c:pt idx="1083">
                  <c:v>623.22815000000003</c:v>
                </c:pt>
                <c:pt idx="1084">
                  <c:v>623.73937999999998</c:v>
                </c:pt>
                <c:pt idx="1085">
                  <c:v>624.26616999999999</c:v>
                </c:pt>
                <c:pt idx="1086">
                  <c:v>624.80078000000003</c:v>
                </c:pt>
                <c:pt idx="1087">
                  <c:v>625.34502999999995</c:v>
                </c:pt>
                <c:pt idx="1088">
                  <c:v>625.89184999999998</c:v>
                </c:pt>
                <c:pt idx="1089">
                  <c:v>626.44006000000002</c:v>
                </c:pt>
                <c:pt idx="1090">
                  <c:v>626.99121000000002</c:v>
                </c:pt>
                <c:pt idx="1091">
                  <c:v>627.54876999999999</c:v>
                </c:pt>
                <c:pt idx="1092">
                  <c:v>628.11632999999995</c:v>
                </c:pt>
                <c:pt idx="1093">
                  <c:v>628.70318999999995</c:v>
                </c:pt>
                <c:pt idx="1094">
                  <c:v>629.31029999999998</c:v>
                </c:pt>
                <c:pt idx="1095">
                  <c:v>629.94104000000004</c:v>
                </c:pt>
                <c:pt idx="1096">
                  <c:v>630.59502999999995</c:v>
                </c:pt>
                <c:pt idx="1097">
                  <c:v>631.26207999999997</c:v>
                </c:pt>
                <c:pt idx="1098">
                  <c:v>631.93884000000003</c:v>
                </c:pt>
                <c:pt idx="1099">
                  <c:v>632.61505</c:v>
                </c:pt>
                <c:pt idx="1100">
                  <c:v>633.28638000000001</c:v>
                </c:pt>
                <c:pt idx="1101">
                  <c:v>633.95025999999996</c:v>
                </c:pt>
                <c:pt idx="1102">
                  <c:v>634.60808999999995</c:v>
                </c:pt>
                <c:pt idx="1103">
                  <c:v>635.26482999999996</c:v>
                </c:pt>
                <c:pt idx="1104">
                  <c:v>635.92407000000003</c:v>
                </c:pt>
                <c:pt idx="1105">
                  <c:v>636.58776999999998</c:v>
                </c:pt>
                <c:pt idx="1106">
                  <c:v>637.26129000000003</c:v>
                </c:pt>
                <c:pt idx="1107">
                  <c:v>637.93573000000004</c:v>
                </c:pt>
                <c:pt idx="1108">
                  <c:v>638.61273000000006</c:v>
                </c:pt>
                <c:pt idx="1109">
                  <c:v>639.28454999999997</c:v>
                </c:pt>
                <c:pt idx="1110">
                  <c:v>639.95043999999996</c:v>
                </c:pt>
                <c:pt idx="1111">
                  <c:v>640.60828000000004</c:v>
                </c:pt>
                <c:pt idx="1112">
                  <c:v>641.26202000000001</c:v>
                </c:pt>
                <c:pt idx="1113">
                  <c:v>641.91570999999999</c:v>
                </c:pt>
                <c:pt idx="1114">
                  <c:v>642.57581000000005</c:v>
                </c:pt>
                <c:pt idx="1115">
                  <c:v>643.24310000000003</c:v>
                </c:pt>
                <c:pt idx="1116">
                  <c:v>643.92078000000004</c:v>
                </c:pt>
                <c:pt idx="1117">
                  <c:v>644.60388</c:v>
                </c:pt>
                <c:pt idx="1118">
                  <c:v>645.28467000000001</c:v>
                </c:pt>
                <c:pt idx="1119">
                  <c:v>645.95776000000001</c:v>
                </c:pt>
                <c:pt idx="1120">
                  <c:v>646.61834999999996</c:v>
                </c:pt>
                <c:pt idx="1121">
                  <c:v>647.25854000000004</c:v>
                </c:pt>
                <c:pt idx="1122">
                  <c:v>647.88702000000001</c:v>
                </c:pt>
                <c:pt idx="1123">
                  <c:v>648.49896000000001</c:v>
                </c:pt>
                <c:pt idx="1124">
                  <c:v>649.10675000000003</c:v>
                </c:pt>
                <c:pt idx="1125">
                  <c:v>649.70989999999995</c:v>
                </c:pt>
                <c:pt idx="1126">
                  <c:v>650.30980999999997</c:v>
                </c:pt>
                <c:pt idx="1127">
                  <c:v>650.90759000000003</c:v>
                </c:pt>
                <c:pt idx="1128">
                  <c:v>651.49323000000004</c:v>
                </c:pt>
                <c:pt idx="1129">
                  <c:v>652.06006000000002</c:v>
                </c:pt>
                <c:pt idx="1130">
                  <c:v>652.60297000000003</c:v>
                </c:pt>
                <c:pt idx="1131">
                  <c:v>653.11645999999996</c:v>
                </c:pt>
                <c:pt idx="1132">
                  <c:v>653.60211000000004</c:v>
                </c:pt>
                <c:pt idx="1133">
                  <c:v>654.06482000000005</c:v>
                </c:pt>
                <c:pt idx="1134">
                  <c:v>654.51293999999996</c:v>
                </c:pt>
                <c:pt idx="1135">
                  <c:v>654.95758000000001</c:v>
                </c:pt>
                <c:pt idx="1136">
                  <c:v>655.40441999999996</c:v>
                </c:pt>
                <c:pt idx="1137">
                  <c:v>655.86121000000003</c:v>
                </c:pt>
                <c:pt idx="1138">
                  <c:v>656.32617000000005</c:v>
                </c:pt>
                <c:pt idx="1139">
                  <c:v>656.79918999999995</c:v>
                </c:pt>
                <c:pt idx="1140">
                  <c:v>657.2713</c:v>
                </c:pt>
                <c:pt idx="1141">
                  <c:v>657.74048000000005</c:v>
                </c:pt>
                <c:pt idx="1142">
                  <c:v>658.19957999999997</c:v>
                </c:pt>
                <c:pt idx="1143">
                  <c:v>658.64739999999995</c:v>
                </c:pt>
                <c:pt idx="1144">
                  <c:v>659.08545000000004</c:v>
                </c:pt>
                <c:pt idx="1145">
                  <c:v>659.51122999999995</c:v>
                </c:pt>
                <c:pt idx="1146">
                  <c:v>659.92791999999997</c:v>
                </c:pt>
                <c:pt idx="1147">
                  <c:v>660.33605999999997</c:v>
                </c:pt>
                <c:pt idx="1148">
                  <c:v>660.7337</c:v>
                </c:pt>
                <c:pt idx="1149">
                  <c:v>661.11890000000005</c:v>
                </c:pt>
                <c:pt idx="1150">
                  <c:v>661.49158</c:v>
                </c:pt>
                <c:pt idx="1151">
                  <c:v>661.85199</c:v>
                </c:pt>
                <c:pt idx="1152">
                  <c:v>662.20348999999999</c:v>
                </c:pt>
                <c:pt idx="1153">
                  <c:v>662.55219</c:v>
                </c:pt>
                <c:pt idx="1154">
                  <c:v>662.91010000000006</c:v>
                </c:pt>
                <c:pt idx="1155">
                  <c:v>663.28101000000004</c:v>
                </c:pt>
                <c:pt idx="1156">
                  <c:v>663.67913999999996</c:v>
                </c:pt>
                <c:pt idx="1157">
                  <c:v>664.10802999999999</c:v>
                </c:pt>
                <c:pt idx="1158">
                  <c:v>664.56804999999997</c:v>
                </c:pt>
                <c:pt idx="1159">
                  <c:v>665.05731000000003</c:v>
                </c:pt>
                <c:pt idx="1160">
                  <c:v>665.57201999999995</c:v>
                </c:pt>
                <c:pt idx="1161">
                  <c:v>666.10382000000004</c:v>
                </c:pt>
                <c:pt idx="1162">
                  <c:v>666.64702999999997</c:v>
                </c:pt>
                <c:pt idx="1163">
                  <c:v>667.19745</c:v>
                </c:pt>
                <c:pt idx="1164">
                  <c:v>667.75396999999998</c:v>
                </c:pt>
                <c:pt idx="1165">
                  <c:v>668.31677000000002</c:v>
                </c:pt>
                <c:pt idx="1166">
                  <c:v>668.88964999999996</c:v>
                </c:pt>
                <c:pt idx="1167">
                  <c:v>669.47155999999995</c:v>
                </c:pt>
                <c:pt idx="1168">
                  <c:v>670.06524999999999</c:v>
                </c:pt>
                <c:pt idx="1169">
                  <c:v>670.6712</c:v>
                </c:pt>
                <c:pt idx="1170">
                  <c:v>671.28345000000002</c:v>
                </c:pt>
                <c:pt idx="1171">
                  <c:v>671.90210000000002</c:v>
                </c:pt>
                <c:pt idx="1172">
                  <c:v>672.52239999999995</c:v>
                </c:pt>
                <c:pt idx="1173">
                  <c:v>673.14038000000005</c:v>
                </c:pt>
                <c:pt idx="1174">
                  <c:v>673.76056000000005</c:v>
                </c:pt>
                <c:pt idx="1175">
                  <c:v>674.38122999999996</c:v>
                </c:pt>
                <c:pt idx="1176">
                  <c:v>675.00824</c:v>
                </c:pt>
                <c:pt idx="1177">
                  <c:v>675.64635999999996</c:v>
                </c:pt>
                <c:pt idx="1178">
                  <c:v>676.29858000000002</c:v>
                </c:pt>
                <c:pt idx="1179">
                  <c:v>676.96825999999999</c:v>
                </c:pt>
                <c:pt idx="1180">
                  <c:v>677.65588000000002</c:v>
                </c:pt>
                <c:pt idx="1181">
                  <c:v>678.35693000000003</c:v>
                </c:pt>
                <c:pt idx="1182">
                  <c:v>679.06866000000002</c:v>
                </c:pt>
                <c:pt idx="1183">
                  <c:v>679.78461000000004</c:v>
                </c:pt>
                <c:pt idx="1184">
                  <c:v>680.49785999999995</c:v>
                </c:pt>
                <c:pt idx="1185">
                  <c:v>681.20361000000003</c:v>
                </c:pt>
                <c:pt idx="1186">
                  <c:v>681.89954</c:v>
                </c:pt>
                <c:pt idx="1187">
                  <c:v>682.58105</c:v>
                </c:pt>
                <c:pt idx="1188">
                  <c:v>683.24774000000002</c:v>
                </c:pt>
                <c:pt idx="1189">
                  <c:v>683.90106000000003</c:v>
                </c:pt>
                <c:pt idx="1190">
                  <c:v>684.53516000000002</c:v>
                </c:pt>
                <c:pt idx="1191">
                  <c:v>685.15186000000006</c:v>
                </c:pt>
                <c:pt idx="1192">
                  <c:v>685.74426000000005</c:v>
                </c:pt>
                <c:pt idx="1193">
                  <c:v>686.30597</c:v>
                </c:pt>
                <c:pt idx="1194">
                  <c:v>686.83594000000005</c:v>
                </c:pt>
                <c:pt idx="1195">
                  <c:v>687.32434000000001</c:v>
                </c:pt>
                <c:pt idx="1196">
                  <c:v>687.77562999999998</c:v>
                </c:pt>
                <c:pt idx="1197">
                  <c:v>688.18982000000005</c:v>
                </c:pt>
                <c:pt idx="1198">
                  <c:v>688.57390999999996</c:v>
                </c:pt>
                <c:pt idx="1199">
                  <c:v>688.93915000000004</c:v>
                </c:pt>
                <c:pt idx="1200">
                  <c:v>689.29351999999994</c:v>
                </c:pt>
                <c:pt idx="1201">
                  <c:v>689.64922999999999</c:v>
                </c:pt>
                <c:pt idx="1202">
                  <c:v>690.00958000000003</c:v>
                </c:pt>
                <c:pt idx="1203">
                  <c:v>690.37761999999998</c:v>
                </c:pt>
                <c:pt idx="1204">
                  <c:v>690.75005999999996</c:v>
                </c:pt>
                <c:pt idx="1205">
                  <c:v>691.11890000000005</c:v>
                </c:pt>
                <c:pt idx="1206">
                  <c:v>691.47875999999997</c:v>
                </c:pt>
                <c:pt idx="1207">
                  <c:v>691.82263</c:v>
                </c:pt>
                <c:pt idx="1208">
                  <c:v>692.14959999999996</c:v>
                </c:pt>
                <c:pt idx="1209">
                  <c:v>692.46436000000006</c:v>
                </c:pt>
                <c:pt idx="1210">
                  <c:v>692.77544999999998</c:v>
                </c:pt>
                <c:pt idx="1211">
                  <c:v>693.09051999999997</c:v>
                </c:pt>
                <c:pt idx="1212">
                  <c:v>693.42241999999999</c:v>
                </c:pt>
                <c:pt idx="1213">
                  <c:v>693.7749</c:v>
                </c:pt>
                <c:pt idx="1214">
                  <c:v>694.14813000000004</c:v>
                </c:pt>
                <c:pt idx="1215">
                  <c:v>694.53485000000001</c:v>
                </c:pt>
                <c:pt idx="1216">
                  <c:v>694.92675999999994</c:v>
                </c:pt>
                <c:pt idx="1217">
                  <c:v>695.30933000000005</c:v>
                </c:pt>
                <c:pt idx="1218">
                  <c:v>695.67229999999995</c:v>
                </c:pt>
                <c:pt idx="1219">
                  <c:v>696.01220999999998</c:v>
                </c:pt>
                <c:pt idx="1220">
                  <c:v>696.33196999999996</c:v>
                </c:pt>
                <c:pt idx="1221">
                  <c:v>696.63855000000001</c:v>
                </c:pt>
                <c:pt idx="1222">
                  <c:v>696.94537000000003</c:v>
                </c:pt>
                <c:pt idx="1223">
                  <c:v>697.26660000000004</c:v>
                </c:pt>
                <c:pt idx="1224">
                  <c:v>697.61028999999996</c:v>
                </c:pt>
                <c:pt idx="1225">
                  <c:v>697.98528999999996</c:v>
                </c:pt>
                <c:pt idx="1226">
                  <c:v>698.3913</c:v>
                </c:pt>
                <c:pt idx="1227">
                  <c:v>698.82104000000004</c:v>
                </c:pt>
                <c:pt idx="1228">
                  <c:v>699.27710000000002</c:v>
                </c:pt>
                <c:pt idx="1229">
                  <c:v>699.75316999999995</c:v>
                </c:pt>
                <c:pt idx="1230">
                  <c:v>700.25</c:v>
                </c:pt>
                <c:pt idx="1231">
                  <c:v>700.78045999999995</c:v>
                </c:pt>
                <c:pt idx="1232">
                  <c:v>701.34722999999997</c:v>
                </c:pt>
                <c:pt idx="1233">
                  <c:v>701.96001999999999</c:v>
                </c:pt>
                <c:pt idx="1234">
                  <c:v>702.62360000000001</c:v>
                </c:pt>
                <c:pt idx="1235">
                  <c:v>703.33092999999997</c:v>
                </c:pt>
                <c:pt idx="1236">
                  <c:v>704.06737999999996</c:v>
                </c:pt>
                <c:pt idx="1237">
                  <c:v>704.81737999999996</c:v>
                </c:pt>
                <c:pt idx="1238">
                  <c:v>705.55449999999996</c:v>
                </c:pt>
                <c:pt idx="1239">
                  <c:v>706.26140999999996</c:v>
                </c:pt>
                <c:pt idx="1240">
                  <c:v>706.92498999999998</c:v>
                </c:pt>
                <c:pt idx="1241">
                  <c:v>707.54070999999999</c:v>
                </c:pt>
                <c:pt idx="1242">
                  <c:v>708.12041999999997</c:v>
                </c:pt>
                <c:pt idx="1243">
                  <c:v>708.67426</c:v>
                </c:pt>
                <c:pt idx="1244">
                  <c:v>709.22009000000003</c:v>
                </c:pt>
                <c:pt idx="1245">
                  <c:v>709.77733999999998</c:v>
                </c:pt>
                <c:pt idx="1246">
                  <c:v>710.34722999999997</c:v>
                </c:pt>
                <c:pt idx="1247">
                  <c:v>710.93426999999997</c:v>
                </c:pt>
                <c:pt idx="1248">
                  <c:v>711.53326000000004</c:v>
                </c:pt>
                <c:pt idx="1249">
                  <c:v>712.12780999999995</c:v>
                </c:pt>
                <c:pt idx="1250">
                  <c:v>712.71514999999999</c:v>
                </c:pt>
                <c:pt idx="1251">
                  <c:v>713.28497000000004</c:v>
                </c:pt>
                <c:pt idx="1252">
                  <c:v>713.83916999999997</c:v>
                </c:pt>
                <c:pt idx="1253">
                  <c:v>714.38842999999997</c:v>
                </c:pt>
                <c:pt idx="1254">
                  <c:v>714.94060999999999</c:v>
                </c:pt>
                <c:pt idx="1255">
                  <c:v>715.50977</c:v>
                </c:pt>
                <c:pt idx="1256">
                  <c:v>716.10333000000003</c:v>
                </c:pt>
                <c:pt idx="1257">
                  <c:v>716.72235000000001</c:v>
                </c:pt>
                <c:pt idx="1258">
                  <c:v>717.36121000000003</c:v>
                </c:pt>
                <c:pt idx="1259">
                  <c:v>718.00977</c:v>
                </c:pt>
                <c:pt idx="1260">
                  <c:v>718.65386999999998</c:v>
                </c:pt>
                <c:pt idx="1261">
                  <c:v>719.28283999999996</c:v>
                </c:pt>
                <c:pt idx="1262">
                  <c:v>719.88445999999999</c:v>
                </c:pt>
                <c:pt idx="1263">
                  <c:v>720.46405000000004</c:v>
                </c:pt>
                <c:pt idx="1264">
                  <c:v>721.01862000000006</c:v>
                </c:pt>
                <c:pt idx="1265">
                  <c:v>721.55627000000004</c:v>
                </c:pt>
                <c:pt idx="1266">
                  <c:v>722.08533</c:v>
                </c:pt>
                <c:pt idx="1267">
                  <c:v>722.60491999999999</c:v>
                </c:pt>
                <c:pt idx="1268">
                  <c:v>723.11950999999999</c:v>
                </c:pt>
                <c:pt idx="1269">
                  <c:v>723.62316999999996</c:v>
                </c:pt>
                <c:pt idx="1270">
                  <c:v>724.10815000000002</c:v>
                </c:pt>
                <c:pt idx="1271">
                  <c:v>724.57079999999996</c:v>
                </c:pt>
                <c:pt idx="1272">
                  <c:v>725.00554999999997</c:v>
                </c:pt>
                <c:pt idx="1273">
                  <c:v>725.41283999999996</c:v>
                </c:pt>
                <c:pt idx="1274">
                  <c:v>725.80011000000002</c:v>
                </c:pt>
                <c:pt idx="1275">
                  <c:v>726.17296999999996</c:v>
                </c:pt>
                <c:pt idx="1276">
                  <c:v>726.54150000000004</c:v>
                </c:pt>
                <c:pt idx="1277">
                  <c:v>726.91863999999998</c:v>
                </c:pt>
                <c:pt idx="1278">
                  <c:v>727.30791999999997</c:v>
                </c:pt>
                <c:pt idx="1279">
                  <c:v>727.7124</c:v>
                </c:pt>
                <c:pt idx="1280">
                  <c:v>728.13513</c:v>
                </c:pt>
                <c:pt idx="1281">
                  <c:v>728.56506000000002</c:v>
                </c:pt>
                <c:pt idx="1282">
                  <c:v>729.00121999999999</c:v>
                </c:pt>
                <c:pt idx="1283">
                  <c:v>729.43566999999996</c:v>
                </c:pt>
                <c:pt idx="1284">
                  <c:v>729.86261000000002</c:v>
                </c:pt>
                <c:pt idx="1285">
                  <c:v>730.27539000000002</c:v>
                </c:pt>
                <c:pt idx="1286">
                  <c:v>730.67223999999999</c:v>
                </c:pt>
                <c:pt idx="1287">
                  <c:v>731.05334000000005</c:v>
                </c:pt>
                <c:pt idx="1288">
                  <c:v>731.41796999999997</c:v>
                </c:pt>
                <c:pt idx="1289">
                  <c:v>731.7713</c:v>
                </c:pt>
                <c:pt idx="1290">
                  <c:v>732.11712999999997</c:v>
                </c:pt>
                <c:pt idx="1291">
                  <c:v>732.46105999999997</c:v>
                </c:pt>
                <c:pt idx="1292">
                  <c:v>732.80840999999998</c:v>
                </c:pt>
                <c:pt idx="1293">
                  <c:v>733.16594999999995</c:v>
                </c:pt>
                <c:pt idx="1294">
                  <c:v>733.53345000000002</c:v>
                </c:pt>
                <c:pt idx="1295">
                  <c:v>733.91558999999995</c:v>
                </c:pt>
                <c:pt idx="1296">
                  <c:v>734.30457000000001</c:v>
                </c:pt>
                <c:pt idx="1297">
                  <c:v>734.69939999999997</c:v>
                </c:pt>
                <c:pt idx="1298">
                  <c:v>735.09429999999998</c:v>
                </c:pt>
                <c:pt idx="1299">
                  <c:v>735.48657000000003</c:v>
                </c:pt>
                <c:pt idx="1300">
                  <c:v>735.87134000000003</c:v>
                </c:pt>
                <c:pt idx="1301">
                  <c:v>736.25225999999998</c:v>
                </c:pt>
                <c:pt idx="1302">
                  <c:v>736.63153</c:v>
                </c:pt>
                <c:pt idx="1303">
                  <c:v>737.00860999999998</c:v>
                </c:pt>
                <c:pt idx="1304">
                  <c:v>737.39020000000005</c:v>
                </c:pt>
                <c:pt idx="1305">
                  <c:v>737.77277000000004</c:v>
                </c:pt>
                <c:pt idx="1306">
                  <c:v>738.15454</c:v>
                </c:pt>
                <c:pt idx="1307">
                  <c:v>738.52886999999998</c:v>
                </c:pt>
                <c:pt idx="1308">
                  <c:v>738.89148</c:v>
                </c:pt>
                <c:pt idx="1309">
                  <c:v>739.23352</c:v>
                </c:pt>
                <c:pt idx="1310">
                  <c:v>739.56079</c:v>
                </c:pt>
                <c:pt idx="1311">
                  <c:v>739.87048000000004</c:v>
                </c:pt>
                <c:pt idx="1312">
                  <c:v>740.1712</c:v>
                </c:pt>
                <c:pt idx="1313">
                  <c:v>740.47681</c:v>
                </c:pt>
                <c:pt idx="1314">
                  <c:v>740.79058999999995</c:v>
                </c:pt>
                <c:pt idx="1315">
                  <c:v>741.12323000000004</c:v>
                </c:pt>
                <c:pt idx="1316">
                  <c:v>741.47442999999998</c:v>
                </c:pt>
                <c:pt idx="1317">
                  <c:v>741.84100000000001</c:v>
                </c:pt>
                <c:pt idx="1318">
                  <c:v>742.21709999999996</c:v>
                </c:pt>
                <c:pt idx="1319">
                  <c:v>742.58672999999999</c:v>
                </c:pt>
                <c:pt idx="1320">
                  <c:v>742.95177999999999</c:v>
                </c:pt>
                <c:pt idx="1321">
                  <c:v>743.30249000000003</c:v>
                </c:pt>
                <c:pt idx="1322">
                  <c:v>743.63878999999997</c:v>
                </c:pt>
                <c:pt idx="1323">
                  <c:v>743.96820000000002</c:v>
                </c:pt>
                <c:pt idx="1324">
                  <c:v>744.29596000000004</c:v>
                </c:pt>
                <c:pt idx="1325">
                  <c:v>744.62823000000003</c:v>
                </c:pt>
                <c:pt idx="1326">
                  <c:v>744.96783000000005</c:v>
                </c:pt>
                <c:pt idx="1327">
                  <c:v>745.31488000000002</c:v>
                </c:pt>
                <c:pt idx="1328">
                  <c:v>745.66472999999996</c:v>
                </c:pt>
                <c:pt idx="1329">
                  <c:v>746.00891000000001</c:v>
                </c:pt>
                <c:pt idx="1330">
                  <c:v>746.34691999999995</c:v>
                </c:pt>
                <c:pt idx="1331">
                  <c:v>746.67058999999995</c:v>
                </c:pt>
                <c:pt idx="1332">
                  <c:v>746.98937999999998</c:v>
                </c:pt>
                <c:pt idx="1333">
                  <c:v>747.30120999999997</c:v>
                </c:pt>
                <c:pt idx="1334">
                  <c:v>747.62176999999997</c:v>
                </c:pt>
                <c:pt idx="1335">
                  <c:v>747.95281999999997</c:v>
                </c:pt>
                <c:pt idx="1336">
                  <c:v>748.30133000000001</c:v>
                </c:pt>
                <c:pt idx="1337">
                  <c:v>748.66314999999997</c:v>
                </c:pt>
                <c:pt idx="1338">
                  <c:v>749.03093999999999</c:v>
                </c:pt>
                <c:pt idx="1339">
                  <c:v>749.39642000000003</c:v>
                </c:pt>
                <c:pt idx="1340">
                  <c:v>749.74207000000001</c:v>
                </c:pt>
                <c:pt idx="1341">
                  <c:v>750.06530999999995</c:v>
                </c:pt>
                <c:pt idx="1342">
                  <c:v>750.35681</c:v>
                </c:pt>
                <c:pt idx="1343">
                  <c:v>750.62360000000001</c:v>
                </c:pt>
                <c:pt idx="1344">
                  <c:v>750.87170000000003</c:v>
                </c:pt>
                <c:pt idx="1345">
                  <c:v>751.11694</c:v>
                </c:pt>
                <c:pt idx="1346">
                  <c:v>751.36792000000003</c:v>
                </c:pt>
                <c:pt idx="1347">
                  <c:v>751.64124000000004</c:v>
                </c:pt>
                <c:pt idx="1348">
                  <c:v>751.93982000000005</c:v>
                </c:pt>
                <c:pt idx="1349">
                  <c:v>752.26751999999999</c:v>
                </c:pt>
                <c:pt idx="1350">
                  <c:v>752.62274000000002</c:v>
                </c:pt>
                <c:pt idx="1351">
                  <c:v>752.99994000000004</c:v>
                </c:pt>
                <c:pt idx="1352">
                  <c:v>753.39557000000002</c:v>
                </c:pt>
                <c:pt idx="1353">
                  <c:v>753.81042000000002</c:v>
                </c:pt>
                <c:pt idx="1354">
                  <c:v>754.23943999999995</c:v>
                </c:pt>
                <c:pt idx="1355">
                  <c:v>754.68682999999999</c:v>
                </c:pt>
                <c:pt idx="1356">
                  <c:v>755.15472</c:v>
                </c:pt>
                <c:pt idx="1357">
                  <c:v>755.64184999999998</c:v>
                </c:pt>
                <c:pt idx="1358">
                  <c:v>756.15179000000001</c:v>
                </c:pt>
                <c:pt idx="1359">
                  <c:v>756.67620999999997</c:v>
                </c:pt>
                <c:pt idx="1360">
                  <c:v>757.21838000000002</c:v>
                </c:pt>
                <c:pt idx="1361">
                  <c:v>757.77142000000003</c:v>
                </c:pt>
                <c:pt idx="1362">
                  <c:v>758.32941000000005</c:v>
                </c:pt>
                <c:pt idx="1363">
                  <c:v>758.89764000000002</c:v>
                </c:pt>
                <c:pt idx="1364">
                  <c:v>759.46893</c:v>
                </c:pt>
                <c:pt idx="1365">
                  <c:v>760.04723999999999</c:v>
                </c:pt>
                <c:pt idx="1366">
                  <c:v>760.63080000000002</c:v>
                </c:pt>
                <c:pt idx="1367">
                  <c:v>761.21691999999996</c:v>
                </c:pt>
                <c:pt idx="1368">
                  <c:v>761.79974000000004</c:v>
                </c:pt>
                <c:pt idx="1369">
                  <c:v>762.37249999999995</c:v>
                </c:pt>
                <c:pt idx="1370">
                  <c:v>762.92700000000002</c:v>
                </c:pt>
                <c:pt idx="1371">
                  <c:v>763.45258000000001</c:v>
                </c:pt>
                <c:pt idx="1372">
                  <c:v>763.94910000000004</c:v>
                </c:pt>
                <c:pt idx="1373">
                  <c:v>764.40239999999994</c:v>
                </c:pt>
                <c:pt idx="1374">
                  <c:v>764.82165999999995</c:v>
                </c:pt>
                <c:pt idx="1375">
                  <c:v>765.20006999999998</c:v>
                </c:pt>
                <c:pt idx="1376">
                  <c:v>765.54503999999997</c:v>
                </c:pt>
                <c:pt idx="1377">
                  <c:v>765.86041</c:v>
                </c:pt>
                <c:pt idx="1378">
                  <c:v>766.14764000000002</c:v>
                </c:pt>
                <c:pt idx="1379">
                  <c:v>766.41681000000005</c:v>
                </c:pt>
                <c:pt idx="1380">
                  <c:v>766.66809000000001</c:v>
                </c:pt>
                <c:pt idx="1381">
                  <c:v>766.90612999999996</c:v>
                </c:pt>
                <c:pt idx="1382">
                  <c:v>767.13751000000002</c:v>
                </c:pt>
                <c:pt idx="1383">
                  <c:v>767.36383000000001</c:v>
                </c:pt>
                <c:pt idx="1384">
                  <c:v>767.59124999999995</c:v>
                </c:pt>
                <c:pt idx="1385">
                  <c:v>767.82019000000003</c:v>
                </c:pt>
                <c:pt idx="1386">
                  <c:v>768.05327999999997</c:v>
                </c:pt>
                <c:pt idx="1387">
                  <c:v>768.29181000000005</c:v>
                </c:pt>
                <c:pt idx="1388">
                  <c:v>768.53363000000002</c:v>
                </c:pt>
                <c:pt idx="1389">
                  <c:v>768.78394000000003</c:v>
                </c:pt>
                <c:pt idx="1390">
                  <c:v>769.03905999999995</c:v>
                </c:pt>
                <c:pt idx="1391">
                  <c:v>769.30511000000001</c:v>
                </c:pt>
                <c:pt idx="1392">
                  <c:v>769.58356000000003</c:v>
                </c:pt>
                <c:pt idx="1393">
                  <c:v>769.87645999999995</c:v>
                </c:pt>
                <c:pt idx="1394">
                  <c:v>770.18640000000005</c:v>
                </c:pt>
                <c:pt idx="1395">
                  <c:v>770.51367000000005</c:v>
                </c:pt>
                <c:pt idx="1396">
                  <c:v>770.85486000000003</c:v>
                </c:pt>
                <c:pt idx="1397">
                  <c:v>771.20025999999996</c:v>
                </c:pt>
                <c:pt idx="1398">
                  <c:v>771.54596000000004</c:v>
                </c:pt>
                <c:pt idx="1399">
                  <c:v>771.88171</c:v>
                </c:pt>
                <c:pt idx="1400">
                  <c:v>772.20074</c:v>
                </c:pt>
                <c:pt idx="1401">
                  <c:v>772.50023999999996</c:v>
                </c:pt>
                <c:pt idx="1402">
                  <c:v>772.77606000000003</c:v>
                </c:pt>
                <c:pt idx="1403">
                  <c:v>773.03412000000003</c:v>
                </c:pt>
                <c:pt idx="1404">
                  <c:v>773.27295000000004</c:v>
                </c:pt>
                <c:pt idx="1405">
                  <c:v>773.49663999999996</c:v>
                </c:pt>
                <c:pt idx="1406">
                  <c:v>773.70514000000003</c:v>
                </c:pt>
                <c:pt idx="1407">
                  <c:v>773.89728000000002</c:v>
                </c:pt>
                <c:pt idx="1408">
                  <c:v>774.07128999999998</c:v>
                </c:pt>
                <c:pt idx="1409">
                  <c:v>774.2251</c:v>
                </c:pt>
                <c:pt idx="1410">
                  <c:v>774.36010999999996</c:v>
                </c:pt>
                <c:pt idx="1411">
                  <c:v>774.47875999999997</c:v>
                </c:pt>
                <c:pt idx="1412">
                  <c:v>774.59105999999997</c:v>
                </c:pt>
                <c:pt idx="1413">
                  <c:v>774.70447000000001</c:v>
                </c:pt>
                <c:pt idx="1414">
                  <c:v>774.83336999999995</c:v>
                </c:pt>
                <c:pt idx="1415">
                  <c:v>774.98566000000005</c:v>
                </c:pt>
                <c:pt idx="1416">
                  <c:v>775.16674999999998</c:v>
                </c:pt>
                <c:pt idx="1417">
                  <c:v>775.38080000000002</c:v>
                </c:pt>
                <c:pt idx="1418">
                  <c:v>775.61992999999995</c:v>
                </c:pt>
                <c:pt idx="1419">
                  <c:v>775.87805000000003</c:v>
                </c:pt>
                <c:pt idx="1420">
                  <c:v>776.15062999999998</c:v>
                </c:pt>
                <c:pt idx="1421">
                  <c:v>776.42589999999996</c:v>
                </c:pt>
                <c:pt idx="1422">
                  <c:v>776.70825000000002</c:v>
                </c:pt>
                <c:pt idx="1423">
                  <c:v>776.99445000000003</c:v>
                </c:pt>
                <c:pt idx="1424">
                  <c:v>777.29156</c:v>
                </c:pt>
                <c:pt idx="1425">
                  <c:v>777.60828000000004</c:v>
                </c:pt>
                <c:pt idx="1426">
                  <c:v>777.94317999999998</c:v>
                </c:pt>
                <c:pt idx="1427">
                  <c:v>778.30280000000005</c:v>
                </c:pt>
                <c:pt idx="1428">
                  <c:v>778.67804000000001</c:v>
                </c:pt>
                <c:pt idx="1429">
                  <c:v>779.06066999999996</c:v>
                </c:pt>
                <c:pt idx="1430">
                  <c:v>779.44683999999995</c:v>
                </c:pt>
                <c:pt idx="1431">
                  <c:v>779.81786999999997</c:v>
                </c:pt>
                <c:pt idx="1432">
                  <c:v>780.17426</c:v>
                </c:pt>
                <c:pt idx="1433">
                  <c:v>780.51666</c:v>
                </c:pt>
                <c:pt idx="1434">
                  <c:v>780.84937000000002</c:v>
                </c:pt>
                <c:pt idx="1435">
                  <c:v>781.18164000000002</c:v>
                </c:pt>
                <c:pt idx="1436">
                  <c:v>781.52910999999995</c:v>
                </c:pt>
                <c:pt idx="1437">
                  <c:v>781.89471000000003</c:v>
                </c:pt>
                <c:pt idx="1438">
                  <c:v>782.2876</c:v>
                </c:pt>
                <c:pt idx="1439">
                  <c:v>782.70330999999999</c:v>
                </c:pt>
                <c:pt idx="1440">
                  <c:v>783.13391000000001</c:v>
                </c:pt>
                <c:pt idx="1441">
                  <c:v>783.56866000000002</c:v>
                </c:pt>
                <c:pt idx="1442">
                  <c:v>783.98992999999996</c:v>
                </c:pt>
                <c:pt idx="1443">
                  <c:v>784.38891999999998</c:v>
                </c:pt>
                <c:pt idx="1444">
                  <c:v>784.75751000000002</c:v>
                </c:pt>
                <c:pt idx="1445">
                  <c:v>785.09198000000004</c:v>
                </c:pt>
                <c:pt idx="1446">
                  <c:v>785.39837999999997</c:v>
                </c:pt>
                <c:pt idx="1447">
                  <c:v>785.67724999999996</c:v>
                </c:pt>
                <c:pt idx="1448">
                  <c:v>785.94426999999996</c:v>
                </c:pt>
                <c:pt idx="1449">
                  <c:v>786.19812000000002</c:v>
                </c:pt>
                <c:pt idx="1450">
                  <c:v>786.4502</c:v>
                </c:pt>
                <c:pt idx="1451">
                  <c:v>786.70056</c:v>
                </c:pt>
                <c:pt idx="1452">
                  <c:v>786.95147999999995</c:v>
                </c:pt>
                <c:pt idx="1453">
                  <c:v>787.20099000000005</c:v>
                </c:pt>
                <c:pt idx="1454">
                  <c:v>787.45318999999995</c:v>
                </c:pt>
                <c:pt idx="1455">
                  <c:v>787.71325999999999</c:v>
                </c:pt>
                <c:pt idx="1456">
                  <c:v>787.97577000000001</c:v>
                </c:pt>
                <c:pt idx="1457">
                  <c:v>788.25922000000003</c:v>
                </c:pt>
                <c:pt idx="1458">
                  <c:v>788.55602999999996</c:v>
                </c:pt>
                <c:pt idx="1459">
                  <c:v>788.87311</c:v>
                </c:pt>
                <c:pt idx="1460">
                  <c:v>789.20885999999996</c:v>
                </c:pt>
                <c:pt idx="1461">
                  <c:v>789.55353000000002</c:v>
                </c:pt>
                <c:pt idx="1462">
                  <c:v>789.90374999999995</c:v>
                </c:pt>
                <c:pt idx="1463">
                  <c:v>790.24890000000005</c:v>
                </c:pt>
                <c:pt idx="1464">
                  <c:v>790.58234000000004</c:v>
                </c:pt>
                <c:pt idx="1465">
                  <c:v>790.89788999999996</c:v>
                </c:pt>
                <c:pt idx="1466">
                  <c:v>791.20012999999994</c:v>
                </c:pt>
                <c:pt idx="1467">
                  <c:v>791.48906999999997</c:v>
                </c:pt>
                <c:pt idx="1468">
                  <c:v>791.77008000000001</c:v>
                </c:pt>
                <c:pt idx="1469">
                  <c:v>792.05211999999995</c:v>
                </c:pt>
                <c:pt idx="1470">
                  <c:v>792.33514000000002</c:v>
                </c:pt>
                <c:pt idx="1471">
                  <c:v>792.62390000000005</c:v>
                </c:pt>
                <c:pt idx="1472">
                  <c:v>792.91119000000003</c:v>
                </c:pt>
                <c:pt idx="1473">
                  <c:v>793.19170999999994</c:v>
                </c:pt>
                <c:pt idx="1474">
                  <c:v>793.46204</c:v>
                </c:pt>
                <c:pt idx="1475">
                  <c:v>793.71483999999998</c:v>
                </c:pt>
                <c:pt idx="1476">
                  <c:v>793.95177999999999</c:v>
                </c:pt>
                <c:pt idx="1477">
                  <c:v>794.17456000000004</c:v>
                </c:pt>
                <c:pt idx="1478">
                  <c:v>794.39251999999999</c:v>
                </c:pt>
                <c:pt idx="1479">
                  <c:v>794.61792000000003</c:v>
                </c:pt>
                <c:pt idx="1480">
                  <c:v>794.85686999999996</c:v>
                </c:pt>
                <c:pt idx="1481">
                  <c:v>795.11248999999998</c:v>
                </c:pt>
                <c:pt idx="1482">
                  <c:v>795.38860999999997</c:v>
                </c:pt>
                <c:pt idx="1483">
                  <c:v>795.67731000000003</c:v>
                </c:pt>
                <c:pt idx="1484">
                  <c:v>795.97002999999995</c:v>
                </c:pt>
                <c:pt idx="1485">
                  <c:v>796.25836000000004</c:v>
                </c:pt>
                <c:pt idx="1486">
                  <c:v>796.53552000000002</c:v>
                </c:pt>
                <c:pt idx="1487">
                  <c:v>796.79926</c:v>
                </c:pt>
                <c:pt idx="1488">
                  <c:v>797.05755999999997</c:v>
                </c:pt>
                <c:pt idx="1489">
                  <c:v>797.31646999999998</c:v>
                </c:pt>
                <c:pt idx="1490">
                  <c:v>797.59209999999996</c:v>
                </c:pt>
                <c:pt idx="1491">
                  <c:v>797.89282000000003</c:v>
                </c:pt>
                <c:pt idx="1492">
                  <c:v>798.22320999999999</c:v>
                </c:pt>
                <c:pt idx="1493">
                  <c:v>798.58582000000001</c:v>
                </c:pt>
                <c:pt idx="1494">
                  <c:v>798.97144000000003</c:v>
                </c:pt>
                <c:pt idx="1495">
                  <c:v>799.36974999999995</c:v>
                </c:pt>
                <c:pt idx="1496">
                  <c:v>799.77521000000002</c:v>
                </c:pt>
                <c:pt idx="1497">
                  <c:v>800.17296999999996</c:v>
                </c:pt>
                <c:pt idx="1498">
                  <c:v>800.56688999999994</c:v>
                </c:pt>
                <c:pt idx="1499">
                  <c:v>800.96094000000005</c:v>
                </c:pt>
                <c:pt idx="1500">
                  <c:v>801.35943999999995</c:v>
                </c:pt>
                <c:pt idx="1501">
                  <c:v>801.77080999999998</c:v>
                </c:pt>
                <c:pt idx="1502">
                  <c:v>802.20001000000002</c:v>
                </c:pt>
                <c:pt idx="1503">
                  <c:v>802.64319</c:v>
                </c:pt>
                <c:pt idx="1504">
                  <c:v>803.08685000000003</c:v>
                </c:pt>
                <c:pt idx="1505">
                  <c:v>803.52215999999999</c:v>
                </c:pt>
                <c:pt idx="1506">
                  <c:v>803.92786000000001</c:v>
                </c:pt>
                <c:pt idx="1507">
                  <c:v>804.29498000000001</c:v>
                </c:pt>
                <c:pt idx="1508">
                  <c:v>804.62134000000003</c:v>
                </c:pt>
                <c:pt idx="1509">
                  <c:v>804.91161999999997</c:v>
                </c:pt>
                <c:pt idx="1510">
                  <c:v>805.17895999999996</c:v>
                </c:pt>
                <c:pt idx="1511">
                  <c:v>805.44397000000004</c:v>
                </c:pt>
                <c:pt idx="1512">
                  <c:v>805.72704999999996</c:v>
                </c:pt>
                <c:pt idx="1513">
                  <c:v>806.02985000000001</c:v>
                </c:pt>
                <c:pt idx="1514">
                  <c:v>806.36194</c:v>
                </c:pt>
                <c:pt idx="1515">
                  <c:v>806.70947000000001</c:v>
                </c:pt>
                <c:pt idx="1516">
                  <c:v>807.05724999999995</c:v>
                </c:pt>
                <c:pt idx="1517">
                  <c:v>807.38831000000005</c:v>
                </c:pt>
                <c:pt idx="1518">
                  <c:v>807.68591000000004</c:v>
                </c:pt>
                <c:pt idx="1519">
                  <c:v>807.94745</c:v>
                </c:pt>
                <c:pt idx="1520">
                  <c:v>808.17827999999997</c:v>
                </c:pt>
                <c:pt idx="1521">
                  <c:v>808.38811999999996</c:v>
                </c:pt>
                <c:pt idx="1522">
                  <c:v>808.59644000000003</c:v>
                </c:pt>
                <c:pt idx="1523">
                  <c:v>808.81701999999996</c:v>
                </c:pt>
                <c:pt idx="1524">
                  <c:v>809.05340999999999</c:v>
                </c:pt>
                <c:pt idx="1525">
                  <c:v>809.31029999999998</c:v>
                </c:pt>
                <c:pt idx="1526">
                  <c:v>809.57092</c:v>
                </c:pt>
                <c:pt idx="1527">
                  <c:v>809.82153000000005</c:v>
                </c:pt>
                <c:pt idx="1528">
                  <c:v>810.05034999999998</c:v>
                </c:pt>
                <c:pt idx="1529">
                  <c:v>810.24121000000002</c:v>
                </c:pt>
                <c:pt idx="1530">
                  <c:v>810.39733999999999</c:v>
                </c:pt>
                <c:pt idx="1531">
                  <c:v>810.52679000000001</c:v>
                </c:pt>
                <c:pt idx="1532">
                  <c:v>810.64257999999995</c:v>
                </c:pt>
                <c:pt idx="1533">
                  <c:v>810.75922000000003</c:v>
                </c:pt>
                <c:pt idx="1534">
                  <c:v>810.88604999999995</c:v>
                </c:pt>
                <c:pt idx="1535">
                  <c:v>811.02752999999996</c:v>
                </c:pt>
                <c:pt idx="1536">
                  <c:v>811.17340000000002</c:v>
                </c:pt>
                <c:pt idx="1537">
                  <c:v>811.31281000000001</c:v>
                </c:pt>
                <c:pt idx="1538">
                  <c:v>811.42705999999998</c:v>
                </c:pt>
                <c:pt idx="1539">
                  <c:v>811.50585999999998</c:v>
                </c:pt>
                <c:pt idx="1540">
                  <c:v>811.53887999999995</c:v>
                </c:pt>
                <c:pt idx="1541">
                  <c:v>811.53252999999995</c:v>
                </c:pt>
                <c:pt idx="1542">
                  <c:v>811.49883999999997</c:v>
                </c:pt>
                <c:pt idx="1543">
                  <c:v>811.45336999999995</c:v>
                </c:pt>
                <c:pt idx="1544">
                  <c:v>811.41187000000002</c:v>
                </c:pt>
                <c:pt idx="1545">
                  <c:v>811.39056000000005</c:v>
                </c:pt>
                <c:pt idx="1546">
                  <c:v>811.39520000000005</c:v>
                </c:pt>
                <c:pt idx="1547">
                  <c:v>811.42010000000005</c:v>
                </c:pt>
                <c:pt idx="1548">
                  <c:v>811.47076000000004</c:v>
                </c:pt>
                <c:pt idx="1549">
                  <c:v>811.52972</c:v>
                </c:pt>
                <c:pt idx="1550">
                  <c:v>811.60137999999995</c:v>
                </c:pt>
                <c:pt idx="1551">
                  <c:v>811.68005000000005</c:v>
                </c:pt>
                <c:pt idx="1552">
                  <c:v>811.77202999999997</c:v>
                </c:pt>
                <c:pt idx="1553">
                  <c:v>811.88580000000002</c:v>
                </c:pt>
                <c:pt idx="1554">
                  <c:v>812.02068999999995</c:v>
                </c:pt>
                <c:pt idx="1555">
                  <c:v>812.18762000000004</c:v>
                </c:pt>
                <c:pt idx="1556">
                  <c:v>812.37536999999998</c:v>
                </c:pt>
                <c:pt idx="1557">
                  <c:v>812.5838</c:v>
                </c:pt>
                <c:pt idx="1558">
                  <c:v>812.80089999999996</c:v>
                </c:pt>
                <c:pt idx="1559">
                  <c:v>813.01508000000001</c:v>
                </c:pt>
                <c:pt idx="1560">
                  <c:v>813.22266000000002</c:v>
                </c:pt>
                <c:pt idx="1561">
                  <c:v>813.41931</c:v>
                </c:pt>
                <c:pt idx="1562">
                  <c:v>813.60797000000002</c:v>
                </c:pt>
                <c:pt idx="1563">
                  <c:v>813.79407000000003</c:v>
                </c:pt>
                <c:pt idx="1564">
                  <c:v>813.98059000000001</c:v>
                </c:pt>
                <c:pt idx="1565">
                  <c:v>814.17529000000002</c:v>
                </c:pt>
                <c:pt idx="1566">
                  <c:v>814.38031000000001</c:v>
                </c:pt>
                <c:pt idx="1567">
                  <c:v>814.59149000000002</c:v>
                </c:pt>
                <c:pt idx="1568">
                  <c:v>814.81170999999995</c:v>
                </c:pt>
                <c:pt idx="1569">
                  <c:v>815.04278999999997</c:v>
                </c:pt>
                <c:pt idx="1570">
                  <c:v>815.28545999999994</c:v>
                </c:pt>
                <c:pt idx="1571">
                  <c:v>815.54565000000002</c:v>
                </c:pt>
                <c:pt idx="1572">
                  <c:v>815.83336999999995</c:v>
                </c:pt>
                <c:pt idx="1573">
                  <c:v>816.14917000000003</c:v>
                </c:pt>
                <c:pt idx="1574">
                  <c:v>816.49823000000004</c:v>
                </c:pt>
                <c:pt idx="1575">
                  <c:v>816.87914999999998</c:v>
                </c:pt>
                <c:pt idx="1576">
                  <c:v>817.27410999999995</c:v>
                </c:pt>
                <c:pt idx="1577">
                  <c:v>817.68298000000004</c:v>
                </c:pt>
                <c:pt idx="1578">
                  <c:v>818.08727999999996</c:v>
                </c:pt>
                <c:pt idx="1579">
                  <c:v>818.48090000000002</c:v>
                </c:pt>
                <c:pt idx="1580">
                  <c:v>818.86603000000002</c:v>
                </c:pt>
                <c:pt idx="1581">
                  <c:v>819.24834999999996</c:v>
                </c:pt>
                <c:pt idx="1582">
                  <c:v>819.63831000000005</c:v>
                </c:pt>
                <c:pt idx="1583">
                  <c:v>820.04938000000004</c:v>
                </c:pt>
                <c:pt idx="1584">
                  <c:v>820.48632999999995</c:v>
                </c:pt>
                <c:pt idx="1585">
                  <c:v>820.95830999999998</c:v>
                </c:pt>
                <c:pt idx="1586">
                  <c:v>821.45025999999996</c:v>
                </c:pt>
                <c:pt idx="1587">
                  <c:v>821.95489999999995</c:v>
                </c:pt>
                <c:pt idx="1588">
                  <c:v>822.45447000000001</c:v>
                </c:pt>
                <c:pt idx="1589">
                  <c:v>822.93060000000003</c:v>
                </c:pt>
                <c:pt idx="1590">
                  <c:v>823.38158999999996</c:v>
                </c:pt>
                <c:pt idx="1591">
                  <c:v>823.80164000000002</c:v>
                </c:pt>
                <c:pt idx="1592">
                  <c:v>824.20209</c:v>
                </c:pt>
                <c:pt idx="1593">
                  <c:v>824.59325999999999</c:v>
                </c:pt>
                <c:pt idx="1594">
                  <c:v>824.98364000000004</c:v>
                </c:pt>
                <c:pt idx="1595">
                  <c:v>825.38091999999995</c:v>
                </c:pt>
                <c:pt idx="1596">
                  <c:v>825.78545999999994</c:v>
                </c:pt>
                <c:pt idx="1597">
                  <c:v>826.18426999999997</c:v>
                </c:pt>
                <c:pt idx="1598">
                  <c:v>826.56244000000004</c:v>
                </c:pt>
                <c:pt idx="1599">
                  <c:v>826.90826000000004</c:v>
                </c:pt>
                <c:pt idx="1600">
                  <c:v>827.20825000000002</c:v>
                </c:pt>
                <c:pt idx="1601">
                  <c:v>827.46423000000004</c:v>
                </c:pt>
                <c:pt idx="1602">
                  <c:v>827.68195000000003</c:v>
                </c:pt>
                <c:pt idx="1603">
                  <c:v>827.87572999999998</c:v>
                </c:pt>
                <c:pt idx="1604">
                  <c:v>828.06226000000004</c:v>
                </c:pt>
                <c:pt idx="1605">
                  <c:v>828.24950999999999</c:v>
                </c:pt>
                <c:pt idx="1606">
                  <c:v>828.44635000000005</c:v>
                </c:pt>
                <c:pt idx="1607">
                  <c:v>828.64398000000006</c:v>
                </c:pt>
                <c:pt idx="1608">
                  <c:v>828.83203000000003</c:v>
                </c:pt>
                <c:pt idx="1609">
                  <c:v>828.995</c:v>
                </c:pt>
                <c:pt idx="1610">
                  <c:v>829.11779999999999</c:v>
                </c:pt>
                <c:pt idx="1611">
                  <c:v>829.19188999999994</c:v>
                </c:pt>
                <c:pt idx="1612">
                  <c:v>829.22388000000001</c:v>
                </c:pt>
                <c:pt idx="1613">
                  <c:v>829.22369000000003</c:v>
                </c:pt>
                <c:pt idx="1614">
                  <c:v>829.20385999999996</c:v>
                </c:pt>
                <c:pt idx="1615">
                  <c:v>829.18970000000002</c:v>
                </c:pt>
                <c:pt idx="1616">
                  <c:v>829.18364999999994</c:v>
                </c:pt>
                <c:pt idx="1617">
                  <c:v>829.20343000000003</c:v>
                </c:pt>
                <c:pt idx="1618">
                  <c:v>829.23950000000002</c:v>
                </c:pt>
                <c:pt idx="1619">
                  <c:v>829.28497000000004</c:v>
                </c:pt>
                <c:pt idx="1620">
                  <c:v>829.33349999999996</c:v>
                </c:pt>
                <c:pt idx="1621">
                  <c:v>829.37725999999998</c:v>
                </c:pt>
                <c:pt idx="1622">
                  <c:v>829.41179999999997</c:v>
                </c:pt>
                <c:pt idx="1623">
                  <c:v>829.44806000000005</c:v>
                </c:pt>
                <c:pt idx="1624">
                  <c:v>829.49030000000005</c:v>
                </c:pt>
                <c:pt idx="1625">
                  <c:v>829.55462999999997</c:v>
                </c:pt>
                <c:pt idx="1626">
                  <c:v>829.64435000000003</c:v>
                </c:pt>
                <c:pt idx="1627">
                  <c:v>829.76837</c:v>
                </c:pt>
                <c:pt idx="1628">
                  <c:v>829.91290000000004</c:v>
                </c:pt>
                <c:pt idx="1629">
                  <c:v>830.07117000000005</c:v>
                </c:pt>
                <c:pt idx="1630">
                  <c:v>830.22919000000002</c:v>
                </c:pt>
                <c:pt idx="1631">
                  <c:v>830.36658</c:v>
                </c:pt>
                <c:pt idx="1632">
                  <c:v>830.48639000000003</c:v>
                </c:pt>
                <c:pt idx="1633">
                  <c:v>830.57501000000002</c:v>
                </c:pt>
                <c:pt idx="1634">
                  <c:v>830.64764000000002</c:v>
                </c:pt>
                <c:pt idx="1635">
                  <c:v>830.71423000000004</c:v>
                </c:pt>
                <c:pt idx="1636">
                  <c:v>830.78650000000005</c:v>
                </c:pt>
                <c:pt idx="1637">
                  <c:v>830.87518</c:v>
                </c:pt>
                <c:pt idx="1638">
                  <c:v>830.98932000000002</c:v>
                </c:pt>
                <c:pt idx="1639">
                  <c:v>831.12494000000004</c:v>
                </c:pt>
                <c:pt idx="1640">
                  <c:v>831.27892999999995</c:v>
                </c:pt>
                <c:pt idx="1641">
                  <c:v>831.44359999999995</c:v>
                </c:pt>
                <c:pt idx="1642">
                  <c:v>831.61248999999998</c:v>
                </c:pt>
                <c:pt idx="1643">
                  <c:v>831.77788999999996</c:v>
                </c:pt>
                <c:pt idx="1644">
                  <c:v>831.94330000000002</c:v>
                </c:pt>
                <c:pt idx="1645">
                  <c:v>832.11150999999995</c:v>
                </c:pt>
                <c:pt idx="1646">
                  <c:v>832.28936999999996</c:v>
                </c:pt>
                <c:pt idx="1647">
                  <c:v>832.48584000000005</c:v>
                </c:pt>
                <c:pt idx="1648">
                  <c:v>832.70117000000005</c:v>
                </c:pt>
                <c:pt idx="1649">
                  <c:v>832.93889999999999</c:v>
                </c:pt>
                <c:pt idx="1650">
                  <c:v>833.19799999999998</c:v>
                </c:pt>
                <c:pt idx="1651">
                  <c:v>833.46807999999999</c:v>
                </c:pt>
                <c:pt idx="1652">
                  <c:v>833.74639999999999</c:v>
                </c:pt>
                <c:pt idx="1653">
                  <c:v>834.02637000000004</c:v>
                </c:pt>
                <c:pt idx="1654">
                  <c:v>834.30145000000005</c:v>
                </c:pt>
                <c:pt idx="1655">
                  <c:v>834.57501000000002</c:v>
                </c:pt>
                <c:pt idx="1656">
                  <c:v>834.84631000000002</c:v>
                </c:pt>
                <c:pt idx="1657">
                  <c:v>835.11859000000004</c:v>
                </c:pt>
                <c:pt idx="1658">
                  <c:v>835.39409999999998</c:v>
                </c:pt>
                <c:pt idx="1659">
                  <c:v>835.67620999999997</c:v>
                </c:pt>
                <c:pt idx="1660">
                  <c:v>835.95781999999997</c:v>
                </c:pt>
                <c:pt idx="1661">
                  <c:v>836.24414000000002</c:v>
                </c:pt>
                <c:pt idx="1662">
                  <c:v>836.51984000000004</c:v>
                </c:pt>
                <c:pt idx="1663">
                  <c:v>836.78516000000002</c:v>
                </c:pt>
                <c:pt idx="1664">
                  <c:v>837.03381000000002</c:v>
                </c:pt>
                <c:pt idx="1665">
                  <c:v>837.26275999999996</c:v>
                </c:pt>
                <c:pt idx="1666">
                  <c:v>837.47295999999994</c:v>
                </c:pt>
                <c:pt idx="1667">
                  <c:v>837.65997000000004</c:v>
                </c:pt>
                <c:pt idx="1668">
                  <c:v>837.83538999999996</c:v>
                </c:pt>
                <c:pt idx="1669">
                  <c:v>837.99719000000005</c:v>
                </c:pt>
                <c:pt idx="1670">
                  <c:v>838.14702999999997</c:v>
                </c:pt>
                <c:pt idx="1671">
                  <c:v>838.28765999999996</c:v>
                </c:pt>
                <c:pt idx="1672">
                  <c:v>838.41681000000005</c:v>
                </c:pt>
                <c:pt idx="1673">
                  <c:v>838.53661999999997</c:v>
                </c:pt>
                <c:pt idx="1674">
                  <c:v>838.63811999999996</c:v>
                </c:pt>
                <c:pt idx="1675">
                  <c:v>838.72717</c:v>
                </c:pt>
                <c:pt idx="1676">
                  <c:v>838.80109000000004</c:v>
                </c:pt>
                <c:pt idx="1677">
                  <c:v>838.86523</c:v>
                </c:pt>
                <c:pt idx="1678">
                  <c:v>838.92773</c:v>
                </c:pt>
                <c:pt idx="1679">
                  <c:v>838.99267999999995</c:v>
                </c:pt>
                <c:pt idx="1680">
                  <c:v>839.07446000000004</c:v>
                </c:pt>
                <c:pt idx="1681">
                  <c:v>839.17309999999998</c:v>
                </c:pt>
                <c:pt idx="1682">
                  <c:v>839.29510000000005</c:v>
                </c:pt>
                <c:pt idx="1683">
                  <c:v>839.44055000000003</c:v>
                </c:pt>
                <c:pt idx="1684">
                  <c:v>839.60033999999996</c:v>
                </c:pt>
                <c:pt idx="1685">
                  <c:v>839.77551000000005</c:v>
                </c:pt>
                <c:pt idx="1686">
                  <c:v>839.94861000000003</c:v>
                </c:pt>
                <c:pt idx="1687">
                  <c:v>840.11755000000005</c:v>
                </c:pt>
                <c:pt idx="1688">
                  <c:v>840.28137000000004</c:v>
                </c:pt>
                <c:pt idx="1689">
                  <c:v>840.43773999999996</c:v>
                </c:pt>
                <c:pt idx="1690">
                  <c:v>840.58996999999999</c:v>
                </c:pt>
                <c:pt idx="1691">
                  <c:v>840.74841000000004</c:v>
                </c:pt>
                <c:pt idx="1692">
                  <c:v>840.91809000000001</c:v>
                </c:pt>
                <c:pt idx="1693">
                  <c:v>841.10107000000005</c:v>
                </c:pt>
                <c:pt idx="1694">
                  <c:v>841.30193999999995</c:v>
                </c:pt>
                <c:pt idx="1695">
                  <c:v>841.52008000000001</c:v>
                </c:pt>
                <c:pt idx="1696">
                  <c:v>841.74359000000004</c:v>
                </c:pt>
                <c:pt idx="1697">
                  <c:v>841.97051999999996</c:v>
                </c:pt>
                <c:pt idx="1698">
                  <c:v>842.19122000000004</c:v>
                </c:pt>
                <c:pt idx="1699">
                  <c:v>842.40130999999997</c:v>
                </c:pt>
                <c:pt idx="1700">
                  <c:v>842.59777999999994</c:v>
                </c:pt>
                <c:pt idx="1701">
                  <c:v>842.77892999999995</c:v>
                </c:pt>
                <c:pt idx="1702">
                  <c:v>842.94732999999997</c:v>
                </c:pt>
                <c:pt idx="1703">
                  <c:v>843.10839999999996</c:v>
                </c:pt>
                <c:pt idx="1704">
                  <c:v>843.26080000000002</c:v>
                </c:pt>
                <c:pt idx="1705">
                  <c:v>843.40905999999995</c:v>
                </c:pt>
                <c:pt idx="1706">
                  <c:v>843.55413999999996</c:v>
                </c:pt>
                <c:pt idx="1707">
                  <c:v>843.69928000000004</c:v>
                </c:pt>
                <c:pt idx="1708">
                  <c:v>843.84540000000004</c:v>
                </c:pt>
                <c:pt idx="1709">
                  <c:v>844.00487999999996</c:v>
                </c:pt>
                <c:pt idx="1710">
                  <c:v>844.17309999999998</c:v>
                </c:pt>
                <c:pt idx="1711">
                  <c:v>844.36639000000002</c:v>
                </c:pt>
                <c:pt idx="1712">
                  <c:v>844.58374000000003</c:v>
                </c:pt>
                <c:pt idx="1713">
                  <c:v>844.83190999999999</c:v>
                </c:pt>
                <c:pt idx="1714">
                  <c:v>845.10815000000002</c:v>
                </c:pt>
                <c:pt idx="1715">
                  <c:v>845.41156000000001</c:v>
                </c:pt>
                <c:pt idx="1716">
                  <c:v>845.73357999999996</c:v>
                </c:pt>
                <c:pt idx="1717">
                  <c:v>846.06848000000002</c:v>
                </c:pt>
                <c:pt idx="1718">
                  <c:v>846.41187000000002</c:v>
                </c:pt>
                <c:pt idx="1719">
                  <c:v>846.76160000000004</c:v>
                </c:pt>
                <c:pt idx="1720">
                  <c:v>847.11339999999996</c:v>
                </c:pt>
                <c:pt idx="1721">
                  <c:v>847.47533999999996</c:v>
                </c:pt>
                <c:pt idx="1722">
                  <c:v>847.84607000000005</c:v>
                </c:pt>
                <c:pt idx="1723">
                  <c:v>848.22600999999997</c:v>
                </c:pt>
                <c:pt idx="1724">
                  <c:v>848.61365000000001</c:v>
                </c:pt>
                <c:pt idx="1725">
                  <c:v>849.00476000000003</c:v>
                </c:pt>
                <c:pt idx="1726">
                  <c:v>849.39215000000002</c:v>
                </c:pt>
                <c:pt idx="1727">
                  <c:v>849.76593000000003</c:v>
                </c:pt>
                <c:pt idx="1728">
                  <c:v>850.12152000000003</c:v>
                </c:pt>
                <c:pt idx="1729">
                  <c:v>850.45862</c:v>
                </c:pt>
                <c:pt idx="1730">
                  <c:v>850.77350000000001</c:v>
                </c:pt>
                <c:pt idx="1731">
                  <c:v>851.06908999999996</c:v>
                </c:pt>
                <c:pt idx="1732">
                  <c:v>851.35486000000003</c:v>
                </c:pt>
                <c:pt idx="1733">
                  <c:v>851.625</c:v>
                </c:pt>
                <c:pt idx="1734">
                  <c:v>851.88202000000001</c:v>
                </c:pt>
                <c:pt idx="1735">
                  <c:v>852.12536999999998</c:v>
                </c:pt>
                <c:pt idx="1736">
                  <c:v>852.34357</c:v>
                </c:pt>
                <c:pt idx="1737">
                  <c:v>852.53632000000005</c:v>
                </c:pt>
                <c:pt idx="1738">
                  <c:v>852.69866999999999</c:v>
                </c:pt>
                <c:pt idx="1739">
                  <c:v>852.83307000000002</c:v>
                </c:pt>
                <c:pt idx="1740">
                  <c:v>852.94854999999995</c:v>
                </c:pt>
                <c:pt idx="1741">
                  <c:v>853.05133000000001</c:v>
                </c:pt>
                <c:pt idx="1742">
                  <c:v>853.15246999999999</c:v>
                </c:pt>
                <c:pt idx="1743">
                  <c:v>853.26422000000002</c:v>
                </c:pt>
                <c:pt idx="1744">
                  <c:v>853.38329999999996</c:v>
                </c:pt>
                <c:pt idx="1745">
                  <c:v>853.50665000000004</c:v>
                </c:pt>
                <c:pt idx="1746">
                  <c:v>853.62523999999996</c:v>
                </c:pt>
                <c:pt idx="1747">
                  <c:v>853.72753999999998</c:v>
                </c:pt>
                <c:pt idx="1748">
                  <c:v>853.80620999999996</c:v>
                </c:pt>
                <c:pt idx="1749">
                  <c:v>853.85284000000001</c:v>
                </c:pt>
                <c:pt idx="1750">
                  <c:v>853.86725000000001</c:v>
                </c:pt>
                <c:pt idx="1751">
                  <c:v>853.86401000000001</c:v>
                </c:pt>
                <c:pt idx="1752">
                  <c:v>853.84740999999997</c:v>
                </c:pt>
                <c:pt idx="1753">
                  <c:v>853.83452999999997</c:v>
                </c:pt>
                <c:pt idx="1754">
                  <c:v>853.82641999999998</c:v>
                </c:pt>
                <c:pt idx="1755">
                  <c:v>853.83367999999996</c:v>
                </c:pt>
                <c:pt idx="1756">
                  <c:v>853.84369000000004</c:v>
                </c:pt>
                <c:pt idx="1757">
                  <c:v>853.84704999999997</c:v>
                </c:pt>
                <c:pt idx="1758">
                  <c:v>853.83685000000003</c:v>
                </c:pt>
                <c:pt idx="1759">
                  <c:v>853.80364999999995</c:v>
                </c:pt>
                <c:pt idx="1760">
                  <c:v>853.74207000000001</c:v>
                </c:pt>
                <c:pt idx="1761">
                  <c:v>853.66387999999995</c:v>
                </c:pt>
                <c:pt idx="1762">
                  <c:v>853.57086000000004</c:v>
                </c:pt>
                <c:pt idx="1763">
                  <c:v>853.48308999999995</c:v>
                </c:pt>
                <c:pt idx="1764">
                  <c:v>853.40521000000001</c:v>
                </c:pt>
                <c:pt idx="1765">
                  <c:v>853.34747000000004</c:v>
                </c:pt>
                <c:pt idx="1766">
                  <c:v>853.30627000000004</c:v>
                </c:pt>
                <c:pt idx="1767">
                  <c:v>853.27611999999999</c:v>
                </c:pt>
                <c:pt idx="1768">
                  <c:v>853.24976000000004</c:v>
                </c:pt>
                <c:pt idx="1769">
                  <c:v>853.21576000000005</c:v>
                </c:pt>
                <c:pt idx="1770">
                  <c:v>853.17181000000005</c:v>
                </c:pt>
                <c:pt idx="1771">
                  <c:v>853.11779999999999</c:v>
                </c:pt>
                <c:pt idx="1772">
                  <c:v>853.05346999999995</c:v>
                </c:pt>
                <c:pt idx="1773">
                  <c:v>852.99743999999998</c:v>
                </c:pt>
                <c:pt idx="1774">
                  <c:v>852.94884999999999</c:v>
                </c:pt>
                <c:pt idx="1775">
                  <c:v>852.92334000000005</c:v>
                </c:pt>
                <c:pt idx="1776">
                  <c:v>852.91272000000004</c:v>
                </c:pt>
                <c:pt idx="1777">
                  <c:v>852.92760999999996</c:v>
                </c:pt>
                <c:pt idx="1778">
                  <c:v>852.95447000000001</c:v>
                </c:pt>
                <c:pt idx="1779">
                  <c:v>852.99103000000002</c:v>
                </c:pt>
                <c:pt idx="1780">
                  <c:v>853.04327000000001</c:v>
                </c:pt>
                <c:pt idx="1781">
                  <c:v>853.10784999999998</c:v>
                </c:pt>
                <c:pt idx="1782">
                  <c:v>853.19390999999996</c:v>
                </c:pt>
                <c:pt idx="1783">
                  <c:v>853.31281000000001</c:v>
                </c:pt>
                <c:pt idx="1784">
                  <c:v>853.46613000000002</c:v>
                </c:pt>
                <c:pt idx="1785">
                  <c:v>853.66412000000003</c:v>
                </c:pt>
                <c:pt idx="1786">
                  <c:v>853.90161000000001</c:v>
                </c:pt>
                <c:pt idx="1787">
                  <c:v>854.17565999999999</c:v>
                </c:pt>
                <c:pt idx="1788">
                  <c:v>854.47167999999999</c:v>
                </c:pt>
                <c:pt idx="1789">
                  <c:v>854.78308000000004</c:v>
                </c:pt>
                <c:pt idx="1790">
                  <c:v>855.09966999999995</c:v>
                </c:pt>
                <c:pt idx="1791">
                  <c:v>855.41521999999998</c:v>
                </c:pt>
                <c:pt idx="1792">
                  <c:v>855.73199</c:v>
                </c:pt>
                <c:pt idx="1793">
                  <c:v>856.04845999999998</c:v>
                </c:pt>
                <c:pt idx="1794">
                  <c:v>856.37432999999999</c:v>
                </c:pt>
                <c:pt idx="1795">
                  <c:v>856.70965999999999</c:v>
                </c:pt>
                <c:pt idx="1796">
                  <c:v>857.05547999999999</c:v>
                </c:pt>
                <c:pt idx="1797">
                  <c:v>857.41247999999996</c:v>
                </c:pt>
                <c:pt idx="1798">
                  <c:v>857.77422999999999</c:v>
                </c:pt>
                <c:pt idx="1799">
                  <c:v>858.13196000000005</c:v>
                </c:pt>
                <c:pt idx="1800">
                  <c:v>858.48321999999996</c:v>
                </c:pt>
                <c:pt idx="1801">
                  <c:v>858.82428000000004</c:v>
                </c:pt>
                <c:pt idx="1802">
                  <c:v>859.15295000000003</c:v>
                </c:pt>
                <c:pt idx="1803">
                  <c:v>859.46551999999997</c:v>
                </c:pt>
                <c:pt idx="1804">
                  <c:v>859.76568999999995</c:v>
                </c:pt>
                <c:pt idx="1805">
                  <c:v>860.04907000000003</c:v>
                </c:pt>
                <c:pt idx="1806">
                  <c:v>860.31232</c:v>
                </c:pt>
                <c:pt idx="1807">
                  <c:v>860.55444</c:v>
                </c:pt>
                <c:pt idx="1808">
                  <c:v>860.76868000000002</c:v>
                </c:pt>
                <c:pt idx="1809">
                  <c:v>860.95392000000004</c:v>
                </c:pt>
                <c:pt idx="1810">
                  <c:v>861.11279000000002</c:v>
                </c:pt>
                <c:pt idx="1811">
                  <c:v>861.24938999999995</c:v>
                </c:pt>
                <c:pt idx="1812">
                  <c:v>861.37079000000006</c:v>
                </c:pt>
                <c:pt idx="1813">
                  <c:v>861.48699999999997</c:v>
                </c:pt>
                <c:pt idx="1814">
                  <c:v>861.60479999999995</c:v>
                </c:pt>
                <c:pt idx="1815">
                  <c:v>861.73199</c:v>
                </c:pt>
                <c:pt idx="1816">
                  <c:v>861.86608999999999</c:v>
                </c:pt>
                <c:pt idx="1817">
                  <c:v>862.00811999999996</c:v>
                </c:pt>
                <c:pt idx="1818">
                  <c:v>862.15545999999995</c:v>
                </c:pt>
                <c:pt idx="1819">
                  <c:v>862.30029000000002</c:v>
                </c:pt>
                <c:pt idx="1820">
                  <c:v>862.44530999999995</c:v>
                </c:pt>
                <c:pt idx="1821">
                  <c:v>862.59105999999997</c:v>
                </c:pt>
                <c:pt idx="1822">
                  <c:v>862.74132999999995</c:v>
                </c:pt>
                <c:pt idx="1823">
                  <c:v>862.89819</c:v>
                </c:pt>
                <c:pt idx="1824">
                  <c:v>863.06872999999996</c:v>
                </c:pt>
                <c:pt idx="1825">
                  <c:v>863.24938999999995</c:v>
                </c:pt>
                <c:pt idx="1826">
                  <c:v>863.44110000000001</c:v>
                </c:pt>
                <c:pt idx="1827">
                  <c:v>863.63751000000002</c:v>
                </c:pt>
                <c:pt idx="1828">
                  <c:v>863.83758999999998</c:v>
                </c:pt>
                <c:pt idx="1829">
                  <c:v>864.03405999999995</c:v>
                </c:pt>
                <c:pt idx="1830">
                  <c:v>864.22833000000003</c:v>
                </c:pt>
                <c:pt idx="1831">
                  <c:v>864.42114000000004</c:v>
                </c:pt>
                <c:pt idx="1832">
                  <c:v>864.61699999999996</c:v>
                </c:pt>
                <c:pt idx="1833">
                  <c:v>864.81597999999997</c:v>
                </c:pt>
                <c:pt idx="1834">
                  <c:v>865.02044999999998</c:v>
                </c:pt>
                <c:pt idx="1835">
                  <c:v>865.22424000000001</c:v>
                </c:pt>
                <c:pt idx="1836">
                  <c:v>865.41643999999997</c:v>
                </c:pt>
                <c:pt idx="1837">
                  <c:v>865.59076000000005</c:v>
                </c:pt>
                <c:pt idx="1838">
                  <c:v>865.73699999999997</c:v>
                </c:pt>
                <c:pt idx="1839">
                  <c:v>865.84826999999996</c:v>
                </c:pt>
                <c:pt idx="1840">
                  <c:v>865.92609000000004</c:v>
                </c:pt>
                <c:pt idx="1841">
                  <c:v>865.98059000000001</c:v>
                </c:pt>
                <c:pt idx="1842">
                  <c:v>866.02562999999998</c:v>
                </c:pt>
                <c:pt idx="1843">
                  <c:v>866.07141000000001</c:v>
                </c:pt>
                <c:pt idx="1844">
                  <c:v>866.13220000000001</c:v>
                </c:pt>
                <c:pt idx="1845">
                  <c:v>866.21429000000001</c:v>
                </c:pt>
                <c:pt idx="1846">
                  <c:v>866.31421</c:v>
                </c:pt>
                <c:pt idx="1847">
                  <c:v>866.42724999999996</c:v>
                </c:pt>
                <c:pt idx="1848">
                  <c:v>866.53809000000001</c:v>
                </c:pt>
                <c:pt idx="1849">
                  <c:v>866.63585999999998</c:v>
                </c:pt>
                <c:pt idx="1850">
                  <c:v>866.71813999999995</c:v>
                </c:pt>
                <c:pt idx="1851">
                  <c:v>866.78350999999998</c:v>
                </c:pt>
                <c:pt idx="1852">
                  <c:v>866.83325000000002</c:v>
                </c:pt>
                <c:pt idx="1853">
                  <c:v>866.88855000000001</c:v>
                </c:pt>
                <c:pt idx="1854">
                  <c:v>866.94928000000004</c:v>
                </c:pt>
                <c:pt idx="1855">
                  <c:v>867.02454</c:v>
                </c:pt>
                <c:pt idx="1856">
                  <c:v>867.11652000000004</c:v>
                </c:pt>
                <c:pt idx="1857">
                  <c:v>867.21063000000004</c:v>
                </c:pt>
                <c:pt idx="1858">
                  <c:v>867.30591000000004</c:v>
                </c:pt>
                <c:pt idx="1859">
                  <c:v>867.38116000000002</c:v>
                </c:pt>
                <c:pt idx="1860">
                  <c:v>867.43371999999999</c:v>
                </c:pt>
                <c:pt idx="1861">
                  <c:v>867.46209999999996</c:v>
                </c:pt>
                <c:pt idx="1862">
                  <c:v>867.47162000000003</c:v>
                </c:pt>
                <c:pt idx="1863">
                  <c:v>867.47162000000003</c:v>
                </c:pt>
                <c:pt idx="1864">
                  <c:v>867.48064999999997</c:v>
                </c:pt>
                <c:pt idx="1865">
                  <c:v>867.50744999999995</c:v>
                </c:pt>
                <c:pt idx="1866">
                  <c:v>867.55547999999999</c:v>
                </c:pt>
                <c:pt idx="1867">
                  <c:v>867.62798999999995</c:v>
                </c:pt>
                <c:pt idx="1868">
                  <c:v>867.70905000000005</c:v>
                </c:pt>
                <c:pt idx="1869">
                  <c:v>867.79265999999996</c:v>
                </c:pt>
                <c:pt idx="1870">
                  <c:v>867.86303999999996</c:v>
                </c:pt>
                <c:pt idx="1871">
                  <c:v>867.91687000000002</c:v>
                </c:pt>
                <c:pt idx="1872">
                  <c:v>867.95366999999999</c:v>
                </c:pt>
                <c:pt idx="1873">
                  <c:v>867.97797000000003</c:v>
                </c:pt>
                <c:pt idx="1874">
                  <c:v>868.00536999999997</c:v>
                </c:pt>
                <c:pt idx="1875">
                  <c:v>868.04474000000005</c:v>
                </c:pt>
                <c:pt idx="1876">
                  <c:v>868.10266000000001</c:v>
                </c:pt>
                <c:pt idx="1877">
                  <c:v>868.18444999999997</c:v>
                </c:pt>
                <c:pt idx="1878">
                  <c:v>868.27844000000005</c:v>
                </c:pt>
                <c:pt idx="1879">
                  <c:v>868.37512000000004</c:v>
                </c:pt>
                <c:pt idx="1880">
                  <c:v>868.46172999999999</c:v>
                </c:pt>
                <c:pt idx="1881">
                  <c:v>868.52246000000002</c:v>
                </c:pt>
                <c:pt idx="1882">
                  <c:v>868.55602999999996</c:v>
                </c:pt>
                <c:pt idx="1883">
                  <c:v>868.55353000000002</c:v>
                </c:pt>
                <c:pt idx="1884">
                  <c:v>868.53223000000003</c:v>
                </c:pt>
                <c:pt idx="1885">
                  <c:v>868.49701000000005</c:v>
                </c:pt>
                <c:pt idx="1886">
                  <c:v>868.45911000000001</c:v>
                </c:pt>
                <c:pt idx="1887">
                  <c:v>868.43584999999996</c:v>
                </c:pt>
                <c:pt idx="1888">
                  <c:v>868.42827999999997</c:v>
                </c:pt>
                <c:pt idx="1889">
                  <c:v>868.43804999999998</c:v>
                </c:pt>
                <c:pt idx="1890">
                  <c:v>868.46423000000004</c:v>
                </c:pt>
                <c:pt idx="1891">
                  <c:v>868.50274999999999</c:v>
                </c:pt>
                <c:pt idx="1892">
                  <c:v>868.55115000000001</c:v>
                </c:pt>
                <c:pt idx="1893">
                  <c:v>868.60504000000003</c:v>
                </c:pt>
                <c:pt idx="1894">
                  <c:v>868.66876000000002</c:v>
                </c:pt>
                <c:pt idx="1895">
                  <c:v>868.74872000000005</c:v>
                </c:pt>
                <c:pt idx="1896">
                  <c:v>868.84667999999999</c:v>
                </c:pt>
                <c:pt idx="1897">
                  <c:v>868.96857</c:v>
                </c:pt>
                <c:pt idx="1898">
                  <c:v>869.12163999999996</c:v>
                </c:pt>
                <c:pt idx="1899">
                  <c:v>869.29436999999996</c:v>
                </c:pt>
                <c:pt idx="1900">
                  <c:v>869.48815999999999</c:v>
                </c:pt>
                <c:pt idx="1901">
                  <c:v>869.69244000000003</c:v>
                </c:pt>
                <c:pt idx="1902">
                  <c:v>869.90143</c:v>
                </c:pt>
                <c:pt idx="1903">
                  <c:v>870.10326999999995</c:v>
                </c:pt>
                <c:pt idx="1904">
                  <c:v>870.29681000000005</c:v>
                </c:pt>
                <c:pt idx="1905">
                  <c:v>870.47667999999999</c:v>
                </c:pt>
                <c:pt idx="1906">
                  <c:v>870.64728000000002</c:v>
                </c:pt>
                <c:pt idx="1907">
                  <c:v>870.80609000000004</c:v>
                </c:pt>
                <c:pt idx="1908">
                  <c:v>870.95892000000003</c:v>
                </c:pt>
                <c:pt idx="1909">
                  <c:v>871.11053000000004</c:v>
                </c:pt>
                <c:pt idx="1910">
                  <c:v>871.26391999999998</c:v>
                </c:pt>
                <c:pt idx="1911">
                  <c:v>871.41796999999997</c:v>
                </c:pt>
                <c:pt idx="1912">
                  <c:v>871.57770000000005</c:v>
                </c:pt>
                <c:pt idx="1913">
                  <c:v>871.74248999999998</c:v>
                </c:pt>
                <c:pt idx="1914">
                  <c:v>871.91399999999999</c:v>
                </c:pt>
                <c:pt idx="1915">
                  <c:v>872.09343999999999</c:v>
                </c:pt>
                <c:pt idx="1916">
                  <c:v>872.28052000000002</c:v>
                </c:pt>
                <c:pt idx="1917">
                  <c:v>872.47753999999998</c:v>
                </c:pt>
                <c:pt idx="1918">
                  <c:v>872.68793000000005</c:v>
                </c:pt>
                <c:pt idx="1919">
                  <c:v>872.90941999999995</c:v>
                </c:pt>
                <c:pt idx="1920">
                  <c:v>873.13995</c:v>
                </c:pt>
                <c:pt idx="1921">
                  <c:v>873.38762999999994</c:v>
                </c:pt>
                <c:pt idx="1922">
                  <c:v>873.64148</c:v>
                </c:pt>
                <c:pt idx="1923">
                  <c:v>873.90648999999996</c:v>
                </c:pt>
                <c:pt idx="1924">
                  <c:v>874.17589999999996</c:v>
                </c:pt>
                <c:pt idx="1925">
                  <c:v>874.45612000000006</c:v>
                </c:pt>
                <c:pt idx="1926">
                  <c:v>874.72924999999998</c:v>
                </c:pt>
                <c:pt idx="1927">
                  <c:v>875.01067999999998</c:v>
                </c:pt>
                <c:pt idx="1928">
                  <c:v>875.28545999999994</c:v>
                </c:pt>
                <c:pt idx="1929">
                  <c:v>875.55695000000003</c:v>
                </c:pt>
                <c:pt idx="1930">
                  <c:v>875.82097999999996</c:v>
                </c:pt>
                <c:pt idx="1931">
                  <c:v>876.07836999999995</c:v>
                </c:pt>
                <c:pt idx="1932">
                  <c:v>876.32672000000002</c:v>
                </c:pt>
                <c:pt idx="1933">
                  <c:v>876.55682000000002</c:v>
                </c:pt>
                <c:pt idx="1934">
                  <c:v>876.78197999999998</c:v>
                </c:pt>
                <c:pt idx="1935">
                  <c:v>876.98877000000005</c:v>
                </c:pt>
                <c:pt idx="1936">
                  <c:v>877.18793000000005</c:v>
                </c:pt>
                <c:pt idx="1937">
                  <c:v>877.37591999999995</c:v>
                </c:pt>
                <c:pt idx="1938">
                  <c:v>877.56079</c:v>
                </c:pt>
                <c:pt idx="1939">
                  <c:v>877.73888999999997</c:v>
                </c:pt>
                <c:pt idx="1940">
                  <c:v>877.91796999999997</c:v>
                </c:pt>
                <c:pt idx="1941">
                  <c:v>878.09338000000002</c:v>
                </c:pt>
                <c:pt idx="1942">
                  <c:v>878.26746000000003</c:v>
                </c:pt>
                <c:pt idx="1943">
                  <c:v>878.42864999999995</c:v>
                </c:pt>
                <c:pt idx="1944">
                  <c:v>878.58263999999997</c:v>
                </c:pt>
                <c:pt idx="1945">
                  <c:v>878.71478000000002</c:v>
                </c:pt>
                <c:pt idx="1946">
                  <c:v>878.82983000000002</c:v>
                </c:pt>
                <c:pt idx="1947">
                  <c:v>878.92174999999997</c:v>
                </c:pt>
                <c:pt idx="1948">
                  <c:v>878.99486999999999</c:v>
                </c:pt>
                <c:pt idx="1949">
                  <c:v>879.05431999999996</c:v>
                </c:pt>
                <c:pt idx="1950">
                  <c:v>879.10155999999995</c:v>
                </c:pt>
                <c:pt idx="1951">
                  <c:v>879.14568999999995</c:v>
                </c:pt>
                <c:pt idx="1952">
                  <c:v>879.18628000000001</c:v>
                </c:pt>
                <c:pt idx="1953">
                  <c:v>879.22406000000001</c:v>
                </c:pt>
                <c:pt idx="1954">
                  <c:v>879.25867000000005</c:v>
                </c:pt>
                <c:pt idx="1955">
                  <c:v>879.28264999999999</c:v>
                </c:pt>
                <c:pt idx="1956">
                  <c:v>879.29956000000004</c:v>
                </c:pt>
                <c:pt idx="1957">
                  <c:v>879.30431999999996</c:v>
                </c:pt>
                <c:pt idx="1958">
                  <c:v>879.29956000000004</c:v>
                </c:pt>
                <c:pt idx="1959">
                  <c:v>879.29614000000004</c:v>
                </c:pt>
                <c:pt idx="1960">
                  <c:v>879.29674999999997</c:v>
                </c:pt>
                <c:pt idx="1961">
                  <c:v>879.31377999999995</c:v>
                </c:pt>
                <c:pt idx="1962">
                  <c:v>879.35167999999999</c:v>
                </c:pt>
                <c:pt idx="1963">
                  <c:v>879.41485999999998</c:v>
                </c:pt>
                <c:pt idx="1964">
                  <c:v>879.49370999999996</c:v>
                </c:pt>
                <c:pt idx="1965">
                  <c:v>879.58765000000005</c:v>
                </c:pt>
                <c:pt idx="1966">
                  <c:v>879.68127000000004</c:v>
                </c:pt>
                <c:pt idx="1967">
                  <c:v>879.76635999999996</c:v>
                </c:pt>
                <c:pt idx="1968">
                  <c:v>879.83344</c:v>
                </c:pt>
                <c:pt idx="1969">
                  <c:v>879.87714000000005</c:v>
                </c:pt>
                <c:pt idx="1970">
                  <c:v>879.90125</c:v>
                </c:pt>
                <c:pt idx="1971">
                  <c:v>879.90894000000003</c:v>
                </c:pt>
                <c:pt idx="1972">
                  <c:v>879.90881000000002</c:v>
                </c:pt>
                <c:pt idx="1973">
                  <c:v>879.90588000000002</c:v>
                </c:pt>
                <c:pt idx="1974">
                  <c:v>879.90845000000002</c:v>
                </c:pt>
                <c:pt idx="1975">
                  <c:v>879.91656</c:v>
                </c:pt>
                <c:pt idx="1976">
                  <c:v>879.92931999999996</c:v>
                </c:pt>
                <c:pt idx="1977">
                  <c:v>879.94775000000004</c:v>
                </c:pt>
                <c:pt idx="1978">
                  <c:v>879.96416999999997</c:v>
                </c:pt>
                <c:pt idx="1979">
                  <c:v>879.97919000000002</c:v>
                </c:pt>
                <c:pt idx="1980">
                  <c:v>879.99829</c:v>
                </c:pt>
                <c:pt idx="1981">
                  <c:v>880.01898000000006</c:v>
                </c:pt>
                <c:pt idx="1982">
                  <c:v>880.05023000000006</c:v>
                </c:pt>
                <c:pt idx="1983">
                  <c:v>880.09680000000003</c:v>
                </c:pt>
                <c:pt idx="1984">
                  <c:v>880.16063999999994</c:v>
                </c:pt>
                <c:pt idx="1985">
                  <c:v>880.24243000000001</c:v>
                </c:pt>
                <c:pt idx="1986">
                  <c:v>880.34357</c:v>
                </c:pt>
                <c:pt idx="1987">
                  <c:v>880.45690999999999</c:v>
                </c:pt>
                <c:pt idx="1988">
                  <c:v>880.57263</c:v>
                </c:pt>
                <c:pt idx="1989">
                  <c:v>880.69512999999995</c:v>
                </c:pt>
                <c:pt idx="1990">
                  <c:v>880.80640000000005</c:v>
                </c:pt>
                <c:pt idx="1991">
                  <c:v>880.90954999999997</c:v>
                </c:pt>
                <c:pt idx="1992">
                  <c:v>881.00854000000004</c:v>
                </c:pt>
                <c:pt idx="1993">
                  <c:v>881.09589000000005</c:v>
                </c:pt>
                <c:pt idx="1994">
                  <c:v>881.18102999999996</c:v>
                </c:pt>
                <c:pt idx="1995">
                  <c:v>881.26293999999996</c:v>
                </c:pt>
                <c:pt idx="1996">
                  <c:v>881.34984999999995</c:v>
                </c:pt>
                <c:pt idx="1997">
                  <c:v>881.44219999999996</c:v>
                </c:pt>
                <c:pt idx="1998">
                  <c:v>881.54083000000003</c:v>
                </c:pt>
                <c:pt idx="1999">
                  <c:v>881.65270999999996</c:v>
                </c:pt>
                <c:pt idx="2000">
                  <c:v>881.76824999999997</c:v>
                </c:pt>
                <c:pt idx="2001">
                  <c:v>881.89287999999999</c:v>
                </c:pt>
                <c:pt idx="2002">
                  <c:v>882.01018999999997</c:v>
                </c:pt>
                <c:pt idx="2003">
                  <c:v>882.12390000000005</c:v>
                </c:pt>
                <c:pt idx="2004">
                  <c:v>882.22546</c:v>
                </c:pt>
                <c:pt idx="2005">
                  <c:v>882.30944999999997</c:v>
                </c:pt>
                <c:pt idx="2006">
                  <c:v>882.37714000000005</c:v>
                </c:pt>
                <c:pt idx="2007">
                  <c:v>882.43005000000005</c:v>
                </c:pt>
                <c:pt idx="2008">
                  <c:v>882.47735999999998</c:v>
                </c:pt>
                <c:pt idx="2009">
                  <c:v>882.52086999999995</c:v>
                </c:pt>
                <c:pt idx="2010">
                  <c:v>882.57208000000003</c:v>
                </c:pt>
                <c:pt idx="2011">
                  <c:v>882.62945999999999</c:v>
                </c:pt>
                <c:pt idx="2012">
                  <c:v>882.69628999999998</c:v>
                </c:pt>
                <c:pt idx="2013">
                  <c:v>882.76238999999998</c:v>
                </c:pt>
                <c:pt idx="2014">
                  <c:v>882.82366999999999</c:v>
                </c:pt>
                <c:pt idx="2015">
                  <c:v>882.87036000000001</c:v>
                </c:pt>
                <c:pt idx="2016">
                  <c:v>882.89917000000003</c:v>
                </c:pt>
                <c:pt idx="2017">
                  <c:v>882.90374999999995</c:v>
                </c:pt>
                <c:pt idx="2018">
                  <c:v>882.89788999999996</c:v>
                </c:pt>
                <c:pt idx="2019">
                  <c:v>882.88751000000002</c:v>
                </c:pt>
                <c:pt idx="2020">
                  <c:v>882.88647000000003</c:v>
                </c:pt>
                <c:pt idx="2021">
                  <c:v>882.90886999999998</c:v>
                </c:pt>
                <c:pt idx="2022">
                  <c:v>882.96472000000006</c:v>
                </c:pt>
                <c:pt idx="2023">
                  <c:v>883.04529000000002</c:v>
                </c:pt>
                <c:pt idx="2024">
                  <c:v>883.15863000000002</c:v>
                </c:pt>
                <c:pt idx="2025">
                  <c:v>883.28679999999997</c:v>
                </c:pt>
                <c:pt idx="2026">
                  <c:v>883.42260999999996</c:v>
                </c:pt>
                <c:pt idx="2027">
                  <c:v>883.55755999999997</c:v>
                </c:pt>
                <c:pt idx="2028">
                  <c:v>883.69312000000002</c:v>
                </c:pt>
                <c:pt idx="2029">
                  <c:v>883.83063000000004</c:v>
                </c:pt>
                <c:pt idx="2030">
                  <c:v>883.98131999999998</c:v>
                </c:pt>
                <c:pt idx="2031">
                  <c:v>884.15515000000005</c:v>
                </c:pt>
                <c:pt idx="2032">
                  <c:v>884.35419000000002</c:v>
                </c:pt>
                <c:pt idx="2033">
                  <c:v>884.58507999999995</c:v>
                </c:pt>
                <c:pt idx="2034">
                  <c:v>884.83429000000001</c:v>
                </c:pt>
                <c:pt idx="2035">
                  <c:v>885.09038999999996</c:v>
                </c:pt>
                <c:pt idx="2036">
                  <c:v>885.32745</c:v>
                </c:pt>
                <c:pt idx="2037">
                  <c:v>885.53801999999996</c:v>
                </c:pt>
                <c:pt idx="2038">
                  <c:v>885.70190000000002</c:v>
                </c:pt>
                <c:pt idx="2039">
                  <c:v>885.82348999999999</c:v>
                </c:pt>
                <c:pt idx="2040">
                  <c:v>885.90723000000003</c:v>
                </c:pt>
                <c:pt idx="2041">
                  <c:v>885.96618999999998</c:v>
                </c:pt>
                <c:pt idx="2042">
                  <c:v>886.01671999999996</c:v>
                </c:pt>
                <c:pt idx="2043">
                  <c:v>886.07366999999999</c:v>
                </c:pt>
                <c:pt idx="2044">
                  <c:v>886.13959</c:v>
                </c:pt>
                <c:pt idx="2045">
                  <c:v>886.22326999999996</c:v>
                </c:pt>
                <c:pt idx="2046">
                  <c:v>886.30884000000003</c:v>
                </c:pt>
                <c:pt idx="2047">
                  <c:v>886.39435000000003</c:v>
                </c:pt>
                <c:pt idx="2048">
                  <c:v>886.46924000000001</c:v>
                </c:pt>
                <c:pt idx="2049">
                  <c:v>886.53148999999996</c:v>
                </c:pt>
                <c:pt idx="2050">
                  <c:v>886.58520999999996</c:v>
                </c:pt>
                <c:pt idx="2051">
                  <c:v>886.64233000000002</c:v>
                </c:pt>
                <c:pt idx="2052">
                  <c:v>886.71660999999995</c:v>
                </c:pt>
                <c:pt idx="2053">
                  <c:v>886.82037000000003</c:v>
                </c:pt>
                <c:pt idx="2054">
                  <c:v>886.96398999999997</c:v>
                </c:pt>
                <c:pt idx="2055">
                  <c:v>887.14562999999998</c:v>
                </c:pt>
                <c:pt idx="2056">
                  <c:v>887.36126999999999</c:v>
                </c:pt>
                <c:pt idx="2057">
                  <c:v>887.60015999999996</c:v>
                </c:pt>
                <c:pt idx="2058">
                  <c:v>887.84691999999995</c:v>
                </c:pt>
                <c:pt idx="2059">
                  <c:v>888.09094000000005</c:v>
                </c:pt>
                <c:pt idx="2060">
                  <c:v>888.32623000000001</c:v>
                </c:pt>
                <c:pt idx="2061">
                  <c:v>888.55457000000001</c:v>
                </c:pt>
                <c:pt idx="2062">
                  <c:v>888.77484000000004</c:v>
                </c:pt>
                <c:pt idx="2063">
                  <c:v>889.00067000000001</c:v>
                </c:pt>
                <c:pt idx="2064">
                  <c:v>889.23473999999999</c:v>
                </c:pt>
                <c:pt idx="2065">
                  <c:v>889.48357999999996</c:v>
                </c:pt>
                <c:pt idx="2066">
                  <c:v>889.74554000000001</c:v>
                </c:pt>
                <c:pt idx="2067">
                  <c:v>890.01653999999996</c:v>
                </c:pt>
                <c:pt idx="2068">
                  <c:v>890.28692999999998</c:v>
                </c:pt>
                <c:pt idx="2069">
                  <c:v>890.54926</c:v>
                </c:pt>
                <c:pt idx="2070">
                  <c:v>890.79272000000003</c:v>
                </c:pt>
                <c:pt idx="2071">
                  <c:v>891.01342999999997</c:v>
                </c:pt>
                <c:pt idx="2072">
                  <c:v>891.20623999999998</c:v>
                </c:pt>
                <c:pt idx="2073">
                  <c:v>891.36510999999996</c:v>
                </c:pt>
                <c:pt idx="2074">
                  <c:v>891.49530000000004</c:v>
                </c:pt>
                <c:pt idx="2075">
                  <c:v>891.59032999999999</c:v>
                </c:pt>
                <c:pt idx="2076">
                  <c:v>891.64728000000002</c:v>
                </c:pt>
                <c:pt idx="2077">
                  <c:v>891.66607999999997</c:v>
                </c:pt>
                <c:pt idx="2078">
                  <c:v>891.64739999999995</c:v>
                </c:pt>
                <c:pt idx="2079">
                  <c:v>891.59295999999995</c:v>
                </c:pt>
                <c:pt idx="2080">
                  <c:v>891.50867000000005</c:v>
                </c:pt>
                <c:pt idx="2081">
                  <c:v>891.40417000000002</c:v>
                </c:pt>
                <c:pt idx="2082">
                  <c:v>891.29047000000003</c:v>
                </c:pt>
                <c:pt idx="2083">
                  <c:v>891.17987000000005</c:v>
                </c:pt>
                <c:pt idx="2084">
                  <c:v>891.07916</c:v>
                </c:pt>
                <c:pt idx="2085">
                  <c:v>890.99694999999997</c:v>
                </c:pt>
                <c:pt idx="2086">
                  <c:v>890.92731000000003</c:v>
                </c:pt>
                <c:pt idx="2087">
                  <c:v>890.87487999999996</c:v>
                </c:pt>
                <c:pt idx="2088">
                  <c:v>890.83227999999997</c:v>
                </c:pt>
                <c:pt idx="2089">
                  <c:v>890.79132000000004</c:v>
                </c:pt>
                <c:pt idx="2090">
                  <c:v>890.75165000000004</c:v>
                </c:pt>
                <c:pt idx="2091">
                  <c:v>890.70911000000001</c:v>
                </c:pt>
                <c:pt idx="2092">
                  <c:v>890.66150000000005</c:v>
                </c:pt>
                <c:pt idx="2093">
                  <c:v>890.61084000000005</c:v>
                </c:pt>
                <c:pt idx="2094">
                  <c:v>890.55786000000001</c:v>
                </c:pt>
                <c:pt idx="2095">
                  <c:v>890.50414999999998</c:v>
                </c:pt>
                <c:pt idx="2096">
                  <c:v>890.44372999999996</c:v>
                </c:pt>
                <c:pt idx="2097">
                  <c:v>890.37787000000003</c:v>
                </c:pt>
                <c:pt idx="2098">
                  <c:v>890.30309999999997</c:v>
                </c:pt>
                <c:pt idx="2099">
                  <c:v>890.21234000000004</c:v>
                </c:pt>
                <c:pt idx="2100">
                  <c:v>890.10626000000002</c:v>
                </c:pt>
                <c:pt idx="2101">
                  <c:v>889.98137999999994</c:v>
                </c:pt>
                <c:pt idx="2102">
                  <c:v>889.84478999999999</c:v>
                </c:pt>
                <c:pt idx="2103">
                  <c:v>889.69219999999996</c:v>
                </c:pt>
                <c:pt idx="2104">
                  <c:v>889.53270999999995</c:v>
                </c:pt>
                <c:pt idx="2105">
                  <c:v>889.36870999999996</c:v>
                </c:pt>
                <c:pt idx="2106">
                  <c:v>889.20470999999998</c:v>
                </c:pt>
                <c:pt idx="2107">
                  <c:v>889.04436999999996</c:v>
                </c:pt>
                <c:pt idx="2108">
                  <c:v>888.88818000000003</c:v>
                </c:pt>
                <c:pt idx="2109">
                  <c:v>888.74023</c:v>
                </c:pt>
                <c:pt idx="2110">
                  <c:v>888.59691999999995</c:v>
                </c:pt>
                <c:pt idx="2111">
                  <c:v>888.46960000000001</c:v>
                </c:pt>
                <c:pt idx="2112">
                  <c:v>888.34595000000002</c:v>
                </c:pt>
                <c:pt idx="2113">
                  <c:v>888.23737000000006</c:v>
                </c:pt>
                <c:pt idx="2114">
                  <c:v>888.1463</c:v>
                </c:pt>
                <c:pt idx="2115">
                  <c:v>888.06866000000002</c:v>
                </c:pt>
                <c:pt idx="2116">
                  <c:v>888.01288</c:v>
                </c:pt>
                <c:pt idx="2117">
                  <c:v>887.9787</c:v>
                </c:pt>
                <c:pt idx="2118">
                  <c:v>887.97235000000001</c:v>
                </c:pt>
                <c:pt idx="2119">
                  <c:v>887.98779000000002</c:v>
                </c:pt>
                <c:pt idx="2120">
                  <c:v>888.03412000000003</c:v>
                </c:pt>
                <c:pt idx="2121">
                  <c:v>888.10442999999998</c:v>
                </c:pt>
                <c:pt idx="2122">
                  <c:v>888.20105000000001</c:v>
                </c:pt>
                <c:pt idx="2123">
                  <c:v>888.32299999999998</c:v>
                </c:pt>
                <c:pt idx="2124">
                  <c:v>888.47069999999997</c:v>
                </c:pt>
                <c:pt idx="2125">
                  <c:v>888.64313000000004</c:v>
                </c:pt>
                <c:pt idx="2126">
                  <c:v>888.84320000000002</c:v>
                </c:pt>
                <c:pt idx="2127">
                  <c:v>889.07457999999997</c:v>
                </c:pt>
                <c:pt idx="2128">
                  <c:v>889.33556999999996</c:v>
                </c:pt>
                <c:pt idx="2129">
                  <c:v>889.63396999999998</c:v>
                </c:pt>
                <c:pt idx="2130">
                  <c:v>889.96074999999996</c:v>
                </c:pt>
                <c:pt idx="2131">
                  <c:v>890.30791999999997</c:v>
                </c:pt>
                <c:pt idx="2132">
                  <c:v>890.67040999999995</c:v>
                </c:pt>
                <c:pt idx="2133">
                  <c:v>891.03283999999996</c:v>
                </c:pt>
                <c:pt idx="2134">
                  <c:v>891.37798999999995</c:v>
                </c:pt>
                <c:pt idx="2135">
                  <c:v>891.70434999999998</c:v>
                </c:pt>
                <c:pt idx="2136">
                  <c:v>891.99352999999996</c:v>
                </c:pt>
                <c:pt idx="2137">
                  <c:v>892.26085999999998</c:v>
                </c:pt>
                <c:pt idx="2138">
                  <c:v>892.50176999999996</c:v>
                </c:pt>
                <c:pt idx="2139">
                  <c:v>892.73290999999995</c:v>
                </c:pt>
                <c:pt idx="2140">
                  <c:v>892.96454000000006</c:v>
                </c:pt>
                <c:pt idx="2141">
                  <c:v>893.20623999999998</c:v>
                </c:pt>
                <c:pt idx="2142">
                  <c:v>893.46502999999996</c:v>
                </c:pt>
                <c:pt idx="2143">
                  <c:v>893.74041999999997</c:v>
                </c:pt>
                <c:pt idx="2144">
                  <c:v>894.02337999999997</c:v>
                </c:pt>
                <c:pt idx="2145">
                  <c:v>894.30980999999997</c:v>
                </c:pt>
                <c:pt idx="2146">
                  <c:v>894.58582000000001</c:v>
                </c:pt>
                <c:pt idx="2147">
                  <c:v>894.84918000000005</c:v>
                </c:pt>
                <c:pt idx="2148">
                  <c:v>895.08887000000004</c:v>
                </c:pt>
                <c:pt idx="2149">
                  <c:v>895.32068000000004</c:v>
                </c:pt>
                <c:pt idx="2150">
                  <c:v>895.53563999999994</c:v>
                </c:pt>
                <c:pt idx="2151">
                  <c:v>895.74774000000002</c:v>
                </c:pt>
                <c:pt idx="2152">
                  <c:v>895.95630000000006</c:v>
                </c:pt>
                <c:pt idx="2153">
                  <c:v>896.16223000000002</c:v>
                </c:pt>
                <c:pt idx="2154">
                  <c:v>896.36005</c:v>
                </c:pt>
                <c:pt idx="2155">
                  <c:v>896.54138</c:v>
                </c:pt>
                <c:pt idx="2156">
                  <c:v>896.69988999999998</c:v>
                </c:pt>
                <c:pt idx="2157">
                  <c:v>896.83227999999997</c:v>
                </c:pt>
                <c:pt idx="2158">
                  <c:v>896.93011000000001</c:v>
                </c:pt>
                <c:pt idx="2159">
                  <c:v>897.01160000000004</c:v>
                </c:pt>
                <c:pt idx="2160">
                  <c:v>897.07439999999997</c:v>
                </c:pt>
                <c:pt idx="2161">
                  <c:v>897.13744999999994</c:v>
                </c:pt>
                <c:pt idx="2162">
                  <c:v>897.20196999999996</c:v>
                </c:pt>
                <c:pt idx="2163">
                  <c:v>897.27746999999999</c:v>
                </c:pt>
                <c:pt idx="2164">
                  <c:v>897.35486000000003</c:v>
                </c:pt>
                <c:pt idx="2165">
                  <c:v>897.43213000000003</c:v>
                </c:pt>
                <c:pt idx="2166">
                  <c:v>897.49518</c:v>
                </c:pt>
                <c:pt idx="2167">
                  <c:v>897.53570999999999</c:v>
                </c:pt>
                <c:pt idx="2168">
                  <c:v>897.54711999999995</c:v>
                </c:pt>
                <c:pt idx="2169">
                  <c:v>897.52648999999997</c:v>
                </c:pt>
                <c:pt idx="2170">
                  <c:v>897.48401000000001</c:v>
                </c:pt>
                <c:pt idx="2171">
                  <c:v>897.42426</c:v>
                </c:pt>
                <c:pt idx="2172">
                  <c:v>897.35699</c:v>
                </c:pt>
                <c:pt idx="2173">
                  <c:v>897.29571999999996</c:v>
                </c:pt>
                <c:pt idx="2174">
                  <c:v>897.23761000000002</c:v>
                </c:pt>
                <c:pt idx="2175">
                  <c:v>897.18353000000002</c:v>
                </c:pt>
                <c:pt idx="2176">
                  <c:v>897.125</c:v>
                </c:pt>
                <c:pt idx="2177">
                  <c:v>897.05169999999998</c:v>
                </c:pt>
                <c:pt idx="2178">
                  <c:v>896.96258999999998</c:v>
                </c:pt>
                <c:pt idx="2179">
                  <c:v>896.84862999999996</c:v>
                </c:pt>
                <c:pt idx="2180">
                  <c:v>896.71045000000004</c:v>
                </c:pt>
                <c:pt idx="2181">
                  <c:v>896.55444</c:v>
                </c:pt>
                <c:pt idx="2182">
                  <c:v>896.39220999999998</c:v>
                </c:pt>
                <c:pt idx="2183">
                  <c:v>896.22582999999997</c:v>
                </c:pt>
                <c:pt idx="2184">
                  <c:v>896.07512999999994</c:v>
                </c:pt>
                <c:pt idx="2185">
                  <c:v>895.93335000000002</c:v>
                </c:pt>
                <c:pt idx="2186">
                  <c:v>895.81384000000003</c:v>
                </c:pt>
                <c:pt idx="2187">
                  <c:v>895.71222</c:v>
                </c:pt>
                <c:pt idx="2188">
                  <c:v>895.62756000000002</c:v>
                </c:pt>
                <c:pt idx="2189">
                  <c:v>895.56195000000002</c:v>
                </c:pt>
                <c:pt idx="2190">
                  <c:v>895.51678000000004</c:v>
                </c:pt>
                <c:pt idx="2191">
                  <c:v>895.49194</c:v>
                </c:pt>
                <c:pt idx="2192">
                  <c:v>895.49492999999995</c:v>
                </c:pt>
                <c:pt idx="2193">
                  <c:v>895.52648999999997</c:v>
                </c:pt>
                <c:pt idx="2194">
                  <c:v>895.58612000000005</c:v>
                </c:pt>
                <c:pt idx="2195">
                  <c:v>895.67278999999996</c:v>
                </c:pt>
                <c:pt idx="2196">
                  <c:v>895.79285000000004</c:v>
                </c:pt>
                <c:pt idx="2197">
                  <c:v>895.92675999999994</c:v>
                </c:pt>
                <c:pt idx="2198">
                  <c:v>896.08318999999995</c:v>
                </c:pt>
                <c:pt idx="2199">
                  <c:v>896.24963000000002</c:v>
                </c:pt>
                <c:pt idx="2200">
                  <c:v>896.42438000000004</c:v>
                </c:pt>
                <c:pt idx="2201">
                  <c:v>896.60497999999995</c:v>
                </c:pt>
                <c:pt idx="2202">
                  <c:v>896.78632000000005</c:v>
                </c:pt>
                <c:pt idx="2203">
                  <c:v>896.96423000000004</c:v>
                </c:pt>
                <c:pt idx="2204">
                  <c:v>897.13878999999997</c:v>
                </c:pt>
                <c:pt idx="2205">
                  <c:v>897.30034999999998</c:v>
                </c:pt>
                <c:pt idx="2206">
                  <c:v>897.45385999999996</c:v>
                </c:pt>
                <c:pt idx="2207">
                  <c:v>897.59082000000001</c:v>
                </c:pt>
                <c:pt idx="2208">
                  <c:v>897.71587999999997</c:v>
                </c:pt>
                <c:pt idx="2209">
                  <c:v>897.83423000000005</c:v>
                </c:pt>
                <c:pt idx="2210">
                  <c:v>897.94482000000005</c:v>
                </c:pt>
                <c:pt idx="2211">
                  <c:v>898.05944999999997</c:v>
                </c:pt>
                <c:pt idx="2212">
                  <c:v>898.16729999999995</c:v>
                </c:pt>
                <c:pt idx="2213">
                  <c:v>898.28441999999995</c:v>
                </c:pt>
                <c:pt idx="2214">
                  <c:v>898.39373999999998</c:v>
                </c:pt>
                <c:pt idx="2215">
                  <c:v>898.49829</c:v>
                </c:pt>
                <c:pt idx="2216">
                  <c:v>898.59466999999995</c:v>
                </c:pt>
                <c:pt idx="2217">
                  <c:v>898.66747999999995</c:v>
                </c:pt>
                <c:pt idx="2218">
                  <c:v>898.72771999999998</c:v>
                </c:pt>
                <c:pt idx="2219">
                  <c:v>898.76977999999997</c:v>
                </c:pt>
                <c:pt idx="2220">
                  <c:v>898.79418999999996</c:v>
                </c:pt>
                <c:pt idx="2221">
                  <c:v>898.81262000000004</c:v>
                </c:pt>
                <c:pt idx="2222">
                  <c:v>898.82379000000003</c:v>
                </c:pt>
                <c:pt idx="2223">
                  <c:v>898.82599000000005</c:v>
                </c:pt>
                <c:pt idx="2224">
                  <c:v>898.83185000000003</c:v>
                </c:pt>
                <c:pt idx="2225">
                  <c:v>898.82843000000003</c:v>
                </c:pt>
                <c:pt idx="2226">
                  <c:v>898.81934000000001</c:v>
                </c:pt>
                <c:pt idx="2227">
                  <c:v>898.80602999999996</c:v>
                </c:pt>
                <c:pt idx="2228">
                  <c:v>898.78734999999995</c:v>
                </c:pt>
                <c:pt idx="2229">
                  <c:v>898.7663</c:v>
                </c:pt>
                <c:pt idx="2230">
                  <c:v>898.74847</c:v>
                </c:pt>
                <c:pt idx="2231">
                  <c:v>898.74005</c:v>
                </c:pt>
                <c:pt idx="2232">
                  <c:v>898.73784999999998</c:v>
                </c:pt>
                <c:pt idx="2233">
                  <c:v>898.74261000000001</c:v>
                </c:pt>
                <c:pt idx="2234">
                  <c:v>898.74536000000001</c:v>
                </c:pt>
                <c:pt idx="2235">
                  <c:v>898.74041999999997</c:v>
                </c:pt>
                <c:pt idx="2236">
                  <c:v>898.71489999999994</c:v>
                </c:pt>
                <c:pt idx="2237">
                  <c:v>898.66741999999999</c:v>
                </c:pt>
                <c:pt idx="2238">
                  <c:v>898.59082000000001</c:v>
                </c:pt>
                <c:pt idx="2239">
                  <c:v>898.49212999999997</c:v>
                </c:pt>
                <c:pt idx="2240">
                  <c:v>898.38458000000003</c:v>
                </c:pt>
                <c:pt idx="2241">
                  <c:v>898.27283</c:v>
                </c:pt>
                <c:pt idx="2242">
                  <c:v>898.17071999999996</c:v>
                </c:pt>
                <c:pt idx="2243">
                  <c:v>898.09735000000001</c:v>
                </c:pt>
                <c:pt idx="2244">
                  <c:v>898.04418999999996</c:v>
                </c:pt>
                <c:pt idx="2245">
                  <c:v>898.02228000000002</c:v>
                </c:pt>
                <c:pt idx="2246">
                  <c:v>898.02643</c:v>
                </c:pt>
                <c:pt idx="2247">
                  <c:v>898.04705999999999</c:v>
                </c:pt>
                <c:pt idx="2248">
                  <c:v>898.08916999999997</c:v>
                </c:pt>
                <c:pt idx="2249">
                  <c:v>898.14319</c:v>
                </c:pt>
                <c:pt idx="2250">
                  <c:v>898.20996000000002</c:v>
                </c:pt>
                <c:pt idx="2251">
                  <c:v>898.29449</c:v>
                </c:pt>
                <c:pt idx="2252">
                  <c:v>898.39257999999995</c:v>
                </c:pt>
                <c:pt idx="2253">
                  <c:v>898.50873000000001</c:v>
                </c:pt>
                <c:pt idx="2254">
                  <c:v>898.63158999999996</c:v>
                </c:pt>
                <c:pt idx="2255">
                  <c:v>898.76422000000002</c:v>
                </c:pt>
                <c:pt idx="2256">
                  <c:v>898.89386000000002</c:v>
                </c:pt>
                <c:pt idx="2257">
                  <c:v>899.02142000000003</c:v>
                </c:pt>
                <c:pt idx="2258">
                  <c:v>899.14435000000003</c:v>
                </c:pt>
                <c:pt idx="2259">
                  <c:v>899.26660000000004</c:v>
                </c:pt>
                <c:pt idx="2260">
                  <c:v>899.40075999999999</c:v>
                </c:pt>
                <c:pt idx="2261">
                  <c:v>899.54974000000004</c:v>
                </c:pt>
                <c:pt idx="2262">
                  <c:v>899.73004000000003</c:v>
                </c:pt>
                <c:pt idx="2263">
                  <c:v>899.94286999999997</c:v>
                </c:pt>
                <c:pt idx="2264">
                  <c:v>900.19286999999997</c:v>
                </c:pt>
                <c:pt idx="2265">
                  <c:v>900.46729000000005</c:v>
                </c:pt>
                <c:pt idx="2266">
                  <c:v>900.76855</c:v>
                </c:pt>
                <c:pt idx="2267">
                  <c:v>901.07532000000003</c:v>
                </c:pt>
                <c:pt idx="2268">
                  <c:v>901.37598000000003</c:v>
                </c:pt>
                <c:pt idx="2269">
                  <c:v>901.67418999999995</c:v>
                </c:pt>
                <c:pt idx="2270">
                  <c:v>901.95623999999998</c:v>
                </c:pt>
                <c:pt idx="2271">
                  <c:v>902.22619999999995</c:v>
                </c:pt>
                <c:pt idx="2272">
                  <c:v>902.48846000000003</c:v>
                </c:pt>
                <c:pt idx="2273">
                  <c:v>902.73784999999998</c:v>
                </c:pt>
                <c:pt idx="2274">
                  <c:v>902.98059000000001</c:v>
                </c:pt>
                <c:pt idx="2275">
                  <c:v>903.20898</c:v>
                </c:pt>
                <c:pt idx="2276">
                  <c:v>903.42382999999995</c:v>
                </c:pt>
                <c:pt idx="2277">
                  <c:v>903.60686999999996</c:v>
                </c:pt>
                <c:pt idx="2278">
                  <c:v>903.76831000000004</c:v>
                </c:pt>
                <c:pt idx="2279">
                  <c:v>903.90179000000001</c:v>
                </c:pt>
                <c:pt idx="2280">
                  <c:v>904.01049999999998</c:v>
                </c:pt>
                <c:pt idx="2281">
                  <c:v>904.10382000000004</c:v>
                </c:pt>
                <c:pt idx="2282">
                  <c:v>904.18164000000002</c:v>
                </c:pt>
                <c:pt idx="2283">
                  <c:v>904.26025000000004</c:v>
                </c:pt>
                <c:pt idx="2284">
                  <c:v>904.32874000000004</c:v>
                </c:pt>
                <c:pt idx="2285">
                  <c:v>904.39275999999995</c:v>
                </c:pt>
                <c:pt idx="2286">
                  <c:v>904.43926999999996</c:v>
                </c:pt>
                <c:pt idx="2287">
                  <c:v>904.46375</c:v>
                </c:pt>
                <c:pt idx="2288">
                  <c:v>904.45708999999999</c:v>
                </c:pt>
                <c:pt idx="2289">
                  <c:v>904.41887999999994</c:v>
                </c:pt>
                <c:pt idx="2290">
                  <c:v>904.35217</c:v>
                </c:pt>
                <c:pt idx="2291">
                  <c:v>904.26251000000002</c:v>
                </c:pt>
                <c:pt idx="2292">
                  <c:v>904.16301999999996</c:v>
                </c:pt>
                <c:pt idx="2293">
                  <c:v>904.06768999999997</c:v>
                </c:pt>
                <c:pt idx="2294">
                  <c:v>903.98090000000002</c:v>
                </c:pt>
                <c:pt idx="2295">
                  <c:v>903.91187000000002</c:v>
                </c:pt>
                <c:pt idx="2296">
                  <c:v>903.86066000000005</c:v>
                </c:pt>
                <c:pt idx="2297">
                  <c:v>903.82056</c:v>
                </c:pt>
                <c:pt idx="2298">
                  <c:v>903.78985999999998</c:v>
                </c:pt>
                <c:pt idx="2299">
                  <c:v>903.76373000000001</c:v>
                </c:pt>
                <c:pt idx="2300">
                  <c:v>903.73395000000005</c:v>
                </c:pt>
                <c:pt idx="2301">
                  <c:v>903.71014000000002</c:v>
                </c:pt>
                <c:pt idx="2302">
                  <c:v>903.68566999999996</c:v>
                </c:pt>
                <c:pt idx="2303">
                  <c:v>903.67047000000002</c:v>
                </c:pt>
                <c:pt idx="2304">
                  <c:v>903.65979000000004</c:v>
                </c:pt>
                <c:pt idx="2305">
                  <c:v>903.65923999999995</c:v>
                </c:pt>
                <c:pt idx="2306">
                  <c:v>903.66161999999997</c:v>
                </c:pt>
                <c:pt idx="2307">
                  <c:v>903.65808000000004</c:v>
                </c:pt>
                <c:pt idx="2308">
                  <c:v>903.64959999999996</c:v>
                </c:pt>
                <c:pt idx="2309">
                  <c:v>903.61719000000005</c:v>
                </c:pt>
                <c:pt idx="2310">
                  <c:v>903.56488000000002</c:v>
                </c:pt>
                <c:pt idx="2311">
                  <c:v>903.48914000000002</c:v>
                </c:pt>
                <c:pt idx="2312">
                  <c:v>903.38634999999999</c:v>
                </c:pt>
                <c:pt idx="2313">
                  <c:v>903.27080999999998</c:v>
                </c:pt>
                <c:pt idx="2314">
                  <c:v>903.13525000000004</c:v>
                </c:pt>
                <c:pt idx="2315">
                  <c:v>902.99486999999999</c:v>
                </c:pt>
                <c:pt idx="2316">
                  <c:v>902.85137999999995</c:v>
                </c:pt>
                <c:pt idx="2317">
                  <c:v>902.70763999999997</c:v>
                </c:pt>
                <c:pt idx="2318">
                  <c:v>902.56879000000004</c:v>
                </c:pt>
                <c:pt idx="2319">
                  <c:v>902.43822999999998</c:v>
                </c:pt>
                <c:pt idx="2320">
                  <c:v>902.31464000000005</c:v>
                </c:pt>
                <c:pt idx="2321">
                  <c:v>902.20745999999997</c:v>
                </c:pt>
                <c:pt idx="2322">
                  <c:v>902.11908000000005</c:v>
                </c:pt>
                <c:pt idx="2323">
                  <c:v>902.04418999999996</c:v>
                </c:pt>
                <c:pt idx="2324">
                  <c:v>901.98992999999996</c:v>
                </c:pt>
                <c:pt idx="2325">
                  <c:v>901.95556999999997</c:v>
                </c:pt>
                <c:pt idx="2326">
                  <c:v>901.93268</c:v>
                </c:pt>
                <c:pt idx="2327">
                  <c:v>901.92241999999999</c:v>
                </c:pt>
                <c:pt idx="2328">
                  <c:v>901.91925000000003</c:v>
                </c:pt>
                <c:pt idx="2329">
                  <c:v>901.92169000000001</c:v>
                </c:pt>
                <c:pt idx="2330">
                  <c:v>901.93402000000003</c:v>
                </c:pt>
                <c:pt idx="2331">
                  <c:v>901.94672000000003</c:v>
                </c:pt>
                <c:pt idx="2332">
                  <c:v>901.97515999999996</c:v>
                </c:pt>
                <c:pt idx="2333">
                  <c:v>902.00543000000005</c:v>
                </c:pt>
                <c:pt idx="2334">
                  <c:v>902.05005000000006</c:v>
                </c:pt>
                <c:pt idx="2335">
                  <c:v>902.10222999999996</c:v>
                </c:pt>
                <c:pt idx="2336">
                  <c:v>902.15734999999995</c:v>
                </c:pt>
                <c:pt idx="2337">
                  <c:v>902.22277999999994</c:v>
                </c:pt>
                <c:pt idx="2338">
                  <c:v>902.28259000000003</c:v>
                </c:pt>
                <c:pt idx="2339">
                  <c:v>902.35217</c:v>
                </c:pt>
                <c:pt idx="2340">
                  <c:v>902.42249000000004</c:v>
                </c:pt>
                <c:pt idx="2341">
                  <c:v>902.5</c:v>
                </c:pt>
                <c:pt idx="2342">
                  <c:v>902.58709999999996</c:v>
                </c:pt>
                <c:pt idx="2343">
                  <c:v>902.68377999999996</c:v>
                </c:pt>
                <c:pt idx="2344">
                  <c:v>902.78741000000002</c:v>
                </c:pt>
                <c:pt idx="2345">
                  <c:v>902.89666999999997</c:v>
                </c:pt>
                <c:pt idx="2346">
                  <c:v>903.00554999999997</c:v>
                </c:pt>
                <c:pt idx="2347">
                  <c:v>903.10393999999997</c:v>
                </c:pt>
                <c:pt idx="2348">
                  <c:v>903.19128000000001</c:v>
                </c:pt>
                <c:pt idx="2349">
                  <c:v>903.26746000000003</c:v>
                </c:pt>
                <c:pt idx="2350">
                  <c:v>903.32457999999997</c:v>
                </c:pt>
                <c:pt idx="2351">
                  <c:v>903.37872000000004</c:v>
                </c:pt>
                <c:pt idx="2352">
                  <c:v>903.42364999999995</c:v>
                </c:pt>
                <c:pt idx="2353">
                  <c:v>903.47429999999997</c:v>
                </c:pt>
                <c:pt idx="2354">
                  <c:v>903.53490999999997</c:v>
                </c:pt>
                <c:pt idx="2355">
                  <c:v>903.59875</c:v>
                </c:pt>
                <c:pt idx="2356">
                  <c:v>903.67547999999999</c:v>
                </c:pt>
                <c:pt idx="2357">
                  <c:v>903.75811999999996</c:v>
                </c:pt>
                <c:pt idx="2358">
                  <c:v>903.84247000000005</c:v>
                </c:pt>
                <c:pt idx="2359">
                  <c:v>903.93005000000005</c:v>
                </c:pt>
                <c:pt idx="2360">
                  <c:v>904.01598999999999</c:v>
                </c:pt>
                <c:pt idx="2361">
                  <c:v>904.10413000000005</c:v>
                </c:pt>
                <c:pt idx="2362">
                  <c:v>904.19512999999995</c:v>
                </c:pt>
                <c:pt idx="2363">
                  <c:v>904.29449</c:v>
                </c:pt>
                <c:pt idx="2364">
                  <c:v>904.39599999999996</c:v>
                </c:pt>
                <c:pt idx="2365">
                  <c:v>904.50549000000001</c:v>
                </c:pt>
                <c:pt idx="2366">
                  <c:v>904.61707000000001</c:v>
                </c:pt>
                <c:pt idx="2367">
                  <c:v>904.72155999999995</c:v>
                </c:pt>
                <c:pt idx="2368">
                  <c:v>904.82836999999995</c:v>
                </c:pt>
                <c:pt idx="2369">
                  <c:v>904.91821000000004</c:v>
                </c:pt>
                <c:pt idx="2370">
                  <c:v>905.00261999999998</c:v>
                </c:pt>
                <c:pt idx="2371">
                  <c:v>905.07758000000001</c:v>
                </c:pt>
                <c:pt idx="2372">
                  <c:v>905.14301</c:v>
                </c:pt>
                <c:pt idx="2373">
                  <c:v>905.21312999999998</c:v>
                </c:pt>
                <c:pt idx="2374">
                  <c:v>905.28417999999999</c:v>
                </c:pt>
                <c:pt idx="2375">
                  <c:v>905.36028999999996</c:v>
                </c:pt>
                <c:pt idx="2376">
                  <c:v>905.44470000000001</c:v>
                </c:pt>
                <c:pt idx="2377">
                  <c:v>905.53516000000002</c:v>
                </c:pt>
                <c:pt idx="2378">
                  <c:v>905.63269000000003</c:v>
                </c:pt>
                <c:pt idx="2379">
                  <c:v>905.73119999999994</c:v>
                </c:pt>
                <c:pt idx="2380">
                  <c:v>905.83704</c:v>
                </c:pt>
                <c:pt idx="2381">
                  <c:v>905.95183999999995</c:v>
                </c:pt>
                <c:pt idx="2382">
                  <c:v>906.06262000000004</c:v>
                </c:pt>
                <c:pt idx="2383">
                  <c:v>906.19170999999994</c:v>
                </c:pt>
                <c:pt idx="2384">
                  <c:v>906.33056999999997</c:v>
                </c:pt>
                <c:pt idx="2385">
                  <c:v>906.47118999999998</c:v>
                </c:pt>
                <c:pt idx="2386">
                  <c:v>906.62505999999996</c:v>
                </c:pt>
                <c:pt idx="2387">
                  <c:v>906.78081999999995</c:v>
                </c:pt>
                <c:pt idx="2388">
                  <c:v>906.93079</c:v>
                </c:pt>
                <c:pt idx="2389">
                  <c:v>907.08672999999999</c:v>
                </c:pt>
                <c:pt idx="2390">
                  <c:v>907.22533999999996</c:v>
                </c:pt>
                <c:pt idx="2391">
                  <c:v>907.35663</c:v>
                </c:pt>
                <c:pt idx="2392">
                  <c:v>907.47826999999995</c:v>
                </c:pt>
                <c:pt idx="2393">
                  <c:v>907.58582000000001</c:v>
                </c:pt>
                <c:pt idx="2394">
                  <c:v>907.68688999999995</c:v>
                </c:pt>
                <c:pt idx="2395">
                  <c:v>907.77251999999999</c:v>
                </c:pt>
                <c:pt idx="2396">
                  <c:v>907.84711000000004</c:v>
                </c:pt>
                <c:pt idx="2397">
                  <c:v>907.90716999999995</c:v>
                </c:pt>
                <c:pt idx="2398">
                  <c:v>907.94195999999999</c:v>
                </c:pt>
                <c:pt idx="2399">
                  <c:v>907.95830999999998</c:v>
                </c:pt>
                <c:pt idx="2400">
                  <c:v>907.94897000000003</c:v>
                </c:pt>
                <c:pt idx="2401">
                  <c:v>907.90759000000003</c:v>
                </c:pt>
                <c:pt idx="2402">
                  <c:v>907.84691999999995</c:v>
                </c:pt>
                <c:pt idx="2403">
                  <c:v>907.75969999999995</c:v>
                </c:pt>
                <c:pt idx="2404">
                  <c:v>907.65857000000005</c:v>
                </c:pt>
                <c:pt idx="2405">
                  <c:v>907.55327999999997</c:v>
                </c:pt>
                <c:pt idx="2406">
                  <c:v>907.44708000000003</c:v>
                </c:pt>
                <c:pt idx="2407">
                  <c:v>907.34813999999994</c:v>
                </c:pt>
                <c:pt idx="2408">
                  <c:v>907.26849000000004</c:v>
                </c:pt>
                <c:pt idx="2409">
                  <c:v>907.20165999999995</c:v>
                </c:pt>
                <c:pt idx="2410">
                  <c:v>907.15521000000001</c:v>
                </c:pt>
                <c:pt idx="2411">
                  <c:v>907.12365999999997</c:v>
                </c:pt>
                <c:pt idx="2412">
                  <c:v>907.10229000000004</c:v>
                </c:pt>
                <c:pt idx="2413">
                  <c:v>907.08807000000002</c:v>
                </c:pt>
                <c:pt idx="2414">
                  <c:v>907.07501000000002</c:v>
                </c:pt>
                <c:pt idx="2415">
                  <c:v>907.06366000000003</c:v>
                </c:pt>
                <c:pt idx="2416">
                  <c:v>907.04755</c:v>
                </c:pt>
                <c:pt idx="2417">
                  <c:v>907.03405999999995</c:v>
                </c:pt>
                <c:pt idx="2418">
                  <c:v>907.01928999999996</c:v>
                </c:pt>
                <c:pt idx="2419">
                  <c:v>907.00438999999994</c:v>
                </c:pt>
                <c:pt idx="2420">
                  <c:v>906.98828000000003</c:v>
                </c:pt>
                <c:pt idx="2421">
                  <c:v>906.96875</c:v>
                </c:pt>
                <c:pt idx="2422">
                  <c:v>906.94366000000002</c:v>
                </c:pt>
                <c:pt idx="2423">
                  <c:v>906.91094999999996</c:v>
                </c:pt>
                <c:pt idx="2424">
                  <c:v>906.86626999999999</c:v>
                </c:pt>
                <c:pt idx="2425">
                  <c:v>906.81970000000001</c:v>
                </c:pt>
                <c:pt idx="2426">
                  <c:v>906.77044999999998</c:v>
                </c:pt>
                <c:pt idx="2427">
                  <c:v>906.73041000000001</c:v>
                </c:pt>
                <c:pt idx="2428">
                  <c:v>906.7088</c:v>
                </c:pt>
                <c:pt idx="2429">
                  <c:v>906.70281999999997</c:v>
                </c:pt>
                <c:pt idx="2430">
                  <c:v>906.72478999999998</c:v>
                </c:pt>
                <c:pt idx="2431">
                  <c:v>906.76415999999995</c:v>
                </c:pt>
                <c:pt idx="2432">
                  <c:v>906.80597</c:v>
                </c:pt>
                <c:pt idx="2433">
                  <c:v>906.84558000000004</c:v>
                </c:pt>
                <c:pt idx="2434">
                  <c:v>906.86237000000006</c:v>
                </c:pt>
                <c:pt idx="2435">
                  <c:v>906.84747000000004</c:v>
                </c:pt>
                <c:pt idx="2436">
                  <c:v>906.79926</c:v>
                </c:pt>
                <c:pt idx="2437">
                  <c:v>906.72742000000005</c:v>
                </c:pt>
                <c:pt idx="2438">
                  <c:v>906.63855000000001</c:v>
                </c:pt>
                <c:pt idx="2439">
                  <c:v>906.55340999999999</c:v>
                </c:pt>
                <c:pt idx="2440">
                  <c:v>906.48901000000001</c:v>
                </c:pt>
                <c:pt idx="2441">
                  <c:v>906.45543999999995</c:v>
                </c:pt>
                <c:pt idx="2442">
                  <c:v>906.45221000000004</c:v>
                </c:pt>
                <c:pt idx="2443">
                  <c:v>906.48553000000004</c:v>
                </c:pt>
                <c:pt idx="2444">
                  <c:v>906.53290000000004</c:v>
                </c:pt>
                <c:pt idx="2445">
                  <c:v>906.58294999999998</c:v>
                </c:pt>
                <c:pt idx="2446">
                  <c:v>906.63067999999998</c:v>
                </c:pt>
                <c:pt idx="2447">
                  <c:v>906.66547000000003</c:v>
                </c:pt>
                <c:pt idx="2448">
                  <c:v>906.67767000000003</c:v>
                </c:pt>
                <c:pt idx="2449">
                  <c:v>906.69519000000003</c:v>
                </c:pt>
                <c:pt idx="2450">
                  <c:v>906.71496999999999</c:v>
                </c:pt>
                <c:pt idx="2451">
                  <c:v>906.75043000000005</c:v>
                </c:pt>
                <c:pt idx="2452">
                  <c:v>906.81664999999998</c:v>
                </c:pt>
                <c:pt idx="2453">
                  <c:v>906.90125</c:v>
                </c:pt>
                <c:pt idx="2454">
                  <c:v>907.0163</c:v>
                </c:pt>
                <c:pt idx="2455">
                  <c:v>907.14086999999995</c:v>
                </c:pt>
                <c:pt idx="2456">
                  <c:v>907.26624000000004</c:v>
                </c:pt>
                <c:pt idx="2457">
                  <c:v>907.38525000000004</c:v>
                </c:pt>
                <c:pt idx="2458">
                  <c:v>907.49608999999998</c:v>
                </c:pt>
                <c:pt idx="2459">
                  <c:v>907.59271000000001</c:v>
                </c:pt>
                <c:pt idx="2460">
                  <c:v>907.69628999999998</c:v>
                </c:pt>
                <c:pt idx="2461">
                  <c:v>907.80060000000003</c:v>
                </c:pt>
                <c:pt idx="2462">
                  <c:v>907.92156999999997</c:v>
                </c:pt>
                <c:pt idx="2463">
                  <c:v>908.05926999999997</c:v>
                </c:pt>
                <c:pt idx="2464">
                  <c:v>908.20892000000003</c:v>
                </c:pt>
                <c:pt idx="2465">
                  <c:v>908.35834</c:v>
                </c:pt>
                <c:pt idx="2466">
                  <c:v>908.50933999999995</c:v>
                </c:pt>
                <c:pt idx="2467">
                  <c:v>908.63220000000001</c:v>
                </c:pt>
                <c:pt idx="2468">
                  <c:v>908.73181</c:v>
                </c:pt>
                <c:pt idx="2469">
                  <c:v>908.80620999999996</c:v>
                </c:pt>
                <c:pt idx="2470">
                  <c:v>908.85064999999997</c:v>
                </c:pt>
                <c:pt idx="2471">
                  <c:v>908.88287000000003</c:v>
                </c:pt>
                <c:pt idx="2472">
                  <c:v>908.90656000000001</c:v>
                </c:pt>
                <c:pt idx="2473">
                  <c:v>908.93213000000003</c:v>
                </c:pt>
                <c:pt idx="2474">
                  <c:v>908.95898</c:v>
                </c:pt>
                <c:pt idx="2475">
                  <c:v>908.99408000000005</c:v>
                </c:pt>
                <c:pt idx="2476">
                  <c:v>909.03570999999999</c:v>
                </c:pt>
                <c:pt idx="2477">
                  <c:v>909.08056999999997</c:v>
                </c:pt>
                <c:pt idx="2478">
                  <c:v>909.11986999999999</c:v>
                </c:pt>
                <c:pt idx="2479">
                  <c:v>909.1662</c:v>
                </c:pt>
                <c:pt idx="2480">
                  <c:v>909.21105999999997</c:v>
                </c:pt>
                <c:pt idx="2481">
                  <c:v>909.26373000000001</c:v>
                </c:pt>
                <c:pt idx="2482">
                  <c:v>909.32379000000003</c:v>
                </c:pt>
                <c:pt idx="2483">
                  <c:v>909.39568999999995</c:v>
                </c:pt>
                <c:pt idx="2484">
                  <c:v>909.47991999999999</c:v>
                </c:pt>
                <c:pt idx="2485">
                  <c:v>909.57250999999997</c:v>
                </c:pt>
                <c:pt idx="2486">
                  <c:v>909.68035999999995</c:v>
                </c:pt>
                <c:pt idx="2487">
                  <c:v>909.79309000000001</c:v>
                </c:pt>
                <c:pt idx="2488">
                  <c:v>909.91643999999997</c:v>
                </c:pt>
                <c:pt idx="2489">
                  <c:v>910.04931999999997</c:v>
                </c:pt>
                <c:pt idx="2490">
                  <c:v>910.18439000000001</c:v>
                </c:pt>
                <c:pt idx="2491">
                  <c:v>910.33880999999997</c:v>
                </c:pt>
                <c:pt idx="2492">
                  <c:v>910.48614999999995</c:v>
                </c:pt>
                <c:pt idx="2493">
                  <c:v>910.63507000000004</c:v>
                </c:pt>
                <c:pt idx="2494">
                  <c:v>910.77435000000003</c:v>
                </c:pt>
                <c:pt idx="2495">
                  <c:v>910.89038000000005</c:v>
                </c:pt>
                <c:pt idx="2496">
                  <c:v>910.98339999999996</c:v>
                </c:pt>
                <c:pt idx="2497">
                  <c:v>911.04503999999997</c:v>
                </c:pt>
                <c:pt idx="2498">
                  <c:v>911.08105</c:v>
                </c:pt>
                <c:pt idx="2499">
                  <c:v>911.09167000000002</c:v>
                </c:pt>
                <c:pt idx="2500">
                  <c:v>911.09064000000001</c:v>
                </c:pt>
                <c:pt idx="2501">
                  <c:v>911.08520999999996</c:v>
                </c:pt>
                <c:pt idx="2502">
                  <c:v>911.07250999999997</c:v>
                </c:pt>
                <c:pt idx="2503">
                  <c:v>911.05786000000001</c:v>
                </c:pt>
                <c:pt idx="2504">
                  <c:v>911.04236000000003</c:v>
                </c:pt>
                <c:pt idx="2505">
                  <c:v>911.00165000000004</c:v>
                </c:pt>
                <c:pt idx="2506">
                  <c:v>910.94232</c:v>
                </c:pt>
                <c:pt idx="2507">
                  <c:v>910.85601999999994</c:v>
                </c:pt>
                <c:pt idx="2508">
                  <c:v>910.74512000000004</c:v>
                </c:pt>
                <c:pt idx="2509">
                  <c:v>910.61725000000001</c:v>
                </c:pt>
                <c:pt idx="2510">
                  <c:v>910.48815999999999</c:v>
                </c:pt>
                <c:pt idx="2511">
                  <c:v>910.36767999999995</c:v>
                </c:pt>
                <c:pt idx="2512">
                  <c:v>910.27692000000002</c:v>
                </c:pt>
                <c:pt idx="2513">
                  <c:v>910.21483999999998</c:v>
                </c:pt>
                <c:pt idx="2514">
                  <c:v>910.19066999999995</c:v>
                </c:pt>
                <c:pt idx="2515">
                  <c:v>910.18915000000004</c:v>
                </c:pt>
                <c:pt idx="2516">
                  <c:v>910.20636000000002</c:v>
                </c:pt>
                <c:pt idx="2517">
                  <c:v>910.23553000000004</c:v>
                </c:pt>
                <c:pt idx="2518">
                  <c:v>910.26244999999994</c:v>
                </c:pt>
                <c:pt idx="2519">
                  <c:v>910.29540999999995</c:v>
                </c:pt>
                <c:pt idx="2520">
                  <c:v>910.33690999999999</c:v>
                </c:pt>
                <c:pt idx="2521">
                  <c:v>910.38689999999997</c:v>
                </c:pt>
                <c:pt idx="2522">
                  <c:v>910.46472000000006</c:v>
                </c:pt>
                <c:pt idx="2523">
                  <c:v>910.56371999999999</c:v>
                </c:pt>
                <c:pt idx="2524">
                  <c:v>910.68737999999996</c:v>
                </c:pt>
                <c:pt idx="2525">
                  <c:v>910.82110999999998</c:v>
                </c:pt>
                <c:pt idx="2526">
                  <c:v>910.96160999999995</c:v>
                </c:pt>
                <c:pt idx="2527">
                  <c:v>911.08612000000005</c:v>
                </c:pt>
                <c:pt idx="2528">
                  <c:v>911.18848000000003</c:v>
                </c:pt>
                <c:pt idx="2529">
                  <c:v>911.26616999999999</c:v>
                </c:pt>
                <c:pt idx="2530">
                  <c:v>911.31542999999999</c:v>
                </c:pt>
                <c:pt idx="2531">
                  <c:v>911.34857</c:v>
                </c:pt>
                <c:pt idx="2532">
                  <c:v>911.36896000000002</c:v>
                </c:pt>
                <c:pt idx="2533">
                  <c:v>911.39209000000005</c:v>
                </c:pt>
                <c:pt idx="2534">
                  <c:v>911.42565999999999</c:v>
                </c:pt>
                <c:pt idx="2535">
                  <c:v>911.46349999999995</c:v>
                </c:pt>
                <c:pt idx="2536">
                  <c:v>911.51256999999998</c:v>
                </c:pt>
                <c:pt idx="2537">
                  <c:v>911.55884000000003</c:v>
                </c:pt>
                <c:pt idx="2538">
                  <c:v>911.60040000000004</c:v>
                </c:pt>
                <c:pt idx="2539">
                  <c:v>911.63403000000005</c:v>
                </c:pt>
                <c:pt idx="2540">
                  <c:v>911.65783999999996</c:v>
                </c:pt>
                <c:pt idx="2541">
                  <c:v>911.67407000000003</c:v>
                </c:pt>
                <c:pt idx="2542">
                  <c:v>911.69488999999999</c:v>
                </c:pt>
                <c:pt idx="2543">
                  <c:v>911.71887000000004</c:v>
                </c:pt>
                <c:pt idx="2544">
                  <c:v>911.75536999999997</c:v>
                </c:pt>
                <c:pt idx="2545">
                  <c:v>911.79967999999997</c:v>
                </c:pt>
                <c:pt idx="2546">
                  <c:v>911.85626000000002</c:v>
                </c:pt>
                <c:pt idx="2547">
                  <c:v>911.90643</c:v>
                </c:pt>
                <c:pt idx="2548">
                  <c:v>911.95763999999997</c:v>
                </c:pt>
                <c:pt idx="2549">
                  <c:v>911.99854000000005</c:v>
                </c:pt>
                <c:pt idx="2550">
                  <c:v>912.02013999999997</c:v>
                </c:pt>
                <c:pt idx="2551">
                  <c:v>912.03821000000005</c:v>
                </c:pt>
                <c:pt idx="2552">
                  <c:v>912.03917999999999</c:v>
                </c:pt>
                <c:pt idx="2553">
                  <c:v>912.03204000000005</c:v>
                </c:pt>
                <c:pt idx="2554">
                  <c:v>912.02319</c:v>
                </c:pt>
                <c:pt idx="2555">
                  <c:v>912.00018</c:v>
                </c:pt>
                <c:pt idx="2556">
                  <c:v>911.97991999999999</c:v>
                </c:pt>
                <c:pt idx="2557">
                  <c:v>911.94597999999996</c:v>
                </c:pt>
                <c:pt idx="2558">
                  <c:v>911.90894000000003</c:v>
                </c:pt>
                <c:pt idx="2559">
                  <c:v>911.86217999999997</c:v>
                </c:pt>
                <c:pt idx="2560">
                  <c:v>911.81403</c:v>
                </c:pt>
                <c:pt idx="2561">
                  <c:v>911.76958999999999</c:v>
                </c:pt>
                <c:pt idx="2562">
                  <c:v>911.72693000000004</c:v>
                </c:pt>
                <c:pt idx="2563">
                  <c:v>911.69775000000004</c:v>
                </c:pt>
                <c:pt idx="2564">
                  <c:v>911.66521999999998</c:v>
                </c:pt>
                <c:pt idx="2565">
                  <c:v>911.64166</c:v>
                </c:pt>
                <c:pt idx="2566">
                  <c:v>911.60901000000001</c:v>
                </c:pt>
                <c:pt idx="2567">
                  <c:v>911.56451000000004</c:v>
                </c:pt>
                <c:pt idx="2568">
                  <c:v>911.49561000000006</c:v>
                </c:pt>
                <c:pt idx="2569">
                  <c:v>911.41161999999997</c:v>
                </c:pt>
                <c:pt idx="2570">
                  <c:v>911.30322000000001</c:v>
                </c:pt>
                <c:pt idx="2571">
                  <c:v>911.18371999999999</c:v>
                </c:pt>
                <c:pt idx="2572">
                  <c:v>911.06110000000001</c:v>
                </c:pt>
                <c:pt idx="2573">
                  <c:v>910.94397000000004</c:v>
                </c:pt>
                <c:pt idx="2574">
                  <c:v>910.83582000000001</c:v>
                </c:pt>
                <c:pt idx="2575">
                  <c:v>910.74872000000005</c:v>
                </c:pt>
                <c:pt idx="2576">
                  <c:v>910.67125999999996</c:v>
                </c:pt>
                <c:pt idx="2577">
                  <c:v>910.60388</c:v>
                </c:pt>
                <c:pt idx="2578">
                  <c:v>910.53497000000004</c:v>
                </c:pt>
                <c:pt idx="2579">
                  <c:v>910.46875</c:v>
                </c:pt>
                <c:pt idx="2580">
                  <c:v>910.39435000000003</c:v>
                </c:pt>
                <c:pt idx="2581">
                  <c:v>910.31988999999999</c:v>
                </c:pt>
                <c:pt idx="2582">
                  <c:v>910.25103999999999</c:v>
                </c:pt>
                <c:pt idx="2583">
                  <c:v>910.19293000000005</c:v>
                </c:pt>
                <c:pt idx="2584">
                  <c:v>910.15728999999999</c:v>
                </c:pt>
                <c:pt idx="2585">
                  <c:v>910.14892999999995</c:v>
                </c:pt>
                <c:pt idx="2586">
                  <c:v>910.16283999999996</c:v>
                </c:pt>
                <c:pt idx="2587">
                  <c:v>910.20416</c:v>
                </c:pt>
                <c:pt idx="2588">
                  <c:v>910.2627</c:v>
                </c:pt>
                <c:pt idx="2589">
                  <c:v>910.32776000000001</c:v>
                </c:pt>
                <c:pt idx="2590">
                  <c:v>910.39679000000001</c:v>
                </c:pt>
                <c:pt idx="2591">
                  <c:v>910.47400000000005</c:v>
                </c:pt>
                <c:pt idx="2592">
                  <c:v>910.55193999999995</c:v>
                </c:pt>
                <c:pt idx="2593">
                  <c:v>910.63451999999995</c:v>
                </c:pt>
                <c:pt idx="2594">
                  <c:v>910.74248999999998</c:v>
                </c:pt>
                <c:pt idx="2595">
                  <c:v>910.87061000000006</c:v>
                </c:pt>
                <c:pt idx="2596">
                  <c:v>911.02704000000006</c:v>
                </c:pt>
                <c:pt idx="2597">
                  <c:v>911.21843999999999</c:v>
                </c:pt>
                <c:pt idx="2598">
                  <c:v>911.42651000000001</c:v>
                </c:pt>
                <c:pt idx="2599">
                  <c:v>911.65002000000004</c:v>
                </c:pt>
                <c:pt idx="2600">
                  <c:v>911.87445000000002</c:v>
                </c:pt>
                <c:pt idx="2601">
                  <c:v>912.08820000000003</c:v>
                </c:pt>
                <c:pt idx="2602">
                  <c:v>912.27739999999994</c:v>
                </c:pt>
                <c:pt idx="2603">
                  <c:v>912.44359999999995</c:v>
                </c:pt>
                <c:pt idx="2604">
                  <c:v>912.57970999999998</c:v>
                </c:pt>
                <c:pt idx="2605">
                  <c:v>912.69079999999997</c:v>
                </c:pt>
                <c:pt idx="2606">
                  <c:v>912.79589999999996</c:v>
                </c:pt>
                <c:pt idx="2607">
                  <c:v>912.88989000000004</c:v>
                </c:pt>
                <c:pt idx="2608">
                  <c:v>912.98919999999998</c:v>
                </c:pt>
                <c:pt idx="2609">
                  <c:v>913.10149999999999</c:v>
                </c:pt>
                <c:pt idx="2610">
                  <c:v>913.22675000000004</c:v>
                </c:pt>
                <c:pt idx="2611">
                  <c:v>913.36121000000003</c:v>
                </c:pt>
                <c:pt idx="2612">
                  <c:v>913.50476000000003</c:v>
                </c:pt>
                <c:pt idx="2613">
                  <c:v>913.65355999999997</c:v>
                </c:pt>
                <c:pt idx="2614">
                  <c:v>913.79529000000002</c:v>
                </c:pt>
                <c:pt idx="2615">
                  <c:v>913.93951000000004</c:v>
                </c:pt>
                <c:pt idx="2616">
                  <c:v>914.07561999999996</c:v>
                </c:pt>
                <c:pt idx="2617">
                  <c:v>914.21222</c:v>
                </c:pt>
                <c:pt idx="2618">
                  <c:v>914.34722999999997</c:v>
                </c:pt>
                <c:pt idx="2619">
                  <c:v>914.48706000000004</c:v>
                </c:pt>
                <c:pt idx="2620">
                  <c:v>914.63054999999997</c:v>
                </c:pt>
                <c:pt idx="2621">
                  <c:v>914.77788999999996</c:v>
                </c:pt>
                <c:pt idx="2622">
                  <c:v>914.92169000000001</c:v>
                </c:pt>
                <c:pt idx="2623">
                  <c:v>915.06255999999996</c:v>
                </c:pt>
                <c:pt idx="2624">
                  <c:v>915.19048999999995</c:v>
                </c:pt>
                <c:pt idx="2625">
                  <c:v>915.30542000000003</c:v>
                </c:pt>
                <c:pt idx="2626">
                  <c:v>915.40143</c:v>
                </c:pt>
                <c:pt idx="2627">
                  <c:v>915.47833000000003</c:v>
                </c:pt>
                <c:pt idx="2628">
                  <c:v>915.53461000000004</c:v>
                </c:pt>
                <c:pt idx="2629">
                  <c:v>915.57483000000002</c:v>
                </c:pt>
                <c:pt idx="2630">
                  <c:v>915.59893999999997</c:v>
                </c:pt>
                <c:pt idx="2631">
                  <c:v>915.59960999999998</c:v>
                </c:pt>
                <c:pt idx="2632">
                  <c:v>915.59087999999997</c:v>
                </c:pt>
                <c:pt idx="2633">
                  <c:v>915.56061</c:v>
                </c:pt>
                <c:pt idx="2634">
                  <c:v>915.50513000000001</c:v>
                </c:pt>
                <c:pt idx="2635">
                  <c:v>915.43755999999996</c:v>
                </c:pt>
                <c:pt idx="2636">
                  <c:v>915.34844999999996</c:v>
                </c:pt>
                <c:pt idx="2637">
                  <c:v>915.23566000000005</c:v>
                </c:pt>
                <c:pt idx="2638">
                  <c:v>915.11377000000005</c:v>
                </c:pt>
                <c:pt idx="2639">
                  <c:v>914.97307999999998</c:v>
                </c:pt>
                <c:pt idx="2640">
                  <c:v>914.81890999999996</c:v>
                </c:pt>
                <c:pt idx="2641">
                  <c:v>914.65814</c:v>
                </c:pt>
                <c:pt idx="2642">
                  <c:v>914.48137999999994</c:v>
                </c:pt>
                <c:pt idx="2643">
                  <c:v>914.29413</c:v>
                </c:pt>
                <c:pt idx="2644">
                  <c:v>914.09906000000001</c:v>
                </c:pt>
                <c:pt idx="2645">
                  <c:v>913.89673000000005</c:v>
                </c:pt>
                <c:pt idx="2646">
                  <c:v>913.69110000000001</c:v>
                </c:pt>
                <c:pt idx="2647">
                  <c:v>913.49163999999996</c:v>
                </c:pt>
                <c:pt idx="2648">
                  <c:v>913.29700000000003</c:v>
                </c:pt>
                <c:pt idx="2649">
                  <c:v>913.11499000000003</c:v>
                </c:pt>
                <c:pt idx="2650">
                  <c:v>912.94957999999997</c:v>
                </c:pt>
                <c:pt idx="2651">
                  <c:v>912.79522999999995</c:v>
                </c:pt>
                <c:pt idx="2652">
                  <c:v>912.65485000000001</c:v>
                </c:pt>
                <c:pt idx="2653">
                  <c:v>912.52386000000001</c:v>
                </c:pt>
                <c:pt idx="2654">
                  <c:v>912.39984000000004</c:v>
                </c:pt>
                <c:pt idx="2655">
                  <c:v>912.28710999999998</c:v>
                </c:pt>
                <c:pt idx="2656">
                  <c:v>912.18895999999995</c:v>
                </c:pt>
                <c:pt idx="2657">
                  <c:v>912.10424999999998</c:v>
                </c:pt>
                <c:pt idx="2658">
                  <c:v>912.04864999999995</c:v>
                </c:pt>
                <c:pt idx="2659">
                  <c:v>912.01422000000002</c:v>
                </c:pt>
                <c:pt idx="2660">
                  <c:v>912.00445999999999</c:v>
                </c:pt>
                <c:pt idx="2661">
                  <c:v>912.02117999999996</c:v>
                </c:pt>
                <c:pt idx="2662">
                  <c:v>912.04498000000001</c:v>
                </c:pt>
                <c:pt idx="2663">
                  <c:v>912.06994999999995</c:v>
                </c:pt>
                <c:pt idx="2664">
                  <c:v>912.09118999999998</c:v>
                </c:pt>
                <c:pt idx="2665">
                  <c:v>912.09924000000001</c:v>
                </c:pt>
                <c:pt idx="2666">
                  <c:v>912.09740999999997</c:v>
                </c:pt>
                <c:pt idx="2667">
                  <c:v>912.08893</c:v>
                </c:pt>
                <c:pt idx="2668">
                  <c:v>912.08861999999999</c:v>
                </c:pt>
                <c:pt idx="2669">
                  <c:v>912.10522000000003</c:v>
                </c:pt>
                <c:pt idx="2670">
                  <c:v>912.14801</c:v>
                </c:pt>
                <c:pt idx="2671">
                  <c:v>912.22448999999995</c:v>
                </c:pt>
                <c:pt idx="2672">
                  <c:v>912.3338</c:v>
                </c:pt>
                <c:pt idx="2673">
                  <c:v>912.46149000000003</c:v>
                </c:pt>
                <c:pt idx="2674">
                  <c:v>912.60424999999998</c:v>
                </c:pt>
                <c:pt idx="2675">
                  <c:v>912.74963000000002</c:v>
                </c:pt>
                <c:pt idx="2676">
                  <c:v>912.88184000000001</c:v>
                </c:pt>
                <c:pt idx="2677">
                  <c:v>913.00800000000004</c:v>
                </c:pt>
                <c:pt idx="2678">
                  <c:v>913.12347</c:v>
                </c:pt>
                <c:pt idx="2679">
                  <c:v>913.23883000000001</c:v>
                </c:pt>
                <c:pt idx="2680">
                  <c:v>913.35857999999996</c:v>
                </c:pt>
                <c:pt idx="2681">
                  <c:v>913.50365999999997</c:v>
                </c:pt>
                <c:pt idx="2682">
                  <c:v>913.65912000000003</c:v>
                </c:pt>
                <c:pt idx="2683">
                  <c:v>913.83936000000006</c:v>
                </c:pt>
                <c:pt idx="2684">
                  <c:v>914.02948000000004</c:v>
                </c:pt>
                <c:pt idx="2685">
                  <c:v>914.21771000000001</c:v>
                </c:pt>
                <c:pt idx="2686">
                  <c:v>914.40039000000002</c:v>
                </c:pt>
                <c:pt idx="2687">
                  <c:v>914.56804999999997</c:v>
                </c:pt>
                <c:pt idx="2688">
                  <c:v>914.71973000000003</c:v>
                </c:pt>
                <c:pt idx="2689">
                  <c:v>914.85924999999997</c:v>
                </c:pt>
                <c:pt idx="2690">
                  <c:v>914.99390000000005</c:v>
                </c:pt>
                <c:pt idx="2691">
                  <c:v>915.13300000000004</c:v>
                </c:pt>
                <c:pt idx="2692">
                  <c:v>915.28264999999999</c:v>
                </c:pt>
                <c:pt idx="2693">
                  <c:v>915.45038</c:v>
                </c:pt>
                <c:pt idx="2694">
                  <c:v>915.62512000000004</c:v>
                </c:pt>
                <c:pt idx="2695">
                  <c:v>915.80755999999997</c:v>
                </c:pt>
                <c:pt idx="2696">
                  <c:v>915.98302999999999</c:v>
                </c:pt>
                <c:pt idx="2697">
                  <c:v>916.14464999999996</c:v>
                </c:pt>
                <c:pt idx="2698">
                  <c:v>916.28308000000004</c:v>
                </c:pt>
                <c:pt idx="2699">
                  <c:v>916.39264000000003</c:v>
                </c:pt>
                <c:pt idx="2700">
                  <c:v>916.47484999999995</c:v>
                </c:pt>
                <c:pt idx="2701">
                  <c:v>916.53563999999994</c:v>
                </c:pt>
                <c:pt idx="2702">
                  <c:v>916.58594000000005</c:v>
                </c:pt>
                <c:pt idx="2703">
                  <c:v>916.62127999999996</c:v>
                </c:pt>
                <c:pt idx="2704">
                  <c:v>916.64709000000005</c:v>
                </c:pt>
                <c:pt idx="2705">
                  <c:v>916.67804000000001</c:v>
                </c:pt>
                <c:pt idx="2706">
                  <c:v>916.69542999999999</c:v>
                </c:pt>
                <c:pt idx="2707">
                  <c:v>916.70343000000003</c:v>
                </c:pt>
                <c:pt idx="2708">
                  <c:v>916.6925</c:v>
                </c:pt>
                <c:pt idx="2709">
                  <c:v>916.66985999999997</c:v>
                </c:pt>
                <c:pt idx="2710">
                  <c:v>916.61834999999996</c:v>
                </c:pt>
                <c:pt idx="2711">
                  <c:v>916.5575</c:v>
                </c:pt>
                <c:pt idx="2712">
                  <c:v>916.47559000000001</c:v>
                </c:pt>
                <c:pt idx="2713">
                  <c:v>916.38300000000004</c:v>
                </c:pt>
                <c:pt idx="2714">
                  <c:v>916.29052999999999</c:v>
                </c:pt>
                <c:pt idx="2715">
                  <c:v>916.19457999999997</c:v>
                </c:pt>
                <c:pt idx="2716">
                  <c:v>916.10393999999997</c:v>
                </c:pt>
                <c:pt idx="2717">
                  <c:v>916.02039000000002</c:v>
                </c:pt>
                <c:pt idx="2718">
                  <c:v>915.93713000000002</c:v>
                </c:pt>
                <c:pt idx="2719">
                  <c:v>915.85601999999994</c:v>
                </c:pt>
                <c:pt idx="2720">
                  <c:v>915.77117999999996</c:v>
                </c:pt>
                <c:pt idx="2721">
                  <c:v>915.68005000000005</c:v>
                </c:pt>
                <c:pt idx="2722">
                  <c:v>915.57996000000003</c:v>
                </c:pt>
                <c:pt idx="2723">
                  <c:v>915.46960000000001</c:v>
                </c:pt>
                <c:pt idx="2724">
                  <c:v>915.36297999999999</c:v>
                </c:pt>
                <c:pt idx="2725">
                  <c:v>915.25085000000001</c:v>
                </c:pt>
                <c:pt idx="2726">
                  <c:v>915.15557999999999</c:v>
                </c:pt>
                <c:pt idx="2727">
                  <c:v>915.08276000000001</c:v>
                </c:pt>
                <c:pt idx="2728">
                  <c:v>915.04303000000004</c:v>
                </c:pt>
                <c:pt idx="2729">
                  <c:v>915.03754000000004</c:v>
                </c:pt>
                <c:pt idx="2730">
                  <c:v>915.07366999999999</c:v>
                </c:pt>
                <c:pt idx="2731">
                  <c:v>915.13915999999995</c:v>
                </c:pt>
                <c:pt idx="2732">
                  <c:v>915.23388999999997</c:v>
                </c:pt>
                <c:pt idx="2733">
                  <c:v>915.34204</c:v>
                </c:pt>
                <c:pt idx="2734">
                  <c:v>915.45532000000003</c:v>
                </c:pt>
                <c:pt idx="2735">
                  <c:v>915.55780000000004</c:v>
                </c:pt>
                <c:pt idx="2736">
                  <c:v>915.65545999999995</c:v>
                </c:pt>
                <c:pt idx="2737">
                  <c:v>915.72949000000006</c:v>
                </c:pt>
                <c:pt idx="2738">
                  <c:v>915.79967999999997</c:v>
                </c:pt>
                <c:pt idx="2739">
                  <c:v>915.84984999999995</c:v>
                </c:pt>
                <c:pt idx="2740">
                  <c:v>915.90204000000006</c:v>
                </c:pt>
                <c:pt idx="2741">
                  <c:v>915.95147999999995</c:v>
                </c:pt>
                <c:pt idx="2742">
                  <c:v>915.99334999999996</c:v>
                </c:pt>
                <c:pt idx="2743">
                  <c:v>916.03979000000004</c:v>
                </c:pt>
                <c:pt idx="2744">
                  <c:v>916.07941000000005</c:v>
                </c:pt>
                <c:pt idx="2745">
                  <c:v>916.11237000000006</c:v>
                </c:pt>
                <c:pt idx="2746">
                  <c:v>916.13556000000005</c:v>
                </c:pt>
                <c:pt idx="2747">
                  <c:v>916.15692000000001</c:v>
                </c:pt>
                <c:pt idx="2748">
                  <c:v>916.17345999999998</c:v>
                </c:pt>
                <c:pt idx="2749">
                  <c:v>916.19359999999995</c:v>
                </c:pt>
                <c:pt idx="2750">
                  <c:v>916.21642999999995</c:v>
                </c:pt>
                <c:pt idx="2751">
                  <c:v>916.24572999999998</c:v>
                </c:pt>
                <c:pt idx="2752">
                  <c:v>916.28832999999997</c:v>
                </c:pt>
                <c:pt idx="2753">
                  <c:v>916.33258000000001</c:v>
                </c:pt>
                <c:pt idx="2754">
                  <c:v>916.38378999999998</c:v>
                </c:pt>
                <c:pt idx="2755">
                  <c:v>916.43358999999998</c:v>
                </c:pt>
                <c:pt idx="2756">
                  <c:v>916.48932000000002</c:v>
                </c:pt>
                <c:pt idx="2757">
                  <c:v>916.54967999999997</c:v>
                </c:pt>
                <c:pt idx="2758">
                  <c:v>916.61877000000004</c:v>
                </c:pt>
                <c:pt idx="2759">
                  <c:v>916.71069</c:v>
                </c:pt>
                <c:pt idx="2760">
                  <c:v>916.82068000000004</c:v>
                </c:pt>
                <c:pt idx="2761">
                  <c:v>916.95856000000003</c:v>
                </c:pt>
                <c:pt idx="2762">
                  <c:v>917.11774000000003</c:v>
                </c:pt>
                <c:pt idx="2763">
                  <c:v>917.29778999999996</c:v>
                </c:pt>
                <c:pt idx="2764">
                  <c:v>917.48339999999996</c:v>
                </c:pt>
                <c:pt idx="2765">
                  <c:v>917.65728999999999</c:v>
                </c:pt>
                <c:pt idx="2766">
                  <c:v>917.82074</c:v>
                </c:pt>
                <c:pt idx="2767">
                  <c:v>917.95537999999999</c:v>
                </c:pt>
                <c:pt idx="2768">
                  <c:v>918.05933000000005</c:v>
                </c:pt>
                <c:pt idx="2769">
                  <c:v>918.13788</c:v>
                </c:pt>
                <c:pt idx="2770">
                  <c:v>918.18231000000003</c:v>
                </c:pt>
                <c:pt idx="2771">
                  <c:v>918.20867999999996</c:v>
                </c:pt>
                <c:pt idx="2772">
                  <c:v>918.21051</c:v>
                </c:pt>
                <c:pt idx="2773">
                  <c:v>918.19397000000004</c:v>
                </c:pt>
                <c:pt idx="2774">
                  <c:v>918.16070999999999</c:v>
                </c:pt>
                <c:pt idx="2775">
                  <c:v>918.11108000000002</c:v>
                </c:pt>
                <c:pt idx="2776">
                  <c:v>918.04540999999995</c:v>
                </c:pt>
                <c:pt idx="2777">
                  <c:v>917.96996999999999</c:v>
                </c:pt>
                <c:pt idx="2778">
                  <c:v>917.89209000000005</c:v>
                </c:pt>
                <c:pt idx="2779">
                  <c:v>917.82079999999996</c:v>
                </c:pt>
                <c:pt idx="2780">
                  <c:v>917.75774999999999</c:v>
                </c:pt>
                <c:pt idx="2781">
                  <c:v>917.72320999999999</c:v>
                </c:pt>
                <c:pt idx="2782">
                  <c:v>917.70983999999999</c:v>
                </c:pt>
                <c:pt idx="2783">
                  <c:v>917.71776999999997</c:v>
                </c:pt>
                <c:pt idx="2784">
                  <c:v>917.73999000000003</c:v>
                </c:pt>
                <c:pt idx="2785">
                  <c:v>917.76471000000004</c:v>
                </c:pt>
                <c:pt idx="2786">
                  <c:v>917.77936</c:v>
                </c:pt>
                <c:pt idx="2787">
                  <c:v>917.78039999999999</c:v>
                </c:pt>
                <c:pt idx="2788">
                  <c:v>917.75165000000004</c:v>
                </c:pt>
                <c:pt idx="2789">
                  <c:v>917.70270000000005</c:v>
                </c:pt>
                <c:pt idx="2790">
                  <c:v>917.62963999999999</c:v>
                </c:pt>
                <c:pt idx="2791">
                  <c:v>917.54156</c:v>
                </c:pt>
                <c:pt idx="2792">
                  <c:v>917.44579999999996</c:v>
                </c:pt>
                <c:pt idx="2793">
                  <c:v>917.34369000000004</c:v>
                </c:pt>
                <c:pt idx="2794">
                  <c:v>917.23383000000001</c:v>
                </c:pt>
                <c:pt idx="2795">
                  <c:v>917.12103000000002</c:v>
                </c:pt>
                <c:pt idx="2796">
                  <c:v>916.99847</c:v>
                </c:pt>
                <c:pt idx="2797">
                  <c:v>916.85699</c:v>
                </c:pt>
                <c:pt idx="2798">
                  <c:v>916.70465000000002</c:v>
                </c:pt>
                <c:pt idx="2799">
                  <c:v>916.53747999999996</c:v>
                </c:pt>
                <c:pt idx="2800">
                  <c:v>916.36937999999998</c:v>
                </c:pt>
                <c:pt idx="2801">
                  <c:v>916.20232999999996</c:v>
                </c:pt>
                <c:pt idx="2802">
                  <c:v>916.05382999999995</c:v>
                </c:pt>
                <c:pt idx="2803">
                  <c:v>915.92767000000003</c:v>
                </c:pt>
                <c:pt idx="2804">
                  <c:v>915.83734000000004</c:v>
                </c:pt>
                <c:pt idx="2805">
                  <c:v>915.78057999999999</c:v>
                </c:pt>
                <c:pt idx="2806">
                  <c:v>915.75732000000005</c:v>
                </c:pt>
                <c:pt idx="2807">
                  <c:v>915.75707999999997</c:v>
                </c:pt>
                <c:pt idx="2808">
                  <c:v>915.77386000000001</c:v>
                </c:pt>
                <c:pt idx="2809">
                  <c:v>915.79882999999995</c:v>
                </c:pt>
                <c:pt idx="2810">
                  <c:v>915.82843000000003</c:v>
                </c:pt>
                <c:pt idx="2811">
                  <c:v>915.85460999999998</c:v>
                </c:pt>
                <c:pt idx="2812">
                  <c:v>915.88232000000005</c:v>
                </c:pt>
                <c:pt idx="2813">
                  <c:v>915.91479000000004</c:v>
                </c:pt>
                <c:pt idx="2814">
                  <c:v>915.95263999999997</c:v>
                </c:pt>
                <c:pt idx="2815">
                  <c:v>916.00360000000001</c:v>
                </c:pt>
                <c:pt idx="2816">
                  <c:v>916.07703000000004</c:v>
                </c:pt>
                <c:pt idx="2817">
                  <c:v>916.16534000000001</c:v>
                </c:pt>
                <c:pt idx="2818">
                  <c:v>916.27344000000005</c:v>
                </c:pt>
                <c:pt idx="2819">
                  <c:v>916.39886000000001</c:v>
                </c:pt>
                <c:pt idx="2820">
                  <c:v>916.52972</c:v>
                </c:pt>
                <c:pt idx="2821">
                  <c:v>916.67273</c:v>
                </c:pt>
                <c:pt idx="2822">
                  <c:v>916.81488000000002</c:v>
                </c:pt>
                <c:pt idx="2823">
                  <c:v>916.95800999999994</c:v>
                </c:pt>
                <c:pt idx="2824">
                  <c:v>917.10278000000005</c:v>
                </c:pt>
                <c:pt idx="2825">
                  <c:v>917.24683000000005</c:v>
                </c:pt>
                <c:pt idx="2826">
                  <c:v>917.40392999999995</c:v>
                </c:pt>
                <c:pt idx="2827">
                  <c:v>917.56610000000001</c:v>
                </c:pt>
                <c:pt idx="2828">
                  <c:v>917.74872000000005</c:v>
                </c:pt>
                <c:pt idx="2829">
                  <c:v>917.93848000000003</c:v>
                </c:pt>
                <c:pt idx="2830">
                  <c:v>918.13959</c:v>
                </c:pt>
                <c:pt idx="2831">
                  <c:v>918.34704999999997</c:v>
                </c:pt>
                <c:pt idx="2832">
                  <c:v>918.54565000000002</c:v>
                </c:pt>
                <c:pt idx="2833">
                  <c:v>918.73792000000003</c:v>
                </c:pt>
                <c:pt idx="2834">
                  <c:v>918.90570000000002</c:v>
                </c:pt>
                <c:pt idx="2835">
                  <c:v>919.05706999999995</c:v>
                </c:pt>
                <c:pt idx="2836">
                  <c:v>919.18829000000005</c:v>
                </c:pt>
                <c:pt idx="2837">
                  <c:v>919.29645000000005</c:v>
                </c:pt>
                <c:pt idx="2838">
                  <c:v>919.40143</c:v>
                </c:pt>
                <c:pt idx="2839">
                  <c:v>919.49481000000003</c:v>
                </c:pt>
                <c:pt idx="2840">
                  <c:v>919.58087</c:v>
                </c:pt>
                <c:pt idx="2841">
                  <c:v>919.65912000000003</c:v>
                </c:pt>
                <c:pt idx="2842">
                  <c:v>919.72919000000002</c:v>
                </c:pt>
                <c:pt idx="2843">
                  <c:v>919.77277000000004</c:v>
                </c:pt>
                <c:pt idx="2844">
                  <c:v>919.79181000000005</c:v>
                </c:pt>
                <c:pt idx="2845">
                  <c:v>919.77874999999995</c:v>
                </c:pt>
                <c:pt idx="2846">
                  <c:v>919.73235999999997</c:v>
                </c:pt>
                <c:pt idx="2847">
                  <c:v>919.66125</c:v>
                </c:pt>
                <c:pt idx="2848">
                  <c:v>919.56793000000005</c:v>
                </c:pt>
                <c:pt idx="2849">
                  <c:v>919.47253000000001</c:v>
                </c:pt>
                <c:pt idx="2850">
                  <c:v>919.38378999999998</c:v>
                </c:pt>
                <c:pt idx="2851">
                  <c:v>919.30951000000005</c:v>
                </c:pt>
                <c:pt idx="2852">
                  <c:v>919.24694999999997</c:v>
                </c:pt>
                <c:pt idx="2853">
                  <c:v>919.20501999999999</c:v>
                </c:pt>
                <c:pt idx="2854">
                  <c:v>919.1712</c:v>
                </c:pt>
                <c:pt idx="2855">
                  <c:v>919.13604999999995</c:v>
                </c:pt>
                <c:pt idx="2856">
                  <c:v>919.10564999999997</c:v>
                </c:pt>
                <c:pt idx="2857">
                  <c:v>919.05847000000006</c:v>
                </c:pt>
                <c:pt idx="2858">
                  <c:v>919.01397999999995</c:v>
                </c:pt>
                <c:pt idx="2859">
                  <c:v>918.96520999999996</c:v>
                </c:pt>
                <c:pt idx="2860">
                  <c:v>918.92664000000002</c:v>
                </c:pt>
                <c:pt idx="2861">
                  <c:v>918.90368999999998</c:v>
                </c:pt>
                <c:pt idx="2862">
                  <c:v>918.88915999999995</c:v>
                </c:pt>
                <c:pt idx="2863">
                  <c:v>918.90192000000002</c:v>
                </c:pt>
                <c:pt idx="2864">
                  <c:v>918.91143999999997</c:v>
                </c:pt>
                <c:pt idx="2865">
                  <c:v>918.92456000000004</c:v>
                </c:pt>
                <c:pt idx="2866">
                  <c:v>918.92571999999996</c:v>
                </c:pt>
                <c:pt idx="2867">
                  <c:v>918.90490999999997</c:v>
                </c:pt>
                <c:pt idx="2868">
                  <c:v>918.85204999999996</c:v>
                </c:pt>
                <c:pt idx="2869">
                  <c:v>918.77710000000002</c:v>
                </c:pt>
                <c:pt idx="2870">
                  <c:v>918.68017999999995</c:v>
                </c:pt>
                <c:pt idx="2871">
                  <c:v>918.55524000000003</c:v>
                </c:pt>
                <c:pt idx="2872">
                  <c:v>918.4325</c:v>
                </c:pt>
                <c:pt idx="2873">
                  <c:v>918.29578000000004</c:v>
                </c:pt>
                <c:pt idx="2874">
                  <c:v>918.15759000000003</c:v>
                </c:pt>
                <c:pt idx="2875">
                  <c:v>918.02440999999999</c:v>
                </c:pt>
                <c:pt idx="2876">
                  <c:v>917.89275999999995</c:v>
                </c:pt>
                <c:pt idx="2877">
                  <c:v>917.75847999999996</c:v>
                </c:pt>
                <c:pt idx="2878">
                  <c:v>917.63922000000002</c:v>
                </c:pt>
                <c:pt idx="2879">
                  <c:v>917.52673000000004</c:v>
                </c:pt>
                <c:pt idx="2880">
                  <c:v>917.42834000000005</c:v>
                </c:pt>
                <c:pt idx="2881">
                  <c:v>917.35144000000003</c:v>
                </c:pt>
                <c:pt idx="2882">
                  <c:v>917.29900999999995</c:v>
                </c:pt>
                <c:pt idx="2883">
                  <c:v>917.26671999999996</c:v>
                </c:pt>
                <c:pt idx="2884">
                  <c:v>917.25225999999998</c:v>
                </c:pt>
                <c:pt idx="2885">
                  <c:v>917.24492999999995</c:v>
                </c:pt>
                <c:pt idx="2886">
                  <c:v>917.23779000000002</c:v>
                </c:pt>
                <c:pt idx="2887">
                  <c:v>917.23614999999995</c:v>
                </c:pt>
                <c:pt idx="2888">
                  <c:v>917.21795999999995</c:v>
                </c:pt>
                <c:pt idx="2889">
                  <c:v>917.20641999999998</c:v>
                </c:pt>
                <c:pt idx="2890">
                  <c:v>917.19237999999996</c:v>
                </c:pt>
                <c:pt idx="2891">
                  <c:v>917.18664999999999</c:v>
                </c:pt>
                <c:pt idx="2892">
                  <c:v>917.19610999999998</c:v>
                </c:pt>
                <c:pt idx="2893">
                  <c:v>917.22711000000004</c:v>
                </c:pt>
                <c:pt idx="2894">
                  <c:v>917.27459999999996</c:v>
                </c:pt>
                <c:pt idx="2895">
                  <c:v>917.33911000000001</c:v>
                </c:pt>
                <c:pt idx="2896">
                  <c:v>917.42114000000004</c:v>
                </c:pt>
                <c:pt idx="2897">
                  <c:v>917.49530000000004</c:v>
                </c:pt>
                <c:pt idx="2898">
                  <c:v>917.58051</c:v>
                </c:pt>
                <c:pt idx="2899">
                  <c:v>917.66223000000002</c:v>
                </c:pt>
                <c:pt idx="2900">
                  <c:v>917.74352999999996</c:v>
                </c:pt>
                <c:pt idx="2901">
                  <c:v>917.83545000000004</c:v>
                </c:pt>
                <c:pt idx="2902">
                  <c:v>917.92920000000004</c:v>
                </c:pt>
                <c:pt idx="2903">
                  <c:v>918.03661999999997</c:v>
                </c:pt>
                <c:pt idx="2904">
                  <c:v>918.14770999999996</c:v>
                </c:pt>
                <c:pt idx="2905">
                  <c:v>918.25847999999996</c:v>
                </c:pt>
                <c:pt idx="2906">
                  <c:v>918.36499000000003</c:v>
                </c:pt>
                <c:pt idx="2907">
                  <c:v>918.44928000000004</c:v>
                </c:pt>
                <c:pt idx="2908">
                  <c:v>918.51331000000005</c:v>
                </c:pt>
                <c:pt idx="2909">
                  <c:v>918.55016999999998</c:v>
                </c:pt>
                <c:pt idx="2910">
                  <c:v>918.56322999999998</c:v>
                </c:pt>
                <c:pt idx="2911">
                  <c:v>918.57117000000005</c:v>
                </c:pt>
                <c:pt idx="2912">
                  <c:v>918.57263</c:v>
                </c:pt>
                <c:pt idx="2913">
                  <c:v>918.58936000000006</c:v>
                </c:pt>
                <c:pt idx="2914">
                  <c:v>918.62932999999998</c:v>
                </c:pt>
                <c:pt idx="2915">
                  <c:v>918.69213999999999</c:v>
                </c:pt>
                <c:pt idx="2916">
                  <c:v>918.77570000000003</c:v>
                </c:pt>
                <c:pt idx="2917">
                  <c:v>918.87103000000002</c:v>
                </c:pt>
                <c:pt idx="2918">
                  <c:v>918.96776999999997</c:v>
                </c:pt>
                <c:pt idx="2919">
                  <c:v>919.04510000000005</c:v>
                </c:pt>
                <c:pt idx="2920">
                  <c:v>919.10473999999999</c:v>
                </c:pt>
                <c:pt idx="2921">
                  <c:v>919.14160000000004</c:v>
                </c:pt>
                <c:pt idx="2922">
                  <c:v>919.15264999999999</c:v>
                </c:pt>
                <c:pt idx="2923">
                  <c:v>919.15466000000004</c:v>
                </c:pt>
                <c:pt idx="2924">
                  <c:v>919.15448000000004</c:v>
                </c:pt>
                <c:pt idx="2925">
                  <c:v>919.16498000000001</c:v>
                </c:pt>
                <c:pt idx="2926">
                  <c:v>919.18329000000006</c:v>
                </c:pt>
                <c:pt idx="2927">
                  <c:v>919.22442999999998</c:v>
                </c:pt>
                <c:pt idx="2928">
                  <c:v>919.25958000000003</c:v>
                </c:pt>
                <c:pt idx="2929">
                  <c:v>919.30798000000004</c:v>
                </c:pt>
                <c:pt idx="2930">
                  <c:v>919.33954000000006</c:v>
                </c:pt>
                <c:pt idx="2931">
                  <c:v>919.34760000000006</c:v>
                </c:pt>
                <c:pt idx="2932">
                  <c:v>919.34613000000002</c:v>
                </c:pt>
                <c:pt idx="2933">
                  <c:v>919.32617000000005</c:v>
                </c:pt>
                <c:pt idx="2934">
                  <c:v>919.29803000000004</c:v>
                </c:pt>
                <c:pt idx="2935">
                  <c:v>919.28461000000004</c:v>
                </c:pt>
                <c:pt idx="2936">
                  <c:v>919.27904999999998</c:v>
                </c:pt>
                <c:pt idx="2937">
                  <c:v>919.30205999999998</c:v>
                </c:pt>
                <c:pt idx="2938">
                  <c:v>919.35162000000003</c:v>
                </c:pt>
                <c:pt idx="2939">
                  <c:v>919.41138000000001</c:v>
                </c:pt>
                <c:pt idx="2940">
                  <c:v>919.47686999999996</c:v>
                </c:pt>
                <c:pt idx="2941">
                  <c:v>919.53308000000004</c:v>
                </c:pt>
                <c:pt idx="2942">
                  <c:v>919.56573000000003</c:v>
                </c:pt>
                <c:pt idx="2943">
                  <c:v>919.57159000000001</c:v>
                </c:pt>
                <c:pt idx="2944">
                  <c:v>919.54278999999997</c:v>
                </c:pt>
                <c:pt idx="2945">
                  <c:v>919.49365</c:v>
                </c:pt>
                <c:pt idx="2946">
                  <c:v>919.43206999999995</c:v>
                </c:pt>
                <c:pt idx="2947">
                  <c:v>919.37572999999998</c:v>
                </c:pt>
                <c:pt idx="2948">
                  <c:v>919.33074999999997</c:v>
                </c:pt>
                <c:pt idx="2949">
                  <c:v>919.30926999999997</c:v>
                </c:pt>
                <c:pt idx="2950">
                  <c:v>919.30829000000006</c:v>
                </c:pt>
                <c:pt idx="2951">
                  <c:v>919.32219999999995</c:v>
                </c:pt>
                <c:pt idx="2952">
                  <c:v>919.34362999999996</c:v>
                </c:pt>
                <c:pt idx="2953">
                  <c:v>919.35846000000004</c:v>
                </c:pt>
                <c:pt idx="2954">
                  <c:v>919.36395000000005</c:v>
                </c:pt>
                <c:pt idx="2955">
                  <c:v>919.35126000000002</c:v>
                </c:pt>
                <c:pt idx="2956">
                  <c:v>919.33582000000001</c:v>
                </c:pt>
                <c:pt idx="2957">
                  <c:v>919.31475999999998</c:v>
                </c:pt>
                <c:pt idx="2958">
                  <c:v>919.30182000000002</c:v>
                </c:pt>
                <c:pt idx="2959">
                  <c:v>919.31444999999997</c:v>
                </c:pt>
                <c:pt idx="2960">
                  <c:v>919.35059000000001</c:v>
                </c:pt>
                <c:pt idx="2961">
                  <c:v>919.42151000000001</c:v>
                </c:pt>
                <c:pt idx="2962">
                  <c:v>919.51025000000004</c:v>
                </c:pt>
                <c:pt idx="2963">
                  <c:v>919.62097000000006</c:v>
                </c:pt>
                <c:pt idx="2964">
                  <c:v>919.73797999999999</c:v>
                </c:pt>
                <c:pt idx="2965">
                  <c:v>919.85022000000004</c:v>
                </c:pt>
                <c:pt idx="2966">
                  <c:v>919.95727999999997</c:v>
                </c:pt>
                <c:pt idx="2967">
                  <c:v>920.05609000000004</c:v>
                </c:pt>
                <c:pt idx="2968">
                  <c:v>920.15233999999998</c:v>
                </c:pt>
                <c:pt idx="2969">
                  <c:v>920.24976000000004</c:v>
                </c:pt>
                <c:pt idx="2970">
                  <c:v>920.35455000000002</c:v>
                </c:pt>
                <c:pt idx="2971">
                  <c:v>920.46722</c:v>
                </c:pt>
                <c:pt idx="2972">
                  <c:v>920.59229000000005</c:v>
                </c:pt>
                <c:pt idx="2973">
                  <c:v>920.71551999999997</c:v>
                </c:pt>
                <c:pt idx="2974">
                  <c:v>920.82885999999996</c:v>
                </c:pt>
                <c:pt idx="2975">
                  <c:v>920.92200000000003</c:v>
                </c:pt>
                <c:pt idx="2976">
                  <c:v>920.97589000000005</c:v>
                </c:pt>
                <c:pt idx="2977">
                  <c:v>920.99248999999998</c:v>
                </c:pt>
                <c:pt idx="2978">
                  <c:v>920.96966999999995</c:v>
                </c:pt>
                <c:pt idx="2979">
                  <c:v>920.90404999999998</c:v>
                </c:pt>
                <c:pt idx="2980">
                  <c:v>920.81817999999998</c:v>
                </c:pt>
                <c:pt idx="2981">
                  <c:v>920.70959000000005</c:v>
                </c:pt>
                <c:pt idx="2982">
                  <c:v>920.60657000000003</c:v>
                </c:pt>
                <c:pt idx="2983">
                  <c:v>920.50482</c:v>
                </c:pt>
                <c:pt idx="2984">
                  <c:v>920.41851999999994</c:v>
                </c:pt>
                <c:pt idx="2985">
                  <c:v>920.33893</c:v>
                </c:pt>
                <c:pt idx="2986">
                  <c:v>920.26842999999997</c:v>
                </c:pt>
                <c:pt idx="2987">
                  <c:v>920.19610999999998</c:v>
                </c:pt>
                <c:pt idx="2988">
                  <c:v>920.11266999999998</c:v>
                </c:pt>
                <c:pt idx="2989">
                  <c:v>920.01862000000006</c:v>
                </c:pt>
                <c:pt idx="2990">
                  <c:v>919.91265999999996</c:v>
                </c:pt>
                <c:pt idx="2991">
                  <c:v>919.79711999999995</c:v>
                </c:pt>
                <c:pt idx="2992">
                  <c:v>919.67371000000003</c:v>
                </c:pt>
                <c:pt idx="2993">
                  <c:v>919.55877999999996</c:v>
                </c:pt>
                <c:pt idx="2994">
                  <c:v>919.45514000000003</c:v>
                </c:pt>
                <c:pt idx="2995">
                  <c:v>919.36870999999996</c:v>
                </c:pt>
                <c:pt idx="2996">
                  <c:v>919.30408</c:v>
                </c:pt>
                <c:pt idx="2997">
                  <c:v>919.26085999999998</c:v>
                </c:pt>
                <c:pt idx="2998">
                  <c:v>919.23137999999994</c:v>
                </c:pt>
                <c:pt idx="2999">
                  <c:v>919.21825999999999</c:v>
                </c:pt>
                <c:pt idx="3000">
                  <c:v>919.20885999999996</c:v>
                </c:pt>
                <c:pt idx="3001">
                  <c:v>919.20672999999999</c:v>
                </c:pt>
                <c:pt idx="3002">
                  <c:v>919.20849999999996</c:v>
                </c:pt>
                <c:pt idx="3003">
                  <c:v>919.22046</c:v>
                </c:pt>
                <c:pt idx="3004">
                  <c:v>919.23193000000003</c:v>
                </c:pt>
                <c:pt idx="3005">
                  <c:v>919.26056000000005</c:v>
                </c:pt>
                <c:pt idx="3006">
                  <c:v>919.29156</c:v>
                </c:pt>
                <c:pt idx="3007">
                  <c:v>919.33429000000001</c:v>
                </c:pt>
                <c:pt idx="3008">
                  <c:v>919.37665000000004</c:v>
                </c:pt>
                <c:pt idx="3009">
                  <c:v>919.41070999999999</c:v>
                </c:pt>
                <c:pt idx="3010">
                  <c:v>919.43762000000004</c:v>
                </c:pt>
                <c:pt idx="3011">
                  <c:v>919.44475999999997</c:v>
                </c:pt>
                <c:pt idx="3012">
                  <c:v>919.43921</c:v>
                </c:pt>
                <c:pt idx="3013">
                  <c:v>919.41234999999995</c:v>
                </c:pt>
                <c:pt idx="3014">
                  <c:v>919.38196000000005</c:v>
                </c:pt>
                <c:pt idx="3015">
                  <c:v>919.35004000000004</c:v>
                </c:pt>
                <c:pt idx="3016">
                  <c:v>919.32068000000004</c:v>
                </c:pt>
                <c:pt idx="3017">
                  <c:v>919.30969000000005</c:v>
                </c:pt>
                <c:pt idx="3018">
                  <c:v>919.30682000000002</c:v>
                </c:pt>
                <c:pt idx="3019">
                  <c:v>919.3175</c:v>
                </c:pt>
                <c:pt idx="3020">
                  <c:v>919.34607000000005</c:v>
                </c:pt>
                <c:pt idx="3021">
                  <c:v>919.37079000000006</c:v>
                </c:pt>
                <c:pt idx="3022">
                  <c:v>919.40746999999999</c:v>
                </c:pt>
                <c:pt idx="3023">
                  <c:v>919.44550000000004</c:v>
                </c:pt>
                <c:pt idx="3024">
                  <c:v>919.48224000000005</c:v>
                </c:pt>
                <c:pt idx="3025">
                  <c:v>919.53809000000001</c:v>
                </c:pt>
                <c:pt idx="3026">
                  <c:v>919.59997999999996</c:v>
                </c:pt>
                <c:pt idx="3027">
                  <c:v>919.68566999999996</c:v>
                </c:pt>
                <c:pt idx="3028">
                  <c:v>919.78887999999995</c:v>
                </c:pt>
                <c:pt idx="3029">
                  <c:v>919.90857000000005</c:v>
                </c:pt>
                <c:pt idx="3030">
                  <c:v>920.04944</c:v>
                </c:pt>
                <c:pt idx="3031">
                  <c:v>920.18182000000002</c:v>
                </c:pt>
                <c:pt idx="3032">
                  <c:v>920.32848999999999</c:v>
                </c:pt>
                <c:pt idx="3033">
                  <c:v>920.45556999999997</c:v>
                </c:pt>
                <c:pt idx="3034">
                  <c:v>920.57745</c:v>
                </c:pt>
                <c:pt idx="3035">
                  <c:v>920.69048999999995</c:v>
                </c:pt>
                <c:pt idx="3036">
                  <c:v>920.79259999999999</c:v>
                </c:pt>
                <c:pt idx="3037">
                  <c:v>920.89313000000004</c:v>
                </c:pt>
                <c:pt idx="3038">
                  <c:v>920.99561000000006</c:v>
                </c:pt>
                <c:pt idx="3039">
                  <c:v>921.09820999999999</c:v>
                </c:pt>
                <c:pt idx="3040">
                  <c:v>921.19824000000006</c:v>
                </c:pt>
                <c:pt idx="3041">
                  <c:v>921.29967999999997</c:v>
                </c:pt>
                <c:pt idx="3042">
                  <c:v>921.38940000000002</c:v>
                </c:pt>
                <c:pt idx="3043">
                  <c:v>921.46416999999997</c:v>
                </c:pt>
                <c:pt idx="3044">
                  <c:v>921.52855999999997</c:v>
                </c:pt>
                <c:pt idx="3045">
                  <c:v>921.56262000000004</c:v>
                </c:pt>
                <c:pt idx="3046">
                  <c:v>921.58623999999998</c:v>
                </c:pt>
                <c:pt idx="3047">
                  <c:v>921.59149000000002</c:v>
                </c:pt>
                <c:pt idx="3048">
                  <c:v>921.57928000000004</c:v>
                </c:pt>
                <c:pt idx="3049">
                  <c:v>921.54912999999999</c:v>
                </c:pt>
                <c:pt idx="3050">
                  <c:v>921.51427999999999</c:v>
                </c:pt>
                <c:pt idx="3051">
                  <c:v>921.45844</c:v>
                </c:pt>
                <c:pt idx="3052">
                  <c:v>921.39868000000001</c:v>
                </c:pt>
                <c:pt idx="3053">
                  <c:v>921.32183999999995</c:v>
                </c:pt>
                <c:pt idx="3054">
                  <c:v>921.23999000000003</c:v>
                </c:pt>
                <c:pt idx="3055">
                  <c:v>921.16967999999997</c:v>
                </c:pt>
                <c:pt idx="3056">
                  <c:v>921.09729000000004</c:v>
                </c:pt>
                <c:pt idx="3057">
                  <c:v>921.05340999999999</c:v>
                </c:pt>
                <c:pt idx="3058">
                  <c:v>921.02874999999995</c:v>
                </c:pt>
                <c:pt idx="3059">
                  <c:v>921.02570000000003</c:v>
                </c:pt>
                <c:pt idx="3060">
                  <c:v>921.04938000000004</c:v>
                </c:pt>
                <c:pt idx="3061">
                  <c:v>921.08330999999998</c:v>
                </c:pt>
                <c:pt idx="3062">
                  <c:v>921.12341000000004</c:v>
                </c:pt>
                <c:pt idx="3063">
                  <c:v>921.15374999999995</c:v>
                </c:pt>
                <c:pt idx="3064">
                  <c:v>921.17871000000002</c:v>
                </c:pt>
                <c:pt idx="3065">
                  <c:v>921.17816000000005</c:v>
                </c:pt>
                <c:pt idx="3066">
                  <c:v>921.16718000000003</c:v>
                </c:pt>
                <c:pt idx="3067">
                  <c:v>921.13788</c:v>
                </c:pt>
                <c:pt idx="3068">
                  <c:v>921.10271999999998</c:v>
                </c:pt>
                <c:pt idx="3069">
                  <c:v>921.06415000000004</c:v>
                </c:pt>
                <c:pt idx="3070">
                  <c:v>921.02979000000005</c:v>
                </c:pt>
                <c:pt idx="3071">
                  <c:v>920.99530000000004</c:v>
                </c:pt>
                <c:pt idx="3072">
                  <c:v>920.96825999999999</c:v>
                </c:pt>
                <c:pt idx="3073">
                  <c:v>920.94464000000005</c:v>
                </c:pt>
                <c:pt idx="3074">
                  <c:v>920.91943000000003</c:v>
                </c:pt>
                <c:pt idx="3075">
                  <c:v>920.90057000000002</c:v>
                </c:pt>
                <c:pt idx="3076">
                  <c:v>920.87792999999999</c:v>
                </c:pt>
                <c:pt idx="3077">
                  <c:v>920.86474999999996</c:v>
                </c:pt>
                <c:pt idx="3078">
                  <c:v>920.85149999999999</c:v>
                </c:pt>
                <c:pt idx="3079">
                  <c:v>920.84918000000005</c:v>
                </c:pt>
                <c:pt idx="3080">
                  <c:v>920.84813999999994</c:v>
                </c:pt>
                <c:pt idx="3081">
                  <c:v>920.85852</c:v>
                </c:pt>
                <c:pt idx="3082">
                  <c:v>920.86217999999997</c:v>
                </c:pt>
                <c:pt idx="3083">
                  <c:v>920.87298999999996</c:v>
                </c:pt>
                <c:pt idx="3084">
                  <c:v>920.87945999999999</c:v>
                </c:pt>
                <c:pt idx="3085">
                  <c:v>920.88500999999997</c:v>
                </c:pt>
                <c:pt idx="3086">
                  <c:v>920.88989000000004</c:v>
                </c:pt>
                <c:pt idx="3087">
                  <c:v>920.89873999999998</c:v>
                </c:pt>
                <c:pt idx="3088">
                  <c:v>920.90948000000003</c:v>
                </c:pt>
                <c:pt idx="3089">
                  <c:v>920.92565999999999</c:v>
                </c:pt>
                <c:pt idx="3090">
                  <c:v>920.95087000000001</c:v>
                </c:pt>
                <c:pt idx="3091">
                  <c:v>920.97802999999999</c:v>
                </c:pt>
                <c:pt idx="3092">
                  <c:v>920.99701000000005</c:v>
                </c:pt>
                <c:pt idx="3093">
                  <c:v>921.02324999999996</c:v>
                </c:pt>
                <c:pt idx="3094">
                  <c:v>921.03583000000003</c:v>
                </c:pt>
                <c:pt idx="3095">
                  <c:v>921.03796</c:v>
                </c:pt>
                <c:pt idx="3096">
                  <c:v>921.04693999999995</c:v>
                </c:pt>
                <c:pt idx="3097">
                  <c:v>921.04387999999994</c:v>
                </c:pt>
                <c:pt idx="3098">
                  <c:v>921.04181000000005</c:v>
                </c:pt>
                <c:pt idx="3099">
                  <c:v>921.04314999999997</c:v>
                </c:pt>
                <c:pt idx="3100">
                  <c:v>921.04993000000002</c:v>
                </c:pt>
                <c:pt idx="3101">
                  <c:v>921.04558999999995</c:v>
                </c:pt>
                <c:pt idx="3102">
                  <c:v>921.04681000000005</c:v>
                </c:pt>
                <c:pt idx="3103">
                  <c:v>921.03510000000006</c:v>
                </c:pt>
                <c:pt idx="3104">
                  <c:v>921.01409999999998</c:v>
                </c:pt>
                <c:pt idx="3105">
                  <c:v>920.98595999999998</c:v>
                </c:pt>
                <c:pt idx="3106">
                  <c:v>920.95081000000005</c:v>
                </c:pt>
                <c:pt idx="3107">
                  <c:v>920.91449</c:v>
                </c:pt>
                <c:pt idx="3108">
                  <c:v>920.87982</c:v>
                </c:pt>
                <c:pt idx="3109">
                  <c:v>920.84766000000002</c:v>
                </c:pt>
                <c:pt idx="3110">
                  <c:v>920.82123000000001</c:v>
                </c:pt>
                <c:pt idx="3111">
                  <c:v>920.78510000000006</c:v>
                </c:pt>
                <c:pt idx="3112">
                  <c:v>920.74512000000004</c:v>
                </c:pt>
                <c:pt idx="3113">
                  <c:v>920.68744000000004</c:v>
                </c:pt>
                <c:pt idx="3114">
                  <c:v>920.59984999999995</c:v>
                </c:pt>
                <c:pt idx="3115">
                  <c:v>920.49248999999998</c:v>
                </c:pt>
                <c:pt idx="3116">
                  <c:v>920.35515999999996</c:v>
                </c:pt>
                <c:pt idx="3117">
                  <c:v>920.20618000000002</c:v>
                </c:pt>
                <c:pt idx="3118">
                  <c:v>920.04058999999995</c:v>
                </c:pt>
                <c:pt idx="3119">
                  <c:v>919.87920999999994</c:v>
                </c:pt>
                <c:pt idx="3120">
                  <c:v>919.72424000000001</c:v>
                </c:pt>
                <c:pt idx="3121">
                  <c:v>919.57818999999995</c:v>
                </c:pt>
                <c:pt idx="3122">
                  <c:v>919.44635000000005</c:v>
                </c:pt>
                <c:pt idx="3123">
                  <c:v>919.32550000000003</c:v>
                </c:pt>
                <c:pt idx="3124">
                  <c:v>919.21587999999997</c:v>
                </c:pt>
                <c:pt idx="3125">
                  <c:v>919.10364000000004</c:v>
                </c:pt>
                <c:pt idx="3126">
                  <c:v>919.00354000000004</c:v>
                </c:pt>
                <c:pt idx="3127">
                  <c:v>918.91803000000004</c:v>
                </c:pt>
                <c:pt idx="3128">
                  <c:v>918.83789000000002</c:v>
                </c:pt>
                <c:pt idx="3129">
                  <c:v>918.78905999999995</c:v>
                </c:pt>
                <c:pt idx="3130">
                  <c:v>918.75995</c:v>
                </c:pt>
                <c:pt idx="3131">
                  <c:v>918.76715000000002</c:v>
                </c:pt>
                <c:pt idx="3132">
                  <c:v>918.79938000000004</c:v>
                </c:pt>
                <c:pt idx="3133">
                  <c:v>918.84802000000002</c:v>
                </c:pt>
                <c:pt idx="3134">
                  <c:v>918.91119000000003</c:v>
                </c:pt>
                <c:pt idx="3135">
                  <c:v>918.97260000000006</c:v>
                </c:pt>
                <c:pt idx="3136">
                  <c:v>919.02782999999999</c:v>
                </c:pt>
                <c:pt idx="3137">
                  <c:v>919.06628000000001</c:v>
                </c:pt>
                <c:pt idx="3138">
                  <c:v>919.09027000000003</c:v>
                </c:pt>
                <c:pt idx="3139">
                  <c:v>919.10460999999998</c:v>
                </c:pt>
                <c:pt idx="3140">
                  <c:v>919.11212</c:v>
                </c:pt>
                <c:pt idx="3141">
                  <c:v>919.12054000000001</c:v>
                </c:pt>
                <c:pt idx="3142">
                  <c:v>919.13329999999996</c:v>
                </c:pt>
                <c:pt idx="3143">
                  <c:v>919.15686000000005</c:v>
                </c:pt>
                <c:pt idx="3144">
                  <c:v>919.19512999999995</c:v>
                </c:pt>
                <c:pt idx="3145">
                  <c:v>919.23761000000002</c:v>
                </c:pt>
                <c:pt idx="3146">
                  <c:v>919.28827000000001</c:v>
                </c:pt>
                <c:pt idx="3147">
                  <c:v>919.34418000000005</c:v>
                </c:pt>
                <c:pt idx="3148">
                  <c:v>919.40930000000003</c:v>
                </c:pt>
                <c:pt idx="3149">
                  <c:v>919.48468000000003</c:v>
                </c:pt>
                <c:pt idx="3150">
                  <c:v>919.57146999999998</c:v>
                </c:pt>
                <c:pt idx="3151">
                  <c:v>919.67786000000001</c:v>
                </c:pt>
                <c:pt idx="3152">
                  <c:v>919.80487000000005</c:v>
                </c:pt>
                <c:pt idx="3153">
                  <c:v>919.95403999999996</c:v>
                </c:pt>
                <c:pt idx="3154">
                  <c:v>920.12761999999998</c:v>
                </c:pt>
                <c:pt idx="3155">
                  <c:v>920.31768999999997</c:v>
                </c:pt>
                <c:pt idx="3156">
                  <c:v>920.51648</c:v>
                </c:pt>
                <c:pt idx="3157">
                  <c:v>920.72771999999998</c:v>
                </c:pt>
                <c:pt idx="3158">
                  <c:v>920.93475000000001</c:v>
                </c:pt>
                <c:pt idx="3159">
                  <c:v>921.15161000000001</c:v>
                </c:pt>
                <c:pt idx="3160">
                  <c:v>921.36292000000003</c:v>
                </c:pt>
                <c:pt idx="3161">
                  <c:v>921.57343000000003</c:v>
                </c:pt>
                <c:pt idx="3162">
                  <c:v>921.78839000000005</c:v>
                </c:pt>
                <c:pt idx="3163">
                  <c:v>922.00018</c:v>
                </c:pt>
                <c:pt idx="3164">
                  <c:v>922.21118000000001</c:v>
                </c:pt>
                <c:pt idx="3165">
                  <c:v>922.40625</c:v>
                </c:pt>
                <c:pt idx="3166">
                  <c:v>922.58776999999998</c:v>
                </c:pt>
                <c:pt idx="3167">
                  <c:v>922.73937999999998</c:v>
                </c:pt>
                <c:pt idx="3168">
                  <c:v>922.86639000000002</c:v>
                </c:pt>
                <c:pt idx="3169">
                  <c:v>922.95306000000005</c:v>
                </c:pt>
                <c:pt idx="3170">
                  <c:v>923.00811999999996</c:v>
                </c:pt>
                <c:pt idx="3171">
                  <c:v>923.03778</c:v>
                </c:pt>
                <c:pt idx="3172">
                  <c:v>923.04187000000002</c:v>
                </c:pt>
                <c:pt idx="3173">
                  <c:v>923.04254000000003</c:v>
                </c:pt>
                <c:pt idx="3174">
                  <c:v>923.03899999999999</c:v>
                </c:pt>
                <c:pt idx="3175">
                  <c:v>923.03790000000004</c:v>
                </c:pt>
                <c:pt idx="3176">
                  <c:v>923.04669000000001</c:v>
                </c:pt>
                <c:pt idx="3177">
                  <c:v>923.05780000000004</c:v>
                </c:pt>
                <c:pt idx="3178">
                  <c:v>923.07117000000005</c:v>
                </c:pt>
                <c:pt idx="3179">
                  <c:v>923.0752</c:v>
                </c:pt>
                <c:pt idx="3180">
                  <c:v>923.0675</c:v>
                </c:pt>
                <c:pt idx="3181">
                  <c:v>923.04578000000004</c:v>
                </c:pt>
                <c:pt idx="3182">
                  <c:v>923.00854000000004</c:v>
                </c:pt>
                <c:pt idx="3183">
                  <c:v>922.95172000000002</c:v>
                </c:pt>
                <c:pt idx="3184">
                  <c:v>922.88482999999997</c:v>
                </c:pt>
                <c:pt idx="3185">
                  <c:v>922.80669999999998</c:v>
                </c:pt>
                <c:pt idx="3186">
                  <c:v>922.71973000000003</c:v>
                </c:pt>
                <c:pt idx="3187">
                  <c:v>922.62714000000005</c:v>
                </c:pt>
                <c:pt idx="3188">
                  <c:v>922.52899000000002</c:v>
                </c:pt>
                <c:pt idx="3189">
                  <c:v>922.42156999999997</c:v>
                </c:pt>
                <c:pt idx="3190">
                  <c:v>922.30402000000004</c:v>
                </c:pt>
                <c:pt idx="3191">
                  <c:v>922.18176000000005</c:v>
                </c:pt>
                <c:pt idx="3192">
                  <c:v>922.04803000000004</c:v>
                </c:pt>
                <c:pt idx="3193">
                  <c:v>921.91632000000004</c:v>
                </c:pt>
                <c:pt idx="3194">
                  <c:v>921.77966000000004</c:v>
                </c:pt>
                <c:pt idx="3195">
                  <c:v>921.65399000000002</c:v>
                </c:pt>
                <c:pt idx="3196">
                  <c:v>921.52344000000005</c:v>
                </c:pt>
                <c:pt idx="3197">
                  <c:v>921.40374999999995</c:v>
                </c:pt>
                <c:pt idx="3198">
                  <c:v>921.27410999999995</c:v>
                </c:pt>
                <c:pt idx="3199">
                  <c:v>921.13458000000003</c:v>
                </c:pt>
                <c:pt idx="3200">
                  <c:v>920.98022000000003</c:v>
                </c:pt>
                <c:pt idx="3201">
                  <c:v>920.79218000000003</c:v>
                </c:pt>
                <c:pt idx="3202">
                  <c:v>920.57739000000004</c:v>
                </c:pt>
                <c:pt idx="3203">
                  <c:v>920.32776000000001</c:v>
                </c:pt>
                <c:pt idx="3204">
                  <c:v>920.04967999999997</c:v>
                </c:pt>
                <c:pt idx="3205">
                  <c:v>919.75061000000005</c:v>
                </c:pt>
                <c:pt idx="3206">
                  <c:v>919.42957000000001</c:v>
                </c:pt>
                <c:pt idx="3207">
                  <c:v>919.10393999999997</c:v>
                </c:pt>
                <c:pt idx="3208">
                  <c:v>918.76813000000004</c:v>
                </c:pt>
                <c:pt idx="3209">
                  <c:v>918.43065999999999</c:v>
                </c:pt>
                <c:pt idx="3210">
                  <c:v>918.08336999999995</c:v>
                </c:pt>
                <c:pt idx="3211">
                  <c:v>917.73639000000003</c:v>
                </c:pt>
                <c:pt idx="3212">
                  <c:v>917.37163999999996</c:v>
                </c:pt>
                <c:pt idx="3213">
                  <c:v>917.00287000000003</c:v>
                </c:pt>
                <c:pt idx="3214">
                  <c:v>916.62658999999996</c:v>
                </c:pt>
                <c:pt idx="3215">
                  <c:v>916.23828000000003</c:v>
                </c:pt>
                <c:pt idx="3216">
                  <c:v>915.86072000000001</c:v>
                </c:pt>
                <c:pt idx="3217">
                  <c:v>915.48328000000004</c:v>
                </c:pt>
                <c:pt idx="3218">
                  <c:v>915.12030000000004</c:v>
                </c:pt>
                <c:pt idx="3219">
                  <c:v>914.77440999999999</c:v>
                </c:pt>
                <c:pt idx="3220">
                  <c:v>914.44304999999997</c:v>
                </c:pt>
                <c:pt idx="3221">
                  <c:v>914.13336000000004</c:v>
                </c:pt>
                <c:pt idx="3222">
                  <c:v>913.83423000000005</c:v>
                </c:pt>
                <c:pt idx="3223">
                  <c:v>913.54736000000003</c:v>
                </c:pt>
                <c:pt idx="3224">
                  <c:v>913.26568999999995</c:v>
                </c:pt>
                <c:pt idx="3225">
                  <c:v>912.98761000000002</c:v>
                </c:pt>
                <c:pt idx="3226">
                  <c:v>912.70612000000006</c:v>
                </c:pt>
                <c:pt idx="3227">
                  <c:v>912.42565999999999</c:v>
                </c:pt>
                <c:pt idx="3228">
                  <c:v>912.13324</c:v>
                </c:pt>
                <c:pt idx="3229">
                  <c:v>911.84131000000002</c:v>
                </c:pt>
                <c:pt idx="3230">
                  <c:v>911.54474000000005</c:v>
                </c:pt>
                <c:pt idx="3231">
                  <c:v>911.24212999999997</c:v>
                </c:pt>
                <c:pt idx="3232">
                  <c:v>910.93939</c:v>
                </c:pt>
                <c:pt idx="3233">
                  <c:v>910.62963999999999</c:v>
                </c:pt>
                <c:pt idx="3234">
                  <c:v>910.32056</c:v>
                </c:pt>
                <c:pt idx="3235">
                  <c:v>910.00513000000001</c:v>
                </c:pt>
                <c:pt idx="3236">
                  <c:v>909.68358999999998</c:v>
                </c:pt>
                <c:pt idx="3237">
                  <c:v>909.35126000000002</c:v>
                </c:pt>
                <c:pt idx="3238">
                  <c:v>909.01013</c:v>
                </c:pt>
                <c:pt idx="3239">
                  <c:v>908.65656000000001</c:v>
                </c:pt>
                <c:pt idx="3240">
                  <c:v>908.29381999999998</c:v>
                </c:pt>
                <c:pt idx="3241">
                  <c:v>907.92737</c:v>
                </c:pt>
                <c:pt idx="3242">
                  <c:v>907.55786000000001</c:v>
                </c:pt>
                <c:pt idx="3243">
                  <c:v>907.19482000000005</c:v>
                </c:pt>
                <c:pt idx="3244">
                  <c:v>906.84631000000002</c:v>
                </c:pt>
                <c:pt idx="3245">
                  <c:v>906.51427999999999</c:v>
                </c:pt>
                <c:pt idx="3246">
                  <c:v>906.19970999999998</c:v>
                </c:pt>
                <c:pt idx="3247">
                  <c:v>905.91052000000002</c:v>
                </c:pt>
                <c:pt idx="3248">
                  <c:v>905.63427999999999</c:v>
                </c:pt>
                <c:pt idx="3249">
                  <c:v>905.36608999999999</c:v>
                </c:pt>
                <c:pt idx="3250">
                  <c:v>905.11237000000006</c:v>
                </c:pt>
                <c:pt idx="3251">
                  <c:v>904.86377000000005</c:v>
                </c:pt>
                <c:pt idx="3252">
                  <c:v>904.61945000000003</c:v>
                </c:pt>
                <c:pt idx="3253">
                  <c:v>904.39697000000001</c:v>
                </c:pt>
                <c:pt idx="3254">
                  <c:v>904.17742999999996</c:v>
                </c:pt>
                <c:pt idx="3255">
                  <c:v>903.98505</c:v>
                </c:pt>
                <c:pt idx="3256">
                  <c:v>903.81664999999998</c:v>
                </c:pt>
                <c:pt idx="3257">
                  <c:v>903.66168000000005</c:v>
                </c:pt>
                <c:pt idx="3258">
                  <c:v>903.53143</c:v>
                </c:pt>
                <c:pt idx="3259">
                  <c:v>903.40295000000003</c:v>
                </c:pt>
                <c:pt idx="3260">
                  <c:v>903.27570000000003</c:v>
                </c:pt>
                <c:pt idx="3261">
                  <c:v>903.13122999999996</c:v>
                </c:pt>
                <c:pt idx="3262">
                  <c:v>902.97571000000005</c:v>
                </c:pt>
                <c:pt idx="3263">
                  <c:v>902.79858000000002</c:v>
                </c:pt>
                <c:pt idx="3264">
                  <c:v>902.61017000000004</c:v>
                </c:pt>
                <c:pt idx="3265">
                  <c:v>902.41187000000002</c:v>
                </c:pt>
                <c:pt idx="3266">
                  <c:v>902.21069</c:v>
                </c:pt>
                <c:pt idx="3267">
                  <c:v>902.01342999999997</c:v>
                </c:pt>
                <c:pt idx="3268">
                  <c:v>901.82061999999996</c:v>
                </c:pt>
                <c:pt idx="3269">
                  <c:v>901.62401999999997</c:v>
                </c:pt>
                <c:pt idx="3270">
                  <c:v>901.41895</c:v>
                </c:pt>
                <c:pt idx="3271">
                  <c:v>901.19824000000006</c:v>
                </c:pt>
                <c:pt idx="3272">
                  <c:v>900.95563000000004</c:v>
                </c:pt>
                <c:pt idx="3273">
                  <c:v>900.68353000000002</c:v>
                </c:pt>
                <c:pt idx="3274">
                  <c:v>900.39251999999999</c:v>
                </c:pt>
                <c:pt idx="3275">
                  <c:v>900.09076000000005</c:v>
                </c:pt>
                <c:pt idx="3276">
                  <c:v>899.78204000000005</c:v>
                </c:pt>
                <c:pt idx="3277">
                  <c:v>899.49126999999999</c:v>
                </c:pt>
                <c:pt idx="3278">
                  <c:v>899.21605999999997</c:v>
                </c:pt>
                <c:pt idx="3279">
                  <c:v>898.96496999999999</c:v>
                </c:pt>
                <c:pt idx="3280">
                  <c:v>898.73321999999996</c:v>
                </c:pt>
                <c:pt idx="3281">
                  <c:v>898.50261999999998</c:v>
                </c:pt>
                <c:pt idx="3282">
                  <c:v>898.26958999999999</c:v>
                </c:pt>
                <c:pt idx="3283">
                  <c:v>898.01697000000001</c:v>
                </c:pt>
                <c:pt idx="3284">
                  <c:v>897.73113999999998</c:v>
                </c:pt>
                <c:pt idx="3285">
                  <c:v>897.42938000000004</c:v>
                </c:pt>
                <c:pt idx="3286">
                  <c:v>897.10364000000004</c:v>
                </c:pt>
                <c:pt idx="3287">
                  <c:v>896.77026000000001</c:v>
                </c:pt>
                <c:pt idx="3288">
                  <c:v>896.45190000000002</c:v>
                </c:pt>
                <c:pt idx="3289">
                  <c:v>896.15674000000001</c:v>
                </c:pt>
                <c:pt idx="3290">
                  <c:v>895.89246000000003</c:v>
                </c:pt>
                <c:pt idx="3291">
                  <c:v>895.65674000000001</c:v>
                </c:pt>
                <c:pt idx="3292">
                  <c:v>895.44610999999998</c:v>
                </c:pt>
                <c:pt idx="3293">
                  <c:v>895.24145999999996</c:v>
                </c:pt>
                <c:pt idx="3294">
                  <c:v>895.02948000000004</c:v>
                </c:pt>
                <c:pt idx="3295">
                  <c:v>894.79369999999994</c:v>
                </c:pt>
                <c:pt idx="3296">
                  <c:v>894.51648</c:v>
                </c:pt>
                <c:pt idx="3297">
                  <c:v>894.20496000000003</c:v>
                </c:pt>
                <c:pt idx="3298">
                  <c:v>893.84564</c:v>
                </c:pt>
                <c:pt idx="3299">
                  <c:v>893.44439999999997</c:v>
                </c:pt>
                <c:pt idx="3300">
                  <c:v>893.00836000000004</c:v>
                </c:pt>
                <c:pt idx="3301">
                  <c:v>892.53197999999998</c:v>
                </c:pt>
                <c:pt idx="3302">
                  <c:v>892.02257999999995</c:v>
                </c:pt>
                <c:pt idx="3303">
                  <c:v>891.46312999999998</c:v>
                </c:pt>
                <c:pt idx="3304">
                  <c:v>890.86102000000005</c:v>
                </c:pt>
                <c:pt idx="3305">
                  <c:v>890.20209</c:v>
                </c:pt>
                <c:pt idx="3306">
                  <c:v>889.50072999999998</c:v>
                </c:pt>
                <c:pt idx="3307">
                  <c:v>888.75402999999994</c:v>
                </c:pt>
                <c:pt idx="3308">
                  <c:v>887.98517000000004</c:v>
                </c:pt>
                <c:pt idx="3309">
                  <c:v>887.20452999999998</c:v>
                </c:pt>
                <c:pt idx="3310">
                  <c:v>886.43926999999996</c:v>
                </c:pt>
                <c:pt idx="3311">
                  <c:v>885.70789000000002</c:v>
                </c:pt>
                <c:pt idx="3312">
                  <c:v>885.01196000000004</c:v>
                </c:pt>
                <c:pt idx="3313">
                  <c:v>884.37383999999997</c:v>
                </c:pt>
                <c:pt idx="3314">
                  <c:v>883.77392999999995</c:v>
                </c:pt>
                <c:pt idx="3315">
                  <c:v>883.21631000000002</c:v>
                </c:pt>
                <c:pt idx="3316">
                  <c:v>882.69275000000005</c:v>
                </c:pt>
                <c:pt idx="3317">
                  <c:v>882.19159000000002</c:v>
                </c:pt>
                <c:pt idx="3318">
                  <c:v>881.72009000000003</c:v>
                </c:pt>
                <c:pt idx="3319">
                  <c:v>881.27295000000004</c:v>
                </c:pt>
                <c:pt idx="3320">
                  <c:v>880.85797000000002</c:v>
                </c:pt>
                <c:pt idx="3321">
                  <c:v>880.47979999999995</c:v>
                </c:pt>
                <c:pt idx="3322">
                  <c:v>880.14422999999999</c:v>
                </c:pt>
                <c:pt idx="3323">
                  <c:v>879.84094000000005</c:v>
                </c:pt>
                <c:pt idx="3324">
                  <c:v>879.56170999999995</c:v>
                </c:pt>
                <c:pt idx="3325">
                  <c:v>879.2962</c:v>
                </c:pt>
                <c:pt idx="3326">
                  <c:v>879.01196000000004</c:v>
                </c:pt>
                <c:pt idx="3327">
                  <c:v>878.70989999999995</c:v>
                </c:pt>
                <c:pt idx="3328">
                  <c:v>878.36614999999995</c:v>
                </c:pt>
                <c:pt idx="3329">
                  <c:v>877.98022000000003</c:v>
                </c:pt>
                <c:pt idx="3330">
                  <c:v>877.55736999999999</c:v>
                </c:pt>
                <c:pt idx="3331">
                  <c:v>877.10675000000003</c:v>
                </c:pt>
                <c:pt idx="3332">
                  <c:v>876.63782000000003</c:v>
                </c:pt>
                <c:pt idx="3333">
                  <c:v>876.16992000000005</c:v>
                </c:pt>
                <c:pt idx="3334">
                  <c:v>875.71007999999995</c:v>
                </c:pt>
                <c:pt idx="3335">
                  <c:v>875.25738999999999</c:v>
                </c:pt>
                <c:pt idx="3336">
                  <c:v>874.81537000000003</c:v>
                </c:pt>
                <c:pt idx="3337">
                  <c:v>874.37420999999995</c:v>
                </c:pt>
                <c:pt idx="3338">
                  <c:v>873.92816000000005</c:v>
                </c:pt>
                <c:pt idx="3339">
                  <c:v>873.46613000000002</c:v>
                </c:pt>
                <c:pt idx="3340">
                  <c:v>873.00458000000003</c:v>
                </c:pt>
                <c:pt idx="3341">
                  <c:v>872.52704000000006</c:v>
                </c:pt>
                <c:pt idx="3342">
                  <c:v>872.04918999999995</c:v>
                </c:pt>
                <c:pt idx="3343">
                  <c:v>871.58496000000002</c:v>
                </c:pt>
                <c:pt idx="3344">
                  <c:v>871.12036000000001</c:v>
                </c:pt>
                <c:pt idx="3345">
                  <c:v>870.67309999999998</c:v>
                </c:pt>
                <c:pt idx="3346">
                  <c:v>870.23315000000002</c:v>
                </c:pt>
                <c:pt idx="3347">
                  <c:v>869.78796</c:v>
                </c:pt>
                <c:pt idx="3348">
                  <c:v>869.33112000000006</c:v>
                </c:pt>
                <c:pt idx="3349">
                  <c:v>868.85864000000004</c:v>
                </c:pt>
                <c:pt idx="3350">
                  <c:v>868.35973999999999</c:v>
                </c:pt>
                <c:pt idx="3351">
                  <c:v>867.84478999999999</c:v>
                </c:pt>
                <c:pt idx="3352">
                  <c:v>867.31519000000003</c:v>
                </c:pt>
                <c:pt idx="3353">
                  <c:v>866.78925000000004</c:v>
                </c:pt>
                <c:pt idx="3354">
                  <c:v>866.27477999999996</c:v>
                </c:pt>
                <c:pt idx="3355">
                  <c:v>865.78435999999999</c:v>
                </c:pt>
                <c:pt idx="3356">
                  <c:v>865.31719999999996</c:v>
                </c:pt>
                <c:pt idx="3357">
                  <c:v>864.87810999999999</c:v>
                </c:pt>
                <c:pt idx="3358">
                  <c:v>864.45587</c:v>
                </c:pt>
                <c:pt idx="3359">
                  <c:v>864.04205000000002</c:v>
                </c:pt>
                <c:pt idx="3360">
                  <c:v>863.63147000000004</c:v>
                </c:pt>
                <c:pt idx="3361">
                  <c:v>863.20441000000005</c:v>
                </c:pt>
                <c:pt idx="3362">
                  <c:v>862.78399999999999</c:v>
                </c:pt>
                <c:pt idx="3363">
                  <c:v>862.34375</c:v>
                </c:pt>
                <c:pt idx="3364">
                  <c:v>861.90704000000005</c:v>
                </c:pt>
                <c:pt idx="3365">
                  <c:v>861.47919000000002</c:v>
                </c:pt>
                <c:pt idx="3366">
                  <c:v>861.06006000000002</c:v>
                </c:pt>
                <c:pt idx="3367">
                  <c:v>860.65239999999994</c:v>
                </c:pt>
                <c:pt idx="3368">
                  <c:v>860.25951999999995</c:v>
                </c:pt>
                <c:pt idx="3369">
                  <c:v>859.86883999999998</c:v>
                </c:pt>
                <c:pt idx="3370">
                  <c:v>859.48468000000003</c:v>
                </c:pt>
                <c:pt idx="3371">
                  <c:v>859.09258999999997</c:v>
                </c:pt>
                <c:pt idx="3372">
                  <c:v>858.69439999999997</c:v>
                </c:pt>
                <c:pt idx="3373">
                  <c:v>858.29534999999998</c:v>
                </c:pt>
                <c:pt idx="3374">
                  <c:v>857.89215000000002</c:v>
                </c:pt>
                <c:pt idx="3375">
                  <c:v>857.49432000000002</c:v>
                </c:pt>
                <c:pt idx="3376">
                  <c:v>857.10821999999996</c:v>
                </c:pt>
                <c:pt idx="3377">
                  <c:v>856.73961999999995</c:v>
                </c:pt>
                <c:pt idx="3378">
                  <c:v>856.39215000000002</c:v>
                </c:pt>
                <c:pt idx="3379">
                  <c:v>856.06359999999995</c:v>
                </c:pt>
                <c:pt idx="3380">
                  <c:v>855.76787999999999</c:v>
                </c:pt>
                <c:pt idx="3381">
                  <c:v>855.48883000000001</c:v>
                </c:pt>
                <c:pt idx="3382">
                  <c:v>855.24090999999999</c:v>
                </c:pt>
                <c:pt idx="3383">
                  <c:v>855.01801</c:v>
                </c:pt>
                <c:pt idx="3384">
                  <c:v>854.82439999999997</c:v>
                </c:pt>
                <c:pt idx="3385">
                  <c:v>854.66656</c:v>
                </c:pt>
                <c:pt idx="3386">
                  <c:v>854.53350999999998</c:v>
                </c:pt>
                <c:pt idx="3387">
                  <c:v>854.42705999999998</c:v>
                </c:pt>
                <c:pt idx="3388">
                  <c:v>854.33887000000004</c:v>
                </c:pt>
                <c:pt idx="3389">
                  <c:v>854.26898000000006</c:v>
                </c:pt>
                <c:pt idx="3390">
                  <c:v>854.19965000000002</c:v>
                </c:pt>
                <c:pt idx="3391">
                  <c:v>854.12572999999998</c:v>
                </c:pt>
                <c:pt idx="3392">
                  <c:v>854.04584</c:v>
                </c:pt>
                <c:pt idx="3393">
                  <c:v>853.94353999999998</c:v>
                </c:pt>
                <c:pt idx="3394">
                  <c:v>853.82317999999998</c:v>
                </c:pt>
                <c:pt idx="3395">
                  <c:v>853.68493999999998</c:v>
                </c:pt>
                <c:pt idx="3396">
                  <c:v>853.51500999999996</c:v>
                </c:pt>
                <c:pt idx="3397">
                  <c:v>853.32006999999999</c:v>
                </c:pt>
                <c:pt idx="3398">
                  <c:v>853.08618000000001</c:v>
                </c:pt>
                <c:pt idx="3399">
                  <c:v>852.82135000000005</c:v>
                </c:pt>
                <c:pt idx="3400">
                  <c:v>852.52324999999996</c:v>
                </c:pt>
                <c:pt idx="3401">
                  <c:v>852.17993000000001</c:v>
                </c:pt>
                <c:pt idx="3402">
                  <c:v>851.81140000000005</c:v>
                </c:pt>
                <c:pt idx="3403">
                  <c:v>851.41583000000003</c:v>
                </c:pt>
                <c:pt idx="3404">
                  <c:v>851.00103999999999</c:v>
                </c:pt>
                <c:pt idx="3405">
                  <c:v>850.57538</c:v>
                </c:pt>
                <c:pt idx="3406">
                  <c:v>850.14264000000003</c:v>
                </c:pt>
                <c:pt idx="3407">
                  <c:v>849.70807000000002</c:v>
                </c:pt>
                <c:pt idx="3408">
                  <c:v>849.25867000000005</c:v>
                </c:pt>
                <c:pt idx="3409">
                  <c:v>848.80120999999997</c:v>
                </c:pt>
                <c:pt idx="3410">
                  <c:v>848.32361000000003</c:v>
                </c:pt>
                <c:pt idx="3411">
                  <c:v>847.82317999999998</c:v>
                </c:pt>
                <c:pt idx="3412">
                  <c:v>847.29729999999995</c:v>
                </c:pt>
                <c:pt idx="3413">
                  <c:v>846.74860000000001</c:v>
                </c:pt>
                <c:pt idx="3414">
                  <c:v>846.17412999999999</c:v>
                </c:pt>
                <c:pt idx="3415">
                  <c:v>845.59258999999997</c:v>
                </c:pt>
                <c:pt idx="3416">
                  <c:v>844.98553000000004</c:v>
                </c:pt>
                <c:pt idx="3417">
                  <c:v>844.37365999999997</c:v>
                </c:pt>
                <c:pt idx="3418">
                  <c:v>843.74738000000002</c:v>
                </c:pt>
                <c:pt idx="3419">
                  <c:v>843.09631000000002</c:v>
                </c:pt>
                <c:pt idx="3420">
                  <c:v>842.42151000000001</c:v>
                </c:pt>
                <c:pt idx="3421">
                  <c:v>841.72937000000002</c:v>
                </c:pt>
                <c:pt idx="3422">
                  <c:v>841.00414999999998</c:v>
                </c:pt>
                <c:pt idx="3423">
                  <c:v>840.26189999999997</c:v>
                </c:pt>
                <c:pt idx="3424">
                  <c:v>839.52112</c:v>
                </c:pt>
                <c:pt idx="3425">
                  <c:v>838.77959999999996</c:v>
                </c:pt>
                <c:pt idx="3426">
                  <c:v>838.06061</c:v>
                </c:pt>
                <c:pt idx="3427">
                  <c:v>837.37732000000005</c:v>
                </c:pt>
                <c:pt idx="3428">
                  <c:v>836.72675000000004</c:v>
                </c:pt>
                <c:pt idx="3429">
                  <c:v>836.10626000000002</c:v>
                </c:pt>
                <c:pt idx="3430">
                  <c:v>835.51953000000003</c:v>
                </c:pt>
                <c:pt idx="3431">
                  <c:v>834.95123000000001</c:v>
                </c:pt>
                <c:pt idx="3432">
                  <c:v>834.38171</c:v>
                </c:pt>
                <c:pt idx="3433">
                  <c:v>833.81433000000004</c:v>
                </c:pt>
                <c:pt idx="3434">
                  <c:v>833.24207000000001</c:v>
                </c:pt>
                <c:pt idx="3435">
                  <c:v>832.65075999999999</c:v>
                </c:pt>
                <c:pt idx="3436">
                  <c:v>832.06158000000005</c:v>
                </c:pt>
                <c:pt idx="3437">
                  <c:v>831.46074999999996</c:v>
                </c:pt>
                <c:pt idx="3438">
                  <c:v>830.85821999999996</c:v>
                </c:pt>
                <c:pt idx="3439">
                  <c:v>830.25702000000001</c:v>
                </c:pt>
                <c:pt idx="3440">
                  <c:v>829.64484000000004</c:v>
                </c:pt>
                <c:pt idx="3441">
                  <c:v>829.03148999999996</c:v>
                </c:pt>
                <c:pt idx="3442">
                  <c:v>828.39880000000005</c:v>
                </c:pt>
                <c:pt idx="3443">
                  <c:v>827.76171999999997</c:v>
                </c:pt>
                <c:pt idx="3444">
                  <c:v>827.11577999999997</c:v>
                </c:pt>
                <c:pt idx="3445">
                  <c:v>826.46172999999999</c:v>
                </c:pt>
                <c:pt idx="3446">
                  <c:v>825.81994999999995</c:v>
                </c:pt>
                <c:pt idx="3447">
                  <c:v>825.19237999999996</c:v>
                </c:pt>
                <c:pt idx="3448">
                  <c:v>824.58612000000005</c:v>
                </c:pt>
                <c:pt idx="3449">
                  <c:v>824.01422000000002</c:v>
                </c:pt>
                <c:pt idx="3450">
                  <c:v>823.46209999999996</c:v>
                </c:pt>
                <c:pt idx="3451">
                  <c:v>822.94635000000005</c:v>
                </c:pt>
                <c:pt idx="3452">
                  <c:v>822.44244000000003</c:v>
                </c:pt>
                <c:pt idx="3453">
                  <c:v>821.95776000000001</c:v>
                </c:pt>
                <c:pt idx="3454">
                  <c:v>821.47559000000001</c:v>
                </c:pt>
                <c:pt idx="3455">
                  <c:v>821.00091999999995</c:v>
                </c:pt>
                <c:pt idx="3456">
                  <c:v>820.51624000000004</c:v>
                </c:pt>
                <c:pt idx="3457">
                  <c:v>820.02990999999997</c:v>
                </c:pt>
                <c:pt idx="3458">
                  <c:v>819.53869999999995</c:v>
                </c:pt>
                <c:pt idx="3459">
                  <c:v>819.03814999999997</c:v>
                </c:pt>
                <c:pt idx="3460">
                  <c:v>818.53039999999999</c:v>
                </c:pt>
                <c:pt idx="3461">
                  <c:v>818.01000999999997</c:v>
                </c:pt>
                <c:pt idx="3462">
                  <c:v>817.48608000000002</c:v>
                </c:pt>
                <c:pt idx="3463">
                  <c:v>816.95685000000003</c:v>
                </c:pt>
                <c:pt idx="3464">
                  <c:v>816.41962000000001</c:v>
                </c:pt>
                <c:pt idx="3465">
                  <c:v>815.88989000000004</c:v>
                </c:pt>
                <c:pt idx="3466">
                  <c:v>815.36621000000002</c:v>
                </c:pt>
                <c:pt idx="3467">
                  <c:v>814.84576000000004</c:v>
                </c:pt>
                <c:pt idx="3468">
                  <c:v>814.34253000000001</c:v>
                </c:pt>
                <c:pt idx="3469">
                  <c:v>813.83954000000006</c:v>
                </c:pt>
                <c:pt idx="3470">
                  <c:v>813.34357</c:v>
                </c:pt>
                <c:pt idx="3471">
                  <c:v>812.84973000000002</c:v>
                </c:pt>
                <c:pt idx="3472">
                  <c:v>812.35015999999996</c:v>
                </c:pt>
                <c:pt idx="3473">
                  <c:v>811.84357</c:v>
                </c:pt>
                <c:pt idx="3474">
                  <c:v>811.34051999999997</c:v>
                </c:pt>
                <c:pt idx="3475">
                  <c:v>810.83092999999997</c:v>
                </c:pt>
                <c:pt idx="3476">
                  <c:v>810.33092999999997</c:v>
                </c:pt>
                <c:pt idx="3477">
                  <c:v>809.84313999999995</c:v>
                </c:pt>
                <c:pt idx="3478">
                  <c:v>809.35864000000004</c:v>
                </c:pt>
                <c:pt idx="3479">
                  <c:v>808.88885000000005</c:v>
                </c:pt>
                <c:pt idx="3480">
                  <c:v>808.41992000000005</c:v>
                </c:pt>
                <c:pt idx="3481">
                  <c:v>807.94512999999995</c:v>
                </c:pt>
                <c:pt idx="3482">
                  <c:v>807.45581000000004</c:v>
                </c:pt>
                <c:pt idx="3483">
                  <c:v>806.95068000000003</c:v>
                </c:pt>
                <c:pt idx="3484">
                  <c:v>806.42316000000005</c:v>
                </c:pt>
                <c:pt idx="3485">
                  <c:v>805.88189999999997</c:v>
                </c:pt>
                <c:pt idx="3486">
                  <c:v>805.33196999999996</c:v>
                </c:pt>
                <c:pt idx="3487">
                  <c:v>804.79034000000001</c:v>
                </c:pt>
                <c:pt idx="3488">
                  <c:v>804.25738999999999</c:v>
                </c:pt>
                <c:pt idx="3489">
                  <c:v>803.74096999999995</c:v>
                </c:pt>
                <c:pt idx="3490">
                  <c:v>803.24492999999995</c:v>
                </c:pt>
                <c:pt idx="3491">
                  <c:v>802.75451999999996</c:v>
                </c:pt>
                <c:pt idx="3492">
                  <c:v>802.2663</c:v>
                </c:pt>
                <c:pt idx="3493">
                  <c:v>801.77288999999996</c:v>
                </c:pt>
                <c:pt idx="3494">
                  <c:v>801.25676999999996</c:v>
                </c:pt>
                <c:pt idx="3495">
                  <c:v>800.7287</c:v>
                </c:pt>
                <c:pt idx="3496">
                  <c:v>800.18664999999999</c:v>
                </c:pt>
                <c:pt idx="3497">
                  <c:v>799.64313000000004</c:v>
                </c:pt>
                <c:pt idx="3498">
                  <c:v>799.11603000000002</c:v>
                </c:pt>
                <c:pt idx="3499">
                  <c:v>798.61243000000002</c:v>
                </c:pt>
                <c:pt idx="3500">
                  <c:v>798.14795000000004</c:v>
                </c:pt>
                <c:pt idx="3501">
                  <c:v>797.72760000000005</c:v>
                </c:pt>
                <c:pt idx="3502">
                  <c:v>797.34729000000004</c:v>
                </c:pt>
                <c:pt idx="3503">
                  <c:v>796.99450999999999</c:v>
                </c:pt>
                <c:pt idx="3504">
                  <c:v>796.66436999999996</c:v>
                </c:pt>
                <c:pt idx="3505">
                  <c:v>796.33447000000001</c:v>
                </c:pt>
                <c:pt idx="3506">
                  <c:v>795.99823000000004</c:v>
                </c:pt>
                <c:pt idx="3507">
                  <c:v>795.65374999999995</c:v>
                </c:pt>
                <c:pt idx="3508">
                  <c:v>795.28716999999995</c:v>
                </c:pt>
                <c:pt idx="3509">
                  <c:v>794.91851999999994</c:v>
                </c:pt>
                <c:pt idx="3510">
                  <c:v>794.53552000000002</c:v>
                </c:pt>
                <c:pt idx="3511">
                  <c:v>794.15656000000001</c:v>
                </c:pt>
                <c:pt idx="3512">
                  <c:v>793.77795000000003</c:v>
                </c:pt>
                <c:pt idx="3513">
                  <c:v>793.39966000000004</c:v>
                </c:pt>
                <c:pt idx="3514">
                  <c:v>793.02533000000005</c:v>
                </c:pt>
                <c:pt idx="3515">
                  <c:v>792.63378999999998</c:v>
                </c:pt>
                <c:pt idx="3516">
                  <c:v>792.22797000000003</c:v>
                </c:pt>
                <c:pt idx="3517">
                  <c:v>791.80353000000002</c:v>
                </c:pt>
                <c:pt idx="3518">
                  <c:v>791.35095000000001</c:v>
                </c:pt>
                <c:pt idx="3519">
                  <c:v>790.87334999999996</c:v>
                </c:pt>
                <c:pt idx="3520">
                  <c:v>790.37987999999996</c:v>
                </c:pt>
                <c:pt idx="3521">
                  <c:v>789.87390000000005</c:v>
                </c:pt>
                <c:pt idx="3522">
                  <c:v>789.35686999999996</c:v>
                </c:pt>
                <c:pt idx="3523">
                  <c:v>788.83820000000003</c:v>
                </c:pt>
                <c:pt idx="3524">
                  <c:v>788.32208000000003</c:v>
                </c:pt>
                <c:pt idx="3525">
                  <c:v>787.79351999999994</c:v>
                </c:pt>
                <c:pt idx="3526">
                  <c:v>787.25543000000005</c:v>
                </c:pt>
                <c:pt idx="3527">
                  <c:v>786.69164999999998</c:v>
                </c:pt>
                <c:pt idx="3528">
                  <c:v>786.09076000000005</c:v>
                </c:pt>
                <c:pt idx="3529">
                  <c:v>785.45441000000005</c:v>
                </c:pt>
                <c:pt idx="3530">
                  <c:v>784.76355000000001</c:v>
                </c:pt>
                <c:pt idx="3531">
                  <c:v>784.03033000000005</c:v>
                </c:pt>
                <c:pt idx="3532">
                  <c:v>783.25310999999999</c:v>
                </c:pt>
                <c:pt idx="3533">
                  <c:v>782.44665999999995</c:v>
                </c:pt>
                <c:pt idx="3534">
                  <c:v>781.61737000000005</c:v>
                </c:pt>
                <c:pt idx="3535">
                  <c:v>780.77764999999999</c:v>
                </c:pt>
                <c:pt idx="3536">
                  <c:v>779.93146000000002</c:v>
                </c:pt>
                <c:pt idx="3537">
                  <c:v>779.08501999999999</c:v>
                </c:pt>
                <c:pt idx="3538">
                  <c:v>778.23499000000004</c:v>
                </c:pt>
                <c:pt idx="3539">
                  <c:v>777.38067999999998</c:v>
                </c:pt>
                <c:pt idx="3540">
                  <c:v>776.50818000000004</c:v>
                </c:pt>
                <c:pt idx="3541">
                  <c:v>775.62543000000005</c:v>
                </c:pt>
                <c:pt idx="3542">
                  <c:v>774.71924000000001</c:v>
                </c:pt>
                <c:pt idx="3543">
                  <c:v>773.79596000000004</c:v>
                </c:pt>
                <c:pt idx="3544">
                  <c:v>772.85979999999995</c:v>
                </c:pt>
                <c:pt idx="3545">
                  <c:v>771.91594999999995</c:v>
                </c:pt>
                <c:pt idx="3546">
                  <c:v>770.97631999999999</c:v>
                </c:pt>
                <c:pt idx="3547">
                  <c:v>770.04571999999996</c:v>
                </c:pt>
                <c:pt idx="3548">
                  <c:v>769.13025000000005</c:v>
                </c:pt>
                <c:pt idx="3549">
                  <c:v>768.23424999999997</c:v>
                </c:pt>
                <c:pt idx="3550">
                  <c:v>767.35144000000003</c:v>
                </c:pt>
                <c:pt idx="3551">
                  <c:v>766.47802999999999</c:v>
                </c:pt>
                <c:pt idx="3552">
                  <c:v>765.61530000000005</c:v>
                </c:pt>
                <c:pt idx="3553">
                  <c:v>764.75085000000001</c:v>
                </c:pt>
                <c:pt idx="3554">
                  <c:v>763.88678000000004</c:v>
                </c:pt>
                <c:pt idx="3555">
                  <c:v>763.02477999999996</c:v>
                </c:pt>
                <c:pt idx="3556">
                  <c:v>762.16547000000003</c:v>
                </c:pt>
                <c:pt idx="3557">
                  <c:v>761.31237999999996</c:v>
                </c:pt>
                <c:pt idx="3558">
                  <c:v>760.47662000000003</c:v>
                </c:pt>
                <c:pt idx="3559">
                  <c:v>759.66405999999995</c:v>
                </c:pt>
                <c:pt idx="3560">
                  <c:v>758.87456999999995</c:v>
                </c:pt>
                <c:pt idx="3561">
                  <c:v>758.10901000000001</c:v>
                </c:pt>
                <c:pt idx="3562">
                  <c:v>757.37030000000004</c:v>
                </c:pt>
                <c:pt idx="3563">
                  <c:v>756.65166999999997</c:v>
                </c:pt>
                <c:pt idx="3564">
                  <c:v>755.94604000000004</c:v>
                </c:pt>
                <c:pt idx="3565">
                  <c:v>755.24908000000005</c:v>
                </c:pt>
                <c:pt idx="3566">
                  <c:v>754.57079999999996</c:v>
                </c:pt>
                <c:pt idx="3567">
                  <c:v>753.89075000000003</c:v>
                </c:pt>
                <c:pt idx="3568">
                  <c:v>753.23009999999999</c:v>
                </c:pt>
                <c:pt idx="3569">
                  <c:v>752.58654999999999</c:v>
                </c:pt>
                <c:pt idx="3570">
                  <c:v>751.95312999999999</c:v>
                </c:pt>
                <c:pt idx="3571">
                  <c:v>751.35834</c:v>
                </c:pt>
                <c:pt idx="3572">
                  <c:v>750.78949</c:v>
                </c:pt>
                <c:pt idx="3573">
                  <c:v>750.24756000000002</c:v>
                </c:pt>
                <c:pt idx="3574">
                  <c:v>749.73955999999998</c:v>
                </c:pt>
                <c:pt idx="3575">
                  <c:v>749.24279999999999</c:v>
                </c:pt>
                <c:pt idx="3576">
                  <c:v>748.76220999999998</c:v>
                </c:pt>
                <c:pt idx="3577">
                  <c:v>748.28601000000003</c:v>
                </c:pt>
                <c:pt idx="3578">
                  <c:v>747.80200000000002</c:v>
                </c:pt>
                <c:pt idx="3579">
                  <c:v>747.31622000000004</c:v>
                </c:pt>
                <c:pt idx="3580">
                  <c:v>746.82024999999999</c:v>
                </c:pt>
                <c:pt idx="3581">
                  <c:v>746.31329000000005</c:v>
                </c:pt>
                <c:pt idx="3582">
                  <c:v>745.81946000000005</c:v>
                </c:pt>
                <c:pt idx="3583">
                  <c:v>745.31682999999998</c:v>
                </c:pt>
                <c:pt idx="3584">
                  <c:v>744.83649000000003</c:v>
                </c:pt>
                <c:pt idx="3585">
                  <c:v>744.36321999999996</c:v>
                </c:pt>
                <c:pt idx="3586">
                  <c:v>743.89777000000004</c:v>
                </c:pt>
                <c:pt idx="3587">
                  <c:v>743.44304999999997</c:v>
                </c:pt>
                <c:pt idx="3588">
                  <c:v>742.98792000000003</c:v>
                </c:pt>
                <c:pt idx="3589">
                  <c:v>742.51995999999997</c:v>
                </c:pt>
                <c:pt idx="3590">
                  <c:v>742.04395</c:v>
                </c:pt>
                <c:pt idx="3591">
                  <c:v>741.55957000000001</c:v>
                </c:pt>
                <c:pt idx="3592">
                  <c:v>741.06066999999996</c:v>
                </c:pt>
                <c:pt idx="3593">
                  <c:v>740.55542000000003</c:v>
                </c:pt>
                <c:pt idx="3594">
                  <c:v>740.05200000000002</c:v>
                </c:pt>
                <c:pt idx="3595">
                  <c:v>739.54540999999995</c:v>
                </c:pt>
                <c:pt idx="3596">
                  <c:v>739.04602</c:v>
                </c:pt>
                <c:pt idx="3597">
                  <c:v>738.54663000000005</c:v>
                </c:pt>
                <c:pt idx="3598">
                  <c:v>738.03204000000005</c:v>
                </c:pt>
                <c:pt idx="3599">
                  <c:v>737.50658999999996</c:v>
                </c:pt>
                <c:pt idx="3600">
                  <c:v>736.94794000000002</c:v>
                </c:pt>
                <c:pt idx="3601">
                  <c:v>736.35828000000004</c:v>
                </c:pt>
                <c:pt idx="3602">
                  <c:v>735.73004000000003</c:v>
                </c:pt>
                <c:pt idx="3603">
                  <c:v>735.07268999999997</c:v>
                </c:pt>
                <c:pt idx="3604">
                  <c:v>734.3877</c:v>
                </c:pt>
                <c:pt idx="3605">
                  <c:v>733.68804999999998</c:v>
                </c:pt>
                <c:pt idx="3606">
                  <c:v>732.98987</c:v>
                </c:pt>
                <c:pt idx="3607">
                  <c:v>732.30340999999999</c:v>
                </c:pt>
                <c:pt idx="3608">
                  <c:v>731.63140999999996</c:v>
                </c:pt>
                <c:pt idx="3609">
                  <c:v>730.98119999999994</c:v>
                </c:pt>
                <c:pt idx="3610">
                  <c:v>730.34973000000002</c:v>
                </c:pt>
                <c:pt idx="3611">
                  <c:v>729.73302999999999</c:v>
                </c:pt>
                <c:pt idx="3612">
                  <c:v>729.12494000000004</c:v>
                </c:pt>
                <c:pt idx="3613">
                  <c:v>728.51653999999996</c:v>
                </c:pt>
                <c:pt idx="3614">
                  <c:v>727.90355999999997</c:v>
                </c:pt>
                <c:pt idx="3615">
                  <c:v>727.29540999999995</c:v>
                </c:pt>
                <c:pt idx="3616">
                  <c:v>726.67291</c:v>
                </c:pt>
                <c:pt idx="3617">
                  <c:v>726.05762000000004</c:v>
                </c:pt>
                <c:pt idx="3618">
                  <c:v>725.44646999999998</c:v>
                </c:pt>
                <c:pt idx="3619">
                  <c:v>724.84436000000005</c:v>
                </c:pt>
                <c:pt idx="3620">
                  <c:v>724.25171</c:v>
                </c:pt>
                <c:pt idx="3621">
                  <c:v>723.67303000000004</c:v>
                </c:pt>
                <c:pt idx="3622">
                  <c:v>723.10064999999997</c:v>
                </c:pt>
                <c:pt idx="3623">
                  <c:v>722.52355999999997</c:v>
                </c:pt>
                <c:pt idx="3624">
                  <c:v>721.94055000000003</c:v>
                </c:pt>
                <c:pt idx="3625">
                  <c:v>721.33411000000001</c:v>
                </c:pt>
                <c:pt idx="3626">
                  <c:v>720.69775000000004</c:v>
                </c:pt>
                <c:pt idx="3627">
                  <c:v>720.02477999999996</c:v>
                </c:pt>
                <c:pt idx="3628">
                  <c:v>719.32288000000005</c:v>
                </c:pt>
                <c:pt idx="3629">
                  <c:v>718.58867999999995</c:v>
                </c:pt>
                <c:pt idx="3630">
                  <c:v>717.84424000000001</c:v>
                </c:pt>
                <c:pt idx="3631">
                  <c:v>717.09398999999996</c:v>
                </c:pt>
                <c:pt idx="3632">
                  <c:v>716.35535000000004</c:v>
                </c:pt>
                <c:pt idx="3633">
                  <c:v>715.63744999999994</c:v>
                </c:pt>
                <c:pt idx="3634">
                  <c:v>714.94397000000004</c:v>
                </c:pt>
                <c:pt idx="3635">
                  <c:v>714.2663</c:v>
                </c:pt>
                <c:pt idx="3636">
                  <c:v>713.59740999999997</c:v>
                </c:pt>
                <c:pt idx="3637">
                  <c:v>712.92731000000003</c:v>
                </c:pt>
                <c:pt idx="3638">
                  <c:v>712.23248000000001</c:v>
                </c:pt>
                <c:pt idx="3639">
                  <c:v>711.51702999999998</c:v>
                </c:pt>
                <c:pt idx="3640">
                  <c:v>710.78252999999995</c:v>
                </c:pt>
                <c:pt idx="3641">
                  <c:v>710.02435000000003</c:v>
                </c:pt>
                <c:pt idx="3642">
                  <c:v>709.27428999999995</c:v>
                </c:pt>
                <c:pt idx="3643">
                  <c:v>708.53448000000003</c:v>
                </c:pt>
                <c:pt idx="3644">
                  <c:v>707.82892000000004</c:v>
                </c:pt>
                <c:pt idx="3645">
                  <c:v>707.15570000000002</c:v>
                </c:pt>
                <c:pt idx="3646">
                  <c:v>706.51940999999999</c:v>
                </c:pt>
                <c:pt idx="3647">
                  <c:v>705.89342999999997</c:v>
                </c:pt>
                <c:pt idx="3648">
                  <c:v>705.27562999999998</c:v>
                </c:pt>
                <c:pt idx="3649">
                  <c:v>704.63373000000001</c:v>
                </c:pt>
                <c:pt idx="3650">
                  <c:v>703.95825000000002</c:v>
                </c:pt>
                <c:pt idx="3651">
                  <c:v>703.24663999999996</c:v>
                </c:pt>
                <c:pt idx="3652">
                  <c:v>702.50194999999997</c:v>
                </c:pt>
                <c:pt idx="3653">
                  <c:v>701.74329</c:v>
                </c:pt>
                <c:pt idx="3654">
                  <c:v>700.97546</c:v>
                </c:pt>
                <c:pt idx="3655">
                  <c:v>700.22968000000003</c:v>
                </c:pt>
                <c:pt idx="3656">
                  <c:v>699.50531000000001</c:v>
                </c:pt>
                <c:pt idx="3657">
                  <c:v>698.80078000000003</c:v>
                </c:pt>
                <c:pt idx="3658">
                  <c:v>698.10931000000005</c:v>
                </c:pt>
                <c:pt idx="3659">
                  <c:v>697.39984000000004</c:v>
                </c:pt>
                <c:pt idx="3660">
                  <c:v>696.66650000000004</c:v>
                </c:pt>
                <c:pt idx="3661">
                  <c:v>695.89049999999997</c:v>
                </c:pt>
                <c:pt idx="3662">
                  <c:v>695.05957000000001</c:v>
                </c:pt>
                <c:pt idx="3663">
                  <c:v>694.19170999999994</c:v>
                </c:pt>
                <c:pt idx="3664">
                  <c:v>693.30205999999998</c:v>
                </c:pt>
                <c:pt idx="3665">
                  <c:v>692.39568999999995</c:v>
                </c:pt>
                <c:pt idx="3666">
                  <c:v>691.51415999999995</c:v>
                </c:pt>
                <c:pt idx="3667">
                  <c:v>690.64935000000003</c:v>
                </c:pt>
                <c:pt idx="3668">
                  <c:v>689.81908999999996</c:v>
                </c:pt>
                <c:pt idx="3669">
                  <c:v>689.00609999999995</c:v>
                </c:pt>
                <c:pt idx="3670">
                  <c:v>688.20306000000005</c:v>
                </c:pt>
                <c:pt idx="3671">
                  <c:v>687.40088000000003</c:v>
                </c:pt>
                <c:pt idx="3672">
                  <c:v>686.57208000000003</c:v>
                </c:pt>
                <c:pt idx="3673">
                  <c:v>685.73388999999997</c:v>
                </c:pt>
                <c:pt idx="3674">
                  <c:v>684.87805000000003</c:v>
                </c:pt>
                <c:pt idx="3675">
                  <c:v>684.02117999999996</c:v>
                </c:pt>
                <c:pt idx="3676">
                  <c:v>683.18420000000003</c:v>
                </c:pt>
                <c:pt idx="3677">
                  <c:v>682.36779999999999</c:v>
                </c:pt>
                <c:pt idx="3678">
                  <c:v>681.58660999999995</c:v>
                </c:pt>
                <c:pt idx="3679">
                  <c:v>680.83318999999995</c:v>
                </c:pt>
                <c:pt idx="3680">
                  <c:v>680.09711000000004</c:v>
                </c:pt>
                <c:pt idx="3681">
                  <c:v>679.36461999999995</c:v>
                </c:pt>
                <c:pt idx="3682">
                  <c:v>678.62311</c:v>
                </c:pt>
                <c:pt idx="3683">
                  <c:v>677.85913000000005</c:v>
                </c:pt>
                <c:pt idx="3684">
                  <c:v>677.07019000000003</c:v>
                </c:pt>
                <c:pt idx="3685">
                  <c:v>676.26477</c:v>
                </c:pt>
                <c:pt idx="3686">
                  <c:v>675.44452000000001</c:v>
                </c:pt>
                <c:pt idx="3687">
                  <c:v>674.62689</c:v>
                </c:pt>
                <c:pt idx="3688">
                  <c:v>673.82556</c:v>
                </c:pt>
                <c:pt idx="3689">
                  <c:v>673.03467000000001</c:v>
                </c:pt>
                <c:pt idx="3690">
                  <c:v>672.26233000000002</c:v>
                </c:pt>
                <c:pt idx="3691">
                  <c:v>671.50183000000004</c:v>
                </c:pt>
                <c:pt idx="3692">
                  <c:v>670.74468999999999</c:v>
                </c:pt>
                <c:pt idx="3693">
                  <c:v>669.99426000000005</c:v>
                </c:pt>
                <c:pt idx="3694">
                  <c:v>669.23297000000002</c:v>
                </c:pt>
                <c:pt idx="3695">
                  <c:v>668.47937000000002</c:v>
                </c:pt>
                <c:pt idx="3696">
                  <c:v>667.71996999999999</c:v>
                </c:pt>
                <c:pt idx="3697">
                  <c:v>666.97613999999999</c:v>
                </c:pt>
                <c:pt idx="3698">
                  <c:v>666.24676999999997</c:v>
                </c:pt>
                <c:pt idx="3699">
                  <c:v>665.52832000000001</c:v>
                </c:pt>
                <c:pt idx="3700">
                  <c:v>664.83063000000004</c:v>
                </c:pt>
                <c:pt idx="3701">
                  <c:v>664.14458999999999</c:v>
                </c:pt>
                <c:pt idx="3702">
                  <c:v>663.46898999999996</c:v>
                </c:pt>
                <c:pt idx="3703">
                  <c:v>662.79736000000003</c:v>
                </c:pt>
                <c:pt idx="3704">
                  <c:v>662.12627999999995</c:v>
                </c:pt>
                <c:pt idx="3705">
                  <c:v>661.46698000000004</c:v>
                </c:pt>
                <c:pt idx="3706">
                  <c:v>660.81348000000003</c:v>
                </c:pt>
                <c:pt idx="3707">
                  <c:v>660.16272000000004</c:v>
                </c:pt>
                <c:pt idx="3708">
                  <c:v>659.53632000000005</c:v>
                </c:pt>
                <c:pt idx="3709">
                  <c:v>658.91785000000004</c:v>
                </c:pt>
                <c:pt idx="3710">
                  <c:v>658.32361000000003</c:v>
                </c:pt>
                <c:pt idx="3711">
                  <c:v>657.73339999999996</c:v>
                </c:pt>
                <c:pt idx="3712">
                  <c:v>657.16339000000005</c:v>
                </c:pt>
                <c:pt idx="3713">
                  <c:v>656.59955000000002</c:v>
                </c:pt>
                <c:pt idx="3714">
                  <c:v>656.04894999999999</c:v>
                </c:pt>
                <c:pt idx="3715">
                  <c:v>655.51134999999999</c:v>
                </c:pt>
                <c:pt idx="3716">
                  <c:v>654.98479999999995</c:v>
                </c:pt>
                <c:pt idx="3717">
                  <c:v>654.47069999999997</c:v>
                </c:pt>
                <c:pt idx="3718">
                  <c:v>653.97020999999995</c:v>
                </c:pt>
                <c:pt idx="3719">
                  <c:v>653.46465999999998</c:v>
                </c:pt>
                <c:pt idx="3720">
                  <c:v>652.96472000000006</c:v>
                </c:pt>
                <c:pt idx="3721">
                  <c:v>652.45135000000005</c:v>
                </c:pt>
                <c:pt idx="3722">
                  <c:v>651.92345999999998</c:v>
                </c:pt>
                <c:pt idx="3723">
                  <c:v>651.37927000000002</c:v>
                </c:pt>
                <c:pt idx="3724">
                  <c:v>650.82208000000003</c:v>
                </c:pt>
                <c:pt idx="3725">
                  <c:v>650.25171</c:v>
                </c:pt>
                <c:pt idx="3726">
                  <c:v>649.67882999999995</c:v>
                </c:pt>
                <c:pt idx="3727">
                  <c:v>649.10315000000003</c:v>
                </c:pt>
                <c:pt idx="3728">
                  <c:v>648.53283999999996</c:v>
                </c:pt>
                <c:pt idx="3729">
                  <c:v>647.95789000000002</c:v>
                </c:pt>
                <c:pt idx="3730">
                  <c:v>647.37885000000006</c:v>
                </c:pt>
                <c:pt idx="3731">
                  <c:v>646.78192000000001</c:v>
                </c:pt>
                <c:pt idx="3732">
                  <c:v>646.16558999999995</c:v>
                </c:pt>
                <c:pt idx="3733">
                  <c:v>645.51715000000002</c:v>
                </c:pt>
                <c:pt idx="3734">
                  <c:v>644.85015999999996</c:v>
                </c:pt>
                <c:pt idx="3735">
                  <c:v>644.15759000000003</c:v>
                </c:pt>
                <c:pt idx="3736">
                  <c:v>643.45270000000005</c:v>
                </c:pt>
                <c:pt idx="3737">
                  <c:v>642.74518</c:v>
                </c:pt>
                <c:pt idx="3738">
                  <c:v>642.03790000000004</c:v>
                </c:pt>
                <c:pt idx="3739">
                  <c:v>641.33032000000003</c:v>
                </c:pt>
                <c:pt idx="3740">
                  <c:v>640.62665000000004</c:v>
                </c:pt>
                <c:pt idx="3741">
                  <c:v>639.91314999999997</c:v>
                </c:pt>
                <c:pt idx="3742">
                  <c:v>639.18371999999999</c:v>
                </c:pt>
                <c:pt idx="3743">
                  <c:v>638.43280000000004</c:v>
                </c:pt>
                <c:pt idx="3744">
                  <c:v>637.65466000000004</c:v>
                </c:pt>
                <c:pt idx="3745">
                  <c:v>636.85637999999994</c:v>
                </c:pt>
                <c:pt idx="3746">
                  <c:v>636.04492000000005</c:v>
                </c:pt>
                <c:pt idx="3747">
                  <c:v>635.23071000000004</c:v>
                </c:pt>
                <c:pt idx="3748">
                  <c:v>634.41552999999999</c:v>
                </c:pt>
                <c:pt idx="3749">
                  <c:v>633.61945000000003</c:v>
                </c:pt>
                <c:pt idx="3750">
                  <c:v>632.83203000000003</c:v>
                </c:pt>
                <c:pt idx="3751">
                  <c:v>632.06066999999996</c:v>
                </c:pt>
                <c:pt idx="3752">
                  <c:v>631.29192999999998</c:v>
                </c:pt>
                <c:pt idx="3753">
                  <c:v>630.51984000000004</c:v>
                </c:pt>
                <c:pt idx="3754">
                  <c:v>629.74310000000003</c:v>
                </c:pt>
                <c:pt idx="3755">
                  <c:v>628.95623999999998</c:v>
                </c:pt>
                <c:pt idx="3756">
                  <c:v>628.15173000000004</c:v>
                </c:pt>
                <c:pt idx="3757">
                  <c:v>627.34649999999999</c:v>
                </c:pt>
                <c:pt idx="3758">
                  <c:v>626.53679999999997</c:v>
                </c:pt>
                <c:pt idx="3759">
                  <c:v>625.71393</c:v>
                </c:pt>
                <c:pt idx="3760">
                  <c:v>624.89868000000001</c:v>
                </c:pt>
                <c:pt idx="3761">
                  <c:v>624.06470000000002</c:v>
                </c:pt>
                <c:pt idx="3762">
                  <c:v>623.22173999999995</c:v>
                </c:pt>
                <c:pt idx="3763">
                  <c:v>622.34838999999999</c:v>
                </c:pt>
                <c:pt idx="3764">
                  <c:v>621.46172999999999</c:v>
                </c:pt>
                <c:pt idx="3765">
                  <c:v>620.54040999999995</c:v>
                </c:pt>
                <c:pt idx="3766">
                  <c:v>619.60333000000003</c:v>
                </c:pt>
                <c:pt idx="3767">
                  <c:v>618.65252999999996</c:v>
                </c:pt>
                <c:pt idx="3768">
                  <c:v>617.70263999999997</c:v>
                </c:pt>
                <c:pt idx="3769">
                  <c:v>616.74908000000005</c:v>
                </c:pt>
                <c:pt idx="3770">
                  <c:v>615.81737999999996</c:v>
                </c:pt>
                <c:pt idx="3771">
                  <c:v>614.88225999999997</c:v>
                </c:pt>
                <c:pt idx="3772">
                  <c:v>613.95745999999997</c:v>
                </c:pt>
                <c:pt idx="3773">
                  <c:v>613.03485000000001</c:v>
                </c:pt>
                <c:pt idx="3774">
                  <c:v>612.10857999999996</c:v>
                </c:pt>
                <c:pt idx="3775">
                  <c:v>611.17809999999997</c:v>
                </c:pt>
                <c:pt idx="3776">
                  <c:v>610.25305000000003</c:v>
                </c:pt>
                <c:pt idx="3777">
                  <c:v>609.32928000000004</c:v>
                </c:pt>
                <c:pt idx="3778">
                  <c:v>608.41625999999997</c:v>
                </c:pt>
                <c:pt idx="3779">
                  <c:v>607.52782999999999</c:v>
                </c:pt>
                <c:pt idx="3780">
                  <c:v>606.64824999999996</c:v>
                </c:pt>
                <c:pt idx="3781">
                  <c:v>605.78563999999994</c:v>
                </c:pt>
                <c:pt idx="3782">
                  <c:v>604.92474000000004</c:v>
                </c:pt>
                <c:pt idx="3783">
                  <c:v>604.05957000000001</c:v>
                </c:pt>
                <c:pt idx="3784">
                  <c:v>603.17163000000005</c:v>
                </c:pt>
                <c:pt idx="3785">
                  <c:v>602.27440999999999</c:v>
                </c:pt>
                <c:pt idx="3786">
                  <c:v>601.34753000000001</c:v>
                </c:pt>
                <c:pt idx="3787">
                  <c:v>600.41425000000004</c:v>
                </c:pt>
                <c:pt idx="3788">
                  <c:v>599.47997999999995</c:v>
                </c:pt>
                <c:pt idx="3789">
                  <c:v>598.56262000000004</c:v>
                </c:pt>
                <c:pt idx="3790">
                  <c:v>597.67003999999997</c:v>
                </c:pt>
                <c:pt idx="3791">
                  <c:v>596.80926999999997</c:v>
                </c:pt>
                <c:pt idx="3792">
                  <c:v>595.98779000000002</c:v>
                </c:pt>
                <c:pt idx="3793">
                  <c:v>595.19635000000005</c:v>
                </c:pt>
                <c:pt idx="3794">
                  <c:v>594.42908</c:v>
                </c:pt>
                <c:pt idx="3795">
                  <c:v>593.68744000000004</c:v>
                </c:pt>
                <c:pt idx="3796">
                  <c:v>592.95470999999998</c:v>
                </c:pt>
                <c:pt idx="3797">
                  <c:v>592.23064999999997</c:v>
                </c:pt>
                <c:pt idx="3798">
                  <c:v>591.52611999999999</c:v>
                </c:pt>
                <c:pt idx="3799">
                  <c:v>590.83507999999995</c:v>
                </c:pt>
                <c:pt idx="3800">
                  <c:v>590.16399999999999</c:v>
                </c:pt>
                <c:pt idx="3801">
                  <c:v>589.50806</c:v>
                </c:pt>
                <c:pt idx="3802">
                  <c:v>588.86914000000002</c:v>
                </c:pt>
                <c:pt idx="3803">
                  <c:v>588.23676</c:v>
                </c:pt>
                <c:pt idx="3804">
                  <c:v>587.60229000000004</c:v>
                </c:pt>
                <c:pt idx="3805">
                  <c:v>586.95141999999998</c:v>
                </c:pt>
                <c:pt idx="3806">
                  <c:v>586.29076999999995</c:v>
                </c:pt>
                <c:pt idx="3807">
                  <c:v>585.60699</c:v>
                </c:pt>
                <c:pt idx="3808">
                  <c:v>584.90819999999997</c:v>
                </c:pt>
                <c:pt idx="3809">
                  <c:v>584.20537999999999</c:v>
                </c:pt>
                <c:pt idx="3810">
                  <c:v>583.49230999999997</c:v>
                </c:pt>
                <c:pt idx="3811">
                  <c:v>582.79003999999998</c:v>
                </c:pt>
                <c:pt idx="3812">
                  <c:v>582.09369000000004</c:v>
                </c:pt>
                <c:pt idx="3813">
                  <c:v>581.39948000000004</c:v>
                </c:pt>
                <c:pt idx="3814">
                  <c:v>580.70959000000005</c:v>
                </c:pt>
                <c:pt idx="3815">
                  <c:v>580.01611000000003</c:v>
                </c:pt>
                <c:pt idx="3816">
                  <c:v>579.32239000000004</c:v>
                </c:pt>
                <c:pt idx="3817">
                  <c:v>578.62432999999999</c:v>
                </c:pt>
                <c:pt idx="3818">
                  <c:v>577.92084</c:v>
                </c:pt>
                <c:pt idx="3819">
                  <c:v>577.22082999999998</c:v>
                </c:pt>
                <c:pt idx="3820">
                  <c:v>576.52808000000005</c:v>
                </c:pt>
                <c:pt idx="3821">
                  <c:v>575.84509000000003</c:v>
                </c:pt>
                <c:pt idx="3822">
                  <c:v>575.16094999999996</c:v>
                </c:pt>
                <c:pt idx="3823">
                  <c:v>574.47589000000005</c:v>
                </c:pt>
                <c:pt idx="3824">
                  <c:v>573.77985000000001</c:v>
                </c:pt>
                <c:pt idx="3825">
                  <c:v>573.05658000000005</c:v>
                </c:pt>
                <c:pt idx="3826">
                  <c:v>572.30591000000004</c:v>
                </c:pt>
                <c:pt idx="3827">
                  <c:v>571.52661000000001</c:v>
                </c:pt>
                <c:pt idx="3828">
                  <c:v>570.71569999999997</c:v>
                </c:pt>
                <c:pt idx="3829">
                  <c:v>569.89655000000005</c:v>
                </c:pt>
                <c:pt idx="3830">
                  <c:v>569.07219999999995</c:v>
                </c:pt>
                <c:pt idx="3831">
                  <c:v>568.25476000000003</c:v>
                </c:pt>
                <c:pt idx="3832">
                  <c:v>567.45250999999996</c:v>
                </c:pt>
                <c:pt idx="3833">
                  <c:v>566.66638</c:v>
                </c:pt>
                <c:pt idx="3834">
                  <c:v>565.88122999999996</c:v>
                </c:pt>
                <c:pt idx="3835">
                  <c:v>565.09411999999998</c:v>
                </c:pt>
                <c:pt idx="3836">
                  <c:v>564.29669000000001</c:v>
                </c:pt>
                <c:pt idx="3837">
                  <c:v>563.47406000000001</c:v>
                </c:pt>
                <c:pt idx="3838">
                  <c:v>562.62714000000005</c:v>
                </c:pt>
                <c:pt idx="3839">
                  <c:v>561.76593000000003</c:v>
                </c:pt>
                <c:pt idx="3840">
                  <c:v>560.89398000000006</c:v>
                </c:pt>
                <c:pt idx="3841">
                  <c:v>560.02637000000004</c:v>
                </c:pt>
                <c:pt idx="3842">
                  <c:v>559.18091000000004</c:v>
                </c:pt>
                <c:pt idx="3843">
                  <c:v>558.35473999999999</c:v>
                </c:pt>
                <c:pt idx="3844">
                  <c:v>557.55633999999998</c:v>
                </c:pt>
                <c:pt idx="3845">
                  <c:v>556.77979000000005</c:v>
                </c:pt>
                <c:pt idx="3846">
                  <c:v>556.01813000000004</c:v>
                </c:pt>
                <c:pt idx="3847">
                  <c:v>555.25585999999998</c:v>
                </c:pt>
                <c:pt idx="3848">
                  <c:v>554.49767999999995</c:v>
                </c:pt>
                <c:pt idx="3849">
                  <c:v>553.73614999999995</c:v>
                </c:pt>
                <c:pt idx="3850">
                  <c:v>552.97882000000004</c:v>
                </c:pt>
                <c:pt idx="3851">
                  <c:v>552.23266999999998</c:v>
                </c:pt>
                <c:pt idx="3852">
                  <c:v>551.50109999999995</c:v>
                </c:pt>
                <c:pt idx="3853">
                  <c:v>550.78270999999995</c:v>
                </c:pt>
                <c:pt idx="3854">
                  <c:v>550.07703000000004</c:v>
                </c:pt>
                <c:pt idx="3855">
                  <c:v>549.37518</c:v>
                </c:pt>
                <c:pt idx="3856">
                  <c:v>548.66161999999997</c:v>
                </c:pt>
                <c:pt idx="3857">
                  <c:v>547.91840000000002</c:v>
                </c:pt>
                <c:pt idx="3858">
                  <c:v>547.13909999999998</c:v>
                </c:pt>
                <c:pt idx="3859">
                  <c:v>546.32379000000003</c:v>
                </c:pt>
                <c:pt idx="3860">
                  <c:v>545.47455000000002</c:v>
                </c:pt>
                <c:pt idx="3861">
                  <c:v>544.60906999999997</c:v>
                </c:pt>
                <c:pt idx="3862">
                  <c:v>543.75207999999998</c:v>
                </c:pt>
                <c:pt idx="3863">
                  <c:v>542.91021999999998</c:v>
                </c:pt>
                <c:pt idx="3864">
                  <c:v>542.11719000000005</c:v>
                </c:pt>
                <c:pt idx="3865">
                  <c:v>541.35888999999997</c:v>
                </c:pt>
                <c:pt idx="3866">
                  <c:v>540.64599999999996</c:v>
                </c:pt>
                <c:pt idx="3867">
                  <c:v>539.95818999999995</c:v>
                </c:pt>
                <c:pt idx="3868">
                  <c:v>539.27966000000004</c:v>
                </c:pt>
                <c:pt idx="3869">
                  <c:v>538.59698000000003</c:v>
                </c:pt>
                <c:pt idx="3870">
                  <c:v>537.89458999999999</c:v>
                </c:pt>
                <c:pt idx="3871">
                  <c:v>537.16417999999999</c:v>
                </c:pt>
                <c:pt idx="3872">
                  <c:v>536.41283999999996</c:v>
                </c:pt>
                <c:pt idx="3873">
                  <c:v>535.63660000000004</c:v>
                </c:pt>
                <c:pt idx="3874">
                  <c:v>534.86461999999995</c:v>
                </c:pt>
                <c:pt idx="3875">
                  <c:v>534.08563000000004</c:v>
                </c:pt>
                <c:pt idx="3876">
                  <c:v>533.31903</c:v>
                </c:pt>
                <c:pt idx="3877">
                  <c:v>532.55219</c:v>
                </c:pt>
                <c:pt idx="3878">
                  <c:v>531.78716999999995</c:v>
                </c:pt>
                <c:pt idx="3879">
                  <c:v>531.01067999999998</c:v>
                </c:pt>
                <c:pt idx="3880">
                  <c:v>530.21325999999999</c:v>
                </c:pt>
                <c:pt idx="3881">
                  <c:v>529.39458999999999</c:v>
                </c:pt>
                <c:pt idx="3882">
                  <c:v>528.55060000000003</c:v>
                </c:pt>
                <c:pt idx="3883">
                  <c:v>527.69110000000001</c:v>
                </c:pt>
                <c:pt idx="3884">
                  <c:v>526.82128999999998</c:v>
                </c:pt>
                <c:pt idx="3885">
                  <c:v>525.95543999999995</c:v>
                </c:pt>
                <c:pt idx="3886">
                  <c:v>525.08545000000004</c:v>
                </c:pt>
                <c:pt idx="3887">
                  <c:v>524.23755000000006</c:v>
                </c:pt>
                <c:pt idx="3888">
                  <c:v>523.38153</c:v>
                </c:pt>
                <c:pt idx="3889">
                  <c:v>522.52886999999998</c:v>
                </c:pt>
                <c:pt idx="3890">
                  <c:v>521.66394000000003</c:v>
                </c:pt>
                <c:pt idx="3891">
                  <c:v>520.76378999999997</c:v>
                </c:pt>
                <c:pt idx="3892">
                  <c:v>519.83771000000002</c:v>
                </c:pt>
                <c:pt idx="3893">
                  <c:v>518.87305000000003</c:v>
                </c:pt>
                <c:pt idx="3894">
                  <c:v>517.87945999999999</c:v>
                </c:pt>
                <c:pt idx="3895">
                  <c:v>516.86614999999995</c:v>
                </c:pt>
                <c:pt idx="3896">
                  <c:v>515.84149000000002</c:v>
                </c:pt>
                <c:pt idx="3897">
                  <c:v>514.82153000000005</c:v>
                </c:pt>
                <c:pt idx="3898">
                  <c:v>513.80535999999995</c:v>
                </c:pt>
                <c:pt idx="3899">
                  <c:v>512.80829000000006</c:v>
                </c:pt>
                <c:pt idx="3900">
                  <c:v>511.81533999999999</c:v>
                </c:pt>
                <c:pt idx="3901">
                  <c:v>510.83260999999999</c:v>
                </c:pt>
                <c:pt idx="3902">
                  <c:v>509.85106999999999</c:v>
                </c:pt>
                <c:pt idx="3903">
                  <c:v>508.85736000000003</c:v>
                </c:pt>
                <c:pt idx="3904">
                  <c:v>507.8544</c:v>
                </c:pt>
                <c:pt idx="3905">
                  <c:v>506.84113000000002</c:v>
                </c:pt>
                <c:pt idx="3906">
                  <c:v>505.82058999999998</c:v>
                </c:pt>
                <c:pt idx="3907">
                  <c:v>504.79259999999999</c:v>
                </c:pt>
                <c:pt idx="3908">
                  <c:v>503.77255000000002</c:v>
                </c:pt>
                <c:pt idx="3909">
                  <c:v>502.75594999999998</c:v>
                </c:pt>
                <c:pt idx="3910">
                  <c:v>501.75432999999998</c:v>
                </c:pt>
                <c:pt idx="3911">
                  <c:v>500.77609000000001</c:v>
                </c:pt>
                <c:pt idx="3912">
                  <c:v>499.80419999999998</c:v>
                </c:pt>
                <c:pt idx="3913">
                  <c:v>498.86599999999999</c:v>
                </c:pt>
                <c:pt idx="3914">
                  <c:v>497.93054000000001</c:v>
                </c:pt>
                <c:pt idx="3915">
                  <c:v>497.0249</c:v>
                </c:pt>
                <c:pt idx="3916">
                  <c:v>496.12973</c:v>
                </c:pt>
                <c:pt idx="3917">
                  <c:v>495.26436999999999</c:v>
                </c:pt>
                <c:pt idx="3918">
                  <c:v>494.42309999999998</c:v>
                </c:pt>
                <c:pt idx="3919">
                  <c:v>493.60608000000002</c:v>
                </c:pt>
                <c:pt idx="3920">
                  <c:v>492.83008000000001</c:v>
                </c:pt>
                <c:pt idx="3921">
                  <c:v>492.07952999999998</c:v>
                </c:pt>
                <c:pt idx="3922">
                  <c:v>491.36111</c:v>
                </c:pt>
                <c:pt idx="3923">
                  <c:v>490.66699</c:v>
                </c:pt>
                <c:pt idx="3924">
                  <c:v>489.98264</c:v>
                </c:pt>
                <c:pt idx="3925">
                  <c:v>489.30727999999999</c:v>
                </c:pt>
                <c:pt idx="3926">
                  <c:v>488.62024000000002</c:v>
                </c:pt>
                <c:pt idx="3927">
                  <c:v>487.90746999999999</c:v>
                </c:pt>
                <c:pt idx="3928">
                  <c:v>487.17630000000003</c:v>
                </c:pt>
                <c:pt idx="3929">
                  <c:v>486.40676999999999</c:v>
                </c:pt>
                <c:pt idx="3930">
                  <c:v>485.61599999999999</c:v>
                </c:pt>
                <c:pt idx="3931">
                  <c:v>484.80633999999998</c:v>
                </c:pt>
                <c:pt idx="3932">
                  <c:v>483.99176</c:v>
                </c:pt>
                <c:pt idx="3933">
                  <c:v>483.18871999999999</c:v>
                </c:pt>
                <c:pt idx="3934">
                  <c:v>482.40561000000002</c:v>
                </c:pt>
                <c:pt idx="3935">
                  <c:v>481.66287</c:v>
                </c:pt>
                <c:pt idx="3936">
                  <c:v>480.94772</c:v>
                </c:pt>
                <c:pt idx="3937">
                  <c:v>480.27501999999998</c:v>
                </c:pt>
                <c:pt idx="3938">
                  <c:v>479.62671</c:v>
                </c:pt>
                <c:pt idx="3939">
                  <c:v>479.00134000000003</c:v>
                </c:pt>
                <c:pt idx="3940">
                  <c:v>478.38562000000002</c:v>
                </c:pt>
                <c:pt idx="3941">
                  <c:v>477.77112</c:v>
                </c:pt>
                <c:pt idx="3942">
                  <c:v>477.15685999999999</c:v>
                </c:pt>
                <c:pt idx="3943">
                  <c:v>476.53548999999998</c:v>
                </c:pt>
                <c:pt idx="3944">
                  <c:v>475.91829999999999</c:v>
                </c:pt>
                <c:pt idx="3945">
                  <c:v>475.29372999999998</c:v>
                </c:pt>
                <c:pt idx="3946">
                  <c:v>474.67660999999998</c:v>
                </c:pt>
                <c:pt idx="3947">
                  <c:v>474.05160999999998</c:v>
                </c:pt>
                <c:pt idx="3948">
                  <c:v>473.42667</c:v>
                </c:pt>
                <c:pt idx="3949">
                  <c:v>472.78662000000003</c:v>
                </c:pt>
                <c:pt idx="3950">
                  <c:v>472.12299000000002</c:v>
                </c:pt>
                <c:pt idx="3951">
                  <c:v>471.43979000000002</c:v>
                </c:pt>
                <c:pt idx="3952">
                  <c:v>470.72329999999999</c:v>
                </c:pt>
                <c:pt idx="3953">
                  <c:v>469.98331000000002</c:v>
                </c:pt>
                <c:pt idx="3954">
                  <c:v>469.21947999999998</c:v>
                </c:pt>
                <c:pt idx="3955">
                  <c:v>468.43939</c:v>
                </c:pt>
                <c:pt idx="3956">
                  <c:v>467.64947999999998</c:v>
                </c:pt>
                <c:pt idx="3957">
                  <c:v>466.86093</c:v>
                </c:pt>
                <c:pt idx="3958">
                  <c:v>466.06045999999998</c:v>
                </c:pt>
                <c:pt idx="3959">
                  <c:v>465.25725999999997</c:v>
                </c:pt>
                <c:pt idx="3960">
                  <c:v>464.43579</c:v>
                </c:pt>
                <c:pt idx="3961">
                  <c:v>463.59775000000002</c:v>
                </c:pt>
                <c:pt idx="3962">
                  <c:v>462.73419000000001</c:v>
                </c:pt>
                <c:pt idx="3963">
                  <c:v>461.84393</c:v>
                </c:pt>
                <c:pt idx="3964">
                  <c:v>460.92946999999998</c:v>
                </c:pt>
                <c:pt idx="3965">
                  <c:v>459.99792000000002</c:v>
                </c:pt>
                <c:pt idx="3966">
                  <c:v>459.05353000000002</c:v>
                </c:pt>
                <c:pt idx="3967">
                  <c:v>458.10327000000001</c:v>
                </c:pt>
                <c:pt idx="3968">
                  <c:v>457.14046999999999</c:v>
                </c:pt>
                <c:pt idx="3969">
                  <c:v>456.17703</c:v>
                </c:pt>
                <c:pt idx="3970">
                  <c:v>455.19189</c:v>
                </c:pt>
                <c:pt idx="3971">
                  <c:v>454.19150000000002</c:v>
                </c:pt>
                <c:pt idx="3972">
                  <c:v>453.16858000000002</c:v>
                </c:pt>
                <c:pt idx="3973">
                  <c:v>452.11806999999999</c:v>
                </c:pt>
                <c:pt idx="3974">
                  <c:v>451.05065999999999</c:v>
                </c:pt>
                <c:pt idx="3975">
                  <c:v>449.97806000000003</c:v>
                </c:pt>
                <c:pt idx="3976">
                  <c:v>448.89661000000001</c:v>
                </c:pt>
                <c:pt idx="3977">
                  <c:v>447.84381000000002</c:v>
                </c:pt>
                <c:pt idx="3978">
                  <c:v>446.80898999999999</c:v>
                </c:pt>
                <c:pt idx="3979">
                  <c:v>445.81378000000001</c:v>
                </c:pt>
                <c:pt idx="3980">
                  <c:v>444.84832999999998</c:v>
                </c:pt>
                <c:pt idx="3981">
                  <c:v>443.91861</c:v>
                </c:pt>
                <c:pt idx="3982">
                  <c:v>443.02042</c:v>
                </c:pt>
                <c:pt idx="3983">
                  <c:v>442.14913999999999</c:v>
                </c:pt>
                <c:pt idx="3984">
                  <c:v>441.30380000000002</c:v>
                </c:pt>
                <c:pt idx="3985">
                  <c:v>440.48928999999998</c:v>
                </c:pt>
                <c:pt idx="3986">
                  <c:v>439.69824</c:v>
                </c:pt>
                <c:pt idx="3987">
                  <c:v>438.94454999999999</c:v>
                </c:pt>
                <c:pt idx="3988">
                  <c:v>438.21438999999998</c:v>
                </c:pt>
                <c:pt idx="3989">
                  <c:v>437.51553000000001</c:v>
                </c:pt>
                <c:pt idx="3990">
                  <c:v>436.82236</c:v>
                </c:pt>
                <c:pt idx="3991">
                  <c:v>436.13857999999999</c:v>
                </c:pt>
                <c:pt idx="3992">
                  <c:v>435.44412</c:v>
                </c:pt>
                <c:pt idx="3993">
                  <c:v>434.73244999999997</c:v>
                </c:pt>
                <c:pt idx="3994">
                  <c:v>433.98755</c:v>
                </c:pt>
                <c:pt idx="3995">
                  <c:v>433.23009999999999</c:v>
                </c:pt>
                <c:pt idx="3996">
                  <c:v>432.43828999999999</c:v>
                </c:pt>
                <c:pt idx="3997">
                  <c:v>431.63231999999999</c:v>
                </c:pt>
                <c:pt idx="3998">
                  <c:v>430.81725999999998</c:v>
                </c:pt>
                <c:pt idx="3999">
                  <c:v>429.98964999999998</c:v>
                </c:pt>
                <c:pt idx="4000">
                  <c:v>429.15102999999999</c:v>
                </c:pt>
                <c:pt idx="4001">
                  <c:v>428.30002000000002</c:v>
                </c:pt>
                <c:pt idx="4002">
                  <c:v>427.42325</c:v>
                </c:pt>
                <c:pt idx="4003">
                  <c:v>426.52132999999998</c:v>
                </c:pt>
                <c:pt idx="4004">
                  <c:v>425.58353</c:v>
                </c:pt>
                <c:pt idx="4005">
                  <c:v>424.63222999999999</c:v>
                </c:pt>
                <c:pt idx="4006">
                  <c:v>423.64783</c:v>
                </c:pt>
                <c:pt idx="4007">
                  <c:v>422.673</c:v>
                </c:pt>
                <c:pt idx="4008">
                  <c:v>421.69968</c:v>
                </c:pt>
                <c:pt idx="4009">
                  <c:v>420.75216999999998</c:v>
                </c:pt>
                <c:pt idx="4010">
                  <c:v>419.82375999999999</c:v>
                </c:pt>
                <c:pt idx="4011">
                  <c:v>418.92673000000002</c:v>
                </c:pt>
                <c:pt idx="4012">
                  <c:v>418.04608000000002</c:v>
                </c:pt>
                <c:pt idx="4013">
                  <c:v>417.17444</c:v>
                </c:pt>
                <c:pt idx="4014">
                  <c:v>416.30504999999999</c:v>
                </c:pt>
                <c:pt idx="4015">
                  <c:v>415.43579</c:v>
                </c:pt>
                <c:pt idx="4016">
                  <c:v>414.56207000000001</c:v>
                </c:pt>
                <c:pt idx="4017">
                  <c:v>413.68781000000001</c:v>
                </c:pt>
                <c:pt idx="4018">
                  <c:v>412.82117</c:v>
                </c:pt>
                <c:pt idx="4019">
                  <c:v>411.97183000000001</c:v>
                </c:pt>
                <c:pt idx="4020">
                  <c:v>411.14589999999998</c:v>
                </c:pt>
                <c:pt idx="4021">
                  <c:v>410.33539000000002</c:v>
                </c:pt>
                <c:pt idx="4022">
                  <c:v>409.53719999999998</c:v>
                </c:pt>
                <c:pt idx="4023">
                  <c:v>408.74856999999997</c:v>
                </c:pt>
                <c:pt idx="4024">
                  <c:v>407.93826000000001</c:v>
                </c:pt>
                <c:pt idx="4025">
                  <c:v>407.11295000000001</c:v>
                </c:pt>
                <c:pt idx="4026">
                  <c:v>406.25256000000002</c:v>
                </c:pt>
                <c:pt idx="4027">
                  <c:v>405.36255</c:v>
                </c:pt>
                <c:pt idx="4028">
                  <c:v>404.44986</c:v>
                </c:pt>
                <c:pt idx="4029">
                  <c:v>403.50533999999999</c:v>
                </c:pt>
                <c:pt idx="4030">
                  <c:v>402.56119000000001</c:v>
                </c:pt>
                <c:pt idx="4031">
                  <c:v>401.60140999999999</c:v>
                </c:pt>
                <c:pt idx="4032">
                  <c:v>400.64066000000003</c:v>
                </c:pt>
                <c:pt idx="4033">
                  <c:v>399.66766000000001</c:v>
                </c:pt>
                <c:pt idx="4034">
                  <c:v>398.68826000000001</c:v>
                </c:pt>
                <c:pt idx="4035">
                  <c:v>397.68585000000002</c:v>
                </c:pt>
                <c:pt idx="4036">
                  <c:v>396.66802999999999</c:v>
                </c:pt>
                <c:pt idx="4037">
                  <c:v>395.63321000000002</c:v>
                </c:pt>
                <c:pt idx="4038">
                  <c:v>394.59152</c:v>
                </c:pt>
                <c:pt idx="4039">
                  <c:v>393.55191000000002</c:v>
                </c:pt>
                <c:pt idx="4040">
                  <c:v>392.53719999999998</c:v>
                </c:pt>
                <c:pt idx="4041">
                  <c:v>391.55185</c:v>
                </c:pt>
                <c:pt idx="4042">
                  <c:v>390.60748000000001</c:v>
                </c:pt>
                <c:pt idx="4043">
                  <c:v>389.69457999999997</c:v>
                </c:pt>
                <c:pt idx="4044">
                  <c:v>388.81549000000001</c:v>
                </c:pt>
                <c:pt idx="4045">
                  <c:v>387.96082000000001</c:v>
                </c:pt>
                <c:pt idx="4046">
                  <c:v>387.10959000000003</c:v>
                </c:pt>
                <c:pt idx="4047">
                  <c:v>386.26839999999999</c:v>
                </c:pt>
                <c:pt idx="4048">
                  <c:v>385.42227000000003</c:v>
                </c:pt>
                <c:pt idx="4049">
                  <c:v>384.58362</c:v>
                </c:pt>
                <c:pt idx="4050">
                  <c:v>383.76125999999999</c:v>
                </c:pt>
                <c:pt idx="4051">
                  <c:v>382.96710000000002</c:v>
                </c:pt>
                <c:pt idx="4052">
                  <c:v>382.20868000000002</c:v>
                </c:pt>
                <c:pt idx="4053">
                  <c:v>381.49254999999999</c:v>
                </c:pt>
                <c:pt idx="4054">
                  <c:v>380.81148999999999</c:v>
                </c:pt>
                <c:pt idx="4055">
                  <c:v>380.15636999999998</c:v>
                </c:pt>
                <c:pt idx="4056">
                  <c:v>379.51519999999999</c:v>
                </c:pt>
                <c:pt idx="4057">
                  <c:v>378.86777000000001</c:v>
                </c:pt>
                <c:pt idx="4058">
                  <c:v>378.19727</c:v>
                </c:pt>
                <c:pt idx="4059">
                  <c:v>377.50112999999999</c:v>
                </c:pt>
                <c:pt idx="4060">
                  <c:v>376.77017000000001</c:v>
                </c:pt>
                <c:pt idx="4061">
                  <c:v>376.01199000000003</c:v>
                </c:pt>
                <c:pt idx="4062">
                  <c:v>375.24310000000003</c:v>
                </c:pt>
                <c:pt idx="4063">
                  <c:v>374.45737000000003</c:v>
                </c:pt>
                <c:pt idx="4064">
                  <c:v>373.68274000000002</c:v>
                </c:pt>
                <c:pt idx="4065">
                  <c:v>372.90741000000003</c:v>
                </c:pt>
                <c:pt idx="4066">
                  <c:v>372.14557000000002</c:v>
                </c:pt>
                <c:pt idx="4067">
                  <c:v>371.38263000000001</c:v>
                </c:pt>
                <c:pt idx="4068">
                  <c:v>370.625</c:v>
                </c:pt>
                <c:pt idx="4069">
                  <c:v>369.85912999999999</c:v>
                </c:pt>
                <c:pt idx="4070">
                  <c:v>369.09433000000001</c:v>
                </c:pt>
                <c:pt idx="4071">
                  <c:v>368.31322999999998</c:v>
                </c:pt>
                <c:pt idx="4072">
                  <c:v>367.53780999999998</c:v>
                </c:pt>
                <c:pt idx="4073">
                  <c:v>366.75916000000001</c:v>
                </c:pt>
                <c:pt idx="4074">
                  <c:v>365.98061999999999</c:v>
                </c:pt>
                <c:pt idx="4075">
                  <c:v>365.2124</c:v>
                </c:pt>
                <c:pt idx="4076">
                  <c:v>364.43047999999999</c:v>
                </c:pt>
                <c:pt idx="4077">
                  <c:v>363.64548000000002</c:v>
                </c:pt>
                <c:pt idx="4078">
                  <c:v>362.84402</c:v>
                </c:pt>
                <c:pt idx="4079">
                  <c:v>362.01569000000001</c:v>
                </c:pt>
                <c:pt idx="4080">
                  <c:v>361.17223999999999</c:v>
                </c:pt>
                <c:pt idx="4081">
                  <c:v>360.30203</c:v>
                </c:pt>
                <c:pt idx="4082">
                  <c:v>359.41442999999998</c:v>
                </c:pt>
                <c:pt idx="4083">
                  <c:v>358.52438000000001</c:v>
                </c:pt>
                <c:pt idx="4084">
                  <c:v>357.63040000000001</c:v>
                </c:pt>
                <c:pt idx="4085">
                  <c:v>356.75137000000001</c:v>
                </c:pt>
                <c:pt idx="4086">
                  <c:v>355.88031000000001</c:v>
                </c:pt>
                <c:pt idx="4087">
                  <c:v>355.02202999999997</c:v>
                </c:pt>
                <c:pt idx="4088">
                  <c:v>354.17194000000001</c:v>
                </c:pt>
                <c:pt idx="4089">
                  <c:v>353.32565</c:v>
                </c:pt>
                <c:pt idx="4090">
                  <c:v>352.47751</c:v>
                </c:pt>
                <c:pt idx="4091">
                  <c:v>351.61590999999999</c:v>
                </c:pt>
                <c:pt idx="4092">
                  <c:v>350.75317000000001</c:v>
                </c:pt>
                <c:pt idx="4093">
                  <c:v>349.87439000000001</c:v>
                </c:pt>
                <c:pt idx="4094">
                  <c:v>348.99524000000002</c:v>
                </c:pt>
                <c:pt idx="4095">
                  <c:v>348.10599000000002</c:v>
                </c:pt>
                <c:pt idx="4096">
                  <c:v>347.21399000000002</c:v>
                </c:pt>
                <c:pt idx="4097">
                  <c:v>346.31232</c:v>
                </c:pt>
                <c:pt idx="4098">
                  <c:v>345.40366</c:v>
                </c:pt>
                <c:pt idx="4099">
                  <c:v>344.46935999999999</c:v>
                </c:pt>
                <c:pt idx="4100">
                  <c:v>343.5224</c:v>
                </c:pt>
                <c:pt idx="4101">
                  <c:v>342.54340000000002</c:v>
                </c:pt>
                <c:pt idx="4102">
                  <c:v>341.53149000000002</c:v>
                </c:pt>
                <c:pt idx="4103">
                  <c:v>340.50006000000002</c:v>
                </c:pt>
                <c:pt idx="4104">
                  <c:v>339.43993999999998</c:v>
                </c:pt>
                <c:pt idx="4105">
                  <c:v>338.36419999999998</c:v>
                </c:pt>
                <c:pt idx="4106">
                  <c:v>337.28426999999999</c:v>
                </c:pt>
                <c:pt idx="4107">
                  <c:v>336.20571999999999</c:v>
                </c:pt>
                <c:pt idx="4108">
                  <c:v>335.13711999999998</c:v>
                </c:pt>
                <c:pt idx="4109">
                  <c:v>334.08783</c:v>
                </c:pt>
                <c:pt idx="4110">
                  <c:v>333.06405999999998</c:v>
                </c:pt>
                <c:pt idx="4111">
                  <c:v>332.06763000000001</c:v>
                </c:pt>
                <c:pt idx="4112">
                  <c:v>331.10120000000001</c:v>
                </c:pt>
                <c:pt idx="4113">
                  <c:v>330.15552000000002</c:v>
                </c:pt>
                <c:pt idx="4114">
                  <c:v>329.24261000000001</c:v>
                </c:pt>
                <c:pt idx="4115">
                  <c:v>328.33685000000003</c:v>
                </c:pt>
                <c:pt idx="4116">
                  <c:v>327.44335999999998</c:v>
                </c:pt>
                <c:pt idx="4117">
                  <c:v>326.55777</c:v>
                </c:pt>
                <c:pt idx="4118">
                  <c:v>325.67056000000002</c:v>
                </c:pt>
                <c:pt idx="4119">
                  <c:v>324.77794999999998</c:v>
                </c:pt>
                <c:pt idx="4120">
                  <c:v>323.89648</c:v>
                </c:pt>
                <c:pt idx="4121">
                  <c:v>323.01123000000001</c:v>
                </c:pt>
                <c:pt idx="4122">
                  <c:v>322.13806</c:v>
                </c:pt>
                <c:pt idx="4123">
                  <c:v>321.28667999999999</c:v>
                </c:pt>
                <c:pt idx="4124">
                  <c:v>320.45093000000003</c:v>
                </c:pt>
                <c:pt idx="4125">
                  <c:v>319.65158000000002</c:v>
                </c:pt>
                <c:pt idx="4126">
                  <c:v>318.87177000000003</c:v>
                </c:pt>
                <c:pt idx="4127">
                  <c:v>318.11989999999997</c:v>
                </c:pt>
                <c:pt idx="4128">
                  <c:v>317.39688000000001</c:v>
                </c:pt>
                <c:pt idx="4129">
                  <c:v>316.68723</c:v>
                </c:pt>
                <c:pt idx="4130">
                  <c:v>316.00686999999999</c:v>
                </c:pt>
                <c:pt idx="4131">
                  <c:v>315.33710000000002</c:v>
                </c:pt>
                <c:pt idx="4132">
                  <c:v>314.69470000000001</c:v>
                </c:pt>
                <c:pt idx="4133">
                  <c:v>314.07024999999999</c:v>
                </c:pt>
                <c:pt idx="4134">
                  <c:v>313.46811000000002</c:v>
                </c:pt>
                <c:pt idx="4135">
                  <c:v>312.88495</c:v>
                </c:pt>
                <c:pt idx="4136">
                  <c:v>312.32162</c:v>
                </c:pt>
                <c:pt idx="4137">
                  <c:v>311.76589999999999</c:v>
                </c:pt>
                <c:pt idx="4138">
                  <c:v>311.22100999999998</c:v>
                </c:pt>
                <c:pt idx="4139">
                  <c:v>310.67626999999999</c:v>
                </c:pt>
                <c:pt idx="4140">
                  <c:v>310.13269000000003</c:v>
                </c:pt>
                <c:pt idx="4141">
                  <c:v>309.58751999999998</c:v>
                </c:pt>
                <c:pt idx="4142">
                  <c:v>309.04239000000001</c:v>
                </c:pt>
                <c:pt idx="4143">
                  <c:v>308.50348000000002</c:v>
                </c:pt>
                <c:pt idx="4144">
                  <c:v>307.97061000000002</c:v>
                </c:pt>
                <c:pt idx="4145">
                  <c:v>307.44869999999997</c:v>
                </c:pt>
                <c:pt idx="4146">
                  <c:v>306.93279999999999</c:v>
                </c:pt>
                <c:pt idx="4147">
                  <c:v>306.41937000000001</c:v>
                </c:pt>
                <c:pt idx="4148">
                  <c:v>305.90793000000002</c:v>
                </c:pt>
                <c:pt idx="4149">
                  <c:v>305.38931000000002</c:v>
                </c:pt>
                <c:pt idx="4150">
                  <c:v>304.85971000000001</c:v>
                </c:pt>
                <c:pt idx="4151">
                  <c:v>304.32538</c:v>
                </c:pt>
                <c:pt idx="4152">
                  <c:v>303.78723000000002</c:v>
                </c:pt>
                <c:pt idx="4153">
                  <c:v>303.24698000000001</c:v>
                </c:pt>
                <c:pt idx="4154">
                  <c:v>302.71911999999998</c:v>
                </c:pt>
                <c:pt idx="4155">
                  <c:v>302.20233000000002</c:v>
                </c:pt>
                <c:pt idx="4156">
                  <c:v>301.70026000000001</c:v>
                </c:pt>
                <c:pt idx="4157">
                  <c:v>301.21960000000001</c:v>
                </c:pt>
                <c:pt idx="4158">
                  <c:v>300.74450999999999</c:v>
                </c:pt>
                <c:pt idx="4159">
                  <c:v>300.27609000000001</c:v>
                </c:pt>
                <c:pt idx="4160">
                  <c:v>299.81081999999998</c:v>
                </c:pt>
                <c:pt idx="4161">
                  <c:v>299.34061000000003</c:v>
                </c:pt>
                <c:pt idx="4162">
                  <c:v>298.86718999999999</c:v>
                </c:pt>
                <c:pt idx="4163">
                  <c:v>298.39422999999999</c:v>
                </c:pt>
                <c:pt idx="4164">
                  <c:v>297.90994000000001</c:v>
                </c:pt>
                <c:pt idx="4165">
                  <c:v>297.43759</c:v>
                </c:pt>
                <c:pt idx="4166">
                  <c:v>296.94576999999998</c:v>
                </c:pt>
                <c:pt idx="4167">
                  <c:v>296.45400999999998</c:v>
                </c:pt>
                <c:pt idx="4168">
                  <c:v>295.9393</c:v>
                </c:pt>
                <c:pt idx="4169">
                  <c:v>295.39882999999998</c:v>
                </c:pt>
                <c:pt idx="4170">
                  <c:v>294.83353</c:v>
                </c:pt>
                <c:pt idx="4171">
                  <c:v>294.23471000000001</c:v>
                </c:pt>
                <c:pt idx="4172">
                  <c:v>293.61227000000002</c:v>
                </c:pt>
                <c:pt idx="4173">
                  <c:v>292.97104000000002</c:v>
                </c:pt>
                <c:pt idx="4174">
                  <c:v>292.31238000000002</c:v>
                </c:pt>
                <c:pt idx="4175">
                  <c:v>291.66512999999998</c:v>
                </c:pt>
                <c:pt idx="4176">
                  <c:v>291.01740000000001</c:v>
                </c:pt>
                <c:pt idx="4177">
                  <c:v>290.37554999999998</c:v>
                </c:pt>
                <c:pt idx="4178">
                  <c:v>289.74477999999999</c:v>
                </c:pt>
                <c:pt idx="4179">
                  <c:v>289.11574999999999</c:v>
                </c:pt>
                <c:pt idx="4180">
                  <c:v>288.48444000000001</c:v>
                </c:pt>
                <c:pt idx="4181">
                  <c:v>287.85390999999998</c:v>
                </c:pt>
                <c:pt idx="4182">
                  <c:v>287.22025000000002</c:v>
                </c:pt>
                <c:pt idx="4183">
                  <c:v>286.59282999999999</c:v>
                </c:pt>
                <c:pt idx="4184">
                  <c:v>285.98038000000003</c:v>
                </c:pt>
                <c:pt idx="4185">
                  <c:v>285.37655999999998</c:v>
                </c:pt>
                <c:pt idx="4186">
                  <c:v>284.79250999999999</c:v>
                </c:pt>
                <c:pt idx="4187">
                  <c:v>284.22784000000001</c:v>
                </c:pt>
                <c:pt idx="4188">
                  <c:v>283.66385000000002</c:v>
                </c:pt>
                <c:pt idx="4189">
                  <c:v>283.09667999999999</c:v>
                </c:pt>
                <c:pt idx="4190">
                  <c:v>282.51733000000002</c:v>
                </c:pt>
                <c:pt idx="4191">
                  <c:v>281.90868999999998</c:v>
                </c:pt>
                <c:pt idx="4192">
                  <c:v>281.27713</c:v>
                </c:pt>
                <c:pt idx="4193">
                  <c:v>280.63747999999998</c:v>
                </c:pt>
                <c:pt idx="4194">
                  <c:v>279.97924999999998</c:v>
                </c:pt>
                <c:pt idx="4195">
                  <c:v>279.33755000000002</c:v>
                </c:pt>
                <c:pt idx="4196">
                  <c:v>278.71233999999998</c:v>
                </c:pt>
                <c:pt idx="4197">
                  <c:v>278.11034999999998</c:v>
                </c:pt>
                <c:pt idx="4198">
                  <c:v>277.53183000000001</c:v>
                </c:pt>
                <c:pt idx="4199">
                  <c:v>276.97626000000002</c:v>
                </c:pt>
                <c:pt idx="4200">
                  <c:v>276.41762999999997</c:v>
                </c:pt>
                <c:pt idx="4201">
                  <c:v>275.85390999999998</c:v>
                </c:pt>
                <c:pt idx="4202">
                  <c:v>275.27913999999998</c:v>
                </c:pt>
                <c:pt idx="4203">
                  <c:v>274.68457000000001</c:v>
                </c:pt>
                <c:pt idx="4204">
                  <c:v>274.07531999999998</c:v>
                </c:pt>
                <c:pt idx="4205">
                  <c:v>273.46764999999999</c:v>
                </c:pt>
                <c:pt idx="4206">
                  <c:v>272.87209999999999</c:v>
                </c:pt>
                <c:pt idx="4207">
                  <c:v>272.29047000000003</c:v>
                </c:pt>
                <c:pt idx="4208">
                  <c:v>271.73833999999999</c:v>
                </c:pt>
                <c:pt idx="4209">
                  <c:v>271.20202999999998</c:v>
                </c:pt>
                <c:pt idx="4210">
                  <c:v>270.67581000000001</c:v>
                </c:pt>
                <c:pt idx="4211">
                  <c:v>270.14251999999999</c:v>
                </c:pt>
                <c:pt idx="4212">
                  <c:v>269.59341000000001</c:v>
                </c:pt>
                <c:pt idx="4213">
                  <c:v>269.01058999999998</c:v>
                </c:pt>
                <c:pt idx="4214">
                  <c:v>268.40356000000003</c:v>
                </c:pt>
                <c:pt idx="4215">
                  <c:v>267.77791999999999</c:v>
                </c:pt>
                <c:pt idx="4216">
                  <c:v>267.14650999999998</c:v>
                </c:pt>
                <c:pt idx="4217">
                  <c:v>266.52636999999999</c:v>
                </c:pt>
                <c:pt idx="4218">
                  <c:v>265.93691999999999</c:v>
                </c:pt>
                <c:pt idx="4219">
                  <c:v>265.38616999999999</c:v>
                </c:pt>
                <c:pt idx="4220">
                  <c:v>264.87090999999998</c:v>
                </c:pt>
                <c:pt idx="4221">
                  <c:v>264.39168999999998</c:v>
                </c:pt>
                <c:pt idx="4222">
                  <c:v>263.93563999999998</c:v>
                </c:pt>
                <c:pt idx="4223">
                  <c:v>263.49065999999999</c:v>
                </c:pt>
                <c:pt idx="4224">
                  <c:v>263.04953</c:v>
                </c:pt>
                <c:pt idx="4225">
                  <c:v>262.61707000000001</c:v>
                </c:pt>
                <c:pt idx="4226">
                  <c:v>262.17739999999998</c:v>
                </c:pt>
                <c:pt idx="4227">
                  <c:v>261.76233000000002</c:v>
                </c:pt>
                <c:pt idx="4228">
                  <c:v>261.35509999999999</c:v>
                </c:pt>
                <c:pt idx="4229">
                  <c:v>260.97665000000001</c:v>
                </c:pt>
                <c:pt idx="4230">
                  <c:v>260.61682000000002</c:v>
                </c:pt>
                <c:pt idx="4231">
                  <c:v>260.26639</c:v>
                </c:pt>
                <c:pt idx="4232">
                  <c:v>259.91843</c:v>
                </c:pt>
                <c:pt idx="4233">
                  <c:v>259.54390999999998</c:v>
                </c:pt>
                <c:pt idx="4234">
                  <c:v>259.14902000000001</c:v>
                </c:pt>
                <c:pt idx="4235">
                  <c:v>258.70172000000002</c:v>
                </c:pt>
                <c:pt idx="4236">
                  <c:v>258.21834999999999</c:v>
                </c:pt>
                <c:pt idx="4237">
                  <c:v>257.69803000000002</c:v>
                </c:pt>
                <c:pt idx="4238">
                  <c:v>257.15125</c:v>
                </c:pt>
                <c:pt idx="4239">
                  <c:v>256.58141999999998</c:v>
                </c:pt>
                <c:pt idx="4240">
                  <c:v>256.01654000000002</c:v>
                </c:pt>
                <c:pt idx="4241">
                  <c:v>255.44273000000001</c:v>
                </c:pt>
                <c:pt idx="4242">
                  <c:v>254.86635999999999</c:v>
                </c:pt>
                <c:pt idx="4243">
                  <c:v>254.28574</c:v>
                </c:pt>
                <c:pt idx="4244">
                  <c:v>253.69601</c:v>
                </c:pt>
                <c:pt idx="4245">
                  <c:v>253.07804999999999</c:v>
                </c:pt>
                <c:pt idx="4246">
                  <c:v>252.44466</c:v>
                </c:pt>
                <c:pt idx="4247">
                  <c:v>251.80482000000001</c:v>
                </c:pt>
                <c:pt idx="4248">
                  <c:v>251.14774</c:v>
                </c:pt>
                <c:pt idx="4249">
                  <c:v>250.50434999999999</c:v>
                </c:pt>
                <c:pt idx="4250">
                  <c:v>249.87468000000001</c:v>
                </c:pt>
                <c:pt idx="4251">
                  <c:v>249.26437000000001</c:v>
                </c:pt>
                <c:pt idx="4252">
                  <c:v>248.67755</c:v>
                </c:pt>
                <c:pt idx="4253">
                  <c:v>248.10307</c:v>
                </c:pt>
                <c:pt idx="4254">
                  <c:v>247.53896</c:v>
                </c:pt>
                <c:pt idx="4255">
                  <c:v>246.96509</c:v>
                </c:pt>
                <c:pt idx="4256">
                  <c:v>246.37594999999999</c:v>
                </c:pt>
                <c:pt idx="4257">
                  <c:v>245.77056999999999</c:v>
                </c:pt>
                <c:pt idx="4258">
                  <c:v>245.14850999999999</c:v>
                </c:pt>
                <c:pt idx="4259">
                  <c:v>244.51202000000001</c:v>
                </c:pt>
                <c:pt idx="4260">
                  <c:v>243.87947</c:v>
                </c:pt>
                <c:pt idx="4261">
                  <c:v>243.25563</c:v>
                </c:pt>
                <c:pt idx="4262">
                  <c:v>242.64059</c:v>
                </c:pt>
                <c:pt idx="4263">
                  <c:v>242.05515</c:v>
                </c:pt>
                <c:pt idx="4264">
                  <c:v>241.47515999999999</c:v>
                </c:pt>
                <c:pt idx="4265">
                  <c:v>240.91208</c:v>
                </c:pt>
                <c:pt idx="4266">
                  <c:v>240.35508999999999</c:v>
                </c:pt>
                <c:pt idx="4267">
                  <c:v>239.81058999999999</c:v>
                </c:pt>
                <c:pt idx="4268">
                  <c:v>239.27107000000001</c:v>
                </c:pt>
                <c:pt idx="4269">
                  <c:v>238.74977000000001</c:v>
                </c:pt>
                <c:pt idx="4270">
                  <c:v>238.26026999999999</c:v>
                </c:pt>
                <c:pt idx="4271">
                  <c:v>237.80231000000001</c:v>
                </c:pt>
                <c:pt idx="4272">
                  <c:v>237.38326000000001</c:v>
                </c:pt>
                <c:pt idx="4273">
                  <c:v>237.00952000000001</c:v>
                </c:pt>
                <c:pt idx="4274">
                  <c:v>236.66524000000001</c:v>
                </c:pt>
                <c:pt idx="4275">
                  <c:v>236.35306</c:v>
                </c:pt>
                <c:pt idx="4276">
                  <c:v>236.04331999999999</c:v>
                </c:pt>
                <c:pt idx="4277">
                  <c:v>235.75586000000001</c:v>
                </c:pt>
                <c:pt idx="4278">
                  <c:v>235.45175</c:v>
                </c:pt>
                <c:pt idx="4279">
                  <c:v>235.1499</c:v>
                </c:pt>
                <c:pt idx="4280">
                  <c:v>234.84433000000001</c:v>
                </c:pt>
                <c:pt idx="4281">
                  <c:v>234.54085000000001</c:v>
                </c:pt>
                <c:pt idx="4282">
                  <c:v>234.25452999999999</c:v>
                </c:pt>
                <c:pt idx="4283">
                  <c:v>233.96763999999999</c:v>
                </c:pt>
                <c:pt idx="4284">
                  <c:v>233.69116</c:v>
                </c:pt>
                <c:pt idx="4285">
                  <c:v>233.41602</c:v>
                </c:pt>
                <c:pt idx="4286">
                  <c:v>233.13264000000001</c:v>
                </c:pt>
                <c:pt idx="4287">
                  <c:v>232.83276000000001</c:v>
                </c:pt>
                <c:pt idx="4288">
                  <c:v>232.50916000000001</c:v>
                </c:pt>
                <c:pt idx="4289">
                  <c:v>232.16994</c:v>
                </c:pt>
                <c:pt idx="4290">
                  <c:v>231.80107000000001</c:v>
                </c:pt>
                <c:pt idx="4291">
                  <c:v>231.43200999999999</c:v>
                </c:pt>
                <c:pt idx="4292">
                  <c:v>231.05205000000001</c:v>
                </c:pt>
                <c:pt idx="4293">
                  <c:v>230.68200999999999</c:v>
                </c:pt>
                <c:pt idx="4294">
                  <c:v>230.31091000000001</c:v>
                </c:pt>
                <c:pt idx="4295">
                  <c:v>229.95878999999999</c:v>
                </c:pt>
                <c:pt idx="4296">
                  <c:v>229.60005000000001</c:v>
                </c:pt>
                <c:pt idx="4297">
                  <c:v>229.23549</c:v>
                </c:pt>
                <c:pt idx="4298">
                  <c:v>228.86387999999999</c:v>
                </c:pt>
                <c:pt idx="4299">
                  <c:v>228.47220999999999</c:v>
                </c:pt>
                <c:pt idx="4300">
                  <c:v>228.05946</c:v>
                </c:pt>
                <c:pt idx="4301">
                  <c:v>227.62759</c:v>
                </c:pt>
                <c:pt idx="4302">
                  <c:v>227.18526</c:v>
                </c:pt>
                <c:pt idx="4303">
                  <c:v>226.71450999999999</c:v>
                </c:pt>
                <c:pt idx="4304">
                  <c:v>226.22949</c:v>
                </c:pt>
                <c:pt idx="4305">
                  <c:v>225.72051999999999</c:v>
                </c:pt>
                <c:pt idx="4306">
                  <c:v>225.17274</c:v>
                </c:pt>
                <c:pt idx="4307">
                  <c:v>224.58929000000001</c:v>
                </c:pt>
                <c:pt idx="4308">
                  <c:v>223.96181000000001</c:v>
                </c:pt>
                <c:pt idx="4309">
                  <c:v>223.28035</c:v>
                </c:pt>
                <c:pt idx="4310">
                  <c:v>222.56145000000001</c:v>
                </c:pt>
                <c:pt idx="4311">
                  <c:v>221.81165999999999</c:v>
                </c:pt>
                <c:pt idx="4312">
                  <c:v>221.04625999999999</c:v>
                </c:pt>
                <c:pt idx="4313">
                  <c:v>220.27834999999999</c:v>
                </c:pt>
                <c:pt idx="4314">
                  <c:v>219.53027</c:v>
                </c:pt>
                <c:pt idx="4315">
                  <c:v>218.80676</c:v>
                </c:pt>
                <c:pt idx="4316">
                  <c:v>218.11105000000001</c:v>
                </c:pt>
                <c:pt idx="4317">
                  <c:v>217.45041000000001</c:v>
                </c:pt>
                <c:pt idx="4318">
                  <c:v>216.81550999999999</c:v>
                </c:pt>
                <c:pt idx="4319">
                  <c:v>216.20569</c:v>
                </c:pt>
                <c:pt idx="4320">
                  <c:v>215.61014</c:v>
                </c:pt>
                <c:pt idx="4321">
                  <c:v>215.03145000000001</c:v>
                </c:pt>
                <c:pt idx="4322">
                  <c:v>214.45377999999999</c:v>
                </c:pt>
                <c:pt idx="4323">
                  <c:v>213.89551</c:v>
                </c:pt>
                <c:pt idx="4324">
                  <c:v>213.34048000000001</c:v>
                </c:pt>
                <c:pt idx="4325">
                  <c:v>212.78673000000001</c:v>
                </c:pt>
                <c:pt idx="4326">
                  <c:v>212.24352999999999</c:v>
                </c:pt>
                <c:pt idx="4327">
                  <c:v>211.69493</c:v>
                </c:pt>
                <c:pt idx="4328">
                  <c:v>211.13872000000001</c:v>
                </c:pt>
                <c:pt idx="4329">
                  <c:v>210.56519</c:v>
                </c:pt>
                <c:pt idx="4330">
                  <c:v>209.98515</c:v>
                </c:pt>
                <c:pt idx="4331">
                  <c:v>209.38153</c:v>
                </c:pt>
                <c:pt idx="4332">
                  <c:v>208.76854</c:v>
                </c:pt>
                <c:pt idx="4333">
                  <c:v>208.15191999999999</c:v>
                </c:pt>
                <c:pt idx="4334">
                  <c:v>207.52715000000001</c:v>
                </c:pt>
                <c:pt idx="4335">
                  <c:v>206.91031000000001</c:v>
                </c:pt>
                <c:pt idx="4336">
                  <c:v>206.30023</c:v>
                </c:pt>
                <c:pt idx="4337">
                  <c:v>205.70386999999999</c:v>
                </c:pt>
                <c:pt idx="4338">
                  <c:v>205.12387000000001</c:v>
                </c:pt>
                <c:pt idx="4339">
                  <c:v>204.55309</c:v>
                </c:pt>
                <c:pt idx="4340">
                  <c:v>204.01907</c:v>
                </c:pt>
                <c:pt idx="4341">
                  <c:v>203.49280999999999</c:v>
                </c:pt>
                <c:pt idx="4342">
                  <c:v>203.00479000000001</c:v>
                </c:pt>
                <c:pt idx="4343">
                  <c:v>202.54236</c:v>
                </c:pt>
                <c:pt idx="4344">
                  <c:v>202.10655</c:v>
                </c:pt>
                <c:pt idx="4345">
                  <c:v>201.70223999999999</c:v>
                </c:pt>
                <c:pt idx="4346">
                  <c:v>201.31549000000001</c:v>
                </c:pt>
                <c:pt idx="4347">
                  <c:v>200.93866</c:v>
                </c:pt>
                <c:pt idx="4348">
                  <c:v>200.5703</c:v>
                </c:pt>
                <c:pt idx="4349">
                  <c:v>200.19806</c:v>
                </c:pt>
                <c:pt idx="4350">
                  <c:v>199.82414</c:v>
                </c:pt>
                <c:pt idx="4351">
                  <c:v>199.43768</c:v>
                </c:pt>
                <c:pt idx="4352">
                  <c:v>199.04852</c:v>
                </c:pt>
                <c:pt idx="4353">
                  <c:v>198.64716000000001</c:v>
                </c:pt>
                <c:pt idx="4354">
                  <c:v>198.25056000000001</c:v>
                </c:pt>
                <c:pt idx="4355">
                  <c:v>197.84551999999999</c:v>
                </c:pt>
                <c:pt idx="4356">
                  <c:v>197.43652</c:v>
                </c:pt>
                <c:pt idx="4357">
                  <c:v>197.02476999999999</c:v>
                </c:pt>
                <c:pt idx="4358">
                  <c:v>196.59276</c:v>
                </c:pt>
                <c:pt idx="4359">
                  <c:v>196.1534</c:v>
                </c:pt>
                <c:pt idx="4360">
                  <c:v>195.70162999999999</c:v>
                </c:pt>
                <c:pt idx="4361">
                  <c:v>195.24641</c:v>
                </c:pt>
                <c:pt idx="4362">
                  <c:v>194.79320000000001</c:v>
                </c:pt>
                <c:pt idx="4363">
                  <c:v>194.34697</c:v>
                </c:pt>
                <c:pt idx="4364">
                  <c:v>193.91811000000001</c:v>
                </c:pt>
                <c:pt idx="4365">
                  <c:v>193.51447999999999</c:v>
                </c:pt>
                <c:pt idx="4366">
                  <c:v>193.12613999999999</c:v>
                </c:pt>
                <c:pt idx="4367">
                  <c:v>192.74599000000001</c:v>
                </c:pt>
                <c:pt idx="4368">
                  <c:v>192.36819</c:v>
                </c:pt>
                <c:pt idx="4369">
                  <c:v>191.97922</c:v>
                </c:pt>
                <c:pt idx="4370">
                  <c:v>191.57118</c:v>
                </c:pt>
                <c:pt idx="4371">
                  <c:v>191.13341</c:v>
                </c:pt>
                <c:pt idx="4372">
                  <c:v>190.67937000000001</c:v>
                </c:pt>
                <c:pt idx="4373">
                  <c:v>190.19649000000001</c:v>
                </c:pt>
                <c:pt idx="4374">
                  <c:v>189.71169</c:v>
                </c:pt>
                <c:pt idx="4375">
                  <c:v>189.21575999999999</c:v>
                </c:pt>
                <c:pt idx="4376">
                  <c:v>188.73314999999999</c:v>
                </c:pt>
                <c:pt idx="4377">
                  <c:v>188.25188</c:v>
                </c:pt>
                <c:pt idx="4378">
                  <c:v>187.78728000000001</c:v>
                </c:pt>
                <c:pt idx="4379">
                  <c:v>187.33627000000001</c:v>
                </c:pt>
                <c:pt idx="4380">
                  <c:v>186.89337</c:v>
                </c:pt>
                <c:pt idx="4381">
                  <c:v>186.47101000000001</c:v>
                </c:pt>
                <c:pt idx="4382">
                  <c:v>186.06027</c:v>
                </c:pt>
                <c:pt idx="4383">
                  <c:v>185.67955000000001</c:v>
                </c:pt>
                <c:pt idx="4384">
                  <c:v>185.32462000000001</c:v>
                </c:pt>
                <c:pt idx="4385">
                  <c:v>184.99816999999999</c:v>
                </c:pt>
                <c:pt idx="4386">
                  <c:v>184.70771999999999</c:v>
                </c:pt>
                <c:pt idx="4387">
                  <c:v>184.42948999999999</c:v>
                </c:pt>
                <c:pt idx="4388">
                  <c:v>184.17070000000001</c:v>
                </c:pt>
                <c:pt idx="4389">
                  <c:v>183.90714</c:v>
                </c:pt>
                <c:pt idx="4390">
                  <c:v>183.63834</c:v>
                </c:pt>
                <c:pt idx="4391">
                  <c:v>183.33806000000001</c:v>
                </c:pt>
                <c:pt idx="4392">
                  <c:v>183.02328</c:v>
                </c:pt>
                <c:pt idx="4393">
                  <c:v>182.68172000000001</c:v>
                </c:pt>
                <c:pt idx="4394">
                  <c:v>182.32364999999999</c:v>
                </c:pt>
                <c:pt idx="4395">
                  <c:v>181.96306000000001</c:v>
                </c:pt>
                <c:pt idx="4396">
                  <c:v>181.59778</c:v>
                </c:pt>
                <c:pt idx="4397">
                  <c:v>181.24007</c:v>
                </c:pt>
                <c:pt idx="4398">
                  <c:v>180.89455000000001</c:v>
                </c:pt>
                <c:pt idx="4399">
                  <c:v>180.54857000000001</c:v>
                </c:pt>
                <c:pt idx="4400">
                  <c:v>180.20813000000001</c:v>
                </c:pt>
                <c:pt idx="4401">
                  <c:v>179.87273999999999</c:v>
                </c:pt>
                <c:pt idx="4402">
                  <c:v>179.53447</c:v>
                </c:pt>
                <c:pt idx="4403">
                  <c:v>179.2132</c:v>
                </c:pt>
                <c:pt idx="4404">
                  <c:v>178.89966000000001</c:v>
                </c:pt>
                <c:pt idx="4405">
                  <c:v>178.61058</c:v>
                </c:pt>
                <c:pt idx="4406">
                  <c:v>178.34406999999999</c:v>
                </c:pt>
                <c:pt idx="4407">
                  <c:v>178.10980000000001</c:v>
                </c:pt>
                <c:pt idx="4408">
                  <c:v>177.88629</c:v>
                </c:pt>
                <c:pt idx="4409">
                  <c:v>177.68239</c:v>
                </c:pt>
                <c:pt idx="4410">
                  <c:v>177.47436999999999</c:v>
                </c:pt>
                <c:pt idx="4411">
                  <c:v>177.26894999999999</c:v>
                </c:pt>
                <c:pt idx="4412">
                  <c:v>177.04692</c:v>
                </c:pt>
                <c:pt idx="4413">
                  <c:v>176.82220000000001</c:v>
                </c:pt>
                <c:pt idx="4414">
                  <c:v>176.60596000000001</c:v>
                </c:pt>
                <c:pt idx="4415">
                  <c:v>176.39549</c:v>
                </c:pt>
                <c:pt idx="4416">
                  <c:v>176.21805000000001</c:v>
                </c:pt>
                <c:pt idx="4417">
                  <c:v>176.0694</c:v>
                </c:pt>
                <c:pt idx="4418">
                  <c:v>175.94479000000001</c:v>
                </c:pt>
                <c:pt idx="4419">
                  <c:v>175.84499</c:v>
                </c:pt>
                <c:pt idx="4420">
                  <c:v>175.74806000000001</c:v>
                </c:pt>
                <c:pt idx="4421">
                  <c:v>175.62422000000001</c:v>
                </c:pt>
                <c:pt idx="4422">
                  <c:v>175.47202999999999</c:v>
                </c:pt>
                <c:pt idx="4423">
                  <c:v>175.26369</c:v>
                </c:pt>
                <c:pt idx="4424">
                  <c:v>174.99716000000001</c:v>
                </c:pt>
                <c:pt idx="4425">
                  <c:v>174.67204000000001</c:v>
                </c:pt>
                <c:pt idx="4426">
                  <c:v>174.29167000000001</c:v>
                </c:pt>
                <c:pt idx="4427">
                  <c:v>173.86604</c:v>
                </c:pt>
                <c:pt idx="4428">
                  <c:v>173.40382</c:v>
                </c:pt>
                <c:pt idx="4429">
                  <c:v>172.91125</c:v>
                </c:pt>
                <c:pt idx="4430">
                  <c:v>172.38979</c:v>
                </c:pt>
                <c:pt idx="4431">
                  <c:v>171.84528</c:v>
                </c:pt>
                <c:pt idx="4432">
                  <c:v>171.26410000000001</c:v>
                </c:pt>
                <c:pt idx="4433">
                  <c:v>170.65880000000001</c:v>
                </c:pt>
                <c:pt idx="4434">
                  <c:v>170.02</c:v>
                </c:pt>
                <c:pt idx="4435">
                  <c:v>169.35486</c:v>
                </c:pt>
                <c:pt idx="4436">
                  <c:v>168.67685</c:v>
                </c:pt>
                <c:pt idx="4437">
                  <c:v>167.97691</c:v>
                </c:pt>
                <c:pt idx="4438">
                  <c:v>167.27782999999999</c:v>
                </c:pt>
                <c:pt idx="4439">
                  <c:v>166.57409999999999</c:v>
                </c:pt>
                <c:pt idx="4440">
                  <c:v>165.86323999999999</c:v>
                </c:pt>
                <c:pt idx="4441">
                  <c:v>165.15735000000001</c:v>
                </c:pt>
                <c:pt idx="4442">
                  <c:v>164.43633</c:v>
                </c:pt>
                <c:pt idx="4443">
                  <c:v>163.70975999999999</c:v>
                </c:pt>
                <c:pt idx="4444">
                  <c:v>162.97975</c:v>
                </c:pt>
                <c:pt idx="4445">
                  <c:v>162.24585999999999</c:v>
                </c:pt>
                <c:pt idx="4446">
                  <c:v>161.52306999999999</c:v>
                </c:pt>
                <c:pt idx="4447">
                  <c:v>160.81855999999999</c:v>
                </c:pt>
                <c:pt idx="4448">
                  <c:v>160.14869999999999</c:v>
                </c:pt>
                <c:pt idx="4449">
                  <c:v>159.51649</c:v>
                </c:pt>
                <c:pt idx="4450">
                  <c:v>158.93382</c:v>
                </c:pt>
                <c:pt idx="4451">
                  <c:v>158.40209999999999</c:v>
                </c:pt>
                <c:pt idx="4452">
                  <c:v>157.91848999999999</c:v>
                </c:pt>
                <c:pt idx="4453">
                  <c:v>157.48079000000001</c:v>
                </c:pt>
                <c:pt idx="4454">
                  <c:v>157.08045999999999</c:v>
                </c:pt>
                <c:pt idx="4455">
                  <c:v>156.70582999999999</c:v>
                </c:pt>
                <c:pt idx="4456">
                  <c:v>156.36742000000001</c:v>
                </c:pt>
                <c:pt idx="4457">
                  <c:v>156.03923</c:v>
                </c:pt>
                <c:pt idx="4458">
                  <c:v>155.73383000000001</c:v>
                </c:pt>
                <c:pt idx="4459">
                  <c:v>155.4408</c:v>
                </c:pt>
                <c:pt idx="4460">
                  <c:v>155.15710000000001</c:v>
                </c:pt>
                <c:pt idx="4461">
                  <c:v>154.88838000000001</c:v>
                </c:pt>
                <c:pt idx="4462">
                  <c:v>154.62897000000001</c:v>
                </c:pt>
                <c:pt idx="4463">
                  <c:v>154.38327000000001</c:v>
                </c:pt>
                <c:pt idx="4464">
                  <c:v>154.14926</c:v>
                </c:pt>
                <c:pt idx="4465">
                  <c:v>153.93831</c:v>
                </c:pt>
                <c:pt idx="4466">
                  <c:v>153.73381000000001</c:v>
                </c:pt>
                <c:pt idx="4467">
                  <c:v>153.541</c:v>
                </c:pt>
                <c:pt idx="4468">
                  <c:v>153.36133000000001</c:v>
                </c:pt>
                <c:pt idx="4469">
                  <c:v>153.16973999999999</c:v>
                </c:pt>
                <c:pt idx="4470">
                  <c:v>152.98244</c:v>
                </c:pt>
                <c:pt idx="4471">
                  <c:v>152.7773</c:v>
                </c:pt>
                <c:pt idx="4472">
                  <c:v>152.56047000000001</c:v>
                </c:pt>
                <c:pt idx="4473">
                  <c:v>152.33792</c:v>
                </c:pt>
                <c:pt idx="4474">
                  <c:v>152.11080999999999</c:v>
                </c:pt>
                <c:pt idx="4475">
                  <c:v>151.89319</c:v>
                </c:pt>
                <c:pt idx="4476">
                  <c:v>151.69631999999999</c:v>
                </c:pt>
                <c:pt idx="4477">
                  <c:v>151.52494999999999</c:v>
                </c:pt>
                <c:pt idx="4478">
                  <c:v>151.37926999999999</c:v>
                </c:pt>
                <c:pt idx="4479">
                  <c:v>151.26041000000001</c:v>
                </c:pt>
                <c:pt idx="4480">
                  <c:v>151.16346999999999</c:v>
                </c:pt>
                <c:pt idx="4481">
                  <c:v>151.07660000000001</c:v>
                </c:pt>
                <c:pt idx="4482">
                  <c:v>150.99481</c:v>
                </c:pt>
                <c:pt idx="4483">
                  <c:v>150.90852000000001</c:v>
                </c:pt>
                <c:pt idx="4484">
                  <c:v>150.82881</c:v>
                </c:pt>
                <c:pt idx="4485">
                  <c:v>150.73532</c:v>
                </c:pt>
                <c:pt idx="4486">
                  <c:v>150.66910999999999</c:v>
                </c:pt>
                <c:pt idx="4487">
                  <c:v>150.60692</c:v>
                </c:pt>
                <c:pt idx="4488">
                  <c:v>150.56531000000001</c:v>
                </c:pt>
                <c:pt idx="4489">
                  <c:v>150.53400999999999</c:v>
                </c:pt>
                <c:pt idx="4490">
                  <c:v>150.50986</c:v>
                </c:pt>
                <c:pt idx="4491">
                  <c:v>150.46526</c:v>
                </c:pt>
                <c:pt idx="4492">
                  <c:v>150.39760999999999</c:v>
                </c:pt>
                <c:pt idx="4493">
                  <c:v>150.27907999999999</c:v>
                </c:pt>
                <c:pt idx="4494">
                  <c:v>150.10574</c:v>
                </c:pt>
                <c:pt idx="4495">
                  <c:v>149.87945999999999</c:v>
                </c:pt>
                <c:pt idx="4496">
                  <c:v>149.60306</c:v>
                </c:pt>
                <c:pt idx="4497">
                  <c:v>149.28447</c:v>
                </c:pt>
                <c:pt idx="4498">
                  <c:v>148.95583999999999</c:v>
                </c:pt>
                <c:pt idx="4499">
                  <c:v>148.61107000000001</c:v>
                </c:pt>
                <c:pt idx="4500">
                  <c:v>148.27234000000001</c:v>
                </c:pt>
                <c:pt idx="4501">
                  <c:v>147.92963</c:v>
                </c:pt>
                <c:pt idx="4502">
                  <c:v>147.59134</c:v>
                </c:pt>
                <c:pt idx="4503">
                  <c:v>147.24179000000001</c:v>
                </c:pt>
                <c:pt idx="4504">
                  <c:v>146.87791000000001</c:v>
                </c:pt>
                <c:pt idx="4505">
                  <c:v>146.48988</c:v>
                </c:pt>
                <c:pt idx="4506">
                  <c:v>146.08885000000001</c:v>
                </c:pt>
                <c:pt idx="4507">
                  <c:v>145.67393000000001</c:v>
                </c:pt>
                <c:pt idx="4508">
                  <c:v>145.25397000000001</c:v>
                </c:pt>
                <c:pt idx="4509">
                  <c:v>144.85004000000001</c:v>
                </c:pt>
                <c:pt idx="4510">
                  <c:v>144.46102999999999</c:v>
                </c:pt>
                <c:pt idx="4511">
                  <c:v>144.09084999999999</c:v>
                </c:pt>
                <c:pt idx="4512">
                  <c:v>143.73405</c:v>
                </c:pt>
                <c:pt idx="4513">
                  <c:v>143.38426000000001</c:v>
                </c:pt>
                <c:pt idx="4514">
                  <c:v>143.02231</c:v>
                </c:pt>
                <c:pt idx="4515">
                  <c:v>142.63988000000001</c:v>
                </c:pt>
                <c:pt idx="4516">
                  <c:v>142.23334</c:v>
                </c:pt>
                <c:pt idx="4517">
                  <c:v>141.79933</c:v>
                </c:pt>
                <c:pt idx="4518">
                  <c:v>141.35015999999999</c:v>
                </c:pt>
                <c:pt idx="4519">
                  <c:v>140.88853</c:v>
                </c:pt>
                <c:pt idx="4520">
                  <c:v>140.45142000000001</c:v>
                </c:pt>
                <c:pt idx="4521">
                  <c:v>140.03154000000001</c:v>
                </c:pt>
                <c:pt idx="4522">
                  <c:v>139.64824999999999</c:v>
                </c:pt>
                <c:pt idx="4523">
                  <c:v>139.29916</c:v>
                </c:pt>
                <c:pt idx="4524">
                  <c:v>138.99442999999999</c:v>
                </c:pt>
                <c:pt idx="4525">
                  <c:v>138.69708</c:v>
                </c:pt>
                <c:pt idx="4526">
                  <c:v>138.43792999999999</c:v>
                </c:pt>
                <c:pt idx="4527">
                  <c:v>138.16364999999999</c:v>
                </c:pt>
                <c:pt idx="4528">
                  <c:v>137.89534</c:v>
                </c:pt>
                <c:pt idx="4529">
                  <c:v>137.61848000000001</c:v>
                </c:pt>
                <c:pt idx="4530">
                  <c:v>137.33078</c:v>
                </c:pt>
                <c:pt idx="4531">
                  <c:v>137.04168999999999</c:v>
                </c:pt>
                <c:pt idx="4532">
                  <c:v>136.74422000000001</c:v>
                </c:pt>
                <c:pt idx="4533">
                  <c:v>136.44149999999999</c:v>
                </c:pt>
                <c:pt idx="4534">
                  <c:v>136.13892000000001</c:v>
                </c:pt>
                <c:pt idx="4535">
                  <c:v>135.83448999999999</c:v>
                </c:pt>
                <c:pt idx="4536">
                  <c:v>135.52099999999999</c:v>
                </c:pt>
                <c:pt idx="4537">
                  <c:v>135.20918</c:v>
                </c:pt>
                <c:pt idx="4538">
                  <c:v>134.89499000000001</c:v>
                </c:pt>
                <c:pt idx="4539">
                  <c:v>134.57445999999999</c:v>
                </c:pt>
                <c:pt idx="4540">
                  <c:v>134.26315</c:v>
                </c:pt>
                <c:pt idx="4541">
                  <c:v>133.94333</c:v>
                </c:pt>
                <c:pt idx="4542">
                  <c:v>133.63092</c:v>
                </c:pt>
                <c:pt idx="4543">
                  <c:v>133.31564</c:v>
                </c:pt>
                <c:pt idx="4544">
                  <c:v>133.00588999999999</c:v>
                </c:pt>
                <c:pt idx="4545">
                  <c:v>132.69044</c:v>
                </c:pt>
                <c:pt idx="4546">
                  <c:v>132.38560000000001</c:v>
                </c:pt>
                <c:pt idx="4547">
                  <c:v>132.09499</c:v>
                </c:pt>
                <c:pt idx="4548">
                  <c:v>131.81985</c:v>
                </c:pt>
                <c:pt idx="4549">
                  <c:v>131.57071999999999</c:v>
                </c:pt>
                <c:pt idx="4550">
                  <c:v>131.35903999999999</c:v>
                </c:pt>
                <c:pt idx="4551">
                  <c:v>131.17304999999999</c:v>
                </c:pt>
                <c:pt idx="4552">
                  <c:v>131.02108999999999</c:v>
                </c:pt>
                <c:pt idx="4553">
                  <c:v>130.87358</c:v>
                </c:pt>
                <c:pt idx="4554">
                  <c:v>130.72934000000001</c:v>
                </c:pt>
                <c:pt idx="4555">
                  <c:v>130.57112000000001</c:v>
                </c:pt>
                <c:pt idx="4556">
                  <c:v>130.38292999999999</c:v>
                </c:pt>
                <c:pt idx="4557">
                  <c:v>130.15810999999999</c:v>
                </c:pt>
                <c:pt idx="4558">
                  <c:v>129.90792999999999</c:v>
                </c:pt>
                <c:pt idx="4559">
                  <c:v>129.63418999999999</c:v>
                </c:pt>
                <c:pt idx="4560">
                  <c:v>129.35051999999999</c:v>
                </c:pt>
                <c:pt idx="4561">
                  <c:v>129.06702999999999</c:v>
                </c:pt>
                <c:pt idx="4562">
                  <c:v>128.78421</c:v>
                </c:pt>
                <c:pt idx="4563">
                  <c:v>128.5061</c:v>
                </c:pt>
                <c:pt idx="4564">
                  <c:v>128.2193</c:v>
                </c:pt>
                <c:pt idx="4565">
                  <c:v>127.90519999999999</c:v>
                </c:pt>
                <c:pt idx="4566">
                  <c:v>127.55051</c:v>
                </c:pt>
                <c:pt idx="4567">
                  <c:v>127.14634</c:v>
                </c:pt>
                <c:pt idx="4568">
                  <c:v>126.69513999999999</c:v>
                </c:pt>
                <c:pt idx="4569">
                  <c:v>126.2017</c:v>
                </c:pt>
                <c:pt idx="4570">
                  <c:v>125.68015</c:v>
                </c:pt>
                <c:pt idx="4571">
                  <c:v>125.16319</c:v>
                </c:pt>
                <c:pt idx="4572">
                  <c:v>124.65927000000001</c:v>
                </c:pt>
                <c:pt idx="4573">
                  <c:v>124.18855000000001</c:v>
                </c:pt>
                <c:pt idx="4574">
                  <c:v>123.74569</c:v>
                </c:pt>
                <c:pt idx="4575">
                  <c:v>123.32122</c:v>
                </c:pt>
                <c:pt idx="4576">
                  <c:v>122.90488000000001</c:v>
                </c:pt>
                <c:pt idx="4577">
                  <c:v>122.47368</c:v>
                </c:pt>
                <c:pt idx="4578">
                  <c:v>122.01991</c:v>
                </c:pt>
                <c:pt idx="4579">
                  <c:v>121.54879</c:v>
                </c:pt>
                <c:pt idx="4580">
                  <c:v>121.06425</c:v>
                </c:pt>
                <c:pt idx="4581">
                  <c:v>120.59524</c:v>
                </c:pt>
                <c:pt idx="4582">
                  <c:v>120.15727</c:v>
                </c:pt>
                <c:pt idx="4583">
                  <c:v>119.77634999999999</c:v>
                </c:pt>
                <c:pt idx="4584">
                  <c:v>119.44883</c:v>
                </c:pt>
                <c:pt idx="4585">
                  <c:v>119.18277</c:v>
                </c:pt>
                <c:pt idx="4586">
                  <c:v>118.94431</c:v>
                </c:pt>
                <c:pt idx="4587">
                  <c:v>118.71766</c:v>
                </c:pt>
                <c:pt idx="4588">
                  <c:v>118.47391</c:v>
                </c:pt>
                <c:pt idx="4589">
                  <c:v>118.1908</c:v>
                </c:pt>
                <c:pt idx="4590">
                  <c:v>117.86754000000001</c:v>
                </c:pt>
                <c:pt idx="4591">
                  <c:v>117.51891999999999</c:v>
                </c:pt>
                <c:pt idx="4592">
                  <c:v>117.15584</c:v>
                </c:pt>
                <c:pt idx="4593">
                  <c:v>116.8156</c:v>
                </c:pt>
                <c:pt idx="4594">
                  <c:v>116.51064</c:v>
                </c:pt>
                <c:pt idx="4595">
                  <c:v>116.25998</c:v>
                </c:pt>
                <c:pt idx="4596">
                  <c:v>116.05956999999999</c:v>
                </c:pt>
                <c:pt idx="4597">
                  <c:v>115.89373000000001</c:v>
                </c:pt>
                <c:pt idx="4598">
                  <c:v>115.74364</c:v>
                </c:pt>
                <c:pt idx="4599">
                  <c:v>115.57912</c:v>
                </c:pt>
                <c:pt idx="4600">
                  <c:v>115.39355</c:v>
                </c:pt>
                <c:pt idx="4601">
                  <c:v>115.16753</c:v>
                </c:pt>
                <c:pt idx="4602">
                  <c:v>114.91982</c:v>
                </c:pt>
                <c:pt idx="4603">
                  <c:v>114.66357000000001</c:v>
                </c:pt>
                <c:pt idx="4604">
                  <c:v>114.42113999999999</c:v>
                </c:pt>
                <c:pt idx="4605">
                  <c:v>114.21413</c:v>
                </c:pt>
                <c:pt idx="4606">
                  <c:v>114.05098</c:v>
                </c:pt>
                <c:pt idx="4607">
                  <c:v>113.93035999999999</c:v>
                </c:pt>
                <c:pt idx="4608">
                  <c:v>113.84385</c:v>
                </c:pt>
                <c:pt idx="4609">
                  <c:v>113.77319</c:v>
                </c:pt>
                <c:pt idx="4610">
                  <c:v>113.70283999999999</c:v>
                </c:pt>
                <c:pt idx="4611">
                  <c:v>113.62688</c:v>
                </c:pt>
                <c:pt idx="4612">
                  <c:v>113.53891</c:v>
                </c:pt>
                <c:pt idx="4613">
                  <c:v>113.44974999999999</c:v>
                </c:pt>
                <c:pt idx="4614">
                  <c:v>113.37403</c:v>
                </c:pt>
                <c:pt idx="4615">
                  <c:v>113.32275</c:v>
                </c:pt>
                <c:pt idx="4616">
                  <c:v>113.31780999999999</c:v>
                </c:pt>
                <c:pt idx="4617">
                  <c:v>113.34788</c:v>
                </c:pt>
                <c:pt idx="4618">
                  <c:v>113.41383</c:v>
                </c:pt>
                <c:pt idx="4619">
                  <c:v>113.5098</c:v>
                </c:pt>
                <c:pt idx="4620">
                  <c:v>113.60229</c:v>
                </c:pt>
                <c:pt idx="4621">
                  <c:v>113.69197</c:v>
                </c:pt>
                <c:pt idx="4622">
                  <c:v>113.75556</c:v>
                </c:pt>
                <c:pt idx="4623">
                  <c:v>113.79028</c:v>
                </c:pt>
                <c:pt idx="4624">
                  <c:v>113.80614</c:v>
                </c:pt>
                <c:pt idx="4625">
                  <c:v>113.7979</c:v>
                </c:pt>
                <c:pt idx="4626">
                  <c:v>113.77588</c:v>
                </c:pt>
                <c:pt idx="4627">
                  <c:v>113.73814</c:v>
                </c:pt>
                <c:pt idx="4628">
                  <c:v>113.69434</c:v>
                </c:pt>
                <c:pt idx="4629">
                  <c:v>113.62730000000001</c:v>
                </c:pt>
                <c:pt idx="4630">
                  <c:v>113.55145</c:v>
                </c:pt>
                <c:pt idx="4631">
                  <c:v>113.44674999999999</c:v>
                </c:pt>
                <c:pt idx="4632">
                  <c:v>113.31826</c:v>
                </c:pt>
                <c:pt idx="4633">
                  <c:v>113.17364999999999</c:v>
                </c:pt>
                <c:pt idx="4634">
                  <c:v>113.00765</c:v>
                </c:pt>
                <c:pt idx="4635">
                  <c:v>112.83256</c:v>
                </c:pt>
                <c:pt idx="4636">
                  <c:v>112.65127</c:v>
                </c:pt>
                <c:pt idx="4637">
                  <c:v>112.44593</c:v>
                </c:pt>
                <c:pt idx="4638">
                  <c:v>112.23869000000001</c:v>
                </c:pt>
                <c:pt idx="4639">
                  <c:v>112.00297999999999</c:v>
                </c:pt>
                <c:pt idx="4640">
                  <c:v>111.74562</c:v>
                </c:pt>
                <c:pt idx="4641">
                  <c:v>111.46489</c:v>
                </c:pt>
                <c:pt idx="4642">
                  <c:v>111.16383</c:v>
                </c:pt>
                <c:pt idx="4643">
                  <c:v>110.84739</c:v>
                </c:pt>
                <c:pt idx="4644">
                  <c:v>110.52603000000001</c:v>
                </c:pt>
                <c:pt idx="4645">
                  <c:v>110.20643</c:v>
                </c:pt>
                <c:pt idx="4646">
                  <c:v>109.88723</c:v>
                </c:pt>
                <c:pt idx="4647">
                  <c:v>109.5705</c:v>
                </c:pt>
                <c:pt idx="4648">
                  <c:v>109.23994999999999</c:v>
                </c:pt>
                <c:pt idx="4649">
                  <c:v>108.89474</c:v>
                </c:pt>
                <c:pt idx="4650">
                  <c:v>108.53207999999999</c:v>
                </c:pt>
                <c:pt idx="4651">
                  <c:v>108.14354</c:v>
                </c:pt>
                <c:pt idx="4652">
                  <c:v>107.72933</c:v>
                </c:pt>
                <c:pt idx="4653">
                  <c:v>107.31882</c:v>
                </c:pt>
                <c:pt idx="4654">
                  <c:v>106.89915000000001</c:v>
                </c:pt>
                <c:pt idx="4655">
                  <c:v>106.5056</c:v>
                </c:pt>
                <c:pt idx="4656">
                  <c:v>106.12331</c:v>
                </c:pt>
                <c:pt idx="4657">
                  <c:v>105.74844</c:v>
                </c:pt>
                <c:pt idx="4658">
                  <c:v>105.3814</c:v>
                </c:pt>
                <c:pt idx="4659">
                  <c:v>104.99363</c:v>
                </c:pt>
                <c:pt idx="4660">
                  <c:v>104.57080000000001</c:v>
                </c:pt>
                <c:pt idx="4661">
                  <c:v>104.10711999999999</c:v>
                </c:pt>
                <c:pt idx="4662">
                  <c:v>103.59845</c:v>
                </c:pt>
                <c:pt idx="4663">
                  <c:v>103.05154</c:v>
                </c:pt>
                <c:pt idx="4664">
                  <c:v>102.49408</c:v>
                </c:pt>
                <c:pt idx="4665">
                  <c:v>101.93635999999999</c:v>
                </c:pt>
                <c:pt idx="4666">
                  <c:v>101.39828</c:v>
                </c:pt>
                <c:pt idx="4667">
                  <c:v>100.88723</c:v>
                </c:pt>
                <c:pt idx="4668">
                  <c:v>100.40799</c:v>
                </c:pt>
                <c:pt idx="4669">
                  <c:v>99.946601999999999</c:v>
                </c:pt>
                <c:pt idx="4670">
                  <c:v>99.491737000000001</c:v>
                </c:pt>
                <c:pt idx="4671">
                  <c:v>99.030113</c:v>
                </c:pt>
                <c:pt idx="4672">
                  <c:v>98.561378000000005</c:v>
                </c:pt>
                <c:pt idx="4673">
                  <c:v>98.069282999999999</c:v>
                </c:pt>
                <c:pt idx="4674">
                  <c:v>97.587502000000001</c:v>
                </c:pt>
                <c:pt idx="4675">
                  <c:v>97.114127999999994</c:v>
                </c:pt>
                <c:pt idx="4676">
                  <c:v>96.667664000000002</c:v>
                </c:pt>
                <c:pt idx="4677">
                  <c:v>96.265304999999998</c:v>
                </c:pt>
                <c:pt idx="4678">
                  <c:v>95.899681000000001</c:v>
                </c:pt>
                <c:pt idx="4679">
                  <c:v>95.570869000000002</c:v>
                </c:pt>
                <c:pt idx="4680">
                  <c:v>95.270804999999996</c:v>
                </c:pt>
                <c:pt idx="4681">
                  <c:v>94.984932000000001</c:v>
                </c:pt>
                <c:pt idx="4682">
                  <c:v>94.702690000000004</c:v>
                </c:pt>
                <c:pt idx="4683">
                  <c:v>94.434555000000003</c:v>
                </c:pt>
                <c:pt idx="4684">
                  <c:v>94.176117000000005</c:v>
                </c:pt>
                <c:pt idx="4685">
                  <c:v>93.954177999999999</c:v>
                </c:pt>
                <c:pt idx="4686">
                  <c:v>93.769096000000005</c:v>
                </c:pt>
                <c:pt idx="4687">
                  <c:v>93.637932000000006</c:v>
                </c:pt>
                <c:pt idx="4688">
                  <c:v>93.561286999999993</c:v>
                </c:pt>
                <c:pt idx="4689">
                  <c:v>93.534676000000005</c:v>
                </c:pt>
                <c:pt idx="4690">
                  <c:v>93.538803000000001</c:v>
                </c:pt>
                <c:pt idx="4691">
                  <c:v>93.562911999999997</c:v>
                </c:pt>
                <c:pt idx="4692">
                  <c:v>93.589393999999999</c:v>
                </c:pt>
                <c:pt idx="4693">
                  <c:v>93.616416999999998</c:v>
                </c:pt>
                <c:pt idx="4694">
                  <c:v>93.628647000000001</c:v>
                </c:pt>
                <c:pt idx="4695">
                  <c:v>93.646454000000006</c:v>
                </c:pt>
                <c:pt idx="4696">
                  <c:v>93.671363999999997</c:v>
                </c:pt>
                <c:pt idx="4697">
                  <c:v>93.710396000000003</c:v>
                </c:pt>
                <c:pt idx="4698">
                  <c:v>93.762221999999994</c:v>
                </c:pt>
                <c:pt idx="4699">
                  <c:v>93.826210000000003</c:v>
                </c:pt>
                <c:pt idx="4700">
                  <c:v>93.881004000000004</c:v>
                </c:pt>
                <c:pt idx="4701">
                  <c:v>93.910385000000005</c:v>
                </c:pt>
                <c:pt idx="4702">
                  <c:v>93.910576000000006</c:v>
                </c:pt>
                <c:pt idx="4703">
                  <c:v>93.863319000000004</c:v>
                </c:pt>
                <c:pt idx="4704">
                  <c:v>93.778632999999999</c:v>
                </c:pt>
                <c:pt idx="4705">
                  <c:v>93.667191000000003</c:v>
                </c:pt>
                <c:pt idx="4706">
                  <c:v>93.534073000000006</c:v>
                </c:pt>
                <c:pt idx="4707">
                  <c:v>93.421120000000002</c:v>
                </c:pt>
                <c:pt idx="4708">
                  <c:v>93.313491999999997</c:v>
                </c:pt>
                <c:pt idx="4709">
                  <c:v>93.232910000000004</c:v>
                </c:pt>
                <c:pt idx="4710">
                  <c:v>93.172545999999997</c:v>
                </c:pt>
                <c:pt idx="4711">
                  <c:v>93.109183999999999</c:v>
                </c:pt>
                <c:pt idx="4712">
                  <c:v>93.043762000000001</c:v>
                </c:pt>
                <c:pt idx="4713">
                  <c:v>92.953850000000003</c:v>
                </c:pt>
                <c:pt idx="4714">
                  <c:v>92.845557999999997</c:v>
                </c:pt>
                <c:pt idx="4715">
                  <c:v>92.711890999999994</c:v>
                </c:pt>
                <c:pt idx="4716">
                  <c:v>92.577445999999995</c:v>
                </c:pt>
                <c:pt idx="4717">
                  <c:v>92.444312999999994</c:v>
                </c:pt>
                <c:pt idx="4718">
                  <c:v>92.318168999999997</c:v>
                </c:pt>
                <c:pt idx="4719">
                  <c:v>92.220329000000007</c:v>
                </c:pt>
                <c:pt idx="4720">
                  <c:v>92.121521000000001</c:v>
                </c:pt>
                <c:pt idx="4721">
                  <c:v>92.029151999999996</c:v>
                </c:pt>
                <c:pt idx="4722">
                  <c:v>91.908325000000005</c:v>
                </c:pt>
                <c:pt idx="4723">
                  <c:v>91.758560000000003</c:v>
                </c:pt>
                <c:pt idx="4724">
                  <c:v>91.565749999999994</c:v>
                </c:pt>
                <c:pt idx="4725">
                  <c:v>91.333855</c:v>
                </c:pt>
                <c:pt idx="4726">
                  <c:v>91.072425999999993</c:v>
                </c:pt>
                <c:pt idx="4727">
                  <c:v>90.791809000000001</c:v>
                </c:pt>
                <c:pt idx="4728">
                  <c:v>90.521163999999999</c:v>
                </c:pt>
                <c:pt idx="4729">
                  <c:v>90.257973000000007</c:v>
                </c:pt>
                <c:pt idx="4730">
                  <c:v>90.018638999999993</c:v>
                </c:pt>
                <c:pt idx="4731">
                  <c:v>89.792418999999995</c:v>
                </c:pt>
                <c:pt idx="4732">
                  <c:v>89.573097000000004</c:v>
                </c:pt>
                <c:pt idx="4733">
                  <c:v>89.347838999999993</c:v>
                </c:pt>
                <c:pt idx="4734">
                  <c:v>89.104804999999999</c:v>
                </c:pt>
                <c:pt idx="4735">
                  <c:v>88.845314000000002</c:v>
                </c:pt>
                <c:pt idx="4736">
                  <c:v>88.569359000000006</c:v>
                </c:pt>
                <c:pt idx="4737">
                  <c:v>88.290283000000002</c:v>
                </c:pt>
                <c:pt idx="4738">
                  <c:v>88.024574000000001</c:v>
                </c:pt>
                <c:pt idx="4739">
                  <c:v>87.782120000000006</c:v>
                </c:pt>
                <c:pt idx="4740">
                  <c:v>87.570366000000007</c:v>
                </c:pt>
                <c:pt idx="4741">
                  <c:v>87.396225000000001</c:v>
                </c:pt>
                <c:pt idx="4742">
                  <c:v>87.247482000000005</c:v>
                </c:pt>
                <c:pt idx="4743">
                  <c:v>87.114341999999994</c:v>
                </c:pt>
                <c:pt idx="4744">
                  <c:v>86.989265000000003</c:v>
                </c:pt>
                <c:pt idx="4745">
                  <c:v>86.852431999999993</c:v>
                </c:pt>
                <c:pt idx="4746">
                  <c:v>86.718154999999996</c:v>
                </c:pt>
                <c:pt idx="4747">
                  <c:v>86.580489999999998</c:v>
                </c:pt>
                <c:pt idx="4748">
                  <c:v>86.451903999999999</c:v>
                </c:pt>
                <c:pt idx="4749">
                  <c:v>86.349250999999995</c:v>
                </c:pt>
                <c:pt idx="4750">
                  <c:v>86.266632000000001</c:v>
                </c:pt>
                <c:pt idx="4751">
                  <c:v>86.222060999999997</c:v>
                </c:pt>
                <c:pt idx="4752">
                  <c:v>86.204741999999996</c:v>
                </c:pt>
                <c:pt idx="4753">
                  <c:v>86.200828999999999</c:v>
                </c:pt>
                <c:pt idx="4754">
                  <c:v>86.205803000000003</c:v>
                </c:pt>
                <c:pt idx="4755">
                  <c:v>86.204696999999996</c:v>
                </c:pt>
                <c:pt idx="4756">
                  <c:v>86.185349000000002</c:v>
                </c:pt>
                <c:pt idx="4757">
                  <c:v>86.142150999999998</c:v>
                </c:pt>
                <c:pt idx="4758">
                  <c:v>86.080062999999996</c:v>
                </c:pt>
                <c:pt idx="4759">
                  <c:v>85.998374999999996</c:v>
                </c:pt>
                <c:pt idx="4760">
                  <c:v>85.907760999999994</c:v>
                </c:pt>
                <c:pt idx="4761">
                  <c:v>85.800231999999994</c:v>
                </c:pt>
                <c:pt idx="4762">
                  <c:v>85.691237999999998</c:v>
                </c:pt>
                <c:pt idx="4763">
                  <c:v>85.569817</c:v>
                </c:pt>
                <c:pt idx="4764">
                  <c:v>85.433875999999998</c:v>
                </c:pt>
                <c:pt idx="4765">
                  <c:v>85.280745999999994</c:v>
                </c:pt>
                <c:pt idx="4766">
                  <c:v>85.101462999999995</c:v>
                </c:pt>
                <c:pt idx="4767">
                  <c:v>84.896523000000002</c:v>
                </c:pt>
                <c:pt idx="4768">
                  <c:v>84.668098000000001</c:v>
                </c:pt>
                <c:pt idx="4769">
                  <c:v>84.405936999999994</c:v>
                </c:pt>
                <c:pt idx="4770">
                  <c:v>84.118690000000001</c:v>
                </c:pt>
                <c:pt idx="4771">
                  <c:v>83.806327999999993</c:v>
                </c:pt>
                <c:pt idx="4772">
                  <c:v>83.463477999999995</c:v>
                </c:pt>
                <c:pt idx="4773">
                  <c:v>83.092606000000004</c:v>
                </c:pt>
                <c:pt idx="4774">
                  <c:v>82.705246000000002</c:v>
                </c:pt>
                <c:pt idx="4775">
                  <c:v>82.296622999999997</c:v>
                </c:pt>
                <c:pt idx="4776">
                  <c:v>81.878746000000007</c:v>
                </c:pt>
                <c:pt idx="4777">
                  <c:v>81.463699000000005</c:v>
                </c:pt>
                <c:pt idx="4778">
                  <c:v>81.066467000000003</c:v>
                </c:pt>
                <c:pt idx="4779">
                  <c:v>80.698340999999999</c:v>
                </c:pt>
                <c:pt idx="4780">
                  <c:v>80.363990999999999</c:v>
                </c:pt>
                <c:pt idx="4781">
                  <c:v>80.074364000000003</c:v>
                </c:pt>
                <c:pt idx="4782">
                  <c:v>79.809746000000004</c:v>
                </c:pt>
                <c:pt idx="4783">
                  <c:v>79.571877000000001</c:v>
                </c:pt>
                <c:pt idx="4784">
                  <c:v>79.344184999999996</c:v>
                </c:pt>
                <c:pt idx="4785">
                  <c:v>79.110268000000005</c:v>
                </c:pt>
                <c:pt idx="4786">
                  <c:v>78.860480999999993</c:v>
                </c:pt>
                <c:pt idx="4787">
                  <c:v>78.590278999999995</c:v>
                </c:pt>
                <c:pt idx="4788">
                  <c:v>78.297218000000001</c:v>
                </c:pt>
                <c:pt idx="4789">
                  <c:v>77.987472999999994</c:v>
                </c:pt>
                <c:pt idx="4790">
                  <c:v>77.671852000000001</c:v>
                </c:pt>
                <c:pt idx="4791">
                  <c:v>77.344352999999998</c:v>
                </c:pt>
                <c:pt idx="4792">
                  <c:v>77.028053</c:v>
                </c:pt>
                <c:pt idx="4793">
                  <c:v>76.702849999999998</c:v>
                </c:pt>
                <c:pt idx="4794">
                  <c:v>76.380561999999998</c:v>
                </c:pt>
                <c:pt idx="4795">
                  <c:v>76.038925000000006</c:v>
                </c:pt>
                <c:pt idx="4796">
                  <c:v>75.683197000000007</c:v>
                </c:pt>
                <c:pt idx="4797">
                  <c:v>75.314284999999998</c:v>
                </c:pt>
                <c:pt idx="4798">
                  <c:v>74.918396000000001</c:v>
                </c:pt>
                <c:pt idx="4799">
                  <c:v>74.521064999999993</c:v>
                </c:pt>
                <c:pt idx="4800">
                  <c:v>74.113770000000002</c:v>
                </c:pt>
                <c:pt idx="4801">
                  <c:v>73.719620000000006</c:v>
                </c:pt>
                <c:pt idx="4802">
                  <c:v>73.339539000000002</c:v>
                </c:pt>
                <c:pt idx="4803">
                  <c:v>72.974830999999995</c:v>
                </c:pt>
                <c:pt idx="4804">
                  <c:v>72.635634999999994</c:v>
                </c:pt>
                <c:pt idx="4805">
                  <c:v>72.302550999999994</c:v>
                </c:pt>
                <c:pt idx="4806">
                  <c:v>71.989304000000004</c:v>
                </c:pt>
                <c:pt idx="4807">
                  <c:v>71.678520000000006</c:v>
                </c:pt>
                <c:pt idx="4808">
                  <c:v>71.375709999999998</c:v>
                </c:pt>
                <c:pt idx="4809">
                  <c:v>71.101134999999999</c:v>
                </c:pt>
                <c:pt idx="4810">
                  <c:v>70.850928999999994</c:v>
                </c:pt>
                <c:pt idx="4811">
                  <c:v>70.649078000000003</c:v>
                </c:pt>
                <c:pt idx="4812">
                  <c:v>70.513367000000002</c:v>
                </c:pt>
                <c:pt idx="4813">
                  <c:v>70.445533999999995</c:v>
                </c:pt>
                <c:pt idx="4814">
                  <c:v>70.447318999999993</c:v>
                </c:pt>
                <c:pt idx="4815">
                  <c:v>70.516921999999994</c:v>
                </c:pt>
                <c:pt idx="4816">
                  <c:v>70.626480000000001</c:v>
                </c:pt>
                <c:pt idx="4817">
                  <c:v>70.766768999999996</c:v>
                </c:pt>
                <c:pt idx="4818">
                  <c:v>70.910895999999994</c:v>
                </c:pt>
                <c:pt idx="4819">
                  <c:v>71.039817999999997</c:v>
                </c:pt>
                <c:pt idx="4820">
                  <c:v>71.153885000000002</c:v>
                </c:pt>
                <c:pt idx="4821">
                  <c:v>71.242424</c:v>
                </c:pt>
                <c:pt idx="4822">
                  <c:v>71.316924999999998</c:v>
                </c:pt>
                <c:pt idx="4823">
                  <c:v>71.382300999999998</c:v>
                </c:pt>
                <c:pt idx="4824">
                  <c:v>71.460930000000005</c:v>
                </c:pt>
                <c:pt idx="4825">
                  <c:v>71.543777000000006</c:v>
                </c:pt>
                <c:pt idx="4826">
                  <c:v>71.654777999999993</c:v>
                </c:pt>
                <c:pt idx="4827">
                  <c:v>71.773803999999998</c:v>
                </c:pt>
                <c:pt idx="4828">
                  <c:v>71.902221999999995</c:v>
                </c:pt>
                <c:pt idx="4829">
                  <c:v>72.027977000000007</c:v>
                </c:pt>
                <c:pt idx="4830">
                  <c:v>72.149628000000007</c:v>
                </c:pt>
                <c:pt idx="4831">
                  <c:v>72.254683999999997</c:v>
                </c:pt>
                <c:pt idx="4832">
                  <c:v>72.350769</c:v>
                </c:pt>
                <c:pt idx="4833">
                  <c:v>72.442672999999999</c:v>
                </c:pt>
                <c:pt idx="4834">
                  <c:v>72.533721999999997</c:v>
                </c:pt>
                <c:pt idx="4835">
                  <c:v>72.631516000000005</c:v>
                </c:pt>
                <c:pt idx="4836">
                  <c:v>72.733147000000002</c:v>
                </c:pt>
                <c:pt idx="4837">
                  <c:v>72.844322000000005</c:v>
                </c:pt>
                <c:pt idx="4838">
                  <c:v>72.950294</c:v>
                </c:pt>
                <c:pt idx="4839">
                  <c:v>73.046768</c:v>
                </c:pt>
                <c:pt idx="4840">
                  <c:v>73.115654000000006</c:v>
                </c:pt>
                <c:pt idx="4841">
                  <c:v>73.160469000000006</c:v>
                </c:pt>
                <c:pt idx="4842">
                  <c:v>73.164330000000007</c:v>
                </c:pt>
                <c:pt idx="4843">
                  <c:v>73.136443999999997</c:v>
                </c:pt>
                <c:pt idx="4844">
                  <c:v>73.078697000000005</c:v>
                </c:pt>
                <c:pt idx="4845">
                  <c:v>73.004127999999994</c:v>
                </c:pt>
                <c:pt idx="4846">
                  <c:v>72.915465999999995</c:v>
                </c:pt>
                <c:pt idx="4847">
                  <c:v>72.831069999999997</c:v>
                </c:pt>
                <c:pt idx="4848">
                  <c:v>72.751450000000006</c:v>
                </c:pt>
                <c:pt idx="4849">
                  <c:v>72.685371000000004</c:v>
                </c:pt>
                <c:pt idx="4850">
                  <c:v>72.626807999999997</c:v>
                </c:pt>
                <c:pt idx="4851">
                  <c:v>72.587547000000001</c:v>
                </c:pt>
                <c:pt idx="4852">
                  <c:v>72.545753000000005</c:v>
                </c:pt>
                <c:pt idx="4853">
                  <c:v>72.514221000000006</c:v>
                </c:pt>
                <c:pt idx="4854">
                  <c:v>72.480193999999997</c:v>
                </c:pt>
                <c:pt idx="4855">
                  <c:v>72.433304000000007</c:v>
                </c:pt>
                <c:pt idx="4856">
                  <c:v>72.376839000000004</c:v>
                </c:pt>
                <c:pt idx="4857">
                  <c:v>72.294060000000002</c:v>
                </c:pt>
                <c:pt idx="4858">
                  <c:v>72.180488999999994</c:v>
                </c:pt>
                <c:pt idx="4859">
                  <c:v>72.033257000000006</c:v>
                </c:pt>
                <c:pt idx="4860">
                  <c:v>71.842208999999997</c:v>
                </c:pt>
                <c:pt idx="4861">
                  <c:v>71.605262999999994</c:v>
                </c:pt>
                <c:pt idx="4862">
                  <c:v>71.327613999999997</c:v>
                </c:pt>
                <c:pt idx="4863">
                  <c:v>70.998192000000003</c:v>
                </c:pt>
                <c:pt idx="4864">
                  <c:v>70.633026000000001</c:v>
                </c:pt>
                <c:pt idx="4865">
                  <c:v>70.232262000000006</c:v>
                </c:pt>
                <c:pt idx="4866">
                  <c:v>69.803329000000005</c:v>
                </c:pt>
                <c:pt idx="4867">
                  <c:v>69.351928999999998</c:v>
                </c:pt>
                <c:pt idx="4868">
                  <c:v>68.886977999999999</c:v>
                </c:pt>
                <c:pt idx="4869">
                  <c:v>68.421951000000007</c:v>
                </c:pt>
                <c:pt idx="4870">
                  <c:v>67.963065999999998</c:v>
                </c:pt>
                <c:pt idx="4871">
                  <c:v>67.523216000000005</c:v>
                </c:pt>
                <c:pt idx="4872">
                  <c:v>67.099068000000003</c:v>
                </c:pt>
                <c:pt idx="4873">
                  <c:v>66.715796999999995</c:v>
                </c:pt>
                <c:pt idx="4874">
                  <c:v>66.352478000000005</c:v>
                </c:pt>
                <c:pt idx="4875">
                  <c:v>66.015518</c:v>
                </c:pt>
                <c:pt idx="4876">
                  <c:v>65.702033999999998</c:v>
                </c:pt>
                <c:pt idx="4877">
                  <c:v>65.386641999999995</c:v>
                </c:pt>
                <c:pt idx="4878">
                  <c:v>65.076042000000001</c:v>
                </c:pt>
                <c:pt idx="4879">
                  <c:v>64.762009000000006</c:v>
                </c:pt>
                <c:pt idx="4880">
                  <c:v>64.439864999999998</c:v>
                </c:pt>
                <c:pt idx="4881">
                  <c:v>64.131164999999996</c:v>
                </c:pt>
                <c:pt idx="4882">
                  <c:v>63.839427999999998</c:v>
                </c:pt>
                <c:pt idx="4883">
                  <c:v>63.582873999999997</c:v>
                </c:pt>
                <c:pt idx="4884">
                  <c:v>63.370193</c:v>
                </c:pt>
                <c:pt idx="4885">
                  <c:v>63.210647999999999</c:v>
                </c:pt>
                <c:pt idx="4886">
                  <c:v>63.096111000000001</c:v>
                </c:pt>
                <c:pt idx="4887">
                  <c:v>63.021248</c:v>
                </c:pt>
                <c:pt idx="4888">
                  <c:v>62.962516999999998</c:v>
                </c:pt>
                <c:pt idx="4889">
                  <c:v>62.917197999999999</c:v>
                </c:pt>
                <c:pt idx="4890">
                  <c:v>62.852825000000003</c:v>
                </c:pt>
                <c:pt idx="4891">
                  <c:v>62.789608000000001</c:v>
                </c:pt>
                <c:pt idx="4892">
                  <c:v>62.705779999999997</c:v>
                </c:pt>
                <c:pt idx="4893">
                  <c:v>62.623375000000003</c:v>
                </c:pt>
                <c:pt idx="4894">
                  <c:v>62.544209000000002</c:v>
                </c:pt>
                <c:pt idx="4895">
                  <c:v>62.471564999999998</c:v>
                </c:pt>
                <c:pt idx="4896">
                  <c:v>62.416145</c:v>
                </c:pt>
                <c:pt idx="4897">
                  <c:v>62.357886999999998</c:v>
                </c:pt>
                <c:pt idx="4898">
                  <c:v>62.299312999999998</c:v>
                </c:pt>
                <c:pt idx="4899">
                  <c:v>62.222079999999998</c:v>
                </c:pt>
                <c:pt idx="4900">
                  <c:v>62.108490000000003</c:v>
                </c:pt>
                <c:pt idx="4901">
                  <c:v>61.968558999999999</c:v>
                </c:pt>
                <c:pt idx="4902">
                  <c:v>61.790165000000002</c:v>
                </c:pt>
                <c:pt idx="4903">
                  <c:v>61.583302000000003</c:v>
                </c:pt>
                <c:pt idx="4904">
                  <c:v>61.367629999999998</c:v>
                </c:pt>
                <c:pt idx="4905">
                  <c:v>61.134399000000002</c:v>
                </c:pt>
                <c:pt idx="4906">
                  <c:v>60.905849000000003</c:v>
                </c:pt>
                <c:pt idx="4907">
                  <c:v>60.662506</c:v>
                </c:pt>
                <c:pt idx="4908">
                  <c:v>60.407173</c:v>
                </c:pt>
                <c:pt idx="4909">
                  <c:v>60.121231000000002</c:v>
                </c:pt>
                <c:pt idx="4910">
                  <c:v>59.798355000000001</c:v>
                </c:pt>
                <c:pt idx="4911">
                  <c:v>59.444575999999998</c:v>
                </c:pt>
                <c:pt idx="4912">
                  <c:v>59.074038999999999</c:v>
                </c:pt>
                <c:pt idx="4913">
                  <c:v>58.692799000000001</c:v>
                </c:pt>
                <c:pt idx="4914">
                  <c:v>58.338771999999999</c:v>
                </c:pt>
                <c:pt idx="4915">
                  <c:v>58.038345</c:v>
                </c:pt>
                <c:pt idx="4916">
                  <c:v>57.780197000000001</c:v>
                </c:pt>
                <c:pt idx="4917">
                  <c:v>57.603321000000001</c:v>
                </c:pt>
                <c:pt idx="4918">
                  <c:v>57.469127999999998</c:v>
                </c:pt>
                <c:pt idx="4919">
                  <c:v>57.372050999999999</c:v>
                </c:pt>
                <c:pt idx="4920">
                  <c:v>57.277389999999997</c:v>
                </c:pt>
                <c:pt idx="4921">
                  <c:v>57.183566999999996</c:v>
                </c:pt>
                <c:pt idx="4922">
                  <c:v>57.054485</c:v>
                </c:pt>
                <c:pt idx="4923">
                  <c:v>56.914444000000003</c:v>
                </c:pt>
                <c:pt idx="4924">
                  <c:v>56.764004</c:v>
                </c:pt>
                <c:pt idx="4925">
                  <c:v>56.621299999999998</c:v>
                </c:pt>
                <c:pt idx="4926">
                  <c:v>56.512504999999997</c:v>
                </c:pt>
                <c:pt idx="4927">
                  <c:v>56.439807999999999</c:v>
                </c:pt>
                <c:pt idx="4928">
                  <c:v>56.404311999999997</c:v>
                </c:pt>
                <c:pt idx="4929">
                  <c:v>56.400917</c:v>
                </c:pt>
                <c:pt idx="4930">
                  <c:v>56.409892999999997</c:v>
                </c:pt>
                <c:pt idx="4931">
                  <c:v>56.410235999999998</c:v>
                </c:pt>
                <c:pt idx="4932">
                  <c:v>56.396102999999997</c:v>
                </c:pt>
                <c:pt idx="4933">
                  <c:v>56.356586</c:v>
                </c:pt>
                <c:pt idx="4934">
                  <c:v>56.310645999999998</c:v>
                </c:pt>
                <c:pt idx="4935">
                  <c:v>56.256144999999997</c:v>
                </c:pt>
                <c:pt idx="4936">
                  <c:v>56.227398000000001</c:v>
                </c:pt>
                <c:pt idx="4937">
                  <c:v>56.216202000000003</c:v>
                </c:pt>
                <c:pt idx="4938">
                  <c:v>56.242023000000003</c:v>
                </c:pt>
                <c:pt idx="4939">
                  <c:v>56.282814000000002</c:v>
                </c:pt>
                <c:pt idx="4940">
                  <c:v>56.331226000000001</c:v>
                </c:pt>
                <c:pt idx="4941">
                  <c:v>56.370289</c:v>
                </c:pt>
                <c:pt idx="4942">
                  <c:v>56.373565999999997</c:v>
                </c:pt>
                <c:pt idx="4943">
                  <c:v>56.359260999999996</c:v>
                </c:pt>
                <c:pt idx="4944">
                  <c:v>56.318466000000001</c:v>
                </c:pt>
                <c:pt idx="4945">
                  <c:v>56.274341999999997</c:v>
                </c:pt>
                <c:pt idx="4946">
                  <c:v>56.243847000000002</c:v>
                </c:pt>
                <c:pt idx="4947">
                  <c:v>56.254040000000003</c:v>
                </c:pt>
                <c:pt idx="4948">
                  <c:v>56.307155999999999</c:v>
                </c:pt>
                <c:pt idx="4949">
                  <c:v>56.410831000000002</c:v>
                </c:pt>
                <c:pt idx="4950">
                  <c:v>56.545127999999998</c:v>
                </c:pt>
                <c:pt idx="4951">
                  <c:v>56.694515000000003</c:v>
                </c:pt>
                <c:pt idx="4952">
                  <c:v>56.832718</c:v>
                </c:pt>
                <c:pt idx="4953">
                  <c:v>56.949027999999998</c:v>
                </c:pt>
                <c:pt idx="4954">
                  <c:v>57.032741999999999</c:v>
                </c:pt>
                <c:pt idx="4955">
                  <c:v>57.096977000000003</c:v>
                </c:pt>
                <c:pt idx="4956">
                  <c:v>57.145443</c:v>
                </c:pt>
                <c:pt idx="4957">
                  <c:v>57.206417000000002</c:v>
                </c:pt>
                <c:pt idx="4958">
                  <c:v>57.292374000000002</c:v>
                </c:pt>
                <c:pt idx="4959">
                  <c:v>57.401356</c:v>
                </c:pt>
                <c:pt idx="4960">
                  <c:v>57.552635000000002</c:v>
                </c:pt>
                <c:pt idx="4961">
                  <c:v>57.714260000000003</c:v>
                </c:pt>
                <c:pt idx="4962">
                  <c:v>57.878483000000003</c:v>
                </c:pt>
                <c:pt idx="4963">
                  <c:v>58.020640999999998</c:v>
                </c:pt>
                <c:pt idx="4964">
                  <c:v>58.122836999999997</c:v>
                </c:pt>
                <c:pt idx="4965">
                  <c:v>58.18092</c:v>
                </c:pt>
                <c:pt idx="4966">
                  <c:v>58.192608</c:v>
                </c:pt>
                <c:pt idx="4967">
                  <c:v>58.162418000000002</c:v>
                </c:pt>
                <c:pt idx="4968">
                  <c:v>58.096885999999998</c:v>
                </c:pt>
                <c:pt idx="4969">
                  <c:v>58.013835999999998</c:v>
                </c:pt>
                <c:pt idx="4970">
                  <c:v>57.906109000000001</c:v>
                </c:pt>
                <c:pt idx="4971">
                  <c:v>57.775745000000001</c:v>
                </c:pt>
                <c:pt idx="4972">
                  <c:v>57.616782999999998</c:v>
                </c:pt>
                <c:pt idx="4973">
                  <c:v>57.422778999999998</c:v>
                </c:pt>
                <c:pt idx="4974">
                  <c:v>57.181846999999998</c:v>
                </c:pt>
                <c:pt idx="4975">
                  <c:v>56.905762000000003</c:v>
                </c:pt>
                <c:pt idx="4976">
                  <c:v>56.581229999999998</c:v>
                </c:pt>
                <c:pt idx="4977">
                  <c:v>56.232467999999997</c:v>
                </c:pt>
                <c:pt idx="4978">
                  <c:v>55.866810000000001</c:v>
                </c:pt>
                <c:pt idx="4979">
                  <c:v>55.499392999999998</c:v>
                </c:pt>
                <c:pt idx="4980">
                  <c:v>55.150364000000003</c:v>
                </c:pt>
                <c:pt idx="4981">
                  <c:v>54.819321000000002</c:v>
                </c:pt>
                <c:pt idx="4982">
                  <c:v>54.518177000000001</c:v>
                </c:pt>
                <c:pt idx="4983">
                  <c:v>54.244995000000003</c:v>
                </c:pt>
                <c:pt idx="4984">
                  <c:v>53.998772000000002</c:v>
                </c:pt>
                <c:pt idx="4985">
                  <c:v>53.770057999999999</c:v>
                </c:pt>
                <c:pt idx="4986">
                  <c:v>53.561810000000001</c:v>
                </c:pt>
                <c:pt idx="4987">
                  <c:v>53.366267999999998</c:v>
                </c:pt>
                <c:pt idx="4988">
                  <c:v>53.173617999999998</c:v>
                </c:pt>
                <c:pt idx="4989">
                  <c:v>52.988379999999999</c:v>
                </c:pt>
                <c:pt idx="4990">
                  <c:v>52.801712000000002</c:v>
                </c:pt>
                <c:pt idx="4991">
                  <c:v>52.599155000000003</c:v>
                </c:pt>
                <c:pt idx="4992">
                  <c:v>52.393771999999998</c:v>
                </c:pt>
                <c:pt idx="4993">
                  <c:v>52.170284000000002</c:v>
                </c:pt>
                <c:pt idx="4994">
                  <c:v>51.916969000000002</c:v>
                </c:pt>
                <c:pt idx="4995">
                  <c:v>51.657646</c:v>
                </c:pt>
                <c:pt idx="4996">
                  <c:v>51.364998</c:v>
                </c:pt>
                <c:pt idx="4997">
                  <c:v>51.061988999999997</c:v>
                </c:pt>
                <c:pt idx="4998">
                  <c:v>50.741034999999997</c:v>
                </c:pt>
                <c:pt idx="4999">
                  <c:v>50.406216000000001</c:v>
                </c:pt>
                <c:pt idx="5000">
                  <c:v>50.061680000000003</c:v>
                </c:pt>
                <c:pt idx="5001">
                  <c:v>49.708992000000002</c:v>
                </c:pt>
                <c:pt idx="5002">
                  <c:v>49.357509999999998</c:v>
                </c:pt>
                <c:pt idx="5003">
                  <c:v>48.997374999999998</c:v>
                </c:pt>
                <c:pt idx="5004">
                  <c:v>48.653030000000001</c:v>
                </c:pt>
                <c:pt idx="5005">
                  <c:v>48.317931999999999</c:v>
                </c:pt>
                <c:pt idx="5006">
                  <c:v>48.001331</c:v>
                </c:pt>
                <c:pt idx="5007">
                  <c:v>47.708092000000001</c:v>
                </c:pt>
                <c:pt idx="5008">
                  <c:v>47.435040000000001</c:v>
                </c:pt>
                <c:pt idx="5009">
                  <c:v>47.191769000000001</c:v>
                </c:pt>
                <c:pt idx="5010">
                  <c:v>46.956169000000003</c:v>
                </c:pt>
                <c:pt idx="5011">
                  <c:v>46.740589</c:v>
                </c:pt>
                <c:pt idx="5012">
                  <c:v>46.521568000000002</c:v>
                </c:pt>
                <c:pt idx="5013">
                  <c:v>46.310715000000002</c:v>
                </c:pt>
                <c:pt idx="5014">
                  <c:v>46.092540999999997</c:v>
                </c:pt>
                <c:pt idx="5015">
                  <c:v>45.879916999999999</c:v>
                </c:pt>
                <c:pt idx="5016">
                  <c:v>45.668331000000002</c:v>
                </c:pt>
                <c:pt idx="5017">
                  <c:v>45.472248</c:v>
                </c:pt>
                <c:pt idx="5018">
                  <c:v>45.296332999999997</c:v>
                </c:pt>
                <c:pt idx="5019">
                  <c:v>45.144793999999997</c:v>
                </c:pt>
                <c:pt idx="5020">
                  <c:v>45.010719000000002</c:v>
                </c:pt>
                <c:pt idx="5021">
                  <c:v>44.919196999999997</c:v>
                </c:pt>
                <c:pt idx="5022">
                  <c:v>44.833945999999997</c:v>
                </c:pt>
                <c:pt idx="5023">
                  <c:v>44.783679999999997</c:v>
                </c:pt>
                <c:pt idx="5024">
                  <c:v>44.749046</c:v>
                </c:pt>
                <c:pt idx="5025">
                  <c:v>44.726649999999999</c:v>
                </c:pt>
                <c:pt idx="5026">
                  <c:v>44.734462999999998</c:v>
                </c:pt>
                <c:pt idx="5027">
                  <c:v>44.745894999999997</c:v>
                </c:pt>
                <c:pt idx="5028">
                  <c:v>44.783039000000002</c:v>
                </c:pt>
                <c:pt idx="5029">
                  <c:v>44.825169000000002</c:v>
                </c:pt>
                <c:pt idx="5030">
                  <c:v>44.879612000000002</c:v>
                </c:pt>
                <c:pt idx="5031">
                  <c:v>44.923996000000002</c:v>
                </c:pt>
                <c:pt idx="5032">
                  <c:v>44.968414000000003</c:v>
                </c:pt>
                <c:pt idx="5033">
                  <c:v>44.996245999999999</c:v>
                </c:pt>
                <c:pt idx="5034">
                  <c:v>45.000056999999998</c:v>
                </c:pt>
                <c:pt idx="5035">
                  <c:v>44.993290000000002</c:v>
                </c:pt>
                <c:pt idx="5036">
                  <c:v>44.962657999999998</c:v>
                </c:pt>
                <c:pt idx="5037">
                  <c:v>44.91581</c:v>
                </c:pt>
                <c:pt idx="5038">
                  <c:v>44.867198999999999</c:v>
                </c:pt>
                <c:pt idx="5039">
                  <c:v>44.805850999999997</c:v>
                </c:pt>
                <c:pt idx="5040">
                  <c:v>44.751609999999999</c:v>
                </c:pt>
                <c:pt idx="5041">
                  <c:v>44.691982000000003</c:v>
                </c:pt>
                <c:pt idx="5042">
                  <c:v>44.640506999999999</c:v>
                </c:pt>
                <c:pt idx="5043">
                  <c:v>44.588493</c:v>
                </c:pt>
                <c:pt idx="5044">
                  <c:v>44.542023</c:v>
                </c:pt>
                <c:pt idx="5045">
                  <c:v>44.502014000000003</c:v>
                </c:pt>
                <c:pt idx="5046">
                  <c:v>44.478973000000003</c:v>
                </c:pt>
                <c:pt idx="5047">
                  <c:v>44.465527000000002</c:v>
                </c:pt>
                <c:pt idx="5048">
                  <c:v>44.474266</c:v>
                </c:pt>
                <c:pt idx="5049">
                  <c:v>44.514972999999998</c:v>
                </c:pt>
                <c:pt idx="5050">
                  <c:v>44.577418999999999</c:v>
                </c:pt>
                <c:pt idx="5051">
                  <c:v>44.661785000000002</c:v>
                </c:pt>
                <c:pt idx="5052">
                  <c:v>44.778655999999998</c:v>
                </c:pt>
                <c:pt idx="5053">
                  <c:v>44.905327</c:v>
                </c:pt>
                <c:pt idx="5054">
                  <c:v>45.041080000000001</c:v>
                </c:pt>
                <c:pt idx="5055">
                  <c:v>45.188721000000001</c:v>
                </c:pt>
                <c:pt idx="5056">
                  <c:v>45.335608999999998</c:v>
                </c:pt>
                <c:pt idx="5057">
                  <c:v>45.478724999999997</c:v>
                </c:pt>
                <c:pt idx="5058">
                  <c:v>45.617882000000002</c:v>
                </c:pt>
                <c:pt idx="5059">
                  <c:v>45.750660000000003</c:v>
                </c:pt>
                <c:pt idx="5060">
                  <c:v>45.874026999999998</c:v>
                </c:pt>
                <c:pt idx="5061">
                  <c:v>45.980522000000001</c:v>
                </c:pt>
                <c:pt idx="5062">
                  <c:v>46.067062</c:v>
                </c:pt>
                <c:pt idx="5063">
                  <c:v>46.124603</c:v>
                </c:pt>
                <c:pt idx="5064">
                  <c:v>46.149853</c:v>
                </c:pt>
                <c:pt idx="5065">
                  <c:v>46.137791</c:v>
                </c:pt>
                <c:pt idx="5066">
                  <c:v>46.090347000000001</c:v>
                </c:pt>
                <c:pt idx="5067">
                  <c:v>46.015960999999997</c:v>
                </c:pt>
                <c:pt idx="5068">
                  <c:v>45.909804999999999</c:v>
                </c:pt>
                <c:pt idx="5069">
                  <c:v>45.795631</c:v>
                </c:pt>
                <c:pt idx="5070">
                  <c:v>45.667915000000001</c:v>
                </c:pt>
                <c:pt idx="5071">
                  <c:v>45.545738</c:v>
                </c:pt>
                <c:pt idx="5072">
                  <c:v>45.422611000000003</c:v>
                </c:pt>
                <c:pt idx="5073">
                  <c:v>45.307181999999997</c:v>
                </c:pt>
                <c:pt idx="5074">
                  <c:v>45.185775999999997</c:v>
                </c:pt>
                <c:pt idx="5075">
                  <c:v>45.066940000000002</c:v>
                </c:pt>
                <c:pt idx="5076">
                  <c:v>44.939632000000003</c:v>
                </c:pt>
                <c:pt idx="5077">
                  <c:v>44.815994000000003</c:v>
                </c:pt>
                <c:pt idx="5078">
                  <c:v>44.682816000000003</c:v>
                </c:pt>
                <c:pt idx="5079">
                  <c:v>44.566887000000001</c:v>
                </c:pt>
                <c:pt idx="5080">
                  <c:v>44.449398000000002</c:v>
                </c:pt>
                <c:pt idx="5081">
                  <c:v>44.357056</c:v>
                </c:pt>
                <c:pt idx="5082">
                  <c:v>44.271923000000001</c:v>
                </c:pt>
                <c:pt idx="5083">
                  <c:v>44.199069999999999</c:v>
                </c:pt>
                <c:pt idx="5084">
                  <c:v>44.121346000000003</c:v>
                </c:pt>
                <c:pt idx="5085">
                  <c:v>44.032162</c:v>
                </c:pt>
                <c:pt idx="5086">
                  <c:v>43.919998</c:v>
                </c:pt>
                <c:pt idx="5087">
                  <c:v>43.782513000000002</c:v>
                </c:pt>
                <c:pt idx="5088">
                  <c:v>43.619591</c:v>
                </c:pt>
                <c:pt idx="5089">
                  <c:v>43.431643999999999</c:v>
                </c:pt>
                <c:pt idx="5090">
                  <c:v>43.249358999999998</c:v>
                </c:pt>
                <c:pt idx="5091">
                  <c:v>43.073242</c:v>
                </c:pt>
                <c:pt idx="5092">
                  <c:v>42.921500999999999</c:v>
                </c:pt>
                <c:pt idx="5093">
                  <c:v>42.796185000000001</c:v>
                </c:pt>
                <c:pt idx="5094">
                  <c:v>42.703476000000002</c:v>
                </c:pt>
                <c:pt idx="5095">
                  <c:v>42.625484</c:v>
                </c:pt>
                <c:pt idx="5096">
                  <c:v>42.543453</c:v>
                </c:pt>
                <c:pt idx="5097">
                  <c:v>42.451076999999998</c:v>
                </c:pt>
                <c:pt idx="5098">
                  <c:v>42.324627</c:v>
                </c:pt>
                <c:pt idx="5099">
                  <c:v>42.161377000000002</c:v>
                </c:pt>
                <c:pt idx="5100">
                  <c:v>41.971156999999998</c:v>
                </c:pt>
                <c:pt idx="5101">
                  <c:v>41.740974000000001</c:v>
                </c:pt>
                <c:pt idx="5102">
                  <c:v>41.509417999999997</c:v>
                </c:pt>
                <c:pt idx="5103">
                  <c:v>41.269607999999998</c:v>
                </c:pt>
                <c:pt idx="5104">
                  <c:v>41.035099000000002</c:v>
                </c:pt>
                <c:pt idx="5105">
                  <c:v>40.804485</c:v>
                </c:pt>
                <c:pt idx="5106">
                  <c:v>40.580249999999999</c:v>
                </c:pt>
                <c:pt idx="5107">
                  <c:v>40.344341</c:v>
                </c:pt>
                <c:pt idx="5108">
                  <c:v>40.093474999999998</c:v>
                </c:pt>
                <c:pt idx="5109">
                  <c:v>39.830661999999997</c:v>
                </c:pt>
                <c:pt idx="5110">
                  <c:v>39.556992000000001</c:v>
                </c:pt>
                <c:pt idx="5111">
                  <c:v>39.291412000000001</c:v>
                </c:pt>
                <c:pt idx="5112">
                  <c:v>39.048161</c:v>
                </c:pt>
                <c:pt idx="5113">
                  <c:v>38.853167999999997</c:v>
                </c:pt>
                <c:pt idx="5114">
                  <c:v>38.709595</c:v>
                </c:pt>
                <c:pt idx="5115">
                  <c:v>38.630768000000003</c:v>
                </c:pt>
                <c:pt idx="5116">
                  <c:v>38.601470999999997</c:v>
                </c:pt>
                <c:pt idx="5117">
                  <c:v>38.602581000000001</c:v>
                </c:pt>
                <c:pt idx="5118">
                  <c:v>38.626773999999997</c:v>
                </c:pt>
                <c:pt idx="5119">
                  <c:v>38.634155</c:v>
                </c:pt>
                <c:pt idx="5120">
                  <c:v>38.629967000000001</c:v>
                </c:pt>
                <c:pt idx="5121">
                  <c:v>38.591923000000001</c:v>
                </c:pt>
                <c:pt idx="5122">
                  <c:v>38.534576000000001</c:v>
                </c:pt>
                <c:pt idx="5123">
                  <c:v>38.473488000000003</c:v>
                </c:pt>
                <c:pt idx="5124">
                  <c:v>38.405284999999999</c:v>
                </c:pt>
                <c:pt idx="5125">
                  <c:v>38.354236999999998</c:v>
                </c:pt>
                <c:pt idx="5126">
                  <c:v>38.310135000000002</c:v>
                </c:pt>
                <c:pt idx="5127">
                  <c:v>38.264206000000001</c:v>
                </c:pt>
                <c:pt idx="5128">
                  <c:v>38.204174000000002</c:v>
                </c:pt>
                <c:pt idx="5129">
                  <c:v>38.109833000000002</c:v>
                </c:pt>
                <c:pt idx="5130">
                  <c:v>37.971012000000002</c:v>
                </c:pt>
                <c:pt idx="5131">
                  <c:v>37.776893999999999</c:v>
                </c:pt>
                <c:pt idx="5132">
                  <c:v>37.538853000000003</c:v>
                </c:pt>
                <c:pt idx="5133">
                  <c:v>37.264206000000001</c:v>
                </c:pt>
                <c:pt idx="5134">
                  <c:v>36.979168000000001</c:v>
                </c:pt>
                <c:pt idx="5135">
                  <c:v>36.707188000000002</c:v>
                </c:pt>
                <c:pt idx="5136">
                  <c:v>36.449416999999997</c:v>
                </c:pt>
                <c:pt idx="5137">
                  <c:v>36.222946</c:v>
                </c:pt>
                <c:pt idx="5138">
                  <c:v>36.021194000000001</c:v>
                </c:pt>
                <c:pt idx="5139">
                  <c:v>35.822696999999998</c:v>
                </c:pt>
                <c:pt idx="5140">
                  <c:v>35.624915999999999</c:v>
                </c:pt>
                <c:pt idx="5141">
                  <c:v>35.406146999999997</c:v>
                </c:pt>
                <c:pt idx="5142">
                  <c:v>35.157066</c:v>
                </c:pt>
                <c:pt idx="5143">
                  <c:v>34.889088000000001</c:v>
                </c:pt>
                <c:pt idx="5144">
                  <c:v>34.610413000000001</c:v>
                </c:pt>
                <c:pt idx="5145">
                  <c:v>34.329127999999997</c:v>
                </c:pt>
                <c:pt idx="5146">
                  <c:v>34.081859999999999</c:v>
                </c:pt>
                <c:pt idx="5147">
                  <c:v>33.855091000000002</c:v>
                </c:pt>
                <c:pt idx="5148">
                  <c:v>33.679122999999997</c:v>
                </c:pt>
                <c:pt idx="5149">
                  <c:v>33.549641000000001</c:v>
                </c:pt>
                <c:pt idx="5150">
                  <c:v>33.449150000000003</c:v>
                </c:pt>
                <c:pt idx="5151">
                  <c:v>33.382671000000002</c:v>
                </c:pt>
                <c:pt idx="5152">
                  <c:v>33.342793</c:v>
                </c:pt>
                <c:pt idx="5153">
                  <c:v>33.320717000000002</c:v>
                </c:pt>
                <c:pt idx="5154">
                  <c:v>33.318072999999998</c:v>
                </c:pt>
                <c:pt idx="5155">
                  <c:v>33.346615</c:v>
                </c:pt>
                <c:pt idx="5156">
                  <c:v>33.389446</c:v>
                </c:pt>
                <c:pt idx="5157">
                  <c:v>33.464396999999998</c:v>
                </c:pt>
                <c:pt idx="5158">
                  <c:v>33.558360999999998</c:v>
                </c:pt>
                <c:pt idx="5159">
                  <c:v>33.656188999999998</c:v>
                </c:pt>
                <c:pt idx="5160">
                  <c:v>33.756045999999998</c:v>
                </c:pt>
                <c:pt idx="5161">
                  <c:v>33.832766999999997</c:v>
                </c:pt>
                <c:pt idx="5162">
                  <c:v>33.881062</c:v>
                </c:pt>
                <c:pt idx="5163">
                  <c:v>33.906593000000001</c:v>
                </c:pt>
                <c:pt idx="5164">
                  <c:v>33.905276999999998</c:v>
                </c:pt>
                <c:pt idx="5165">
                  <c:v>33.887619000000001</c:v>
                </c:pt>
                <c:pt idx="5166">
                  <c:v>33.879874999999998</c:v>
                </c:pt>
                <c:pt idx="5167">
                  <c:v>33.87677</c:v>
                </c:pt>
                <c:pt idx="5168">
                  <c:v>33.912846000000002</c:v>
                </c:pt>
                <c:pt idx="5169">
                  <c:v>33.972847000000002</c:v>
                </c:pt>
                <c:pt idx="5170">
                  <c:v>34.077305000000003</c:v>
                </c:pt>
                <c:pt idx="5171">
                  <c:v>34.200909000000003</c:v>
                </c:pt>
                <c:pt idx="5172">
                  <c:v>34.353394000000002</c:v>
                </c:pt>
                <c:pt idx="5173">
                  <c:v>34.516314999999999</c:v>
                </c:pt>
                <c:pt idx="5174">
                  <c:v>34.691260999999997</c:v>
                </c:pt>
                <c:pt idx="5175">
                  <c:v>34.874930999999997</c:v>
                </c:pt>
                <c:pt idx="5176">
                  <c:v>35.069873999999999</c:v>
                </c:pt>
                <c:pt idx="5177">
                  <c:v>35.277222000000002</c:v>
                </c:pt>
                <c:pt idx="5178">
                  <c:v>35.506798000000003</c:v>
                </c:pt>
                <c:pt idx="5179">
                  <c:v>35.751949000000003</c:v>
                </c:pt>
                <c:pt idx="5180">
                  <c:v>36.020992</c:v>
                </c:pt>
                <c:pt idx="5181">
                  <c:v>36.298636999999999</c:v>
                </c:pt>
                <c:pt idx="5182">
                  <c:v>36.589191</c:v>
                </c:pt>
                <c:pt idx="5183">
                  <c:v>36.881732999999997</c:v>
                </c:pt>
                <c:pt idx="5184">
                  <c:v>37.169079000000004</c:v>
                </c:pt>
                <c:pt idx="5185">
                  <c:v>37.454033000000003</c:v>
                </c:pt>
                <c:pt idx="5186">
                  <c:v>37.720511999999999</c:v>
                </c:pt>
                <c:pt idx="5187">
                  <c:v>37.976523999999998</c:v>
                </c:pt>
                <c:pt idx="5188">
                  <c:v>38.214779</c:v>
                </c:pt>
                <c:pt idx="5189">
                  <c:v>38.428894</c:v>
                </c:pt>
                <c:pt idx="5190">
                  <c:v>38.613422</c:v>
                </c:pt>
                <c:pt idx="5191">
                  <c:v>38.76276</c:v>
                </c:pt>
                <c:pt idx="5192">
                  <c:v>38.867137999999997</c:v>
                </c:pt>
                <c:pt idx="5193">
                  <c:v>38.928283999999998</c:v>
                </c:pt>
                <c:pt idx="5194">
                  <c:v>38.936329000000001</c:v>
                </c:pt>
                <c:pt idx="5195">
                  <c:v>38.892910000000001</c:v>
                </c:pt>
                <c:pt idx="5196">
                  <c:v>38.804198999999997</c:v>
                </c:pt>
                <c:pt idx="5197">
                  <c:v>38.662860999999999</c:v>
                </c:pt>
                <c:pt idx="5198">
                  <c:v>38.486336000000001</c:v>
                </c:pt>
                <c:pt idx="5199">
                  <c:v>38.274192999999997</c:v>
                </c:pt>
                <c:pt idx="5200">
                  <c:v>38.018036000000002</c:v>
                </c:pt>
                <c:pt idx="5201">
                  <c:v>37.733345</c:v>
                </c:pt>
                <c:pt idx="5202">
                  <c:v>37.409184000000003</c:v>
                </c:pt>
                <c:pt idx="5203">
                  <c:v>37.058247000000001</c:v>
                </c:pt>
                <c:pt idx="5204">
                  <c:v>36.67033</c:v>
                </c:pt>
                <c:pt idx="5205">
                  <c:v>36.266171</c:v>
                </c:pt>
                <c:pt idx="5206">
                  <c:v>35.839787000000001</c:v>
                </c:pt>
                <c:pt idx="5207">
                  <c:v>35.413482999999999</c:v>
                </c:pt>
                <c:pt idx="5208">
                  <c:v>34.993786</c:v>
                </c:pt>
                <c:pt idx="5209">
                  <c:v>34.583199</c:v>
                </c:pt>
                <c:pt idx="5210">
                  <c:v>34.187561000000002</c:v>
                </c:pt>
                <c:pt idx="5211">
                  <c:v>33.816142999999997</c:v>
                </c:pt>
                <c:pt idx="5212">
                  <c:v>33.464717999999998</c:v>
                </c:pt>
                <c:pt idx="5213">
                  <c:v>33.120452999999998</c:v>
                </c:pt>
                <c:pt idx="5214">
                  <c:v>32.791862000000002</c:v>
                </c:pt>
                <c:pt idx="5215">
                  <c:v>32.468513000000002</c:v>
                </c:pt>
                <c:pt idx="5216">
                  <c:v>32.146625999999998</c:v>
                </c:pt>
                <c:pt idx="5217">
                  <c:v>31.829908</c:v>
                </c:pt>
                <c:pt idx="5218">
                  <c:v>31.514709</c:v>
                </c:pt>
                <c:pt idx="5219">
                  <c:v>31.203892</c:v>
                </c:pt>
                <c:pt idx="5220">
                  <c:v>30.887834999999999</c:v>
                </c:pt>
                <c:pt idx="5221">
                  <c:v>30.586708000000002</c:v>
                </c:pt>
                <c:pt idx="5222">
                  <c:v>30.268820000000002</c:v>
                </c:pt>
                <c:pt idx="5223">
                  <c:v>29.951128000000001</c:v>
                </c:pt>
                <c:pt idx="5224">
                  <c:v>29.631907000000002</c:v>
                </c:pt>
                <c:pt idx="5225">
                  <c:v>29.296794999999999</c:v>
                </c:pt>
                <c:pt idx="5226">
                  <c:v>28.958738</c:v>
                </c:pt>
                <c:pt idx="5227">
                  <c:v>28.622316000000001</c:v>
                </c:pt>
                <c:pt idx="5228">
                  <c:v>28.277504</c:v>
                </c:pt>
                <c:pt idx="5229">
                  <c:v>27.957146000000002</c:v>
                </c:pt>
                <c:pt idx="5230">
                  <c:v>27.649011999999999</c:v>
                </c:pt>
                <c:pt idx="5231">
                  <c:v>27.357911999999999</c:v>
                </c:pt>
                <c:pt idx="5232">
                  <c:v>27.094851999999999</c:v>
                </c:pt>
                <c:pt idx="5233">
                  <c:v>26.85829</c:v>
                </c:pt>
                <c:pt idx="5234">
                  <c:v>26.638003999999999</c:v>
                </c:pt>
                <c:pt idx="5235">
                  <c:v>26.433056000000001</c:v>
                </c:pt>
                <c:pt idx="5236">
                  <c:v>26.249269000000002</c:v>
                </c:pt>
                <c:pt idx="5237">
                  <c:v>26.071466000000001</c:v>
                </c:pt>
                <c:pt idx="5238">
                  <c:v>25.913291999999998</c:v>
                </c:pt>
                <c:pt idx="5239">
                  <c:v>25.777149000000001</c:v>
                </c:pt>
                <c:pt idx="5240">
                  <c:v>25.659901000000001</c:v>
                </c:pt>
                <c:pt idx="5241">
                  <c:v>25.583304999999999</c:v>
                </c:pt>
                <c:pt idx="5242">
                  <c:v>25.537189000000001</c:v>
                </c:pt>
                <c:pt idx="5243">
                  <c:v>25.526125</c:v>
                </c:pt>
                <c:pt idx="5244">
                  <c:v>25.557158000000001</c:v>
                </c:pt>
                <c:pt idx="5245">
                  <c:v>25.614243999999999</c:v>
                </c:pt>
                <c:pt idx="5246">
                  <c:v>25.689692999999998</c:v>
                </c:pt>
                <c:pt idx="5247">
                  <c:v>25.790775</c:v>
                </c:pt>
                <c:pt idx="5248">
                  <c:v>25.890872999999999</c:v>
                </c:pt>
                <c:pt idx="5249">
                  <c:v>26.004465</c:v>
                </c:pt>
                <c:pt idx="5250">
                  <c:v>26.118766999999998</c:v>
                </c:pt>
                <c:pt idx="5251">
                  <c:v>26.239349000000001</c:v>
                </c:pt>
                <c:pt idx="5252">
                  <c:v>26.368984000000001</c:v>
                </c:pt>
                <c:pt idx="5253">
                  <c:v>26.500330000000002</c:v>
                </c:pt>
                <c:pt idx="5254">
                  <c:v>26.652802999999999</c:v>
                </c:pt>
                <c:pt idx="5255">
                  <c:v>26.81596</c:v>
                </c:pt>
                <c:pt idx="5256">
                  <c:v>26.991755000000001</c:v>
                </c:pt>
                <c:pt idx="5257">
                  <c:v>27.175878999999998</c:v>
                </c:pt>
                <c:pt idx="5258">
                  <c:v>27.367884</c:v>
                </c:pt>
                <c:pt idx="5259">
                  <c:v>27.563573999999999</c:v>
                </c:pt>
                <c:pt idx="5260">
                  <c:v>27.751405999999999</c:v>
                </c:pt>
                <c:pt idx="5261">
                  <c:v>27.931325999999999</c:v>
                </c:pt>
                <c:pt idx="5262">
                  <c:v>28.097373999999999</c:v>
                </c:pt>
                <c:pt idx="5263">
                  <c:v>28.25057</c:v>
                </c:pt>
                <c:pt idx="5264">
                  <c:v>28.384573</c:v>
                </c:pt>
                <c:pt idx="5265">
                  <c:v>28.497629</c:v>
                </c:pt>
                <c:pt idx="5266">
                  <c:v>28.587025000000001</c:v>
                </c:pt>
                <c:pt idx="5267">
                  <c:v>28.649000000000001</c:v>
                </c:pt>
                <c:pt idx="5268">
                  <c:v>28.693377000000002</c:v>
                </c:pt>
                <c:pt idx="5269">
                  <c:v>28.698672999999999</c:v>
                </c:pt>
                <c:pt idx="5270">
                  <c:v>28.686427999999999</c:v>
                </c:pt>
                <c:pt idx="5271">
                  <c:v>28.639925000000002</c:v>
                </c:pt>
                <c:pt idx="5272">
                  <c:v>28.570967</c:v>
                </c:pt>
                <c:pt idx="5273">
                  <c:v>28.481833999999999</c:v>
                </c:pt>
                <c:pt idx="5274">
                  <c:v>28.377247000000001</c:v>
                </c:pt>
                <c:pt idx="5275">
                  <c:v>28.254438</c:v>
                </c:pt>
                <c:pt idx="5276">
                  <c:v>28.130583000000001</c:v>
                </c:pt>
                <c:pt idx="5277">
                  <c:v>28.005258999999999</c:v>
                </c:pt>
                <c:pt idx="5278">
                  <c:v>27.881594</c:v>
                </c:pt>
                <c:pt idx="5279">
                  <c:v>27.777107000000001</c:v>
                </c:pt>
                <c:pt idx="5280">
                  <c:v>27.675727999999999</c:v>
                </c:pt>
                <c:pt idx="5281">
                  <c:v>27.598351999999998</c:v>
                </c:pt>
                <c:pt idx="5282">
                  <c:v>27.536303</c:v>
                </c:pt>
                <c:pt idx="5283">
                  <c:v>27.482665999999998</c:v>
                </c:pt>
                <c:pt idx="5284">
                  <c:v>27.449413</c:v>
                </c:pt>
                <c:pt idx="5285">
                  <c:v>27.413419999999999</c:v>
                </c:pt>
                <c:pt idx="5286">
                  <c:v>27.387138</c:v>
                </c:pt>
                <c:pt idx="5287">
                  <c:v>27.362950999999999</c:v>
                </c:pt>
                <c:pt idx="5288">
                  <c:v>27.332533000000002</c:v>
                </c:pt>
                <c:pt idx="5289">
                  <c:v>27.290844</c:v>
                </c:pt>
                <c:pt idx="5290">
                  <c:v>27.251732000000001</c:v>
                </c:pt>
                <c:pt idx="5291">
                  <c:v>27.201516999999999</c:v>
                </c:pt>
                <c:pt idx="5292">
                  <c:v>27.148012000000001</c:v>
                </c:pt>
                <c:pt idx="5293">
                  <c:v>27.092587999999999</c:v>
                </c:pt>
                <c:pt idx="5294">
                  <c:v>27.038426999999999</c:v>
                </c:pt>
                <c:pt idx="5295">
                  <c:v>26.991040999999999</c:v>
                </c:pt>
                <c:pt idx="5296">
                  <c:v>26.955666999999998</c:v>
                </c:pt>
                <c:pt idx="5297">
                  <c:v>26.932831</c:v>
                </c:pt>
                <c:pt idx="5298">
                  <c:v>26.934868000000002</c:v>
                </c:pt>
                <c:pt idx="5299">
                  <c:v>26.957433999999999</c:v>
                </c:pt>
                <c:pt idx="5300">
                  <c:v>27.012051</c:v>
                </c:pt>
                <c:pt idx="5301">
                  <c:v>27.082304000000001</c:v>
                </c:pt>
                <c:pt idx="5302">
                  <c:v>27.175535</c:v>
                </c:pt>
                <c:pt idx="5303">
                  <c:v>27.275162000000002</c:v>
                </c:pt>
                <c:pt idx="5304">
                  <c:v>27.380716</c:v>
                </c:pt>
                <c:pt idx="5305">
                  <c:v>27.461200999999999</c:v>
                </c:pt>
                <c:pt idx="5306">
                  <c:v>27.532022000000001</c:v>
                </c:pt>
                <c:pt idx="5307">
                  <c:v>27.572614999999999</c:v>
                </c:pt>
                <c:pt idx="5308">
                  <c:v>27.585523999999999</c:v>
                </c:pt>
                <c:pt idx="5309">
                  <c:v>27.577192</c:v>
                </c:pt>
                <c:pt idx="5310">
                  <c:v>27.554859</c:v>
                </c:pt>
                <c:pt idx="5311">
                  <c:v>27.530494999999998</c:v>
                </c:pt>
                <c:pt idx="5312">
                  <c:v>27.508146</c:v>
                </c:pt>
                <c:pt idx="5313">
                  <c:v>27.496105</c:v>
                </c:pt>
                <c:pt idx="5314">
                  <c:v>27.503613999999999</c:v>
                </c:pt>
                <c:pt idx="5315">
                  <c:v>27.521563</c:v>
                </c:pt>
                <c:pt idx="5316">
                  <c:v>27.545981999999999</c:v>
                </c:pt>
                <c:pt idx="5317">
                  <c:v>27.573694</c:v>
                </c:pt>
                <c:pt idx="5318">
                  <c:v>27.598227000000001</c:v>
                </c:pt>
                <c:pt idx="5319">
                  <c:v>27.605640000000001</c:v>
                </c:pt>
                <c:pt idx="5320">
                  <c:v>27.601756999999999</c:v>
                </c:pt>
                <c:pt idx="5321">
                  <c:v>27.58427</c:v>
                </c:pt>
                <c:pt idx="5322">
                  <c:v>27.545667999999999</c:v>
                </c:pt>
                <c:pt idx="5323">
                  <c:v>27.500208000000001</c:v>
                </c:pt>
                <c:pt idx="5324">
                  <c:v>27.428766</c:v>
                </c:pt>
                <c:pt idx="5325">
                  <c:v>27.340446</c:v>
                </c:pt>
                <c:pt idx="5326">
                  <c:v>27.236008000000002</c:v>
                </c:pt>
                <c:pt idx="5327">
                  <c:v>27.091154</c:v>
                </c:pt>
                <c:pt idx="5328">
                  <c:v>26.929037000000001</c:v>
                </c:pt>
                <c:pt idx="5329">
                  <c:v>26.737314000000001</c:v>
                </c:pt>
                <c:pt idx="5330">
                  <c:v>26.517036000000001</c:v>
                </c:pt>
                <c:pt idx="5331">
                  <c:v>26.292572</c:v>
                </c:pt>
                <c:pt idx="5332">
                  <c:v>26.048998000000001</c:v>
                </c:pt>
                <c:pt idx="5333">
                  <c:v>25.807354</c:v>
                </c:pt>
                <c:pt idx="5334">
                  <c:v>25.55386</c:v>
                </c:pt>
                <c:pt idx="5335">
                  <c:v>25.298624</c:v>
                </c:pt>
                <c:pt idx="5336">
                  <c:v>25.023083</c:v>
                </c:pt>
                <c:pt idx="5337">
                  <c:v>24.725155000000001</c:v>
                </c:pt>
                <c:pt idx="5338">
                  <c:v>24.392810999999998</c:v>
                </c:pt>
                <c:pt idx="5339">
                  <c:v>24.013978999999999</c:v>
                </c:pt>
                <c:pt idx="5340">
                  <c:v>23.603656999999998</c:v>
                </c:pt>
                <c:pt idx="5341">
                  <c:v>23.159786</c:v>
                </c:pt>
                <c:pt idx="5342">
                  <c:v>22.698768999999999</c:v>
                </c:pt>
                <c:pt idx="5343">
                  <c:v>22.225760000000001</c:v>
                </c:pt>
                <c:pt idx="5344">
                  <c:v>21.777365</c:v>
                </c:pt>
                <c:pt idx="5345">
                  <c:v>21.341712999999999</c:v>
                </c:pt>
                <c:pt idx="5346">
                  <c:v>20.937269000000001</c:v>
                </c:pt>
                <c:pt idx="5347">
                  <c:v>20.570015000000001</c:v>
                </c:pt>
                <c:pt idx="5348">
                  <c:v>20.228645</c:v>
                </c:pt>
                <c:pt idx="5349">
                  <c:v>19.920807</c:v>
                </c:pt>
                <c:pt idx="5350">
                  <c:v>19.643152000000001</c:v>
                </c:pt>
                <c:pt idx="5351">
                  <c:v>19.392775</c:v>
                </c:pt>
                <c:pt idx="5352">
                  <c:v>19.182971999999999</c:v>
                </c:pt>
                <c:pt idx="5353">
                  <c:v>19.010180999999999</c:v>
                </c:pt>
                <c:pt idx="5354">
                  <c:v>18.885681000000002</c:v>
                </c:pt>
                <c:pt idx="5355">
                  <c:v>18.816832999999999</c:v>
                </c:pt>
                <c:pt idx="5356">
                  <c:v>18.783284999999999</c:v>
                </c:pt>
                <c:pt idx="5357">
                  <c:v>18.799486000000002</c:v>
                </c:pt>
                <c:pt idx="5358">
                  <c:v>18.846336000000001</c:v>
                </c:pt>
                <c:pt idx="5359">
                  <c:v>18.908691000000001</c:v>
                </c:pt>
                <c:pt idx="5360">
                  <c:v>18.993697999999998</c:v>
                </c:pt>
                <c:pt idx="5361">
                  <c:v>19.082279</c:v>
                </c:pt>
                <c:pt idx="5362">
                  <c:v>19.180292000000001</c:v>
                </c:pt>
                <c:pt idx="5363">
                  <c:v>19.304354</c:v>
                </c:pt>
                <c:pt idx="5364">
                  <c:v>19.445855999999999</c:v>
                </c:pt>
                <c:pt idx="5365">
                  <c:v>19.615445999999999</c:v>
                </c:pt>
                <c:pt idx="5366">
                  <c:v>19.826353000000001</c:v>
                </c:pt>
                <c:pt idx="5367">
                  <c:v>20.057255000000001</c:v>
                </c:pt>
                <c:pt idx="5368">
                  <c:v>20.310759000000001</c:v>
                </c:pt>
                <c:pt idx="5369">
                  <c:v>20.577988000000001</c:v>
                </c:pt>
                <c:pt idx="5370">
                  <c:v>20.838106</c:v>
                </c:pt>
                <c:pt idx="5371">
                  <c:v>21.085813999999999</c:v>
                </c:pt>
                <c:pt idx="5372">
                  <c:v>21.309145000000001</c:v>
                </c:pt>
                <c:pt idx="5373">
                  <c:v>21.512775000000001</c:v>
                </c:pt>
                <c:pt idx="5374">
                  <c:v>21.6828</c:v>
                </c:pt>
                <c:pt idx="5375">
                  <c:v>21.837250000000001</c:v>
                </c:pt>
                <c:pt idx="5376">
                  <c:v>21.969542000000001</c:v>
                </c:pt>
                <c:pt idx="5377">
                  <c:v>22.087285999999999</c:v>
                </c:pt>
                <c:pt idx="5378">
                  <c:v>22.190659</c:v>
                </c:pt>
                <c:pt idx="5379">
                  <c:v>22.275969</c:v>
                </c:pt>
                <c:pt idx="5380">
                  <c:v>22.337788</c:v>
                </c:pt>
                <c:pt idx="5381">
                  <c:v>22.384691</c:v>
                </c:pt>
                <c:pt idx="5382">
                  <c:v>22.410263</c:v>
                </c:pt>
                <c:pt idx="5383">
                  <c:v>22.424863999999999</c:v>
                </c:pt>
                <c:pt idx="5384">
                  <c:v>22.427357000000001</c:v>
                </c:pt>
                <c:pt idx="5385">
                  <c:v>22.431740000000001</c:v>
                </c:pt>
                <c:pt idx="5386">
                  <c:v>22.443021999999999</c:v>
                </c:pt>
                <c:pt idx="5387">
                  <c:v>22.464663000000002</c:v>
                </c:pt>
                <c:pt idx="5388">
                  <c:v>22.498795000000001</c:v>
                </c:pt>
                <c:pt idx="5389">
                  <c:v>22.546043000000001</c:v>
                </c:pt>
                <c:pt idx="5390">
                  <c:v>22.605867</c:v>
                </c:pt>
                <c:pt idx="5391">
                  <c:v>22.666927000000001</c:v>
                </c:pt>
                <c:pt idx="5392">
                  <c:v>22.731725999999998</c:v>
                </c:pt>
                <c:pt idx="5393">
                  <c:v>22.788602999999998</c:v>
                </c:pt>
                <c:pt idx="5394">
                  <c:v>22.845711000000001</c:v>
                </c:pt>
                <c:pt idx="5395">
                  <c:v>22.894750999999999</c:v>
                </c:pt>
                <c:pt idx="5396">
                  <c:v>22.931612000000001</c:v>
                </c:pt>
                <c:pt idx="5397">
                  <c:v>22.965147000000002</c:v>
                </c:pt>
                <c:pt idx="5398">
                  <c:v>22.988983000000001</c:v>
                </c:pt>
                <c:pt idx="5399">
                  <c:v>23.001379</c:v>
                </c:pt>
                <c:pt idx="5400">
                  <c:v>23.006278999999999</c:v>
                </c:pt>
                <c:pt idx="5401">
                  <c:v>23.007116</c:v>
                </c:pt>
                <c:pt idx="5402">
                  <c:v>23.002327000000001</c:v>
                </c:pt>
                <c:pt idx="5403">
                  <c:v>22.997752999999999</c:v>
                </c:pt>
                <c:pt idx="5404">
                  <c:v>22.987805999999999</c:v>
                </c:pt>
                <c:pt idx="5405">
                  <c:v>22.985970999999999</c:v>
                </c:pt>
                <c:pt idx="5406">
                  <c:v>22.972999999999999</c:v>
                </c:pt>
                <c:pt idx="5407">
                  <c:v>22.958212</c:v>
                </c:pt>
                <c:pt idx="5408">
                  <c:v>22.928373000000001</c:v>
                </c:pt>
                <c:pt idx="5409">
                  <c:v>22.878450000000001</c:v>
                </c:pt>
                <c:pt idx="5410">
                  <c:v>22.800505000000001</c:v>
                </c:pt>
                <c:pt idx="5411">
                  <c:v>22.697548000000001</c:v>
                </c:pt>
                <c:pt idx="5412">
                  <c:v>22.568266000000001</c:v>
                </c:pt>
                <c:pt idx="5413">
                  <c:v>22.414448</c:v>
                </c:pt>
                <c:pt idx="5414">
                  <c:v>22.251235999999999</c:v>
                </c:pt>
                <c:pt idx="5415">
                  <c:v>22.075468000000001</c:v>
                </c:pt>
                <c:pt idx="5416">
                  <c:v>21.905183999999998</c:v>
                </c:pt>
                <c:pt idx="5417">
                  <c:v>21.732817000000001</c:v>
                </c:pt>
                <c:pt idx="5418">
                  <c:v>21.570962999999999</c:v>
                </c:pt>
                <c:pt idx="5419">
                  <c:v>21.412144000000001</c:v>
                </c:pt>
                <c:pt idx="5420">
                  <c:v>21.258865</c:v>
                </c:pt>
                <c:pt idx="5421">
                  <c:v>21.114097999999998</c:v>
                </c:pt>
                <c:pt idx="5422">
                  <c:v>20.970642000000002</c:v>
                </c:pt>
                <c:pt idx="5423">
                  <c:v>20.846482999999999</c:v>
                </c:pt>
                <c:pt idx="5424">
                  <c:v>20.745598000000001</c:v>
                </c:pt>
                <c:pt idx="5425">
                  <c:v>20.663741999999999</c:v>
                </c:pt>
                <c:pt idx="5426">
                  <c:v>20.625931000000001</c:v>
                </c:pt>
                <c:pt idx="5427">
                  <c:v>20.625401</c:v>
                </c:pt>
                <c:pt idx="5428">
                  <c:v>20.655048000000001</c:v>
                </c:pt>
                <c:pt idx="5429">
                  <c:v>20.720086999999999</c:v>
                </c:pt>
                <c:pt idx="5430">
                  <c:v>20.805502000000001</c:v>
                </c:pt>
                <c:pt idx="5431">
                  <c:v>20.891953999999998</c:v>
                </c:pt>
                <c:pt idx="5432">
                  <c:v>20.981895000000002</c:v>
                </c:pt>
                <c:pt idx="5433">
                  <c:v>21.055916</c:v>
                </c:pt>
                <c:pt idx="5434">
                  <c:v>21.105007000000001</c:v>
                </c:pt>
                <c:pt idx="5435">
                  <c:v>21.127493000000001</c:v>
                </c:pt>
                <c:pt idx="5436">
                  <c:v>21.121428000000002</c:v>
                </c:pt>
                <c:pt idx="5437">
                  <c:v>21.083860000000001</c:v>
                </c:pt>
                <c:pt idx="5438">
                  <c:v>21.025462999999998</c:v>
                </c:pt>
                <c:pt idx="5439">
                  <c:v>20.940113</c:v>
                </c:pt>
                <c:pt idx="5440">
                  <c:v>20.840758999999998</c:v>
                </c:pt>
                <c:pt idx="5441">
                  <c:v>20.731096000000001</c:v>
                </c:pt>
                <c:pt idx="5442">
                  <c:v>20.613892</c:v>
                </c:pt>
                <c:pt idx="5443">
                  <c:v>20.497826</c:v>
                </c:pt>
                <c:pt idx="5444">
                  <c:v>20.383312</c:v>
                </c:pt>
                <c:pt idx="5445">
                  <c:v>20.272400000000001</c:v>
                </c:pt>
                <c:pt idx="5446">
                  <c:v>20.174697999999999</c:v>
                </c:pt>
                <c:pt idx="5447">
                  <c:v>20.073195999999999</c:v>
                </c:pt>
                <c:pt idx="5448">
                  <c:v>19.980430999999999</c:v>
                </c:pt>
                <c:pt idx="5449">
                  <c:v>19.891182000000001</c:v>
                </c:pt>
                <c:pt idx="5450">
                  <c:v>19.791084000000001</c:v>
                </c:pt>
                <c:pt idx="5451">
                  <c:v>19.687387000000001</c:v>
                </c:pt>
                <c:pt idx="5452">
                  <c:v>19.577933999999999</c:v>
                </c:pt>
                <c:pt idx="5453">
                  <c:v>19.455057</c:v>
                </c:pt>
                <c:pt idx="5454">
                  <c:v>19.323414</c:v>
                </c:pt>
                <c:pt idx="5455">
                  <c:v>19.175272</c:v>
                </c:pt>
                <c:pt idx="5456">
                  <c:v>19.010657999999999</c:v>
                </c:pt>
                <c:pt idx="5457">
                  <c:v>18.831849999999999</c:v>
                </c:pt>
                <c:pt idx="5458">
                  <c:v>18.63063</c:v>
                </c:pt>
                <c:pt idx="5459">
                  <c:v>18.411173000000002</c:v>
                </c:pt>
                <c:pt idx="5460">
                  <c:v>18.184380999999998</c:v>
                </c:pt>
                <c:pt idx="5461">
                  <c:v>17.932375</c:v>
                </c:pt>
                <c:pt idx="5462">
                  <c:v>17.690514</c:v>
                </c:pt>
                <c:pt idx="5463">
                  <c:v>17.446588999999999</c:v>
                </c:pt>
                <c:pt idx="5464">
                  <c:v>17.206382999999999</c:v>
                </c:pt>
                <c:pt idx="5465">
                  <c:v>16.993597000000001</c:v>
                </c:pt>
                <c:pt idx="5466">
                  <c:v>16.787367</c:v>
                </c:pt>
                <c:pt idx="5467">
                  <c:v>16.598807999999998</c:v>
                </c:pt>
                <c:pt idx="5468">
                  <c:v>16.418678</c:v>
                </c:pt>
                <c:pt idx="5469">
                  <c:v>16.239985999999998</c:v>
                </c:pt>
                <c:pt idx="5470">
                  <c:v>16.059048000000001</c:v>
                </c:pt>
                <c:pt idx="5471">
                  <c:v>15.871556999999999</c:v>
                </c:pt>
                <c:pt idx="5472">
                  <c:v>15.685677999999999</c:v>
                </c:pt>
                <c:pt idx="5473">
                  <c:v>15.497362000000001</c:v>
                </c:pt>
                <c:pt idx="5474">
                  <c:v>15.319592</c:v>
                </c:pt>
                <c:pt idx="5475">
                  <c:v>15.167078</c:v>
                </c:pt>
                <c:pt idx="5476">
                  <c:v>15.035550000000001</c:v>
                </c:pt>
                <c:pt idx="5477">
                  <c:v>14.940058000000001</c:v>
                </c:pt>
                <c:pt idx="5478">
                  <c:v>14.871442999999999</c:v>
                </c:pt>
                <c:pt idx="5479">
                  <c:v>14.833026</c:v>
                </c:pt>
                <c:pt idx="5480">
                  <c:v>14.810278</c:v>
                </c:pt>
                <c:pt idx="5481">
                  <c:v>14.794862</c:v>
                </c:pt>
                <c:pt idx="5482">
                  <c:v>14.787271</c:v>
                </c:pt>
                <c:pt idx="5483">
                  <c:v>14.770916</c:v>
                </c:pt>
                <c:pt idx="5484">
                  <c:v>14.761335000000001</c:v>
                </c:pt>
                <c:pt idx="5485">
                  <c:v>14.759607000000001</c:v>
                </c:pt>
                <c:pt idx="5486">
                  <c:v>14.770092</c:v>
                </c:pt>
                <c:pt idx="5487">
                  <c:v>14.81378</c:v>
                </c:pt>
                <c:pt idx="5488">
                  <c:v>14.887369</c:v>
                </c:pt>
                <c:pt idx="5489">
                  <c:v>14.995877</c:v>
                </c:pt>
                <c:pt idx="5490">
                  <c:v>15.142165</c:v>
                </c:pt>
                <c:pt idx="5491">
                  <c:v>15.302455999999999</c:v>
                </c:pt>
                <c:pt idx="5492">
                  <c:v>15.482817000000001</c:v>
                </c:pt>
                <c:pt idx="5493">
                  <c:v>15.658925</c:v>
                </c:pt>
                <c:pt idx="5494">
                  <c:v>15.829972</c:v>
                </c:pt>
                <c:pt idx="5495">
                  <c:v>15.988655</c:v>
                </c:pt>
                <c:pt idx="5496">
                  <c:v>16.134260000000001</c:v>
                </c:pt>
                <c:pt idx="5497">
                  <c:v>16.276077000000001</c:v>
                </c:pt>
                <c:pt idx="5498">
                  <c:v>16.418278000000001</c:v>
                </c:pt>
                <c:pt idx="5499">
                  <c:v>16.573090000000001</c:v>
                </c:pt>
                <c:pt idx="5500">
                  <c:v>16.732669999999999</c:v>
                </c:pt>
                <c:pt idx="5501">
                  <c:v>16.912951</c:v>
                </c:pt>
                <c:pt idx="5502">
                  <c:v>17.080172999999998</c:v>
                </c:pt>
                <c:pt idx="5503">
                  <c:v>17.250786000000002</c:v>
                </c:pt>
                <c:pt idx="5504">
                  <c:v>17.394068000000001</c:v>
                </c:pt>
                <c:pt idx="5505">
                  <c:v>17.509352</c:v>
                </c:pt>
                <c:pt idx="5506">
                  <c:v>17.588187999999999</c:v>
                </c:pt>
                <c:pt idx="5507">
                  <c:v>17.643554999999999</c:v>
                </c:pt>
                <c:pt idx="5508">
                  <c:v>17.682337</c:v>
                </c:pt>
                <c:pt idx="5509">
                  <c:v>17.721924000000001</c:v>
                </c:pt>
                <c:pt idx="5510">
                  <c:v>17.775860000000002</c:v>
                </c:pt>
                <c:pt idx="5511">
                  <c:v>17.863541000000001</c:v>
                </c:pt>
                <c:pt idx="5512">
                  <c:v>17.978535000000001</c:v>
                </c:pt>
                <c:pt idx="5513">
                  <c:v>18.131079</c:v>
                </c:pt>
                <c:pt idx="5514">
                  <c:v>18.283626999999999</c:v>
                </c:pt>
                <c:pt idx="5515">
                  <c:v>18.444389000000001</c:v>
                </c:pt>
                <c:pt idx="5516">
                  <c:v>18.575861</c:v>
                </c:pt>
                <c:pt idx="5517">
                  <c:v>18.667908000000001</c:v>
                </c:pt>
                <c:pt idx="5518">
                  <c:v>18.728232999999999</c:v>
                </c:pt>
                <c:pt idx="5519">
                  <c:v>18.745161</c:v>
                </c:pt>
                <c:pt idx="5520">
                  <c:v>18.743272999999999</c:v>
                </c:pt>
                <c:pt idx="5521">
                  <c:v>18.740556999999999</c:v>
                </c:pt>
                <c:pt idx="5522">
                  <c:v>18.742972999999999</c:v>
                </c:pt>
                <c:pt idx="5523">
                  <c:v>18.761483999999999</c:v>
                </c:pt>
                <c:pt idx="5524">
                  <c:v>18.796952999999998</c:v>
                </c:pt>
                <c:pt idx="5525">
                  <c:v>18.836195</c:v>
                </c:pt>
                <c:pt idx="5526">
                  <c:v>18.859884000000001</c:v>
                </c:pt>
                <c:pt idx="5527">
                  <c:v>18.853279000000001</c:v>
                </c:pt>
                <c:pt idx="5528">
                  <c:v>18.801828</c:v>
                </c:pt>
                <c:pt idx="5529">
                  <c:v>18.701342</c:v>
                </c:pt>
                <c:pt idx="5530">
                  <c:v>18.557371</c:v>
                </c:pt>
                <c:pt idx="5531">
                  <c:v>18.384121</c:v>
                </c:pt>
                <c:pt idx="5532">
                  <c:v>18.199036</c:v>
                </c:pt>
                <c:pt idx="5533">
                  <c:v>18.018412000000001</c:v>
                </c:pt>
                <c:pt idx="5534">
                  <c:v>17.864182</c:v>
                </c:pt>
                <c:pt idx="5535">
                  <c:v>17.723585</c:v>
                </c:pt>
                <c:pt idx="5536">
                  <c:v>17.603774999999999</c:v>
                </c:pt>
                <c:pt idx="5537">
                  <c:v>17.488865000000001</c:v>
                </c:pt>
                <c:pt idx="5538">
                  <c:v>17.367543999999999</c:v>
                </c:pt>
                <c:pt idx="5539">
                  <c:v>17.226279999999999</c:v>
                </c:pt>
                <c:pt idx="5540">
                  <c:v>17.064596000000002</c:v>
                </c:pt>
                <c:pt idx="5541">
                  <c:v>16.888083999999999</c:v>
                </c:pt>
                <c:pt idx="5542">
                  <c:v>16.706123000000002</c:v>
                </c:pt>
                <c:pt idx="5543">
                  <c:v>16.534369000000002</c:v>
                </c:pt>
                <c:pt idx="5544">
                  <c:v>16.381716000000001</c:v>
                </c:pt>
                <c:pt idx="5545">
                  <c:v>16.258804000000001</c:v>
                </c:pt>
                <c:pt idx="5546">
                  <c:v>16.15213</c:v>
                </c:pt>
                <c:pt idx="5547">
                  <c:v>16.078741000000001</c:v>
                </c:pt>
                <c:pt idx="5548">
                  <c:v>16.001314000000001</c:v>
                </c:pt>
                <c:pt idx="5549">
                  <c:v>15.916293</c:v>
                </c:pt>
                <c:pt idx="5550">
                  <c:v>15.819260999999999</c:v>
                </c:pt>
                <c:pt idx="5551">
                  <c:v>15.704783000000001</c:v>
                </c:pt>
                <c:pt idx="5552">
                  <c:v>15.568425</c:v>
                </c:pt>
                <c:pt idx="5553">
                  <c:v>15.425466999999999</c:v>
                </c:pt>
                <c:pt idx="5554">
                  <c:v>15.277312</c:v>
                </c:pt>
                <c:pt idx="5555">
                  <c:v>15.125821</c:v>
                </c:pt>
                <c:pt idx="5556">
                  <c:v>14.990098</c:v>
                </c:pt>
                <c:pt idx="5557">
                  <c:v>14.852292</c:v>
                </c:pt>
                <c:pt idx="5558">
                  <c:v>14.719386</c:v>
                </c:pt>
                <c:pt idx="5559">
                  <c:v>14.580729</c:v>
                </c:pt>
                <c:pt idx="5560">
                  <c:v>14.447906</c:v>
                </c:pt>
                <c:pt idx="5561">
                  <c:v>14.303353</c:v>
                </c:pt>
                <c:pt idx="5562">
                  <c:v>14.165671</c:v>
                </c:pt>
                <c:pt idx="5563">
                  <c:v>14.032802999999999</c:v>
                </c:pt>
                <c:pt idx="5564">
                  <c:v>13.901797</c:v>
                </c:pt>
                <c:pt idx="5565">
                  <c:v>13.780806999999999</c:v>
                </c:pt>
                <c:pt idx="5566">
                  <c:v>13.667059</c:v>
                </c:pt>
                <c:pt idx="5567">
                  <c:v>13.544316</c:v>
                </c:pt>
                <c:pt idx="5568">
                  <c:v>13.420608</c:v>
                </c:pt>
                <c:pt idx="5569">
                  <c:v>13.279135</c:v>
                </c:pt>
                <c:pt idx="5570">
                  <c:v>13.133119000000001</c:v>
                </c:pt>
                <c:pt idx="5571">
                  <c:v>12.974356</c:v>
                </c:pt>
                <c:pt idx="5572">
                  <c:v>12.820195999999999</c:v>
                </c:pt>
                <c:pt idx="5573">
                  <c:v>12.669796</c:v>
                </c:pt>
                <c:pt idx="5574">
                  <c:v>12.544612000000001</c:v>
                </c:pt>
                <c:pt idx="5575">
                  <c:v>12.438763</c:v>
                </c:pt>
                <c:pt idx="5576">
                  <c:v>12.368573</c:v>
                </c:pt>
                <c:pt idx="5577">
                  <c:v>12.311055</c:v>
                </c:pt>
                <c:pt idx="5578">
                  <c:v>12.289441999999999</c:v>
                </c:pt>
                <c:pt idx="5579">
                  <c:v>12.274483</c:v>
                </c:pt>
                <c:pt idx="5580">
                  <c:v>12.276316</c:v>
                </c:pt>
                <c:pt idx="5581">
                  <c:v>12.298408</c:v>
                </c:pt>
                <c:pt idx="5582">
                  <c:v>12.341887</c:v>
                </c:pt>
                <c:pt idx="5583">
                  <c:v>12.410826999999999</c:v>
                </c:pt>
                <c:pt idx="5584">
                  <c:v>12.514258</c:v>
                </c:pt>
                <c:pt idx="5585">
                  <c:v>12.643601</c:v>
                </c:pt>
                <c:pt idx="5586">
                  <c:v>12.795696</c:v>
                </c:pt>
                <c:pt idx="5587">
                  <c:v>12.965192</c:v>
                </c:pt>
                <c:pt idx="5588">
                  <c:v>13.135273</c:v>
                </c:pt>
                <c:pt idx="5589">
                  <c:v>13.283440000000001</c:v>
                </c:pt>
                <c:pt idx="5590">
                  <c:v>13.418047</c:v>
                </c:pt>
                <c:pt idx="5591">
                  <c:v>13.526959</c:v>
                </c:pt>
                <c:pt idx="5592">
                  <c:v>13.604089</c:v>
                </c:pt>
                <c:pt idx="5593">
                  <c:v>13.676259999999999</c:v>
                </c:pt>
                <c:pt idx="5594">
                  <c:v>13.721097</c:v>
                </c:pt>
                <c:pt idx="5595">
                  <c:v>13.769263</c:v>
                </c:pt>
                <c:pt idx="5596">
                  <c:v>13.805204</c:v>
                </c:pt>
                <c:pt idx="5597">
                  <c:v>13.833342999999999</c:v>
                </c:pt>
                <c:pt idx="5598">
                  <c:v>13.844343</c:v>
                </c:pt>
                <c:pt idx="5599">
                  <c:v>13.834175</c:v>
                </c:pt>
                <c:pt idx="5600">
                  <c:v>13.801556</c:v>
                </c:pt>
                <c:pt idx="5601">
                  <c:v>13.746976999999999</c:v>
                </c:pt>
                <c:pt idx="5602">
                  <c:v>13.678775</c:v>
                </c:pt>
                <c:pt idx="5603">
                  <c:v>13.602694</c:v>
                </c:pt>
                <c:pt idx="5604">
                  <c:v>13.544795000000001</c:v>
                </c:pt>
                <c:pt idx="5605">
                  <c:v>13.507548</c:v>
                </c:pt>
                <c:pt idx="5606">
                  <c:v>13.492137</c:v>
                </c:pt>
                <c:pt idx="5607">
                  <c:v>13.516500000000001</c:v>
                </c:pt>
                <c:pt idx="5608">
                  <c:v>13.563988</c:v>
                </c:pt>
                <c:pt idx="5609">
                  <c:v>13.629184</c:v>
                </c:pt>
                <c:pt idx="5610">
                  <c:v>13.712329</c:v>
                </c:pt>
                <c:pt idx="5611">
                  <c:v>13.794905999999999</c:v>
                </c:pt>
                <c:pt idx="5612">
                  <c:v>13.881639</c:v>
                </c:pt>
                <c:pt idx="5613">
                  <c:v>13.95726</c:v>
                </c:pt>
                <c:pt idx="5614">
                  <c:v>14.028796</c:v>
                </c:pt>
                <c:pt idx="5615">
                  <c:v>14.084517999999999</c:v>
                </c:pt>
                <c:pt idx="5616">
                  <c:v>14.132887999999999</c:v>
                </c:pt>
                <c:pt idx="5617">
                  <c:v>14.152319</c:v>
                </c:pt>
                <c:pt idx="5618">
                  <c:v>14.143337000000001</c:v>
                </c:pt>
                <c:pt idx="5619">
                  <c:v>14.111269</c:v>
                </c:pt>
                <c:pt idx="5620">
                  <c:v>14.049905000000001</c:v>
                </c:pt>
                <c:pt idx="5621">
                  <c:v>13.958663</c:v>
                </c:pt>
                <c:pt idx="5622">
                  <c:v>13.862314</c:v>
                </c:pt>
                <c:pt idx="5623">
                  <c:v>13.754545</c:v>
                </c:pt>
                <c:pt idx="5624">
                  <c:v>13.655500999999999</c:v>
                </c:pt>
                <c:pt idx="5625">
                  <c:v>13.564885</c:v>
                </c:pt>
                <c:pt idx="5626">
                  <c:v>13.488384999999999</c:v>
                </c:pt>
                <c:pt idx="5627">
                  <c:v>13.429527999999999</c:v>
                </c:pt>
                <c:pt idx="5628">
                  <c:v>13.370414999999999</c:v>
                </c:pt>
                <c:pt idx="5629">
                  <c:v>13.318284999999999</c:v>
                </c:pt>
                <c:pt idx="5630">
                  <c:v>13.267778</c:v>
                </c:pt>
                <c:pt idx="5631">
                  <c:v>13.211866000000001</c:v>
                </c:pt>
                <c:pt idx="5632">
                  <c:v>13.172625</c:v>
                </c:pt>
                <c:pt idx="5633">
                  <c:v>13.139548</c:v>
                </c:pt>
                <c:pt idx="5634">
                  <c:v>13.132504000000001</c:v>
                </c:pt>
                <c:pt idx="5635">
                  <c:v>13.139919000000001</c:v>
                </c:pt>
                <c:pt idx="5636">
                  <c:v>13.161134000000001</c:v>
                </c:pt>
                <c:pt idx="5637">
                  <c:v>13.188834</c:v>
                </c:pt>
                <c:pt idx="5638">
                  <c:v>13.210933000000001</c:v>
                </c:pt>
                <c:pt idx="5639">
                  <c:v>13.199149999999999</c:v>
                </c:pt>
                <c:pt idx="5640">
                  <c:v>13.163437</c:v>
                </c:pt>
                <c:pt idx="5641">
                  <c:v>13.102458</c:v>
                </c:pt>
                <c:pt idx="5642">
                  <c:v>13.015359</c:v>
                </c:pt>
                <c:pt idx="5643">
                  <c:v>12.936698</c:v>
                </c:pt>
                <c:pt idx="5644">
                  <c:v>12.874470000000001</c:v>
                </c:pt>
                <c:pt idx="5645">
                  <c:v>12.855074999999999</c:v>
                </c:pt>
                <c:pt idx="5646">
                  <c:v>12.886321000000001</c:v>
                </c:pt>
                <c:pt idx="5647">
                  <c:v>12.963206</c:v>
                </c:pt>
                <c:pt idx="5648">
                  <c:v>13.087262000000001</c:v>
                </c:pt>
                <c:pt idx="5649">
                  <c:v>13.236354</c:v>
                </c:pt>
                <c:pt idx="5650">
                  <c:v>13.398535000000001</c:v>
                </c:pt>
                <c:pt idx="5651">
                  <c:v>13.555021999999999</c:v>
                </c:pt>
                <c:pt idx="5652">
                  <c:v>13.705508</c:v>
                </c:pt>
                <c:pt idx="5653">
                  <c:v>13.856894</c:v>
                </c:pt>
                <c:pt idx="5654">
                  <c:v>14.002995</c:v>
                </c:pt>
                <c:pt idx="5655">
                  <c:v>14.178588</c:v>
                </c:pt>
                <c:pt idx="5656">
                  <c:v>14.363334</c:v>
                </c:pt>
                <c:pt idx="5657">
                  <c:v>14.568624</c:v>
                </c:pt>
                <c:pt idx="5658">
                  <c:v>14.776892</c:v>
                </c:pt>
                <c:pt idx="5659">
                  <c:v>14.969377</c:v>
                </c:pt>
                <c:pt idx="5660">
                  <c:v>15.126545999999999</c:v>
                </c:pt>
                <c:pt idx="5661">
                  <c:v>15.21607</c:v>
                </c:pt>
                <c:pt idx="5662">
                  <c:v>15.241350000000001</c:v>
                </c:pt>
                <c:pt idx="5663">
                  <c:v>15.193079000000001</c:v>
                </c:pt>
                <c:pt idx="5664">
                  <c:v>15.092283</c:v>
                </c:pt>
                <c:pt idx="5665">
                  <c:v>14.955698999999999</c:v>
                </c:pt>
                <c:pt idx="5666">
                  <c:v>14.815015000000001</c:v>
                </c:pt>
                <c:pt idx="5667">
                  <c:v>14.681896</c:v>
                </c:pt>
                <c:pt idx="5668">
                  <c:v>14.574783999999999</c:v>
                </c:pt>
                <c:pt idx="5669">
                  <c:v>14.489209000000001</c:v>
                </c:pt>
                <c:pt idx="5670">
                  <c:v>14.412089999999999</c:v>
                </c:pt>
                <c:pt idx="5671">
                  <c:v>14.330572</c:v>
                </c:pt>
                <c:pt idx="5672">
                  <c:v>14.222927</c:v>
                </c:pt>
                <c:pt idx="5673">
                  <c:v>14.083988</c:v>
                </c:pt>
                <c:pt idx="5674">
                  <c:v>13.903438</c:v>
                </c:pt>
                <c:pt idx="5675">
                  <c:v>13.687932</c:v>
                </c:pt>
                <c:pt idx="5676">
                  <c:v>13.463678</c:v>
                </c:pt>
                <c:pt idx="5677">
                  <c:v>13.241742</c:v>
                </c:pt>
                <c:pt idx="5678">
                  <c:v>13.037832</c:v>
                </c:pt>
                <c:pt idx="5679">
                  <c:v>12.863242</c:v>
                </c:pt>
                <c:pt idx="5680">
                  <c:v>12.730021000000001</c:v>
                </c:pt>
                <c:pt idx="5681">
                  <c:v>12.612183</c:v>
                </c:pt>
                <c:pt idx="5682">
                  <c:v>12.506413</c:v>
                </c:pt>
                <c:pt idx="5683">
                  <c:v>12.402125</c:v>
                </c:pt>
                <c:pt idx="5684">
                  <c:v>12.270103000000001</c:v>
                </c:pt>
                <c:pt idx="5685">
                  <c:v>12.123678999999999</c:v>
                </c:pt>
                <c:pt idx="5686">
                  <c:v>11.948055</c:v>
                </c:pt>
                <c:pt idx="5687">
                  <c:v>11.753674</c:v>
                </c:pt>
                <c:pt idx="5688">
                  <c:v>11.555585000000001</c:v>
                </c:pt>
                <c:pt idx="5689">
                  <c:v>11.356513</c:v>
                </c:pt>
                <c:pt idx="5690">
                  <c:v>11.169627999999999</c:v>
                </c:pt>
                <c:pt idx="5691">
                  <c:v>10.996741</c:v>
                </c:pt>
                <c:pt idx="5692">
                  <c:v>10.830534999999999</c:v>
                </c:pt>
                <c:pt idx="5693">
                  <c:v>10.677752</c:v>
                </c:pt>
                <c:pt idx="5694">
                  <c:v>10.522131</c:v>
                </c:pt>
                <c:pt idx="5695">
                  <c:v>10.3665</c:v>
                </c:pt>
                <c:pt idx="5696">
                  <c:v>10.207775</c:v>
                </c:pt>
                <c:pt idx="5697">
                  <c:v>10.040672000000001</c:v>
                </c:pt>
                <c:pt idx="5698">
                  <c:v>9.8741845999999995</c:v>
                </c:pt>
                <c:pt idx="5699">
                  <c:v>9.7142295999999995</c:v>
                </c:pt>
                <c:pt idx="5700">
                  <c:v>9.5573996999999995</c:v>
                </c:pt>
                <c:pt idx="5701">
                  <c:v>9.4087019000000005</c:v>
                </c:pt>
                <c:pt idx="5702">
                  <c:v>9.2750129999999995</c:v>
                </c:pt>
                <c:pt idx="5703">
                  <c:v>9.1464356999999996</c:v>
                </c:pt>
                <c:pt idx="5704">
                  <c:v>9.0299978000000003</c:v>
                </c:pt>
                <c:pt idx="5705">
                  <c:v>8.9162216000000001</c:v>
                </c:pt>
                <c:pt idx="5706">
                  <c:v>8.8138132000000002</c:v>
                </c:pt>
                <c:pt idx="5707">
                  <c:v>8.7210473999999998</c:v>
                </c:pt>
                <c:pt idx="5708">
                  <c:v>8.6353378000000003</c:v>
                </c:pt>
                <c:pt idx="5709">
                  <c:v>8.5626040000000003</c:v>
                </c:pt>
                <c:pt idx="5710">
                  <c:v>8.5059985999999999</c:v>
                </c:pt>
                <c:pt idx="5711">
                  <c:v>8.4609918999999998</c:v>
                </c:pt>
                <c:pt idx="5712">
                  <c:v>8.4370688999999999</c:v>
                </c:pt>
                <c:pt idx="5713">
                  <c:v>8.4258679999999995</c:v>
                </c:pt>
                <c:pt idx="5714">
                  <c:v>8.4422826999999998</c:v>
                </c:pt>
                <c:pt idx="5715">
                  <c:v>8.4875630999999991</c:v>
                </c:pt>
                <c:pt idx="5716">
                  <c:v>8.5591030000000003</c:v>
                </c:pt>
                <c:pt idx="5717">
                  <c:v>8.6835594</c:v>
                </c:pt>
                <c:pt idx="5718">
                  <c:v>8.8474711999999993</c:v>
                </c:pt>
                <c:pt idx="5719">
                  <c:v>9.0608243999999996</c:v>
                </c:pt>
                <c:pt idx="5720">
                  <c:v>9.3232964999999997</c:v>
                </c:pt>
                <c:pt idx="5721">
                  <c:v>9.6234579</c:v>
                </c:pt>
                <c:pt idx="5722">
                  <c:v>9.9554814999999994</c:v>
                </c:pt>
                <c:pt idx="5723">
                  <c:v>10.303585</c:v>
                </c:pt>
                <c:pt idx="5724">
                  <c:v>10.661341999999999</c:v>
                </c:pt>
                <c:pt idx="5725">
                  <c:v>11.018682999999999</c:v>
                </c:pt>
                <c:pt idx="5726">
                  <c:v>11.359406999999999</c:v>
                </c:pt>
                <c:pt idx="5727">
                  <c:v>11.693098000000001</c:v>
                </c:pt>
                <c:pt idx="5728">
                  <c:v>12.010236000000001</c:v>
                </c:pt>
                <c:pt idx="5729">
                  <c:v>12.30823</c:v>
                </c:pt>
                <c:pt idx="5730">
                  <c:v>12.579390999999999</c:v>
                </c:pt>
                <c:pt idx="5731">
                  <c:v>12.822927</c:v>
                </c:pt>
                <c:pt idx="5732">
                  <c:v>13.012836</c:v>
                </c:pt>
                <c:pt idx="5733">
                  <c:v>13.157537</c:v>
                </c:pt>
                <c:pt idx="5734">
                  <c:v>13.247166</c:v>
                </c:pt>
                <c:pt idx="5735">
                  <c:v>13.260125</c:v>
                </c:pt>
                <c:pt idx="5736">
                  <c:v>13.237432</c:v>
                </c:pt>
                <c:pt idx="5737">
                  <c:v>13.157399</c:v>
                </c:pt>
                <c:pt idx="5738">
                  <c:v>13.062082999999999</c:v>
                </c:pt>
                <c:pt idx="5739">
                  <c:v>12.95787</c:v>
                </c:pt>
                <c:pt idx="5740">
                  <c:v>12.869515</c:v>
                </c:pt>
                <c:pt idx="5741">
                  <c:v>12.810841999999999</c:v>
                </c:pt>
                <c:pt idx="5742">
                  <c:v>12.780642</c:v>
                </c:pt>
                <c:pt idx="5743">
                  <c:v>12.777310999999999</c:v>
                </c:pt>
                <c:pt idx="5744">
                  <c:v>12.784603000000001</c:v>
                </c:pt>
                <c:pt idx="5745">
                  <c:v>12.800608</c:v>
                </c:pt>
                <c:pt idx="5746">
                  <c:v>12.806658000000001</c:v>
                </c:pt>
                <c:pt idx="5747">
                  <c:v>12.783709</c:v>
                </c:pt>
                <c:pt idx="5748">
                  <c:v>12.748343</c:v>
                </c:pt>
                <c:pt idx="5749">
                  <c:v>12.691459999999999</c:v>
                </c:pt>
                <c:pt idx="5750">
                  <c:v>12.619835999999999</c:v>
                </c:pt>
                <c:pt idx="5751">
                  <c:v>12.556888000000001</c:v>
                </c:pt>
                <c:pt idx="5752">
                  <c:v>12.479638</c:v>
                </c:pt>
                <c:pt idx="5753">
                  <c:v>12.420415</c:v>
                </c:pt>
                <c:pt idx="5754">
                  <c:v>12.355764000000001</c:v>
                </c:pt>
                <c:pt idx="5755">
                  <c:v>12.286049</c:v>
                </c:pt>
                <c:pt idx="5756">
                  <c:v>12.201098999999999</c:v>
                </c:pt>
                <c:pt idx="5757">
                  <c:v>12.087992</c:v>
                </c:pt>
                <c:pt idx="5758">
                  <c:v>11.944881000000001</c:v>
                </c:pt>
                <c:pt idx="5759">
                  <c:v>11.773828999999999</c:v>
                </c:pt>
                <c:pt idx="5760">
                  <c:v>11.580406</c:v>
                </c:pt>
                <c:pt idx="5761">
                  <c:v>11.370542</c:v>
                </c:pt>
                <c:pt idx="5762">
                  <c:v>11.151673000000001</c:v>
                </c:pt>
                <c:pt idx="5763">
                  <c:v>10.944468000000001</c:v>
                </c:pt>
                <c:pt idx="5764">
                  <c:v>10.736471999999999</c:v>
                </c:pt>
                <c:pt idx="5765">
                  <c:v>10.547705000000001</c:v>
                </c:pt>
                <c:pt idx="5766">
                  <c:v>10.3613</c:v>
                </c:pt>
                <c:pt idx="5767">
                  <c:v>10.175589</c:v>
                </c:pt>
                <c:pt idx="5768">
                  <c:v>9.9886245999999996</c:v>
                </c:pt>
                <c:pt idx="5769">
                  <c:v>9.7938346999999997</c:v>
                </c:pt>
                <c:pt idx="5770">
                  <c:v>9.5882033999999994</c:v>
                </c:pt>
                <c:pt idx="5771">
                  <c:v>9.3714952</c:v>
                </c:pt>
                <c:pt idx="5772">
                  <c:v>9.1612234000000008</c:v>
                </c:pt>
                <c:pt idx="5773">
                  <c:v>8.9490069999999999</c:v>
                </c:pt>
                <c:pt idx="5774">
                  <c:v>8.7472048000000004</c:v>
                </c:pt>
                <c:pt idx="5775">
                  <c:v>8.5690165</c:v>
                </c:pt>
                <c:pt idx="5776">
                  <c:v>8.4085207000000004</c:v>
                </c:pt>
                <c:pt idx="5777">
                  <c:v>8.2763500000000008</c:v>
                </c:pt>
                <c:pt idx="5778">
                  <c:v>8.1622009000000002</c:v>
                </c:pt>
                <c:pt idx="5779">
                  <c:v>8.0778502999999997</c:v>
                </c:pt>
                <c:pt idx="5780">
                  <c:v>8.0090217999999993</c:v>
                </c:pt>
                <c:pt idx="5781">
                  <c:v>7.9540987000000003</c:v>
                </c:pt>
                <c:pt idx="5782">
                  <c:v>7.9210972999999996</c:v>
                </c:pt>
                <c:pt idx="5783">
                  <c:v>7.8959903999999996</c:v>
                </c:pt>
                <c:pt idx="5784">
                  <c:v>7.8897309</c:v>
                </c:pt>
                <c:pt idx="5785">
                  <c:v>7.9020348</c:v>
                </c:pt>
                <c:pt idx="5786">
                  <c:v>7.9357495</c:v>
                </c:pt>
                <c:pt idx="5787">
                  <c:v>7.9994234999999998</c:v>
                </c:pt>
                <c:pt idx="5788">
                  <c:v>8.0929822999999992</c:v>
                </c:pt>
                <c:pt idx="5789">
                  <c:v>8.2104406000000001</c:v>
                </c:pt>
                <c:pt idx="5790">
                  <c:v>8.3559923000000005</c:v>
                </c:pt>
                <c:pt idx="5791">
                  <c:v>8.5220032000000003</c:v>
                </c:pt>
                <c:pt idx="5792">
                  <c:v>8.6854410000000009</c:v>
                </c:pt>
                <c:pt idx="5793">
                  <c:v>8.8510951999999996</c:v>
                </c:pt>
                <c:pt idx="5794">
                  <c:v>9.0037918000000001</c:v>
                </c:pt>
                <c:pt idx="5795">
                  <c:v>9.1344290000000008</c:v>
                </c:pt>
                <c:pt idx="5796">
                  <c:v>9.2504834999999996</c:v>
                </c:pt>
                <c:pt idx="5797">
                  <c:v>9.3398523000000004</c:v>
                </c:pt>
                <c:pt idx="5798">
                  <c:v>9.429945</c:v>
                </c:pt>
                <c:pt idx="5799">
                  <c:v>9.5174809000000007</c:v>
                </c:pt>
                <c:pt idx="5800">
                  <c:v>9.6030578999999996</c:v>
                </c:pt>
                <c:pt idx="5801">
                  <c:v>9.6945561999999992</c:v>
                </c:pt>
                <c:pt idx="5802">
                  <c:v>9.7759256000000008</c:v>
                </c:pt>
                <c:pt idx="5803">
                  <c:v>9.8453054000000009</c:v>
                </c:pt>
                <c:pt idx="5804">
                  <c:v>9.8727149999999995</c:v>
                </c:pt>
                <c:pt idx="5805">
                  <c:v>9.8607110999999996</c:v>
                </c:pt>
                <c:pt idx="5806">
                  <c:v>9.7854060999999994</c:v>
                </c:pt>
                <c:pt idx="5807">
                  <c:v>9.6581487999999993</c:v>
                </c:pt>
                <c:pt idx="5808">
                  <c:v>9.4802894999999996</c:v>
                </c:pt>
                <c:pt idx="5809">
                  <c:v>9.2816544000000007</c:v>
                </c:pt>
                <c:pt idx="5810">
                  <c:v>9.0697688999999997</c:v>
                </c:pt>
                <c:pt idx="5811">
                  <c:v>8.8760042000000006</c:v>
                </c:pt>
                <c:pt idx="5812">
                  <c:v>8.7212523999999991</c:v>
                </c:pt>
                <c:pt idx="5813">
                  <c:v>8.6006823000000008</c:v>
                </c:pt>
                <c:pt idx="5814">
                  <c:v>8.5291604999999997</c:v>
                </c:pt>
                <c:pt idx="5815">
                  <c:v>8.4838562</c:v>
                </c:pt>
                <c:pt idx="5816">
                  <c:v>8.4571924000000003</c:v>
                </c:pt>
                <c:pt idx="5817">
                  <c:v>8.4432478</c:v>
                </c:pt>
                <c:pt idx="5818">
                  <c:v>8.4232817000000004</c:v>
                </c:pt>
                <c:pt idx="5819">
                  <c:v>8.3960152000000008</c:v>
                </c:pt>
                <c:pt idx="5820">
                  <c:v>8.3737458999999994</c:v>
                </c:pt>
                <c:pt idx="5821">
                  <c:v>8.3498335000000008</c:v>
                </c:pt>
                <c:pt idx="5822">
                  <c:v>8.3382024999999995</c:v>
                </c:pt>
                <c:pt idx="5823">
                  <c:v>8.3337307000000003</c:v>
                </c:pt>
                <c:pt idx="5824">
                  <c:v>8.3404454999999995</c:v>
                </c:pt>
                <c:pt idx="5825">
                  <c:v>8.3458529000000006</c:v>
                </c:pt>
                <c:pt idx="5826">
                  <c:v>8.3417902000000002</c:v>
                </c:pt>
                <c:pt idx="5827">
                  <c:v>8.3229121999999993</c:v>
                </c:pt>
                <c:pt idx="5828">
                  <c:v>8.2817191999999995</c:v>
                </c:pt>
                <c:pt idx="5829">
                  <c:v>8.2246704000000008</c:v>
                </c:pt>
                <c:pt idx="5830">
                  <c:v>8.1632347000000003</c:v>
                </c:pt>
                <c:pt idx="5831">
                  <c:v>8.1042985999999999</c:v>
                </c:pt>
                <c:pt idx="5832">
                  <c:v>8.0598153999999997</c:v>
                </c:pt>
                <c:pt idx="5833">
                  <c:v>8.0459881000000006</c:v>
                </c:pt>
                <c:pt idx="5834">
                  <c:v>8.0493784000000002</c:v>
                </c:pt>
                <c:pt idx="5835">
                  <c:v>8.0714024999999996</c:v>
                </c:pt>
                <c:pt idx="5836">
                  <c:v>8.0929222000000003</c:v>
                </c:pt>
                <c:pt idx="5837">
                  <c:v>8.0965576000000006</c:v>
                </c:pt>
                <c:pt idx="5838">
                  <c:v>8.0745134000000007</c:v>
                </c:pt>
                <c:pt idx="5839">
                  <c:v>8.0129032000000002</c:v>
                </c:pt>
                <c:pt idx="5840">
                  <c:v>7.9288368</c:v>
                </c:pt>
                <c:pt idx="5841">
                  <c:v>7.8154019999999997</c:v>
                </c:pt>
                <c:pt idx="5842">
                  <c:v>7.7127508999999996</c:v>
                </c:pt>
                <c:pt idx="5843">
                  <c:v>7.6254692000000004</c:v>
                </c:pt>
                <c:pt idx="5844">
                  <c:v>7.5656055999999996</c:v>
                </c:pt>
                <c:pt idx="5845">
                  <c:v>7.5495834000000004</c:v>
                </c:pt>
                <c:pt idx="5846">
                  <c:v>7.5641746999999997</c:v>
                </c:pt>
                <c:pt idx="5847">
                  <c:v>7.6134639000000002</c:v>
                </c:pt>
                <c:pt idx="5848">
                  <c:v>7.6761068999999997</c:v>
                </c:pt>
                <c:pt idx="5849">
                  <c:v>7.7426237999999996</c:v>
                </c:pt>
                <c:pt idx="5850">
                  <c:v>7.8190808000000001</c:v>
                </c:pt>
                <c:pt idx="5851">
                  <c:v>7.8826860999999999</c:v>
                </c:pt>
                <c:pt idx="5852">
                  <c:v>7.9605645999999997</c:v>
                </c:pt>
                <c:pt idx="5853">
                  <c:v>8.0343827999999995</c:v>
                </c:pt>
                <c:pt idx="5854">
                  <c:v>8.1211987000000008</c:v>
                </c:pt>
                <c:pt idx="5855">
                  <c:v>8.2130671</c:v>
                </c:pt>
                <c:pt idx="5856">
                  <c:v>8.3036518000000008</c:v>
                </c:pt>
                <c:pt idx="5857">
                  <c:v>8.3881063000000005</c:v>
                </c:pt>
                <c:pt idx="5858">
                  <c:v>8.4474772999999992</c:v>
                </c:pt>
                <c:pt idx="5859">
                  <c:v>8.4783954999999995</c:v>
                </c:pt>
                <c:pt idx="5860">
                  <c:v>8.4916009999999993</c:v>
                </c:pt>
                <c:pt idx="5861">
                  <c:v>8.4692697999999993</c:v>
                </c:pt>
                <c:pt idx="5862">
                  <c:v>8.4450377999999997</c:v>
                </c:pt>
                <c:pt idx="5863">
                  <c:v>8.4166144999999997</c:v>
                </c:pt>
                <c:pt idx="5864">
                  <c:v>8.4000100999999994</c:v>
                </c:pt>
                <c:pt idx="5865">
                  <c:v>8.4058533000000004</c:v>
                </c:pt>
                <c:pt idx="5866">
                  <c:v>8.4283933999999991</c:v>
                </c:pt>
                <c:pt idx="5867">
                  <c:v>8.4586573000000005</c:v>
                </c:pt>
                <c:pt idx="5868">
                  <c:v>8.4967909000000006</c:v>
                </c:pt>
                <c:pt idx="5869">
                  <c:v>8.5287418000000006</c:v>
                </c:pt>
                <c:pt idx="5870">
                  <c:v>8.5477314</c:v>
                </c:pt>
                <c:pt idx="5871">
                  <c:v>8.5586404999999992</c:v>
                </c:pt>
                <c:pt idx="5872">
                  <c:v>8.5688666999999992</c:v>
                </c:pt>
                <c:pt idx="5873">
                  <c:v>8.5803803999999992</c:v>
                </c:pt>
                <c:pt idx="5874">
                  <c:v>8.6137724000000002</c:v>
                </c:pt>
                <c:pt idx="5875">
                  <c:v>8.6745728999999994</c:v>
                </c:pt>
                <c:pt idx="5876">
                  <c:v>8.7480744999999995</c:v>
                </c:pt>
                <c:pt idx="5877">
                  <c:v>8.8459023999999999</c:v>
                </c:pt>
                <c:pt idx="5878">
                  <c:v>8.9429502000000003</c:v>
                </c:pt>
                <c:pt idx="5879">
                  <c:v>9.0304030999999991</c:v>
                </c:pt>
                <c:pt idx="5880">
                  <c:v>9.0938759000000005</c:v>
                </c:pt>
                <c:pt idx="5881">
                  <c:v>9.1215439000000007</c:v>
                </c:pt>
                <c:pt idx="5882">
                  <c:v>9.1292372000000004</c:v>
                </c:pt>
                <c:pt idx="5883">
                  <c:v>9.1055279000000002</c:v>
                </c:pt>
                <c:pt idx="5884">
                  <c:v>9.0804396000000001</c:v>
                </c:pt>
                <c:pt idx="5885">
                  <c:v>9.0557403999999995</c:v>
                </c:pt>
                <c:pt idx="5886">
                  <c:v>9.0555382000000009</c:v>
                </c:pt>
                <c:pt idx="5887">
                  <c:v>9.0694570999999993</c:v>
                </c:pt>
                <c:pt idx="5888">
                  <c:v>9.1128768999999998</c:v>
                </c:pt>
                <c:pt idx="5889">
                  <c:v>9.1609935999999994</c:v>
                </c:pt>
                <c:pt idx="5890">
                  <c:v>9.2121037999999995</c:v>
                </c:pt>
                <c:pt idx="5891">
                  <c:v>9.2509879999999995</c:v>
                </c:pt>
                <c:pt idx="5892">
                  <c:v>9.2624902999999996</c:v>
                </c:pt>
                <c:pt idx="5893">
                  <c:v>9.2469243999999993</c:v>
                </c:pt>
                <c:pt idx="5894">
                  <c:v>9.2044257999999992</c:v>
                </c:pt>
                <c:pt idx="5895">
                  <c:v>9.1200199000000008</c:v>
                </c:pt>
                <c:pt idx="5896">
                  <c:v>9.0236520999999996</c:v>
                </c:pt>
                <c:pt idx="5897">
                  <c:v>8.9005870999999992</c:v>
                </c:pt>
                <c:pt idx="5898">
                  <c:v>8.7715692999999995</c:v>
                </c:pt>
                <c:pt idx="5899">
                  <c:v>8.6233339000000004</c:v>
                </c:pt>
                <c:pt idx="5900">
                  <c:v>8.4695310999999993</c:v>
                </c:pt>
                <c:pt idx="5901">
                  <c:v>8.3026599999999995</c:v>
                </c:pt>
                <c:pt idx="5902">
                  <c:v>8.1241169000000006</c:v>
                </c:pt>
                <c:pt idx="5903">
                  <c:v>7.9341477999999999</c:v>
                </c:pt>
                <c:pt idx="5904">
                  <c:v>7.7338199999999997</c:v>
                </c:pt>
                <c:pt idx="5905">
                  <c:v>7.5225543999999998</c:v>
                </c:pt>
                <c:pt idx="5906">
                  <c:v>7.3114853000000002</c:v>
                </c:pt>
                <c:pt idx="5907">
                  <c:v>7.0995597999999998</c:v>
                </c:pt>
                <c:pt idx="5908">
                  <c:v>6.8974152000000002</c:v>
                </c:pt>
                <c:pt idx="5909">
                  <c:v>6.7105179000000001</c:v>
                </c:pt>
                <c:pt idx="5910">
                  <c:v>6.5439395999999999</c:v>
                </c:pt>
                <c:pt idx="5911">
                  <c:v>6.4094486000000002</c:v>
                </c:pt>
                <c:pt idx="5912">
                  <c:v>6.2921823999999997</c:v>
                </c:pt>
                <c:pt idx="5913">
                  <c:v>6.1976452000000002</c:v>
                </c:pt>
                <c:pt idx="5914">
                  <c:v>6.1276225999999996</c:v>
                </c:pt>
                <c:pt idx="5915">
                  <c:v>6.0666947000000002</c:v>
                </c:pt>
                <c:pt idx="5916">
                  <c:v>6.0214933999999998</c:v>
                </c:pt>
                <c:pt idx="5917">
                  <c:v>5.9833822000000003</c:v>
                </c:pt>
                <c:pt idx="5918">
                  <c:v>5.9527593000000003</c:v>
                </c:pt>
                <c:pt idx="5919">
                  <c:v>5.9380894</c:v>
                </c:pt>
                <c:pt idx="5920">
                  <c:v>5.9351025000000002</c:v>
                </c:pt>
                <c:pt idx="5921">
                  <c:v>5.9588789999999996</c:v>
                </c:pt>
                <c:pt idx="5922">
                  <c:v>6.0058904000000002</c:v>
                </c:pt>
                <c:pt idx="5923">
                  <c:v>6.0752291999999999</c:v>
                </c:pt>
                <c:pt idx="5924">
                  <c:v>6.1719751</c:v>
                </c:pt>
                <c:pt idx="5925">
                  <c:v>6.2655911</c:v>
                </c:pt>
                <c:pt idx="5926">
                  <c:v>6.3652601000000004</c:v>
                </c:pt>
                <c:pt idx="5927">
                  <c:v>6.4465918999999996</c:v>
                </c:pt>
                <c:pt idx="5928">
                  <c:v>6.5108398999999997</c:v>
                </c:pt>
                <c:pt idx="5929">
                  <c:v>6.5416264999999996</c:v>
                </c:pt>
                <c:pt idx="5930">
                  <c:v>6.550878</c:v>
                </c:pt>
                <c:pt idx="5931">
                  <c:v>6.5405841000000002</c:v>
                </c:pt>
                <c:pt idx="5932">
                  <c:v>6.5218166999999996</c:v>
                </c:pt>
                <c:pt idx="5933">
                  <c:v>6.4974637</c:v>
                </c:pt>
                <c:pt idx="5934">
                  <c:v>6.4848485</c:v>
                </c:pt>
                <c:pt idx="5935">
                  <c:v>6.4736614000000001</c:v>
                </c:pt>
                <c:pt idx="5936">
                  <c:v>6.4659585999999996</c:v>
                </c:pt>
                <c:pt idx="5937">
                  <c:v>6.4549136000000003</c:v>
                </c:pt>
                <c:pt idx="5938">
                  <c:v>6.4280558000000001</c:v>
                </c:pt>
                <c:pt idx="5939">
                  <c:v>6.3901553</c:v>
                </c:pt>
                <c:pt idx="5940">
                  <c:v>6.3309765000000002</c:v>
                </c:pt>
                <c:pt idx="5941">
                  <c:v>6.2616930000000002</c:v>
                </c:pt>
                <c:pt idx="5942">
                  <c:v>6.1872597000000003</c:v>
                </c:pt>
                <c:pt idx="5943">
                  <c:v>6.1151685999999996</c:v>
                </c:pt>
                <c:pt idx="5944">
                  <c:v>6.0660014000000002</c:v>
                </c:pt>
                <c:pt idx="5945">
                  <c:v>6.0347118000000002</c:v>
                </c:pt>
                <c:pt idx="5946">
                  <c:v>6.0312047</c:v>
                </c:pt>
                <c:pt idx="5947">
                  <c:v>6.0470785999999999</c:v>
                </c:pt>
                <c:pt idx="5948">
                  <c:v>6.0914058999999998</c:v>
                </c:pt>
                <c:pt idx="5949">
                  <c:v>6.1407012999999999</c:v>
                </c:pt>
                <c:pt idx="5950">
                  <c:v>6.2175659999999997</c:v>
                </c:pt>
                <c:pt idx="5951">
                  <c:v>6.2924943000000004</c:v>
                </c:pt>
                <c:pt idx="5952">
                  <c:v>6.3866972999999998</c:v>
                </c:pt>
                <c:pt idx="5953">
                  <c:v>6.4889250000000001</c:v>
                </c:pt>
                <c:pt idx="5954">
                  <c:v>6.6036381999999998</c:v>
                </c:pt>
                <c:pt idx="5955">
                  <c:v>6.7276464000000002</c:v>
                </c:pt>
                <c:pt idx="5956">
                  <c:v>6.8513174000000001</c:v>
                </c:pt>
                <c:pt idx="5957">
                  <c:v>6.972537</c:v>
                </c:pt>
                <c:pt idx="5958">
                  <c:v>7.0913934999999997</c:v>
                </c:pt>
                <c:pt idx="5959">
                  <c:v>7.1824827000000004</c:v>
                </c:pt>
                <c:pt idx="5960">
                  <c:v>7.2663507000000003</c:v>
                </c:pt>
                <c:pt idx="5961">
                  <c:v>7.3309382999999997</c:v>
                </c:pt>
                <c:pt idx="5962">
                  <c:v>7.3776850999999999</c:v>
                </c:pt>
                <c:pt idx="5963">
                  <c:v>7.4239664000000003</c:v>
                </c:pt>
                <c:pt idx="5964">
                  <c:v>7.4563908999999997</c:v>
                </c:pt>
                <c:pt idx="5965">
                  <c:v>7.4948854000000003</c:v>
                </c:pt>
                <c:pt idx="5966">
                  <c:v>7.5259112999999997</c:v>
                </c:pt>
                <c:pt idx="5967">
                  <c:v>7.5472770000000002</c:v>
                </c:pt>
                <c:pt idx="5968">
                  <c:v>7.5605583000000003</c:v>
                </c:pt>
                <c:pt idx="5969">
                  <c:v>7.5565720000000001</c:v>
                </c:pt>
                <c:pt idx="5970">
                  <c:v>7.5418457999999999</c:v>
                </c:pt>
                <c:pt idx="5971">
                  <c:v>7.5097126999999997</c:v>
                </c:pt>
                <c:pt idx="5972">
                  <c:v>7.4706655</c:v>
                </c:pt>
                <c:pt idx="5973">
                  <c:v>7.4334550000000004</c:v>
                </c:pt>
                <c:pt idx="5974">
                  <c:v>7.3891087000000004</c:v>
                </c:pt>
                <c:pt idx="5975">
                  <c:v>7.3531499</c:v>
                </c:pt>
                <c:pt idx="5976">
                  <c:v>7.3166779999999996</c:v>
                </c:pt>
                <c:pt idx="5977">
                  <c:v>7.2801970999999996</c:v>
                </c:pt>
                <c:pt idx="5978">
                  <c:v>7.2267146000000002</c:v>
                </c:pt>
                <c:pt idx="5979">
                  <c:v>7.1704922</c:v>
                </c:pt>
                <c:pt idx="5980">
                  <c:v>7.1017427</c:v>
                </c:pt>
                <c:pt idx="5981">
                  <c:v>7.0238538000000004</c:v>
                </c:pt>
                <c:pt idx="5982">
                  <c:v>6.9558062999999999</c:v>
                </c:pt>
                <c:pt idx="5983">
                  <c:v>6.9031190999999996</c:v>
                </c:pt>
                <c:pt idx="5984">
                  <c:v>6.8731318000000003</c:v>
                </c:pt>
                <c:pt idx="5985">
                  <c:v>6.8647647000000003</c:v>
                </c:pt>
                <c:pt idx="5986">
                  <c:v>6.8929166999999998</c:v>
                </c:pt>
                <c:pt idx="5987">
                  <c:v>6.9236478999999997</c:v>
                </c:pt>
                <c:pt idx="5988">
                  <c:v>6.9574037000000004</c:v>
                </c:pt>
                <c:pt idx="5989">
                  <c:v>6.9870839</c:v>
                </c:pt>
                <c:pt idx="5990">
                  <c:v>6.9780397000000001</c:v>
                </c:pt>
                <c:pt idx="5991">
                  <c:v>6.9542389</c:v>
                </c:pt>
                <c:pt idx="5992">
                  <c:v>6.8971514999999997</c:v>
                </c:pt>
                <c:pt idx="5993">
                  <c:v>6.8261056</c:v>
                </c:pt>
                <c:pt idx="5994">
                  <c:v>6.7473397000000004</c:v>
                </c:pt>
                <c:pt idx="5995">
                  <c:v>6.6684918</c:v>
                </c:pt>
                <c:pt idx="5996">
                  <c:v>6.5947532999999998</c:v>
                </c:pt>
                <c:pt idx="5997">
                  <c:v>6.5309596000000001</c:v>
                </c:pt>
                <c:pt idx="5998">
                  <c:v>6.4546555999999997</c:v>
                </c:pt>
                <c:pt idx="5999">
                  <c:v>6.3775439</c:v>
                </c:pt>
                <c:pt idx="6000">
                  <c:v>6.2770118999999998</c:v>
                </c:pt>
                <c:pt idx="6001">
                  <c:v>6.1527175999999999</c:v>
                </c:pt>
                <c:pt idx="6002">
                  <c:v>6.0107279</c:v>
                </c:pt>
                <c:pt idx="6003">
                  <c:v>5.8553781999999996</c:v>
                </c:pt>
                <c:pt idx="6004">
                  <c:v>5.7065963999999996</c:v>
                </c:pt>
                <c:pt idx="6005">
                  <c:v>5.5830897999999998</c:v>
                </c:pt>
                <c:pt idx="6006">
                  <c:v>5.4796452999999996</c:v>
                </c:pt>
                <c:pt idx="6007">
                  <c:v>5.4213266000000004</c:v>
                </c:pt>
                <c:pt idx="6008">
                  <c:v>5.3893342000000004</c:v>
                </c:pt>
                <c:pt idx="6009">
                  <c:v>5.3846531000000004</c:v>
                </c:pt>
                <c:pt idx="6010">
                  <c:v>5.3879104</c:v>
                </c:pt>
                <c:pt idx="6011">
                  <c:v>5.3782582000000003</c:v>
                </c:pt>
                <c:pt idx="6012">
                  <c:v>5.3414507000000002</c:v>
                </c:pt>
                <c:pt idx="6013">
                  <c:v>5.2749391000000001</c:v>
                </c:pt>
                <c:pt idx="6014">
                  <c:v>5.1842756000000003</c:v>
                </c:pt>
                <c:pt idx="6015">
                  <c:v>5.0605950000000002</c:v>
                </c:pt>
                <c:pt idx="6016">
                  <c:v>4.9411569000000002</c:v>
                </c:pt>
                <c:pt idx="6017">
                  <c:v>4.8328366000000003</c:v>
                </c:pt>
                <c:pt idx="6018">
                  <c:v>4.7467154999999996</c:v>
                </c:pt>
                <c:pt idx="6019">
                  <c:v>4.6990476000000001</c:v>
                </c:pt>
                <c:pt idx="6020">
                  <c:v>4.6880031000000004</c:v>
                </c:pt>
                <c:pt idx="6021">
                  <c:v>4.7141909999999996</c:v>
                </c:pt>
                <c:pt idx="6022">
                  <c:v>4.7513579999999997</c:v>
                </c:pt>
                <c:pt idx="6023">
                  <c:v>4.8057618</c:v>
                </c:pt>
                <c:pt idx="6024">
                  <c:v>4.8512607000000001</c:v>
                </c:pt>
                <c:pt idx="6025">
                  <c:v>4.8829779999999996</c:v>
                </c:pt>
                <c:pt idx="6026">
                  <c:v>4.8962368999999999</c:v>
                </c:pt>
                <c:pt idx="6027">
                  <c:v>4.8915271999999996</c:v>
                </c:pt>
                <c:pt idx="6028">
                  <c:v>4.8681406999999997</c:v>
                </c:pt>
                <c:pt idx="6029">
                  <c:v>4.8435477999999996</c:v>
                </c:pt>
                <c:pt idx="6030">
                  <c:v>4.8123503000000003</c:v>
                </c:pt>
                <c:pt idx="6031">
                  <c:v>4.7828913000000002</c:v>
                </c:pt>
                <c:pt idx="6032">
                  <c:v>4.7594222999999998</c:v>
                </c:pt>
                <c:pt idx="6033">
                  <c:v>4.7313375000000004</c:v>
                </c:pt>
                <c:pt idx="6034">
                  <c:v>4.6921967999999996</c:v>
                </c:pt>
                <c:pt idx="6035">
                  <c:v>4.6413659999999997</c:v>
                </c:pt>
                <c:pt idx="6036">
                  <c:v>4.5660981999999999</c:v>
                </c:pt>
                <c:pt idx="6037">
                  <c:v>4.4657520999999996</c:v>
                </c:pt>
                <c:pt idx="6038">
                  <c:v>4.3487648999999999</c:v>
                </c:pt>
                <c:pt idx="6039">
                  <c:v>4.2126646000000001</c:v>
                </c:pt>
                <c:pt idx="6040">
                  <c:v>4.0725932</c:v>
                </c:pt>
                <c:pt idx="6041">
                  <c:v>3.9361918</c:v>
                </c:pt>
                <c:pt idx="6042">
                  <c:v>3.8085608</c:v>
                </c:pt>
                <c:pt idx="6043">
                  <c:v>3.6985974000000001</c:v>
                </c:pt>
                <c:pt idx="6044">
                  <c:v>3.6030091999999998</c:v>
                </c:pt>
                <c:pt idx="6045">
                  <c:v>3.5100145</c:v>
                </c:pt>
                <c:pt idx="6046">
                  <c:v>3.4214028999999999</c:v>
                </c:pt>
                <c:pt idx="6047">
                  <c:v>3.3311951</c:v>
                </c:pt>
                <c:pt idx="6048">
                  <c:v>3.2285666000000002</c:v>
                </c:pt>
                <c:pt idx="6049">
                  <c:v>3.1285877000000002</c:v>
                </c:pt>
                <c:pt idx="6050">
                  <c:v>3.0327969000000001</c:v>
                </c:pt>
                <c:pt idx="6051">
                  <c:v>2.9652946</c:v>
                </c:pt>
                <c:pt idx="6052">
                  <c:v>2.9309775999999998</c:v>
                </c:pt>
                <c:pt idx="6053">
                  <c:v>2.9503254999999999</c:v>
                </c:pt>
                <c:pt idx="6054">
                  <c:v>3.0281649000000002</c:v>
                </c:pt>
                <c:pt idx="6055">
                  <c:v>3.1537413999999999</c:v>
                </c:pt>
                <c:pt idx="6056">
                  <c:v>3.3334622</c:v>
                </c:pt>
                <c:pt idx="6057">
                  <c:v>3.5249630999999999</c:v>
                </c:pt>
                <c:pt idx="6058">
                  <c:v>3.7290580000000002</c:v>
                </c:pt>
                <c:pt idx="6059">
                  <c:v>3.9235601</c:v>
                </c:pt>
                <c:pt idx="6060">
                  <c:v>4.0855823000000004</c:v>
                </c:pt>
                <c:pt idx="6061">
                  <c:v>4.2210393000000002</c:v>
                </c:pt>
                <c:pt idx="6062">
                  <c:v>4.3395419000000004</c:v>
                </c:pt>
                <c:pt idx="6063">
                  <c:v>4.4413537999999999</c:v>
                </c:pt>
                <c:pt idx="6064">
                  <c:v>4.5472279000000002</c:v>
                </c:pt>
                <c:pt idx="6065">
                  <c:v>4.6719784999999998</c:v>
                </c:pt>
                <c:pt idx="6066">
                  <c:v>4.8141384</c:v>
                </c:pt>
                <c:pt idx="6067">
                  <c:v>4.9759893000000002</c:v>
                </c:pt>
                <c:pt idx="6068">
                  <c:v>5.1587357999999996</c:v>
                </c:pt>
                <c:pt idx="6069">
                  <c:v>5.3367724000000001</c:v>
                </c:pt>
                <c:pt idx="6070">
                  <c:v>5.5115828999999996</c:v>
                </c:pt>
                <c:pt idx="6071">
                  <c:v>5.6643967999999996</c:v>
                </c:pt>
                <c:pt idx="6072">
                  <c:v>5.8000711999999996</c:v>
                </c:pt>
                <c:pt idx="6073">
                  <c:v>5.9085555000000003</c:v>
                </c:pt>
                <c:pt idx="6074">
                  <c:v>6.0030593999999997</c:v>
                </c:pt>
                <c:pt idx="6075">
                  <c:v>6.0869112000000003</c:v>
                </c:pt>
                <c:pt idx="6076">
                  <c:v>6.1660323000000004</c:v>
                </c:pt>
                <c:pt idx="6077">
                  <c:v>6.2471389999999998</c:v>
                </c:pt>
                <c:pt idx="6078">
                  <c:v>6.3269552999999998</c:v>
                </c:pt>
                <c:pt idx="6079">
                  <c:v>6.4085364</c:v>
                </c:pt>
                <c:pt idx="6080">
                  <c:v>6.4733356999999998</c:v>
                </c:pt>
                <c:pt idx="6081">
                  <c:v>6.5313949999999998</c:v>
                </c:pt>
                <c:pt idx="6082">
                  <c:v>6.5676727000000001</c:v>
                </c:pt>
                <c:pt idx="6083">
                  <c:v>6.5802664999999996</c:v>
                </c:pt>
                <c:pt idx="6084">
                  <c:v>6.5866369999999996</c:v>
                </c:pt>
                <c:pt idx="6085">
                  <c:v>6.5881429000000002</c:v>
                </c:pt>
                <c:pt idx="6086">
                  <c:v>6.5788183</c:v>
                </c:pt>
                <c:pt idx="6087">
                  <c:v>6.5852861000000003</c:v>
                </c:pt>
                <c:pt idx="6088">
                  <c:v>6.5941172000000003</c:v>
                </c:pt>
                <c:pt idx="6089">
                  <c:v>6.6093558999999997</c:v>
                </c:pt>
                <c:pt idx="6090">
                  <c:v>6.6258087000000003</c:v>
                </c:pt>
                <c:pt idx="6091">
                  <c:v>6.6346974000000003</c:v>
                </c:pt>
                <c:pt idx="6092">
                  <c:v>6.6326999999999998</c:v>
                </c:pt>
                <c:pt idx="6093">
                  <c:v>6.6083654999999997</c:v>
                </c:pt>
                <c:pt idx="6094">
                  <c:v>6.5674280999999999</c:v>
                </c:pt>
                <c:pt idx="6095">
                  <c:v>6.5056753</c:v>
                </c:pt>
                <c:pt idx="6096">
                  <c:v>6.4235806000000002</c:v>
                </c:pt>
                <c:pt idx="6097">
                  <c:v>6.3345475000000002</c:v>
                </c:pt>
                <c:pt idx="6098">
                  <c:v>6.2386908999999999</c:v>
                </c:pt>
                <c:pt idx="6099">
                  <c:v>6.1366443999999998</c:v>
                </c:pt>
                <c:pt idx="6100">
                  <c:v>6.0204576999999997</c:v>
                </c:pt>
                <c:pt idx="6101">
                  <c:v>5.9072294000000003</c:v>
                </c:pt>
                <c:pt idx="6102">
                  <c:v>5.7726607000000003</c:v>
                </c:pt>
                <c:pt idx="6103">
                  <c:v>5.6148614999999999</c:v>
                </c:pt>
                <c:pt idx="6104">
                  <c:v>5.4397453999999996</c:v>
                </c:pt>
                <c:pt idx="6105">
                  <c:v>5.2328185999999999</c:v>
                </c:pt>
                <c:pt idx="6106">
                  <c:v>5.0034685000000003</c:v>
                </c:pt>
                <c:pt idx="6107">
                  <c:v>4.7602815999999999</c:v>
                </c:pt>
                <c:pt idx="6108">
                  <c:v>4.5041175000000004</c:v>
                </c:pt>
                <c:pt idx="6109">
                  <c:v>4.2387075000000003</c:v>
                </c:pt>
                <c:pt idx="6110">
                  <c:v>3.9897385000000001</c:v>
                </c:pt>
                <c:pt idx="6111">
                  <c:v>3.7394438000000001</c:v>
                </c:pt>
                <c:pt idx="6112">
                  <c:v>3.5029957</c:v>
                </c:pt>
                <c:pt idx="6113">
                  <c:v>3.2808354</c:v>
                </c:pt>
                <c:pt idx="6114">
                  <c:v>3.0725278999999999</c:v>
                </c:pt>
                <c:pt idx="6115">
                  <c:v>2.8651173000000001</c:v>
                </c:pt>
                <c:pt idx="6116">
                  <c:v>2.6746547000000001</c:v>
                </c:pt>
                <c:pt idx="6117">
                  <c:v>2.4843744999999999</c:v>
                </c:pt>
                <c:pt idx="6118">
                  <c:v>2.3108458999999999</c:v>
                </c:pt>
                <c:pt idx="6119">
                  <c:v>2.1496686999999999</c:v>
                </c:pt>
                <c:pt idx="6120">
                  <c:v>2.0044190999999998</c:v>
                </c:pt>
                <c:pt idx="6121">
                  <c:v>1.8913192000000001</c:v>
                </c:pt>
                <c:pt idx="6122">
                  <c:v>1.8042362000000001</c:v>
                </c:pt>
                <c:pt idx="6123">
                  <c:v>1.7545577999999999</c:v>
                </c:pt>
                <c:pt idx="6124">
                  <c:v>1.7484961999999999</c:v>
                </c:pt>
                <c:pt idx="6125">
                  <c:v>1.7744644000000001</c:v>
                </c:pt>
                <c:pt idx="6126">
                  <c:v>1.8437825000000001</c:v>
                </c:pt>
                <c:pt idx="6127">
                  <c:v>1.9325882999999999</c:v>
                </c:pt>
                <c:pt idx="6128">
                  <c:v>2.0517867000000001</c:v>
                </c:pt>
                <c:pt idx="6129">
                  <c:v>2.1810808000000002</c:v>
                </c:pt>
                <c:pt idx="6130">
                  <c:v>2.3085494</c:v>
                </c:pt>
                <c:pt idx="6131">
                  <c:v>2.4404167999999999</c:v>
                </c:pt>
                <c:pt idx="6132">
                  <c:v>2.5579692999999999</c:v>
                </c:pt>
                <c:pt idx="6133">
                  <c:v>2.6518950000000001</c:v>
                </c:pt>
                <c:pt idx="6134">
                  <c:v>2.7460431999999999</c:v>
                </c:pt>
                <c:pt idx="6135">
                  <c:v>2.809196</c:v>
                </c:pt>
                <c:pt idx="6136">
                  <c:v>2.8708277</c:v>
                </c:pt>
                <c:pt idx="6137">
                  <c:v>2.9226329</c:v>
                </c:pt>
                <c:pt idx="6138">
                  <c:v>2.9792182</c:v>
                </c:pt>
                <c:pt idx="6139">
                  <c:v>3.0276920999999999</c:v>
                </c:pt>
                <c:pt idx="6140">
                  <c:v>3.0983499999999999</c:v>
                </c:pt>
                <c:pt idx="6141">
                  <c:v>3.1615555</c:v>
                </c:pt>
                <c:pt idx="6142">
                  <c:v>3.2334185</c:v>
                </c:pt>
                <c:pt idx="6143">
                  <c:v>3.3072974999999998</c:v>
                </c:pt>
                <c:pt idx="6144">
                  <c:v>3.3770978</c:v>
                </c:pt>
                <c:pt idx="6145">
                  <c:v>3.4357703000000002</c:v>
                </c:pt>
                <c:pt idx="6146">
                  <c:v>3.4908733000000001</c:v>
                </c:pt>
                <c:pt idx="6147">
                  <c:v>3.53457</c:v>
                </c:pt>
                <c:pt idx="6148">
                  <c:v>3.5718179000000001</c:v>
                </c:pt>
                <c:pt idx="6149">
                  <c:v>3.6053088</c:v>
                </c:pt>
                <c:pt idx="6150">
                  <c:v>3.6454713000000001</c:v>
                </c:pt>
                <c:pt idx="6151">
                  <c:v>3.6804237</c:v>
                </c:pt>
                <c:pt idx="6152">
                  <c:v>3.7275314000000002</c:v>
                </c:pt>
                <c:pt idx="6153">
                  <c:v>3.778511</c:v>
                </c:pt>
                <c:pt idx="6154">
                  <c:v>3.8316878999999999</c:v>
                </c:pt>
                <c:pt idx="6155">
                  <c:v>3.8887662999999999</c:v>
                </c:pt>
                <c:pt idx="6156">
                  <c:v>3.9437506</c:v>
                </c:pt>
                <c:pt idx="6157">
                  <c:v>3.9958098</c:v>
                </c:pt>
                <c:pt idx="6158">
                  <c:v>4.0477528999999999</c:v>
                </c:pt>
                <c:pt idx="6159">
                  <c:v>4.1020465000000002</c:v>
                </c:pt>
                <c:pt idx="6160">
                  <c:v>4.1471948999999997</c:v>
                </c:pt>
                <c:pt idx="6161">
                  <c:v>4.2031445999999999</c:v>
                </c:pt>
                <c:pt idx="6162">
                  <c:v>4.2492051000000002</c:v>
                </c:pt>
                <c:pt idx="6163">
                  <c:v>4.2992195999999998</c:v>
                </c:pt>
                <c:pt idx="6164">
                  <c:v>4.3394437000000003</c:v>
                </c:pt>
                <c:pt idx="6165">
                  <c:v>4.3686128000000002</c:v>
                </c:pt>
                <c:pt idx="6166">
                  <c:v>4.3907527999999996</c:v>
                </c:pt>
                <c:pt idx="6167">
                  <c:v>4.387022</c:v>
                </c:pt>
                <c:pt idx="6168">
                  <c:v>4.3773961000000003</c:v>
                </c:pt>
                <c:pt idx="6169">
                  <c:v>4.3571248000000002</c:v>
                </c:pt>
                <c:pt idx="6170">
                  <c:v>4.3187518000000003</c:v>
                </c:pt>
                <c:pt idx="6171">
                  <c:v>4.2901544999999999</c:v>
                </c:pt>
                <c:pt idx="6172">
                  <c:v>4.2545127999999997</c:v>
                </c:pt>
                <c:pt idx="6173">
                  <c:v>4.2237476999999997</c:v>
                </c:pt>
                <c:pt idx="6174">
                  <c:v>4.1945180999999998</c:v>
                </c:pt>
                <c:pt idx="6175">
                  <c:v>4.1571984000000004</c:v>
                </c:pt>
                <c:pt idx="6176">
                  <c:v>4.1109514000000003</c:v>
                </c:pt>
                <c:pt idx="6177">
                  <c:v>4.0554370999999998</c:v>
                </c:pt>
                <c:pt idx="6178">
                  <c:v>3.980505</c:v>
                </c:pt>
                <c:pt idx="6179">
                  <c:v>3.8887889000000002</c:v>
                </c:pt>
                <c:pt idx="6180">
                  <c:v>3.8007833999999998</c:v>
                </c:pt>
                <c:pt idx="6181">
                  <c:v>3.6942244</c:v>
                </c:pt>
                <c:pt idx="6182">
                  <c:v>3.6050634000000001</c:v>
                </c:pt>
                <c:pt idx="6183">
                  <c:v>3.5248672999999999</c:v>
                </c:pt>
                <c:pt idx="6184">
                  <c:v>3.4688945000000002</c:v>
                </c:pt>
                <c:pt idx="6185">
                  <c:v>3.4300449</c:v>
                </c:pt>
                <c:pt idx="6186">
                  <c:v>3.4281649999999999</c:v>
                </c:pt>
                <c:pt idx="6187">
                  <c:v>3.4409342000000001</c:v>
                </c:pt>
                <c:pt idx="6188">
                  <c:v>3.4785161000000002</c:v>
                </c:pt>
                <c:pt idx="6189">
                  <c:v>3.5420642</c:v>
                </c:pt>
                <c:pt idx="6190">
                  <c:v>3.6228516000000002</c:v>
                </c:pt>
                <c:pt idx="6191">
                  <c:v>3.7316989999999999</c:v>
                </c:pt>
                <c:pt idx="6192">
                  <c:v>3.8589323000000002</c:v>
                </c:pt>
                <c:pt idx="6193">
                  <c:v>4.0116239</c:v>
                </c:pt>
                <c:pt idx="6194">
                  <c:v>4.1862373000000002</c:v>
                </c:pt>
                <c:pt idx="6195">
                  <c:v>4.3796802000000001</c:v>
                </c:pt>
                <c:pt idx="6196">
                  <c:v>4.5914783000000003</c:v>
                </c:pt>
                <c:pt idx="6197">
                  <c:v>4.8163027999999999</c:v>
                </c:pt>
                <c:pt idx="6198">
                  <c:v>5.0400461999999999</c:v>
                </c:pt>
                <c:pt idx="6199">
                  <c:v>5.2690495999999998</c:v>
                </c:pt>
                <c:pt idx="6200">
                  <c:v>5.4959984000000004</c:v>
                </c:pt>
                <c:pt idx="6201">
                  <c:v>5.7117743000000001</c:v>
                </c:pt>
                <c:pt idx="6202">
                  <c:v>5.9132256999999999</c:v>
                </c:pt>
                <c:pt idx="6203">
                  <c:v>6.1038642000000003</c:v>
                </c:pt>
                <c:pt idx="6204">
                  <c:v>6.2668442999999998</c:v>
                </c:pt>
                <c:pt idx="6205">
                  <c:v>6.4015341000000001</c:v>
                </c:pt>
                <c:pt idx="6206">
                  <c:v>6.5109409999999999</c:v>
                </c:pt>
                <c:pt idx="6207">
                  <c:v>6.5786284999999998</c:v>
                </c:pt>
                <c:pt idx="6208">
                  <c:v>6.6063342</c:v>
                </c:pt>
                <c:pt idx="6209">
                  <c:v>6.6051707000000004</c:v>
                </c:pt>
                <c:pt idx="6210">
                  <c:v>6.5718078999999996</c:v>
                </c:pt>
                <c:pt idx="6211">
                  <c:v>6.5084825000000004</c:v>
                </c:pt>
                <c:pt idx="6212">
                  <c:v>6.4372559000000003</c:v>
                </c:pt>
                <c:pt idx="6213">
                  <c:v>6.3572531000000003</c:v>
                </c:pt>
                <c:pt idx="6214">
                  <c:v>6.2774881999999996</c:v>
                </c:pt>
                <c:pt idx="6215">
                  <c:v>6.1965981000000001</c:v>
                </c:pt>
                <c:pt idx="6216">
                  <c:v>6.1292914999999999</c:v>
                </c:pt>
                <c:pt idx="6217">
                  <c:v>6.0502472000000003</c:v>
                </c:pt>
                <c:pt idx="6218">
                  <c:v>5.9672049999999999</c:v>
                </c:pt>
                <c:pt idx="6219">
                  <c:v>5.8837218</c:v>
                </c:pt>
                <c:pt idx="6220">
                  <c:v>5.7699723000000001</c:v>
                </c:pt>
                <c:pt idx="6221">
                  <c:v>5.6497973999999997</c:v>
                </c:pt>
                <c:pt idx="6222">
                  <c:v>5.5001721000000003</c:v>
                </c:pt>
                <c:pt idx="6223">
                  <c:v>5.3340358999999999</c:v>
                </c:pt>
                <c:pt idx="6224">
                  <c:v>5.1488810000000003</c:v>
                </c:pt>
                <c:pt idx="6225">
                  <c:v>4.9409818999999997</c:v>
                </c:pt>
                <c:pt idx="6226">
                  <c:v>4.7226381000000002</c:v>
                </c:pt>
                <c:pt idx="6227">
                  <c:v>4.4904995000000003</c:v>
                </c:pt>
                <c:pt idx="6228">
                  <c:v>4.2458090999999998</c:v>
                </c:pt>
                <c:pt idx="6229">
                  <c:v>3.9964786000000001</c:v>
                </c:pt>
                <c:pt idx="6230">
                  <c:v>3.7445107000000002</c:v>
                </c:pt>
                <c:pt idx="6231">
                  <c:v>3.4889877</c:v>
                </c:pt>
                <c:pt idx="6232">
                  <c:v>3.2450724000000002</c:v>
                </c:pt>
                <c:pt idx="6233">
                  <c:v>3.0006420999999999</c:v>
                </c:pt>
                <c:pt idx="6234">
                  <c:v>2.763468</c:v>
                </c:pt>
                <c:pt idx="6235">
                  <c:v>2.5372636000000002</c:v>
                </c:pt>
                <c:pt idx="6236">
                  <c:v>2.3066881000000001</c:v>
                </c:pt>
                <c:pt idx="6237">
                  <c:v>2.0802684</c:v>
                </c:pt>
                <c:pt idx="6238">
                  <c:v>1.8494638000000001</c:v>
                </c:pt>
                <c:pt idx="6239">
                  <c:v>1.6208495999999999</c:v>
                </c:pt>
                <c:pt idx="6240">
                  <c:v>1.3907081999999999</c:v>
                </c:pt>
                <c:pt idx="6241">
                  <c:v>1.1644049000000001</c:v>
                </c:pt>
                <c:pt idx="6242">
                  <c:v>0.95469749000000004</c:v>
                </c:pt>
                <c:pt idx="6243">
                  <c:v>0.75800860000000003</c:v>
                </c:pt>
                <c:pt idx="6244">
                  <c:v>0.58583063000000002</c:v>
                </c:pt>
                <c:pt idx="6245">
                  <c:v>0.43380701999999999</c:v>
                </c:pt>
                <c:pt idx="6246">
                  <c:v>0.31432703000000001</c:v>
                </c:pt>
                <c:pt idx="6247">
                  <c:v>0.20397976000000001</c:v>
                </c:pt>
                <c:pt idx="6248">
                  <c:v>0.11428952000000001</c:v>
                </c:pt>
                <c:pt idx="6249">
                  <c:v>3.3749342000000002E-2</c:v>
                </c:pt>
                <c:pt idx="6250">
                  <c:v>-4.9919270000000002E-2</c:v>
                </c:pt>
                <c:pt idx="6251">
                  <c:v>-0.1229784</c:v>
                </c:pt>
                <c:pt idx="6252">
                  <c:v>-0.19322127</c:v>
                </c:pt>
                <c:pt idx="6253">
                  <c:v>-0.26016160999999999</c:v>
                </c:pt>
                <c:pt idx="6254">
                  <c:v>-0.30777644999999998</c:v>
                </c:pt>
                <c:pt idx="6255">
                  <c:v>-0.33893493000000002</c:v>
                </c:pt>
                <c:pt idx="6256">
                  <c:v>-0.34172543999999999</c:v>
                </c:pt>
                <c:pt idx="6257">
                  <c:v>-0.31892514</c:v>
                </c:pt>
                <c:pt idx="6258">
                  <c:v>-0.25884648999999998</c:v>
                </c:pt>
                <c:pt idx="6259">
                  <c:v>-0.1666456</c:v>
                </c:pt>
                <c:pt idx="6260">
                  <c:v>-3.9185703000000002E-2</c:v>
                </c:pt>
                <c:pt idx="6261">
                  <c:v>0.12513373999999999</c:v>
                </c:pt>
                <c:pt idx="6262">
                  <c:v>0.31884026999999998</c:v>
                </c:pt>
                <c:pt idx="6263">
                  <c:v>0.54353510999999999</c:v>
                </c:pt>
                <c:pt idx="6264">
                  <c:v>0.79181159000000001</c:v>
                </c:pt>
                <c:pt idx="6265">
                  <c:v>1.0585932</c:v>
                </c:pt>
                <c:pt idx="6266">
                  <c:v>1.3381909000000001</c:v>
                </c:pt>
                <c:pt idx="6267">
                  <c:v>1.6176808</c:v>
                </c:pt>
                <c:pt idx="6268">
                  <c:v>1.8966626</c:v>
                </c:pt>
                <c:pt idx="6269">
                  <c:v>2.1608930000000002</c:v>
                </c:pt>
                <c:pt idx="6270">
                  <c:v>2.4054711000000002</c:v>
                </c:pt>
                <c:pt idx="6271">
                  <c:v>2.6372247</c:v>
                </c:pt>
                <c:pt idx="6272">
                  <c:v>2.8455648</c:v>
                </c:pt>
                <c:pt idx="6273">
                  <c:v>3.0411172</c:v>
                </c:pt>
                <c:pt idx="6274">
                  <c:v>3.2318400999999999</c:v>
                </c:pt>
                <c:pt idx="6275">
                  <c:v>3.4113338</c:v>
                </c:pt>
                <c:pt idx="6276">
                  <c:v>3.5956587999999998</c:v>
                </c:pt>
                <c:pt idx="6277">
                  <c:v>3.7869256</c:v>
                </c:pt>
                <c:pt idx="6278">
                  <c:v>3.9776359000000001</c:v>
                </c:pt>
                <c:pt idx="6279">
                  <c:v>4.1747383999999998</c:v>
                </c:pt>
                <c:pt idx="6280">
                  <c:v>4.3788518999999999</c:v>
                </c:pt>
                <c:pt idx="6281">
                  <c:v>4.5781903000000002</c:v>
                </c:pt>
                <c:pt idx="6282">
                  <c:v>4.7799835000000002</c:v>
                </c:pt>
                <c:pt idx="6283">
                  <c:v>4.9706469000000002</c:v>
                </c:pt>
                <c:pt idx="6284">
                  <c:v>5.1454386999999997</c:v>
                </c:pt>
                <c:pt idx="6285">
                  <c:v>5.3048310000000001</c:v>
                </c:pt>
                <c:pt idx="6286">
                  <c:v>5.4269524000000002</c:v>
                </c:pt>
                <c:pt idx="6287">
                  <c:v>5.5240296999999998</c:v>
                </c:pt>
                <c:pt idx="6288">
                  <c:v>5.5766286999999997</c:v>
                </c:pt>
                <c:pt idx="6289">
                  <c:v>5.5858034999999999</c:v>
                </c:pt>
                <c:pt idx="6290">
                  <c:v>5.5602131000000004</c:v>
                </c:pt>
                <c:pt idx="6291">
                  <c:v>5.4936790000000002</c:v>
                </c:pt>
                <c:pt idx="6292">
                  <c:v>5.4022759999999996</c:v>
                </c:pt>
                <c:pt idx="6293">
                  <c:v>5.2961172999999997</c:v>
                </c:pt>
                <c:pt idx="6294">
                  <c:v>5.1860870999999999</c:v>
                </c:pt>
                <c:pt idx="6295">
                  <c:v>5.0832905999999998</c:v>
                </c:pt>
                <c:pt idx="6296">
                  <c:v>4.9887810000000004</c:v>
                </c:pt>
                <c:pt idx="6297">
                  <c:v>4.9185990999999998</c:v>
                </c:pt>
                <c:pt idx="6298">
                  <c:v>4.8639460000000003</c:v>
                </c:pt>
                <c:pt idx="6299">
                  <c:v>4.8263502000000003</c:v>
                </c:pt>
                <c:pt idx="6300">
                  <c:v>4.8049030000000004</c:v>
                </c:pt>
                <c:pt idx="6301">
                  <c:v>4.7938910000000003</c:v>
                </c:pt>
                <c:pt idx="6302">
                  <c:v>4.7913408000000004</c:v>
                </c:pt>
                <c:pt idx="6303">
                  <c:v>4.7989936000000002</c:v>
                </c:pt>
                <c:pt idx="6304">
                  <c:v>4.8085636999999997</c:v>
                </c:pt>
                <c:pt idx="6305">
                  <c:v>4.8219551999999997</c:v>
                </c:pt>
                <c:pt idx="6306">
                  <c:v>4.8265428999999997</c:v>
                </c:pt>
                <c:pt idx="6307">
                  <c:v>4.8201970999999997</c:v>
                </c:pt>
                <c:pt idx="6308">
                  <c:v>4.7930770000000003</c:v>
                </c:pt>
                <c:pt idx="6309">
                  <c:v>4.7439146000000001</c:v>
                </c:pt>
                <c:pt idx="6310">
                  <c:v>4.6563568000000002</c:v>
                </c:pt>
                <c:pt idx="6311">
                  <c:v>4.5519189999999998</c:v>
                </c:pt>
                <c:pt idx="6312">
                  <c:v>4.4220686000000002</c:v>
                </c:pt>
                <c:pt idx="6313">
                  <c:v>4.2904539000000002</c:v>
                </c:pt>
                <c:pt idx="6314">
                  <c:v>4.1591538999999997</c:v>
                </c:pt>
                <c:pt idx="6315">
                  <c:v>4.0480843000000002</c:v>
                </c:pt>
                <c:pt idx="6316">
                  <c:v>3.9682317</c:v>
                </c:pt>
                <c:pt idx="6317">
                  <c:v>3.9100446999999998</c:v>
                </c:pt>
                <c:pt idx="6318">
                  <c:v>3.8775229000000002</c:v>
                </c:pt>
                <c:pt idx="6319">
                  <c:v>3.8578608000000001</c:v>
                </c:pt>
                <c:pt idx="6320">
                  <c:v>3.8308113000000001</c:v>
                </c:pt>
                <c:pt idx="6321">
                  <c:v>3.7893990999999998</c:v>
                </c:pt>
                <c:pt idx="6322">
                  <c:v>3.7195306000000001</c:v>
                </c:pt>
                <c:pt idx="6323">
                  <c:v>3.6157648999999998</c:v>
                </c:pt>
                <c:pt idx="6324">
                  <c:v>3.4867455999999999</c:v>
                </c:pt>
                <c:pt idx="6325">
                  <c:v>3.3319602000000001</c:v>
                </c:pt>
                <c:pt idx="6326">
                  <c:v>3.1677271999999999</c:v>
                </c:pt>
                <c:pt idx="6327">
                  <c:v>3.0012354999999999</c:v>
                </c:pt>
                <c:pt idx="6328">
                  <c:v>2.8378651000000001</c:v>
                </c:pt>
                <c:pt idx="6329">
                  <c:v>2.6842777999999998</c:v>
                </c:pt>
                <c:pt idx="6330">
                  <c:v>2.5311053000000001</c:v>
                </c:pt>
                <c:pt idx="6331">
                  <c:v>2.3730853000000001</c:v>
                </c:pt>
                <c:pt idx="6332">
                  <c:v>2.2223340999999999</c:v>
                </c:pt>
                <c:pt idx="6333">
                  <c:v>2.0619217999999999</c:v>
                </c:pt>
                <c:pt idx="6334">
                  <c:v>1.9071264000000001</c:v>
                </c:pt>
                <c:pt idx="6335">
                  <c:v>1.7709710999999999</c:v>
                </c:pt>
                <c:pt idx="6336">
                  <c:v>1.6644631999999999</c:v>
                </c:pt>
                <c:pt idx="6337">
                  <c:v>1.601683</c:v>
                </c:pt>
                <c:pt idx="6338">
                  <c:v>1.5865069999999999</c:v>
                </c:pt>
                <c:pt idx="6339">
                  <c:v>1.6235151000000001</c:v>
                </c:pt>
                <c:pt idx="6340">
                  <c:v>1.6922702000000001</c:v>
                </c:pt>
                <c:pt idx="6341">
                  <c:v>1.7955333</c:v>
                </c:pt>
                <c:pt idx="6342">
                  <c:v>1.8931640000000001</c:v>
                </c:pt>
                <c:pt idx="6343">
                  <c:v>1.9847646000000001</c:v>
                </c:pt>
                <c:pt idx="6344">
                  <c:v>2.0488596000000001</c:v>
                </c:pt>
                <c:pt idx="6345">
                  <c:v>2.0873103</c:v>
                </c:pt>
                <c:pt idx="6346">
                  <c:v>2.1021847999999999</c:v>
                </c:pt>
                <c:pt idx="6347">
                  <c:v>2.1007997999999999</c:v>
                </c:pt>
                <c:pt idx="6348">
                  <c:v>2.1039580999999998</c:v>
                </c:pt>
                <c:pt idx="6349">
                  <c:v>2.1134696000000002</c:v>
                </c:pt>
                <c:pt idx="6350">
                  <c:v>2.1245368</c:v>
                </c:pt>
                <c:pt idx="6351">
                  <c:v>2.1539366000000002</c:v>
                </c:pt>
                <c:pt idx="6352">
                  <c:v>2.1535554000000001</c:v>
                </c:pt>
                <c:pt idx="6353">
                  <c:v>2.1370458999999999</c:v>
                </c:pt>
                <c:pt idx="6354">
                  <c:v>2.0791819</c:v>
                </c:pt>
                <c:pt idx="6355">
                  <c:v>1.9665208999999999</c:v>
                </c:pt>
                <c:pt idx="6356">
                  <c:v>1.8161343000000001</c:v>
                </c:pt>
                <c:pt idx="6357">
                  <c:v>1.6337991000000001</c:v>
                </c:pt>
                <c:pt idx="6358">
                  <c:v>1.4372034</c:v>
                </c:pt>
                <c:pt idx="6359">
                  <c:v>1.2527193999999999</c:v>
                </c:pt>
                <c:pt idx="6360">
                  <c:v>1.0920863999999999</c:v>
                </c:pt>
                <c:pt idx="6361">
                  <c:v>0.96709113999999996</c:v>
                </c:pt>
                <c:pt idx="6362">
                  <c:v>0.87208801999999996</c:v>
                </c:pt>
                <c:pt idx="6363">
                  <c:v>0.80026143999999999</c:v>
                </c:pt>
                <c:pt idx="6364">
                  <c:v>0.72995376999999995</c:v>
                </c:pt>
                <c:pt idx="6365">
                  <c:v>0.64928364999999999</c:v>
                </c:pt>
                <c:pt idx="6366">
                  <c:v>0.54412013000000004</c:v>
                </c:pt>
                <c:pt idx="6367">
                  <c:v>0.41725888999999999</c:v>
                </c:pt>
                <c:pt idx="6368">
                  <c:v>0.26832652000000001</c:v>
                </c:pt>
                <c:pt idx="6369">
                  <c:v>0.1284015</c:v>
                </c:pt>
                <c:pt idx="6370">
                  <c:v>5.8196050000000003E-3</c:v>
                </c:pt>
                <c:pt idx="6371">
                  <c:v>-7.0457853000000001E-2</c:v>
                </c:pt>
                <c:pt idx="6372">
                  <c:v>-0.10626409000000001</c:v>
                </c:pt>
                <c:pt idx="6373">
                  <c:v>-8.1746637999999996E-2</c:v>
                </c:pt>
                <c:pt idx="6374">
                  <c:v>-2.5393923999999998E-2</c:v>
                </c:pt>
                <c:pt idx="6375">
                  <c:v>6.2751985999999996E-2</c:v>
                </c:pt>
                <c:pt idx="6376">
                  <c:v>0.15636931000000001</c:v>
                </c:pt>
                <c:pt idx="6377">
                  <c:v>0.24564522999999999</c:v>
                </c:pt>
                <c:pt idx="6378">
                  <c:v>0.32696017999999999</c:v>
                </c:pt>
                <c:pt idx="6379">
                  <c:v>0.41102216000000003</c:v>
                </c:pt>
                <c:pt idx="6380">
                  <c:v>0.49709511000000001</c:v>
                </c:pt>
                <c:pt idx="6381">
                  <c:v>0.61410379000000004</c:v>
                </c:pt>
                <c:pt idx="6382">
                  <c:v>0.75345558000000001</c:v>
                </c:pt>
                <c:pt idx="6383">
                  <c:v>0.93905371000000004</c:v>
                </c:pt>
                <c:pt idx="6384">
                  <c:v>1.1462526</c:v>
                </c:pt>
                <c:pt idx="6385">
                  <c:v>1.3764124</c:v>
                </c:pt>
                <c:pt idx="6386">
                  <c:v>1.6123276</c:v>
                </c:pt>
                <c:pt idx="6387">
                  <c:v>1.8230405999999999</c:v>
                </c:pt>
                <c:pt idx="6388">
                  <c:v>2.0298284999999998</c:v>
                </c:pt>
                <c:pt idx="6389">
                  <c:v>2.1984403000000001</c:v>
                </c:pt>
                <c:pt idx="6390">
                  <c:v>2.3583642999999999</c:v>
                </c:pt>
                <c:pt idx="6391">
                  <c:v>2.5081251</c:v>
                </c:pt>
                <c:pt idx="6392">
                  <c:v>2.6645292999999999</c:v>
                </c:pt>
                <c:pt idx="6393">
                  <c:v>2.8362541000000001</c:v>
                </c:pt>
                <c:pt idx="6394">
                  <c:v>3.0146617999999998</c:v>
                </c:pt>
                <c:pt idx="6395">
                  <c:v>3.2071551999999999</c:v>
                </c:pt>
                <c:pt idx="6396">
                  <c:v>3.3858347000000002</c:v>
                </c:pt>
                <c:pt idx="6397">
                  <c:v>3.5416213999999999</c:v>
                </c:pt>
                <c:pt idx="6398">
                  <c:v>3.670471</c:v>
                </c:pt>
                <c:pt idx="6399">
                  <c:v>3.7497804000000001</c:v>
                </c:pt>
                <c:pt idx="6400">
                  <c:v>3.7986932000000002</c:v>
                </c:pt>
                <c:pt idx="6401">
                  <c:v>3.8211724999999999</c:v>
                </c:pt>
                <c:pt idx="6402">
                  <c:v>3.8392556</c:v>
                </c:pt>
                <c:pt idx="6403">
                  <c:v>3.8696568</c:v>
                </c:pt>
                <c:pt idx="6404">
                  <c:v>3.9249326999999998</c:v>
                </c:pt>
                <c:pt idx="6405">
                  <c:v>4.0175346999999997</c:v>
                </c:pt>
                <c:pt idx="6406">
                  <c:v>4.1443582000000001</c:v>
                </c:pt>
                <c:pt idx="6407">
                  <c:v>4.3017678000000004</c:v>
                </c:pt>
                <c:pt idx="6408">
                  <c:v>4.4776091999999998</c:v>
                </c:pt>
                <c:pt idx="6409">
                  <c:v>4.6612825000000004</c:v>
                </c:pt>
                <c:pt idx="6410">
                  <c:v>4.8373198999999998</c:v>
                </c:pt>
                <c:pt idx="6411">
                  <c:v>5.0059298999999999</c:v>
                </c:pt>
                <c:pt idx="6412">
                  <c:v>5.1599145000000002</c:v>
                </c:pt>
                <c:pt idx="6413">
                  <c:v>5.2999023999999997</c:v>
                </c:pt>
                <c:pt idx="6414">
                  <c:v>5.4303083000000001</c:v>
                </c:pt>
                <c:pt idx="6415">
                  <c:v>5.5419831000000004</c:v>
                </c:pt>
                <c:pt idx="6416">
                  <c:v>5.6444473000000004</c:v>
                </c:pt>
                <c:pt idx="6417">
                  <c:v>5.7328663000000004</c:v>
                </c:pt>
                <c:pt idx="6418">
                  <c:v>5.7918849000000003</c:v>
                </c:pt>
                <c:pt idx="6419">
                  <c:v>5.8351812000000001</c:v>
                </c:pt>
                <c:pt idx="6420">
                  <c:v>5.8609223000000004</c:v>
                </c:pt>
                <c:pt idx="6421">
                  <c:v>5.8474135</c:v>
                </c:pt>
                <c:pt idx="6422">
                  <c:v>5.8227906000000003</c:v>
                </c:pt>
                <c:pt idx="6423">
                  <c:v>5.7731886000000001</c:v>
                </c:pt>
                <c:pt idx="6424">
                  <c:v>5.7074012999999999</c:v>
                </c:pt>
                <c:pt idx="6425">
                  <c:v>5.6298222999999998</c:v>
                </c:pt>
                <c:pt idx="6426">
                  <c:v>5.5360994000000003</c:v>
                </c:pt>
                <c:pt idx="6427">
                  <c:v>5.4307755999999996</c:v>
                </c:pt>
                <c:pt idx="6428">
                  <c:v>5.3228302000000003</c:v>
                </c:pt>
                <c:pt idx="6429">
                  <c:v>5.2067570999999999</c:v>
                </c:pt>
                <c:pt idx="6430">
                  <c:v>5.0949024999999999</c:v>
                </c:pt>
                <c:pt idx="6431">
                  <c:v>4.9846807000000002</c:v>
                </c:pt>
                <c:pt idx="6432">
                  <c:v>4.8831262999999998</c:v>
                </c:pt>
                <c:pt idx="6433">
                  <c:v>4.7878485</c:v>
                </c:pt>
                <c:pt idx="6434">
                  <c:v>4.7037095999999998</c:v>
                </c:pt>
                <c:pt idx="6435">
                  <c:v>4.6193131999999997</c:v>
                </c:pt>
                <c:pt idx="6436">
                  <c:v>4.5473619000000003</c:v>
                </c:pt>
                <c:pt idx="6437">
                  <c:v>4.4632820999999998</c:v>
                </c:pt>
                <c:pt idx="6438">
                  <c:v>4.3822393000000002</c:v>
                </c:pt>
                <c:pt idx="6439">
                  <c:v>4.2987599000000003</c:v>
                </c:pt>
                <c:pt idx="6440">
                  <c:v>4.2207036000000002</c:v>
                </c:pt>
                <c:pt idx="6441">
                  <c:v>4.1429647999999997</c:v>
                </c:pt>
                <c:pt idx="6442">
                  <c:v>4.0759134000000001</c:v>
                </c:pt>
                <c:pt idx="6443">
                  <c:v>4.0090579999999996</c:v>
                </c:pt>
                <c:pt idx="6444">
                  <c:v>3.9479337000000001</c:v>
                </c:pt>
                <c:pt idx="6445">
                  <c:v>3.8689233999999999</c:v>
                </c:pt>
                <c:pt idx="6446">
                  <c:v>3.7828990999999998</c:v>
                </c:pt>
                <c:pt idx="6447">
                  <c:v>3.6718508999999999</c:v>
                </c:pt>
                <c:pt idx="6448">
                  <c:v>3.530818</c:v>
                </c:pt>
                <c:pt idx="6449">
                  <c:v>3.3891906999999999</c:v>
                </c:pt>
                <c:pt idx="6450">
                  <c:v>3.2319081000000001</c:v>
                </c:pt>
                <c:pt idx="6451">
                  <c:v>3.0803571000000001</c:v>
                </c:pt>
                <c:pt idx="6452">
                  <c:v>2.9520320999999998</c:v>
                </c:pt>
                <c:pt idx="6453">
                  <c:v>2.8349785999999999</c:v>
                </c:pt>
                <c:pt idx="6454">
                  <c:v>2.7426615000000001</c:v>
                </c:pt>
                <c:pt idx="6455">
                  <c:v>2.6590722000000002</c:v>
                </c:pt>
                <c:pt idx="6456">
                  <c:v>2.5636028999999998</c:v>
                </c:pt>
                <c:pt idx="6457">
                  <c:v>2.4499594999999998</c:v>
                </c:pt>
                <c:pt idx="6458">
                  <c:v>2.2971127</c:v>
                </c:pt>
                <c:pt idx="6459">
                  <c:v>2.1111214</c:v>
                </c:pt>
                <c:pt idx="6460">
                  <c:v>1.8861886000000001</c:v>
                </c:pt>
                <c:pt idx="6461">
                  <c:v>1.6411114</c:v>
                </c:pt>
                <c:pt idx="6462">
                  <c:v>1.3938367</c:v>
                </c:pt>
                <c:pt idx="6463">
                  <c:v>1.1576576999999999</c:v>
                </c:pt>
                <c:pt idx="6464">
                  <c:v>0.93843949000000004</c:v>
                </c:pt>
                <c:pt idx="6465">
                  <c:v>0.75023269999999997</c:v>
                </c:pt>
                <c:pt idx="6466">
                  <c:v>0.56997728000000003</c:v>
                </c:pt>
                <c:pt idx="6467">
                  <c:v>0.40656271999999999</c:v>
                </c:pt>
                <c:pt idx="6468">
                  <c:v>0.23654510000000001</c:v>
                </c:pt>
                <c:pt idx="6469">
                  <c:v>5.8709233999999999E-2</c:v>
                </c:pt>
                <c:pt idx="6470">
                  <c:v>-0.13152227</c:v>
                </c:pt>
                <c:pt idx="6471">
                  <c:v>-0.31735730000000001</c:v>
                </c:pt>
                <c:pt idx="6472">
                  <c:v>-0.49307737000000001</c:v>
                </c:pt>
                <c:pt idx="6473">
                  <c:v>-0.64367538999999996</c:v>
                </c:pt>
                <c:pt idx="6474">
                  <c:v>-0.75487040999999999</c:v>
                </c:pt>
                <c:pt idx="6475">
                  <c:v>-0.82163881999999999</c:v>
                </c:pt>
                <c:pt idx="6476">
                  <c:v>-0.85525881999999998</c:v>
                </c:pt>
                <c:pt idx="6477">
                  <c:v>-0.85764134000000003</c:v>
                </c:pt>
                <c:pt idx="6478">
                  <c:v>-0.84385770999999998</c:v>
                </c:pt>
                <c:pt idx="6479">
                  <c:v>-0.83160228000000003</c:v>
                </c:pt>
                <c:pt idx="6480">
                  <c:v>-0.81511694000000001</c:v>
                </c:pt>
                <c:pt idx="6481">
                  <c:v>-0.80190784000000004</c:v>
                </c:pt>
                <c:pt idx="6482">
                  <c:v>-0.78235321999999996</c:v>
                </c:pt>
                <c:pt idx="6483">
                  <c:v>-0.74514537999999997</c:v>
                </c:pt>
                <c:pt idx="6484">
                  <c:v>-0.68020444999999996</c:v>
                </c:pt>
                <c:pt idx="6485">
                  <c:v>-0.58817105999999997</c:v>
                </c:pt>
                <c:pt idx="6486">
                  <c:v>-0.46683478</c:v>
                </c:pt>
                <c:pt idx="6487">
                  <c:v>-0.32272374999999998</c:v>
                </c:pt>
                <c:pt idx="6488">
                  <c:v>-0.17877114999999999</c:v>
                </c:pt>
                <c:pt idx="6489">
                  <c:v>-3.6021906999999999E-2</c:v>
                </c:pt>
                <c:pt idx="6490">
                  <c:v>0.10237517</c:v>
                </c:pt>
                <c:pt idx="6491">
                  <c:v>0.22684713000000001</c:v>
                </c:pt>
                <c:pt idx="6492">
                  <c:v>0.35323915</c:v>
                </c:pt>
                <c:pt idx="6493">
                  <c:v>0.49536439999999998</c:v>
                </c:pt>
                <c:pt idx="6494">
                  <c:v>0.66023082</c:v>
                </c:pt>
                <c:pt idx="6495">
                  <c:v>0.86275595000000005</c:v>
                </c:pt>
                <c:pt idx="6496">
                  <c:v>1.100006</c:v>
                </c:pt>
                <c:pt idx="6497">
                  <c:v>1.3663528</c:v>
                </c:pt>
                <c:pt idx="6498">
                  <c:v>1.6346674000000001</c:v>
                </c:pt>
                <c:pt idx="6499">
                  <c:v>1.9103950000000001</c:v>
                </c:pt>
                <c:pt idx="6500">
                  <c:v>2.1574835999999999</c:v>
                </c:pt>
                <c:pt idx="6501">
                  <c:v>2.3776937</c:v>
                </c:pt>
                <c:pt idx="6502">
                  <c:v>2.5645017999999999</c:v>
                </c:pt>
                <c:pt idx="6503">
                  <c:v>2.7268659999999998</c:v>
                </c:pt>
                <c:pt idx="6504">
                  <c:v>2.8704896</c:v>
                </c:pt>
                <c:pt idx="6505">
                  <c:v>3.0101993</c:v>
                </c:pt>
                <c:pt idx="6506">
                  <c:v>3.1471624</c:v>
                </c:pt>
                <c:pt idx="6507">
                  <c:v>3.2855675</c:v>
                </c:pt>
                <c:pt idx="6508">
                  <c:v>3.4261906</c:v>
                </c:pt>
                <c:pt idx="6509">
                  <c:v>3.5521723999999999</c:v>
                </c:pt>
                <c:pt idx="6510">
                  <c:v>3.6669722</c:v>
                </c:pt>
                <c:pt idx="6511">
                  <c:v>3.7636471</c:v>
                </c:pt>
                <c:pt idx="6512">
                  <c:v>3.8478143</c:v>
                </c:pt>
                <c:pt idx="6513">
                  <c:v>3.9228942</c:v>
                </c:pt>
                <c:pt idx="6514">
                  <c:v>4.0013123000000004</c:v>
                </c:pt>
                <c:pt idx="6515">
                  <c:v>4.0948086000000004</c:v>
                </c:pt>
                <c:pt idx="6516">
                  <c:v>4.2011547</c:v>
                </c:pt>
                <c:pt idx="6517">
                  <c:v>4.3273959</c:v>
                </c:pt>
                <c:pt idx="6518">
                  <c:v>4.4673103999999997</c:v>
                </c:pt>
                <c:pt idx="6519">
                  <c:v>4.6018366999999998</c:v>
                </c:pt>
                <c:pt idx="6520">
                  <c:v>4.7269750000000004</c:v>
                </c:pt>
                <c:pt idx="6521">
                  <c:v>4.8355680000000003</c:v>
                </c:pt>
                <c:pt idx="6522">
                  <c:v>4.9184827999999996</c:v>
                </c:pt>
                <c:pt idx="6523">
                  <c:v>4.9787865</c:v>
                </c:pt>
                <c:pt idx="6524">
                  <c:v>5.0250297000000002</c:v>
                </c:pt>
                <c:pt idx="6525">
                  <c:v>5.0587282</c:v>
                </c:pt>
                <c:pt idx="6526">
                  <c:v>5.0832705000000002</c:v>
                </c:pt>
                <c:pt idx="6527">
                  <c:v>5.1139421</c:v>
                </c:pt>
                <c:pt idx="6528">
                  <c:v>5.1249266000000002</c:v>
                </c:pt>
                <c:pt idx="6529">
                  <c:v>5.1259413</c:v>
                </c:pt>
                <c:pt idx="6530">
                  <c:v>5.0965452000000004</c:v>
                </c:pt>
                <c:pt idx="6531">
                  <c:v>5.0370850999999996</c:v>
                </c:pt>
                <c:pt idx="6532">
                  <c:v>4.94414</c:v>
                </c:pt>
                <c:pt idx="6533">
                  <c:v>4.8201841999999999</c:v>
                </c:pt>
                <c:pt idx="6534">
                  <c:v>4.6775393000000003</c:v>
                </c:pt>
                <c:pt idx="6535">
                  <c:v>4.5368328</c:v>
                </c:pt>
                <c:pt idx="6536">
                  <c:v>4.4009175000000003</c:v>
                </c:pt>
                <c:pt idx="6537">
                  <c:v>4.2895206999999997</c:v>
                </c:pt>
                <c:pt idx="6538">
                  <c:v>4.1998772999999998</c:v>
                </c:pt>
                <c:pt idx="6539">
                  <c:v>4.1340041000000003</c:v>
                </c:pt>
                <c:pt idx="6540">
                  <c:v>4.0810037000000001</c:v>
                </c:pt>
                <c:pt idx="6541">
                  <c:v>4.0345855000000004</c:v>
                </c:pt>
                <c:pt idx="6542">
                  <c:v>3.9829819</c:v>
                </c:pt>
                <c:pt idx="6543">
                  <c:v>3.9140874999999999</c:v>
                </c:pt>
                <c:pt idx="6544">
                  <c:v>3.8354113000000001</c:v>
                </c:pt>
                <c:pt idx="6545">
                  <c:v>3.7488557999999998</c:v>
                </c:pt>
                <c:pt idx="6546">
                  <c:v>3.6570543999999998</c:v>
                </c:pt>
                <c:pt idx="6547">
                  <c:v>3.5711241</c:v>
                </c:pt>
                <c:pt idx="6548">
                  <c:v>3.4920874</c:v>
                </c:pt>
                <c:pt idx="6549">
                  <c:v>3.4254785000000001</c:v>
                </c:pt>
                <c:pt idx="6550">
                  <c:v>3.3611851000000001</c:v>
                </c:pt>
                <c:pt idx="6551">
                  <c:v>3.3070970000000002</c:v>
                </c:pt>
                <c:pt idx="6552">
                  <c:v>3.2393420000000002</c:v>
                </c:pt>
                <c:pt idx="6553">
                  <c:v>3.1752980000000002</c:v>
                </c:pt>
                <c:pt idx="6554">
                  <c:v>3.0967007</c:v>
                </c:pt>
                <c:pt idx="6555">
                  <c:v>3.0146557999999999</c:v>
                </c:pt>
                <c:pt idx="6556">
                  <c:v>2.9323996999999999</c:v>
                </c:pt>
                <c:pt idx="6557">
                  <c:v>2.8491868999999999</c:v>
                </c:pt>
                <c:pt idx="6558">
                  <c:v>2.7746947</c:v>
                </c:pt>
                <c:pt idx="6559">
                  <c:v>2.7099316</c:v>
                </c:pt>
                <c:pt idx="6560">
                  <c:v>2.6504986000000001</c:v>
                </c:pt>
                <c:pt idx="6561">
                  <c:v>2.5952183999999998</c:v>
                </c:pt>
                <c:pt idx="6562">
                  <c:v>2.5352633</c:v>
                </c:pt>
                <c:pt idx="6563">
                  <c:v>2.4654685999999999</c:v>
                </c:pt>
                <c:pt idx="6564">
                  <c:v>2.3779781</c:v>
                </c:pt>
                <c:pt idx="6565">
                  <c:v>2.2836932999999999</c:v>
                </c:pt>
                <c:pt idx="6566">
                  <c:v>2.1717342999999998</c:v>
                </c:pt>
                <c:pt idx="6567">
                  <c:v>2.0530683999999999</c:v>
                </c:pt>
                <c:pt idx="6568">
                  <c:v>1.9361904000000001</c:v>
                </c:pt>
                <c:pt idx="6569">
                  <c:v>1.8173846</c:v>
                </c:pt>
                <c:pt idx="6570">
                  <c:v>1.7082691000000001</c:v>
                </c:pt>
                <c:pt idx="6571">
                  <c:v>1.6033648</c:v>
                </c:pt>
                <c:pt idx="6572">
                  <c:v>1.4986820999999999</c:v>
                </c:pt>
                <c:pt idx="6573">
                  <c:v>1.3868993999999999</c:v>
                </c:pt>
                <c:pt idx="6574">
                  <c:v>1.2495704000000001</c:v>
                </c:pt>
                <c:pt idx="6575">
                  <c:v>1.0899719000000001</c:v>
                </c:pt>
                <c:pt idx="6576">
                  <c:v>0.88880705999999998</c:v>
                </c:pt>
                <c:pt idx="6577">
                  <c:v>0.65348273999999995</c:v>
                </c:pt>
                <c:pt idx="6578">
                  <c:v>0.37550977000000002</c:v>
                </c:pt>
                <c:pt idx="6579">
                  <c:v>7.8270546999999996E-2</c:v>
                </c:pt>
                <c:pt idx="6580">
                  <c:v>-0.24106454999999999</c:v>
                </c:pt>
                <c:pt idx="6581">
                  <c:v>-0.54953974000000005</c:v>
                </c:pt>
                <c:pt idx="6582">
                  <c:v>-0.84453725999999996</c:v>
                </c:pt>
                <c:pt idx="6583">
                  <c:v>-1.106511</c:v>
                </c:pt>
                <c:pt idx="6584">
                  <c:v>-1.3232440999999999</c:v>
                </c:pt>
                <c:pt idx="6585">
                  <c:v>-1.4966534</c:v>
                </c:pt>
                <c:pt idx="6586">
                  <c:v>-1.6272717000000001</c:v>
                </c:pt>
                <c:pt idx="6587">
                  <c:v>-1.7222549</c:v>
                </c:pt>
                <c:pt idx="6588">
                  <c:v>-1.7870899</c:v>
                </c:pt>
                <c:pt idx="6589">
                  <c:v>-1.8323345</c:v>
                </c:pt>
                <c:pt idx="6590">
                  <c:v>-1.8662293000000001</c:v>
                </c:pt>
                <c:pt idx="6591">
                  <c:v>-1.8819522</c:v>
                </c:pt>
                <c:pt idx="6592">
                  <c:v>-1.8923612000000001</c:v>
                </c:pt>
                <c:pt idx="6593">
                  <c:v>-1.8831804999999999</c:v>
                </c:pt>
                <c:pt idx="6594">
                  <c:v>-1.8608069</c:v>
                </c:pt>
                <c:pt idx="6595">
                  <c:v>-1.8231078000000001</c:v>
                </c:pt>
                <c:pt idx="6596">
                  <c:v>-1.7647275</c:v>
                </c:pt>
                <c:pt idx="6597">
                  <c:v>-1.7085348</c:v>
                </c:pt>
                <c:pt idx="6598">
                  <c:v>-1.6466285000000001</c:v>
                </c:pt>
                <c:pt idx="6599">
                  <c:v>-1.5978657000000001</c:v>
                </c:pt>
                <c:pt idx="6600">
                  <c:v>-1.5575569</c:v>
                </c:pt>
                <c:pt idx="6601">
                  <c:v>-1.5385808999999999</c:v>
                </c:pt>
                <c:pt idx="6602">
                  <c:v>-1.5245025000000001</c:v>
                </c:pt>
                <c:pt idx="6603">
                  <c:v>-1.5077815000000001</c:v>
                </c:pt>
                <c:pt idx="6604">
                  <c:v>-1.4775969</c:v>
                </c:pt>
                <c:pt idx="6605">
                  <c:v>-1.4185684000000001</c:v>
                </c:pt>
                <c:pt idx="6606">
                  <c:v>-1.3202377999999999</c:v>
                </c:pt>
                <c:pt idx="6607">
                  <c:v>-1.1837553000000001</c:v>
                </c:pt>
                <c:pt idx="6608">
                  <c:v>-1.0066892999999999</c:v>
                </c:pt>
                <c:pt idx="6609">
                  <c:v>-0.79342246000000005</c:v>
                </c:pt>
                <c:pt idx="6610">
                  <c:v>-0.57217121000000004</c:v>
                </c:pt>
                <c:pt idx="6611">
                  <c:v>-0.32865866999999999</c:v>
                </c:pt>
                <c:pt idx="6612">
                  <c:v>-9.0163446999999994E-2</c:v>
                </c:pt>
                <c:pt idx="6613">
                  <c:v>0.14622819000000001</c:v>
                </c:pt>
                <c:pt idx="6614">
                  <c:v>0.38882017000000002</c:v>
                </c:pt>
                <c:pt idx="6615">
                  <c:v>0.62991428000000005</c:v>
                </c:pt>
                <c:pt idx="6616">
                  <c:v>0.89279014000000001</c:v>
                </c:pt>
                <c:pt idx="6617">
                  <c:v>1.1767479000000001</c:v>
                </c:pt>
                <c:pt idx="6618">
                  <c:v>1.4787982</c:v>
                </c:pt>
                <c:pt idx="6619">
                  <c:v>1.8107058</c:v>
                </c:pt>
                <c:pt idx="6620">
                  <c:v>2.1483656999999998</c:v>
                </c:pt>
                <c:pt idx="6621">
                  <c:v>2.4916391</c:v>
                </c:pt>
                <c:pt idx="6622">
                  <c:v>2.8325030999999998</c:v>
                </c:pt>
                <c:pt idx="6623">
                  <c:v>3.1576414000000002</c:v>
                </c:pt>
                <c:pt idx="6624">
                  <c:v>3.4683595</c:v>
                </c:pt>
                <c:pt idx="6625">
                  <c:v>3.7741091</c:v>
                </c:pt>
                <c:pt idx="6626">
                  <c:v>4.0638946999999996</c:v>
                </c:pt>
                <c:pt idx="6627">
                  <c:v>4.3595952999999996</c:v>
                </c:pt>
                <c:pt idx="6628">
                  <c:v>4.6566329</c:v>
                </c:pt>
                <c:pt idx="6629">
                  <c:v>4.9551949999999998</c:v>
                </c:pt>
                <c:pt idx="6630">
                  <c:v>5.2488332</c:v>
                </c:pt>
                <c:pt idx="6631">
                  <c:v>5.5336466</c:v>
                </c:pt>
                <c:pt idx="6632">
                  <c:v>5.7845883000000002</c:v>
                </c:pt>
                <c:pt idx="6633">
                  <c:v>6.001976</c:v>
                </c:pt>
                <c:pt idx="6634">
                  <c:v>6.1666097999999998</c:v>
                </c:pt>
                <c:pt idx="6635">
                  <c:v>6.2803769000000003</c:v>
                </c:pt>
                <c:pt idx="6636">
                  <c:v>6.3346815000000003</c:v>
                </c:pt>
                <c:pt idx="6637">
                  <c:v>6.3482833000000003</c:v>
                </c:pt>
                <c:pt idx="6638">
                  <c:v>6.3074250000000003</c:v>
                </c:pt>
                <c:pt idx="6639">
                  <c:v>6.2450767000000003</c:v>
                </c:pt>
                <c:pt idx="6640">
                  <c:v>6.1439528000000001</c:v>
                </c:pt>
                <c:pt idx="6641">
                  <c:v>6.0245004</c:v>
                </c:pt>
                <c:pt idx="6642">
                  <c:v>5.8835091999999998</c:v>
                </c:pt>
                <c:pt idx="6643">
                  <c:v>5.7075681999999999</c:v>
                </c:pt>
                <c:pt idx="6644">
                  <c:v>5.5191631000000001</c:v>
                </c:pt>
                <c:pt idx="6645">
                  <c:v>5.2985639999999998</c:v>
                </c:pt>
                <c:pt idx="6646">
                  <c:v>5.0569810999999998</c:v>
                </c:pt>
                <c:pt idx="6647">
                  <c:v>4.8029922999999997</c:v>
                </c:pt>
                <c:pt idx="6648">
                  <c:v>4.5374850999999996</c:v>
                </c:pt>
                <c:pt idx="6649">
                  <c:v>4.2645359000000003</c:v>
                </c:pt>
                <c:pt idx="6650">
                  <c:v>3.9990809</c:v>
                </c:pt>
                <c:pt idx="6651">
                  <c:v>3.7370407999999999</c:v>
                </c:pt>
                <c:pt idx="6652">
                  <c:v>3.4770287999999998</c:v>
                </c:pt>
                <c:pt idx="6653">
                  <c:v>3.2328296000000001</c:v>
                </c:pt>
                <c:pt idx="6654">
                  <c:v>2.9915919</c:v>
                </c:pt>
                <c:pt idx="6655">
                  <c:v>2.7528381</c:v>
                </c:pt>
                <c:pt idx="6656">
                  <c:v>2.5248024</c:v>
                </c:pt>
                <c:pt idx="6657">
                  <c:v>2.3049712000000002</c:v>
                </c:pt>
                <c:pt idx="6658">
                  <c:v>2.0851321</c:v>
                </c:pt>
                <c:pt idx="6659">
                  <c:v>1.8901000999999999</c:v>
                </c:pt>
                <c:pt idx="6660">
                  <c:v>1.692445</c:v>
                </c:pt>
                <c:pt idx="6661">
                  <c:v>1.5030619999999999</c:v>
                </c:pt>
                <c:pt idx="6662">
                  <c:v>1.3360723999999999</c:v>
                </c:pt>
                <c:pt idx="6663">
                  <c:v>1.1618622999999999</c:v>
                </c:pt>
                <c:pt idx="6664">
                  <c:v>1.0099514000000001</c:v>
                </c:pt>
                <c:pt idx="6665">
                  <c:v>0.86167364999999996</c:v>
                </c:pt>
                <c:pt idx="6666">
                  <c:v>0.73532182000000001</c:v>
                </c:pt>
                <c:pt idx="6667">
                  <c:v>0.61645013000000004</c:v>
                </c:pt>
                <c:pt idx="6668">
                  <c:v>0.52953947000000001</c:v>
                </c:pt>
                <c:pt idx="6669">
                  <c:v>0.46126199000000001</c:v>
                </c:pt>
                <c:pt idx="6670">
                  <c:v>0.41037655000000001</c:v>
                </c:pt>
                <c:pt idx="6671">
                  <c:v>0.38014206</c:v>
                </c:pt>
                <c:pt idx="6672">
                  <c:v>0.36664405</c:v>
                </c:pt>
                <c:pt idx="6673">
                  <c:v>0.35150322000000001</c:v>
                </c:pt>
                <c:pt idx="6674">
                  <c:v>0.34549865000000002</c:v>
                </c:pt>
                <c:pt idx="6675">
                  <c:v>0.34094033000000001</c:v>
                </c:pt>
                <c:pt idx="6676">
                  <c:v>0.34022566999999998</c:v>
                </c:pt>
                <c:pt idx="6677">
                  <c:v>0.34360089999999999</c:v>
                </c:pt>
                <c:pt idx="6678">
                  <c:v>0.35717400999999999</c:v>
                </c:pt>
                <c:pt idx="6679">
                  <c:v>0.38878270999999998</c:v>
                </c:pt>
                <c:pt idx="6680">
                  <c:v>0.42957111999999997</c:v>
                </c:pt>
                <c:pt idx="6681">
                  <c:v>0.47398289999999998</c:v>
                </c:pt>
                <c:pt idx="6682">
                  <c:v>0.53377074000000002</c:v>
                </c:pt>
                <c:pt idx="6683">
                  <c:v>0.57849306</c:v>
                </c:pt>
                <c:pt idx="6684">
                  <c:v>0.61875217999999998</c:v>
                </c:pt>
                <c:pt idx="6685">
                  <c:v>0.63789921999999999</c:v>
                </c:pt>
                <c:pt idx="6686">
                  <c:v>0.64903151999999997</c:v>
                </c:pt>
                <c:pt idx="6687">
                  <c:v>0.64331137999999999</c:v>
                </c:pt>
                <c:pt idx="6688">
                  <c:v>0.63880294999999998</c:v>
                </c:pt>
                <c:pt idx="6689">
                  <c:v>0.64299046999999998</c:v>
                </c:pt>
                <c:pt idx="6690">
                  <c:v>0.65375983999999998</c:v>
                </c:pt>
                <c:pt idx="6691">
                  <c:v>0.68401199999999995</c:v>
                </c:pt>
                <c:pt idx="6692">
                  <c:v>0.72187721999999999</c:v>
                </c:pt>
                <c:pt idx="6693">
                  <c:v>0.76479036</c:v>
                </c:pt>
                <c:pt idx="6694">
                  <c:v>0.80586046</c:v>
                </c:pt>
                <c:pt idx="6695">
                  <c:v>0.82994467000000005</c:v>
                </c:pt>
                <c:pt idx="6696">
                  <c:v>0.83454733999999997</c:v>
                </c:pt>
                <c:pt idx="6697">
                  <c:v>0.81295848000000004</c:v>
                </c:pt>
                <c:pt idx="6698">
                  <c:v>0.78222113999999998</c:v>
                </c:pt>
                <c:pt idx="6699">
                  <c:v>0.72675299999999998</c:v>
                </c:pt>
                <c:pt idx="6700">
                  <c:v>0.68372392999999998</c:v>
                </c:pt>
                <c:pt idx="6701">
                  <c:v>0.64032542999999997</c:v>
                </c:pt>
                <c:pt idx="6702">
                  <c:v>0.61592667999999995</c:v>
                </c:pt>
                <c:pt idx="6703">
                  <c:v>0.59878169999999997</c:v>
                </c:pt>
                <c:pt idx="6704">
                  <c:v>0.58997756000000001</c:v>
                </c:pt>
                <c:pt idx="6705">
                  <c:v>0.58134430999999998</c:v>
                </c:pt>
                <c:pt idx="6706">
                  <c:v>0.56189679999999997</c:v>
                </c:pt>
                <c:pt idx="6707">
                  <c:v>0.51745498000000001</c:v>
                </c:pt>
                <c:pt idx="6708">
                  <c:v>0.46083658999999999</c:v>
                </c:pt>
                <c:pt idx="6709">
                  <c:v>0.37225862999999998</c:v>
                </c:pt>
                <c:pt idx="6710">
                  <c:v>0.28190135999999999</c:v>
                </c:pt>
                <c:pt idx="6711">
                  <c:v>0.17297074000000001</c:v>
                </c:pt>
                <c:pt idx="6712">
                  <c:v>6.9126539000000001E-2</c:v>
                </c:pt>
                <c:pt idx="6713">
                  <c:v>-2.7435351E-2</c:v>
                </c:pt>
                <c:pt idx="6714">
                  <c:v>-0.11309846</c:v>
                </c:pt>
                <c:pt idx="6715">
                  <c:v>-0.19743825000000001</c:v>
                </c:pt>
                <c:pt idx="6716">
                  <c:v>-0.27625518999999998</c:v>
                </c:pt>
                <c:pt idx="6717">
                  <c:v>-0.35370389000000002</c:v>
                </c:pt>
                <c:pt idx="6718">
                  <c:v>-0.43514427999999999</c:v>
                </c:pt>
                <c:pt idx="6719">
                  <c:v>-0.52551132</c:v>
                </c:pt>
                <c:pt idx="6720">
                  <c:v>-0.60877466000000002</c:v>
                </c:pt>
                <c:pt idx="6721">
                  <c:v>-0.68655741000000003</c:v>
                </c:pt>
                <c:pt idx="6722">
                  <c:v>-0.74718194999999998</c:v>
                </c:pt>
                <c:pt idx="6723">
                  <c:v>-0.76470912000000002</c:v>
                </c:pt>
                <c:pt idx="6724">
                  <c:v>-0.76152640999999999</c:v>
                </c:pt>
                <c:pt idx="6725">
                  <c:v>-0.71064121000000002</c:v>
                </c:pt>
                <c:pt idx="6726">
                  <c:v>-0.62090014999999998</c:v>
                </c:pt>
                <c:pt idx="6727">
                  <c:v>-0.50893140000000003</c:v>
                </c:pt>
                <c:pt idx="6728">
                  <c:v>-0.37020656000000002</c:v>
                </c:pt>
                <c:pt idx="6729">
                  <c:v>-0.22758898</c:v>
                </c:pt>
                <c:pt idx="6730">
                  <c:v>-8.8930324000000005E-2</c:v>
                </c:pt>
                <c:pt idx="6731">
                  <c:v>3.8085638999999998E-2</c:v>
                </c:pt>
                <c:pt idx="6732">
                  <c:v>0.15850322</c:v>
                </c:pt>
                <c:pt idx="6733">
                  <c:v>0.27106836000000001</c:v>
                </c:pt>
                <c:pt idx="6734">
                  <c:v>0.37463853000000003</c:v>
                </c:pt>
                <c:pt idx="6735">
                  <c:v>0.48874915000000002</c:v>
                </c:pt>
                <c:pt idx="6736">
                  <c:v>0.61179185000000003</c:v>
                </c:pt>
                <c:pt idx="6737">
                  <c:v>0.75997853000000004</c:v>
                </c:pt>
                <c:pt idx="6738">
                  <c:v>0.92629284000000001</c:v>
                </c:pt>
                <c:pt idx="6739">
                  <c:v>1.1190441</c:v>
                </c:pt>
                <c:pt idx="6740">
                  <c:v>1.3312082000000001</c:v>
                </c:pt>
                <c:pt idx="6741">
                  <c:v>1.5628713000000001</c:v>
                </c:pt>
                <c:pt idx="6742">
                  <c:v>1.8103564999999999</c:v>
                </c:pt>
                <c:pt idx="6743">
                  <c:v>2.0602984000000002</c:v>
                </c:pt>
                <c:pt idx="6744">
                  <c:v>2.3207184999999999</c:v>
                </c:pt>
                <c:pt idx="6745">
                  <c:v>2.5846933999999999</c:v>
                </c:pt>
                <c:pt idx="6746">
                  <c:v>2.8418345</c:v>
                </c:pt>
                <c:pt idx="6747">
                  <c:v>3.0976140000000001</c:v>
                </c:pt>
                <c:pt idx="6748">
                  <c:v>3.3420217000000001</c:v>
                </c:pt>
                <c:pt idx="6749">
                  <c:v>3.5731671</c:v>
                </c:pt>
                <c:pt idx="6750">
                  <c:v>3.7788301</c:v>
                </c:pt>
                <c:pt idx="6751">
                  <c:v>3.958555</c:v>
                </c:pt>
                <c:pt idx="6752">
                  <c:v>4.1016792999999998</c:v>
                </c:pt>
                <c:pt idx="6753">
                  <c:v>4.2028531999999998</c:v>
                </c:pt>
                <c:pt idx="6754">
                  <c:v>4.2693352999999998</c:v>
                </c:pt>
                <c:pt idx="6755">
                  <c:v>4.2882918999999999</c:v>
                </c:pt>
                <c:pt idx="6756">
                  <c:v>4.2803620999999996</c:v>
                </c:pt>
                <c:pt idx="6757">
                  <c:v>4.2424096999999996</c:v>
                </c:pt>
                <c:pt idx="6758">
                  <c:v>4.1890296999999999</c:v>
                </c:pt>
                <c:pt idx="6759">
                  <c:v>4.1356177000000001</c:v>
                </c:pt>
                <c:pt idx="6760">
                  <c:v>4.0752182000000001</c:v>
                </c:pt>
                <c:pt idx="6761">
                  <c:v>4.0338897999999999</c:v>
                </c:pt>
                <c:pt idx="6762">
                  <c:v>4.0009626999999996</c:v>
                </c:pt>
                <c:pt idx="6763">
                  <c:v>3.9774834999999999</c:v>
                </c:pt>
                <c:pt idx="6764">
                  <c:v>3.9665469999999998</c:v>
                </c:pt>
                <c:pt idx="6765">
                  <c:v>3.9549734999999999</c:v>
                </c:pt>
                <c:pt idx="6766">
                  <c:v>3.9476985999999998</c:v>
                </c:pt>
                <c:pt idx="6767">
                  <c:v>3.9281649999999999</c:v>
                </c:pt>
                <c:pt idx="6768">
                  <c:v>3.8990488000000001</c:v>
                </c:pt>
                <c:pt idx="6769">
                  <c:v>3.854949</c:v>
                </c:pt>
                <c:pt idx="6770">
                  <c:v>3.7936025</c:v>
                </c:pt>
                <c:pt idx="6771">
                  <c:v>3.7270899000000002</c:v>
                </c:pt>
                <c:pt idx="6772">
                  <c:v>3.6384137000000001</c:v>
                </c:pt>
                <c:pt idx="6773">
                  <c:v>3.5475473000000002</c:v>
                </c:pt>
                <c:pt idx="6774">
                  <c:v>3.4518526</c:v>
                </c:pt>
                <c:pt idx="6775">
                  <c:v>3.3364870999999998</c:v>
                </c:pt>
                <c:pt idx="6776">
                  <c:v>3.2288763999999999</c:v>
                </c:pt>
                <c:pt idx="6777">
                  <c:v>3.0989821000000002</c:v>
                </c:pt>
                <c:pt idx="6778">
                  <c:v>2.9695520000000002</c:v>
                </c:pt>
                <c:pt idx="6779">
                  <c:v>2.8309878999999998</c:v>
                </c:pt>
                <c:pt idx="6780">
                  <c:v>2.6898715000000002</c:v>
                </c:pt>
                <c:pt idx="6781">
                  <c:v>2.5350779999999999</c:v>
                </c:pt>
                <c:pt idx="6782">
                  <c:v>2.3891722999999998</c:v>
                </c:pt>
                <c:pt idx="6783">
                  <c:v>2.2430685000000001</c:v>
                </c:pt>
                <c:pt idx="6784">
                  <c:v>2.1013017000000001</c:v>
                </c:pt>
                <c:pt idx="6785">
                  <c:v>1.9654452</c:v>
                </c:pt>
                <c:pt idx="6786">
                  <c:v>1.8294083000000001</c:v>
                </c:pt>
                <c:pt idx="6787">
                  <c:v>1.6900493999999999</c:v>
                </c:pt>
                <c:pt idx="6788">
                  <c:v>1.5393242</c:v>
                </c:pt>
                <c:pt idx="6789">
                  <c:v>1.3740087999999999</c:v>
                </c:pt>
                <c:pt idx="6790">
                  <c:v>1.1846334000000001</c:v>
                </c:pt>
                <c:pt idx="6791">
                  <c:v>0.96536206999999996</c:v>
                </c:pt>
                <c:pt idx="6792">
                  <c:v>0.72907591000000005</c:v>
                </c:pt>
                <c:pt idx="6793">
                  <c:v>0.46343877999999999</c:v>
                </c:pt>
                <c:pt idx="6794">
                  <c:v>0.18906210000000001</c:v>
                </c:pt>
                <c:pt idx="6795">
                  <c:v>-8.9848577999999998E-2</c:v>
                </c:pt>
                <c:pt idx="6796">
                  <c:v>-0.36476701</c:v>
                </c:pt>
                <c:pt idx="6797">
                  <c:v>-0.62757563999999999</c:v>
                </c:pt>
                <c:pt idx="6798">
                  <c:v>-0.87388228999999995</c:v>
                </c:pt>
                <c:pt idx="6799">
                  <c:v>-1.1001232999999999</c:v>
                </c:pt>
                <c:pt idx="6800">
                  <c:v>-1.3020712999999999</c:v>
                </c:pt>
                <c:pt idx="6801">
                  <c:v>-1.4935995</c:v>
                </c:pt>
                <c:pt idx="6802">
                  <c:v>-1.6662874000000001</c:v>
                </c:pt>
                <c:pt idx="6803">
                  <c:v>-1.8266800999999999</c:v>
                </c:pt>
                <c:pt idx="6804">
                  <c:v>-1.9682328</c:v>
                </c:pt>
                <c:pt idx="6805">
                  <c:v>-2.0997593000000001</c:v>
                </c:pt>
                <c:pt idx="6806">
                  <c:v>-2.2110007</c:v>
                </c:pt>
                <c:pt idx="6807">
                  <c:v>-2.2931558999999999</c:v>
                </c:pt>
                <c:pt idx="6808">
                  <c:v>-2.3588521</c:v>
                </c:pt>
                <c:pt idx="6809">
                  <c:v>-2.4030170000000002</c:v>
                </c:pt>
                <c:pt idx="6810">
                  <c:v>-2.4192843000000002</c:v>
                </c:pt>
                <c:pt idx="6811">
                  <c:v>-2.4286547000000001</c:v>
                </c:pt>
                <c:pt idx="6812">
                  <c:v>-2.4199274000000002</c:v>
                </c:pt>
                <c:pt idx="6813">
                  <c:v>-2.4060503999999998</c:v>
                </c:pt>
                <c:pt idx="6814">
                  <c:v>-2.3831563</c:v>
                </c:pt>
                <c:pt idx="6815">
                  <c:v>-2.3537536000000001</c:v>
                </c:pt>
                <c:pt idx="6816">
                  <c:v>-2.3056747999999998</c:v>
                </c:pt>
                <c:pt idx="6817">
                  <c:v>-2.2479733999999998</c:v>
                </c:pt>
                <c:pt idx="6818">
                  <c:v>-2.1663307999999999</c:v>
                </c:pt>
                <c:pt idx="6819">
                  <c:v>-2.0617127000000002</c:v>
                </c:pt>
                <c:pt idx="6820">
                  <c:v>-1.9434791</c:v>
                </c:pt>
                <c:pt idx="6821">
                  <c:v>-1.8160775</c:v>
                </c:pt>
                <c:pt idx="6822">
                  <c:v>-1.6769232999999999</c:v>
                </c:pt>
                <c:pt idx="6823">
                  <c:v>-1.5491887</c:v>
                </c:pt>
                <c:pt idx="6824">
                  <c:v>-1.4271358999999999</c:v>
                </c:pt>
                <c:pt idx="6825">
                  <c:v>-1.3198812</c:v>
                </c:pt>
                <c:pt idx="6826">
                  <c:v>-1.2210312999999999</c:v>
                </c:pt>
                <c:pt idx="6827">
                  <c:v>-1.129356</c:v>
                </c:pt>
                <c:pt idx="6828">
                  <c:v>-1.0324342</c:v>
                </c:pt>
                <c:pt idx="6829">
                  <c:v>-0.93224370000000001</c:v>
                </c:pt>
                <c:pt idx="6830">
                  <c:v>-0.82174075000000002</c:v>
                </c:pt>
                <c:pt idx="6831">
                  <c:v>-0.70681554000000002</c:v>
                </c:pt>
                <c:pt idx="6832">
                  <c:v>-0.58590567000000005</c:v>
                </c:pt>
                <c:pt idx="6833">
                  <c:v>-0.47341186000000002</c:v>
                </c:pt>
                <c:pt idx="6834">
                  <c:v>-0.37339526000000001</c:v>
                </c:pt>
                <c:pt idx="6835">
                  <c:v>-0.28356030999999998</c:v>
                </c:pt>
                <c:pt idx="6836">
                  <c:v>-0.21766762000000001</c:v>
                </c:pt>
                <c:pt idx="6837">
                  <c:v>-0.15914547000000001</c:v>
                </c:pt>
                <c:pt idx="6838">
                  <c:v>-9.9957742000000002E-2</c:v>
                </c:pt>
                <c:pt idx="6839">
                  <c:v>-4.4248715000000001E-2</c:v>
                </c:pt>
                <c:pt idx="6840">
                  <c:v>2.5737504000000001E-2</c:v>
                </c:pt>
                <c:pt idx="6841">
                  <c:v>0.10684436</c:v>
                </c:pt>
                <c:pt idx="6842">
                  <c:v>0.20396210000000001</c:v>
                </c:pt>
                <c:pt idx="6843">
                  <c:v>0.29943653999999997</c:v>
                </c:pt>
                <c:pt idx="6844">
                  <c:v>0.40877590000000003</c:v>
                </c:pt>
                <c:pt idx="6845">
                  <c:v>0.50949842000000001</c:v>
                </c:pt>
                <c:pt idx="6846">
                  <c:v>0.60699057999999995</c:v>
                </c:pt>
                <c:pt idx="6847">
                  <c:v>0.70822172999999999</c:v>
                </c:pt>
                <c:pt idx="6848">
                  <c:v>0.81184089000000004</c:v>
                </c:pt>
                <c:pt idx="6849">
                  <c:v>0.92699027000000001</c:v>
                </c:pt>
                <c:pt idx="6850">
                  <c:v>1.0505804999999999</c:v>
                </c:pt>
                <c:pt idx="6851">
                  <c:v>1.1931767</c:v>
                </c:pt>
                <c:pt idx="6852">
                  <c:v>1.3324958</c:v>
                </c:pt>
                <c:pt idx="6853">
                  <c:v>1.4822441</c:v>
                </c:pt>
                <c:pt idx="6854">
                  <c:v>1.6168157999999999</c:v>
                </c:pt>
                <c:pt idx="6855">
                  <c:v>1.7319856</c:v>
                </c:pt>
                <c:pt idx="6856">
                  <c:v>1.8303753</c:v>
                </c:pt>
                <c:pt idx="6857">
                  <c:v>1.9078607999999999</c:v>
                </c:pt>
                <c:pt idx="6858">
                  <c:v>1.9764520999999999</c:v>
                </c:pt>
                <c:pt idx="6859">
                  <c:v>2.0464720999999999</c:v>
                </c:pt>
                <c:pt idx="6860">
                  <c:v>2.1202198999999999</c:v>
                </c:pt>
                <c:pt idx="6861">
                  <c:v>2.2072455999999998</c:v>
                </c:pt>
                <c:pt idx="6862">
                  <c:v>2.3088595999999999</c:v>
                </c:pt>
                <c:pt idx="6863">
                  <c:v>2.4133523000000001</c:v>
                </c:pt>
                <c:pt idx="6864">
                  <c:v>2.5153705999999998</c:v>
                </c:pt>
                <c:pt idx="6865">
                  <c:v>2.6038901999999999</c:v>
                </c:pt>
                <c:pt idx="6866">
                  <c:v>2.6642578000000001</c:v>
                </c:pt>
                <c:pt idx="6867">
                  <c:v>2.7169241999999998</c:v>
                </c:pt>
                <c:pt idx="6868">
                  <c:v>2.7371812000000002</c:v>
                </c:pt>
                <c:pt idx="6869">
                  <c:v>2.7524297</c:v>
                </c:pt>
                <c:pt idx="6870">
                  <c:v>2.7650706999999999</c:v>
                </c:pt>
                <c:pt idx="6871">
                  <c:v>2.7698562</c:v>
                </c:pt>
                <c:pt idx="6872">
                  <c:v>2.7765979999999999</c:v>
                </c:pt>
                <c:pt idx="6873">
                  <c:v>2.7727333999999999</c:v>
                </c:pt>
                <c:pt idx="6874">
                  <c:v>2.7422194000000002</c:v>
                </c:pt>
                <c:pt idx="6875">
                  <c:v>2.6808519</c:v>
                </c:pt>
                <c:pt idx="6876">
                  <c:v>2.5840708999999999</c:v>
                </c:pt>
                <c:pt idx="6877">
                  <c:v>2.448585</c:v>
                </c:pt>
                <c:pt idx="6878">
                  <c:v>2.2875673999999999</c:v>
                </c:pt>
                <c:pt idx="6879">
                  <c:v>2.1197498000000001</c:v>
                </c:pt>
                <c:pt idx="6880">
                  <c:v>1.9566984999999999</c:v>
                </c:pt>
                <c:pt idx="6881">
                  <c:v>1.8206960000000001</c:v>
                </c:pt>
                <c:pt idx="6882">
                  <c:v>1.7139181999999999</c:v>
                </c:pt>
                <c:pt idx="6883">
                  <c:v>1.6369027</c:v>
                </c:pt>
                <c:pt idx="6884">
                  <c:v>1.5811427</c:v>
                </c:pt>
                <c:pt idx="6885">
                  <c:v>1.5278944000000001</c:v>
                </c:pt>
                <c:pt idx="6886">
                  <c:v>1.4713206000000001</c:v>
                </c:pt>
                <c:pt idx="6887">
                  <c:v>1.3972887000000001</c:v>
                </c:pt>
                <c:pt idx="6888">
                  <c:v>1.301723</c:v>
                </c:pt>
                <c:pt idx="6889">
                  <c:v>1.1885412</c:v>
                </c:pt>
                <c:pt idx="6890">
                  <c:v>1.0752470000000001</c:v>
                </c:pt>
                <c:pt idx="6891">
                  <c:v>0.95927399000000002</c:v>
                </c:pt>
                <c:pt idx="6892">
                  <c:v>0.85566783000000002</c:v>
                </c:pt>
                <c:pt idx="6893">
                  <c:v>0.75384348999999995</c:v>
                </c:pt>
                <c:pt idx="6894">
                  <c:v>0.64665079000000003</c:v>
                </c:pt>
                <c:pt idx="6895">
                  <c:v>0.52300292000000004</c:v>
                </c:pt>
                <c:pt idx="6896">
                  <c:v>0.36486304000000003</c:v>
                </c:pt>
                <c:pt idx="6897">
                  <c:v>0.18135888999999999</c:v>
                </c:pt>
                <c:pt idx="6898">
                  <c:v>-3.7903786000000002E-2</c:v>
                </c:pt>
                <c:pt idx="6899">
                  <c:v>-0.26284152</c:v>
                </c:pt>
                <c:pt idx="6900">
                  <c:v>-0.48128313</c:v>
                </c:pt>
                <c:pt idx="6901">
                  <c:v>-0.65742915999999996</c:v>
                </c:pt>
                <c:pt idx="6902">
                  <c:v>-0.78526848999999999</c:v>
                </c:pt>
                <c:pt idx="6903">
                  <c:v>-0.85055541999999995</c:v>
                </c:pt>
                <c:pt idx="6904">
                  <c:v>-0.86110562000000002</c:v>
                </c:pt>
                <c:pt idx="6905">
                  <c:v>-0.83613526999999999</c:v>
                </c:pt>
                <c:pt idx="6906">
                  <c:v>-0.79144572999999996</c:v>
                </c:pt>
                <c:pt idx="6907">
                  <c:v>-0.75242746000000005</c:v>
                </c:pt>
                <c:pt idx="6908">
                  <c:v>-0.72828227000000001</c:v>
                </c:pt>
                <c:pt idx="6909">
                  <c:v>-0.72136456000000004</c:v>
                </c:pt>
                <c:pt idx="6910">
                  <c:v>-0.72606974999999996</c:v>
                </c:pt>
                <c:pt idx="6911">
                  <c:v>-0.73244113</c:v>
                </c:pt>
                <c:pt idx="6912">
                  <c:v>-0.7134431</c:v>
                </c:pt>
                <c:pt idx="6913">
                  <c:v>-0.67027795000000001</c:v>
                </c:pt>
                <c:pt idx="6914">
                  <c:v>-0.60556125999999999</c:v>
                </c:pt>
                <c:pt idx="6915">
                  <c:v>-0.52082402000000005</c:v>
                </c:pt>
                <c:pt idx="6916">
                  <c:v>-0.43969563</c:v>
                </c:pt>
                <c:pt idx="6917">
                  <c:v>-0.37004082999999999</c:v>
                </c:pt>
                <c:pt idx="6918">
                  <c:v>-0.32488388000000001</c:v>
                </c:pt>
                <c:pt idx="6919">
                  <c:v>-0.31168541</c:v>
                </c:pt>
                <c:pt idx="6920">
                  <c:v>-0.31078350999999999</c:v>
                </c:pt>
                <c:pt idx="6921">
                  <c:v>-0.30990514000000002</c:v>
                </c:pt>
                <c:pt idx="6922">
                  <c:v>-0.29742178000000002</c:v>
                </c:pt>
                <c:pt idx="6923">
                  <c:v>-0.25382292000000001</c:v>
                </c:pt>
                <c:pt idx="6924">
                  <c:v>-0.18534389000000001</c:v>
                </c:pt>
                <c:pt idx="6925">
                  <c:v>-9.9110699999999996E-2</c:v>
                </c:pt>
                <c:pt idx="6926">
                  <c:v>-1.5850764E-2</c:v>
                </c:pt>
                <c:pt idx="6927">
                  <c:v>3.8616206E-2</c:v>
                </c:pt>
                <c:pt idx="6928">
                  <c:v>4.3220795999999999E-2</c:v>
                </c:pt>
                <c:pt idx="6929">
                  <c:v>2.5615730000000001E-3</c:v>
                </c:pt>
                <c:pt idx="6930">
                  <c:v>-9.3578056000000007E-2</c:v>
                </c:pt>
                <c:pt idx="6931">
                  <c:v>-0.22563522</c:v>
                </c:pt>
                <c:pt idx="6932">
                  <c:v>-0.35242521999999998</c:v>
                </c:pt>
                <c:pt idx="6933">
                  <c:v>-0.47513777000000001</c:v>
                </c:pt>
                <c:pt idx="6934">
                  <c:v>-0.54686593999999999</c:v>
                </c:pt>
                <c:pt idx="6935">
                  <c:v>-0.57631564000000002</c:v>
                </c:pt>
                <c:pt idx="6936">
                  <c:v>-0.57228237000000004</c:v>
                </c:pt>
                <c:pt idx="6937">
                  <c:v>-0.53990137999999999</c:v>
                </c:pt>
                <c:pt idx="6938">
                  <c:v>-0.50749986999999996</c:v>
                </c:pt>
                <c:pt idx="6939">
                  <c:v>-0.49940308999999999</c:v>
                </c:pt>
                <c:pt idx="6940">
                  <c:v>-0.51850945000000004</c:v>
                </c:pt>
                <c:pt idx="6941">
                  <c:v>-0.56649207999999995</c:v>
                </c:pt>
                <c:pt idx="6942">
                  <c:v>-0.63739383000000005</c:v>
                </c:pt>
                <c:pt idx="6943">
                  <c:v>-0.71114533999999996</c:v>
                </c:pt>
                <c:pt idx="6944">
                  <c:v>-0.76593447000000003</c:v>
                </c:pt>
                <c:pt idx="6945">
                  <c:v>-0.79224276999999999</c:v>
                </c:pt>
                <c:pt idx="6946">
                  <c:v>-0.78015619999999997</c:v>
                </c:pt>
                <c:pt idx="6947">
                  <c:v>-0.73431504000000003</c:v>
                </c:pt>
                <c:pt idx="6948">
                  <c:v>-0.66361051999999998</c:v>
                </c:pt>
                <c:pt idx="6949">
                  <c:v>-0.58347028000000001</c:v>
                </c:pt>
                <c:pt idx="6950">
                  <c:v>-0.50193208</c:v>
                </c:pt>
                <c:pt idx="6951">
                  <c:v>-0.43440935000000003</c:v>
                </c:pt>
                <c:pt idx="6952">
                  <c:v>-0.36465561000000002</c:v>
                </c:pt>
                <c:pt idx="6953">
                  <c:v>-0.30598047</c:v>
                </c:pt>
                <c:pt idx="6954">
                  <c:v>-0.23430997000000001</c:v>
                </c:pt>
                <c:pt idx="6955">
                  <c:v>-0.15268767</c:v>
                </c:pt>
                <c:pt idx="6956">
                  <c:v>-5.1729113E-2</c:v>
                </c:pt>
                <c:pt idx="6957">
                  <c:v>6.7992314999999998E-2</c:v>
                </c:pt>
                <c:pt idx="6958">
                  <c:v>0.19834611999999999</c:v>
                </c:pt>
                <c:pt idx="6959">
                  <c:v>0.32327354000000003</c:v>
                </c:pt>
                <c:pt idx="6960">
                  <c:v>0.44083998000000002</c:v>
                </c:pt>
                <c:pt idx="6961">
                  <c:v>0.53620665999999995</c:v>
                </c:pt>
                <c:pt idx="6962">
                  <c:v>0.60656880999999996</c:v>
                </c:pt>
                <c:pt idx="6963">
                  <c:v>0.65942687</c:v>
                </c:pt>
                <c:pt idx="6964">
                  <c:v>0.69344019999999995</c:v>
                </c:pt>
                <c:pt idx="6965">
                  <c:v>0.73051982999999998</c:v>
                </c:pt>
                <c:pt idx="6966">
                  <c:v>0.77268261000000005</c:v>
                </c:pt>
                <c:pt idx="6967">
                  <c:v>0.83196866999999997</c:v>
                </c:pt>
                <c:pt idx="6968">
                  <c:v>0.91353231999999995</c:v>
                </c:pt>
                <c:pt idx="6969">
                  <c:v>1.0262678000000001</c:v>
                </c:pt>
                <c:pt idx="6970">
                  <c:v>1.1582462</c:v>
                </c:pt>
                <c:pt idx="6971">
                  <c:v>1.3092831</c:v>
                </c:pt>
                <c:pt idx="6972">
                  <c:v>1.4684851999999999</c:v>
                </c:pt>
                <c:pt idx="6973">
                  <c:v>1.6271547</c:v>
                </c:pt>
                <c:pt idx="6974">
                  <c:v>1.7798748</c:v>
                </c:pt>
                <c:pt idx="6975">
                  <c:v>1.9129925999999999</c:v>
                </c:pt>
                <c:pt idx="6976">
                  <c:v>2.0364854000000001</c:v>
                </c:pt>
                <c:pt idx="6977">
                  <c:v>2.1449642</c:v>
                </c:pt>
                <c:pt idx="6978">
                  <c:v>2.2417934000000002</c:v>
                </c:pt>
                <c:pt idx="6979">
                  <c:v>2.346257</c:v>
                </c:pt>
                <c:pt idx="6980">
                  <c:v>2.4534612</c:v>
                </c:pt>
                <c:pt idx="6981">
                  <c:v>2.5736569999999999</c:v>
                </c:pt>
                <c:pt idx="6982">
                  <c:v>2.7137649000000001</c:v>
                </c:pt>
                <c:pt idx="6983">
                  <c:v>2.8593769</c:v>
                </c:pt>
                <c:pt idx="6984">
                  <c:v>3.0077821999999999</c:v>
                </c:pt>
                <c:pt idx="6985">
                  <c:v>3.1551547000000002</c:v>
                </c:pt>
                <c:pt idx="6986">
                  <c:v>3.2736749999999999</c:v>
                </c:pt>
                <c:pt idx="6987">
                  <c:v>3.3668859000000002</c:v>
                </c:pt>
                <c:pt idx="6988">
                  <c:v>3.4236238000000001</c:v>
                </c:pt>
                <c:pt idx="6989">
                  <c:v>3.4429037999999998</c:v>
                </c:pt>
                <c:pt idx="6990">
                  <c:v>3.4336636</c:v>
                </c:pt>
                <c:pt idx="6991">
                  <c:v>3.4008162</c:v>
                </c:pt>
                <c:pt idx="6992">
                  <c:v>3.3465793000000001</c:v>
                </c:pt>
                <c:pt idx="6993">
                  <c:v>3.2853751</c:v>
                </c:pt>
                <c:pt idx="6994">
                  <c:v>3.2090828</c:v>
                </c:pt>
                <c:pt idx="6995">
                  <c:v>3.1106452999999998</c:v>
                </c:pt>
                <c:pt idx="6996">
                  <c:v>2.9926465000000002</c:v>
                </c:pt>
                <c:pt idx="6997">
                  <c:v>2.8385742</c:v>
                </c:pt>
                <c:pt idx="6998">
                  <c:v>2.6472775999999998</c:v>
                </c:pt>
                <c:pt idx="6999">
                  <c:v>2.4338071000000001</c:v>
                </c:pt>
                <c:pt idx="7000">
                  <c:v>2.1937045999999998</c:v>
                </c:pt>
                <c:pt idx="7001">
                  <c:v>1.9618892999999999</c:v>
                </c:pt>
                <c:pt idx="7002">
                  <c:v>1.7395605999999999</c:v>
                </c:pt>
                <c:pt idx="7003">
                  <c:v>1.5570164</c:v>
                </c:pt>
                <c:pt idx="7004">
                  <c:v>1.4163237</c:v>
                </c:pt>
                <c:pt idx="7005">
                  <c:v>1.3154558999999999</c:v>
                </c:pt>
                <c:pt idx="7006">
                  <c:v>1.2588980000000001</c:v>
                </c:pt>
                <c:pt idx="7007">
                  <c:v>1.2182573999999999</c:v>
                </c:pt>
                <c:pt idx="7008">
                  <c:v>1.1797390999999999</c:v>
                </c:pt>
                <c:pt idx="7009">
                  <c:v>1.13574</c:v>
                </c:pt>
                <c:pt idx="7010">
                  <c:v>1.0603408000000001</c:v>
                </c:pt>
                <c:pt idx="7011">
                  <c:v>0.97448504000000002</c:v>
                </c:pt>
                <c:pt idx="7012">
                  <c:v>0.86140198000000001</c:v>
                </c:pt>
                <c:pt idx="7013">
                  <c:v>0.74313569000000002</c:v>
                </c:pt>
                <c:pt idx="7014">
                  <c:v>0.62384987000000003</c:v>
                </c:pt>
                <c:pt idx="7015">
                  <c:v>0.51009612999999998</c:v>
                </c:pt>
                <c:pt idx="7016">
                  <c:v>0.40078264000000002</c:v>
                </c:pt>
                <c:pt idx="7017">
                  <c:v>0.28859940000000001</c:v>
                </c:pt>
                <c:pt idx="7018">
                  <c:v>0.16440295999999999</c:v>
                </c:pt>
                <c:pt idx="7019">
                  <c:v>1.9934555999999999E-2</c:v>
                </c:pt>
                <c:pt idx="7020">
                  <c:v>-0.15533067</c:v>
                </c:pt>
                <c:pt idx="7021">
                  <c:v>-0.35920864000000002</c:v>
                </c:pt>
                <c:pt idx="7022">
                  <c:v>-0.58573109000000001</c:v>
                </c:pt>
                <c:pt idx="7023">
                  <c:v>-0.82505167000000001</c:v>
                </c:pt>
                <c:pt idx="7024">
                  <c:v>-1.0552539000000001</c:v>
                </c:pt>
                <c:pt idx="7025">
                  <c:v>-1.261592</c:v>
                </c:pt>
                <c:pt idx="7026">
                  <c:v>-1.4353031999999999</c:v>
                </c:pt>
                <c:pt idx="7027">
                  <c:v>-1.570926</c:v>
                </c:pt>
                <c:pt idx="7028">
                  <c:v>-1.6670544</c:v>
                </c:pt>
                <c:pt idx="7029">
                  <c:v>-1.7284983</c:v>
                </c:pt>
                <c:pt idx="7030">
                  <c:v>-1.7738904</c:v>
                </c:pt>
                <c:pt idx="7031">
                  <c:v>-1.806908</c:v>
                </c:pt>
                <c:pt idx="7032">
                  <c:v>-1.8291831999999999</c:v>
                </c:pt>
                <c:pt idx="7033">
                  <c:v>-1.8558717</c:v>
                </c:pt>
                <c:pt idx="7034">
                  <c:v>-1.8715678</c:v>
                </c:pt>
                <c:pt idx="7035">
                  <c:v>-1.8653412</c:v>
                </c:pt>
                <c:pt idx="7036">
                  <c:v>-1.8428396</c:v>
                </c:pt>
                <c:pt idx="7037">
                  <c:v>-1.7812152999999999</c:v>
                </c:pt>
                <c:pt idx="7038">
                  <c:v>-1.6800657999999999</c:v>
                </c:pt>
                <c:pt idx="7039">
                  <c:v>-1.5479928000000001</c:v>
                </c:pt>
                <c:pt idx="7040">
                  <c:v>-1.3880227000000001</c:v>
                </c:pt>
                <c:pt idx="7041">
                  <c:v>-1.2184069</c:v>
                </c:pt>
                <c:pt idx="7042">
                  <c:v>-1.0436068000000001</c:v>
                </c:pt>
                <c:pt idx="7043">
                  <c:v>-0.87971239999999995</c:v>
                </c:pt>
                <c:pt idx="7044">
                  <c:v>-0.73102020999999995</c:v>
                </c:pt>
                <c:pt idx="7045">
                  <c:v>-0.60435777999999996</c:v>
                </c:pt>
                <c:pt idx="7046">
                  <c:v>-0.48829746000000002</c:v>
                </c:pt>
                <c:pt idx="7047">
                  <c:v>-0.38299069000000002</c:v>
                </c:pt>
                <c:pt idx="7048">
                  <c:v>-0.27861356999999998</c:v>
                </c:pt>
                <c:pt idx="7049">
                  <c:v>-0.16495435</c:v>
                </c:pt>
                <c:pt idx="7050">
                  <c:v>-4.3787676999999997E-2</c:v>
                </c:pt>
                <c:pt idx="7051">
                  <c:v>8.7626912000000001E-2</c:v>
                </c:pt>
                <c:pt idx="7052">
                  <c:v>0.22328835999999999</c:v>
                </c:pt>
                <c:pt idx="7053">
                  <c:v>0.35606965000000002</c:v>
                </c:pt>
                <c:pt idx="7054">
                  <c:v>0.47928998</c:v>
                </c:pt>
                <c:pt idx="7055">
                  <c:v>0.58061766999999997</c:v>
                </c:pt>
                <c:pt idx="7056">
                  <c:v>0.65950613999999996</c:v>
                </c:pt>
                <c:pt idx="7057">
                  <c:v>0.71245468000000001</c:v>
                </c:pt>
                <c:pt idx="7058">
                  <c:v>0.74315953000000001</c:v>
                </c:pt>
                <c:pt idx="7059">
                  <c:v>0.75342332999999995</c:v>
                </c:pt>
                <c:pt idx="7060">
                  <c:v>0.74039829000000001</c:v>
                </c:pt>
                <c:pt idx="7061">
                  <c:v>0.71832699</c:v>
                </c:pt>
                <c:pt idx="7062">
                  <c:v>0.67892443999999996</c:v>
                </c:pt>
                <c:pt idx="7063">
                  <c:v>0.61996156000000002</c:v>
                </c:pt>
                <c:pt idx="7064">
                  <c:v>0.55169349999999995</c:v>
                </c:pt>
                <c:pt idx="7065">
                  <c:v>0.47327659</c:v>
                </c:pt>
                <c:pt idx="7066">
                  <c:v>0.37625763000000001</c:v>
                </c:pt>
                <c:pt idx="7067">
                  <c:v>0.29063454</c:v>
                </c:pt>
                <c:pt idx="7068">
                  <c:v>0.20964351000000001</c:v>
                </c:pt>
                <c:pt idx="7069">
                  <c:v>0.15079595000000001</c:v>
                </c:pt>
                <c:pt idx="7070">
                  <c:v>0.13101194999999999</c:v>
                </c:pt>
                <c:pt idx="7071">
                  <c:v>0.14152563000000001</c:v>
                </c:pt>
                <c:pt idx="7072">
                  <c:v>0.19580502999999999</c:v>
                </c:pt>
                <c:pt idx="7073">
                  <c:v>0.27487456999999998</c:v>
                </c:pt>
                <c:pt idx="7074">
                  <c:v>0.38280839</c:v>
                </c:pt>
                <c:pt idx="7075">
                  <c:v>0.48994981999999998</c:v>
                </c:pt>
                <c:pt idx="7076">
                  <c:v>0.60203218000000003</c:v>
                </c:pt>
                <c:pt idx="7077">
                  <c:v>0.70602905999999999</c:v>
                </c:pt>
                <c:pt idx="7078">
                  <c:v>0.79211472999999999</c:v>
                </c:pt>
                <c:pt idx="7079">
                  <c:v>0.87858921000000001</c:v>
                </c:pt>
                <c:pt idx="7080">
                  <c:v>0.95950276000000001</c:v>
                </c:pt>
                <c:pt idx="7081">
                  <c:v>1.0385412999999999</c:v>
                </c:pt>
                <c:pt idx="7082">
                  <c:v>1.1216436999999999</c:v>
                </c:pt>
                <c:pt idx="7083">
                  <c:v>1.209066</c:v>
                </c:pt>
                <c:pt idx="7084">
                  <c:v>1.2811553</c:v>
                </c:pt>
                <c:pt idx="7085">
                  <c:v>1.3457452000000001</c:v>
                </c:pt>
                <c:pt idx="7086">
                  <c:v>1.3856868</c:v>
                </c:pt>
                <c:pt idx="7087">
                  <c:v>1.3913173999999999</c:v>
                </c:pt>
                <c:pt idx="7088">
                  <c:v>1.372242</c:v>
                </c:pt>
                <c:pt idx="7089">
                  <c:v>1.3325788999999999</c:v>
                </c:pt>
                <c:pt idx="7090">
                  <c:v>1.2751516000000001</c:v>
                </c:pt>
                <c:pt idx="7091">
                  <c:v>1.2244596000000001</c:v>
                </c:pt>
                <c:pt idx="7092">
                  <c:v>1.1721163000000001</c:v>
                </c:pt>
                <c:pt idx="7093">
                  <c:v>1.1432686999999999</c:v>
                </c:pt>
                <c:pt idx="7094">
                  <c:v>1.130787</c:v>
                </c:pt>
                <c:pt idx="7095">
                  <c:v>1.1254644</c:v>
                </c:pt>
                <c:pt idx="7096">
                  <c:v>1.1297237</c:v>
                </c:pt>
                <c:pt idx="7097">
                  <c:v>1.1296630000000001</c:v>
                </c:pt>
                <c:pt idx="7098">
                  <c:v>1.1325449999999999</c:v>
                </c:pt>
                <c:pt idx="7099">
                  <c:v>1.1337111</c:v>
                </c:pt>
                <c:pt idx="7100">
                  <c:v>1.1460233</c:v>
                </c:pt>
                <c:pt idx="7101">
                  <c:v>1.171559</c:v>
                </c:pt>
                <c:pt idx="7102">
                  <c:v>1.2194456</c:v>
                </c:pt>
                <c:pt idx="7103">
                  <c:v>1.2984633000000001</c:v>
                </c:pt>
                <c:pt idx="7104">
                  <c:v>1.3926528</c:v>
                </c:pt>
                <c:pt idx="7105">
                  <c:v>1.4985839999999999</c:v>
                </c:pt>
                <c:pt idx="7106">
                  <c:v>1.6031614999999999</c:v>
                </c:pt>
                <c:pt idx="7107">
                  <c:v>1.6901082000000001</c:v>
                </c:pt>
                <c:pt idx="7108">
                  <c:v>1.7523612</c:v>
                </c:pt>
                <c:pt idx="7109">
                  <c:v>1.7752783999999999</c:v>
                </c:pt>
                <c:pt idx="7110">
                  <c:v>1.7859839</c:v>
                </c:pt>
                <c:pt idx="7111">
                  <c:v>1.7698343000000001</c:v>
                </c:pt>
                <c:pt idx="7112">
                  <c:v>1.7567397</c:v>
                </c:pt>
                <c:pt idx="7113">
                  <c:v>1.7507036</c:v>
                </c:pt>
                <c:pt idx="7114">
                  <c:v>1.7531015999999999</c:v>
                </c:pt>
                <c:pt idx="7115">
                  <c:v>1.7646937</c:v>
                </c:pt>
                <c:pt idx="7116">
                  <c:v>1.7802005000000001</c:v>
                </c:pt>
                <c:pt idx="7117">
                  <c:v>1.7712919</c:v>
                </c:pt>
                <c:pt idx="7118">
                  <c:v>1.7350517999999999</c:v>
                </c:pt>
                <c:pt idx="7119">
                  <c:v>1.6570453999999999</c:v>
                </c:pt>
                <c:pt idx="7120">
                  <c:v>1.5334144999999999</c:v>
                </c:pt>
                <c:pt idx="7121">
                  <c:v>1.3755930999999999</c:v>
                </c:pt>
                <c:pt idx="7122">
                  <c:v>1.1947953</c:v>
                </c:pt>
                <c:pt idx="7123">
                  <c:v>1.0035069999999999</c:v>
                </c:pt>
                <c:pt idx="7124">
                  <c:v>0.82909155000000001</c:v>
                </c:pt>
                <c:pt idx="7125">
                  <c:v>0.65752005999999996</c:v>
                </c:pt>
                <c:pt idx="7126">
                  <c:v>0.51411110000000004</c:v>
                </c:pt>
                <c:pt idx="7127">
                  <c:v>0.37722876999999999</c:v>
                </c:pt>
                <c:pt idx="7128">
                  <c:v>0.23302865</c:v>
                </c:pt>
                <c:pt idx="7129">
                  <c:v>7.8987576000000004E-2</c:v>
                </c:pt>
                <c:pt idx="7130">
                  <c:v>-0.10150428</c:v>
                </c:pt>
                <c:pt idx="7131">
                  <c:v>-0.30268136000000001</c:v>
                </c:pt>
                <c:pt idx="7132">
                  <c:v>-0.52320522000000003</c:v>
                </c:pt>
                <c:pt idx="7133">
                  <c:v>-0.73253632000000002</c:v>
                </c:pt>
                <c:pt idx="7134">
                  <c:v>-0.93790638000000004</c:v>
                </c:pt>
                <c:pt idx="7135">
                  <c:v>-1.0983795000000001</c:v>
                </c:pt>
                <c:pt idx="7136">
                  <c:v>-1.2101952</c:v>
                </c:pt>
                <c:pt idx="7137">
                  <c:v>-1.2764181999999999</c:v>
                </c:pt>
                <c:pt idx="7138">
                  <c:v>-1.2943785000000001</c:v>
                </c:pt>
                <c:pt idx="7139">
                  <c:v>-1.2813095000000001</c:v>
                </c:pt>
                <c:pt idx="7140">
                  <c:v>-1.2524818</c:v>
                </c:pt>
                <c:pt idx="7141">
                  <c:v>-1.2088376999999999</c:v>
                </c:pt>
                <c:pt idx="7142">
                  <c:v>-1.1744143</c:v>
                </c:pt>
                <c:pt idx="7143">
                  <c:v>-1.1341171999999999</c:v>
                </c:pt>
                <c:pt idx="7144">
                  <c:v>-1.0889819000000001</c:v>
                </c:pt>
                <c:pt idx="7145">
                  <c:v>-1.0294888</c:v>
                </c:pt>
                <c:pt idx="7146">
                  <c:v>-0.94367372999999999</c:v>
                </c:pt>
                <c:pt idx="7147">
                  <c:v>-0.83285271999999999</c:v>
                </c:pt>
                <c:pt idx="7148">
                  <c:v>-0.69132583999999997</c:v>
                </c:pt>
                <c:pt idx="7149">
                  <c:v>-0.53713506</c:v>
                </c:pt>
                <c:pt idx="7150">
                  <c:v>-0.38231124999999999</c:v>
                </c:pt>
                <c:pt idx="7151">
                  <c:v>-0.24017805</c:v>
                </c:pt>
                <c:pt idx="7152">
                  <c:v>-0.13467029</c:v>
                </c:pt>
                <c:pt idx="7153">
                  <c:v>-6.0119118999999999E-2</c:v>
                </c:pt>
                <c:pt idx="7154">
                  <c:v>-2.3801902E-2</c:v>
                </c:pt>
                <c:pt idx="7155">
                  <c:v>-1.3588157999999999E-2</c:v>
                </c:pt>
                <c:pt idx="7156">
                  <c:v>-2.5115807E-2</c:v>
                </c:pt>
                <c:pt idx="7157">
                  <c:v>-1.7347754999999999E-2</c:v>
                </c:pt>
                <c:pt idx="7158">
                  <c:v>-1.6836632000000001E-2</c:v>
                </c:pt>
                <c:pt idx="7159">
                  <c:v>1.9457379E-2</c:v>
                </c:pt>
                <c:pt idx="7160">
                  <c:v>7.2806120000000002E-2</c:v>
                </c:pt>
                <c:pt idx="7161">
                  <c:v>0.13429868</c:v>
                </c:pt>
                <c:pt idx="7162">
                  <c:v>0.20266764000000001</c:v>
                </c:pt>
                <c:pt idx="7163">
                  <c:v>0.25962048999999998</c:v>
                </c:pt>
                <c:pt idx="7164">
                  <c:v>0.30293888000000002</c:v>
                </c:pt>
                <c:pt idx="7165">
                  <c:v>0.33957398</c:v>
                </c:pt>
                <c:pt idx="7166">
                  <c:v>0.36050465999999998</c:v>
                </c:pt>
                <c:pt idx="7167">
                  <c:v>0.39228710999999999</c:v>
                </c:pt>
                <c:pt idx="7168">
                  <c:v>0.42876734999999999</c:v>
                </c:pt>
                <c:pt idx="7169">
                  <c:v>0.49431588999999998</c:v>
                </c:pt>
                <c:pt idx="7170">
                  <c:v>0.58171563999999998</c:v>
                </c:pt>
                <c:pt idx="7171">
                  <c:v>0.69470960000000004</c:v>
                </c:pt>
                <c:pt idx="7172">
                  <c:v>0.81851618999999998</c:v>
                </c:pt>
                <c:pt idx="7173">
                  <c:v>0.94424045000000001</c:v>
                </c:pt>
                <c:pt idx="7174">
                  <c:v>1.0658243000000001</c:v>
                </c:pt>
                <c:pt idx="7175">
                  <c:v>1.1645726000000001</c:v>
                </c:pt>
                <c:pt idx="7176">
                  <c:v>1.2465702000000001</c:v>
                </c:pt>
                <c:pt idx="7177">
                  <c:v>1.3228518</c:v>
                </c:pt>
                <c:pt idx="7178">
                  <c:v>1.3821258999999999</c:v>
                </c:pt>
                <c:pt idx="7179">
                  <c:v>1.4557093000000001</c:v>
                </c:pt>
                <c:pt idx="7180">
                  <c:v>1.5335658000000001</c:v>
                </c:pt>
                <c:pt idx="7181">
                  <c:v>1.6235261999999999</c:v>
                </c:pt>
                <c:pt idx="7182">
                  <c:v>1.7245619000000001</c:v>
                </c:pt>
                <c:pt idx="7183">
                  <c:v>1.8157759</c:v>
                </c:pt>
                <c:pt idx="7184">
                  <c:v>1.8934152</c:v>
                </c:pt>
                <c:pt idx="7185">
                  <c:v>1.9461672000000001</c:v>
                </c:pt>
                <c:pt idx="7186">
                  <c:v>1.9505136999999999</c:v>
                </c:pt>
                <c:pt idx="7187">
                  <c:v>1.9321543000000001</c:v>
                </c:pt>
                <c:pt idx="7188">
                  <c:v>1.8698977999999999</c:v>
                </c:pt>
                <c:pt idx="7189">
                  <c:v>1.7898331000000001</c:v>
                </c:pt>
                <c:pt idx="7190">
                  <c:v>1.7037496999999999</c:v>
                </c:pt>
                <c:pt idx="7191">
                  <c:v>1.6162928000000001</c:v>
                </c:pt>
                <c:pt idx="7192">
                  <c:v>1.539582</c:v>
                </c:pt>
                <c:pt idx="7193">
                  <c:v>1.4807977999999999</c:v>
                </c:pt>
                <c:pt idx="7194">
                  <c:v>1.4236344999999999</c:v>
                </c:pt>
                <c:pt idx="7195">
                  <c:v>1.3789526000000001</c:v>
                </c:pt>
                <c:pt idx="7196">
                  <c:v>1.3275106999999999</c:v>
                </c:pt>
                <c:pt idx="7197">
                  <c:v>1.2654698</c:v>
                </c:pt>
                <c:pt idx="7198">
                  <c:v>1.1924049999999999</c:v>
                </c:pt>
                <c:pt idx="7199">
                  <c:v>1.1053184</c:v>
                </c:pt>
                <c:pt idx="7200">
                  <c:v>1.0087165</c:v>
                </c:pt>
                <c:pt idx="7201">
                  <c:v>0.90756552999999995</c:v>
                </c:pt>
                <c:pt idx="7202">
                  <c:v>0.79230237000000003</c:v>
                </c:pt>
                <c:pt idx="7203">
                  <c:v>0.68137734999999999</c:v>
                </c:pt>
                <c:pt idx="7204">
                  <c:v>0.56182301000000001</c:v>
                </c:pt>
                <c:pt idx="7205">
                  <c:v>0.44286183000000001</c:v>
                </c:pt>
                <c:pt idx="7206">
                  <c:v>0.33099743999999998</c:v>
                </c:pt>
                <c:pt idx="7207">
                  <c:v>0.21934650999999999</c:v>
                </c:pt>
                <c:pt idx="7208">
                  <c:v>0.13078450999999999</c:v>
                </c:pt>
                <c:pt idx="7209">
                  <c:v>5.6379195E-2</c:v>
                </c:pt>
                <c:pt idx="7210">
                  <c:v>2.2156436000000002E-2</c:v>
                </c:pt>
                <c:pt idx="7211">
                  <c:v>2.4510285E-2</c:v>
                </c:pt>
                <c:pt idx="7212">
                  <c:v>7.4903718999999994E-2</c:v>
                </c:pt>
                <c:pt idx="7213">
                  <c:v>0.15760425</c:v>
                </c:pt>
                <c:pt idx="7214">
                  <c:v>0.28913813999999999</c:v>
                </c:pt>
                <c:pt idx="7215">
                  <c:v>0.44158226</c:v>
                </c:pt>
                <c:pt idx="7216">
                  <c:v>0.60419624999999999</c:v>
                </c:pt>
                <c:pt idx="7217">
                  <c:v>0.77672321</c:v>
                </c:pt>
                <c:pt idx="7218">
                  <c:v>0.93850076000000004</c:v>
                </c:pt>
                <c:pt idx="7219">
                  <c:v>1.0865316</c:v>
                </c:pt>
                <c:pt idx="7220">
                  <c:v>1.2199281</c:v>
                </c:pt>
                <c:pt idx="7221">
                  <c:v>1.3340352</c:v>
                </c:pt>
                <c:pt idx="7222">
                  <c:v>1.4332658</c:v>
                </c:pt>
                <c:pt idx="7223">
                  <c:v>1.5174114999999999</c:v>
                </c:pt>
                <c:pt idx="7224">
                  <c:v>1.5886446999999999</c:v>
                </c:pt>
                <c:pt idx="7225">
                  <c:v>1.6462585999999999</c:v>
                </c:pt>
                <c:pt idx="7226">
                  <c:v>1.6924306</c:v>
                </c:pt>
                <c:pt idx="7227">
                  <c:v>1.7328531</c:v>
                </c:pt>
                <c:pt idx="7228">
                  <c:v>1.7649553</c:v>
                </c:pt>
                <c:pt idx="7229">
                  <c:v>1.7927082000000001</c:v>
                </c:pt>
                <c:pt idx="7230">
                  <c:v>1.8251333999999999</c:v>
                </c:pt>
                <c:pt idx="7231">
                  <c:v>1.850428</c:v>
                </c:pt>
                <c:pt idx="7232">
                  <c:v>1.8826244999999999</c:v>
                </c:pt>
                <c:pt idx="7233">
                  <c:v>1.9134707</c:v>
                </c:pt>
                <c:pt idx="7234">
                  <c:v>1.9410693999999999</c:v>
                </c:pt>
                <c:pt idx="7235">
                  <c:v>1.949222</c:v>
                </c:pt>
                <c:pt idx="7236">
                  <c:v>1.9475663999999999</c:v>
                </c:pt>
                <c:pt idx="7237">
                  <c:v>1.9196683000000001</c:v>
                </c:pt>
                <c:pt idx="7238">
                  <c:v>1.8695052000000001</c:v>
                </c:pt>
                <c:pt idx="7239">
                  <c:v>1.7961708000000001</c:v>
                </c:pt>
                <c:pt idx="7240">
                  <c:v>1.7125688999999999</c:v>
                </c:pt>
                <c:pt idx="7241">
                  <c:v>1.6190960000000001</c:v>
                </c:pt>
                <c:pt idx="7242">
                  <c:v>1.529169</c:v>
                </c:pt>
                <c:pt idx="7243">
                  <c:v>1.4569273</c:v>
                </c:pt>
                <c:pt idx="7244">
                  <c:v>1.3992492000000001</c:v>
                </c:pt>
                <c:pt idx="7245">
                  <c:v>1.3707841999999999</c:v>
                </c:pt>
                <c:pt idx="7246">
                  <c:v>1.3693432000000001</c:v>
                </c:pt>
                <c:pt idx="7247">
                  <c:v>1.3813337999999999</c:v>
                </c:pt>
                <c:pt idx="7248">
                  <c:v>1.4164888</c:v>
                </c:pt>
                <c:pt idx="7249">
                  <c:v>1.4590036</c:v>
                </c:pt>
                <c:pt idx="7250">
                  <c:v>1.4991719999999999</c:v>
                </c:pt>
                <c:pt idx="7251">
                  <c:v>1.5367378</c:v>
                </c:pt>
                <c:pt idx="7252">
                  <c:v>1.5558525000000001</c:v>
                </c:pt>
                <c:pt idx="7253">
                  <c:v>1.5707746</c:v>
                </c:pt>
                <c:pt idx="7254">
                  <c:v>1.5628612</c:v>
                </c:pt>
                <c:pt idx="7255">
                  <c:v>1.5516380000000001</c:v>
                </c:pt>
                <c:pt idx="7256">
                  <c:v>1.5164070000000001</c:v>
                </c:pt>
                <c:pt idx="7257">
                  <c:v>1.4753338</c:v>
                </c:pt>
                <c:pt idx="7258">
                  <c:v>1.4235994000000001</c:v>
                </c:pt>
                <c:pt idx="7259">
                  <c:v>1.3482604</c:v>
                </c:pt>
                <c:pt idx="7260">
                  <c:v>1.2624078999999999</c:v>
                </c:pt>
                <c:pt idx="7261">
                  <c:v>1.1496804</c:v>
                </c:pt>
                <c:pt idx="7262">
                  <c:v>1.0225983999999999</c:v>
                </c:pt>
                <c:pt idx="7263">
                  <c:v>0.86292767999999997</c:v>
                </c:pt>
                <c:pt idx="7264">
                  <c:v>0.69744890999999998</c:v>
                </c:pt>
                <c:pt idx="7265">
                  <c:v>0.51936095999999998</c:v>
                </c:pt>
                <c:pt idx="7266">
                  <c:v>0.33981398000000002</c:v>
                </c:pt>
                <c:pt idx="7267">
                  <c:v>0.16973552</c:v>
                </c:pt>
                <c:pt idx="7268">
                  <c:v>1.0023449E-2</c:v>
                </c:pt>
                <c:pt idx="7269">
                  <c:v>-0.12393984</c:v>
                </c:pt>
                <c:pt idx="7270">
                  <c:v>-0.25844344000000002</c:v>
                </c:pt>
                <c:pt idx="7271">
                  <c:v>-0.37891173</c:v>
                </c:pt>
                <c:pt idx="7272">
                  <c:v>-0.51197075999999997</c:v>
                </c:pt>
                <c:pt idx="7273">
                  <c:v>-0.65041757</c:v>
                </c:pt>
                <c:pt idx="7274">
                  <c:v>-0.80408840999999998</c:v>
                </c:pt>
                <c:pt idx="7275">
                  <c:v>-0.96750139999999996</c:v>
                </c:pt>
                <c:pt idx="7276">
                  <c:v>-1.1378486000000001</c:v>
                </c:pt>
                <c:pt idx="7277">
                  <c:v>-1.2818981</c:v>
                </c:pt>
                <c:pt idx="7278">
                  <c:v>-1.3987703</c:v>
                </c:pt>
                <c:pt idx="7279">
                  <c:v>-1.466953</c:v>
                </c:pt>
                <c:pt idx="7280">
                  <c:v>-1.4739409999999999</c:v>
                </c:pt>
                <c:pt idx="7281">
                  <c:v>-1.4257755999999999</c:v>
                </c:pt>
                <c:pt idx="7282">
                  <c:v>-1.3288238999999999</c:v>
                </c:pt>
                <c:pt idx="7283">
                  <c:v>-1.1861759000000001</c:v>
                </c:pt>
                <c:pt idx="7284">
                  <c:v>-1.0319484000000001</c:v>
                </c:pt>
                <c:pt idx="7285">
                  <c:v>-0.85954386000000005</c:v>
                </c:pt>
                <c:pt idx="7286">
                  <c:v>-0.68894964000000003</c:v>
                </c:pt>
                <c:pt idx="7287">
                  <c:v>-0.51964425999999997</c:v>
                </c:pt>
                <c:pt idx="7288">
                  <c:v>-0.34365185999999998</c:v>
                </c:pt>
                <c:pt idx="7289">
                  <c:v>-0.16553038</c:v>
                </c:pt>
                <c:pt idx="7290">
                  <c:v>3.1982504000000002E-2</c:v>
                </c:pt>
                <c:pt idx="7291">
                  <c:v>0.23478141</c:v>
                </c:pt>
                <c:pt idx="7292">
                  <c:v>0.45016453000000001</c:v>
                </c:pt>
                <c:pt idx="7293">
                  <c:v>0.65411889999999995</c:v>
                </c:pt>
                <c:pt idx="7294">
                  <c:v>0.83721166999999996</c:v>
                </c:pt>
                <c:pt idx="7295">
                  <c:v>0.99484437999999997</c:v>
                </c:pt>
                <c:pt idx="7296">
                  <c:v>1.1035427</c:v>
                </c:pt>
                <c:pt idx="7297">
                  <c:v>1.1846308000000001</c:v>
                </c:pt>
                <c:pt idx="7298">
                  <c:v>1.2313521999999999</c:v>
                </c:pt>
                <c:pt idx="7299">
                  <c:v>1.266785</c:v>
                </c:pt>
                <c:pt idx="7300">
                  <c:v>1.3145424999999999</c:v>
                </c:pt>
                <c:pt idx="7301">
                  <c:v>1.3677192</c:v>
                </c:pt>
                <c:pt idx="7302">
                  <c:v>1.4613111999999999</c:v>
                </c:pt>
                <c:pt idx="7303">
                  <c:v>1.5618439</c:v>
                </c:pt>
                <c:pt idx="7304">
                  <c:v>1.6776766000000001</c:v>
                </c:pt>
                <c:pt idx="7305">
                  <c:v>1.7907203</c:v>
                </c:pt>
                <c:pt idx="7306">
                  <c:v>1.8676903</c:v>
                </c:pt>
                <c:pt idx="7307">
                  <c:v>1.9239679999999999</c:v>
                </c:pt>
                <c:pt idx="7308">
                  <c:v>1.9295914999999999</c:v>
                </c:pt>
                <c:pt idx="7309">
                  <c:v>1.9065951999999999</c:v>
                </c:pt>
                <c:pt idx="7310">
                  <c:v>1.8612012</c:v>
                </c:pt>
                <c:pt idx="7311">
                  <c:v>1.8039767</c:v>
                </c:pt>
                <c:pt idx="7312">
                  <c:v>1.7662187</c:v>
                </c:pt>
                <c:pt idx="7313">
                  <c:v>1.7314115000000001</c:v>
                </c:pt>
                <c:pt idx="7314">
                  <c:v>1.7284554000000001</c:v>
                </c:pt>
                <c:pt idx="7315">
                  <c:v>1.7339671999999999</c:v>
                </c:pt>
                <c:pt idx="7316">
                  <c:v>1.7551037</c:v>
                </c:pt>
                <c:pt idx="7317">
                  <c:v>1.7805811</c:v>
                </c:pt>
                <c:pt idx="7318">
                  <c:v>1.8031957999999999</c:v>
                </c:pt>
                <c:pt idx="7319">
                  <c:v>1.8269601</c:v>
                </c:pt>
                <c:pt idx="7320">
                  <c:v>1.8548529</c:v>
                </c:pt>
                <c:pt idx="7321">
                  <c:v>1.8878237</c:v>
                </c:pt>
                <c:pt idx="7322">
                  <c:v>1.9322760000000001</c:v>
                </c:pt>
                <c:pt idx="7323">
                  <c:v>1.9953281</c:v>
                </c:pt>
                <c:pt idx="7324">
                  <c:v>2.0630286</c:v>
                </c:pt>
                <c:pt idx="7325">
                  <c:v>2.1324806000000001</c:v>
                </c:pt>
                <c:pt idx="7326">
                  <c:v>2.2019286</c:v>
                </c:pt>
                <c:pt idx="7327">
                  <c:v>2.2420547000000002</c:v>
                </c:pt>
                <c:pt idx="7328">
                  <c:v>2.2633494999999999</c:v>
                </c:pt>
                <c:pt idx="7329">
                  <c:v>2.2529417999999999</c:v>
                </c:pt>
                <c:pt idx="7330">
                  <c:v>2.2135386000000001</c:v>
                </c:pt>
                <c:pt idx="7331">
                  <c:v>2.1539760000000001</c:v>
                </c:pt>
                <c:pt idx="7332">
                  <c:v>2.0760209999999999</c:v>
                </c:pt>
                <c:pt idx="7333">
                  <c:v>1.9887387999999999</c:v>
                </c:pt>
                <c:pt idx="7334">
                  <c:v>1.8971387</c:v>
                </c:pt>
                <c:pt idx="7335">
                  <c:v>1.8001617000000001</c:v>
                </c:pt>
                <c:pt idx="7336">
                  <c:v>1.7063427</c:v>
                </c:pt>
                <c:pt idx="7337">
                  <c:v>1.6049304</c:v>
                </c:pt>
                <c:pt idx="7338">
                  <c:v>1.4979076</c:v>
                </c:pt>
                <c:pt idx="7339">
                  <c:v>1.3876884</c:v>
                </c:pt>
                <c:pt idx="7340">
                  <c:v>1.2721134000000001</c:v>
                </c:pt>
                <c:pt idx="7341">
                  <c:v>1.1414329999999999</c:v>
                </c:pt>
                <c:pt idx="7342">
                  <c:v>1.0176592</c:v>
                </c:pt>
                <c:pt idx="7343">
                  <c:v>0.88158004999999995</c:v>
                </c:pt>
                <c:pt idx="7344">
                  <c:v>0.74085283000000002</c:v>
                </c:pt>
                <c:pt idx="7345">
                  <c:v>0.60208284999999995</c:v>
                </c:pt>
                <c:pt idx="7346">
                  <c:v>0.45845509000000001</c:v>
                </c:pt>
                <c:pt idx="7347">
                  <c:v>0.31287837000000002</c:v>
                </c:pt>
                <c:pt idx="7348">
                  <c:v>0.18352552</c:v>
                </c:pt>
                <c:pt idx="7349">
                  <c:v>6.1226711000000003E-2</c:v>
                </c:pt>
                <c:pt idx="7350">
                  <c:v>-4.3316722000000002E-2</c:v>
                </c:pt>
                <c:pt idx="7351">
                  <c:v>-0.12468173</c:v>
                </c:pt>
                <c:pt idx="7352">
                  <c:v>-0.19045978999999999</c:v>
                </c:pt>
                <c:pt idx="7353">
                  <c:v>-0.24456806</c:v>
                </c:pt>
                <c:pt idx="7354">
                  <c:v>-0.28870928000000001</c:v>
                </c:pt>
                <c:pt idx="7355">
                  <c:v>-0.33423545999999998</c:v>
                </c:pt>
                <c:pt idx="7356">
                  <c:v>-0.38876787000000002</c:v>
                </c:pt>
                <c:pt idx="7357">
                  <c:v>-0.44239595999999998</c:v>
                </c:pt>
                <c:pt idx="7358">
                  <c:v>-0.50514537000000004</c:v>
                </c:pt>
                <c:pt idx="7359">
                  <c:v>-0.56406546000000002</c:v>
                </c:pt>
                <c:pt idx="7360">
                  <c:v>-0.60779488000000004</c:v>
                </c:pt>
                <c:pt idx="7361">
                  <c:v>-0.65082943000000004</c:v>
                </c:pt>
                <c:pt idx="7362">
                  <c:v>-0.67831927999999997</c:v>
                </c:pt>
                <c:pt idx="7363">
                  <c:v>-0.70400929000000001</c:v>
                </c:pt>
                <c:pt idx="7364">
                  <c:v>-0.73494577000000005</c:v>
                </c:pt>
                <c:pt idx="7365">
                  <c:v>-0.78599191000000002</c:v>
                </c:pt>
                <c:pt idx="7366">
                  <c:v>-0.85785800000000001</c:v>
                </c:pt>
                <c:pt idx="7367">
                  <c:v>-0.95719635000000003</c:v>
                </c:pt>
                <c:pt idx="7368">
                  <c:v>-1.0672417000000001</c:v>
                </c:pt>
                <c:pt idx="7369">
                  <c:v>-1.1857975999999999</c:v>
                </c:pt>
                <c:pt idx="7370">
                  <c:v>-1.2776889</c:v>
                </c:pt>
                <c:pt idx="7371">
                  <c:v>-1.3479110999999999</c:v>
                </c:pt>
                <c:pt idx="7372">
                  <c:v>-1.371624</c:v>
                </c:pt>
                <c:pt idx="7373">
                  <c:v>-1.3544434000000001</c:v>
                </c:pt>
                <c:pt idx="7374">
                  <c:v>-1.3115401</c:v>
                </c:pt>
                <c:pt idx="7375">
                  <c:v>-1.2412894000000001</c:v>
                </c:pt>
                <c:pt idx="7376">
                  <c:v>-1.1777176</c:v>
                </c:pt>
                <c:pt idx="7377">
                  <c:v>-1.1166959000000001</c:v>
                </c:pt>
                <c:pt idx="7378">
                  <c:v>-1.0688335</c:v>
                </c:pt>
                <c:pt idx="7379">
                  <c:v>-1.0311760000000001</c:v>
                </c:pt>
                <c:pt idx="7380">
                  <c:v>-0.98967505</c:v>
                </c:pt>
                <c:pt idx="7381">
                  <c:v>-0.92228745999999995</c:v>
                </c:pt>
                <c:pt idx="7382">
                  <c:v>-0.82828301000000004</c:v>
                </c:pt>
              </c:numCache>
            </c:numRef>
          </c:yVal>
        </c:ser>
        <c:ser>
          <c:idx val="0"/>
          <c:order val="2"/>
          <c:tx>
            <c:v>z=0 mm</c:v>
          </c:tx>
          <c:spPr>
            <a:ln w="31750">
              <a:solidFill>
                <a:srgbClr val="003399"/>
              </a:solidFill>
            </a:ln>
          </c:spPr>
          <c:marker>
            <c:symbol val="none"/>
          </c:marker>
          <c:xVal>
            <c:numRef>
              <c:f>eFieldY_0_0_0!$A$1:$A$7383</c:f>
              <c:numCache>
                <c:formatCode>General</c:formatCode>
                <c:ptCount val="7383"/>
                <c:pt idx="0">
                  <c:v>0</c:v>
                </c:pt>
                <c:pt idx="1">
                  <c:v>8.1264105000000003E-4</c:v>
                </c:pt>
                <c:pt idx="2">
                  <c:v>1.6252821000000001E-3</c:v>
                </c:pt>
                <c:pt idx="3">
                  <c:v>2.4379231999999999E-3</c:v>
                </c:pt>
                <c:pt idx="4">
                  <c:v>3.2505642000000001E-3</c:v>
                </c:pt>
                <c:pt idx="5">
                  <c:v>4.0632053E-3</c:v>
                </c:pt>
                <c:pt idx="6">
                  <c:v>4.8758463000000002E-3</c:v>
                </c:pt>
                <c:pt idx="7">
                  <c:v>5.6884874E-3</c:v>
                </c:pt>
                <c:pt idx="8">
                  <c:v>6.5011284000000003E-3</c:v>
                </c:pt>
                <c:pt idx="9">
                  <c:v>7.3137695000000001E-3</c:v>
                </c:pt>
                <c:pt idx="10">
                  <c:v>8.1264105000000003E-3</c:v>
                </c:pt>
                <c:pt idx="11">
                  <c:v>8.9390515999999993E-3</c:v>
                </c:pt>
                <c:pt idx="12">
                  <c:v>9.7516926000000004E-3</c:v>
                </c:pt>
                <c:pt idx="13">
                  <c:v>1.0564334E-2</c:v>
                </c:pt>
                <c:pt idx="14">
                  <c:v>1.1376974999999999E-2</c:v>
                </c:pt>
                <c:pt idx="15">
                  <c:v>1.2189616E-2</c:v>
                </c:pt>
                <c:pt idx="16">
                  <c:v>1.3002257E-2</c:v>
                </c:pt>
                <c:pt idx="17">
                  <c:v>1.3814898000000001E-2</c:v>
                </c:pt>
                <c:pt idx="18">
                  <c:v>1.4627539E-2</c:v>
                </c:pt>
                <c:pt idx="19">
                  <c:v>1.544018E-2</c:v>
                </c:pt>
                <c:pt idx="20">
                  <c:v>1.6252821000000001E-2</c:v>
                </c:pt>
                <c:pt idx="21">
                  <c:v>1.7065462E-2</c:v>
                </c:pt>
                <c:pt idx="22">
                  <c:v>1.7878102999999999E-2</c:v>
                </c:pt>
                <c:pt idx="23">
                  <c:v>1.8690743999999999E-2</c:v>
                </c:pt>
                <c:pt idx="24">
                  <c:v>1.9503385000000002E-2</c:v>
                </c:pt>
                <c:pt idx="25">
                  <c:v>2.0316026000000001E-2</c:v>
                </c:pt>
                <c:pt idx="26">
                  <c:v>2.1128667E-2</c:v>
                </c:pt>
                <c:pt idx="27">
                  <c:v>2.1941308E-2</c:v>
                </c:pt>
                <c:pt idx="28">
                  <c:v>2.2753949999999998E-2</c:v>
                </c:pt>
                <c:pt idx="29">
                  <c:v>2.3566591000000001E-2</c:v>
                </c:pt>
                <c:pt idx="30">
                  <c:v>2.4379232000000001E-2</c:v>
                </c:pt>
                <c:pt idx="31">
                  <c:v>2.5191873E-2</c:v>
                </c:pt>
                <c:pt idx="32">
                  <c:v>2.6004513999999999E-2</c:v>
                </c:pt>
                <c:pt idx="33">
                  <c:v>2.6817154999999999E-2</c:v>
                </c:pt>
                <c:pt idx="34">
                  <c:v>2.7629796000000002E-2</c:v>
                </c:pt>
                <c:pt idx="35">
                  <c:v>2.8442437000000001E-2</c:v>
                </c:pt>
                <c:pt idx="36">
                  <c:v>2.9255078E-2</c:v>
                </c:pt>
                <c:pt idx="37">
                  <c:v>3.0067719E-2</c:v>
                </c:pt>
                <c:pt idx="38">
                  <c:v>3.0880359999999999E-2</c:v>
                </c:pt>
                <c:pt idx="39">
                  <c:v>3.1693000999999998E-2</c:v>
                </c:pt>
                <c:pt idx="40">
                  <c:v>3.2505642000000001E-2</c:v>
                </c:pt>
                <c:pt idx="41">
                  <c:v>3.3318282999999997E-2</c:v>
                </c:pt>
                <c:pt idx="42">
                  <c:v>3.4130924E-2</c:v>
                </c:pt>
                <c:pt idx="43">
                  <c:v>3.4943565000000003E-2</c:v>
                </c:pt>
                <c:pt idx="44">
                  <c:v>3.5756205999999999E-2</c:v>
                </c:pt>
                <c:pt idx="45">
                  <c:v>3.6568847000000002E-2</c:v>
                </c:pt>
                <c:pt idx="46">
                  <c:v>3.7381487999999997E-2</c:v>
                </c:pt>
                <c:pt idx="47">
                  <c:v>3.819413E-2</c:v>
                </c:pt>
                <c:pt idx="48">
                  <c:v>3.9006771000000003E-2</c:v>
                </c:pt>
                <c:pt idx="49">
                  <c:v>3.9819411999999998E-2</c:v>
                </c:pt>
                <c:pt idx="50">
                  <c:v>4.0632053000000001E-2</c:v>
                </c:pt>
                <c:pt idx="51">
                  <c:v>4.1444693999999997E-2</c:v>
                </c:pt>
                <c:pt idx="52">
                  <c:v>4.2257335E-2</c:v>
                </c:pt>
                <c:pt idx="53">
                  <c:v>4.3069976000000003E-2</c:v>
                </c:pt>
                <c:pt idx="54">
                  <c:v>4.3882616999999999E-2</c:v>
                </c:pt>
                <c:pt idx="55">
                  <c:v>4.4695258000000002E-2</c:v>
                </c:pt>
                <c:pt idx="56">
                  <c:v>4.5507898999999997E-2</c:v>
                </c:pt>
                <c:pt idx="57">
                  <c:v>4.632054E-2</c:v>
                </c:pt>
                <c:pt idx="58">
                  <c:v>4.7133181000000003E-2</c:v>
                </c:pt>
                <c:pt idx="59">
                  <c:v>4.7945821999999999E-2</c:v>
                </c:pt>
                <c:pt idx="60">
                  <c:v>4.8758463000000002E-2</c:v>
                </c:pt>
                <c:pt idx="61">
                  <c:v>4.9571103999999998E-2</c:v>
                </c:pt>
                <c:pt idx="62">
                  <c:v>5.0383745000000001E-2</c:v>
                </c:pt>
                <c:pt idx="63">
                  <c:v>5.1196386000000003E-2</c:v>
                </c:pt>
                <c:pt idx="64">
                  <c:v>5.2009026999999999E-2</c:v>
                </c:pt>
                <c:pt idx="65">
                  <c:v>5.2821668000000002E-2</c:v>
                </c:pt>
                <c:pt idx="66">
                  <c:v>5.3634309999999998E-2</c:v>
                </c:pt>
                <c:pt idx="67">
                  <c:v>5.4446951E-2</c:v>
                </c:pt>
                <c:pt idx="68">
                  <c:v>5.5259592000000003E-2</c:v>
                </c:pt>
                <c:pt idx="69">
                  <c:v>5.6072232999999999E-2</c:v>
                </c:pt>
                <c:pt idx="70">
                  <c:v>5.6884874000000002E-2</c:v>
                </c:pt>
                <c:pt idx="71">
                  <c:v>5.7697514999999998E-2</c:v>
                </c:pt>
                <c:pt idx="72">
                  <c:v>5.8510156000000001E-2</c:v>
                </c:pt>
                <c:pt idx="73">
                  <c:v>5.9322796999999997E-2</c:v>
                </c:pt>
                <c:pt idx="74">
                  <c:v>6.0135437999999999E-2</c:v>
                </c:pt>
                <c:pt idx="75">
                  <c:v>6.0948079000000002E-2</c:v>
                </c:pt>
                <c:pt idx="76">
                  <c:v>6.1760719999999998E-2</c:v>
                </c:pt>
                <c:pt idx="77">
                  <c:v>6.2573360999999994E-2</c:v>
                </c:pt>
                <c:pt idx="78">
                  <c:v>6.3386001999999997E-2</c:v>
                </c:pt>
                <c:pt idx="79">
                  <c:v>6.4198643E-2</c:v>
                </c:pt>
                <c:pt idx="80">
                  <c:v>6.5011284000000003E-2</c:v>
                </c:pt>
                <c:pt idx="81">
                  <c:v>6.5823925000000005E-2</c:v>
                </c:pt>
                <c:pt idx="82">
                  <c:v>6.6636565999999994E-2</c:v>
                </c:pt>
                <c:pt idx="83">
                  <c:v>6.7449206999999997E-2</c:v>
                </c:pt>
                <c:pt idx="84">
                  <c:v>6.8261848999999999E-2</c:v>
                </c:pt>
                <c:pt idx="85">
                  <c:v>6.9074490000000002E-2</c:v>
                </c:pt>
                <c:pt idx="86">
                  <c:v>6.9887131000000005E-2</c:v>
                </c:pt>
                <c:pt idx="87">
                  <c:v>7.0699771999999994E-2</c:v>
                </c:pt>
                <c:pt idx="88">
                  <c:v>7.1512412999999997E-2</c:v>
                </c:pt>
                <c:pt idx="89">
                  <c:v>7.2325054E-2</c:v>
                </c:pt>
                <c:pt idx="90">
                  <c:v>7.3137695000000003E-2</c:v>
                </c:pt>
                <c:pt idx="91">
                  <c:v>7.3950336000000005E-2</c:v>
                </c:pt>
                <c:pt idx="92">
                  <c:v>7.4762976999999994E-2</c:v>
                </c:pt>
                <c:pt idx="93">
                  <c:v>7.5575617999999997E-2</c:v>
                </c:pt>
                <c:pt idx="94">
                  <c:v>7.6388259E-2</c:v>
                </c:pt>
                <c:pt idx="95">
                  <c:v>7.7200900000000003E-2</c:v>
                </c:pt>
                <c:pt idx="96">
                  <c:v>7.8013541000000006E-2</c:v>
                </c:pt>
                <c:pt idx="97">
                  <c:v>7.8826181999999995E-2</c:v>
                </c:pt>
                <c:pt idx="98">
                  <c:v>7.9638822999999997E-2</c:v>
                </c:pt>
                <c:pt idx="99">
                  <c:v>8.0451464E-2</c:v>
                </c:pt>
                <c:pt idx="100">
                  <c:v>8.1264105000000003E-2</c:v>
                </c:pt>
                <c:pt idx="101">
                  <c:v>8.2076746000000006E-2</c:v>
                </c:pt>
                <c:pt idx="102">
                  <c:v>8.2889386999999995E-2</c:v>
                </c:pt>
                <c:pt idx="103">
                  <c:v>8.3702028999999997E-2</c:v>
                </c:pt>
                <c:pt idx="104">
                  <c:v>8.451467E-2</c:v>
                </c:pt>
                <c:pt idx="105">
                  <c:v>8.5327311000000003E-2</c:v>
                </c:pt>
                <c:pt idx="106">
                  <c:v>8.6139952000000006E-2</c:v>
                </c:pt>
                <c:pt idx="107">
                  <c:v>8.6952592999999995E-2</c:v>
                </c:pt>
                <c:pt idx="108">
                  <c:v>8.7765233999999998E-2</c:v>
                </c:pt>
                <c:pt idx="109">
                  <c:v>8.8577875E-2</c:v>
                </c:pt>
                <c:pt idx="110">
                  <c:v>8.9390516000000003E-2</c:v>
                </c:pt>
                <c:pt idx="111">
                  <c:v>9.0203157000000006E-2</c:v>
                </c:pt>
                <c:pt idx="112">
                  <c:v>9.1015797999999995E-2</c:v>
                </c:pt>
                <c:pt idx="113">
                  <c:v>9.1828438999999998E-2</c:v>
                </c:pt>
                <c:pt idx="114">
                  <c:v>9.2641080000000001E-2</c:v>
                </c:pt>
                <c:pt idx="115">
                  <c:v>9.3453721000000003E-2</c:v>
                </c:pt>
                <c:pt idx="116">
                  <c:v>9.4266362000000006E-2</c:v>
                </c:pt>
                <c:pt idx="117">
                  <c:v>9.5079002999999995E-2</c:v>
                </c:pt>
                <c:pt idx="118">
                  <c:v>9.5891643999999998E-2</c:v>
                </c:pt>
                <c:pt idx="119">
                  <c:v>9.6704285000000001E-2</c:v>
                </c:pt>
                <c:pt idx="120">
                  <c:v>9.7516926000000004E-2</c:v>
                </c:pt>
                <c:pt idx="121">
                  <c:v>9.8329568000000006E-2</c:v>
                </c:pt>
                <c:pt idx="122">
                  <c:v>9.9142208999999995E-2</c:v>
                </c:pt>
                <c:pt idx="123">
                  <c:v>9.9954849999999998E-2</c:v>
                </c:pt>
                <c:pt idx="124">
                  <c:v>0.10076749</c:v>
                </c:pt>
                <c:pt idx="125">
                  <c:v>0.10158013</c:v>
                </c:pt>
                <c:pt idx="126">
                  <c:v>0.10239276999999999</c:v>
                </c:pt>
                <c:pt idx="127">
                  <c:v>0.10320541</c:v>
                </c:pt>
                <c:pt idx="128">
                  <c:v>0.10401805</c:v>
                </c:pt>
                <c:pt idx="129">
                  <c:v>0.1048307</c:v>
                </c:pt>
                <c:pt idx="130">
                  <c:v>0.10564334</c:v>
                </c:pt>
                <c:pt idx="131">
                  <c:v>0.10645598000000001</c:v>
                </c:pt>
                <c:pt idx="132">
                  <c:v>0.10726862</c:v>
                </c:pt>
                <c:pt idx="133">
                  <c:v>0.10808126</c:v>
                </c:pt>
                <c:pt idx="134">
                  <c:v>0.1088939</c:v>
                </c:pt>
                <c:pt idx="135">
                  <c:v>0.10970654000000001</c:v>
                </c:pt>
                <c:pt idx="136">
                  <c:v>0.11051917999999999</c:v>
                </c:pt>
                <c:pt idx="137">
                  <c:v>0.11133182</c:v>
                </c:pt>
                <c:pt idx="138">
                  <c:v>0.11214447</c:v>
                </c:pt>
                <c:pt idx="139">
                  <c:v>0.11295711</c:v>
                </c:pt>
                <c:pt idx="140">
                  <c:v>0.11376975</c:v>
                </c:pt>
                <c:pt idx="141">
                  <c:v>0.11458239000000001</c:v>
                </c:pt>
                <c:pt idx="142">
                  <c:v>0.11539503</c:v>
                </c:pt>
                <c:pt idx="143">
                  <c:v>0.11620767</c:v>
                </c:pt>
                <c:pt idx="144">
                  <c:v>0.11702031</c:v>
                </c:pt>
                <c:pt idx="145">
                  <c:v>0.11783295000000001</c:v>
                </c:pt>
                <c:pt idx="146">
                  <c:v>0.11864559</c:v>
                </c:pt>
                <c:pt idx="147">
                  <c:v>0.11945823</c:v>
                </c:pt>
                <c:pt idx="148">
                  <c:v>0.12027088</c:v>
                </c:pt>
                <c:pt idx="149">
                  <c:v>0.12108352</c:v>
                </c:pt>
                <c:pt idx="150">
                  <c:v>0.12189616</c:v>
                </c:pt>
                <c:pt idx="151">
                  <c:v>0.12270880000000001</c:v>
                </c:pt>
                <c:pt idx="152">
                  <c:v>0.12352144</c:v>
                </c:pt>
                <c:pt idx="153">
                  <c:v>0.12433408</c:v>
                </c:pt>
                <c:pt idx="154">
                  <c:v>0.12514671999999999</c:v>
                </c:pt>
                <c:pt idx="155">
                  <c:v>0.12595935999999999</c:v>
                </c:pt>
                <c:pt idx="156">
                  <c:v>0.126772</c:v>
                </c:pt>
                <c:pt idx="157">
                  <c:v>0.12758464999999999</c:v>
                </c:pt>
                <c:pt idx="158">
                  <c:v>0.12839729</c:v>
                </c:pt>
                <c:pt idx="159">
                  <c:v>0.12920993</c:v>
                </c:pt>
                <c:pt idx="160">
                  <c:v>0.13002257</c:v>
                </c:pt>
                <c:pt idx="161">
                  <c:v>0.13083521000000001</c:v>
                </c:pt>
                <c:pt idx="162">
                  <c:v>0.13164785000000001</c:v>
                </c:pt>
                <c:pt idx="163">
                  <c:v>0.13246048999999999</c:v>
                </c:pt>
                <c:pt idx="164">
                  <c:v>0.13327312999999999</c:v>
                </c:pt>
                <c:pt idx="165">
                  <c:v>0.13408576999999999</c:v>
                </c:pt>
                <c:pt idx="166">
                  <c:v>0.13489841</c:v>
                </c:pt>
                <c:pt idx="167">
                  <c:v>0.13571105999999999</c:v>
                </c:pt>
                <c:pt idx="168">
                  <c:v>0.1365237</c:v>
                </c:pt>
                <c:pt idx="169">
                  <c:v>0.13733634</c:v>
                </c:pt>
                <c:pt idx="170">
                  <c:v>0.13814898</c:v>
                </c:pt>
                <c:pt idx="171">
                  <c:v>0.13896162000000001</c:v>
                </c:pt>
                <c:pt idx="172">
                  <c:v>0.13977426000000001</c:v>
                </c:pt>
                <c:pt idx="173">
                  <c:v>0.14058689999999999</c:v>
                </c:pt>
                <c:pt idx="174">
                  <c:v>0.14139953999999999</c:v>
                </c:pt>
                <c:pt idx="175">
                  <c:v>0.14221217999999999</c:v>
                </c:pt>
                <c:pt idx="176">
                  <c:v>0.14302482999999999</c:v>
                </c:pt>
                <c:pt idx="177">
                  <c:v>0.14383747</c:v>
                </c:pt>
                <c:pt idx="178">
                  <c:v>0.14465011</c:v>
                </c:pt>
                <c:pt idx="179">
                  <c:v>0.14546275</c:v>
                </c:pt>
                <c:pt idx="180">
                  <c:v>0.14627539000000001</c:v>
                </c:pt>
                <c:pt idx="181">
                  <c:v>0.14708803000000001</c:v>
                </c:pt>
                <c:pt idx="182">
                  <c:v>0.14790067000000001</c:v>
                </c:pt>
                <c:pt idx="183">
                  <c:v>0.14871330999999999</c:v>
                </c:pt>
                <c:pt idx="184">
                  <c:v>0.14952594999999999</c:v>
                </c:pt>
                <c:pt idx="185">
                  <c:v>0.15033858999999999</c:v>
                </c:pt>
                <c:pt idx="186">
                  <c:v>0.15115123999999999</c:v>
                </c:pt>
                <c:pt idx="187">
                  <c:v>0.15196388</c:v>
                </c:pt>
                <c:pt idx="188">
                  <c:v>0.15277652</c:v>
                </c:pt>
                <c:pt idx="189">
                  <c:v>0.15358916</c:v>
                </c:pt>
                <c:pt idx="190">
                  <c:v>0.15440180000000001</c:v>
                </c:pt>
                <c:pt idx="191">
                  <c:v>0.15521444000000001</c:v>
                </c:pt>
                <c:pt idx="192">
                  <c:v>0.15602708000000001</c:v>
                </c:pt>
                <c:pt idx="193">
                  <c:v>0.15683971999999999</c:v>
                </c:pt>
                <c:pt idx="194">
                  <c:v>0.15765235999999999</c:v>
                </c:pt>
                <c:pt idx="195">
                  <c:v>0.15846500999999999</c:v>
                </c:pt>
                <c:pt idx="196">
                  <c:v>0.15927764999999999</c:v>
                </c:pt>
                <c:pt idx="197">
                  <c:v>0.16009029</c:v>
                </c:pt>
                <c:pt idx="198">
                  <c:v>0.16090293</c:v>
                </c:pt>
                <c:pt idx="199">
                  <c:v>0.16171557</c:v>
                </c:pt>
                <c:pt idx="200">
                  <c:v>0.16252821000000001</c:v>
                </c:pt>
                <c:pt idx="201">
                  <c:v>0.16334085000000001</c:v>
                </c:pt>
                <c:pt idx="202">
                  <c:v>0.16415349000000001</c:v>
                </c:pt>
                <c:pt idx="203">
                  <c:v>0.16496612999999999</c:v>
                </c:pt>
                <c:pt idx="204">
                  <c:v>0.16577876999999999</c:v>
                </c:pt>
                <c:pt idx="205">
                  <c:v>0.16659141999999999</c:v>
                </c:pt>
                <c:pt idx="206">
                  <c:v>0.16740405999999999</c:v>
                </c:pt>
                <c:pt idx="207">
                  <c:v>0.1682167</c:v>
                </c:pt>
                <c:pt idx="208">
                  <c:v>0.16902934</c:v>
                </c:pt>
                <c:pt idx="209">
                  <c:v>0.16984198</c:v>
                </c:pt>
                <c:pt idx="210">
                  <c:v>0.17065462000000001</c:v>
                </c:pt>
                <c:pt idx="211">
                  <c:v>0.17146726000000001</c:v>
                </c:pt>
                <c:pt idx="212">
                  <c:v>0.17227990000000001</c:v>
                </c:pt>
                <c:pt idx="213">
                  <c:v>0.17309253999999999</c:v>
                </c:pt>
                <c:pt idx="214">
                  <c:v>0.17390518999999999</c:v>
                </c:pt>
                <c:pt idx="215">
                  <c:v>0.17471782999999999</c:v>
                </c:pt>
                <c:pt idx="216">
                  <c:v>0.17553046999999999</c:v>
                </c:pt>
                <c:pt idx="217">
                  <c:v>0.17634311</c:v>
                </c:pt>
                <c:pt idx="218">
                  <c:v>0.17715575</c:v>
                </c:pt>
                <c:pt idx="219">
                  <c:v>0.17796839</c:v>
                </c:pt>
                <c:pt idx="220">
                  <c:v>0.17878103000000001</c:v>
                </c:pt>
                <c:pt idx="221">
                  <c:v>0.17959367000000001</c:v>
                </c:pt>
                <c:pt idx="222">
                  <c:v>0.18040630999999999</c:v>
                </c:pt>
                <c:pt idx="223">
                  <c:v>0.18121894999999999</c:v>
                </c:pt>
                <c:pt idx="224">
                  <c:v>0.18203159999999999</c:v>
                </c:pt>
                <c:pt idx="225">
                  <c:v>0.18284423999999999</c:v>
                </c:pt>
                <c:pt idx="226">
                  <c:v>0.18365687999999999</c:v>
                </c:pt>
                <c:pt idx="227">
                  <c:v>0.18446952</c:v>
                </c:pt>
                <c:pt idx="228">
                  <c:v>0.18528216</c:v>
                </c:pt>
                <c:pt idx="229">
                  <c:v>0.1860948</c:v>
                </c:pt>
                <c:pt idx="230">
                  <c:v>0.18690744000000001</c:v>
                </c:pt>
                <c:pt idx="231">
                  <c:v>0.18772008000000001</c:v>
                </c:pt>
                <c:pt idx="232">
                  <c:v>0.18853271999999999</c:v>
                </c:pt>
                <c:pt idx="233">
                  <c:v>0.18934537000000001</c:v>
                </c:pt>
                <c:pt idx="234">
                  <c:v>0.19015800999999999</c:v>
                </c:pt>
                <c:pt idx="235">
                  <c:v>0.19097064999999999</c:v>
                </c:pt>
                <c:pt idx="236">
                  <c:v>0.19178329</c:v>
                </c:pt>
                <c:pt idx="237">
                  <c:v>0.19259593</c:v>
                </c:pt>
                <c:pt idx="238">
                  <c:v>0.19340857</c:v>
                </c:pt>
                <c:pt idx="239">
                  <c:v>0.19422121000000001</c:v>
                </c:pt>
                <c:pt idx="240">
                  <c:v>0.19503385000000001</c:v>
                </c:pt>
                <c:pt idx="241">
                  <c:v>0.19584649000000001</c:v>
                </c:pt>
                <c:pt idx="242">
                  <c:v>0.19665914000000001</c:v>
                </c:pt>
                <c:pt idx="243">
                  <c:v>0.19747178000000001</c:v>
                </c:pt>
                <c:pt idx="244">
                  <c:v>0.19828441999999999</c:v>
                </c:pt>
                <c:pt idx="245">
                  <c:v>0.19909705999999999</c:v>
                </c:pt>
                <c:pt idx="246">
                  <c:v>0.1999097</c:v>
                </c:pt>
                <c:pt idx="247">
                  <c:v>0.20072234</c:v>
                </c:pt>
                <c:pt idx="248">
                  <c:v>0.20153498</c:v>
                </c:pt>
                <c:pt idx="249">
                  <c:v>0.20234762000000001</c:v>
                </c:pt>
                <c:pt idx="250">
                  <c:v>0.20316026000000001</c:v>
                </c:pt>
                <c:pt idx="251">
                  <c:v>0.20397290000000001</c:v>
                </c:pt>
                <c:pt idx="252">
                  <c:v>0.20478555000000001</c:v>
                </c:pt>
                <c:pt idx="253">
                  <c:v>0.20559818999999999</c:v>
                </c:pt>
                <c:pt idx="254">
                  <c:v>0.20641082999999999</c:v>
                </c:pt>
                <c:pt idx="255">
                  <c:v>0.20722346999999999</c:v>
                </c:pt>
                <c:pt idx="256">
                  <c:v>0.20803611</c:v>
                </c:pt>
                <c:pt idx="257">
                  <c:v>0.20884875</c:v>
                </c:pt>
                <c:pt idx="258">
                  <c:v>0.20966139</c:v>
                </c:pt>
                <c:pt idx="259">
                  <c:v>0.21047403000000001</c:v>
                </c:pt>
                <c:pt idx="260">
                  <c:v>0.21128667000000001</c:v>
                </c:pt>
                <c:pt idx="261">
                  <c:v>0.21209932000000001</c:v>
                </c:pt>
                <c:pt idx="262">
                  <c:v>0.21291196000000001</c:v>
                </c:pt>
                <c:pt idx="263">
                  <c:v>0.21372459999999999</c:v>
                </c:pt>
                <c:pt idx="264">
                  <c:v>0.21453723999999999</c:v>
                </c:pt>
                <c:pt idx="265">
                  <c:v>0.21534987999999999</c:v>
                </c:pt>
                <c:pt idx="266">
                  <c:v>0.21616252</c:v>
                </c:pt>
                <c:pt idx="267">
                  <c:v>0.21697516</c:v>
                </c:pt>
                <c:pt idx="268">
                  <c:v>0.2177878</c:v>
                </c:pt>
                <c:pt idx="269">
                  <c:v>0.21860044000000001</c:v>
                </c:pt>
                <c:pt idx="270">
                  <c:v>0.21941308000000001</c:v>
                </c:pt>
                <c:pt idx="271">
                  <c:v>0.22022573000000001</c:v>
                </c:pt>
                <c:pt idx="272">
                  <c:v>0.22103837000000001</c:v>
                </c:pt>
                <c:pt idx="273">
                  <c:v>0.22185100999999999</c:v>
                </c:pt>
                <c:pt idx="274">
                  <c:v>0.22266364999999999</c:v>
                </c:pt>
                <c:pt idx="275">
                  <c:v>0.22347628999999999</c:v>
                </c:pt>
                <c:pt idx="276">
                  <c:v>0.22428893</c:v>
                </c:pt>
                <c:pt idx="277">
                  <c:v>0.22510157</c:v>
                </c:pt>
                <c:pt idx="278">
                  <c:v>0.22591421</c:v>
                </c:pt>
                <c:pt idx="279">
                  <c:v>0.22672685000000001</c:v>
                </c:pt>
                <c:pt idx="280">
                  <c:v>0.22753950000000001</c:v>
                </c:pt>
                <c:pt idx="281">
                  <c:v>0.22835214000000001</c:v>
                </c:pt>
                <c:pt idx="282">
                  <c:v>0.22916478000000001</c:v>
                </c:pt>
                <c:pt idx="283">
                  <c:v>0.22997741999999999</c:v>
                </c:pt>
                <c:pt idx="284">
                  <c:v>0.23079005999999999</c:v>
                </c:pt>
                <c:pt idx="285">
                  <c:v>0.23160269999999999</c:v>
                </c:pt>
                <c:pt idx="286">
                  <c:v>0.23241534</c:v>
                </c:pt>
                <c:pt idx="287">
                  <c:v>0.23322798</c:v>
                </c:pt>
                <c:pt idx="288">
                  <c:v>0.23404062</c:v>
                </c:pt>
                <c:pt idx="289">
                  <c:v>0.23485326000000001</c:v>
                </c:pt>
                <c:pt idx="290">
                  <c:v>0.23566591000000001</c:v>
                </c:pt>
                <c:pt idx="291">
                  <c:v>0.23647855000000001</c:v>
                </c:pt>
                <c:pt idx="292">
                  <c:v>0.23729119000000001</c:v>
                </c:pt>
                <c:pt idx="293">
                  <c:v>0.23810382999999999</c:v>
                </c:pt>
                <c:pt idx="294">
                  <c:v>0.23891646999999999</c:v>
                </c:pt>
                <c:pt idx="295">
                  <c:v>0.23972911</c:v>
                </c:pt>
                <c:pt idx="296">
                  <c:v>0.24054175</c:v>
                </c:pt>
                <c:pt idx="297">
                  <c:v>0.24135439</c:v>
                </c:pt>
                <c:pt idx="298">
                  <c:v>0.24216703000000001</c:v>
                </c:pt>
                <c:pt idx="299">
                  <c:v>0.24297968</c:v>
                </c:pt>
                <c:pt idx="300">
                  <c:v>0.24379232000000001</c:v>
                </c:pt>
                <c:pt idx="301">
                  <c:v>0.24460496000000001</c:v>
                </c:pt>
                <c:pt idx="302">
                  <c:v>0.24541760000000001</c:v>
                </c:pt>
                <c:pt idx="303">
                  <c:v>0.24623023999999999</c:v>
                </c:pt>
                <c:pt idx="304">
                  <c:v>0.24704287999999999</c:v>
                </c:pt>
                <c:pt idx="305">
                  <c:v>0.24785552</c:v>
                </c:pt>
                <c:pt idx="306">
                  <c:v>0.24866816</c:v>
                </c:pt>
                <c:pt idx="307">
                  <c:v>0.2494808</c:v>
                </c:pt>
                <c:pt idx="308">
                  <c:v>0.25029343999999998</c:v>
                </c:pt>
                <c:pt idx="309">
                  <c:v>0.25110609</c:v>
                </c:pt>
                <c:pt idx="310">
                  <c:v>0.25191872999999998</c:v>
                </c:pt>
                <c:pt idx="311">
                  <c:v>0.25273137000000001</c:v>
                </c:pt>
                <c:pt idx="312">
                  <c:v>0.25354400999999999</c:v>
                </c:pt>
                <c:pt idx="313">
                  <c:v>0.25435665000000002</c:v>
                </c:pt>
                <c:pt idx="314">
                  <c:v>0.25516928999999999</c:v>
                </c:pt>
                <c:pt idx="315">
                  <c:v>0.25598193000000002</c:v>
                </c:pt>
                <c:pt idx="316">
                  <c:v>0.25679457</c:v>
                </c:pt>
                <c:pt idx="317">
                  <c:v>0.25760720999999998</c:v>
                </c:pt>
                <c:pt idx="318">
                  <c:v>0.25841986</c:v>
                </c:pt>
                <c:pt idx="319">
                  <c:v>0.25923249999999998</c:v>
                </c:pt>
                <c:pt idx="320">
                  <c:v>0.26004514000000001</c:v>
                </c:pt>
                <c:pt idx="321">
                  <c:v>0.26085777999999998</c:v>
                </c:pt>
                <c:pt idx="322">
                  <c:v>0.26167042000000001</c:v>
                </c:pt>
                <c:pt idx="323">
                  <c:v>0.26248305999999999</c:v>
                </c:pt>
                <c:pt idx="324">
                  <c:v>0.26329570000000002</c:v>
                </c:pt>
                <c:pt idx="325">
                  <c:v>0.26410834</c:v>
                </c:pt>
                <c:pt idx="326">
                  <c:v>0.26492097999999997</c:v>
                </c:pt>
                <c:pt idx="327">
                  <c:v>0.26573362</c:v>
                </c:pt>
                <c:pt idx="328">
                  <c:v>0.26654626999999997</c:v>
                </c:pt>
                <c:pt idx="329">
                  <c:v>0.26735891000000001</c:v>
                </c:pt>
                <c:pt idx="330">
                  <c:v>0.26817154999999998</c:v>
                </c:pt>
                <c:pt idx="331">
                  <c:v>0.26898419000000001</c:v>
                </c:pt>
                <c:pt idx="332">
                  <c:v>0.26979682999999999</c:v>
                </c:pt>
                <c:pt idx="333">
                  <c:v>0.27060947000000002</c:v>
                </c:pt>
                <c:pt idx="334">
                  <c:v>0.27142210999999999</c:v>
                </c:pt>
                <c:pt idx="335">
                  <c:v>0.27223475000000003</c:v>
                </c:pt>
                <c:pt idx="336">
                  <c:v>0.27304739</c:v>
                </c:pt>
                <c:pt idx="337">
                  <c:v>0.27386004000000003</c:v>
                </c:pt>
                <c:pt idx="338">
                  <c:v>0.27467268</c:v>
                </c:pt>
                <c:pt idx="339">
                  <c:v>0.27548531999999998</c:v>
                </c:pt>
                <c:pt idx="340">
                  <c:v>0.27629796000000001</c:v>
                </c:pt>
                <c:pt idx="341">
                  <c:v>0.27711059999999998</c:v>
                </c:pt>
                <c:pt idx="342">
                  <c:v>0.27792324000000002</c:v>
                </c:pt>
                <c:pt idx="343">
                  <c:v>0.27873587999999999</c:v>
                </c:pt>
                <c:pt idx="344">
                  <c:v>0.27954852000000002</c:v>
                </c:pt>
                <c:pt idx="345">
                  <c:v>0.28036116</c:v>
                </c:pt>
                <c:pt idx="346">
                  <c:v>0.28117379999999997</c:v>
                </c:pt>
                <c:pt idx="347">
                  <c:v>0.28198645</c:v>
                </c:pt>
                <c:pt idx="348">
                  <c:v>0.28279908999999998</c:v>
                </c:pt>
                <c:pt idx="349">
                  <c:v>0.28361173000000001</c:v>
                </c:pt>
                <c:pt idx="350">
                  <c:v>0.28442436999999998</c:v>
                </c:pt>
                <c:pt idx="351">
                  <c:v>0.28523701000000001</c:v>
                </c:pt>
                <c:pt idx="352">
                  <c:v>0.28604964999999999</c:v>
                </c:pt>
                <c:pt idx="353">
                  <c:v>0.28686229000000002</c:v>
                </c:pt>
                <c:pt idx="354">
                  <c:v>0.28767493</c:v>
                </c:pt>
                <c:pt idx="355">
                  <c:v>0.28848757000000003</c:v>
                </c:pt>
                <c:pt idx="356">
                  <c:v>0.28930022</c:v>
                </c:pt>
                <c:pt idx="357">
                  <c:v>0.29011285999999997</c:v>
                </c:pt>
                <c:pt idx="358">
                  <c:v>0.2909255</c:v>
                </c:pt>
                <c:pt idx="359">
                  <c:v>0.29173813999999998</c:v>
                </c:pt>
                <c:pt idx="360">
                  <c:v>0.29255078000000001</c:v>
                </c:pt>
                <c:pt idx="361">
                  <c:v>0.29336341999999999</c:v>
                </c:pt>
                <c:pt idx="362">
                  <c:v>0.29417606000000002</c:v>
                </c:pt>
                <c:pt idx="363">
                  <c:v>0.29498869999999999</c:v>
                </c:pt>
                <c:pt idx="364">
                  <c:v>0.29580134000000002</c:v>
                </c:pt>
                <c:pt idx="365">
                  <c:v>0.29661398</c:v>
                </c:pt>
                <c:pt idx="366">
                  <c:v>0.29742663000000003</c:v>
                </c:pt>
                <c:pt idx="367">
                  <c:v>0.29823927</c:v>
                </c:pt>
                <c:pt idx="368">
                  <c:v>0.29905190999999998</c:v>
                </c:pt>
                <c:pt idx="369">
                  <c:v>0.29986455000000001</c:v>
                </c:pt>
                <c:pt idx="370">
                  <c:v>0.30067718999999998</c:v>
                </c:pt>
                <c:pt idx="371">
                  <c:v>0.30148983000000001</c:v>
                </c:pt>
                <c:pt idx="372">
                  <c:v>0.30230246999999999</c:v>
                </c:pt>
                <c:pt idx="373">
                  <c:v>0.30311511000000002</c:v>
                </c:pt>
                <c:pt idx="374">
                  <c:v>0.30392775</c:v>
                </c:pt>
                <c:pt idx="375">
                  <c:v>0.30474040000000002</c:v>
                </c:pt>
                <c:pt idx="376">
                  <c:v>0.30555304</c:v>
                </c:pt>
                <c:pt idx="377">
                  <c:v>0.30636567999999997</c:v>
                </c:pt>
                <c:pt idx="378">
                  <c:v>0.30717832</c:v>
                </c:pt>
                <c:pt idx="379">
                  <c:v>0.30799095999999998</c:v>
                </c:pt>
                <c:pt idx="380">
                  <c:v>0.30880360000000001</c:v>
                </c:pt>
                <c:pt idx="381">
                  <c:v>0.30961623999999999</c:v>
                </c:pt>
                <c:pt idx="382">
                  <c:v>0.31042888000000002</c:v>
                </c:pt>
                <c:pt idx="383">
                  <c:v>0.31124151999999999</c:v>
                </c:pt>
                <c:pt idx="384">
                  <c:v>0.31205416000000002</c:v>
                </c:pt>
                <c:pt idx="385">
                  <c:v>0.31286681</c:v>
                </c:pt>
                <c:pt idx="386">
                  <c:v>0.31367945000000003</c:v>
                </c:pt>
                <c:pt idx="387">
                  <c:v>0.31449209</c:v>
                </c:pt>
                <c:pt idx="388">
                  <c:v>0.31530472999999998</c:v>
                </c:pt>
                <c:pt idx="389">
                  <c:v>0.31611737000000001</c:v>
                </c:pt>
                <c:pt idx="390">
                  <c:v>0.31693000999999998</c:v>
                </c:pt>
                <c:pt idx="391">
                  <c:v>0.31774265000000002</c:v>
                </c:pt>
                <c:pt idx="392">
                  <c:v>0.31855528999999999</c:v>
                </c:pt>
                <c:pt idx="393">
                  <c:v>0.31936793000000002</c:v>
                </c:pt>
                <c:pt idx="394">
                  <c:v>0.32018057999999999</c:v>
                </c:pt>
                <c:pt idx="395">
                  <c:v>0.32099322000000002</c:v>
                </c:pt>
                <c:pt idx="396">
                  <c:v>0.32180586</c:v>
                </c:pt>
                <c:pt idx="397">
                  <c:v>0.32261849999999997</c:v>
                </c:pt>
                <c:pt idx="398">
                  <c:v>0.32343114000000001</c:v>
                </c:pt>
                <c:pt idx="399">
                  <c:v>0.32424377999999998</c:v>
                </c:pt>
                <c:pt idx="400">
                  <c:v>0.32505642000000001</c:v>
                </c:pt>
                <c:pt idx="401">
                  <c:v>0.32586905999999999</c:v>
                </c:pt>
                <c:pt idx="402">
                  <c:v>0.32668170000000002</c:v>
                </c:pt>
                <c:pt idx="403">
                  <c:v>0.32749433999999999</c:v>
                </c:pt>
                <c:pt idx="404">
                  <c:v>0.32830699000000002</c:v>
                </c:pt>
                <c:pt idx="405">
                  <c:v>0.32911963</c:v>
                </c:pt>
                <c:pt idx="406">
                  <c:v>0.32993227000000003</c:v>
                </c:pt>
                <c:pt idx="407">
                  <c:v>0.33074491</c:v>
                </c:pt>
                <c:pt idx="408">
                  <c:v>0.33155754999999998</c:v>
                </c:pt>
                <c:pt idx="409">
                  <c:v>0.33237019000000001</c:v>
                </c:pt>
                <c:pt idx="410">
                  <c:v>0.33318282999999999</c:v>
                </c:pt>
                <c:pt idx="411">
                  <c:v>0.33399547000000002</c:v>
                </c:pt>
                <c:pt idx="412">
                  <c:v>0.33480810999999999</c:v>
                </c:pt>
                <c:pt idx="413">
                  <c:v>0.33562076000000002</c:v>
                </c:pt>
                <c:pt idx="414">
                  <c:v>0.33643339999999999</c:v>
                </c:pt>
                <c:pt idx="415">
                  <c:v>0.33724604000000002</c:v>
                </c:pt>
                <c:pt idx="416">
                  <c:v>0.33805868</c:v>
                </c:pt>
                <c:pt idx="417">
                  <c:v>0.33887131999999998</c:v>
                </c:pt>
                <c:pt idx="418">
                  <c:v>0.33968396000000001</c:v>
                </c:pt>
                <c:pt idx="419">
                  <c:v>0.34049659999999998</c:v>
                </c:pt>
                <c:pt idx="420">
                  <c:v>0.34130924000000001</c:v>
                </c:pt>
                <c:pt idx="421">
                  <c:v>0.34212187999999999</c:v>
                </c:pt>
                <c:pt idx="422">
                  <c:v>0.34293452000000002</c:v>
                </c:pt>
                <c:pt idx="423">
                  <c:v>0.34374716999999999</c:v>
                </c:pt>
                <c:pt idx="424">
                  <c:v>0.34455981000000002</c:v>
                </c:pt>
                <c:pt idx="425">
                  <c:v>0.34537245</c:v>
                </c:pt>
                <c:pt idx="426">
                  <c:v>0.34618508999999997</c:v>
                </c:pt>
                <c:pt idx="427">
                  <c:v>0.34699773</c:v>
                </c:pt>
                <c:pt idx="428">
                  <c:v>0.34781036999999998</c:v>
                </c:pt>
                <c:pt idx="429">
                  <c:v>0.34862301000000001</c:v>
                </c:pt>
                <c:pt idx="430">
                  <c:v>0.34943564999999999</c:v>
                </c:pt>
                <c:pt idx="431">
                  <c:v>0.35024829000000002</c:v>
                </c:pt>
                <c:pt idx="432">
                  <c:v>0.35106093999999999</c:v>
                </c:pt>
                <c:pt idx="433">
                  <c:v>0.35187358000000002</c:v>
                </c:pt>
                <c:pt idx="434">
                  <c:v>0.35268621999999999</c:v>
                </c:pt>
                <c:pt idx="435">
                  <c:v>0.35349886000000003</c:v>
                </c:pt>
                <c:pt idx="436">
                  <c:v>0.3543115</c:v>
                </c:pt>
                <c:pt idx="437">
                  <c:v>0.35512413999999998</c:v>
                </c:pt>
                <c:pt idx="438">
                  <c:v>0.35593678000000001</c:v>
                </c:pt>
                <c:pt idx="439">
                  <c:v>0.35674941999999998</c:v>
                </c:pt>
                <c:pt idx="440">
                  <c:v>0.35756206000000001</c:v>
                </c:pt>
                <c:pt idx="441">
                  <c:v>0.35837469999999999</c:v>
                </c:pt>
                <c:pt idx="442">
                  <c:v>0.35918735000000002</c:v>
                </c:pt>
                <c:pt idx="443">
                  <c:v>0.35999998999999999</c:v>
                </c:pt>
                <c:pt idx="444">
                  <c:v>0.36081263000000002</c:v>
                </c:pt>
                <c:pt idx="445">
                  <c:v>0.36162527</c:v>
                </c:pt>
                <c:pt idx="446">
                  <c:v>0.36243790999999997</c:v>
                </c:pt>
                <c:pt idx="447">
                  <c:v>0.36325055000000001</c:v>
                </c:pt>
                <c:pt idx="448">
                  <c:v>0.36406318999999998</c:v>
                </c:pt>
                <c:pt idx="449">
                  <c:v>0.36487583000000001</c:v>
                </c:pt>
                <c:pt idx="450">
                  <c:v>0.36568846999999999</c:v>
                </c:pt>
                <c:pt idx="451">
                  <c:v>0.36650112000000001</c:v>
                </c:pt>
                <c:pt idx="452">
                  <c:v>0.36731375999999999</c:v>
                </c:pt>
                <c:pt idx="453">
                  <c:v>0.36812640000000002</c:v>
                </c:pt>
                <c:pt idx="454">
                  <c:v>0.36893904</c:v>
                </c:pt>
                <c:pt idx="455">
                  <c:v>0.36975168000000003</c:v>
                </c:pt>
                <c:pt idx="456">
                  <c:v>0.37056432</c:v>
                </c:pt>
                <c:pt idx="457">
                  <c:v>0.37137695999999998</c:v>
                </c:pt>
                <c:pt idx="458">
                  <c:v>0.37218960000000001</c:v>
                </c:pt>
                <c:pt idx="459">
                  <c:v>0.37300223999999998</c:v>
                </c:pt>
                <c:pt idx="460">
                  <c:v>0.37381488000000002</c:v>
                </c:pt>
                <c:pt idx="461">
                  <c:v>0.37462752999999999</c:v>
                </c:pt>
                <c:pt idx="462">
                  <c:v>0.37544017000000002</c:v>
                </c:pt>
                <c:pt idx="463">
                  <c:v>0.37625280999999999</c:v>
                </c:pt>
                <c:pt idx="464">
                  <c:v>0.37706545000000002</c:v>
                </c:pt>
                <c:pt idx="465">
                  <c:v>0.37787809</c:v>
                </c:pt>
                <c:pt idx="466">
                  <c:v>0.37869072999999998</c:v>
                </c:pt>
                <c:pt idx="467">
                  <c:v>0.37950337000000001</c:v>
                </c:pt>
                <c:pt idx="468">
                  <c:v>0.38031600999999998</c:v>
                </c:pt>
                <c:pt idx="469">
                  <c:v>0.38112865000000001</c:v>
                </c:pt>
                <c:pt idx="470">
                  <c:v>0.38194129999999998</c:v>
                </c:pt>
                <c:pt idx="471">
                  <c:v>0.38275394000000001</c:v>
                </c:pt>
                <c:pt idx="472">
                  <c:v>0.38356657999999999</c:v>
                </c:pt>
                <c:pt idx="473">
                  <c:v>0.38437922000000002</c:v>
                </c:pt>
                <c:pt idx="474">
                  <c:v>0.38519186</c:v>
                </c:pt>
                <c:pt idx="475">
                  <c:v>0.38600449999999997</c:v>
                </c:pt>
                <c:pt idx="476">
                  <c:v>0.38681714</c:v>
                </c:pt>
                <c:pt idx="477">
                  <c:v>0.38762977999999998</c:v>
                </c:pt>
                <c:pt idx="478">
                  <c:v>0.38844242000000001</c:v>
                </c:pt>
                <c:pt idx="479">
                  <c:v>0.38925505999999999</c:v>
                </c:pt>
                <c:pt idx="480">
                  <c:v>0.39006771000000001</c:v>
                </c:pt>
                <c:pt idx="481">
                  <c:v>0.39088034999999999</c:v>
                </c:pt>
                <c:pt idx="482">
                  <c:v>0.39169299000000002</c:v>
                </c:pt>
                <c:pt idx="483">
                  <c:v>0.39250562999999999</c:v>
                </c:pt>
                <c:pt idx="484">
                  <c:v>0.39331827000000003</c:v>
                </c:pt>
                <c:pt idx="485">
                  <c:v>0.39413091</c:v>
                </c:pt>
                <c:pt idx="486">
                  <c:v>0.39494354999999998</c:v>
                </c:pt>
                <c:pt idx="487">
                  <c:v>0.39575619000000001</c:v>
                </c:pt>
                <c:pt idx="488">
                  <c:v>0.39656882999999998</c:v>
                </c:pt>
                <c:pt idx="489">
                  <c:v>0.39738148000000001</c:v>
                </c:pt>
                <c:pt idx="490">
                  <c:v>0.39819411999999998</c:v>
                </c:pt>
                <c:pt idx="491">
                  <c:v>0.39900676000000002</c:v>
                </c:pt>
                <c:pt idx="492">
                  <c:v>0.39981939999999999</c:v>
                </c:pt>
                <c:pt idx="493">
                  <c:v>0.40063204000000002</c:v>
                </c:pt>
                <c:pt idx="494">
                  <c:v>0.40144468</c:v>
                </c:pt>
                <c:pt idx="495">
                  <c:v>0.40225731999999997</c:v>
                </c:pt>
                <c:pt idx="496">
                  <c:v>0.40306996</c:v>
                </c:pt>
                <c:pt idx="497">
                  <c:v>0.40388259999999998</c:v>
                </c:pt>
                <c:pt idx="498">
                  <c:v>0.40469524000000001</c:v>
                </c:pt>
                <c:pt idx="499">
                  <c:v>0.40550788999999998</c:v>
                </c:pt>
                <c:pt idx="500">
                  <c:v>0.40632053000000001</c:v>
                </c:pt>
                <c:pt idx="501">
                  <c:v>0.40713316999999999</c:v>
                </c:pt>
                <c:pt idx="502">
                  <c:v>0.40794581000000002</c:v>
                </c:pt>
                <c:pt idx="503">
                  <c:v>0.40875845</c:v>
                </c:pt>
                <c:pt idx="504">
                  <c:v>0.40957109000000003</c:v>
                </c:pt>
                <c:pt idx="505">
                  <c:v>0.41038373</c:v>
                </c:pt>
                <c:pt idx="506">
                  <c:v>0.41119636999999998</c:v>
                </c:pt>
                <c:pt idx="507">
                  <c:v>0.41200901000000001</c:v>
                </c:pt>
                <c:pt idx="508">
                  <c:v>0.41282165999999998</c:v>
                </c:pt>
                <c:pt idx="509">
                  <c:v>0.41363430000000001</c:v>
                </c:pt>
                <c:pt idx="510">
                  <c:v>0.41444693999999999</c:v>
                </c:pt>
                <c:pt idx="511">
                  <c:v>0.41525958000000002</c:v>
                </c:pt>
                <c:pt idx="512">
                  <c:v>0.41607221999999999</c:v>
                </c:pt>
                <c:pt idx="513">
                  <c:v>0.41688486000000002</c:v>
                </c:pt>
                <c:pt idx="514">
                  <c:v>0.4176975</c:v>
                </c:pt>
                <c:pt idx="515">
                  <c:v>0.41851013999999997</c:v>
                </c:pt>
                <c:pt idx="516">
                  <c:v>0.41932278000000001</c:v>
                </c:pt>
                <c:pt idx="517">
                  <c:v>0.42013541999999998</c:v>
                </c:pt>
                <c:pt idx="518">
                  <c:v>0.42094807000000001</c:v>
                </c:pt>
                <c:pt idx="519">
                  <c:v>0.42176070999999998</c:v>
                </c:pt>
                <c:pt idx="520">
                  <c:v>0.42257335000000001</c:v>
                </c:pt>
                <c:pt idx="521">
                  <c:v>0.42338598999999999</c:v>
                </c:pt>
                <c:pt idx="522">
                  <c:v>0.42419863000000002</c:v>
                </c:pt>
                <c:pt idx="523">
                  <c:v>0.42501127</c:v>
                </c:pt>
                <c:pt idx="524">
                  <c:v>0.42582391000000003</c:v>
                </c:pt>
                <c:pt idx="525">
                  <c:v>0.42663655</c:v>
                </c:pt>
                <c:pt idx="526">
                  <c:v>0.42744918999999998</c:v>
                </c:pt>
                <c:pt idx="527">
                  <c:v>0.42826184</c:v>
                </c:pt>
                <c:pt idx="528">
                  <c:v>0.42907447999999998</c:v>
                </c:pt>
                <c:pt idx="529">
                  <c:v>0.42988712000000001</c:v>
                </c:pt>
                <c:pt idx="530">
                  <c:v>0.43069975999999999</c:v>
                </c:pt>
                <c:pt idx="531">
                  <c:v>0.43151240000000002</c:v>
                </c:pt>
                <c:pt idx="532">
                  <c:v>0.43232503999999999</c:v>
                </c:pt>
                <c:pt idx="533">
                  <c:v>0.43313768000000002</c:v>
                </c:pt>
                <c:pt idx="534">
                  <c:v>0.43395032</c:v>
                </c:pt>
                <c:pt idx="535">
                  <c:v>0.43476295999999998</c:v>
                </c:pt>
                <c:pt idx="536">
                  <c:v>0.43557560000000001</c:v>
                </c:pt>
                <c:pt idx="537">
                  <c:v>0.43638824999999998</c:v>
                </c:pt>
                <c:pt idx="538">
                  <c:v>0.43720089000000001</c:v>
                </c:pt>
                <c:pt idx="539">
                  <c:v>0.43801352999999998</c:v>
                </c:pt>
                <c:pt idx="540">
                  <c:v>0.43882617000000002</c:v>
                </c:pt>
                <c:pt idx="541">
                  <c:v>0.43963880999999999</c:v>
                </c:pt>
                <c:pt idx="542">
                  <c:v>0.44045145000000002</c:v>
                </c:pt>
                <c:pt idx="543">
                  <c:v>0.44126409</c:v>
                </c:pt>
                <c:pt idx="544">
                  <c:v>0.44207672999999997</c:v>
                </c:pt>
                <c:pt idx="545">
                  <c:v>0.44288937</c:v>
                </c:pt>
                <c:pt idx="546">
                  <c:v>0.44370201999999997</c:v>
                </c:pt>
                <c:pt idx="547">
                  <c:v>0.44451466000000001</c:v>
                </c:pt>
                <c:pt idx="548">
                  <c:v>0.44532729999999998</c:v>
                </c:pt>
                <c:pt idx="549">
                  <c:v>0.44613994000000001</c:v>
                </c:pt>
                <c:pt idx="550">
                  <c:v>0.44695257999999999</c:v>
                </c:pt>
                <c:pt idx="551">
                  <c:v>0.44776522000000002</c:v>
                </c:pt>
                <c:pt idx="552">
                  <c:v>0.44857785999999999</c:v>
                </c:pt>
                <c:pt idx="553">
                  <c:v>0.44939050000000003</c:v>
                </c:pt>
                <c:pt idx="554">
                  <c:v>0.45020314</c:v>
                </c:pt>
                <c:pt idx="555">
                  <c:v>0.45101577999999998</c:v>
                </c:pt>
                <c:pt idx="556">
                  <c:v>0.45182843</c:v>
                </c:pt>
                <c:pt idx="557">
                  <c:v>0.45264106999999998</c:v>
                </c:pt>
                <c:pt idx="558">
                  <c:v>0.45345371000000001</c:v>
                </c:pt>
                <c:pt idx="559">
                  <c:v>0.45426634999999999</c:v>
                </c:pt>
                <c:pt idx="560">
                  <c:v>0.45507899000000002</c:v>
                </c:pt>
                <c:pt idx="561">
                  <c:v>0.45589162999999999</c:v>
                </c:pt>
                <c:pt idx="562">
                  <c:v>0.45670427000000002</c:v>
                </c:pt>
                <c:pt idx="563">
                  <c:v>0.45751691</c:v>
                </c:pt>
                <c:pt idx="564">
                  <c:v>0.45832954999999997</c:v>
                </c:pt>
                <c:pt idx="565">
                  <c:v>0.4591422</c:v>
                </c:pt>
                <c:pt idx="566">
                  <c:v>0.45995483999999998</c:v>
                </c:pt>
                <c:pt idx="567">
                  <c:v>0.46076748000000001</c:v>
                </c:pt>
                <c:pt idx="568">
                  <c:v>0.46158011999999998</c:v>
                </c:pt>
                <c:pt idx="569">
                  <c:v>0.46239276000000001</c:v>
                </c:pt>
                <c:pt idx="570">
                  <c:v>0.46320539999999999</c:v>
                </c:pt>
                <c:pt idx="571">
                  <c:v>0.46401804000000002</c:v>
                </c:pt>
                <c:pt idx="572">
                  <c:v>0.46483068</c:v>
                </c:pt>
                <c:pt idx="573">
                  <c:v>0.46564332000000003</c:v>
                </c:pt>
                <c:pt idx="574">
                  <c:v>0.46645596</c:v>
                </c:pt>
                <c:pt idx="575">
                  <c:v>0.46726860999999997</c:v>
                </c:pt>
                <c:pt idx="576">
                  <c:v>0.46808125</c:v>
                </c:pt>
                <c:pt idx="577">
                  <c:v>0.46889388999999998</c:v>
                </c:pt>
                <c:pt idx="578">
                  <c:v>0.46970653000000001</c:v>
                </c:pt>
                <c:pt idx="579">
                  <c:v>0.47051916999999999</c:v>
                </c:pt>
                <c:pt idx="580">
                  <c:v>0.47133181000000002</c:v>
                </c:pt>
                <c:pt idx="581">
                  <c:v>0.47214444999999999</c:v>
                </c:pt>
                <c:pt idx="582">
                  <c:v>0.47295709000000002</c:v>
                </c:pt>
                <c:pt idx="583">
                  <c:v>0.47376973</c:v>
                </c:pt>
                <c:pt idx="584">
                  <c:v>0.47458238000000003</c:v>
                </c:pt>
                <c:pt idx="585">
                  <c:v>0.47539502</c:v>
                </c:pt>
                <c:pt idx="586">
                  <c:v>0.47620765999999998</c:v>
                </c:pt>
                <c:pt idx="587">
                  <c:v>0.47702030000000001</c:v>
                </c:pt>
                <c:pt idx="588">
                  <c:v>0.47783293999999998</c:v>
                </c:pt>
                <c:pt idx="589">
                  <c:v>0.47864558000000001</c:v>
                </c:pt>
                <c:pt idx="590">
                  <c:v>0.47945821999999999</c:v>
                </c:pt>
                <c:pt idx="591">
                  <c:v>0.48027086000000002</c:v>
                </c:pt>
                <c:pt idx="592">
                  <c:v>0.4810835</c:v>
                </c:pt>
                <c:pt idx="593">
                  <c:v>0.48189613999999997</c:v>
                </c:pt>
                <c:pt idx="594">
                  <c:v>0.48270879</c:v>
                </c:pt>
                <c:pt idx="595">
                  <c:v>0.48352142999999997</c:v>
                </c:pt>
                <c:pt idx="596">
                  <c:v>0.48433407000000001</c:v>
                </c:pt>
                <c:pt idx="597">
                  <c:v>0.48514670999999998</c:v>
                </c:pt>
                <c:pt idx="598">
                  <c:v>0.48595935000000001</c:v>
                </c:pt>
                <c:pt idx="599">
                  <c:v>0.48677198999999999</c:v>
                </c:pt>
                <c:pt idx="600">
                  <c:v>0.48758463000000002</c:v>
                </c:pt>
                <c:pt idx="601">
                  <c:v>0.48839726999999999</c:v>
                </c:pt>
                <c:pt idx="602">
                  <c:v>0.48920991000000003</c:v>
                </c:pt>
                <c:pt idx="603">
                  <c:v>0.49002256</c:v>
                </c:pt>
                <c:pt idx="604">
                  <c:v>0.49083520000000003</c:v>
                </c:pt>
                <c:pt idx="605">
                  <c:v>0.49164784</c:v>
                </c:pt>
                <c:pt idx="606">
                  <c:v>0.49246047999999998</c:v>
                </c:pt>
                <c:pt idx="607">
                  <c:v>0.49327312000000001</c:v>
                </c:pt>
                <c:pt idx="608">
                  <c:v>0.49408575999999998</c:v>
                </c:pt>
                <c:pt idx="609">
                  <c:v>0.49489840000000002</c:v>
                </c:pt>
                <c:pt idx="610">
                  <c:v>0.49571103999999999</c:v>
                </c:pt>
                <c:pt idx="611">
                  <c:v>0.49652368000000002</c:v>
                </c:pt>
                <c:pt idx="612">
                  <c:v>0.49733632</c:v>
                </c:pt>
                <c:pt idx="613">
                  <c:v>0.49814897000000002</c:v>
                </c:pt>
                <c:pt idx="614">
                  <c:v>0.49896161</c:v>
                </c:pt>
                <c:pt idx="615">
                  <c:v>0.49977424999999998</c:v>
                </c:pt>
                <c:pt idx="616">
                  <c:v>0.50058689000000001</c:v>
                </c:pt>
                <c:pt idx="617">
                  <c:v>0.50139953000000004</c:v>
                </c:pt>
                <c:pt idx="618">
                  <c:v>0.50221216999999996</c:v>
                </c:pt>
                <c:pt idx="619">
                  <c:v>0.50302480999999999</c:v>
                </c:pt>
                <c:pt idx="620">
                  <c:v>0.50383745000000002</c:v>
                </c:pt>
                <c:pt idx="621">
                  <c:v>0.50465009000000005</c:v>
                </c:pt>
                <c:pt idx="622">
                  <c:v>0.50546274000000002</c:v>
                </c:pt>
                <c:pt idx="623">
                  <c:v>0.50627538000000005</c:v>
                </c:pt>
                <c:pt idx="624">
                  <c:v>0.50708801999999997</c:v>
                </c:pt>
                <c:pt idx="625">
                  <c:v>0.50790066</c:v>
                </c:pt>
                <c:pt idx="626">
                  <c:v>0.50871330000000003</c:v>
                </c:pt>
                <c:pt idx="627">
                  <c:v>0.50952593999999995</c:v>
                </c:pt>
                <c:pt idx="628">
                  <c:v>0.51033857999999999</c:v>
                </c:pt>
                <c:pt idx="629">
                  <c:v>0.51115122000000002</c:v>
                </c:pt>
                <c:pt idx="630">
                  <c:v>0.51196386000000005</c:v>
                </c:pt>
                <c:pt idx="631">
                  <c:v>0.51277649999999997</c:v>
                </c:pt>
                <c:pt idx="632">
                  <c:v>0.51358915000000005</c:v>
                </c:pt>
                <c:pt idx="633">
                  <c:v>0.51440178999999997</c:v>
                </c:pt>
                <c:pt idx="634">
                  <c:v>0.51521443</c:v>
                </c:pt>
                <c:pt idx="635">
                  <c:v>0.51602707000000003</c:v>
                </c:pt>
                <c:pt idx="636">
                  <c:v>0.51683970999999995</c:v>
                </c:pt>
                <c:pt idx="637">
                  <c:v>0.51765234999999998</c:v>
                </c:pt>
                <c:pt idx="638">
                  <c:v>0.51846499000000001</c:v>
                </c:pt>
                <c:pt idx="639">
                  <c:v>0.51927763000000005</c:v>
                </c:pt>
                <c:pt idx="640">
                  <c:v>0.52009026999999997</c:v>
                </c:pt>
                <c:pt idx="641">
                  <c:v>0.52090292000000005</c:v>
                </c:pt>
                <c:pt idx="642">
                  <c:v>0.52171555999999997</c:v>
                </c:pt>
                <c:pt idx="643">
                  <c:v>0.5225282</c:v>
                </c:pt>
                <c:pt idx="644">
                  <c:v>0.52334084000000003</c:v>
                </c:pt>
                <c:pt idx="645">
                  <c:v>0.52415347999999995</c:v>
                </c:pt>
                <c:pt idx="646">
                  <c:v>0.52496611999999998</c:v>
                </c:pt>
                <c:pt idx="647">
                  <c:v>0.52577876000000001</c:v>
                </c:pt>
                <c:pt idx="648">
                  <c:v>0.52659140000000004</c:v>
                </c:pt>
                <c:pt idx="649">
                  <c:v>0.52740403999999996</c:v>
                </c:pt>
                <c:pt idx="650">
                  <c:v>0.52821667999999999</c:v>
                </c:pt>
                <c:pt idx="651">
                  <c:v>0.52902932999999996</c:v>
                </c:pt>
                <c:pt idx="652">
                  <c:v>0.52984197</c:v>
                </c:pt>
                <c:pt idx="653">
                  <c:v>0.53065461000000003</c:v>
                </c:pt>
                <c:pt idx="654">
                  <c:v>0.53146724999999995</c:v>
                </c:pt>
                <c:pt idx="655">
                  <c:v>0.53227988999999998</c:v>
                </c:pt>
                <c:pt idx="656">
                  <c:v>0.53309253000000001</c:v>
                </c:pt>
                <c:pt idx="657">
                  <c:v>0.53390517000000004</c:v>
                </c:pt>
                <c:pt idx="658">
                  <c:v>0.53471780999999996</c:v>
                </c:pt>
                <c:pt idx="659">
                  <c:v>0.53553044999999999</c:v>
                </c:pt>
                <c:pt idx="660">
                  <c:v>0.53634309999999996</c:v>
                </c:pt>
                <c:pt idx="661">
                  <c:v>0.53715573999999999</c:v>
                </c:pt>
                <c:pt idx="662">
                  <c:v>0.53796838000000002</c:v>
                </c:pt>
                <c:pt idx="663">
                  <c:v>0.53878102000000005</c:v>
                </c:pt>
                <c:pt idx="664">
                  <c:v>0.53959365999999997</c:v>
                </c:pt>
                <c:pt idx="665">
                  <c:v>0.54040630000000001</c:v>
                </c:pt>
                <c:pt idx="666">
                  <c:v>0.54121894000000004</c:v>
                </c:pt>
                <c:pt idx="667">
                  <c:v>0.54203157999999996</c:v>
                </c:pt>
                <c:pt idx="668">
                  <c:v>0.54284421999999999</c:v>
                </c:pt>
                <c:pt idx="669">
                  <c:v>0.54365686000000002</c:v>
                </c:pt>
                <c:pt idx="670">
                  <c:v>0.54446950999999999</c:v>
                </c:pt>
                <c:pt idx="671">
                  <c:v>0.54528215000000002</c:v>
                </c:pt>
                <c:pt idx="672">
                  <c:v>0.54609479000000005</c:v>
                </c:pt>
                <c:pt idx="673">
                  <c:v>0.54690742999999997</c:v>
                </c:pt>
                <c:pt idx="674">
                  <c:v>0.54772007</c:v>
                </c:pt>
                <c:pt idx="675">
                  <c:v>0.54853271000000003</c:v>
                </c:pt>
                <c:pt idx="676">
                  <c:v>0.54934534999999995</c:v>
                </c:pt>
                <c:pt idx="677">
                  <c:v>0.55015798999999999</c:v>
                </c:pt>
                <c:pt idx="678">
                  <c:v>0.55097063000000002</c:v>
                </c:pt>
                <c:pt idx="679">
                  <c:v>0.55178327999999999</c:v>
                </c:pt>
                <c:pt idx="680">
                  <c:v>0.55259592000000002</c:v>
                </c:pt>
                <c:pt idx="681">
                  <c:v>0.55340856000000005</c:v>
                </c:pt>
                <c:pt idx="682">
                  <c:v>0.55422119999999997</c:v>
                </c:pt>
                <c:pt idx="683">
                  <c:v>0.55503384</c:v>
                </c:pt>
                <c:pt idx="684">
                  <c:v>0.55584648000000003</c:v>
                </c:pt>
                <c:pt idx="685">
                  <c:v>0.55665911999999995</c:v>
                </c:pt>
                <c:pt idx="686">
                  <c:v>0.55747175999999998</c:v>
                </c:pt>
                <c:pt idx="687">
                  <c:v>0.55828440000000001</c:v>
                </c:pt>
                <c:pt idx="688">
                  <c:v>0.55909704000000005</c:v>
                </c:pt>
                <c:pt idx="689">
                  <c:v>0.55990969000000002</c:v>
                </c:pt>
                <c:pt idx="690">
                  <c:v>0.56072233000000005</c:v>
                </c:pt>
                <c:pt idx="691">
                  <c:v>0.56153496999999997</c:v>
                </c:pt>
                <c:pt idx="692">
                  <c:v>0.56234761</c:v>
                </c:pt>
                <c:pt idx="693">
                  <c:v>0.56316025000000003</c:v>
                </c:pt>
                <c:pt idx="694">
                  <c:v>0.56397288999999995</c:v>
                </c:pt>
                <c:pt idx="695">
                  <c:v>0.56478552999999998</c:v>
                </c:pt>
                <c:pt idx="696">
                  <c:v>0.56559817000000001</c:v>
                </c:pt>
                <c:pt idx="697">
                  <c:v>0.56641081000000004</c:v>
                </c:pt>
                <c:pt idx="698">
                  <c:v>0.56722346000000001</c:v>
                </c:pt>
                <c:pt idx="699">
                  <c:v>0.56803610000000004</c:v>
                </c:pt>
                <c:pt idx="700">
                  <c:v>0.56884873999999996</c:v>
                </c:pt>
                <c:pt idx="701">
                  <c:v>0.56966137999999999</c:v>
                </c:pt>
                <c:pt idx="702">
                  <c:v>0.57047402000000003</c:v>
                </c:pt>
                <c:pt idx="703">
                  <c:v>0.57128665999999995</c:v>
                </c:pt>
                <c:pt idx="704">
                  <c:v>0.57209929999999998</c:v>
                </c:pt>
                <c:pt idx="705">
                  <c:v>0.57291194000000001</c:v>
                </c:pt>
                <c:pt idx="706">
                  <c:v>0.57372458000000004</c:v>
                </c:pt>
                <c:pt idx="707">
                  <c:v>0.57453721999999996</c:v>
                </c:pt>
                <c:pt idx="708">
                  <c:v>0.57534987000000004</c:v>
                </c:pt>
                <c:pt idx="709">
                  <c:v>0.57616250999999996</c:v>
                </c:pt>
                <c:pt idx="710">
                  <c:v>0.57697514999999999</c:v>
                </c:pt>
                <c:pt idx="711">
                  <c:v>0.57778779000000002</c:v>
                </c:pt>
                <c:pt idx="712">
                  <c:v>0.57860043000000005</c:v>
                </c:pt>
                <c:pt idx="713">
                  <c:v>0.57941306999999997</c:v>
                </c:pt>
                <c:pt idx="714">
                  <c:v>0.58022571000000001</c:v>
                </c:pt>
                <c:pt idx="715">
                  <c:v>0.58103835000000004</c:v>
                </c:pt>
                <c:pt idx="716">
                  <c:v>0.58185098999999996</c:v>
                </c:pt>
                <c:pt idx="717">
                  <c:v>0.58266364000000004</c:v>
                </c:pt>
                <c:pt idx="718">
                  <c:v>0.58347627999999996</c:v>
                </c:pt>
                <c:pt idx="719">
                  <c:v>0.58428891999999999</c:v>
                </c:pt>
                <c:pt idx="720">
                  <c:v>0.58510156000000002</c:v>
                </c:pt>
                <c:pt idx="721">
                  <c:v>0.58591420000000005</c:v>
                </c:pt>
                <c:pt idx="722">
                  <c:v>0.58672683999999997</c:v>
                </c:pt>
                <c:pt idx="723">
                  <c:v>0.58753948</c:v>
                </c:pt>
                <c:pt idx="724">
                  <c:v>0.58835212000000003</c:v>
                </c:pt>
                <c:pt idx="725">
                  <c:v>0.58916475999999995</c:v>
                </c:pt>
                <c:pt idx="726">
                  <c:v>0.58997741000000004</c:v>
                </c:pt>
                <c:pt idx="727">
                  <c:v>0.59079004999999996</c:v>
                </c:pt>
                <c:pt idx="728">
                  <c:v>0.59160268999999999</c:v>
                </c:pt>
                <c:pt idx="729">
                  <c:v>0.59241533000000002</c:v>
                </c:pt>
                <c:pt idx="730">
                  <c:v>0.59322797000000005</c:v>
                </c:pt>
                <c:pt idx="731">
                  <c:v>0.59404060999999997</c:v>
                </c:pt>
                <c:pt idx="732">
                  <c:v>0.59485325</c:v>
                </c:pt>
                <c:pt idx="733">
                  <c:v>0.59566589000000003</c:v>
                </c:pt>
                <c:pt idx="734">
                  <c:v>0.59647852999999995</c:v>
                </c:pt>
                <c:pt idx="735">
                  <c:v>0.59729116999999998</c:v>
                </c:pt>
                <c:pt idx="736">
                  <c:v>0.59810381999999995</c:v>
                </c:pt>
                <c:pt idx="737">
                  <c:v>0.59891645999999998</c:v>
                </c:pt>
                <c:pt idx="738">
                  <c:v>0.59972910000000001</c:v>
                </c:pt>
                <c:pt idx="739">
                  <c:v>0.60054174000000005</c:v>
                </c:pt>
                <c:pt idx="740">
                  <c:v>0.60135437999999997</c:v>
                </c:pt>
                <c:pt idx="741">
                  <c:v>0.60216702</c:v>
                </c:pt>
                <c:pt idx="742">
                  <c:v>0.60297966000000003</c:v>
                </c:pt>
                <c:pt idx="743">
                  <c:v>0.60379229999999995</c:v>
                </c:pt>
                <c:pt idx="744">
                  <c:v>0.60460493999999998</c:v>
                </c:pt>
                <c:pt idx="745">
                  <c:v>0.60541758999999995</c:v>
                </c:pt>
                <c:pt idx="746">
                  <c:v>0.60623022999999998</c:v>
                </c:pt>
                <c:pt idx="747">
                  <c:v>0.60704287000000001</c:v>
                </c:pt>
                <c:pt idx="748">
                  <c:v>0.60785551000000004</c:v>
                </c:pt>
                <c:pt idx="749">
                  <c:v>0.60866814999999996</c:v>
                </c:pt>
                <c:pt idx="750">
                  <c:v>0.60948078999999999</c:v>
                </c:pt>
                <c:pt idx="751">
                  <c:v>0.61029343000000003</c:v>
                </c:pt>
                <c:pt idx="752">
                  <c:v>0.61110606999999995</c:v>
                </c:pt>
                <c:pt idx="753">
                  <c:v>0.61191870999999998</c:v>
                </c:pt>
                <c:pt idx="754">
                  <c:v>0.61273135000000001</c:v>
                </c:pt>
                <c:pt idx="755">
                  <c:v>0.61354399999999998</c:v>
                </c:pt>
                <c:pt idx="756">
                  <c:v>0.61435664000000001</c:v>
                </c:pt>
                <c:pt idx="757">
                  <c:v>0.61516928000000004</c:v>
                </c:pt>
                <c:pt idx="758">
                  <c:v>0.61598191999999996</c:v>
                </c:pt>
                <c:pt idx="759">
                  <c:v>0.61679455999999999</c:v>
                </c:pt>
                <c:pt idx="760">
                  <c:v>0.61760720000000002</c:v>
                </c:pt>
                <c:pt idx="761">
                  <c:v>0.61841984000000005</c:v>
                </c:pt>
                <c:pt idx="762">
                  <c:v>0.61923247999999997</c:v>
                </c:pt>
                <c:pt idx="763">
                  <c:v>0.62004512000000001</c:v>
                </c:pt>
                <c:pt idx="764">
                  <c:v>0.62085776999999998</c:v>
                </c:pt>
                <c:pt idx="765">
                  <c:v>0.62167041000000001</c:v>
                </c:pt>
                <c:pt idx="766">
                  <c:v>0.62248305000000004</c:v>
                </c:pt>
                <c:pt idx="767">
                  <c:v>0.62329568999999996</c:v>
                </c:pt>
                <c:pt idx="768">
                  <c:v>0.62410832999999999</c:v>
                </c:pt>
                <c:pt idx="769">
                  <c:v>0.62492097000000002</c:v>
                </c:pt>
                <c:pt idx="770">
                  <c:v>0.62573361000000005</c:v>
                </c:pt>
                <c:pt idx="771">
                  <c:v>0.62654624999999997</c:v>
                </c:pt>
                <c:pt idx="772">
                  <c:v>0.62735889</c:v>
                </c:pt>
                <c:pt idx="773">
                  <c:v>0.62817153000000003</c:v>
                </c:pt>
                <c:pt idx="774">
                  <c:v>0.62898418</c:v>
                </c:pt>
                <c:pt idx="775">
                  <c:v>0.62979682000000003</c:v>
                </c:pt>
                <c:pt idx="776">
                  <c:v>0.63060945999999996</c:v>
                </c:pt>
                <c:pt idx="777">
                  <c:v>0.63142209999999999</c:v>
                </c:pt>
                <c:pt idx="778">
                  <c:v>0.63223474000000002</c:v>
                </c:pt>
                <c:pt idx="779">
                  <c:v>0.63304738000000005</c:v>
                </c:pt>
                <c:pt idx="780">
                  <c:v>0.63386001999999997</c:v>
                </c:pt>
                <c:pt idx="781">
                  <c:v>0.63467266</c:v>
                </c:pt>
                <c:pt idx="782">
                  <c:v>0.63548530000000003</c:v>
                </c:pt>
                <c:pt idx="783">
                  <c:v>0.63629795</c:v>
                </c:pt>
                <c:pt idx="784">
                  <c:v>0.63711059000000003</c:v>
                </c:pt>
                <c:pt idx="785">
                  <c:v>0.63792322999999995</c:v>
                </c:pt>
                <c:pt idx="786">
                  <c:v>0.63873586999999998</c:v>
                </c:pt>
                <c:pt idx="787">
                  <c:v>0.63954851000000001</c:v>
                </c:pt>
                <c:pt idx="788">
                  <c:v>0.64036115000000005</c:v>
                </c:pt>
                <c:pt idx="789">
                  <c:v>0.64117378999999997</c:v>
                </c:pt>
                <c:pt idx="790">
                  <c:v>0.64198643</c:v>
                </c:pt>
                <c:pt idx="791">
                  <c:v>0.64279907000000003</c:v>
                </c:pt>
                <c:pt idx="792">
                  <c:v>0.64361170999999995</c:v>
                </c:pt>
                <c:pt idx="793">
                  <c:v>0.64442436000000003</c:v>
                </c:pt>
                <c:pt idx="794">
                  <c:v>0.64523699999999995</c:v>
                </c:pt>
                <c:pt idx="795">
                  <c:v>0.64604963999999998</c:v>
                </c:pt>
                <c:pt idx="796">
                  <c:v>0.64686228000000001</c:v>
                </c:pt>
                <c:pt idx="797">
                  <c:v>0.64767492000000004</c:v>
                </c:pt>
                <c:pt idx="798">
                  <c:v>0.64848755999999996</c:v>
                </c:pt>
                <c:pt idx="799">
                  <c:v>0.64930019999999999</c:v>
                </c:pt>
                <c:pt idx="800">
                  <c:v>0.65011284000000003</c:v>
                </c:pt>
                <c:pt idx="801">
                  <c:v>0.65092547999999995</c:v>
                </c:pt>
                <c:pt idx="802">
                  <c:v>0.65173813000000003</c:v>
                </c:pt>
                <c:pt idx="803">
                  <c:v>0.65255076999999995</c:v>
                </c:pt>
                <c:pt idx="804">
                  <c:v>0.65336340999999998</c:v>
                </c:pt>
                <c:pt idx="805">
                  <c:v>0.65417605000000001</c:v>
                </c:pt>
                <c:pt idx="806">
                  <c:v>0.65498869000000004</c:v>
                </c:pt>
                <c:pt idx="807">
                  <c:v>0.65580132999999996</c:v>
                </c:pt>
                <c:pt idx="808">
                  <c:v>0.65661396999999999</c:v>
                </c:pt>
                <c:pt idx="809">
                  <c:v>0.65742661000000002</c:v>
                </c:pt>
                <c:pt idx="810">
                  <c:v>0.65823925000000005</c:v>
                </c:pt>
                <c:pt idx="811">
                  <c:v>0.65905188999999997</c:v>
                </c:pt>
                <c:pt idx="812">
                  <c:v>0.65986454000000005</c:v>
                </c:pt>
                <c:pt idx="813">
                  <c:v>0.66067717999999998</c:v>
                </c:pt>
                <c:pt idx="814">
                  <c:v>0.66148982000000001</c:v>
                </c:pt>
                <c:pt idx="815">
                  <c:v>0.66230246000000004</c:v>
                </c:pt>
                <c:pt idx="816">
                  <c:v>0.66311509999999996</c:v>
                </c:pt>
                <c:pt idx="817">
                  <c:v>0.66392773999999999</c:v>
                </c:pt>
                <c:pt idx="818">
                  <c:v>0.66474038000000002</c:v>
                </c:pt>
                <c:pt idx="819">
                  <c:v>0.66555302000000005</c:v>
                </c:pt>
                <c:pt idx="820">
                  <c:v>0.66636565999999997</c:v>
                </c:pt>
                <c:pt idx="821">
                  <c:v>0.66717831000000005</c:v>
                </c:pt>
                <c:pt idx="822">
                  <c:v>0.66799094999999997</c:v>
                </c:pt>
                <c:pt idx="823">
                  <c:v>0.66880359</c:v>
                </c:pt>
                <c:pt idx="824">
                  <c:v>0.66961623000000003</c:v>
                </c:pt>
                <c:pt idx="825">
                  <c:v>0.67042886999999995</c:v>
                </c:pt>
                <c:pt idx="826">
                  <c:v>0.67124150999999999</c:v>
                </c:pt>
                <c:pt idx="827">
                  <c:v>0.67205415000000002</c:v>
                </c:pt>
                <c:pt idx="828">
                  <c:v>0.67286679000000005</c:v>
                </c:pt>
                <c:pt idx="829">
                  <c:v>0.67367942999999997</c:v>
                </c:pt>
                <c:pt idx="830">
                  <c:v>0.67449207</c:v>
                </c:pt>
                <c:pt idx="831">
                  <c:v>0.67530471999999997</c:v>
                </c:pt>
                <c:pt idx="832">
                  <c:v>0.67611736</c:v>
                </c:pt>
                <c:pt idx="833">
                  <c:v>0.67693000000000003</c:v>
                </c:pt>
                <c:pt idx="834">
                  <c:v>0.67774263999999995</c:v>
                </c:pt>
                <c:pt idx="835">
                  <c:v>0.67855527999999998</c:v>
                </c:pt>
                <c:pt idx="836">
                  <c:v>0.67936792000000001</c:v>
                </c:pt>
                <c:pt idx="837">
                  <c:v>0.68018056000000005</c:v>
                </c:pt>
                <c:pt idx="838">
                  <c:v>0.68099319999999997</c:v>
                </c:pt>
                <c:pt idx="839">
                  <c:v>0.68180584</c:v>
                </c:pt>
                <c:pt idx="840">
                  <c:v>0.68261848999999997</c:v>
                </c:pt>
                <c:pt idx="841">
                  <c:v>0.68343113</c:v>
                </c:pt>
                <c:pt idx="842">
                  <c:v>0.68424377000000003</c:v>
                </c:pt>
                <c:pt idx="843">
                  <c:v>0.68505640999999995</c:v>
                </c:pt>
                <c:pt idx="844">
                  <c:v>0.68586904999999998</c:v>
                </c:pt>
                <c:pt idx="845">
                  <c:v>0.68668169000000001</c:v>
                </c:pt>
                <c:pt idx="846">
                  <c:v>0.68749433000000004</c:v>
                </c:pt>
                <c:pt idx="847">
                  <c:v>0.68830696999999996</c:v>
                </c:pt>
                <c:pt idx="848">
                  <c:v>0.68911960999999999</c:v>
                </c:pt>
                <c:pt idx="849">
                  <c:v>0.68993225000000002</c:v>
                </c:pt>
                <c:pt idx="850">
                  <c:v>0.6907449</c:v>
                </c:pt>
                <c:pt idx="851">
                  <c:v>0.69155754000000003</c:v>
                </c:pt>
                <c:pt idx="852">
                  <c:v>0.69237017999999995</c:v>
                </c:pt>
                <c:pt idx="853">
                  <c:v>0.69318281999999998</c:v>
                </c:pt>
                <c:pt idx="854">
                  <c:v>0.69399546000000001</c:v>
                </c:pt>
                <c:pt idx="855">
                  <c:v>0.69480810000000004</c:v>
                </c:pt>
                <c:pt idx="856">
                  <c:v>0.69562073999999996</c:v>
                </c:pt>
                <c:pt idx="857">
                  <c:v>0.69643337999999999</c:v>
                </c:pt>
                <c:pt idx="858">
                  <c:v>0.69724602000000002</c:v>
                </c:pt>
                <c:pt idx="859">
                  <c:v>0.69805866999999999</c:v>
                </c:pt>
                <c:pt idx="860">
                  <c:v>0.69887131000000002</c:v>
                </c:pt>
                <c:pt idx="861">
                  <c:v>0.69968395000000005</c:v>
                </c:pt>
                <c:pt idx="862">
                  <c:v>0.70049658999999997</c:v>
                </c:pt>
                <c:pt idx="863">
                  <c:v>0.70130923000000001</c:v>
                </c:pt>
                <c:pt idx="864">
                  <c:v>0.70212187000000004</c:v>
                </c:pt>
                <c:pt idx="865">
                  <c:v>0.70293450999999996</c:v>
                </c:pt>
                <c:pt idx="866">
                  <c:v>0.70374714999999999</c:v>
                </c:pt>
                <c:pt idx="867">
                  <c:v>0.70455979000000002</c:v>
                </c:pt>
                <c:pt idx="868">
                  <c:v>0.70537243000000005</c:v>
                </c:pt>
                <c:pt idx="869">
                  <c:v>0.70618508000000002</c:v>
                </c:pt>
                <c:pt idx="870">
                  <c:v>0.70699772000000005</c:v>
                </c:pt>
                <c:pt idx="871">
                  <c:v>0.70781035999999997</c:v>
                </c:pt>
                <c:pt idx="872">
                  <c:v>0.708623</c:v>
                </c:pt>
                <c:pt idx="873">
                  <c:v>0.70943564000000003</c:v>
                </c:pt>
                <c:pt idx="874">
                  <c:v>0.71024827999999995</c:v>
                </c:pt>
                <c:pt idx="875">
                  <c:v>0.71106091999999999</c:v>
                </c:pt>
                <c:pt idx="876">
                  <c:v>0.71187356000000002</c:v>
                </c:pt>
                <c:pt idx="877">
                  <c:v>0.71268620000000005</c:v>
                </c:pt>
                <c:pt idx="878">
                  <c:v>0.71349885000000002</c:v>
                </c:pt>
                <c:pt idx="879">
                  <c:v>0.71431149000000005</c:v>
                </c:pt>
                <c:pt idx="880">
                  <c:v>0.71512412999999997</c:v>
                </c:pt>
                <c:pt idx="881">
                  <c:v>0.71593677</c:v>
                </c:pt>
                <c:pt idx="882">
                  <c:v>0.71674941000000003</c:v>
                </c:pt>
                <c:pt idx="883">
                  <c:v>0.71756204999999995</c:v>
                </c:pt>
                <c:pt idx="884">
                  <c:v>0.71837468999999998</c:v>
                </c:pt>
                <c:pt idx="885">
                  <c:v>0.71918733000000001</c:v>
                </c:pt>
                <c:pt idx="886">
                  <c:v>0.71999997000000004</c:v>
                </c:pt>
                <c:pt idx="887">
                  <c:v>0.72081260999999996</c:v>
                </c:pt>
                <c:pt idx="888">
                  <c:v>0.72162526000000005</c:v>
                </c:pt>
                <c:pt idx="889">
                  <c:v>0.72243789999999997</c:v>
                </c:pt>
                <c:pt idx="890">
                  <c:v>0.72325054</c:v>
                </c:pt>
                <c:pt idx="891">
                  <c:v>0.72406318000000003</c:v>
                </c:pt>
                <c:pt idx="892">
                  <c:v>0.72487581999999995</c:v>
                </c:pt>
                <c:pt idx="893">
                  <c:v>0.72568845999999998</c:v>
                </c:pt>
                <c:pt idx="894">
                  <c:v>0.72650110000000001</c:v>
                </c:pt>
                <c:pt idx="895">
                  <c:v>0.72731374000000004</c:v>
                </c:pt>
                <c:pt idx="896">
                  <c:v>0.72812637999999996</c:v>
                </c:pt>
                <c:pt idx="897">
                  <c:v>0.72893903000000004</c:v>
                </c:pt>
                <c:pt idx="898">
                  <c:v>0.72975166999999996</c:v>
                </c:pt>
                <c:pt idx="899">
                  <c:v>0.73056430999999999</c:v>
                </c:pt>
                <c:pt idx="900">
                  <c:v>0.73137695000000003</c:v>
                </c:pt>
                <c:pt idx="901">
                  <c:v>0.73218958999999995</c:v>
                </c:pt>
                <c:pt idx="902">
                  <c:v>0.73300222999999998</c:v>
                </c:pt>
                <c:pt idx="903">
                  <c:v>0.73381487000000001</c:v>
                </c:pt>
                <c:pt idx="904">
                  <c:v>0.73462751000000004</c:v>
                </c:pt>
                <c:pt idx="905">
                  <c:v>0.73544014999999996</c:v>
                </c:pt>
                <c:pt idx="906">
                  <c:v>0.73625278999999999</c:v>
                </c:pt>
                <c:pt idx="907">
                  <c:v>0.73706543999999996</c:v>
                </c:pt>
                <c:pt idx="908">
                  <c:v>0.73787807999999999</c:v>
                </c:pt>
                <c:pt idx="909">
                  <c:v>0.73869072000000002</c:v>
                </c:pt>
                <c:pt idx="910">
                  <c:v>0.73950336000000005</c:v>
                </c:pt>
                <c:pt idx="911">
                  <c:v>0.74031599999999997</c:v>
                </c:pt>
                <c:pt idx="912">
                  <c:v>0.74112864000000001</c:v>
                </c:pt>
                <c:pt idx="913">
                  <c:v>0.74194128000000004</c:v>
                </c:pt>
                <c:pt idx="914">
                  <c:v>0.74275391999999996</c:v>
                </c:pt>
                <c:pt idx="915">
                  <c:v>0.74356655999999999</c:v>
                </c:pt>
                <c:pt idx="916">
                  <c:v>0.74437920999999996</c:v>
                </c:pt>
                <c:pt idx="917">
                  <c:v>0.74519184999999999</c:v>
                </c:pt>
                <c:pt idx="918">
                  <c:v>0.74600449000000002</c:v>
                </c:pt>
                <c:pt idx="919">
                  <c:v>0.74681713000000005</c:v>
                </c:pt>
                <c:pt idx="920">
                  <c:v>0.74762976999999997</c:v>
                </c:pt>
                <c:pt idx="921">
                  <c:v>0.74844241</c:v>
                </c:pt>
                <c:pt idx="922">
                  <c:v>0.74925505000000003</c:v>
                </c:pt>
                <c:pt idx="923">
                  <c:v>0.75006768999999995</c:v>
                </c:pt>
                <c:pt idx="924">
                  <c:v>0.75088032999999998</c:v>
                </c:pt>
                <c:pt idx="925">
                  <c:v>0.75169297000000002</c:v>
                </c:pt>
                <c:pt idx="926">
                  <c:v>0.75250561999999999</c:v>
                </c:pt>
                <c:pt idx="927">
                  <c:v>0.75331826000000002</c:v>
                </c:pt>
                <c:pt idx="928">
                  <c:v>0.75413090000000005</c:v>
                </c:pt>
                <c:pt idx="929">
                  <c:v>0.75494353999999997</c:v>
                </c:pt>
                <c:pt idx="930">
                  <c:v>0.75575618</c:v>
                </c:pt>
                <c:pt idx="931">
                  <c:v>0.75656882000000003</c:v>
                </c:pt>
                <c:pt idx="932">
                  <c:v>0.75738145999999995</c:v>
                </c:pt>
                <c:pt idx="933">
                  <c:v>0.75819409999999998</c:v>
                </c:pt>
                <c:pt idx="934">
                  <c:v>0.75900674000000001</c:v>
                </c:pt>
                <c:pt idx="935">
                  <c:v>0.75981938999999998</c:v>
                </c:pt>
                <c:pt idx="936">
                  <c:v>0.76063203000000001</c:v>
                </c:pt>
                <c:pt idx="937">
                  <c:v>0.76144467000000005</c:v>
                </c:pt>
                <c:pt idx="938">
                  <c:v>0.76225730999999997</c:v>
                </c:pt>
                <c:pt idx="939">
                  <c:v>0.76306995</c:v>
                </c:pt>
                <c:pt idx="940">
                  <c:v>0.76388259000000003</c:v>
                </c:pt>
                <c:pt idx="941">
                  <c:v>0.76469522999999995</c:v>
                </c:pt>
                <c:pt idx="942">
                  <c:v>0.76550786999999998</c:v>
                </c:pt>
                <c:pt idx="943">
                  <c:v>0.76632051000000001</c:v>
                </c:pt>
                <c:pt idx="944">
                  <c:v>0.76713315000000004</c:v>
                </c:pt>
                <c:pt idx="945">
                  <c:v>0.76794580000000001</c:v>
                </c:pt>
                <c:pt idx="946">
                  <c:v>0.76875844000000004</c:v>
                </c:pt>
                <c:pt idx="947">
                  <c:v>0.76957107999999996</c:v>
                </c:pt>
                <c:pt idx="948">
                  <c:v>0.77038371999999999</c:v>
                </c:pt>
                <c:pt idx="949">
                  <c:v>0.77119636000000003</c:v>
                </c:pt>
                <c:pt idx="950">
                  <c:v>0.77200899999999995</c:v>
                </c:pt>
                <c:pt idx="951">
                  <c:v>0.77282163999999998</c:v>
                </c:pt>
                <c:pt idx="952">
                  <c:v>0.77363428000000001</c:v>
                </c:pt>
                <c:pt idx="953">
                  <c:v>0.77444692000000004</c:v>
                </c:pt>
                <c:pt idx="954">
                  <c:v>0.77525957000000001</c:v>
                </c:pt>
                <c:pt idx="955">
                  <c:v>0.77607221000000004</c:v>
                </c:pt>
                <c:pt idx="956">
                  <c:v>0.77688484999999996</c:v>
                </c:pt>
                <c:pt idx="957">
                  <c:v>0.77769748999999999</c:v>
                </c:pt>
                <c:pt idx="958">
                  <c:v>0.77851013000000002</c:v>
                </c:pt>
                <c:pt idx="959">
                  <c:v>0.77932277000000005</c:v>
                </c:pt>
                <c:pt idx="960">
                  <c:v>0.78013540999999997</c:v>
                </c:pt>
                <c:pt idx="961">
                  <c:v>0.78094805</c:v>
                </c:pt>
                <c:pt idx="962">
                  <c:v>0.78176069000000004</c:v>
                </c:pt>
                <c:pt idx="963">
                  <c:v>0.78257332999999996</c:v>
                </c:pt>
                <c:pt idx="964">
                  <c:v>0.78338598000000004</c:v>
                </c:pt>
                <c:pt idx="965">
                  <c:v>0.78419861999999996</c:v>
                </c:pt>
                <c:pt idx="966">
                  <c:v>0.78501125999999999</c:v>
                </c:pt>
                <c:pt idx="967">
                  <c:v>0.78582390000000002</c:v>
                </c:pt>
                <c:pt idx="968">
                  <c:v>0.78663654000000005</c:v>
                </c:pt>
                <c:pt idx="969">
                  <c:v>0.78744917999999997</c:v>
                </c:pt>
                <c:pt idx="970">
                  <c:v>0.78826182</c:v>
                </c:pt>
                <c:pt idx="971">
                  <c:v>0.78907446000000003</c:v>
                </c:pt>
                <c:pt idx="972">
                  <c:v>0.78988709999999995</c:v>
                </c:pt>
                <c:pt idx="973">
                  <c:v>0.79069975000000003</c:v>
                </c:pt>
                <c:pt idx="974">
                  <c:v>0.79151238999999995</c:v>
                </c:pt>
                <c:pt idx="975">
                  <c:v>0.79232502999999999</c:v>
                </c:pt>
                <c:pt idx="976">
                  <c:v>0.79313767000000002</c:v>
                </c:pt>
                <c:pt idx="977">
                  <c:v>0.79395031000000005</c:v>
                </c:pt>
                <c:pt idx="978">
                  <c:v>0.79476294999999997</c:v>
                </c:pt>
                <c:pt idx="979">
                  <c:v>0.79557559</c:v>
                </c:pt>
                <c:pt idx="980">
                  <c:v>0.79638823000000003</c:v>
                </c:pt>
                <c:pt idx="981">
                  <c:v>0.79720086999999995</c:v>
                </c:pt>
                <c:pt idx="982">
                  <c:v>0.79801350999999998</c:v>
                </c:pt>
                <c:pt idx="983">
                  <c:v>0.79882615999999995</c:v>
                </c:pt>
                <c:pt idx="984">
                  <c:v>0.79963879999999998</c:v>
                </c:pt>
                <c:pt idx="985">
                  <c:v>0.80045144000000001</c:v>
                </c:pt>
                <c:pt idx="986">
                  <c:v>0.80126408000000005</c:v>
                </c:pt>
                <c:pt idx="987">
                  <c:v>0.80207671999999997</c:v>
                </c:pt>
                <c:pt idx="988">
                  <c:v>0.80288936</c:v>
                </c:pt>
                <c:pt idx="989">
                  <c:v>0.80370200000000003</c:v>
                </c:pt>
                <c:pt idx="990">
                  <c:v>0.80451463999999995</c:v>
                </c:pt>
                <c:pt idx="991">
                  <c:v>0.80532727999999998</c:v>
                </c:pt>
                <c:pt idx="992">
                  <c:v>0.80613992999999995</c:v>
                </c:pt>
                <c:pt idx="993">
                  <c:v>0.80695256999999998</c:v>
                </c:pt>
                <c:pt idx="994">
                  <c:v>0.80776521000000001</c:v>
                </c:pt>
                <c:pt idx="995">
                  <c:v>0.80857785000000004</c:v>
                </c:pt>
                <c:pt idx="996">
                  <c:v>0.80939048999999996</c:v>
                </c:pt>
                <c:pt idx="997">
                  <c:v>0.81020312999999999</c:v>
                </c:pt>
                <c:pt idx="998">
                  <c:v>0.81101577000000002</c:v>
                </c:pt>
                <c:pt idx="999">
                  <c:v>0.81182840999999994</c:v>
                </c:pt>
                <c:pt idx="1000">
                  <c:v>0.81264104999999998</c:v>
                </c:pt>
                <c:pt idx="1001">
                  <c:v>0.81345369000000001</c:v>
                </c:pt>
                <c:pt idx="1002">
                  <c:v>0.81426633999999998</c:v>
                </c:pt>
                <c:pt idx="1003">
                  <c:v>0.81507898000000001</c:v>
                </c:pt>
                <c:pt idx="1004">
                  <c:v>0.81589162000000004</c:v>
                </c:pt>
                <c:pt idx="1005">
                  <c:v>0.81670425999999996</c:v>
                </c:pt>
                <c:pt idx="1006">
                  <c:v>0.81751689999999999</c:v>
                </c:pt>
                <c:pt idx="1007">
                  <c:v>0.81832954000000002</c:v>
                </c:pt>
                <c:pt idx="1008">
                  <c:v>0.81914218000000005</c:v>
                </c:pt>
                <c:pt idx="1009">
                  <c:v>0.81995481999999997</c:v>
                </c:pt>
                <c:pt idx="1010">
                  <c:v>0.82076746</c:v>
                </c:pt>
                <c:pt idx="1011">
                  <c:v>0.82158010999999997</c:v>
                </c:pt>
                <c:pt idx="1012">
                  <c:v>0.82239275000000001</c:v>
                </c:pt>
                <c:pt idx="1013">
                  <c:v>0.82320539000000004</c:v>
                </c:pt>
                <c:pt idx="1014">
                  <c:v>0.82401802999999996</c:v>
                </c:pt>
                <c:pt idx="1015">
                  <c:v>0.82483066999999999</c:v>
                </c:pt>
                <c:pt idx="1016">
                  <c:v>0.82564331000000002</c:v>
                </c:pt>
                <c:pt idx="1017">
                  <c:v>0.82645595000000005</c:v>
                </c:pt>
                <c:pt idx="1018">
                  <c:v>0.82726858999999997</c:v>
                </c:pt>
                <c:pt idx="1019">
                  <c:v>0.82808123</c:v>
                </c:pt>
                <c:pt idx="1020">
                  <c:v>0.82889387000000003</c:v>
                </c:pt>
                <c:pt idx="1021">
                  <c:v>0.82970652</c:v>
                </c:pt>
                <c:pt idx="1022">
                  <c:v>0.83051916000000003</c:v>
                </c:pt>
                <c:pt idx="1023">
                  <c:v>0.83133179999999995</c:v>
                </c:pt>
                <c:pt idx="1024">
                  <c:v>0.83214443999999999</c:v>
                </c:pt>
                <c:pt idx="1025">
                  <c:v>0.83295708000000002</c:v>
                </c:pt>
                <c:pt idx="1026">
                  <c:v>0.83376972000000005</c:v>
                </c:pt>
                <c:pt idx="1027">
                  <c:v>0.83458235999999997</c:v>
                </c:pt>
                <c:pt idx="1028">
                  <c:v>0.835395</c:v>
                </c:pt>
                <c:pt idx="1029">
                  <c:v>0.83620764000000003</c:v>
                </c:pt>
                <c:pt idx="1030">
                  <c:v>0.83702029</c:v>
                </c:pt>
                <c:pt idx="1031">
                  <c:v>0.83783293000000003</c:v>
                </c:pt>
                <c:pt idx="1032">
                  <c:v>0.83864556999999995</c:v>
                </c:pt>
                <c:pt idx="1033">
                  <c:v>0.83945820999999998</c:v>
                </c:pt>
                <c:pt idx="1034">
                  <c:v>0.84027085000000001</c:v>
                </c:pt>
                <c:pt idx="1035">
                  <c:v>0.84108349000000004</c:v>
                </c:pt>
                <c:pt idx="1036">
                  <c:v>0.84189612999999996</c:v>
                </c:pt>
                <c:pt idx="1037">
                  <c:v>0.84270877</c:v>
                </c:pt>
                <c:pt idx="1038">
                  <c:v>0.84352141000000003</c:v>
                </c:pt>
                <c:pt idx="1039">
                  <c:v>0.84433404999999995</c:v>
                </c:pt>
                <c:pt idx="1040">
                  <c:v>0.84514670000000003</c:v>
                </c:pt>
                <c:pt idx="1041">
                  <c:v>0.84595933999999995</c:v>
                </c:pt>
                <c:pt idx="1042">
                  <c:v>0.84677197999999998</c:v>
                </c:pt>
                <c:pt idx="1043">
                  <c:v>0.84758462000000001</c:v>
                </c:pt>
                <c:pt idx="1044">
                  <c:v>0.84839726000000004</c:v>
                </c:pt>
                <c:pt idx="1045">
                  <c:v>0.84920989999999996</c:v>
                </c:pt>
                <c:pt idx="1046">
                  <c:v>0.85002253999999999</c:v>
                </c:pt>
                <c:pt idx="1047">
                  <c:v>0.85083518000000002</c:v>
                </c:pt>
                <c:pt idx="1048">
                  <c:v>0.85164782000000006</c:v>
                </c:pt>
                <c:pt idx="1049">
                  <c:v>0.85246047000000003</c:v>
                </c:pt>
                <c:pt idx="1050">
                  <c:v>0.85327310999999995</c:v>
                </c:pt>
                <c:pt idx="1051">
                  <c:v>0.85408574999999998</c:v>
                </c:pt>
                <c:pt idx="1052">
                  <c:v>0.85489839000000001</c:v>
                </c:pt>
                <c:pt idx="1053">
                  <c:v>0.85571103000000004</c:v>
                </c:pt>
                <c:pt idx="1054">
                  <c:v>0.85652366999999996</c:v>
                </c:pt>
                <c:pt idx="1055">
                  <c:v>0.85733630999999999</c:v>
                </c:pt>
                <c:pt idx="1056">
                  <c:v>0.85814895000000002</c:v>
                </c:pt>
                <c:pt idx="1057">
                  <c:v>0.85896159000000005</c:v>
                </c:pt>
                <c:pt idx="1058">
                  <c:v>0.85977422999999997</c:v>
                </c:pt>
                <c:pt idx="1059">
                  <c:v>0.86058688000000005</c:v>
                </c:pt>
                <c:pt idx="1060">
                  <c:v>0.86139951999999997</c:v>
                </c:pt>
                <c:pt idx="1061">
                  <c:v>0.86221216000000001</c:v>
                </c:pt>
                <c:pt idx="1062">
                  <c:v>0.86302480000000004</c:v>
                </c:pt>
                <c:pt idx="1063">
                  <c:v>0.86383743999999996</c:v>
                </c:pt>
                <c:pt idx="1064">
                  <c:v>0.86465007999999999</c:v>
                </c:pt>
                <c:pt idx="1065">
                  <c:v>0.86546272000000002</c:v>
                </c:pt>
                <c:pt idx="1066">
                  <c:v>0.86627536000000005</c:v>
                </c:pt>
                <c:pt idx="1067">
                  <c:v>0.86708799999999997</c:v>
                </c:pt>
                <c:pt idx="1068">
                  <c:v>0.86790065000000005</c:v>
                </c:pt>
                <c:pt idx="1069">
                  <c:v>0.86871328999999997</c:v>
                </c:pt>
                <c:pt idx="1070">
                  <c:v>0.86952593</c:v>
                </c:pt>
                <c:pt idx="1071">
                  <c:v>0.87033857000000003</c:v>
                </c:pt>
                <c:pt idx="1072">
                  <c:v>0.87115120999999995</c:v>
                </c:pt>
                <c:pt idx="1073">
                  <c:v>0.87196384999999998</c:v>
                </c:pt>
                <c:pt idx="1074">
                  <c:v>0.87277649000000002</c:v>
                </c:pt>
                <c:pt idx="1075">
                  <c:v>0.87358913000000005</c:v>
                </c:pt>
                <c:pt idx="1076">
                  <c:v>0.87440176999999997</c:v>
                </c:pt>
                <c:pt idx="1077">
                  <c:v>0.87521441</c:v>
                </c:pt>
                <c:pt idx="1078">
                  <c:v>0.87602705999999997</c:v>
                </c:pt>
                <c:pt idx="1079">
                  <c:v>0.8768397</c:v>
                </c:pt>
                <c:pt idx="1080">
                  <c:v>0.87765234000000003</c:v>
                </c:pt>
                <c:pt idx="1081">
                  <c:v>0.87846497999999995</c:v>
                </c:pt>
                <c:pt idx="1082">
                  <c:v>0.87927761999999998</c:v>
                </c:pt>
                <c:pt idx="1083">
                  <c:v>0.88009026000000001</c:v>
                </c:pt>
                <c:pt idx="1084">
                  <c:v>0.88090290000000004</c:v>
                </c:pt>
                <c:pt idx="1085">
                  <c:v>0.88171553999999996</c:v>
                </c:pt>
                <c:pt idx="1086">
                  <c:v>0.88252818</c:v>
                </c:pt>
                <c:pt idx="1087">
                  <c:v>0.88334082999999997</c:v>
                </c:pt>
                <c:pt idx="1088">
                  <c:v>0.88415347</c:v>
                </c:pt>
                <c:pt idx="1089">
                  <c:v>0.88496611000000003</c:v>
                </c:pt>
                <c:pt idx="1090">
                  <c:v>0.88577874999999995</c:v>
                </c:pt>
                <c:pt idx="1091">
                  <c:v>0.88659138999999998</c:v>
                </c:pt>
                <c:pt idx="1092">
                  <c:v>0.88740403000000001</c:v>
                </c:pt>
                <c:pt idx="1093">
                  <c:v>0.88821667000000004</c:v>
                </c:pt>
                <c:pt idx="1094">
                  <c:v>0.88902930999999996</c:v>
                </c:pt>
                <c:pt idx="1095">
                  <c:v>0.88984194999999999</c:v>
                </c:pt>
                <c:pt idx="1096">
                  <c:v>0.89065459000000002</c:v>
                </c:pt>
                <c:pt idx="1097">
                  <c:v>0.89146723999999999</c:v>
                </c:pt>
                <c:pt idx="1098">
                  <c:v>0.89227988000000003</c:v>
                </c:pt>
                <c:pt idx="1099">
                  <c:v>0.89309251999999995</c:v>
                </c:pt>
                <c:pt idx="1100">
                  <c:v>0.89390515999999998</c:v>
                </c:pt>
                <c:pt idx="1101">
                  <c:v>0.89471780000000001</c:v>
                </c:pt>
                <c:pt idx="1102">
                  <c:v>0.89553044000000004</c:v>
                </c:pt>
                <c:pt idx="1103">
                  <c:v>0.89634307999999996</c:v>
                </c:pt>
                <c:pt idx="1104">
                  <c:v>0.89715571999999999</c:v>
                </c:pt>
                <c:pt idx="1105">
                  <c:v>0.89796836000000002</c:v>
                </c:pt>
                <c:pt idx="1106">
                  <c:v>0.89878100999999999</c:v>
                </c:pt>
                <c:pt idx="1107">
                  <c:v>0.89959365000000002</c:v>
                </c:pt>
                <c:pt idx="1108">
                  <c:v>0.90040629000000005</c:v>
                </c:pt>
                <c:pt idx="1109">
                  <c:v>0.90121892999999997</c:v>
                </c:pt>
                <c:pt idx="1110">
                  <c:v>0.90203157</c:v>
                </c:pt>
                <c:pt idx="1111">
                  <c:v>0.90284421000000004</c:v>
                </c:pt>
                <c:pt idx="1112">
                  <c:v>0.90365684999999996</c:v>
                </c:pt>
                <c:pt idx="1113">
                  <c:v>0.90446948999999999</c:v>
                </c:pt>
                <c:pt idx="1114">
                  <c:v>0.90528213000000002</c:v>
                </c:pt>
                <c:pt idx="1115">
                  <c:v>0.90609477000000005</c:v>
                </c:pt>
                <c:pt idx="1116">
                  <c:v>0.90690742000000002</c:v>
                </c:pt>
                <c:pt idx="1117">
                  <c:v>0.90772006000000005</c:v>
                </c:pt>
                <c:pt idx="1118">
                  <c:v>0.90853269999999997</c:v>
                </c:pt>
                <c:pt idx="1119">
                  <c:v>0.90934534</c:v>
                </c:pt>
                <c:pt idx="1120">
                  <c:v>0.91015798000000003</c:v>
                </c:pt>
                <c:pt idx="1121">
                  <c:v>0.91097061999999995</c:v>
                </c:pt>
                <c:pt idx="1122">
                  <c:v>0.91178325999999998</c:v>
                </c:pt>
                <c:pt idx="1123">
                  <c:v>0.91259590000000002</c:v>
                </c:pt>
                <c:pt idx="1124">
                  <c:v>0.91340854000000005</c:v>
                </c:pt>
                <c:pt idx="1125">
                  <c:v>0.91422119000000002</c:v>
                </c:pt>
                <c:pt idx="1126">
                  <c:v>0.91503383000000005</c:v>
                </c:pt>
                <c:pt idx="1127">
                  <c:v>0.91584646999999997</c:v>
                </c:pt>
                <c:pt idx="1128">
                  <c:v>0.91665911</c:v>
                </c:pt>
                <c:pt idx="1129">
                  <c:v>0.91747175000000003</c:v>
                </c:pt>
                <c:pt idx="1130">
                  <c:v>0.91828438999999995</c:v>
                </c:pt>
                <c:pt idx="1131">
                  <c:v>0.91909702999999998</c:v>
                </c:pt>
                <c:pt idx="1132">
                  <c:v>0.91990967000000001</c:v>
                </c:pt>
                <c:pt idx="1133">
                  <c:v>0.92072231000000004</c:v>
                </c:pt>
                <c:pt idx="1134">
                  <c:v>0.92153494999999996</c:v>
                </c:pt>
                <c:pt idx="1135">
                  <c:v>0.92234760000000005</c:v>
                </c:pt>
                <c:pt idx="1136">
                  <c:v>0.92316023999999997</c:v>
                </c:pt>
                <c:pt idx="1137">
                  <c:v>0.92397288</c:v>
                </c:pt>
                <c:pt idx="1138">
                  <c:v>0.92478552000000003</c:v>
                </c:pt>
                <c:pt idx="1139">
                  <c:v>0.92559815999999995</c:v>
                </c:pt>
                <c:pt idx="1140">
                  <c:v>0.92641079999999998</c:v>
                </c:pt>
                <c:pt idx="1141">
                  <c:v>0.92722344000000001</c:v>
                </c:pt>
                <c:pt idx="1142">
                  <c:v>0.92803608000000004</c:v>
                </c:pt>
                <c:pt idx="1143">
                  <c:v>0.92884871999999996</c:v>
                </c:pt>
                <c:pt idx="1144">
                  <c:v>0.92966137000000004</c:v>
                </c:pt>
                <c:pt idx="1145">
                  <c:v>0.93047400999999996</c:v>
                </c:pt>
                <c:pt idx="1146">
                  <c:v>0.93128664999999999</c:v>
                </c:pt>
                <c:pt idx="1147">
                  <c:v>0.93209929000000002</c:v>
                </c:pt>
                <c:pt idx="1148">
                  <c:v>0.93291192999999994</c:v>
                </c:pt>
                <c:pt idx="1149">
                  <c:v>0.93372456999999998</c:v>
                </c:pt>
                <c:pt idx="1150">
                  <c:v>0.93453721000000001</c:v>
                </c:pt>
                <c:pt idx="1151">
                  <c:v>0.93534985000000004</c:v>
                </c:pt>
                <c:pt idx="1152">
                  <c:v>0.93616248999999996</c:v>
                </c:pt>
                <c:pt idx="1153">
                  <c:v>0.93697512999999999</c:v>
                </c:pt>
                <c:pt idx="1154">
                  <c:v>0.93778777999999996</c:v>
                </c:pt>
                <c:pt idx="1155">
                  <c:v>0.93860041999999999</c:v>
                </c:pt>
                <c:pt idx="1156">
                  <c:v>0.93941306000000002</c:v>
                </c:pt>
                <c:pt idx="1157">
                  <c:v>0.94022570000000005</c:v>
                </c:pt>
                <c:pt idx="1158">
                  <c:v>0.94103833999999997</c:v>
                </c:pt>
                <c:pt idx="1159">
                  <c:v>0.94185098</c:v>
                </c:pt>
                <c:pt idx="1160">
                  <c:v>0.94266362000000004</c:v>
                </c:pt>
                <c:pt idx="1161">
                  <c:v>0.94347625999999996</c:v>
                </c:pt>
                <c:pt idx="1162">
                  <c:v>0.94428889999999999</c:v>
                </c:pt>
                <c:pt idx="1163">
                  <c:v>0.94510154999999996</c:v>
                </c:pt>
                <c:pt idx="1164">
                  <c:v>0.94591418999999999</c:v>
                </c:pt>
                <c:pt idx="1165">
                  <c:v>0.94672683000000002</c:v>
                </c:pt>
                <c:pt idx="1166">
                  <c:v>0.94753947000000005</c:v>
                </c:pt>
                <c:pt idx="1167">
                  <c:v>0.94835210999999997</c:v>
                </c:pt>
                <c:pt idx="1168">
                  <c:v>0.94916475</c:v>
                </c:pt>
                <c:pt idx="1169">
                  <c:v>0.94997739000000003</c:v>
                </c:pt>
                <c:pt idx="1170">
                  <c:v>0.95079002999999995</c:v>
                </c:pt>
                <c:pt idx="1171">
                  <c:v>0.95160266999999998</c:v>
                </c:pt>
                <c:pt idx="1172">
                  <c:v>0.95241531000000001</c:v>
                </c:pt>
                <c:pt idx="1173">
                  <c:v>0.95322795999999999</c:v>
                </c:pt>
                <c:pt idx="1174">
                  <c:v>0.95404060000000002</c:v>
                </c:pt>
                <c:pt idx="1175">
                  <c:v>0.95485324000000005</c:v>
                </c:pt>
                <c:pt idx="1176">
                  <c:v>0.95566587999999997</c:v>
                </c:pt>
                <c:pt idx="1177">
                  <c:v>0.95647852</c:v>
                </c:pt>
                <c:pt idx="1178">
                  <c:v>0.95729116000000003</c:v>
                </c:pt>
                <c:pt idx="1179">
                  <c:v>0.95810379999999995</c:v>
                </c:pt>
                <c:pt idx="1180">
                  <c:v>0.95891643999999998</c:v>
                </c:pt>
                <c:pt idx="1181">
                  <c:v>0.95972908000000001</c:v>
                </c:pt>
                <c:pt idx="1182">
                  <c:v>0.96054172999999998</c:v>
                </c:pt>
                <c:pt idx="1183">
                  <c:v>0.96135437000000001</c:v>
                </c:pt>
                <c:pt idx="1184">
                  <c:v>0.96216701000000004</c:v>
                </c:pt>
                <c:pt idx="1185">
                  <c:v>0.96297964999999996</c:v>
                </c:pt>
                <c:pt idx="1186">
                  <c:v>0.96379229</c:v>
                </c:pt>
                <c:pt idx="1187">
                  <c:v>0.96460493000000003</c:v>
                </c:pt>
                <c:pt idx="1188">
                  <c:v>0.96541756999999995</c:v>
                </c:pt>
                <c:pt idx="1189">
                  <c:v>0.96623020999999998</c:v>
                </c:pt>
                <c:pt idx="1190">
                  <c:v>0.96704285000000001</c:v>
                </c:pt>
                <c:pt idx="1191">
                  <c:v>0.96785549000000004</c:v>
                </c:pt>
                <c:pt idx="1192">
                  <c:v>0.96866814000000001</c:v>
                </c:pt>
                <c:pt idx="1193">
                  <c:v>0.96948078000000004</c:v>
                </c:pt>
                <c:pt idx="1194">
                  <c:v>0.97029341999999996</c:v>
                </c:pt>
                <c:pt idx="1195">
                  <c:v>0.97110605999999999</c:v>
                </c:pt>
                <c:pt idx="1196">
                  <c:v>0.97191870000000002</c:v>
                </c:pt>
                <c:pt idx="1197">
                  <c:v>0.97273134000000006</c:v>
                </c:pt>
                <c:pt idx="1198">
                  <c:v>0.97354397999999998</c:v>
                </c:pt>
                <c:pt idx="1199">
                  <c:v>0.97435662000000001</c:v>
                </c:pt>
                <c:pt idx="1200">
                  <c:v>0.97516926000000004</c:v>
                </c:pt>
                <c:pt idx="1201">
                  <c:v>0.97598191000000001</c:v>
                </c:pt>
                <c:pt idx="1202">
                  <c:v>0.97679455000000004</c:v>
                </c:pt>
                <c:pt idx="1203">
                  <c:v>0.97760718999999996</c:v>
                </c:pt>
                <c:pt idx="1204">
                  <c:v>0.97841982999999999</c:v>
                </c:pt>
                <c:pt idx="1205">
                  <c:v>0.97923247000000002</c:v>
                </c:pt>
                <c:pt idx="1206">
                  <c:v>0.98004511000000005</c:v>
                </c:pt>
                <c:pt idx="1207">
                  <c:v>0.98085774999999997</c:v>
                </c:pt>
                <c:pt idx="1208">
                  <c:v>0.98167039</c:v>
                </c:pt>
                <c:pt idx="1209">
                  <c:v>0.98248303000000003</c:v>
                </c:pt>
                <c:pt idx="1210">
                  <c:v>0.98329568000000001</c:v>
                </c:pt>
                <c:pt idx="1211">
                  <c:v>0.98410832000000004</c:v>
                </c:pt>
                <c:pt idx="1212">
                  <c:v>0.98492095999999996</c:v>
                </c:pt>
                <c:pt idx="1213">
                  <c:v>0.98573359999999999</c:v>
                </c:pt>
                <c:pt idx="1214">
                  <c:v>0.98654624000000002</c:v>
                </c:pt>
                <c:pt idx="1215">
                  <c:v>0.98735888000000005</c:v>
                </c:pt>
                <c:pt idx="1216">
                  <c:v>0.98817151999999997</c:v>
                </c:pt>
                <c:pt idx="1217">
                  <c:v>0.98898416</c:v>
                </c:pt>
                <c:pt idx="1218">
                  <c:v>0.98979680000000003</c:v>
                </c:pt>
                <c:pt idx="1219">
                  <c:v>0.99060943999999995</c:v>
                </c:pt>
                <c:pt idx="1220">
                  <c:v>0.99142209000000003</c:v>
                </c:pt>
                <c:pt idx="1221">
                  <c:v>0.99223472999999995</c:v>
                </c:pt>
                <c:pt idx="1222">
                  <c:v>0.99304736999999998</c:v>
                </c:pt>
                <c:pt idx="1223">
                  <c:v>0.99386001000000002</c:v>
                </c:pt>
                <c:pt idx="1224">
                  <c:v>0.99467265000000005</c:v>
                </c:pt>
                <c:pt idx="1225">
                  <c:v>0.99548528999999997</c:v>
                </c:pt>
                <c:pt idx="1226">
                  <c:v>0.99629793</c:v>
                </c:pt>
                <c:pt idx="1227">
                  <c:v>0.99711057000000003</c:v>
                </c:pt>
                <c:pt idx="1228">
                  <c:v>0.99792320999999995</c:v>
                </c:pt>
                <c:pt idx="1229">
                  <c:v>0.99873586000000003</c:v>
                </c:pt>
                <c:pt idx="1230">
                  <c:v>0.99954849999999995</c:v>
                </c:pt>
                <c:pt idx="1231">
                  <c:v>1.0003610999999999</c:v>
                </c:pt>
                <c:pt idx="1232">
                  <c:v>1.0011737999999999</c:v>
                </c:pt>
                <c:pt idx="1233">
                  <c:v>1.0019864000000001</c:v>
                </c:pt>
                <c:pt idx="1234">
                  <c:v>1.0027991000000001</c:v>
                </c:pt>
                <c:pt idx="1235">
                  <c:v>1.0036117</c:v>
                </c:pt>
                <c:pt idx="1236">
                  <c:v>1.0044242999999999</c:v>
                </c:pt>
                <c:pt idx="1237">
                  <c:v>1.0052369999999999</c:v>
                </c:pt>
                <c:pt idx="1238">
                  <c:v>1.0060496000000001</c:v>
                </c:pt>
                <c:pt idx="1239">
                  <c:v>1.0068623000000001</c:v>
                </c:pt>
                <c:pt idx="1240">
                  <c:v>1.0076749</c:v>
                </c:pt>
                <c:pt idx="1241">
                  <c:v>1.0084875</c:v>
                </c:pt>
                <c:pt idx="1242">
                  <c:v>1.0093002</c:v>
                </c:pt>
                <c:pt idx="1243">
                  <c:v>1.0101127999999999</c:v>
                </c:pt>
                <c:pt idx="1244">
                  <c:v>1.0109254999999999</c:v>
                </c:pt>
                <c:pt idx="1245">
                  <c:v>1.0117381000000001</c:v>
                </c:pt>
                <c:pt idx="1246">
                  <c:v>1.0125508000000001</c:v>
                </c:pt>
                <c:pt idx="1247">
                  <c:v>1.0133634</c:v>
                </c:pt>
                <c:pt idx="1248">
                  <c:v>1.014176</c:v>
                </c:pt>
                <c:pt idx="1249">
                  <c:v>1.0149887</c:v>
                </c:pt>
                <c:pt idx="1250">
                  <c:v>1.0158012999999999</c:v>
                </c:pt>
                <c:pt idx="1251">
                  <c:v>1.0166139999999999</c:v>
                </c:pt>
                <c:pt idx="1252">
                  <c:v>1.0174266000000001</c:v>
                </c:pt>
                <c:pt idx="1253">
                  <c:v>1.0182392</c:v>
                </c:pt>
                <c:pt idx="1254">
                  <c:v>1.0190519</c:v>
                </c:pt>
                <c:pt idx="1255">
                  <c:v>1.0198645</c:v>
                </c:pt>
                <c:pt idx="1256">
                  <c:v>1.0206772</c:v>
                </c:pt>
                <c:pt idx="1257">
                  <c:v>1.0214897999999999</c:v>
                </c:pt>
                <c:pt idx="1258">
                  <c:v>1.0223024000000001</c:v>
                </c:pt>
                <c:pt idx="1259">
                  <c:v>1.0231151000000001</c:v>
                </c:pt>
                <c:pt idx="1260">
                  <c:v>1.0239277</c:v>
                </c:pt>
                <c:pt idx="1261">
                  <c:v>1.0247404</c:v>
                </c:pt>
                <c:pt idx="1262">
                  <c:v>1.0255529999999999</c:v>
                </c:pt>
                <c:pt idx="1263">
                  <c:v>1.0263656999999999</c:v>
                </c:pt>
                <c:pt idx="1264">
                  <c:v>1.0271783000000001</c:v>
                </c:pt>
                <c:pt idx="1265">
                  <c:v>1.0279909</c:v>
                </c:pt>
                <c:pt idx="1266">
                  <c:v>1.0288036</c:v>
                </c:pt>
                <c:pt idx="1267">
                  <c:v>1.0296162</c:v>
                </c:pt>
                <c:pt idx="1268">
                  <c:v>1.0304289</c:v>
                </c:pt>
                <c:pt idx="1269">
                  <c:v>1.0312414999999999</c:v>
                </c:pt>
                <c:pt idx="1270">
                  <c:v>1.0320541000000001</c:v>
                </c:pt>
                <c:pt idx="1271">
                  <c:v>1.0328668000000001</c:v>
                </c:pt>
                <c:pt idx="1272">
                  <c:v>1.0336794</c:v>
                </c:pt>
                <c:pt idx="1273">
                  <c:v>1.0344921</c:v>
                </c:pt>
                <c:pt idx="1274">
                  <c:v>1.0353047</c:v>
                </c:pt>
                <c:pt idx="1275">
                  <c:v>1.0361172999999999</c:v>
                </c:pt>
                <c:pt idx="1276">
                  <c:v>1.0369299999999999</c:v>
                </c:pt>
                <c:pt idx="1277">
                  <c:v>1.0377426000000001</c:v>
                </c:pt>
                <c:pt idx="1278">
                  <c:v>1.0385553000000001</c:v>
                </c:pt>
                <c:pt idx="1279">
                  <c:v>1.0393679</c:v>
                </c:pt>
                <c:pt idx="1280">
                  <c:v>1.0401805</c:v>
                </c:pt>
                <c:pt idx="1281">
                  <c:v>1.0409932</c:v>
                </c:pt>
                <c:pt idx="1282">
                  <c:v>1.0418057999999999</c:v>
                </c:pt>
                <c:pt idx="1283">
                  <c:v>1.0426184999999999</c:v>
                </c:pt>
                <c:pt idx="1284">
                  <c:v>1.0434311000000001</c:v>
                </c:pt>
                <c:pt idx="1285">
                  <c:v>1.0442438000000001</c:v>
                </c:pt>
                <c:pt idx="1286">
                  <c:v>1.0450564</c:v>
                </c:pt>
                <c:pt idx="1287">
                  <c:v>1.0458689999999999</c:v>
                </c:pt>
                <c:pt idx="1288">
                  <c:v>1.0466816999999999</c:v>
                </c:pt>
                <c:pt idx="1289">
                  <c:v>1.0474943000000001</c:v>
                </c:pt>
                <c:pt idx="1290">
                  <c:v>1.0483070000000001</c:v>
                </c:pt>
                <c:pt idx="1291">
                  <c:v>1.0491196</c:v>
                </c:pt>
                <c:pt idx="1292">
                  <c:v>1.0499322</c:v>
                </c:pt>
                <c:pt idx="1293">
                  <c:v>1.0507449</c:v>
                </c:pt>
                <c:pt idx="1294">
                  <c:v>1.0515574999999999</c:v>
                </c:pt>
                <c:pt idx="1295">
                  <c:v>1.0523701999999999</c:v>
                </c:pt>
                <c:pt idx="1296">
                  <c:v>1.0531828000000001</c:v>
                </c:pt>
                <c:pt idx="1297">
                  <c:v>1.0539954</c:v>
                </c:pt>
                <c:pt idx="1298">
                  <c:v>1.0548081</c:v>
                </c:pt>
                <c:pt idx="1299">
                  <c:v>1.0556207</c:v>
                </c:pt>
                <c:pt idx="1300">
                  <c:v>1.0564334</c:v>
                </c:pt>
                <c:pt idx="1301">
                  <c:v>1.0572459999999999</c:v>
                </c:pt>
                <c:pt idx="1302">
                  <c:v>1.0580586999999999</c:v>
                </c:pt>
                <c:pt idx="1303">
                  <c:v>1.0588713000000001</c:v>
                </c:pt>
                <c:pt idx="1304">
                  <c:v>1.0596839</c:v>
                </c:pt>
                <c:pt idx="1305">
                  <c:v>1.0604966</c:v>
                </c:pt>
                <c:pt idx="1306">
                  <c:v>1.0613092</c:v>
                </c:pt>
                <c:pt idx="1307">
                  <c:v>1.0621219</c:v>
                </c:pt>
                <c:pt idx="1308">
                  <c:v>1.0629344999999999</c:v>
                </c:pt>
                <c:pt idx="1309">
                  <c:v>1.0637471000000001</c:v>
                </c:pt>
                <c:pt idx="1310">
                  <c:v>1.0645598000000001</c:v>
                </c:pt>
                <c:pt idx="1311">
                  <c:v>1.0653724</c:v>
                </c:pt>
                <c:pt idx="1312">
                  <c:v>1.0661851</c:v>
                </c:pt>
                <c:pt idx="1313">
                  <c:v>1.0669976999999999</c:v>
                </c:pt>
                <c:pt idx="1314">
                  <c:v>1.0678103000000001</c:v>
                </c:pt>
                <c:pt idx="1315">
                  <c:v>1.0686230000000001</c:v>
                </c:pt>
                <c:pt idx="1316">
                  <c:v>1.0694356</c:v>
                </c:pt>
                <c:pt idx="1317">
                  <c:v>1.0702483</c:v>
                </c:pt>
                <c:pt idx="1318">
                  <c:v>1.0710609</c:v>
                </c:pt>
                <c:pt idx="1319">
                  <c:v>1.0718734999999999</c:v>
                </c:pt>
                <c:pt idx="1320">
                  <c:v>1.0726861999999999</c:v>
                </c:pt>
                <c:pt idx="1321">
                  <c:v>1.0734988000000001</c:v>
                </c:pt>
                <c:pt idx="1322">
                  <c:v>1.0743115000000001</c:v>
                </c:pt>
                <c:pt idx="1323">
                  <c:v>1.0751241</c:v>
                </c:pt>
                <c:pt idx="1324">
                  <c:v>1.0759368</c:v>
                </c:pt>
                <c:pt idx="1325">
                  <c:v>1.0767494</c:v>
                </c:pt>
                <c:pt idx="1326">
                  <c:v>1.0775619999999999</c:v>
                </c:pt>
                <c:pt idx="1327">
                  <c:v>1.0783746999999999</c:v>
                </c:pt>
                <c:pt idx="1328">
                  <c:v>1.0791873000000001</c:v>
                </c:pt>
                <c:pt idx="1329">
                  <c:v>1.08</c:v>
                </c:pt>
                <c:pt idx="1330">
                  <c:v>1.0808126</c:v>
                </c:pt>
                <c:pt idx="1331">
                  <c:v>1.0816252</c:v>
                </c:pt>
                <c:pt idx="1332">
                  <c:v>1.0824379</c:v>
                </c:pt>
                <c:pt idx="1333">
                  <c:v>1.0832504999999999</c:v>
                </c:pt>
                <c:pt idx="1334">
                  <c:v>1.0840631999999999</c:v>
                </c:pt>
                <c:pt idx="1335">
                  <c:v>1.0848758000000001</c:v>
                </c:pt>
                <c:pt idx="1336">
                  <c:v>1.0856884</c:v>
                </c:pt>
                <c:pt idx="1337">
                  <c:v>1.0865011</c:v>
                </c:pt>
                <c:pt idx="1338">
                  <c:v>1.0873136999999999</c:v>
                </c:pt>
                <c:pt idx="1339">
                  <c:v>1.0881263999999999</c:v>
                </c:pt>
                <c:pt idx="1340">
                  <c:v>1.0889390000000001</c:v>
                </c:pt>
                <c:pt idx="1341">
                  <c:v>1.0897517000000001</c:v>
                </c:pt>
                <c:pt idx="1342">
                  <c:v>1.0905643</c:v>
                </c:pt>
                <c:pt idx="1343">
                  <c:v>1.0913769</c:v>
                </c:pt>
                <c:pt idx="1344">
                  <c:v>1.0921896</c:v>
                </c:pt>
                <c:pt idx="1345">
                  <c:v>1.0930021999999999</c:v>
                </c:pt>
                <c:pt idx="1346">
                  <c:v>1.0938148999999999</c:v>
                </c:pt>
                <c:pt idx="1347">
                  <c:v>1.0946275000000001</c:v>
                </c:pt>
                <c:pt idx="1348">
                  <c:v>1.0954401</c:v>
                </c:pt>
                <c:pt idx="1349">
                  <c:v>1.0962528</c:v>
                </c:pt>
                <c:pt idx="1350">
                  <c:v>1.0970654</c:v>
                </c:pt>
                <c:pt idx="1351">
                  <c:v>1.0978781</c:v>
                </c:pt>
                <c:pt idx="1352">
                  <c:v>1.0986906999999999</c:v>
                </c:pt>
                <c:pt idx="1353">
                  <c:v>1.0995033000000001</c:v>
                </c:pt>
                <c:pt idx="1354">
                  <c:v>1.1003160000000001</c:v>
                </c:pt>
                <c:pt idx="1355">
                  <c:v>1.1011286</c:v>
                </c:pt>
                <c:pt idx="1356">
                  <c:v>1.1019413</c:v>
                </c:pt>
                <c:pt idx="1357">
                  <c:v>1.1027539</c:v>
                </c:pt>
                <c:pt idx="1358">
                  <c:v>1.1035666</c:v>
                </c:pt>
                <c:pt idx="1359">
                  <c:v>1.1043791999999999</c:v>
                </c:pt>
                <c:pt idx="1360">
                  <c:v>1.1051918000000001</c:v>
                </c:pt>
                <c:pt idx="1361">
                  <c:v>1.1060045000000001</c:v>
                </c:pt>
                <c:pt idx="1362">
                  <c:v>1.1068171</c:v>
                </c:pt>
                <c:pt idx="1363">
                  <c:v>1.1076298</c:v>
                </c:pt>
                <c:pt idx="1364">
                  <c:v>1.1084423999999999</c:v>
                </c:pt>
                <c:pt idx="1365">
                  <c:v>1.1092550000000001</c:v>
                </c:pt>
                <c:pt idx="1366">
                  <c:v>1.1100677000000001</c:v>
                </c:pt>
                <c:pt idx="1367">
                  <c:v>1.1108803</c:v>
                </c:pt>
                <c:pt idx="1368">
                  <c:v>1.111693</c:v>
                </c:pt>
                <c:pt idx="1369">
                  <c:v>1.1125056</c:v>
                </c:pt>
                <c:pt idx="1370">
                  <c:v>1.1133181999999999</c:v>
                </c:pt>
                <c:pt idx="1371">
                  <c:v>1.1141308999999999</c:v>
                </c:pt>
                <c:pt idx="1372">
                  <c:v>1.1149435000000001</c:v>
                </c:pt>
                <c:pt idx="1373">
                  <c:v>1.1157562000000001</c:v>
                </c:pt>
                <c:pt idx="1374">
                  <c:v>1.1165688</c:v>
                </c:pt>
                <c:pt idx="1375">
                  <c:v>1.1173814</c:v>
                </c:pt>
                <c:pt idx="1376">
                  <c:v>1.1181941</c:v>
                </c:pt>
                <c:pt idx="1377">
                  <c:v>1.1190066999999999</c:v>
                </c:pt>
                <c:pt idx="1378">
                  <c:v>1.1198193999999999</c:v>
                </c:pt>
                <c:pt idx="1379">
                  <c:v>1.1206320000000001</c:v>
                </c:pt>
                <c:pt idx="1380">
                  <c:v>1.1214447000000001</c:v>
                </c:pt>
                <c:pt idx="1381">
                  <c:v>1.1222573</c:v>
                </c:pt>
                <c:pt idx="1382">
                  <c:v>1.1230699</c:v>
                </c:pt>
                <c:pt idx="1383">
                  <c:v>1.1238826</c:v>
                </c:pt>
                <c:pt idx="1384">
                  <c:v>1.1246951999999999</c:v>
                </c:pt>
                <c:pt idx="1385">
                  <c:v>1.1255078999999999</c:v>
                </c:pt>
                <c:pt idx="1386">
                  <c:v>1.1263205000000001</c:v>
                </c:pt>
                <c:pt idx="1387">
                  <c:v>1.1271331</c:v>
                </c:pt>
                <c:pt idx="1388">
                  <c:v>1.1279458</c:v>
                </c:pt>
                <c:pt idx="1389">
                  <c:v>1.1287583999999999</c:v>
                </c:pt>
                <c:pt idx="1390">
                  <c:v>1.1295710999999999</c:v>
                </c:pt>
                <c:pt idx="1391">
                  <c:v>1.1303837000000001</c:v>
                </c:pt>
                <c:pt idx="1392">
                  <c:v>1.1311963</c:v>
                </c:pt>
                <c:pt idx="1393">
                  <c:v>1.132009</c:v>
                </c:pt>
                <c:pt idx="1394">
                  <c:v>1.1328216</c:v>
                </c:pt>
                <c:pt idx="1395">
                  <c:v>1.1336343</c:v>
                </c:pt>
                <c:pt idx="1396">
                  <c:v>1.1344468999999999</c:v>
                </c:pt>
                <c:pt idx="1397">
                  <c:v>1.1352595999999999</c:v>
                </c:pt>
                <c:pt idx="1398">
                  <c:v>1.1360722000000001</c:v>
                </c:pt>
                <c:pt idx="1399">
                  <c:v>1.1368848</c:v>
                </c:pt>
                <c:pt idx="1400">
                  <c:v>1.1376975</c:v>
                </c:pt>
                <c:pt idx="1401">
                  <c:v>1.1385101</c:v>
                </c:pt>
                <c:pt idx="1402">
                  <c:v>1.1393228</c:v>
                </c:pt>
                <c:pt idx="1403">
                  <c:v>1.1401353999999999</c:v>
                </c:pt>
                <c:pt idx="1404">
                  <c:v>1.1409480000000001</c:v>
                </c:pt>
                <c:pt idx="1405">
                  <c:v>1.1417607000000001</c:v>
                </c:pt>
                <c:pt idx="1406">
                  <c:v>1.1425733</c:v>
                </c:pt>
                <c:pt idx="1407">
                  <c:v>1.143386</c:v>
                </c:pt>
                <c:pt idx="1408">
                  <c:v>1.1441986</c:v>
                </c:pt>
                <c:pt idx="1409">
                  <c:v>1.1450111999999999</c:v>
                </c:pt>
                <c:pt idx="1410">
                  <c:v>1.1458238999999999</c:v>
                </c:pt>
                <c:pt idx="1411">
                  <c:v>1.1466365000000001</c:v>
                </c:pt>
                <c:pt idx="1412">
                  <c:v>1.1474492000000001</c:v>
                </c:pt>
                <c:pt idx="1413">
                  <c:v>1.1482618</c:v>
                </c:pt>
                <c:pt idx="1414">
                  <c:v>1.1490743999999999</c:v>
                </c:pt>
                <c:pt idx="1415">
                  <c:v>1.1498870999999999</c:v>
                </c:pt>
                <c:pt idx="1416">
                  <c:v>1.1506997000000001</c:v>
                </c:pt>
                <c:pt idx="1417">
                  <c:v>1.1515124000000001</c:v>
                </c:pt>
                <c:pt idx="1418">
                  <c:v>1.152325</c:v>
                </c:pt>
                <c:pt idx="1419">
                  <c:v>1.1531377</c:v>
                </c:pt>
                <c:pt idx="1420">
                  <c:v>1.1539503</c:v>
                </c:pt>
                <c:pt idx="1421">
                  <c:v>1.1547628999999999</c:v>
                </c:pt>
                <c:pt idx="1422">
                  <c:v>1.1555755999999999</c:v>
                </c:pt>
                <c:pt idx="1423">
                  <c:v>1.1563882000000001</c:v>
                </c:pt>
                <c:pt idx="1424">
                  <c:v>1.1572009000000001</c:v>
                </c:pt>
                <c:pt idx="1425">
                  <c:v>1.1580135</c:v>
                </c:pt>
                <c:pt idx="1426">
                  <c:v>1.1588261</c:v>
                </c:pt>
                <c:pt idx="1427">
                  <c:v>1.1596388</c:v>
                </c:pt>
                <c:pt idx="1428">
                  <c:v>1.1604513999999999</c:v>
                </c:pt>
                <c:pt idx="1429">
                  <c:v>1.1612640999999999</c:v>
                </c:pt>
                <c:pt idx="1430">
                  <c:v>1.1620767000000001</c:v>
                </c:pt>
                <c:pt idx="1431">
                  <c:v>1.1628893</c:v>
                </c:pt>
                <c:pt idx="1432">
                  <c:v>1.163702</c:v>
                </c:pt>
                <c:pt idx="1433">
                  <c:v>1.1645146</c:v>
                </c:pt>
                <c:pt idx="1434">
                  <c:v>1.1653273</c:v>
                </c:pt>
                <c:pt idx="1435">
                  <c:v>1.1661398999999999</c:v>
                </c:pt>
                <c:pt idx="1436">
                  <c:v>1.1669525999999999</c:v>
                </c:pt>
                <c:pt idx="1437">
                  <c:v>1.1677652000000001</c:v>
                </c:pt>
                <c:pt idx="1438">
                  <c:v>1.1685778</c:v>
                </c:pt>
                <c:pt idx="1439">
                  <c:v>1.1693905</c:v>
                </c:pt>
                <c:pt idx="1440">
                  <c:v>1.1702030999999999</c:v>
                </c:pt>
                <c:pt idx="1441">
                  <c:v>1.1710157999999999</c:v>
                </c:pt>
                <c:pt idx="1442">
                  <c:v>1.1718284000000001</c:v>
                </c:pt>
                <c:pt idx="1443">
                  <c:v>1.172641</c:v>
                </c:pt>
                <c:pt idx="1444">
                  <c:v>1.1734537</c:v>
                </c:pt>
                <c:pt idx="1445">
                  <c:v>1.1742663</c:v>
                </c:pt>
                <c:pt idx="1446">
                  <c:v>1.175079</c:v>
                </c:pt>
                <c:pt idx="1447">
                  <c:v>1.1758915999999999</c:v>
                </c:pt>
                <c:pt idx="1448">
                  <c:v>1.1767042000000001</c:v>
                </c:pt>
                <c:pt idx="1449">
                  <c:v>1.1775169000000001</c:v>
                </c:pt>
                <c:pt idx="1450">
                  <c:v>1.1783295</c:v>
                </c:pt>
                <c:pt idx="1451">
                  <c:v>1.1791422</c:v>
                </c:pt>
                <c:pt idx="1452">
                  <c:v>1.1799548</c:v>
                </c:pt>
                <c:pt idx="1453">
                  <c:v>1.1807675</c:v>
                </c:pt>
                <c:pt idx="1454">
                  <c:v>1.1815800999999999</c:v>
                </c:pt>
                <c:pt idx="1455">
                  <c:v>1.1823927000000001</c:v>
                </c:pt>
                <c:pt idx="1456">
                  <c:v>1.1832054000000001</c:v>
                </c:pt>
                <c:pt idx="1457">
                  <c:v>1.184018</c:v>
                </c:pt>
                <c:pt idx="1458">
                  <c:v>1.1848307</c:v>
                </c:pt>
                <c:pt idx="1459">
                  <c:v>1.1856433</c:v>
                </c:pt>
                <c:pt idx="1460">
                  <c:v>1.1864558999999999</c:v>
                </c:pt>
                <c:pt idx="1461">
                  <c:v>1.1872685999999999</c:v>
                </c:pt>
                <c:pt idx="1462">
                  <c:v>1.1880812000000001</c:v>
                </c:pt>
                <c:pt idx="1463">
                  <c:v>1.1888939000000001</c:v>
                </c:pt>
                <c:pt idx="1464">
                  <c:v>1.1897065</c:v>
                </c:pt>
                <c:pt idx="1465">
                  <c:v>1.1905190999999999</c:v>
                </c:pt>
                <c:pt idx="1466">
                  <c:v>1.1913317999999999</c:v>
                </c:pt>
                <c:pt idx="1467">
                  <c:v>1.1921444000000001</c:v>
                </c:pt>
                <c:pt idx="1468">
                  <c:v>1.1929571000000001</c:v>
                </c:pt>
                <c:pt idx="1469">
                  <c:v>1.1937697</c:v>
                </c:pt>
                <c:pt idx="1470">
                  <c:v>1.1945823</c:v>
                </c:pt>
                <c:pt idx="1471">
                  <c:v>1.195395</c:v>
                </c:pt>
                <c:pt idx="1472">
                  <c:v>1.1962075999999999</c:v>
                </c:pt>
                <c:pt idx="1473">
                  <c:v>1.1970202999999999</c:v>
                </c:pt>
                <c:pt idx="1474">
                  <c:v>1.1978329000000001</c:v>
                </c:pt>
                <c:pt idx="1475">
                  <c:v>1.1986456000000001</c:v>
                </c:pt>
                <c:pt idx="1476">
                  <c:v>1.1994582</c:v>
                </c:pt>
                <c:pt idx="1477">
                  <c:v>1.2002708</c:v>
                </c:pt>
                <c:pt idx="1478">
                  <c:v>1.2010835</c:v>
                </c:pt>
                <c:pt idx="1479">
                  <c:v>1.2018960999999999</c:v>
                </c:pt>
                <c:pt idx="1480">
                  <c:v>1.2027087999999999</c:v>
                </c:pt>
                <c:pt idx="1481">
                  <c:v>1.2035214000000001</c:v>
                </c:pt>
                <c:pt idx="1482">
                  <c:v>1.204334</c:v>
                </c:pt>
                <c:pt idx="1483">
                  <c:v>1.2051467</c:v>
                </c:pt>
                <c:pt idx="1484">
                  <c:v>1.2059593</c:v>
                </c:pt>
                <c:pt idx="1485">
                  <c:v>1.206772</c:v>
                </c:pt>
                <c:pt idx="1486">
                  <c:v>1.2075845999999999</c:v>
                </c:pt>
                <c:pt idx="1487">
                  <c:v>1.2083972000000001</c:v>
                </c:pt>
                <c:pt idx="1488">
                  <c:v>1.2092099000000001</c:v>
                </c:pt>
                <c:pt idx="1489">
                  <c:v>1.2100225</c:v>
                </c:pt>
                <c:pt idx="1490">
                  <c:v>1.2108352</c:v>
                </c:pt>
                <c:pt idx="1491">
                  <c:v>1.2116477999999999</c:v>
                </c:pt>
                <c:pt idx="1492">
                  <c:v>1.2124604999999999</c:v>
                </c:pt>
                <c:pt idx="1493">
                  <c:v>1.2132731000000001</c:v>
                </c:pt>
                <c:pt idx="1494">
                  <c:v>1.2140857</c:v>
                </c:pt>
                <c:pt idx="1495">
                  <c:v>1.2148984</c:v>
                </c:pt>
                <c:pt idx="1496">
                  <c:v>1.215711</c:v>
                </c:pt>
                <c:pt idx="1497">
                  <c:v>1.2165237</c:v>
                </c:pt>
                <c:pt idx="1498">
                  <c:v>1.2173362999999999</c:v>
                </c:pt>
                <c:pt idx="1499">
                  <c:v>1.2181489000000001</c:v>
                </c:pt>
                <c:pt idx="1500">
                  <c:v>1.2189616000000001</c:v>
                </c:pt>
                <c:pt idx="1501">
                  <c:v>1.2197742</c:v>
                </c:pt>
                <c:pt idx="1502">
                  <c:v>1.2205869</c:v>
                </c:pt>
                <c:pt idx="1503">
                  <c:v>1.2213995</c:v>
                </c:pt>
                <c:pt idx="1504">
                  <c:v>1.2222120999999999</c:v>
                </c:pt>
                <c:pt idx="1505">
                  <c:v>1.2230247999999999</c:v>
                </c:pt>
                <c:pt idx="1506">
                  <c:v>1.2238374000000001</c:v>
                </c:pt>
                <c:pt idx="1507">
                  <c:v>1.2246501000000001</c:v>
                </c:pt>
                <c:pt idx="1508">
                  <c:v>1.2254627</c:v>
                </c:pt>
                <c:pt idx="1509">
                  <c:v>1.2262754</c:v>
                </c:pt>
                <c:pt idx="1510">
                  <c:v>1.227088</c:v>
                </c:pt>
                <c:pt idx="1511">
                  <c:v>1.2279005999999999</c:v>
                </c:pt>
                <c:pt idx="1512">
                  <c:v>1.2287132999999999</c:v>
                </c:pt>
                <c:pt idx="1513">
                  <c:v>1.2295259000000001</c:v>
                </c:pt>
                <c:pt idx="1514">
                  <c:v>1.2303386000000001</c:v>
                </c:pt>
                <c:pt idx="1515">
                  <c:v>1.2311512</c:v>
                </c:pt>
                <c:pt idx="1516">
                  <c:v>1.2319637999999999</c:v>
                </c:pt>
                <c:pt idx="1517">
                  <c:v>1.2327764999999999</c:v>
                </c:pt>
                <c:pt idx="1518">
                  <c:v>1.2335891000000001</c:v>
                </c:pt>
                <c:pt idx="1519">
                  <c:v>1.2344018000000001</c:v>
                </c:pt>
                <c:pt idx="1520">
                  <c:v>1.2352144</c:v>
                </c:pt>
                <c:pt idx="1521">
                  <c:v>1.236027</c:v>
                </c:pt>
                <c:pt idx="1522">
                  <c:v>1.2368397</c:v>
                </c:pt>
                <c:pt idx="1523">
                  <c:v>1.2376522999999999</c:v>
                </c:pt>
                <c:pt idx="1524">
                  <c:v>1.2384649999999999</c:v>
                </c:pt>
                <c:pt idx="1525">
                  <c:v>1.2392776000000001</c:v>
                </c:pt>
                <c:pt idx="1526">
                  <c:v>1.2400902</c:v>
                </c:pt>
                <c:pt idx="1527">
                  <c:v>1.2409029</c:v>
                </c:pt>
                <c:pt idx="1528">
                  <c:v>1.2417155</c:v>
                </c:pt>
                <c:pt idx="1529">
                  <c:v>1.2425282</c:v>
                </c:pt>
                <c:pt idx="1530">
                  <c:v>1.2433407999999999</c:v>
                </c:pt>
                <c:pt idx="1531">
                  <c:v>1.2441534999999999</c:v>
                </c:pt>
                <c:pt idx="1532">
                  <c:v>1.2449661000000001</c:v>
                </c:pt>
                <c:pt idx="1533">
                  <c:v>1.2457787</c:v>
                </c:pt>
                <c:pt idx="1534">
                  <c:v>1.2465914</c:v>
                </c:pt>
                <c:pt idx="1535">
                  <c:v>1.247404</c:v>
                </c:pt>
                <c:pt idx="1536">
                  <c:v>1.2482167</c:v>
                </c:pt>
                <c:pt idx="1537">
                  <c:v>1.2490292999999999</c:v>
                </c:pt>
                <c:pt idx="1538">
                  <c:v>1.2498419000000001</c:v>
                </c:pt>
                <c:pt idx="1539">
                  <c:v>1.2506546000000001</c:v>
                </c:pt>
                <c:pt idx="1540">
                  <c:v>1.2514672</c:v>
                </c:pt>
                <c:pt idx="1541">
                  <c:v>1.2522799</c:v>
                </c:pt>
                <c:pt idx="1542">
                  <c:v>1.2530924999999999</c:v>
                </c:pt>
                <c:pt idx="1543">
                  <c:v>1.2539051000000001</c:v>
                </c:pt>
                <c:pt idx="1544">
                  <c:v>1.2547178000000001</c:v>
                </c:pt>
                <c:pt idx="1545">
                  <c:v>1.2555304</c:v>
                </c:pt>
                <c:pt idx="1546">
                  <c:v>1.2563431</c:v>
                </c:pt>
                <c:pt idx="1547">
                  <c:v>1.2571557</c:v>
                </c:pt>
                <c:pt idx="1548">
                  <c:v>1.2579684</c:v>
                </c:pt>
                <c:pt idx="1549">
                  <c:v>1.2587809999999999</c:v>
                </c:pt>
                <c:pt idx="1550">
                  <c:v>1.2595936000000001</c:v>
                </c:pt>
                <c:pt idx="1551">
                  <c:v>1.2604063000000001</c:v>
                </c:pt>
                <c:pt idx="1552">
                  <c:v>1.2612189</c:v>
                </c:pt>
                <c:pt idx="1553">
                  <c:v>1.2620316</c:v>
                </c:pt>
                <c:pt idx="1554">
                  <c:v>1.2628442</c:v>
                </c:pt>
                <c:pt idx="1555">
                  <c:v>1.2636567999999999</c:v>
                </c:pt>
                <c:pt idx="1556">
                  <c:v>1.2644694999999999</c:v>
                </c:pt>
                <c:pt idx="1557">
                  <c:v>1.2652821000000001</c:v>
                </c:pt>
                <c:pt idx="1558">
                  <c:v>1.2660948000000001</c:v>
                </c:pt>
                <c:pt idx="1559">
                  <c:v>1.2669074</c:v>
                </c:pt>
                <c:pt idx="1560">
                  <c:v>1.26772</c:v>
                </c:pt>
                <c:pt idx="1561">
                  <c:v>1.2685327</c:v>
                </c:pt>
                <c:pt idx="1562">
                  <c:v>1.2693452999999999</c:v>
                </c:pt>
                <c:pt idx="1563">
                  <c:v>1.2701579999999999</c:v>
                </c:pt>
                <c:pt idx="1564">
                  <c:v>1.2709706000000001</c:v>
                </c:pt>
                <c:pt idx="1565">
                  <c:v>1.2717832</c:v>
                </c:pt>
                <c:pt idx="1566">
                  <c:v>1.2725959</c:v>
                </c:pt>
                <c:pt idx="1567">
                  <c:v>1.2734084999999999</c:v>
                </c:pt>
                <c:pt idx="1568">
                  <c:v>1.2742211999999999</c:v>
                </c:pt>
                <c:pt idx="1569">
                  <c:v>1.2750338000000001</c:v>
                </c:pt>
                <c:pt idx="1570">
                  <c:v>1.2758465000000001</c:v>
                </c:pt>
                <c:pt idx="1571">
                  <c:v>1.2766591</c:v>
                </c:pt>
                <c:pt idx="1572">
                  <c:v>1.2774717</c:v>
                </c:pt>
                <c:pt idx="1573">
                  <c:v>1.2782844</c:v>
                </c:pt>
                <c:pt idx="1574">
                  <c:v>1.2790969999999999</c:v>
                </c:pt>
                <c:pt idx="1575">
                  <c:v>1.2799096999999999</c:v>
                </c:pt>
                <c:pt idx="1576">
                  <c:v>1.2807223000000001</c:v>
                </c:pt>
                <c:pt idx="1577">
                  <c:v>1.2815349</c:v>
                </c:pt>
                <c:pt idx="1578">
                  <c:v>1.2823476</c:v>
                </c:pt>
                <c:pt idx="1579">
                  <c:v>1.2831602</c:v>
                </c:pt>
                <c:pt idx="1580">
                  <c:v>1.2839729</c:v>
                </c:pt>
                <c:pt idx="1581">
                  <c:v>1.2847854999999999</c:v>
                </c:pt>
                <c:pt idx="1582">
                  <c:v>1.2855981000000001</c:v>
                </c:pt>
                <c:pt idx="1583">
                  <c:v>1.2864108000000001</c:v>
                </c:pt>
                <c:pt idx="1584">
                  <c:v>1.2872234</c:v>
                </c:pt>
                <c:pt idx="1585">
                  <c:v>1.2880361</c:v>
                </c:pt>
                <c:pt idx="1586">
                  <c:v>1.2888487</c:v>
                </c:pt>
                <c:pt idx="1587">
                  <c:v>1.2896614</c:v>
                </c:pt>
                <c:pt idx="1588">
                  <c:v>1.2904739999999999</c:v>
                </c:pt>
                <c:pt idx="1589">
                  <c:v>1.2912866000000001</c:v>
                </c:pt>
                <c:pt idx="1590">
                  <c:v>1.2920993000000001</c:v>
                </c:pt>
                <c:pt idx="1591">
                  <c:v>1.2929119</c:v>
                </c:pt>
                <c:pt idx="1592">
                  <c:v>1.2937246</c:v>
                </c:pt>
                <c:pt idx="1593">
                  <c:v>1.2945371999999999</c:v>
                </c:pt>
                <c:pt idx="1594">
                  <c:v>1.2953498000000001</c:v>
                </c:pt>
                <c:pt idx="1595">
                  <c:v>1.2961625000000001</c:v>
                </c:pt>
                <c:pt idx="1596">
                  <c:v>1.2969751</c:v>
                </c:pt>
                <c:pt idx="1597">
                  <c:v>1.2977878</c:v>
                </c:pt>
                <c:pt idx="1598">
                  <c:v>1.2986004</c:v>
                </c:pt>
                <c:pt idx="1599">
                  <c:v>1.2994129999999999</c:v>
                </c:pt>
                <c:pt idx="1600">
                  <c:v>1.3002256999999999</c:v>
                </c:pt>
                <c:pt idx="1601">
                  <c:v>1.3010383000000001</c:v>
                </c:pt>
                <c:pt idx="1602">
                  <c:v>1.3018510000000001</c:v>
                </c:pt>
                <c:pt idx="1603">
                  <c:v>1.3026636</c:v>
                </c:pt>
                <c:pt idx="1604">
                  <c:v>1.3034763</c:v>
                </c:pt>
                <c:pt idx="1605">
                  <c:v>1.3042889</c:v>
                </c:pt>
                <c:pt idx="1606">
                  <c:v>1.3051014999999999</c:v>
                </c:pt>
                <c:pt idx="1607">
                  <c:v>1.3059141999999999</c:v>
                </c:pt>
                <c:pt idx="1608">
                  <c:v>1.3067268000000001</c:v>
                </c:pt>
                <c:pt idx="1609">
                  <c:v>1.3075395000000001</c:v>
                </c:pt>
                <c:pt idx="1610">
                  <c:v>1.3083521</c:v>
                </c:pt>
                <c:pt idx="1611">
                  <c:v>1.3091647</c:v>
                </c:pt>
                <c:pt idx="1612">
                  <c:v>1.3099774</c:v>
                </c:pt>
                <c:pt idx="1613">
                  <c:v>1.3107899999999999</c:v>
                </c:pt>
                <c:pt idx="1614">
                  <c:v>1.3116026999999999</c:v>
                </c:pt>
                <c:pt idx="1615">
                  <c:v>1.3124153000000001</c:v>
                </c:pt>
                <c:pt idx="1616">
                  <c:v>1.3132279</c:v>
                </c:pt>
                <c:pt idx="1617">
                  <c:v>1.3140406</c:v>
                </c:pt>
                <c:pt idx="1618">
                  <c:v>1.3148531999999999</c:v>
                </c:pt>
                <c:pt idx="1619">
                  <c:v>1.3156658999999999</c:v>
                </c:pt>
                <c:pt idx="1620">
                  <c:v>1.3164785000000001</c:v>
                </c:pt>
                <c:pt idx="1621">
                  <c:v>1.3172911</c:v>
                </c:pt>
                <c:pt idx="1622">
                  <c:v>1.3181038</c:v>
                </c:pt>
                <c:pt idx="1623">
                  <c:v>1.3189164</c:v>
                </c:pt>
                <c:pt idx="1624">
                  <c:v>1.3197291</c:v>
                </c:pt>
                <c:pt idx="1625">
                  <c:v>1.3205416999999999</c:v>
                </c:pt>
                <c:pt idx="1626">
                  <c:v>1.3213543999999999</c:v>
                </c:pt>
                <c:pt idx="1627">
                  <c:v>1.3221670000000001</c:v>
                </c:pt>
                <c:pt idx="1628">
                  <c:v>1.3229796</c:v>
                </c:pt>
                <c:pt idx="1629">
                  <c:v>1.3237923</c:v>
                </c:pt>
                <c:pt idx="1630">
                  <c:v>1.3246049</c:v>
                </c:pt>
                <c:pt idx="1631">
                  <c:v>1.3254176</c:v>
                </c:pt>
                <c:pt idx="1632">
                  <c:v>1.3262301999999999</c:v>
                </c:pt>
                <c:pt idx="1633">
                  <c:v>1.3270428000000001</c:v>
                </c:pt>
                <c:pt idx="1634">
                  <c:v>1.3278555000000001</c:v>
                </c:pt>
                <c:pt idx="1635">
                  <c:v>1.3286681</c:v>
                </c:pt>
                <c:pt idx="1636">
                  <c:v>1.3294808</c:v>
                </c:pt>
                <c:pt idx="1637">
                  <c:v>1.3302934</c:v>
                </c:pt>
                <c:pt idx="1638">
                  <c:v>1.3311059999999999</c:v>
                </c:pt>
                <c:pt idx="1639">
                  <c:v>1.3319186999999999</c:v>
                </c:pt>
                <c:pt idx="1640">
                  <c:v>1.3327313000000001</c:v>
                </c:pt>
                <c:pt idx="1641">
                  <c:v>1.3335440000000001</c:v>
                </c:pt>
                <c:pt idx="1642">
                  <c:v>1.3343566</c:v>
                </c:pt>
                <c:pt idx="1643">
                  <c:v>1.3351693</c:v>
                </c:pt>
                <c:pt idx="1644">
                  <c:v>1.3359818999999999</c:v>
                </c:pt>
                <c:pt idx="1645">
                  <c:v>1.3367945000000001</c:v>
                </c:pt>
                <c:pt idx="1646">
                  <c:v>1.3376072000000001</c:v>
                </c:pt>
                <c:pt idx="1647">
                  <c:v>1.3384198</c:v>
                </c:pt>
                <c:pt idx="1648">
                  <c:v>1.3392325</c:v>
                </c:pt>
                <c:pt idx="1649">
                  <c:v>1.3400451</c:v>
                </c:pt>
                <c:pt idx="1650">
                  <c:v>1.3408576999999999</c:v>
                </c:pt>
                <c:pt idx="1651">
                  <c:v>1.3416703999999999</c:v>
                </c:pt>
                <c:pt idx="1652">
                  <c:v>1.3424830000000001</c:v>
                </c:pt>
                <c:pt idx="1653">
                  <c:v>1.3432957000000001</c:v>
                </c:pt>
                <c:pt idx="1654">
                  <c:v>1.3441083</c:v>
                </c:pt>
                <c:pt idx="1655">
                  <c:v>1.3449209</c:v>
                </c:pt>
                <c:pt idx="1656">
                  <c:v>1.3457336</c:v>
                </c:pt>
                <c:pt idx="1657">
                  <c:v>1.3465461999999999</c:v>
                </c:pt>
                <c:pt idx="1658">
                  <c:v>1.3473588999999999</c:v>
                </c:pt>
                <c:pt idx="1659">
                  <c:v>1.3481715000000001</c:v>
                </c:pt>
                <c:pt idx="1660">
                  <c:v>1.3489841</c:v>
                </c:pt>
                <c:pt idx="1661">
                  <c:v>1.3497968</c:v>
                </c:pt>
                <c:pt idx="1662">
                  <c:v>1.3506094</c:v>
                </c:pt>
                <c:pt idx="1663">
                  <c:v>1.3514221</c:v>
                </c:pt>
                <c:pt idx="1664">
                  <c:v>1.3522346999999999</c:v>
                </c:pt>
                <c:pt idx="1665">
                  <c:v>1.3530473999999999</c:v>
                </c:pt>
                <c:pt idx="1666">
                  <c:v>1.3538600000000001</c:v>
                </c:pt>
                <c:pt idx="1667">
                  <c:v>1.3546726</c:v>
                </c:pt>
                <c:pt idx="1668">
                  <c:v>1.3554853</c:v>
                </c:pt>
                <c:pt idx="1669">
                  <c:v>1.3562978999999999</c:v>
                </c:pt>
                <c:pt idx="1670">
                  <c:v>1.3571105999999999</c:v>
                </c:pt>
                <c:pt idx="1671">
                  <c:v>1.3579232000000001</c:v>
                </c:pt>
                <c:pt idx="1672">
                  <c:v>1.3587358</c:v>
                </c:pt>
                <c:pt idx="1673">
                  <c:v>1.3595485</c:v>
                </c:pt>
                <c:pt idx="1674">
                  <c:v>1.3603611</c:v>
                </c:pt>
                <c:pt idx="1675">
                  <c:v>1.3611738</c:v>
                </c:pt>
                <c:pt idx="1676">
                  <c:v>1.3619863999999999</c:v>
                </c:pt>
                <c:pt idx="1677">
                  <c:v>1.3627990000000001</c:v>
                </c:pt>
                <c:pt idx="1678">
                  <c:v>1.3636117000000001</c:v>
                </c:pt>
                <c:pt idx="1679">
                  <c:v>1.3644243</c:v>
                </c:pt>
                <c:pt idx="1680">
                  <c:v>1.365237</c:v>
                </c:pt>
                <c:pt idx="1681">
                  <c:v>1.3660496</c:v>
                </c:pt>
                <c:pt idx="1682">
                  <c:v>1.3668623</c:v>
                </c:pt>
                <c:pt idx="1683">
                  <c:v>1.3676748999999999</c:v>
                </c:pt>
                <c:pt idx="1684">
                  <c:v>1.3684875000000001</c:v>
                </c:pt>
                <c:pt idx="1685">
                  <c:v>1.3693002000000001</c:v>
                </c:pt>
                <c:pt idx="1686">
                  <c:v>1.3701128</c:v>
                </c:pt>
                <c:pt idx="1687">
                  <c:v>1.3709255</c:v>
                </c:pt>
                <c:pt idx="1688">
                  <c:v>1.3717381</c:v>
                </c:pt>
                <c:pt idx="1689">
                  <c:v>1.3725506999999999</c:v>
                </c:pt>
                <c:pt idx="1690">
                  <c:v>1.3733633999999999</c:v>
                </c:pt>
                <c:pt idx="1691">
                  <c:v>1.3741760000000001</c:v>
                </c:pt>
                <c:pt idx="1692">
                  <c:v>1.3749887000000001</c:v>
                </c:pt>
                <c:pt idx="1693">
                  <c:v>1.3758013</c:v>
                </c:pt>
                <c:pt idx="1694">
                  <c:v>1.3766138999999999</c:v>
                </c:pt>
                <c:pt idx="1695">
                  <c:v>1.3774265999999999</c:v>
                </c:pt>
                <c:pt idx="1696">
                  <c:v>1.3782392000000001</c:v>
                </c:pt>
                <c:pt idx="1697">
                  <c:v>1.3790519000000001</c:v>
                </c:pt>
                <c:pt idx="1698">
                  <c:v>1.3798645</c:v>
                </c:pt>
                <c:pt idx="1699">
                  <c:v>1.3806772</c:v>
                </c:pt>
                <c:pt idx="1700">
                  <c:v>1.3814898</c:v>
                </c:pt>
                <c:pt idx="1701">
                  <c:v>1.3823023999999999</c:v>
                </c:pt>
                <c:pt idx="1702">
                  <c:v>1.3831150999999999</c:v>
                </c:pt>
                <c:pt idx="1703">
                  <c:v>1.3839277000000001</c:v>
                </c:pt>
                <c:pt idx="1704">
                  <c:v>1.3847404000000001</c:v>
                </c:pt>
                <c:pt idx="1705">
                  <c:v>1.385553</c:v>
                </c:pt>
                <c:pt idx="1706">
                  <c:v>1.3863656</c:v>
                </c:pt>
                <c:pt idx="1707">
                  <c:v>1.3871783</c:v>
                </c:pt>
                <c:pt idx="1708">
                  <c:v>1.3879908999999999</c:v>
                </c:pt>
                <c:pt idx="1709">
                  <c:v>1.3888035999999999</c:v>
                </c:pt>
                <c:pt idx="1710">
                  <c:v>1.3896162000000001</c:v>
                </c:pt>
                <c:pt idx="1711">
                  <c:v>1.3904288</c:v>
                </c:pt>
                <c:pt idx="1712">
                  <c:v>1.3912415</c:v>
                </c:pt>
                <c:pt idx="1713">
                  <c:v>1.3920541</c:v>
                </c:pt>
                <c:pt idx="1714">
                  <c:v>1.3928668</c:v>
                </c:pt>
                <c:pt idx="1715">
                  <c:v>1.3936793999999999</c:v>
                </c:pt>
                <c:pt idx="1716">
                  <c:v>1.3944920000000001</c:v>
                </c:pt>
                <c:pt idx="1717">
                  <c:v>1.3953047000000001</c:v>
                </c:pt>
                <c:pt idx="1718">
                  <c:v>1.3961173</c:v>
                </c:pt>
                <c:pt idx="1719">
                  <c:v>1.39693</c:v>
                </c:pt>
                <c:pt idx="1720">
                  <c:v>1.3977425999999999</c:v>
                </c:pt>
                <c:pt idx="1721">
                  <c:v>1.3985552999999999</c:v>
                </c:pt>
                <c:pt idx="1722">
                  <c:v>1.3993679000000001</c:v>
                </c:pt>
                <c:pt idx="1723">
                  <c:v>1.4001805000000001</c:v>
                </c:pt>
                <c:pt idx="1724">
                  <c:v>1.4009932</c:v>
                </c:pt>
                <c:pt idx="1725">
                  <c:v>1.4018058</c:v>
                </c:pt>
                <c:pt idx="1726">
                  <c:v>1.4026185</c:v>
                </c:pt>
                <c:pt idx="1727">
                  <c:v>1.4034310999999999</c:v>
                </c:pt>
                <c:pt idx="1728">
                  <c:v>1.4042437000000001</c:v>
                </c:pt>
                <c:pt idx="1729">
                  <c:v>1.4050564000000001</c:v>
                </c:pt>
                <c:pt idx="1730">
                  <c:v>1.405869</c:v>
                </c:pt>
                <c:pt idx="1731">
                  <c:v>1.4066817</c:v>
                </c:pt>
                <c:pt idx="1732">
                  <c:v>1.4074943</c:v>
                </c:pt>
                <c:pt idx="1733">
                  <c:v>1.4083068999999999</c:v>
                </c:pt>
                <c:pt idx="1734">
                  <c:v>1.4091195999999999</c:v>
                </c:pt>
                <c:pt idx="1735">
                  <c:v>1.4099322000000001</c:v>
                </c:pt>
                <c:pt idx="1736">
                  <c:v>1.4107449000000001</c:v>
                </c:pt>
                <c:pt idx="1737">
                  <c:v>1.4115575</c:v>
                </c:pt>
                <c:pt idx="1738">
                  <c:v>1.4123702</c:v>
                </c:pt>
                <c:pt idx="1739">
                  <c:v>1.4131828</c:v>
                </c:pt>
                <c:pt idx="1740">
                  <c:v>1.4139953999999999</c:v>
                </c:pt>
                <c:pt idx="1741">
                  <c:v>1.4148080999999999</c:v>
                </c:pt>
                <c:pt idx="1742">
                  <c:v>1.4156207000000001</c:v>
                </c:pt>
                <c:pt idx="1743">
                  <c:v>1.4164334000000001</c:v>
                </c:pt>
                <c:pt idx="1744">
                  <c:v>1.417246</c:v>
                </c:pt>
                <c:pt idx="1745">
                  <c:v>1.4180585999999999</c:v>
                </c:pt>
                <c:pt idx="1746">
                  <c:v>1.4188712999999999</c:v>
                </c:pt>
                <c:pt idx="1747">
                  <c:v>1.4196839000000001</c:v>
                </c:pt>
                <c:pt idx="1748">
                  <c:v>1.4204966000000001</c:v>
                </c:pt>
                <c:pt idx="1749">
                  <c:v>1.4213092000000001</c:v>
                </c:pt>
                <c:pt idx="1750">
                  <c:v>1.4221218</c:v>
                </c:pt>
                <c:pt idx="1751">
                  <c:v>1.4229345</c:v>
                </c:pt>
                <c:pt idx="1752">
                  <c:v>1.4237470999999999</c:v>
                </c:pt>
                <c:pt idx="1753">
                  <c:v>1.4245597999999999</c:v>
                </c:pt>
                <c:pt idx="1754">
                  <c:v>1.4253724000000001</c:v>
                </c:pt>
                <c:pt idx="1755">
                  <c:v>1.426185</c:v>
                </c:pt>
                <c:pt idx="1756">
                  <c:v>1.4269977</c:v>
                </c:pt>
                <c:pt idx="1757">
                  <c:v>1.4278103</c:v>
                </c:pt>
                <c:pt idx="1758">
                  <c:v>1.428623</c:v>
                </c:pt>
                <c:pt idx="1759">
                  <c:v>1.4294355999999999</c:v>
                </c:pt>
                <c:pt idx="1760">
                  <c:v>1.4302482999999999</c:v>
                </c:pt>
                <c:pt idx="1761">
                  <c:v>1.4310609000000001</c:v>
                </c:pt>
                <c:pt idx="1762">
                  <c:v>1.4318735</c:v>
                </c:pt>
                <c:pt idx="1763">
                  <c:v>1.4326862</c:v>
                </c:pt>
                <c:pt idx="1764">
                  <c:v>1.4334988</c:v>
                </c:pt>
                <c:pt idx="1765">
                  <c:v>1.4343115</c:v>
                </c:pt>
                <c:pt idx="1766">
                  <c:v>1.4351240999999999</c:v>
                </c:pt>
                <c:pt idx="1767">
                  <c:v>1.4359367000000001</c:v>
                </c:pt>
                <c:pt idx="1768">
                  <c:v>1.4367494000000001</c:v>
                </c:pt>
                <c:pt idx="1769">
                  <c:v>1.437562</c:v>
                </c:pt>
                <c:pt idx="1770">
                  <c:v>1.4383747</c:v>
                </c:pt>
                <c:pt idx="1771">
                  <c:v>1.4391872999999999</c:v>
                </c:pt>
                <c:pt idx="1772">
                  <c:v>1.4399999000000001</c:v>
                </c:pt>
                <c:pt idx="1773">
                  <c:v>1.4408126000000001</c:v>
                </c:pt>
                <c:pt idx="1774">
                  <c:v>1.4416252000000001</c:v>
                </c:pt>
                <c:pt idx="1775">
                  <c:v>1.4424379000000001</c:v>
                </c:pt>
                <c:pt idx="1776">
                  <c:v>1.4432505</c:v>
                </c:pt>
                <c:pt idx="1777">
                  <c:v>1.4440632</c:v>
                </c:pt>
                <c:pt idx="1778">
                  <c:v>1.4448757999999999</c:v>
                </c:pt>
                <c:pt idx="1779">
                  <c:v>1.4456884000000001</c:v>
                </c:pt>
                <c:pt idx="1780">
                  <c:v>1.4465011000000001</c:v>
                </c:pt>
                <c:pt idx="1781">
                  <c:v>1.4473137</c:v>
                </c:pt>
                <c:pt idx="1782">
                  <c:v>1.4481264</c:v>
                </c:pt>
                <c:pt idx="1783">
                  <c:v>1.448939</c:v>
                </c:pt>
                <c:pt idx="1784">
                  <c:v>1.4497515999999999</c:v>
                </c:pt>
                <c:pt idx="1785">
                  <c:v>1.4505642999999999</c:v>
                </c:pt>
                <c:pt idx="1786">
                  <c:v>1.4513769000000001</c:v>
                </c:pt>
                <c:pt idx="1787">
                  <c:v>1.4521896000000001</c:v>
                </c:pt>
                <c:pt idx="1788">
                  <c:v>1.4530022</c:v>
                </c:pt>
                <c:pt idx="1789">
                  <c:v>1.4538148</c:v>
                </c:pt>
                <c:pt idx="1790">
                  <c:v>1.4546275</c:v>
                </c:pt>
                <c:pt idx="1791">
                  <c:v>1.4554400999999999</c:v>
                </c:pt>
                <c:pt idx="1792">
                  <c:v>1.4562527999999999</c:v>
                </c:pt>
                <c:pt idx="1793">
                  <c:v>1.4570654000000001</c:v>
                </c:pt>
                <c:pt idx="1794">
                  <c:v>1.4578781000000001</c:v>
                </c:pt>
                <c:pt idx="1795">
                  <c:v>1.4586907</c:v>
                </c:pt>
                <c:pt idx="1796">
                  <c:v>1.4595032999999999</c:v>
                </c:pt>
                <c:pt idx="1797">
                  <c:v>1.4603159999999999</c:v>
                </c:pt>
                <c:pt idx="1798">
                  <c:v>1.4611286000000001</c:v>
                </c:pt>
                <c:pt idx="1799">
                  <c:v>1.4619413000000001</c:v>
                </c:pt>
                <c:pt idx="1800">
                  <c:v>1.4627539000000001</c:v>
                </c:pt>
                <c:pt idx="1801">
                  <c:v>1.4635665</c:v>
                </c:pt>
                <c:pt idx="1802">
                  <c:v>1.4643792</c:v>
                </c:pt>
                <c:pt idx="1803">
                  <c:v>1.4651917999999999</c:v>
                </c:pt>
                <c:pt idx="1804">
                  <c:v>1.4660044999999999</c:v>
                </c:pt>
                <c:pt idx="1805">
                  <c:v>1.4668171000000001</c:v>
                </c:pt>
                <c:pt idx="1806">
                  <c:v>1.4676297</c:v>
                </c:pt>
                <c:pt idx="1807">
                  <c:v>1.4684424</c:v>
                </c:pt>
                <c:pt idx="1808">
                  <c:v>1.469255</c:v>
                </c:pt>
                <c:pt idx="1809">
                  <c:v>1.4700677</c:v>
                </c:pt>
                <c:pt idx="1810">
                  <c:v>1.4708802999999999</c:v>
                </c:pt>
                <c:pt idx="1811">
                  <c:v>1.4716929000000001</c:v>
                </c:pt>
                <c:pt idx="1812">
                  <c:v>1.4725056000000001</c:v>
                </c:pt>
                <c:pt idx="1813">
                  <c:v>1.4733182</c:v>
                </c:pt>
                <c:pt idx="1814">
                  <c:v>1.4741309</c:v>
                </c:pt>
                <c:pt idx="1815">
                  <c:v>1.4749435</c:v>
                </c:pt>
                <c:pt idx="1816">
                  <c:v>1.4757562</c:v>
                </c:pt>
                <c:pt idx="1817">
                  <c:v>1.4765687999999999</c:v>
                </c:pt>
                <c:pt idx="1818">
                  <c:v>1.4773814000000001</c:v>
                </c:pt>
                <c:pt idx="1819">
                  <c:v>1.4781941000000001</c:v>
                </c:pt>
                <c:pt idx="1820">
                  <c:v>1.4790067</c:v>
                </c:pt>
                <c:pt idx="1821">
                  <c:v>1.4798194</c:v>
                </c:pt>
                <c:pt idx="1822">
                  <c:v>1.4806319999999999</c:v>
                </c:pt>
                <c:pt idx="1823">
                  <c:v>1.4814445999999999</c:v>
                </c:pt>
                <c:pt idx="1824">
                  <c:v>1.4822573000000001</c:v>
                </c:pt>
                <c:pt idx="1825">
                  <c:v>1.4830699000000001</c:v>
                </c:pt>
                <c:pt idx="1826">
                  <c:v>1.4838826000000001</c:v>
                </c:pt>
                <c:pt idx="1827">
                  <c:v>1.4846952</c:v>
                </c:pt>
                <c:pt idx="1828">
                  <c:v>1.4855077999999999</c:v>
                </c:pt>
                <c:pt idx="1829">
                  <c:v>1.4863204999999999</c:v>
                </c:pt>
                <c:pt idx="1830">
                  <c:v>1.4871331000000001</c:v>
                </c:pt>
                <c:pt idx="1831">
                  <c:v>1.4879458000000001</c:v>
                </c:pt>
                <c:pt idx="1832">
                  <c:v>1.4887584</c:v>
                </c:pt>
                <c:pt idx="1833">
                  <c:v>1.4895711</c:v>
                </c:pt>
                <c:pt idx="1834">
                  <c:v>1.4903837</c:v>
                </c:pt>
                <c:pt idx="1835">
                  <c:v>1.4911962999999999</c:v>
                </c:pt>
                <c:pt idx="1836">
                  <c:v>1.4920089999999999</c:v>
                </c:pt>
                <c:pt idx="1837">
                  <c:v>1.4928216000000001</c:v>
                </c:pt>
                <c:pt idx="1838">
                  <c:v>1.4936343000000001</c:v>
                </c:pt>
                <c:pt idx="1839">
                  <c:v>1.4944469</c:v>
                </c:pt>
                <c:pt idx="1840">
                  <c:v>1.4952595</c:v>
                </c:pt>
                <c:pt idx="1841">
                  <c:v>1.4960722</c:v>
                </c:pt>
                <c:pt idx="1842">
                  <c:v>1.4968847999999999</c:v>
                </c:pt>
                <c:pt idx="1843">
                  <c:v>1.4976974999999999</c:v>
                </c:pt>
                <c:pt idx="1844">
                  <c:v>1.4985101000000001</c:v>
                </c:pt>
                <c:pt idx="1845">
                  <c:v>1.4993227</c:v>
                </c:pt>
                <c:pt idx="1846">
                  <c:v>1.5001354</c:v>
                </c:pt>
                <c:pt idx="1847">
                  <c:v>1.5009479999999999</c:v>
                </c:pt>
                <c:pt idx="1848">
                  <c:v>1.5017606999999999</c:v>
                </c:pt>
                <c:pt idx="1849">
                  <c:v>1.5025732999999999</c:v>
                </c:pt>
                <c:pt idx="1850">
                  <c:v>1.5033859000000001</c:v>
                </c:pt>
                <c:pt idx="1851">
                  <c:v>1.5041986000000001</c:v>
                </c:pt>
                <c:pt idx="1852">
                  <c:v>1.5050112</c:v>
                </c:pt>
                <c:pt idx="1853">
                  <c:v>1.5058239</c:v>
                </c:pt>
                <c:pt idx="1854">
                  <c:v>1.5066364999999999</c:v>
                </c:pt>
                <c:pt idx="1855">
                  <c:v>1.5074491999999999</c:v>
                </c:pt>
                <c:pt idx="1856">
                  <c:v>1.5082618000000001</c:v>
                </c:pt>
                <c:pt idx="1857">
                  <c:v>1.5090744</c:v>
                </c:pt>
                <c:pt idx="1858">
                  <c:v>1.5098871</c:v>
                </c:pt>
                <c:pt idx="1859">
                  <c:v>1.5106997</c:v>
                </c:pt>
                <c:pt idx="1860">
                  <c:v>1.5115124</c:v>
                </c:pt>
                <c:pt idx="1861">
                  <c:v>1.5123249999999999</c:v>
                </c:pt>
                <c:pt idx="1862">
                  <c:v>1.5131376000000001</c:v>
                </c:pt>
                <c:pt idx="1863">
                  <c:v>1.5139503000000001</c:v>
                </c:pt>
                <c:pt idx="1864">
                  <c:v>1.5147629</c:v>
                </c:pt>
                <c:pt idx="1865">
                  <c:v>1.5155756</c:v>
                </c:pt>
                <c:pt idx="1866">
                  <c:v>1.5163882</c:v>
                </c:pt>
                <c:pt idx="1867">
                  <c:v>1.5172007999999999</c:v>
                </c:pt>
                <c:pt idx="1868">
                  <c:v>1.5180134999999999</c:v>
                </c:pt>
                <c:pt idx="1869">
                  <c:v>1.5188261000000001</c:v>
                </c:pt>
                <c:pt idx="1870">
                  <c:v>1.5196388000000001</c:v>
                </c:pt>
                <c:pt idx="1871">
                  <c:v>1.5204514</c:v>
                </c:pt>
                <c:pt idx="1872">
                  <c:v>1.5212641</c:v>
                </c:pt>
                <c:pt idx="1873">
                  <c:v>1.5220766999999999</c:v>
                </c:pt>
                <c:pt idx="1874">
                  <c:v>1.5228892999999999</c:v>
                </c:pt>
                <c:pt idx="1875">
                  <c:v>1.5237019999999999</c:v>
                </c:pt>
                <c:pt idx="1876">
                  <c:v>1.5245146000000001</c:v>
                </c:pt>
                <c:pt idx="1877">
                  <c:v>1.5253273000000001</c:v>
                </c:pt>
                <c:pt idx="1878">
                  <c:v>1.5261399</c:v>
                </c:pt>
                <c:pt idx="1879">
                  <c:v>1.5269524999999999</c:v>
                </c:pt>
                <c:pt idx="1880">
                  <c:v>1.5277651999999999</c:v>
                </c:pt>
                <c:pt idx="1881">
                  <c:v>1.5285778000000001</c:v>
                </c:pt>
                <c:pt idx="1882">
                  <c:v>1.5293905000000001</c:v>
                </c:pt>
                <c:pt idx="1883">
                  <c:v>1.5302031</c:v>
                </c:pt>
                <c:pt idx="1884">
                  <c:v>1.5310157</c:v>
                </c:pt>
                <c:pt idx="1885">
                  <c:v>1.5318284</c:v>
                </c:pt>
                <c:pt idx="1886">
                  <c:v>1.5326409999999999</c:v>
                </c:pt>
                <c:pt idx="1887">
                  <c:v>1.5334536999999999</c:v>
                </c:pt>
                <c:pt idx="1888">
                  <c:v>1.5342663000000001</c:v>
                </c:pt>
                <c:pt idx="1889">
                  <c:v>1.5350790000000001</c:v>
                </c:pt>
                <c:pt idx="1890">
                  <c:v>1.5358916</c:v>
                </c:pt>
                <c:pt idx="1891">
                  <c:v>1.5367042</c:v>
                </c:pt>
                <c:pt idx="1892">
                  <c:v>1.5375169</c:v>
                </c:pt>
                <c:pt idx="1893">
                  <c:v>1.5383294999999999</c:v>
                </c:pt>
                <c:pt idx="1894">
                  <c:v>1.5391421999999999</c:v>
                </c:pt>
                <c:pt idx="1895">
                  <c:v>1.5399548000000001</c:v>
                </c:pt>
                <c:pt idx="1896">
                  <c:v>1.5407674</c:v>
                </c:pt>
                <c:pt idx="1897">
                  <c:v>1.5415801</c:v>
                </c:pt>
                <c:pt idx="1898">
                  <c:v>1.5423926999999999</c:v>
                </c:pt>
                <c:pt idx="1899">
                  <c:v>1.5432053999999999</c:v>
                </c:pt>
                <c:pt idx="1900">
                  <c:v>1.5440179999999999</c:v>
                </c:pt>
                <c:pt idx="1901">
                  <c:v>1.5448306000000001</c:v>
                </c:pt>
                <c:pt idx="1902">
                  <c:v>1.5456433000000001</c:v>
                </c:pt>
                <c:pt idx="1903">
                  <c:v>1.5464559</c:v>
                </c:pt>
                <c:pt idx="1904">
                  <c:v>1.5472686</c:v>
                </c:pt>
                <c:pt idx="1905">
                  <c:v>1.5480811999999999</c:v>
                </c:pt>
                <c:pt idx="1906">
                  <c:v>1.5488938000000001</c:v>
                </c:pt>
                <c:pt idx="1907">
                  <c:v>1.5497065000000001</c:v>
                </c:pt>
                <c:pt idx="1908">
                  <c:v>1.5505191</c:v>
                </c:pt>
                <c:pt idx="1909">
                  <c:v>1.5513318</c:v>
                </c:pt>
                <c:pt idx="1910">
                  <c:v>1.5521444</c:v>
                </c:pt>
                <c:pt idx="1911">
                  <c:v>1.5529571</c:v>
                </c:pt>
                <c:pt idx="1912">
                  <c:v>1.5537696999999999</c:v>
                </c:pt>
                <c:pt idx="1913">
                  <c:v>1.5545823000000001</c:v>
                </c:pt>
                <c:pt idx="1914">
                  <c:v>1.5553950000000001</c:v>
                </c:pt>
                <c:pt idx="1915">
                  <c:v>1.5562076</c:v>
                </c:pt>
                <c:pt idx="1916">
                  <c:v>1.5570203</c:v>
                </c:pt>
                <c:pt idx="1917">
                  <c:v>1.5578329</c:v>
                </c:pt>
                <c:pt idx="1918">
                  <c:v>1.5586454999999999</c:v>
                </c:pt>
                <c:pt idx="1919">
                  <c:v>1.5594581999999999</c:v>
                </c:pt>
                <c:pt idx="1920">
                  <c:v>1.5602708000000001</c:v>
                </c:pt>
                <c:pt idx="1921">
                  <c:v>1.5610835000000001</c:v>
                </c:pt>
                <c:pt idx="1922">
                  <c:v>1.5618961</c:v>
                </c:pt>
                <c:pt idx="1923">
                  <c:v>1.5627087</c:v>
                </c:pt>
                <c:pt idx="1924">
                  <c:v>1.5635214</c:v>
                </c:pt>
                <c:pt idx="1925">
                  <c:v>1.5643339999999999</c:v>
                </c:pt>
                <c:pt idx="1926">
                  <c:v>1.5651466999999999</c:v>
                </c:pt>
                <c:pt idx="1927">
                  <c:v>1.5659593000000001</c:v>
                </c:pt>
                <c:pt idx="1928">
                  <c:v>1.5667720000000001</c:v>
                </c:pt>
                <c:pt idx="1929">
                  <c:v>1.5675846</c:v>
                </c:pt>
                <c:pt idx="1930">
                  <c:v>1.5683971999999999</c:v>
                </c:pt>
                <c:pt idx="1931">
                  <c:v>1.5692098999999999</c:v>
                </c:pt>
                <c:pt idx="1932">
                  <c:v>1.5700225000000001</c:v>
                </c:pt>
                <c:pt idx="1933">
                  <c:v>1.5708352000000001</c:v>
                </c:pt>
                <c:pt idx="1934">
                  <c:v>1.5716478</c:v>
                </c:pt>
                <c:pt idx="1935">
                  <c:v>1.5724604</c:v>
                </c:pt>
                <c:pt idx="1936">
                  <c:v>1.5732731</c:v>
                </c:pt>
                <c:pt idx="1937">
                  <c:v>1.5740856999999999</c:v>
                </c:pt>
                <c:pt idx="1938">
                  <c:v>1.5748983999999999</c:v>
                </c:pt>
                <c:pt idx="1939">
                  <c:v>1.5757110000000001</c:v>
                </c:pt>
                <c:pt idx="1940">
                  <c:v>1.5765236</c:v>
                </c:pt>
                <c:pt idx="1941">
                  <c:v>1.5773363</c:v>
                </c:pt>
                <c:pt idx="1942">
                  <c:v>1.5781489</c:v>
                </c:pt>
                <c:pt idx="1943">
                  <c:v>1.5789616</c:v>
                </c:pt>
                <c:pt idx="1944">
                  <c:v>1.5797741999999999</c:v>
                </c:pt>
                <c:pt idx="1945">
                  <c:v>1.5805868000000001</c:v>
                </c:pt>
                <c:pt idx="1946">
                  <c:v>1.5813995000000001</c:v>
                </c:pt>
                <c:pt idx="1947">
                  <c:v>1.5822121</c:v>
                </c:pt>
                <c:pt idx="1948">
                  <c:v>1.5830248</c:v>
                </c:pt>
                <c:pt idx="1949">
                  <c:v>1.5838374</c:v>
                </c:pt>
                <c:pt idx="1950">
                  <c:v>1.5846501</c:v>
                </c:pt>
                <c:pt idx="1951">
                  <c:v>1.5854626999999999</c:v>
                </c:pt>
                <c:pt idx="1952">
                  <c:v>1.5862753000000001</c:v>
                </c:pt>
                <c:pt idx="1953">
                  <c:v>1.5870880000000001</c:v>
                </c:pt>
                <c:pt idx="1954">
                  <c:v>1.5879006</c:v>
                </c:pt>
                <c:pt idx="1955">
                  <c:v>1.5887133</c:v>
                </c:pt>
                <c:pt idx="1956">
                  <c:v>1.5895258999999999</c:v>
                </c:pt>
                <c:pt idx="1957">
                  <c:v>1.5903385000000001</c:v>
                </c:pt>
                <c:pt idx="1958">
                  <c:v>1.5911512000000001</c:v>
                </c:pt>
                <c:pt idx="1959">
                  <c:v>1.5919638</c:v>
                </c:pt>
                <c:pt idx="1960">
                  <c:v>1.5927765</c:v>
                </c:pt>
                <c:pt idx="1961">
                  <c:v>1.5935891</c:v>
                </c:pt>
                <c:pt idx="1962">
                  <c:v>1.5944016999999999</c:v>
                </c:pt>
                <c:pt idx="1963">
                  <c:v>1.5952143999999999</c:v>
                </c:pt>
                <c:pt idx="1964">
                  <c:v>1.5960270000000001</c:v>
                </c:pt>
                <c:pt idx="1965">
                  <c:v>1.5968397000000001</c:v>
                </c:pt>
                <c:pt idx="1966">
                  <c:v>1.5976523</c:v>
                </c:pt>
                <c:pt idx="1967">
                  <c:v>1.598465</c:v>
                </c:pt>
                <c:pt idx="1968">
                  <c:v>1.5992776</c:v>
                </c:pt>
                <c:pt idx="1969">
                  <c:v>1.6000901999999999</c:v>
                </c:pt>
                <c:pt idx="1970">
                  <c:v>1.6009028999999999</c:v>
                </c:pt>
                <c:pt idx="1971">
                  <c:v>1.6017155000000001</c:v>
                </c:pt>
                <c:pt idx="1972">
                  <c:v>1.6025282000000001</c:v>
                </c:pt>
                <c:pt idx="1973">
                  <c:v>1.6033408</c:v>
                </c:pt>
                <c:pt idx="1974">
                  <c:v>1.6041534</c:v>
                </c:pt>
                <c:pt idx="1975">
                  <c:v>1.6049661</c:v>
                </c:pt>
                <c:pt idx="1976">
                  <c:v>1.6057786999999999</c:v>
                </c:pt>
                <c:pt idx="1977">
                  <c:v>1.6065913999999999</c:v>
                </c:pt>
                <c:pt idx="1978">
                  <c:v>1.6074040000000001</c:v>
                </c:pt>
                <c:pt idx="1979">
                  <c:v>1.6082166</c:v>
                </c:pt>
                <c:pt idx="1980">
                  <c:v>1.6090293</c:v>
                </c:pt>
                <c:pt idx="1981">
                  <c:v>1.6098418999999999</c:v>
                </c:pt>
                <c:pt idx="1982">
                  <c:v>1.6106545999999999</c:v>
                </c:pt>
                <c:pt idx="1983">
                  <c:v>1.6114672000000001</c:v>
                </c:pt>
                <c:pt idx="1984">
                  <c:v>1.6122799000000001</c:v>
                </c:pt>
                <c:pt idx="1985">
                  <c:v>1.6130925</c:v>
                </c:pt>
                <c:pt idx="1986">
                  <c:v>1.6139051</c:v>
                </c:pt>
                <c:pt idx="1987">
                  <c:v>1.6147178</c:v>
                </c:pt>
                <c:pt idx="1988">
                  <c:v>1.6155303999999999</c:v>
                </c:pt>
                <c:pt idx="1989">
                  <c:v>1.6163430999999999</c:v>
                </c:pt>
                <c:pt idx="1990">
                  <c:v>1.6171557000000001</c:v>
                </c:pt>
                <c:pt idx="1991">
                  <c:v>1.6179683</c:v>
                </c:pt>
                <c:pt idx="1992">
                  <c:v>1.618781</c:v>
                </c:pt>
                <c:pt idx="1993">
                  <c:v>1.6195936</c:v>
                </c:pt>
                <c:pt idx="1994">
                  <c:v>1.6204063</c:v>
                </c:pt>
                <c:pt idx="1995">
                  <c:v>1.6212188999999999</c:v>
                </c:pt>
                <c:pt idx="1996">
                  <c:v>1.6220315000000001</c:v>
                </c:pt>
                <c:pt idx="1997">
                  <c:v>1.6228442000000001</c:v>
                </c:pt>
                <c:pt idx="1998">
                  <c:v>1.6236568</c:v>
                </c:pt>
                <c:pt idx="1999">
                  <c:v>1.6244695</c:v>
                </c:pt>
                <c:pt idx="2000">
                  <c:v>1.6252821</c:v>
                </c:pt>
                <c:pt idx="2001">
                  <c:v>1.6260946999999999</c:v>
                </c:pt>
                <c:pt idx="2002">
                  <c:v>1.6269073999999999</c:v>
                </c:pt>
                <c:pt idx="2003">
                  <c:v>1.6277200000000001</c:v>
                </c:pt>
                <c:pt idx="2004">
                  <c:v>1.6285327000000001</c:v>
                </c:pt>
                <c:pt idx="2005">
                  <c:v>1.6293453</c:v>
                </c:pt>
                <c:pt idx="2006">
                  <c:v>1.630158</c:v>
                </c:pt>
                <c:pt idx="2007">
                  <c:v>1.6309705999999999</c:v>
                </c:pt>
                <c:pt idx="2008">
                  <c:v>1.6317832000000001</c:v>
                </c:pt>
                <c:pt idx="2009">
                  <c:v>1.6325959000000001</c:v>
                </c:pt>
                <c:pt idx="2010">
                  <c:v>1.6334085</c:v>
                </c:pt>
                <c:pt idx="2011">
                  <c:v>1.6342212</c:v>
                </c:pt>
                <c:pt idx="2012">
                  <c:v>1.6350338</c:v>
                </c:pt>
                <c:pt idx="2013">
                  <c:v>1.6358463999999999</c:v>
                </c:pt>
                <c:pt idx="2014">
                  <c:v>1.6366590999999999</c:v>
                </c:pt>
                <c:pt idx="2015">
                  <c:v>1.6374717000000001</c:v>
                </c:pt>
                <c:pt idx="2016">
                  <c:v>1.6382844000000001</c:v>
                </c:pt>
                <c:pt idx="2017">
                  <c:v>1.639097</c:v>
                </c:pt>
                <c:pt idx="2018">
                  <c:v>1.6399096</c:v>
                </c:pt>
                <c:pt idx="2019">
                  <c:v>1.6407223</c:v>
                </c:pt>
                <c:pt idx="2020">
                  <c:v>1.6415348999999999</c:v>
                </c:pt>
                <c:pt idx="2021">
                  <c:v>1.6423475999999999</c:v>
                </c:pt>
                <c:pt idx="2022">
                  <c:v>1.6431602000000001</c:v>
                </c:pt>
                <c:pt idx="2023">
                  <c:v>1.6439729000000001</c:v>
                </c:pt>
                <c:pt idx="2024">
                  <c:v>1.6447855</c:v>
                </c:pt>
                <c:pt idx="2025">
                  <c:v>1.6455981</c:v>
                </c:pt>
                <c:pt idx="2026">
                  <c:v>1.6464108</c:v>
                </c:pt>
                <c:pt idx="2027">
                  <c:v>1.6472233999999999</c:v>
                </c:pt>
                <c:pt idx="2028">
                  <c:v>1.6480360999999999</c:v>
                </c:pt>
                <c:pt idx="2029">
                  <c:v>1.6488487000000001</c:v>
                </c:pt>
                <c:pt idx="2030">
                  <c:v>1.6496613</c:v>
                </c:pt>
                <c:pt idx="2031">
                  <c:v>1.650474</c:v>
                </c:pt>
                <c:pt idx="2032">
                  <c:v>1.6512865999999999</c:v>
                </c:pt>
                <c:pt idx="2033">
                  <c:v>1.6520992999999999</c:v>
                </c:pt>
                <c:pt idx="2034">
                  <c:v>1.6529119000000001</c:v>
                </c:pt>
                <c:pt idx="2035">
                  <c:v>1.6537245</c:v>
                </c:pt>
                <c:pt idx="2036">
                  <c:v>1.6545372</c:v>
                </c:pt>
                <c:pt idx="2037">
                  <c:v>1.6553498</c:v>
                </c:pt>
                <c:pt idx="2038">
                  <c:v>1.6561625</c:v>
                </c:pt>
                <c:pt idx="2039">
                  <c:v>1.6569750999999999</c:v>
                </c:pt>
                <c:pt idx="2040">
                  <c:v>1.6577877000000001</c:v>
                </c:pt>
                <c:pt idx="2041">
                  <c:v>1.6586004000000001</c:v>
                </c:pt>
                <c:pt idx="2042">
                  <c:v>1.659413</c:v>
                </c:pt>
                <c:pt idx="2043">
                  <c:v>1.6602257</c:v>
                </c:pt>
                <c:pt idx="2044">
                  <c:v>1.6610383</c:v>
                </c:pt>
                <c:pt idx="2045">
                  <c:v>1.661851</c:v>
                </c:pt>
                <c:pt idx="2046">
                  <c:v>1.6626635999999999</c:v>
                </c:pt>
                <c:pt idx="2047">
                  <c:v>1.6634762000000001</c:v>
                </c:pt>
                <c:pt idx="2048">
                  <c:v>1.6642889000000001</c:v>
                </c:pt>
                <c:pt idx="2049">
                  <c:v>1.6651015</c:v>
                </c:pt>
                <c:pt idx="2050">
                  <c:v>1.6659142</c:v>
                </c:pt>
                <c:pt idx="2051">
                  <c:v>1.6667268</c:v>
                </c:pt>
                <c:pt idx="2052">
                  <c:v>1.6675393999999999</c:v>
                </c:pt>
                <c:pt idx="2053">
                  <c:v>1.6683520999999999</c:v>
                </c:pt>
                <c:pt idx="2054">
                  <c:v>1.6691647000000001</c:v>
                </c:pt>
                <c:pt idx="2055">
                  <c:v>1.6699774000000001</c:v>
                </c:pt>
                <c:pt idx="2056">
                  <c:v>1.67079</c:v>
                </c:pt>
                <c:pt idx="2057">
                  <c:v>1.6716025999999999</c:v>
                </c:pt>
                <c:pt idx="2058">
                  <c:v>1.6724152999999999</c:v>
                </c:pt>
                <c:pt idx="2059">
                  <c:v>1.6732279000000001</c:v>
                </c:pt>
                <c:pt idx="2060">
                  <c:v>1.6740406000000001</c:v>
                </c:pt>
                <c:pt idx="2061">
                  <c:v>1.6748532</c:v>
                </c:pt>
                <c:pt idx="2062">
                  <c:v>1.6756659</c:v>
                </c:pt>
                <c:pt idx="2063">
                  <c:v>1.6764785</c:v>
                </c:pt>
                <c:pt idx="2064">
                  <c:v>1.6772910999999999</c:v>
                </c:pt>
                <c:pt idx="2065">
                  <c:v>1.6781037999999999</c:v>
                </c:pt>
                <c:pt idx="2066">
                  <c:v>1.6789164000000001</c:v>
                </c:pt>
                <c:pt idx="2067">
                  <c:v>1.6797291000000001</c:v>
                </c:pt>
                <c:pt idx="2068">
                  <c:v>1.6805417</c:v>
                </c:pt>
                <c:pt idx="2069">
                  <c:v>1.6813543</c:v>
                </c:pt>
                <c:pt idx="2070">
                  <c:v>1.682167</c:v>
                </c:pt>
                <c:pt idx="2071">
                  <c:v>1.6829795999999999</c:v>
                </c:pt>
                <c:pt idx="2072">
                  <c:v>1.6837922999999999</c:v>
                </c:pt>
                <c:pt idx="2073">
                  <c:v>1.6846049000000001</c:v>
                </c:pt>
                <c:pt idx="2074">
                  <c:v>1.6854175</c:v>
                </c:pt>
                <c:pt idx="2075">
                  <c:v>1.6862302</c:v>
                </c:pt>
                <c:pt idx="2076">
                  <c:v>1.6870428</c:v>
                </c:pt>
                <c:pt idx="2077">
                  <c:v>1.6878555</c:v>
                </c:pt>
                <c:pt idx="2078">
                  <c:v>1.6886680999999999</c:v>
                </c:pt>
                <c:pt idx="2079">
                  <c:v>1.6894807999999999</c:v>
                </c:pt>
                <c:pt idx="2080">
                  <c:v>1.6902934000000001</c:v>
                </c:pt>
                <c:pt idx="2081">
                  <c:v>1.691106</c:v>
                </c:pt>
                <c:pt idx="2082">
                  <c:v>1.6919187</c:v>
                </c:pt>
                <c:pt idx="2083">
                  <c:v>1.6927312999999999</c:v>
                </c:pt>
                <c:pt idx="2084">
                  <c:v>1.6935439999999999</c:v>
                </c:pt>
                <c:pt idx="2085">
                  <c:v>1.6943566000000001</c:v>
                </c:pt>
                <c:pt idx="2086">
                  <c:v>1.6951692</c:v>
                </c:pt>
                <c:pt idx="2087">
                  <c:v>1.6959819</c:v>
                </c:pt>
                <c:pt idx="2088">
                  <c:v>1.6967945</c:v>
                </c:pt>
                <c:pt idx="2089">
                  <c:v>1.6976072</c:v>
                </c:pt>
                <c:pt idx="2090">
                  <c:v>1.6984197999999999</c:v>
                </c:pt>
                <c:pt idx="2091">
                  <c:v>1.6992324000000001</c:v>
                </c:pt>
                <c:pt idx="2092">
                  <c:v>1.7000451000000001</c:v>
                </c:pt>
                <c:pt idx="2093">
                  <c:v>1.7008577</c:v>
                </c:pt>
                <c:pt idx="2094">
                  <c:v>1.7016704</c:v>
                </c:pt>
                <c:pt idx="2095">
                  <c:v>1.702483</c:v>
                </c:pt>
                <c:pt idx="2096">
                  <c:v>1.7032955999999999</c:v>
                </c:pt>
                <c:pt idx="2097">
                  <c:v>1.7041082999999999</c:v>
                </c:pt>
                <c:pt idx="2098">
                  <c:v>1.7049209000000001</c:v>
                </c:pt>
                <c:pt idx="2099">
                  <c:v>1.7057336000000001</c:v>
                </c:pt>
                <c:pt idx="2100">
                  <c:v>1.7065462</c:v>
                </c:pt>
                <c:pt idx="2101">
                  <c:v>1.7073589</c:v>
                </c:pt>
                <c:pt idx="2102">
                  <c:v>1.7081715</c:v>
                </c:pt>
                <c:pt idx="2103">
                  <c:v>1.7089840999999999</c:v>
                </c:pt>
                <c:pt idx="2104">
                  <c:v>1.7097967999999999</c:v>
                </c:pt>
                <c:pt idx="2105">
                  <c:v>1.7106094000000001</c:v>
                </c:pt>
                <c:pt idx="2106">
                  <c:v>1.7114221000000001</c:v>
                </c:pt>
                <c:pt idx="2107">
                  <c:v>1.7122347</c:v>
                </c:pt>
                <c:pt idx="2108">
                  <c:v>1.7130472999999999</c:v>
                </c:pt>
                <c:pt idx="2109">
                  <c:v>1.7138599999999999</c:v>
                </c:pt>
                <c:pt idx="2110">
                  <c:v>1.7146726000000001</c:v>
                </c:pt>
                <c:pt idx="2111">
                  <c:v>1.7154853000000001</c:v>
                </c:pt>
                <c:pt idx="2112">
                  <c:v>1.7162979</c:v>
                </c:pt>
                <c:pt idx="2113">
                  <c:v>1.7171105</c:v>
                </c:pt>
                <c:pt idx="2114">
                  <c:v>1.7179232</c:v>
                </c:pt>
                <c:pt idx="2115">
                  <c:v>1.7187357999999999</c:v>
                </c:pt>
                <c:pt idx="2116">
                  <c:v>1.7195484999999999</c:v>
                </c:pt>
                <c:pt idx="2117">
                  <c:v>1.7203611000000001</c:v>
                </c:pt>
                <c:pt idx="2118">
                  <c:v>1.7211738000000001</c:v>
                </c:pt>
                <c:pt idx="2119">
                  <c:v>1.7219864</c:v>
                </c:pt>
                <c:pt idx="2120">
                  <c:v>1.722799</c:v>
                </c:pt>
                <c:pt idx="2121">
                  <c:v>1.7236117</c:v>
                </c:pt>
                <c:pt idx="2122">
                  <c:v>1.7244242999999999</c:v>
                </c:pt>
                <c:pt idx="2123">
                  <c:v>1.7252369999999999</c:v>
                </c:pt>
                <c:pt idx="2124">
                  <c:v>1.7260496000000001</c:v>
                </c:pt>
                <c:pt idx="2125">
                  <c:v>1.7268622</c:v>
                </c:pt>
                <c:pt idx="2126">
                  <c:v>1.7276749</c:v>
                </c:pt>
                <c:pt idx="2127">
                  <c:v>1.7284875</c:v>
                </c:pt>
                <c:pt idx="2128">
                  <c:v>1.7293002</c:v>
                </c:pt>
                <c:pt idx="2129">
                  <c:v>1.7301127999999999</c:v>
                </c:pt>
                <c:pt idx="2130">
                  <c:v>1.7309254000000001</c:v>
                </c:pt>
                <c:pt idx="2131">
                  <c:v>1.7317381000000001</c:v>
                </c:pt>
                <c:pt idx="2132">
                  <c:v>1.7325507</c:v>
                </c:pt>
                <c:pt idx="2133">
                  <c:v>1.7333634</c:v>
                </c:pt>
                <c:pt idx="2134">
                  <c:v>1.7341759999999999</c:v>
                </c:pt>
                <c:pt idx="2135">
                  <c:v>1.7349886000000001</c:v>
                </c:pt>
                <c:pt idx="2136">
                  <c:v>1.7358013000000001</c:v>
                </c:pt>
                <c:pt idx="2137">
                  <c:v>1.7366139</c:v>
                </c:pt>
                <c:pt idx="2138">
                  <c:v>1.7374266</c:v>
                </c:pt>
                <c:pt idx="2139">
                  <c:v>1.7382392</c:v>
                </c:pt>
                <c:pt idx="2140">
                  <c:v>1.7390519</c:v>
                </c:pt>
                <c:pt idx="2141">
                  <c:v>1.7398644999999999</c:v>
                </c:pt>
                <c:pt idx="2142">
                  <c:v>1.7406771000000001</c:v>
                </c:pt>
                <c:pt idx="2143">
                  <c:v>1.7414898000000001</c:v>
                </c:pt>
                <c:pt idx="2144">
                  <c:v>1.7423024</c:v>
                </c:pt>
                <c:pt idx="2145">
                  <c:v>1.7431151</c:v>
                </c:pt>
                <c:pt idx="2146">
                  <c:v>1.7439277</c:v>
                </c:pt>
                <c:pt idx="2147">
                  <c:v>1.7447402999999999</c:v>
                </c:pt>
                <c:pt idx="2148">
                  <c:v>1.7455529999999999</c:v>
                </c:pt>
                <c:pt idx="2149">
                  <c:v>1.7463656000000001</c:v>
                </c:pt>
                <c:pt idx="2150">
                  <c:v>1.7471783000000001</c:v>
                </c:pt>
                <c:pt idx="2151">
                  <c:v>1.7479909</c:v>
                </c:pt>
                <c:pt idx="2152">
                  <c:v>1.7488035</c:v>
                </c:pt>
                <c:pt idx="2153">
                  <c:v>1.7496162</c:v>
                </c:pt>
                <c:pt idx="2154">
                  <c:v>1.7504287999999999</c:v>
                </c:pt>
                <c:pt idx="2155">
                  <c:v>1.7512414999999999</c:v>
                </c:pt>
                <c:pt idx="2156">
                  <c:v>1.7520541000000001</c:v>
                </c:pt>
                <c:pt idx="2157">
                  <c:v>1.7528668000000001</c:v>
                </c:pt>
                <c:pt idx="2158">
                  <c:v>1.7536794</c:v>
                </c:pt>
                <c:pt idx="2159">
                  <c:v>1.7544919999999999</c:v>
                </c:pt>
                <c:pt idx="2160">
                  <c:v>1.7553046999999999</c:v>
                </c:pt>
                <c:pt idx="2161">
                  <c:v>1.7561173000000001</c:v>
                </c:pt>
                <c:pt idx="2162">
                  <c:v>1.7569300000000001</c:v>
                </c:pt>
                <c:pt idx="2163">
                  <c:v>1.7577426</c:v>
                </c:pt>
                <c:pt idx="2164">
                  <c:v>1.7585552</c:v>
                </c:pt>
                <c:pt idx="2165">
                  <c:v>1.7593679</c:v>
                </c:pt>
                <c:pt idx="2166">
                  <c:v>1.7601804999999999</c:v>
                </c:pt>
                <c:pt idx="2167">
                  <c:v>1.7609931999999999</c:v>
                </c:pt>
                <c:pt idx="2168">
                  <c:v>1.7618058000000001</c:v>
                </c:pt>
                <c:pt idx="2169">
                  <c:v>1.7626184</c:v>
                </c:pt>
                <c:pt idx="2170">
                  <c:v>1.7634311</c:v>
                </c:pt>
                <c:pt idx="2171">
                  <c:v>1.7642437</c:v>
                </c:pt>
                <c:pt idx="2172">
                  <c:v>1.7650564</c:v>
                </c:pt>
                <c:pt idx="2173">
                  <c:v>1.7658689999999999</c:v>
                </c:pt>
                <c:pt idx="2174">
                  <c:v>1.7666816999999999</c:v>
                </c:pt>
                <c:pt idx="2175">
                  <c:v>1.7674943000000001</c:v>
                </c:pt>
                <c:pt idx="2176">
                  <c:v>1.7683069</c:v>
                </c:pt>
                <c:pt idx="2177">
                  <c:v>1.7691196</c:v>
                </c:pt>
                <c:pt idx="2178">
                  <c:v>1.7699322</c:v>
                </c:pt>
                <c:pt idx="2179">
                  <c:v>1.7707449</c:v>
                </c:pt>
                <c:pt idx="2180">
                  <c:v>1.7715574999999999</c:v>
                </c:pt>
                <c:pt idx="2181">
                  <c:v>1.7723701000000001</c:v>
                </c:pt>
                <c:pt idx="2182">
                  <c:v>1.7731828000000001</c:v>
                </c:pt>
                <c:pt idx="2183">
                  <c:v>1.7739954</c:v>
                </c:pt>
                <c:pt idx="2184">
                  <c:v>1.7748081</c:v>
                </c:pt>
                <c:pt idx="2185">
                  <c:v>1.7756206999999999</c:v>
                </c:pt>
                <c:pt idx="2186">
                  <c:v>1.7764333000000001</c:v>
                </c:pt>
                <c:pt idx="2187">
                  <c:v>1.7772460000000001</c:v>
                </c:pt>
                <c:pt idx="2188">
                  <c:v>1.7780586</c:v>
                </c:pt>
                <c:pt idx="2189">
                  <c:v>1.7788713</c:v>
                </c:pt>
                <c:pt idx="2190">
                  <c:v>1.7796839</c:v>
                </c:pt>
                <c:pt idx="2191">
                  <c:v>1.7804964999999999</c:v>
                </c:pt>
                <c:pt idx="2192">
                  <c:v>1.7813091999999999</c:v>
                </c:pt>
                <c:pt idx="2193">
                  <c:v>1.7821218000000001</c:v>
                </c:pt>
                <c:pt idx="2194">
                  <c:v>1.7829345000000001</c:v>
                </c:pt>
                <c:pt idx="2195">
                  <c:v>1.7837471</c:v>
                </c:pt>
                <c:pt idx="2196">
                  <c:v>1.7845598</c:v>
                </c:pt>
                <c:pt idx="2197">
                  <c:v>1.7853724</c:v>
                </c:pt>
                <c:pt idx="2198">
                  <c:v>1.7861849999999999</c:v>
                </c:pt>
                <c:pt idx="2199">
                  <c:v>1.7869976999999999</c:v>
                </c:pt>
                <c:pt idx="2200">
                  <c:v>1.7878103000000001</c:v>
                </c:pt>
                <c:pt idx="2201">
                  <c:v>1.7886230000000001</c:v>
                </c:pt>
                <c:pt idx="2202">
                  <c:v>1.7894356</c:v>
                </c:pt>
                <c:pt idx="2203">
                  <c:v>1.7902482</c:v>
                </c:pt>
                <c:pt idx="2204">
                  <c:v>1.7910609</c:v>
                </c:pt>
                <c:pt idx="2205">
                  <c:v>1.7918734999999999</c:v>
                </c:pt>
                <c:pt idx="2206">
                  <c:v>1.7926861999999999</c:v>
                </c:pt>
                <c:pt idx="2207">
                  <c:v>1.7934988000000001</c:v>
                </c:pt>
                <c:pt idx="2208">
                  <c:v>1.7943114</c:v>
                </c:pt>
                <c:pt idx="2209">
                  <c:v>1.7951241</c:v>
                </c:pt>
                <c:pt idx="2210">
                  <c:v>1.7959366999999999</c:v>
                </c:pt>
                <c:pt idx="2211">
                  <c:v>1.7967493999999999</c:v>
                </c:pt>
                <c:pt idx="2212">
                  <c:v>1.7975620000000001</c:v>
                </c:pt>
                <c:pt idx="2213">
                  <c:v>1.7983747000000001</c:v>
                </c:pt>
                <c:pt idx="2214">
                  <c:v>1.7991873</c:v>
                </c:pt>
                <c:pt idx="2215">
                  <c:v>1.7999999</c:v>
                </c:pt>
                <c:pt idx="2216">
                  <c:v>1.8008126</c:v>
                </c:pt>
                <c:pt idx="2217">
                  <c:v>1.8016251999999999</c:v>
                </c:pt>
                <c:pt idx="2218">
                  <c:v>1.8024378999999999</c:v>
                </c:pt>
                <c:pt idx="2219">
                  <c:v>1.8032505000000001</c:v>
                </c:pt>
                <c:pt idx="2220">
                  <c:v>1.8040631</c:v>
                </c:pt>
                <c:pt idx="2221">
                  <c:v>1.8048758</c:v>
                </c:pt>
                <c:pt idx="2222">
                  <c:v>1.8056884</c:v>
                </c:pt>
                <c:pt idx="2223">
                  <c:v>1.8065011</c:v>
                </c:pt>
                <c:pt idx="2224">
                  <c:v>1.8073136999999999</c:v>
                </c:pt>
                <c:pt idx="2225">
                  <c:v>1.8081263000000001</c:v>
                </c:pt>
                <c:pt idx="2226">
                  <c:v>1.8089390000000001</c:v>
                </c:pt>
                <c:pt idx="2227">
                  <c:v>1.8097516</c:v>
                </c:pt>
                <c:pt idx="2228">
                  <c:v>1.8105643</c:v>
                </c:pt>
                <c:pt idx="2229">
                  <c:v>1.8113769</c:v>
                </c:pt>
                <c:pt idx="2230">
                  <c:v>1.8121894999999999</c:v>
                </c:pt>
                <c:pt idx="2231">
                  <c:v>1.8130021999999999</c:v>
                </c:pt>
                <c:pt idx="2232">
                  <c:v>1.8138148000000001</c:v>
                </c:pt>
                <c:pt idx="2233">
                  <c:v>1.8146275000000001</c:v>
                </c:pt>
                <c:pt idx="2234">
                  <c:v>1.8154401</c:v>
                </c:pt>
                <c:pt idx="2235">
                  <c:v>1.8162528</c:v>
                </c:pt>
                <c:pt idx="2236">
                  <c:v>1.8170653999999999</c:v>
                </c:pt>
                <c:pt idx="2237">
                  <c:v>1.8178780000000001</c:v>
                </c:pt>
                <c:pt idx="2238">
                  <c:v>1.8186907000000001</c:v>
                </c:pt>
                <c:pt idx="2239">
                  <c:v>1.8195033</c:v>
                </c:pt>
                <c:pt idx="2240">
                  <c:v>1.820316</c:v>
                </c:pt>
                <c:pt idx="2241">
                  <c:v>1.8211286</c:v>
                </c:pt>
                <c:pt idx="2242">
                  <c:v>1.8219411999999999</c:v>
                </c:pt>
                <c:pt idx="2243">
                  <c:v>1.8227538999999999</c:v>
                </c:pt>
                <c:pt idx="2244">
                  <c:v>1.8235665000000001</c:v>
                </c:pt>
                <c:pt idx="2245">
                  <c:v>1.8243792000000001</c:v>
                </c:pt>
                <c:pt idx="2246">
                  <c:v>1.8251918</c:v>
                </c:pt>
                <c:pt idx="2247">
                  <c:v>1.8260044</c:v>
                </c:pt>
                <c:pt idx="2248">
                  <c:v>1.8268171</c:v>
                </c:pt>
                <c:pt idx="2249">
                  <c:v>1.8276296999999999</c:v>
                </c:pt>
                <c:pt idx="2250">
                  <c:v>1.8284423999999999</c:v>
                </c:pt>
                <c:pt idx="2251">
                  <c:v>1.8292550000000001</c:v>
                </c:pt>
                <c:pt idx="2252">
                  <c:v>1.8300677000000001</c:v>
                </c:pt>
                <c:pt idx="2253">
                  <c:v>1.8308803</c:v>
                </c:pt>
                <c:pt idx="2254">
                  <c:v>1.8316929</c:v>
                </c:pt>
                <c:pt idx="2255">
                  <c:v>1.8325056</c:v>
                </c:pt>
                <c:pt idx="2256">
                  <c:v>1.8333181999999999</c:v>
                </c:pt>
                <c:pt idx="2257">
                  <c:v>1.8341308999999999</c:v>
                </c:pt>
                <c:pt idx="2258">
                  <c:v>1.8349435000000001</c:v>
                </c:pt>
                <c:pt idx="2259">
                  <c:v>1.8357561</c:v>
                </c:pt>
                <c:pt idx="2260">
                  <c:v>1.8365688</c:v>
                </c:pt>
                <c:pt idx="2261">
                  <c:v>1.8373813999999999</c:v>
                </c:pt>
                <c:pt idx="2262">
                  <c:v>1.8381940999999999</c:v>
                </c:pt>
                <c:pt idx="2263">
                  <c:v>1.8390067000000001</c:v>
                </c:pt>
                <c:pt idx="2264">
                  <c:v>1.8398193</c:v>
                </c:pt>
                <c:pt idx="2265">
                  <c:v>1.840632</c:v>
                </c:pt>
                <c:pt idx="2266">
                  <c:v>1.8414446</c:v>
                </c:pt>
                <c:pt idx="2267">
                  <c:v>1.8422573</c:v>
                </c:pt>
                <c:pt idx="2268">
                  <c:v>1.8430698999999999</c:v>
                </c:pt>
                <c:pt idx="2269">
                  <c:v>1.8438825999999999</c:v>
                </c:pt>
                <c:pt idx="2270">
                  <c:v>1.8446952000000001</c:v>
                </c:pt>
                <c:pt idx="2271">
                  <c:v>1.8455078</c:v>
                </c:pt>
                <c:pt idx="2272">
                  <c:v>1.8463205</c:v>
                </c:pt>
                <c:pt idx="2273">
                  <c:v>1.8471331</c:v>
                </c:pt>
                <c:pt idx="2274">
                  <c:v>1.8479458</c:v>
                </c:pt>
                <c:pt idx="2275">
                  <c:v>1.8487583999999999</c:v>
                </c:pt>
                <c:pt idx="2276">
                  <c:v>1.8495710000000001</c:v>
                </c:pt>
                <c:pt idx="2277">
                  <c:v>1.8503837000000001</c:v>
                </c:pt>
                <c:pt idx="2278">
                  <c:v>1.8511963</c:v>
                </c:pt>
                <c:pt idx="2279">
                  <c:v>1.852009</c:v>
                </c:pt>
                <c:pt idx="2280">
                  <c:v>1.8528216</c:v>
                </c:pt>
                <c:pt idx="2281">
                  <c:v>1.8536341999999999</c:v>
                </c:pt>
                <c:pt idx="2282">
                  <c:v>1.8544468999999999</c:v>
                </c:pt>
                <c:pt idx="2283">
                  <c:v>1.8552595000000001</c:v>
                </c:pt>
                <c:pt idx="2284">
                  <c:v>1.8560722000000001</c:v>
                </c:pt>
                <c:pt idx="2285">
                  <c:v>1.8568848</c:v>
                </c:pt>
                <c:pt idx="2286">
                  <c:v>1.8576973999999999</c:v>
                </c:pt>
                <c:pt idx="2287">
                  <c:v>1.8585100999999999</c:v>
                </c:pt>
                <c:pt idx="2288">
                  <c:v>1.8593227000000001</c:v>
                </c:pt>
                <c:pt idx="2289">
                  <c:v>1.8601354000000001</c:v>
                </c:pt>
                <c:pt idx="2290">
                  <c:v>1.860948</c:v>
                </c:pt>
                <c:pt idx="2291">
                  <c:v>1.8617607</c:v>
                </c:pt>
                <c:pt idx="2292">
                  <c:v>1.8625733</c:v>
                </c:pt>
                <c:pt idx="2293">
                  <c:v>1.8633858999999999</c:v>
                </c:pt>
                <c:pt idx="2294">
                  <c:v>1.8641985999999999</c:v>
                </c:pt>
                <c:pt idx="2295">
                  <c:v>1.8650112000000001</c:v>
                </c:pt>
                <c:pt idx="2296">
                  <c:v>1.8658239000000001</c:v>
                </c:pt>
                <c:pt idx="2297">
                  <c:v>1.8666365</c:v>
                </c:pt>
                <c:pt idx="2298">
                  <c:v>1.8674491</c:v>
                </c:pt>
                <c:pt idx="2299">
                  <c:v>1.8682618</c:v>
                </c:pt>
                <c:pt idx="2300">
                  <c:v>1.8690743999999999</c:v>
                </c:pt>
                <c:pt idx="2301">
                  <c:v>1.8698870999999999</c:v>
                </c:pt>
                <c:pt idx="2302">
                  <c:v>1.8706997000000001</c:v>
                </c:pt>
                <c:pt idx="2303">
                  <c:v>1.8715123</c:v>
                </c:pt>
                <c:pt idx="2304">
                  <c:v>1.872325</c:v>
                </c:pt>
                <c:pt idx="2305">
                  <c:v>1.8731376</c:v>
                </c:pt>
                <c:pt idx="2306">
                  <c:v>1.8739503</c:v>
                </c:pt>
                <c:pt idx="2307">
                  <c:v>1.8747628999999999</c:v>
                </c:pt>
                <c:pt idx="2308">
                  <c:v>1.8755755999999999</c:v>
                </c:pt>
                <c:pt idx="2309">
                  <c:v>1.8763882000000001</c:v>
                </c:pt>
                <c:pt idx="2310">
                  <c:v>1.8772008</c:v>
                </c:pt>
                <c:pt idx="2311">
                  <c:v>1.8780135</c:v>
                </c:pt>
                <c:pt idx="2312">
                  <c:v>1.8788260999999999</c:v>
                </c:pt>
                <c:pt idx="2313">
                  <c:v>1.8796387999999999</c:v>
                </c:pt>
                <c:pt idx="2314">
                  <c:v>1.8804514000000001</c:v>
                </c:pt>
                <c:pt idx="2315">
                  <c:v>1.881264</c:v>
                </c:pt>
                <c:pt idx="2316">
                  <c:v>1.8820767</c:v>
                </c:pt>
                <c:pt idx="2317">
                  <c:v>1.8828893</c:v>
                </c:pt>
                <c:pt idx="2318">
                  <c:v>1.883702</c:v>
                </c:pt>
                <c:pt idx="2319">
                  <c:v>1.8845145999999999</c:v>
                </c:pt>
                <c:pt idx="2320">
                  <c:v>1.8853272000000001</c:v>
                </c:pt>
                <c:pt idx="2321">
                  <c:v>1.8861399000000001</c:v>
                </c:pt>
                <c:pt idx="2322">
                  <c:v>1.8869525</c:v>
                </c:pt>
                <c:pt idx="2323">
                  <c:v>1.8877652</c:v>
                </c:pt>
                <c:pt idx="2324">
                  <c:v>1.8885778</c:v>
                </c:pt>
                <c:pt idx="2325">
                  <c:v>1.8893903999999999</c:v>
                </c:pt>
                <c:pt idx="2326">
                  <c:v>1.8902030999999999</c:v>
                </c:pt>
                <c:pt idx="2327">
                  <c:v>1.8910157000000001</c:v>
                </c:pt>
                <c:pt idx="2328">
                  <c:v>1.8918284000000001</c:v>
                </c:pt>
                <c:pt idx="2329">
                  <c:v>1.892641</c:v>
                </c:pt>
                <c:pt idx="2330">
                  <c:v>1.8934537</c:v>
                </c:pt>
                <c:pt idx="2331">
                  <c:v>1.8942663</c:v>
                </c:pt>
                <c:pt idx="2332">
                  <c:v>1.8950788999999999</c:v>
                </c:pt>
                <c:pt idx="2333">
                  <c:v>1.8958915999999999</c:v>
                </c:pt>
                <c:pt idx="2334">
                  <c:v>1.8967042000000001</c:v>
                </c:pt>
                <c:pt idx="2335">
                  <c:v>1.8975169000000001</c:v>
                </c:pt>
                <c:pt idx="2336">
                  <c:v>1.8983295</c:v>
                </c:pt>
                <c:pt idx="2337">
                  <c:v>1.8991420999999999</c:v>
                </c:pt>
                <c:pt idx="2338">
                  <c:v>1.8999547999999999</c:v>
                </c:pt>
                <c:pt idx="2339">
                  <c:v>1.9007674000000001</c:v>
                </c:pt>
                <c:pt idx="2340">
                  <c:v>1.9015801000000001</c:v>
                </c:pt>
                <c:pt idx="2341">
                  <c:v>1.9023927</c:v>
                </c:pt>
                <c:pt idx="2342">
                  <c:v>1.9032053</c:v>
                </c:pt>
                <c:pt idx="2343">
                  <c:v>1.904018</c:v>
                </c:pt>
                <c:pt idx="2344">
                  <c:v>1.9048305999999999</c:v>
                </c:pt>
                <c:pt idx="2345">
                  <c:v>1.9056432999999999</c:v>
                </c:pt>
                <c:pt idx="2346">
                  <c:v>1.9064559000000001</c:v>
                </c:pt>
                <c:pt idx="2347">
                  <c:v>1.9072686000000001</c:v>
                </c:pt>
                <c:pt idx="2348">
                  <c:v>1.9080812</c:v>
                </c:pt>
                <c:pt idx="2349">
                  <c:v>1.9088938</c:v>
                </c:pt>
                <c:pt idx="2350">
                  <c:v>1.9097065</c:v>
                </c:pt>
                <c:pt idx="2351">
                  <c:v>1.9105190999999999</c:v>
                </c:pt>
                <c:pt idx="2352">
                  <c:v>1.9113317999999999</c:v>
                </c:pt>
                <c:pt idx="2353">
                  <c:v>1.9121444000000001</c:v>
                </c:pt>
                <c:pt idx="2354">
                  <c:v>1.912957</c:v>
                </c:pt>
                <c:pt idx="2355">
                  <c:v>1.9137697</c:v>
                </c:pt>
                <c:pt idx="2356">
                  <c:v>1.9145823</c:v>
                </c:pt>
                <c:pt idx="2357">
                  <c:v>1.915395</c:v>
                </c:pt>
                <c:pt idx="2358">
                  <c:v>1.9162075999999999</c:v>
                </c:pt>
                <c:pt idx="2359">
                  <c:v>1.9170202000000001</c:v>
                </c:pt>
                <c:pt idx="2360">
                  <c:v>1.9178329000000001</c:v>
                </c:pt>
                <c:pt idx="2361">
                  <c:v>1.9186455</c:v>
                </c:pt>
                <c:pt idx="2362">
                  <c:v>1.9194582</c:v>
                </c:pt>
                <c:pt idx="2363">
                  <c:v>1.9202707999999999</c:v>
                </c:pt>
                <c:pt idx="2364">
                  <c:v>1.9210834999999999</c:v>
                </c:pt>
                <c:pt idx="2365">
                  <c:v>1.9218961000000001</c:v>
                </c:pt>
                <c:pt idx="2366">
                  <c:v>1.9227087</c:v>
                </c:pt>
                <c:pt idx="2367">
                  <c:v>1.9235214</c:v>
                </c:pt>
                <c:pt idx="2368">
                  <c:v>1.924334</c:v>
                </c:pt>
                <c:pt idx="2369">
                  <c:v>1.9251467</c:v>
                </c:pt>
                <c:pt idx="2370">
                  <c:v>1.9259592999999999</c:v>
                </c:pt>
                <c:pt idx="2371">
                  <c:v>1.9267719000000001</c:v>
                </c:pt>
                <c:pt idx="2372">
                  <c:v>1.9275846000000001</c:v>
                </c:pt>
                <c:pt idx="2373">
                  <c:v>1.9283972</c:v>
                </c:pt>
                <c:pt idx="2374">
                  <c:v>1.9292099</c:v>
                </c:pt>
                <c:pt idx="2375">
                  <c:v>1.9300225</c:v>
                </c:pt>
                <c:pt idx="2376">
                  <c:v>1.9308350999999999</c:v>
                </c:pt>
                <c:pt idx="2377">
                  <c:v>1.9316477999999999</c:v>
                </c:pt>
                <c:pt idx="2378">
                  <c:v>1.9324604000000001</c:v>
                </c:pt>
                <c:pt idx="2379">
                  <c:v>1.9332731000000001</c:v>
                </c:pt>
                <c:pt idx="2380">
                  <c:v>1.9340857</c:v>
                </c:pt>
                <c:pt idx="2381">
                  <c:v>1.9348983</c:v>
                </c:pt>
                <c:pt idx="2382">
                  <c:v>1.935711</c:v>
                </c:pt>
                <c:pt idx="2383">
                  <c:v>1.9365235999999999</c:v>
                </c:pt>
                <c:pt idx="2384">
                  <c:v>1.9373362999999999</c:v>
                </c:pt>
                <c:pt idx="2385">
                  <c:v>1.9381489000000001</c:v>
                </c:pt>
                <c:pt idx="2386">
                  <c:v>1.9389616000000001</c:v>
                </c:pt>
                <c:pt idx="2387">
                  <c:v>1.9397742</c:v>
                </c:pt>
                <c:pt idx="2388">
                  <c:v>1.9405867999999999</c:v>
                </c:pt>
                <c:pt idx="2389">
                  <c:v>1.9413994999999999</c:v>
                </c:pt>
                <c:pt idx="2390">
                  <c:v>1.9422121000000001</c:v>
                </c:pt>
                <c:pt idx="2391">
                  <c:v>1.9430248000000001</c:v>
                </c:pt>
                <c:pt idx="2392">
                  <c:v>1.9438374</c:v>
                </c:pt>
                <c:pt idx="2393">
                  <c:v>1.94465</c:v>
                </c:pt>
                <c:pt idx="2394">
                  <c:v>1.9454627</c:v>
                </c:pt>
                <c:pt idx="2395">
                  <c:v>1.9462752999999999</c:v>
                </c:pt>
                <c:pt idx="2396">
                  <c:v>1.9470879999999999</c:v>
                </c:pt>
                <c:pt idx="2397">
                  <c:v>1.9479006000000001</c:v>
                </c:pt>
                <c:pt idx="2398">
                  <c:v>1.9487132</c:v>
                </c:pt>
                <c:pt idx="2399">
                  <c:v>1.9495259</c:v>
                </c:pt>
                <c:pt idx="2400">
                  <c:v>1.9503385</c:v>
                </c:pt>
                <c:pt idx="2401">
                  <c:v>1.9511512</c:v>
                </c:pt>
                <c:pt idx="2402">
                  <c:v>1.9519637999999999</c:v>
                </c:pt>
                <c:pt idx="2403">
                  <c:v>1.9527764999999999</c:v>
                </c:pt>
                <c:pt idx="2404">
                  <c:v>1.9535891000000001</c:v>
                </c:pt>
                <c:pt idx="2405">
                  <c:v>1.9544017</c:v>
                </c:pt>
                <c:pt idx="2406">
                  <c:v>1.9552144</c:v>
                </c:pt>
                <c:pt idx="2407">
                  <c:v>1.956027</c:v>
                </c:pt>
                <c:pt idx="2408">
                  <c:v>1.9568397</c:v>
                </c:pt>
                <c:pt idx="2409">
                  <c:v>1.9576522999999999</c:v>
                </c:pt>
                <c:pt idx="2410">
                  <c:v>1.9584649000000001</c:v>
                </c:pt>
                <c:pt idx="2411">
                  <c:v>1.9592776000000001</c:v>
                </c:pt>
                <c:pt idx="2412">
                  <c:v>1.9600902</c:v>
                </c:pt>
                <c:pt idx="2413">
                  <c:v>1.9609029</c:v>
                </c:pt>
                <c:pt idx="2414">
                  <c:v>1.9617154999999999</c:v>
                </c:pt>
                <c:pt idx="2415">
                  <c:v>1.9625281000000001</c:v>
                </c:pt>
                <c:pt idx="2416">
                  <c:v>1.9633408000000001</c:v>
                </c:pt>
                <c:pt idx="2417">
                  <c:v>1.9641534</c:v>
                </c:pt>
                <c:pt idx="2418">
                  <c:v>1.9649661</c:v>
                </c:pt>
                <c:pt idx="2419">
                  <c:v>1.9657787</c:v>
                </c:pt>
                <c:pt idx="2420">
                  <c:v>1.9665914</c:v>
                </c:pt>
                <c:pt idx="2421">
                  <c:v>1.9674039999999999</c:v>
                </c:pt>
                <c:pt idx="2422">
                  <c:v>1.9682166000000001</c:v>
                </c:pt>
                <c:pt idx="2423">
                  <c:v>1.9690293000000001</c:v>
                </c:pt>
                <c:pt idx="2424">
                  <c:v>1.9698419</c:v>
                </c:pt>
                <c:pt idx="2425">
                  <c:v>1.9706546</c:v>
                </c:pt>
                <c:pt idx="2426">
                  <c:v>1.9714672</c:v>
                </c:pt>
                <c:pt idx="2427">
                  <c:v>1.9722797999999999</c:v>
                </c:pt>
                <c:pt idx="2428">
                  <c:v>1.9730924999999999</c:v>
                </c:pt>
                <c:pt idx="2429">
                  <c:v>1.9739051000000001</c:v>
                </c:pt>
                <c:pt idx="2430">
                  <c:v>1.9747178000000001</c:v>
                </c:pt>
                <c:pt idx="2431">
                  <c:v>1.9755304</c:v>
                </c:pt>
                <c:pt idx="2432">
                  <c:v>1.976343</c:v>
                </c:pt>
                <c:pt idx="2433">
                  <c:v>1.9771557</c:v>
                </c:pt>
                <c:pt idx="2434">
                  <c:v>1.9779682999999999</c:v>
                </c:pt>
                <c:pt idx="2435">
                  <c:v>1.9787809999999999</c:v>
                </c:pt>
                <c:pt idx="2436">
                  <c:v>1.9795936000000001</c:v>
                </c:pt>
                <c:pt idx="2437">
                  <c:v>1.9804062</c:v>
                </c:pt>
                <c:pt idx="2438">
                  <c:v>1.9812189</c:v>
                </c:pt>
                <c:pt idx="2439">
                  <c:v>1.9820314999999999</c:v>
                </c:pt>
                <c:pt idx="2440">
                  <c:v>1.9828441999999999</c:v>
                </c:pt>
                <c:pt idx="2441">
                  <c:v>1.9836568000000001</c:v>
                </c:pt>
                <c:pt idx="2442">
                  <c:v>1.9844695000000001</c:v>
                </c:pt>
                <c:pt idx="2443">
                  <c:v>1.9852821</c:v>
                </c:pt>
                <c:pt idx="2444">
                  <c:v>1.9860947</c:v>
                </c:pt>
                <c:pt idx="2445">
                  <c:v>1.9869074</c:v>
                </c:pt>
                <c:pt idx="2446">
                  <c:v>1.9877199999999999</c:v>
                </c:pt>
                <c:pt idx="2447">
                  <c:v>1.9885326999999999</c:v>
                </c:pt>
                <c:pt idx="2448">
                  <c:v>1.9893453000000001</c:v>
                </c:pt>
                <c:pt idx="2449">
                  <c:v>1.9901579</c:v>
                </c:pt>
                <c:pt idx="2450">
                  <c:v>1.9909706</c:v>
                </c:pt>
                <c:pt idx="2451">
                  <c:v>1.9917832</c:v>
                </c:pt>
                <c:pt idx="2452">
                  <c:v>1.9925959</c:v>
                </c:pt>
                <c:pt idx="2453">
                  <c:v>1.9934084999999999</c:v>
                </c:pt>
                <c:pt idx="2454">
                  <c:v>1.9942211000000001</c:v>
                </c:pt>
                <c:pt idx="2455">
                  <c:v>1.9950338000000001</c:v>
                </c:pt>
                <c:pt idx="2456">
                  <c:v>1.9958464</c:v>
                </c:pt>
                <c:pt idx="2457">
                  <c:v>1.9966591</c:v>
                </c:pt>
                <c:pt idx="2458">
                  <c:v>1.9974717</c:v>
                </c:pt>
                <c:pt idx="2459">
                  <c:v>1.9982844</c:v>
                </c:pt>
                <c:pt idx="2460">
                  <c:v>1.9990969999999999</c:v>
                </c:pt>
                <c:pt idx="2461">
                  <c:v>1.9999096000000001</c:v>
                </c:pt>
                <c:pt idx="2462">
                  <c:v>2.0007223000000001</c:v>
                </c:pt>
                <c:pt idx="2463">
                  <c:v>2.0015348999999998</c:v>
                </c:pt>
                <c:pt idx="2464">
                  <c:v>2.0023475999999998</c:v>
                </c:pt>
                <c:pt idx="2465">
                  <c:v>2.0031601999999999</c:v>
                </c:pt>
                <c:pt idx="2466">
                  <c:v>2.0039728000000001</c:v>
                </c:pt>
                <c:pt idx="2467">
                  <c:v>2.0047855000000001</c:v>
                </c:pt>
                <c:pt idx="2468">
                  <c:v>2.0055980999999998</c:v>
                </c:pt>
                <c:pt idx="2469">
                  <c:v>2.0064107999999998</c:v>
                </c:pt>
                <c:pt idx="2470">
                  <c:v>2.0072234</c:v>
                </c:pt>
                <c:pt idx="2471">
                  <c:v>2.0080360000000002</c:v>
                </c:pt>
                <c:pt idx="2472">
                  <c:v>2.0088487000000002</c:v>
                </c:pt>
                <c:pt idx="2473">
                  <c:v>2.0096612999999999</c:v>
                </c:pt>
                <c:pt idx="2474">
                  <c:v>2.0104739999999999</c:v>
                </c:pt>
                <c:pt idx="2475">
                  <c:v>2.0112866</c:v>
                </c:pt>
                <c:pt idx="2476">
                  <c:v>2.0120992000000002</c:v>
                </c:pt>
                <c:pt idx="2477">
                  <c:v>2.0129119000000002</c:v>
                </c:pt>
                <c:pt idx="2478">
                  <c:v>2.0137244999999999</c:v>
                </c:pt>
                <c:pt idx="2479">
                  <c:v>2.0145371999999999</c:v>
                </c:pt>
                <c:pt idx="2480">
                  <c:v>2.0153498000000001</c:v>
                </c:pt>
                <c:pt idx="2481">
                  <c:v>2.0161625000000001</c:v>
                </c:pt>
                <c:pt idx="2482">
                  <c:v>2.0169750999999998</c:v>
                </c:pt>
                <c:pt idx="2483">
                  <c:v>2.0177877</c:v>
                </c:pt>
                <c:pt idx="2484">
                  <c:v>2.0186004</c:v>
                </c:pt>
                <c:pt idx="2485">
                  <c:v>2.0194130000000001</c:v>
                </c:pt>
                <c:pt idx="2486">
                  <c:v>2.0202257000000001</c:v>
                </c:pt>
                <c:pt idx="2487">
                  <c:v>2.0210382999999998</c:v>
                </c:pt>
                <c:pt idx="2488">
                  <c:v>2.0218509</c:v>
                </c:pt>
                <c:pt idx="2489">
                  <c:v>2.0226636</c:v>
                </c:pt>
                <c:pt idx="2490">
                  <c:v>2.0234762000000002</c:v>
                </c:pt>
                <c:pt idx="2491">
                  <c:v>2.0242889000000002</c:v>
                </c:pt>
                <c:pt idx="2492">
                  <c:v>2.0251014999999999</c:v>
                </c:pt>
                <c:pt idx="2493">
                  <c:v>2.0259141000000001</c:v>
                </c:pt>
                <c:pt idx="2494">
                  <c:v>2.0267268000000001</c:v>
                </c:pt>
                <c:pt idx="2495">
                  <c:v>2.0275394000000002</c:v>
                </c:pt>
                <c:pt idx="2496">
                  <c:v>2.0283521000000002</c:v>
                </c:pt>
                <c:pt idx="2497">
                  <c:v>2.0291646999999999</c:v>
                </c:pt>
                <c:pt idx="2498">
                  <c:v>2.0299773999999999</c:v>
                </c:pt>
                <c:pt idx="2499">
                  <c:v>2.0307900000000001</c:v>
                </c:pt>
                <c:pt idx="2500">
                  <c:v>2.0316025999999998</c:v>
                </c:pt>
                <c:pt idx="2501">
                  <c:v>2.0324152999999998</c:v>
                </c:pt>
                <c:pt idx="2502">
                  <c:v>2.0332279</c:v>
                </c:pt>
                <c:pt idx="2503">
                  <c:v>2.0340406</c:v>
                </c:pt>
                <c:pt idx="2504">
                  <c:v>2.0348532000000001</c:v>
                </c:pt>
                <c:pt idx="2505">
                  <c:v>2.0356657999999999</c:v>
                </c:pt>
                <c:pt idx="2506">
                  <c:v>2.0364784999999999</c:v>
                </c:pt>
                <c:pt idx="2507">
                  <c:v>2.0372911</c:v>
                </c:pt>
                <c:pt idx="2508">
                  <c:v>2.0381038</c:v>
                </c:pt>
                <c:pt idx="2509">
                  <c:v>2.0389164000000002</c:v>
                </c:pt>
                <c:pt idx="2510">
                  <c:v>2.0397289999999999</c:v>
                </c:pt>
                <c:pt idx="2511">
                  <c:v>2.0405416999999999</c:v>
                </c:pt>
                <c:pt idx="2512">
                  <c:v>2.0413543000000001</c:v>
                </c:pt>
                <c:pt idx="2513">
                  <c:v>2.0421670000000001</c:v>
                </c:pt>
                <c:pt idx="2514">
                  <c:v>2.0429795999999998</c:v>
                </c:pt>
                <c:pt idx="2515">
                  <c:v>2.0437922999999998</c:v>
                </c:pt>
                <c:pt idx="2516">
                  <c:v>2.0446048999999999</c:v>
                </c:pt>
                <c:pt idx="2517">
                  <c:v>2.0454175000000001</c:v>
                </c:pt>
                <c:pt idx="2518">
                  <c:v>2.0462302000000001</c:v>
                </c:pt>
                <c:pt idx="2519">
                  <c:v>2.0470427999999998</c:v>
                </c:pt>
                <c:pt idx="2520">
                  <c:v>2.0478554999999998</c:v>
                </c:pt>
                <c:pt idx="2521">
                  <c:v>2.0486681</c:v>
                </c:pt>
                <c:pt idx="2522">
                  <c:v>2.0494807000000002</c:v>
                </c:pt>
                <c:pt idx="2523">
                  <c:v>2.0502934000000002</c:v>
                </c:pt>
                <c:pt idx="2524">
                  <c:v>2.0511059999999999</c:v>
                </c:pt>
                <c:pt idx="2525">
                  <c:v>2.0519186999999999</c:v>
                </c:pt>
                <c:pt idx="2526">
                  <c:v>2.0527313</c:v>
                </c:pt>
                <c:pt idx="2527">
                  <c:v>2.0535439000000002</c:v>
                </c:pt>
                <c:pt idx="2528">
                  <c:v>2.0543566000000002</c:v>
                </c:pt>
                <c:pt idx="2529">
                  <c:v>2.0551691999999999</c:v>
                </c:pt>
                <c:pt idx="2530">
                  <c:v>2.0559818999999999</c:v>
                </c:pt>
                <c:pt idx="2531">
                  <c:v>2.0567945000000001</c:v>
                </c:pt>
                <c:pt idx="2532">
                  <c:v>2.0576070999999998</c:v>
                </c:pt>
                <c:pt idx="2533">
                  <c:v>2.0584197999999998</c:v>
                </c:pt>
                <c:pt idx="2534">
                  <c:v>2.0592324</c:v>
                </c:pt>
                <c:pt idx="2535">
                  <c:v>2.0600451</c:v>
                </c:pt>
                <c:pt idx="2536">
                  <c:v>2.0608577000000001</c:v>
                </c:pt>
                <c:pt idx="2537">
                  <c:v>2.0616704000000001</c:v>
                </c:pt>
                <c:pt idx="2538">
                  <c:v>2.0624829999999998</c:v>
                </c:pt>
                <c:pt idx="2539">
                  <c:v>2.0632956</c:v>
                </c:pt>
                <c:pt idx="2540">
                  <c:v>2.0641083</c:v>
                </c:pt>
                <c:pt idx="2541">
                  <c:v>2.0649209000000002</c:v>
                </c:pt>
                <c:pt idx="2542">
                  <c:v>2.0657336000000002</c:v>
                </c:pt>
                <c:pt idx="2543">
                  <c:v>2.0665461999999999</c:v>
                </c:pt>
                <c:pt idx="2544">
                  <c:v>2.0673588000000001</c:v>
                </c:pt>
                <c:pt idx="2545">
                  <c:v>2.0681715000000001</c:v>
                </c:pt>
                <c:pt idx="2546">
                  <c:v>2.0689841000000002</c:v>
                </c:pt>
                <c:pt idx="2547">
                  <c:v>2.0697968000000002</c:v>
                </c:pt>
                <c:pt idx="2548">
                  <c:v>2.0706093999999999</c:v>
                </c:pt>
                <c:pt idx="2549">
                  <c:v>2.0714220000000001</c:v>
                </c:pt>
                <c:pt idx="2550">
                  <c:v>2.0722347000000001</c:v>
                </c:pt>
                <c:pt idx="2551">
                  <c:v>2.0730472999999998</c:v>
                </c:pt>
                <c:pt idx="2552">
                  <c:v>2.0738599999999998</c:v>
                </c:pt>
                <c:pt idx="2553">
                  <c:v>2.0746726</c:v>
                </c:pt>
                <c:pt idx="2554">
                  <c:v>2.0754853</c:v>
                </c:pt>
                <c:pt idx="2555">
                  <c:v>2.0762979000000001</c:v>
                </c:pt>
                <c:pt idx="2556">
                  <c:v>2.0771104999999999</c:v>
                </c:pt>
                <c:pt idx="2557">
                  <c:v>2.0779231999999999</c:v>
                </c:pt>
                <c:pt idx="2558">
                  <c:v>2.0787358</c:v>
                </c:pt>
                <c:pt idx="2559">
                  <c:v>2.0795485</c:v>
                </c:pt>
                <c:pt idx="2560">
                  <c:v>2.0803611000000002</c:v>
                </c:pt>
                <c:pt idx="2561">
                  <c:v>2.0811736999999999</c:v>
                </c:pt>
                <c:pt idx="2562">
                  <c:v>2.0819863999999999</c:v>
                </c:pt>
                <c:pt idx="2563">
                  <c:v>2.0827990000000001</c:v>
                </c:pt>
                <c:pt idx="2564">
                  <c:v>2.0836117000000001</c:v>
                </c:pt>
                <c:pt idx="2565">
                  <c:v>2.0844242999999998</c:v>
                </c:pt>
                <c:pt idx="2566">
                  <c:v>2.0852368999999999</c:v>
                </c:pt>
                <c:pt idx="2567">
                  <c:v>2.0860495999999999</c:v>
                </c:pt>
                <c:pt idx="2568">
                  <c:v>2.0868622000000001</c:v>
                </c:pt>
                <c:pt idx="2569">
                  <c:v>2.0876749000000001</c:v>
                </c:pt>
                <c:pt idx="2570">
                  <c:v>2.0884874999999998</c:v>
                </c:pt>
                <c:pt idx="2571">
                  <c:v>2.0893001</c:v>
                </c:pt>
                <c:pt idx="2572">
                  <c:v>2.0901128</c:v>
                </c:pt>
                <c:pt idx="2573">
                  <c:v>2.0909254000000002</c:v>
                </c:pt>
                <c:pt idx="2574">
                  <c:v>2.0917381000000002</c:v>
                </c:pt>
                <c:pt idx="2575">
                  <c:v>2.0925506999999999</c:v>
                </c:pt>
                <c:pt idx="2576">
                  <c:v>2.0933633999999999</c:v>
                </c:pt>
                <c:pt idx="2577">
                  <c:v>2.094176</c:v>
                </c:pt>
                <c:pt idx="2578">
                  <c:v>2.0949886000000002</c:v>
                </c:pt>
                <c:pt idx="2579">
                  <c:v>2.0958013000000002</c:v>
                </c:pt>
                <c:pt idx="2580">
                  <c:v>2.0966138999999999</c:v>
                </c:pt>
                <c:pt idx="2581">
                  <c:v>2.0974265999999999</c:v>
                </c:pt>
                <c:pt idx="2582">
                  <c:v>2.0982392000000001</c:v>
                </c:pt>
                <c:pt idx="2583">
                  <c:v>2.0990517999999998</c:v>
                </c:pt>
                <c:pt idx="2584">
                  <c:v>2.0998644999999998</c:v>
                </c:pt>
                <c:pt idx="2585">
                  <c:v>2.1006771</c:v>
                </c:pt>
                <c:pt idx="2586">
                  <c:v>2.1014898</c:v>
                </c:pt>
                <c:pt idx="2587">
                  <c:v>2.1023024000000001</c:v>
                </c:pt>
                <c:pt idx="2588">
                  <c:v>2.1031149999999998</c:v>
                </c:pt>
                <c:pt idx="2589">
                  <c:v>2.1039276999999998</c:v>
                </c:pt>
                <c:pt idx="2590">
                  <c:v>2.1047403</c:v>
                </c:pt>
                <c:pt idx="2591">
                  <c:v>2.105553</c:v>
                </c:pt>
                <c:pt idx="2592">
                  <c:v>2.1063656000000002</c:v>
                </c:pt>
                <c:pt idx="2593">
                  <c:v>2.1071783000000002</c:v>
                </c:pt>
                <c:pt idx="2594">
                  <c:v>2.1079908999999999</c:v>
                </c:pt>
                <c:pt idx="2595">
                  <c:v>2.1088035000000001</c:v>
                </c:pt>
                <c:pt idx="2596">
                  <c:v>2.1096162000000001</c:v>
                </c:pt>
                <c:pt idx="2597">
                  <c:v>2.1104288000000002</c:v>
                </c:pt>
                <c:pt idx="2598">
                  <c:v>2.1112415000000002</c:v>
                </c:pt>
                <c:pt idx="2599">
                  <c:v>2.1120540999999999</c:v>
                </c:pt>
                <c:pt idx="2600">
                  <c:v>2.1128667000000001</c:v>
                </c:pt>
                <c:pt idx="2601">
                  <c:v>2.1136794000000001</c:v>
                </c:pt>
                <c:pt idx="2602">
                  <c:v>2.1144919999999998</c:v>
                </c:pt>
                <c:pt idx="2603">
                  <c:v>2.1153046999999998</c:v>
                </c:pt>
                <c:pt idx="2604">
                  <c:v>2.1161173</c:v>
                </c:pt>
                <c:pt idx="2605">
                  <c:v>2.1169299000000001</c:v>
                </c:pt>
                <c:pt idx="2606">
                  <c:v>2.1177426000000001</c:v>
                </c:pt>
                <c:pt idx="2607">
                  <c:v>2.1185551999999999</c:v>
                </c:pt>
                <c:pt idx="2608">
                  <c:v>2.1193678999999999</c:v>
                </c:pt>
                <c:pt idx="2609">
                  <c:v>2.1201805</c:v>
                </c:pt>
                <c:pt idx="2610">
                  <c:v>2.1209932</c:v>
                </c:pt>
                <c:pt idx="2611">
                  <c:v>2.1218058000000002</c:v>
                </c:pt>
                <c:pt idx="2612">
                  <c:v>2.1226183999999999</c:v>
                </c:pt>
                <c:pt idx="2613">
                  <c:v>2.1234310999999999</c:v>
                </c:pt>
                <c:pt idx="2614">
                  <c:v>2.1242437000000001</c:v>
                </c:pt>
                <c:pt idx="2615">
                  <c:v>2.1250564000000001</c:v>
                </c:pt>
                <c:pt idx="2616">
                  <c:v>2.1258689999999998</c:v>
                </c:pt>
                <c:pt idx="2617">
                  <c:v>2.1266815999999999</c:v>
                </c:pt>
                <c:pt idx="2618">
                  <c:v>2.1274942999999999</c:v>
                </c:pt>
                <c:pt idx="2619">
                  <c:v>2.1283069000000001</c:v>
                </c:pt>
                <c:pt idx="2620">
                  <c:v>2.1291196000000001</c:v>
                </c:pt>
                <c:pt idx="2621">
                  <c:v>2.1299321999999998</c:v>
                </c:pt>
                <c:pt idx="2622">
                  <c:v>2.1307448</c:v>
                </c:pt>
                <c:pt idx="2623">
                  <c:v>2.1315575</c:v>
                </c:pt>
                <c:pt idx="2624">
                  <c:v>2.1323701000000002</c:v>
                </c:pt>
                <c:pt idx="2625">
                  <c:v>2.1331828000000002</c:v>
                </c:pt>
                <c:pt idx="2626">
                  <c:v>2.1339953999999999</c:v>
                </c:pt>
                <c:pt idx="2627">
                  <c:v>2.134808</c:v>
                </c:pt>
                <c:pt idx="2628">
                  <c:v>2.1356207</c:v>
                </c:pt>
                <c:pt idx="2629">
                  <c:v>2.1364333000000002</c:v>
                </c:pt>
                <c:pt idx="2630">
                  <c:v>2.1372460000000002</c:v>
                </c:pt>
                <c:pt idx="2631">
                  <c:v>2.1380585999999999</c:v>
                </c:pt>
                <c:pt idx="2632">
                  <c:v>2.1388712999999999</c:v>
                </c:pt>
                <c:pt idx="2633">
                  <c:v>2.1396839000000001</c:v>
                </c:pt>
                <c:pt idx="2634">
                  <c:v>2.1404964999999998</c:v>
                </c:pt>
                <c:pt idx="2635">
                  <c:v>2.1413091999999998</c:v>
                </c:pt>
                <c:pt idx="2636">
                  <c:v>2.1421218</c:v>
                </c:pt>
                <c:pt idx="2637">
                  <c:v>2.1429345</c:v>
                </c:pt>
                <c:pt idx="2638">
                  <c:v>2.1437471000000001</c:v>
                </c:pt>
                <c:pt idx="2639">
                  <c:v>2.1445596999999998</c:v>
                </c:pt>
                <c:pt idx="2640">
                  <c:v>2.1453723999999998</c:v>
                </c:pt>
                <c:pt idx="2641">
                  <c:v>2.146185</c:v>
                </c:pt>
                <c:pt idx="2642">
                  <c:v>2.1469977</c:v>
                </c:pt>
                <c:pt idx="2643">
                  <c:v>2.1478103000000002</c:v>
                </c:pt>
                <c:pt idx="2644">
                  <c:v>2.1486228999999999</c:v>
                </c:pt>
                <c:pt idx="2645">
                  <c:v>2.1494355999999999</c:v>
                </c:pt>
                <c:pt idx="2646">
                  <c:v>2.1502482000000001</c:v>
                </c:pt>
                <c:pt idx="2647">
                  <c:v>2.1510609000000001</c:v>
                </c:pt>
                <c:pt idx="2648">
                  <c:v>2.1518735000000002</c:v>
                </c:pt>
                <c:pt idx="2649">
                  <c:v>2.1526862000000002</c:v>
                </c:pt>
                <c:pt idx="2650">
                  <c:v>2.1534987999999999</c:v>
                </c:pt>
                <c:pt idx="2651">
                  <c:v>2.1543114000000001</c:v>
                </c:pt>
                <c:pt idx="2652">
                  <c:v>2.1551241000000001</c:v>
                </c:pt>
                <c:pt idx="2653">
                  <c:v>2.1559366999999998</c:v>
                </c:pt>
                <c:pt idx="2654">
                  <c:v>2.1567493999999998</c:v>
                </c:pt>
                <c:pt idx="2655">
                  <c:v>2.157562</c:v>
                </c:pt>
                <c:pt idx="2656">
                  <c:v>2.1583746000000001</c:v>
                </c:pt>
                <c:pt idx="2657">
                  <c:v>2.1591873000000001</c:v>
                </c:pt>
                <c:pt idx="2658">
                  <c:v>2.1599998999999999</c:v>
                </c:pt>
                <c:pt idx="2659">
                  <c:v>2.1608125999999999</c:v>
                </c:pt>
                <c:pt idx="2660">
                  <c:v>2.1616252</c:v>
                </c:pt>
                <c:pt idx="2661">
                  <c:v>2.1624378000000002</c:v>
                </c:pt>
                <c:pt idx="2662">
                  <c:v>2.1632505000000002</c:v>
                </c:pt>
                <c:pt idx="2663">
                  <c:v>2.1640630999999999</c:v>
                </c:pt>
                <c:pt idx="2664">
                  <c:v>2.1648757999999999</c:v>
                </c:pt>
                <c:pt idx="2665">
                  <c:v>2.1656884000000001</c:v>
                </c:pt>
                <c:pt idx="2666">
                  <c:v>2.1665009999999998</c:v>
                </c:pt>
                <c:pt idx="2667">
                  <c:v>2.1673136999999998</c:v>
                </c:pt>
                <c:pt idx="2668">
                  <c:v>2.1681263</c:v>
                </c:pt>
                <c:pt idx="2669">
                  <c:v>2.168939</c:v>
                </c:pt>
                <c:pt idx="2670">
                  <c:v>2.1697516000000001</c:v>
                </c:pt>
                <c:pt idx="2671">
                  <c:v>2.1705643000000001</c:v>
                </c:pt>
                <c:pt idx="2672">
                  <c:v>2.1713768999999998</c:v>
                </c:pt>
                <c:pt idx="2673">
                  <c:v>2.1721895</c:v>
                </c:pt>
                <c:pt idx="2674">
                  <c:v>2.1730022</c:v>
                </c:pt>
                <c:pt idx="2675">
                  <c:v>2.1738148000000002</c:v>
                </c:pt>
                <c:pt idx="2676">
                  <c:v>2.1746275000000002</c:v>
                </c:pt>
                <c:pt idx="2677">
                  <c:v>2.1754400999999999</c:v>
                </c:pt>
                <c:pt idx="2678">
                  <c:v>2.1762527</c:v>
                </c:pt>
                <c:pt idx="2679">
                  <c:v>2.1770654</c:v>
                </c:pt>
                <c:pt idx="2680">
                  <c:v>2.1778780000000002</c:v>
                </c:pt>
                <c:pt idx="2681">
                  <c:v>2.1786907000000002</c:v>
                </c:pt>
                <c:pt idx="2682">
                  <c:v>2.1795032999999999</c:v>
                </c:pt>
                <c:pt idx="2683">
                  <c:v>2.1803159000000001</c:v>
                </c:pt>
                <c:pt idx="2684">
                  <c:v>2.1811286000000001</c:v>
                </c:pt>
                <c:pt idx="2685">
                  <c:v>2.1819411999999998</c:v>
                </c:pt>
                <c:pt idx="2686">
                  <c:v>2.1827538999999998</c:v>
                </c:pt>
                <c:pt idx="2687">
                  <c:v>2.1835665</c:v>
                </c:pt>
                <c:pt idx="2688">
                  <c:v>2.1843792</c:v>
                </c:pt>
                <c:pt idx="2689">
                  <c:v>2.1851918000000001</c:v>
                </c:pt>
                <c:pt idx="2690">
                  <c:v>2.1860043999999998</c:v>
                </c:pt>
                <c:pt idx="2691">
                  <c:v>2.1868170999999998</c:v>
                </c:pt>
                <c:pt idx="2692">
                  <c:v>2.1876297</c:v>
                </c:pt>
                <c:pt idx="2693">
                  <c:v>2.1884424</c:v>
                </c:pt>
                <c:pt idx="2694">
                  <c:v>2.1892550000000002</c:v>
                </c:pt>
                <c:pt idx="2695">
                  <c:v>2.1900675999999999</c:v>
                </c:pt>
                <c:pt idx="2696">
                  <c:v>2.1908802999999999</c:v>
                </c:pt>
                <c:pt idx="2697">
                  <c:v>2.1916929000000001</c:v>
                </c:pt>
                <c:pt idx="2698">
                  <c:v>2.1925056000000001</c:v>
                </c:pt>
                <c:pt idx="2699">
                  <c:v>2.1933182000000002</c:v>
                </c:pt>
                <c:pt idx="2700">
                  <c:v>2.1941307999999999</c:v>
                </c:pt>
                <c:pt idx="2701">
                  <c:v>2.1949434999999999</c:v>
                </c:pt>
                <c:pt idx="2702">
                  <c:v>2.1957561000000001</c:v>
                </c:pt>
                <c:pt idx="2703">
                  <c:v>2.1965688000000001</c:v>
                </c:pt>
                <c:pt idx="2704">
                  <c:v>2.1973813999999998</c:v>
                </c:pt>
                <c:pt idx="2705">
                  <c:v>2.1981940999999998</c:v>
                </c:pt>
                <c:pt idx="2706">
                  <c:v>2.1990067</c:v>
                </c:pt>
                <c:pt idx="2707">
                  <c:v>2.1998193000000001</c:v>
                </c:pt>
                <c:pt idx="2708">
                  <c:v>2.2006320000000001</c:v>
                </c:pt>
                <c:pt idx="2709">
                  <c:v>2.2014445999999999</c:v>
                </c:pt>
                <c:pt idx="2710">
                  <c:v>2.2022572999999999</c:v>
                </c:pt>
                <c:pt idx="2711">
                  <c:v>2.2030699</c:v>
                </c:pt>
                <c:pt idx="2712">
                  <c:v>2.2038825000000002</c:v>
                </c:pt>
                <c:pt idx="2713">
                  <c:v>2.2046952000000002</c:v>
                </c:pt>
                <c:pt idx="2714">
                  <c:v>2.2055077999999999</c:v>
                </c:pt>
                <c:pt idx="2715">
                  <c:v>2.2063204999999999</c:v>
                </c:pt>
                <c:pt idx="2716">
                  <c:v>2.2071331000000001</c:v>
                </c:pt>
                <c:pt idx="2717">
                  <c:v>2.2079456999999998</c:v>
                </c:pt>
                <c:pt idx="2718">
                  <c:v>2.2087583999999998</c:v>
                </c:pt>
                <c:pt idx="2719">
                  <c:v>2.209571</c:v>
                </c:pt>
                <c:pt idx="2720">
                  <c:v>2.2103837</c:v>
                </c:pt>
                <c:pt idx="2721">
                  <c:v>2.2111963000000001</c:v>
                </c:pt>
                <c:pt idx="2722">
                  <c:v>2.2120088999999998</c:v>
                </c:pt>
                <c:pt idx="2723">
                  <c:v>2.2128215999999998</c:v>
                </c:pt>
                <c:pt idx="2724">
                  <c:v>2.2136342</c:v>
                </c:pt>
                <c:pt idx="2725">
                  <c:v>2.2144469</c:v>
                </c:pt>
                <c:pt idx="2726">
                  <c:v>2.2152595000000002</c:v>
                </c:pt>
                <c:pt idx="2727">
                  <c:v>2.2160722000000002</c:v>
                </c:pt>
                <c:pt idx="2728">
                  <c:v>2.2168847999999999</c:v>
                </c:pt>
                <c:pt idx="2729">
                  <c:v>2.2176974</c:v>
                </c:pt>
                <c:pt idx="2730">
                  <c:v>2.2185101</c:v>
                </c:pt>
                <c:pt idx="2731">
                  <c:v>2.2193227000000002</c:v>
                </c:pt>
                <c:pt idx="2732">
                  <c:v>2.2201354000000002</c:v>
                </c:pt>
                <c:pt idx="2733">
                  <c:v>2.2209479999999999</c:v>
                </c:pt>
                <c:pt idx="2734">
                  <c:v>2.2217606000000001</c:v>
                </c:pt>
                <c:pt idx="2735">
                  <c:v>2.2225733000000001</c:v>
                </c:pt>
                <c:pt idx="2736">
                  <c:v>2.2233858999999998</c:v>
                </c:pt>
                <c:pt idx="2737">
                  <c:v>2.2241985999999998</c:v>
                </c:pt>
                <c:pt idx="2738">
                  <c:v>2.2250112</c:v>
                </c:pt>
                <c:pt idx="2739">
                  <c:v>2.2258238000000001</c:v>
                </c:pt>
                <c:pt idx="2740">
                  <c:v>2.2266365000000001</c:v>
                </c:pt>
                <c:pt idx="2741">
                  <c:v>2.2274490999999998</c:v>
                </c:pt>
                <c:pt idx="2742">
                  <c:v>2.2282617999999998</c:v>
                </c:pt>
                <c:pt idx="2743">
                  <c:v>2.2290744</c:v>
                </c:pt>
                <c:pt idx="2744">
                  <c:v>2.2298871</c:v>
                </c:pt>
                <c:pt idx="2745">
                  <c:v>2.2306997000000002</c:v>
                </c:pt>
                <c:pt idx="2746">
                  <c:v>2.2315122999999999</c:v>
                </c:pt>
                <c:pt idx="2747">
                  <c:v>2.2323249999999999</c:v>
                </c:pt>
                <c:pt idx="2748">
                  <c:v>2.2331376000000001</c:v>
                </c:pt>
                <c:pt idx="2749">
                  <c:v>2.2339503000000001</c:v>
                </c:pt>
                <c:pt idx="2750">
                  <c:v>2.2347629000000002</c:v>
                </c:pt>
                <c:pt idx="2751">
                  <c:v>2.2355754999999999</c:v>
                </c:pt>
                <c:pt idx="2752">
                  <c:v>2.2363881999999999</c:v>
                </c:pt>
                <c:pt idx="2753">
                  <c:v>2.2372008000000001</c:v>
                </c:pt>
                <c:pt idx="2754">
                  <c:v>2.2380135000000001</c:v>
                </c:pt>
                <c:pt idx="2755">
                  <c:v>2.2388260999999998</c:v>
                </c:pt>
                <c:pt idx="2756">
                  <c:v>2.2396387</c:v>
                </c:pt>
                <c:pt idx="2757">
                  <c:v>2.2404514</c:v>
                </c:pt>
                <c:pt idx="2758">
                  <c:v>2.2412640000000001</c:v>
                </c:pt>
                <c:pt idx="2759">
                  <c:v>2.2420767000000001</c:v>
                </c:pt>
                <c:pt idx="2760">
                  <c:v>2.2428892999999999</c:v>
                </c:pt>
                <c:pt idx="2761">
                  <c:v>2.2437019</c:v>
                </c:pt>
                <c:pt idx="2762">
                  <c:v>2.2445146</c:v>
                </c:pt>
                <c:pt idx="2763">
                  <c:v>2.2453272000000002</c:v>
                </c:pt>
                <c:pt idx="2764">
                  <c:v>2.2461399000000002</c:v>
                </c:pt>
                <c:pt idx="2765">
                  <c:v>2.2469524999999999</c:v>
                </c:pt>
                <c:pt idx="2766">
                  <c:v>2.2477651999999999</c:v>
                </c:pt>
                <c:pt idx="2767">
                  <c:v>2.2485778000000001</c:v>
                </c:pt>
                <c:pt idx="2768">
                  <c:v>2.2493903999999998</c:v>
                </c:pt>
                <c:pt idx="2769">
                  <c:v>2.2502030999999998</c:v>
                </c:pt>
                <c:pt idx="2770">
                  <c:v>2.2510157</c:v>
                </c:pt>
                <c:pt idx="2771">
                  <c:v>2.2518284</c:v>
                </c:pt>
                <c:pt idx="2772">
                  <c:v>2.2526410000000001</c:v>
                </c:pt>
                <c:pt idx="2773">
                  <c:v>2.2534535999999998</c:v>
                </c:pt>
                <c:pt idx="2774">
                  <c:v>2.2542662999999998</c:v>
                </c:pt>
                <c:pt idx="2775">
                  <c:v>2.2550789</c:v>
                </c:pt>
                <c:pt idx="2776">
                  <c:v>2.2558916</c:v>
                </c:pt>
                <c:pt idx="2777">
                  <c:v>2.2567042000000002</c:v>
                </c:pt>
                <c:pt idx="2778">
                  <c:v>2.2575167999999999</c:v>
                </c:pt>
                <c:pt idx="2779">
                  <c:v>2.2583294999999999</c:v>
                </c:pt>
                <c:pt idx="2780">
                  <c:v>2.2591421</c:v>
                </c:pt>
                <c:pt idx="2781">
                  <c:v>2.2599548</c:v>
                </c:pt>
                <c:pt idx="2782">
                  <c:v>2.2607674000000002</c:v>
                </c:pt>
                <c:pt idx="2783">
                  <c:v>2.2615801000000002</c:v>
                </c:pt>
                <c:pt idx="2784">
                  <c:v>2.2623926999999999</c:v>
                </c:pt>
                <c:pt idx="2785">
                  <c:v>2.2632053000000001</c:v>
                </c:pt>
                <c:pt idx="2786">
                  <c:v>2.2640180000000001</c:v>
                </c:pt>
                <c:pt idx="2787">
                  <c:v>2.2648305999999998</c:v>
                </c:pt>
                <c:pt idx="2788">
                  <c:v>2.2656432999999998</c:v>
                </c:pt>
                <c:pt idx="2789">
                  <c:v>2.2664559</c:v>
                </c:pt>
                <c:pt idx="2790">
                  <c:v>2.2672685000000001</c:v>
                </c:pt>
                <c:pt idx="2791">
                  <c:v>2.2680812000000001</c:v>
                </c:pt>
                <c:pt idx="2792">
                  <c:v>2.2688937999999998</c:v>
                </c:pt>
                <c:pt idx="2793">
                  <c:v>2.2697064999999998</c:v>
                </c:pt>
                <c:pt idx="2794">
                  <c:v>2.2705191</c:v>
                </c:pt>
                <c:pt idx="2795">
                  <c:v>2.2713317000000002</c:v>
                </c:pt>
                <c:pt idx="2796">
                  <c:v>2.2721444000000002</c:v>
                </c:pt>
                <c:pt idx="2797">
                  <c:v>2.2729569999999999</c:v>
                </c:pt>
                <c:pt idx="2798">
                  <c:v>2.2737696999999999</c:v>
                </c:pt>
                <c:pt idx="2799">
                  <c:v>2.2745823000000001</c:v>
                </c:pt>
                <c:pt idx="2800">
                  <c:v>2.2753950000000001</c:v>
                </c:pt>
                <c:pt idx="2801">
                  <c:v>2.2762076000000002</c:v>
                </c:pt>
                <c:pt idx="2802">
                  <c:v>2.2770201999999999</c:v>
                </c:pt>
                <c:pt idx="2803">
                  <c:v>2.2778328999999999</c:v>
                </c:pt>
                <c:pt idx="2804">
                  <c:v>2.2786455000000001</c:v>
                </c:pt>
                <c:pt idx="2805">
                  <c:v>2.2794582000000001</c:v>
                </c:pt>
                <c:pt idx="2806">
                  <c:v>2.2802707999999998</c:v>
                </c:pt>
                <c:pt idx="2807">
                  <c:v>2.2810834</c:v>
                </c:pt>
                <c:pt idx="2808">
                  <c:v>2.2818961</c:v>
                </c:pt>
                <c:pt idx="2809">
                  <c:v>2.2827087000000001</c:v>
                </c:pt>
                <c:pt idx="2810">
                  <c:v>2.2835214000000001</c:v>
                </c:pt>
                <c:pt idx="2811">
                  <c:v>2.2843339999999999</c:v>
                </c:pt>
                <c:pt idx="2812">
                  <c:v>2.2851466</c:v>
                </c:pt>
                <c:pt idx="2813">
                  <c:v>2.2859593</c:v>
                </c:pt>
                <c:pt idx="2814">
                  <c:v>2.2867719000000002</c:v>
                </c:pt>
                <c:pt idx="2815">
                  <c:v>2.2875846000000002</c:v>
                </c:pt>
                <c:pt idx="2816">
                  <c:v>2.2883971999999999</c:v>
                </c:pt>
                <c:pt idx="2817">
                  <c:v>2.2892098000000001</c:v>
                </c:pt>
                <c:pt idx="2818">
                  <c:v>2.2900225000000001</c:v>
                </c:pt>
                <c:pt idx="2819">
                  <c:v>2.2908350999999998</c:v>
                </c:pt>
                <c:pt idx="2820">
                  <c:v>2.2916477999999998</c:v>
                </c:pt>
                <c:pt idx="2821">
                  <c:v>2.2924604</c:v>
                </c:pt>
                <c:pt idx="2822">
                  <c:v>2.2932731</c:v>
                </c:pt>
                <c:pt idx="2823">
                  <c:v>2.2940857000000001</c:v>
                </c:pt>
                <c:pt idx="2824">
                  <c:v>2.2948982999999998</c:v>
                </c:pt>
                <c:pt idx="2825">
                  <c:v>2.2957109999999998</c:v>
                </c:pt>
                <c:pt idx="2826">
                  <c:v>2.2965236</c:v>
                </c:pt>
                <c:pt idx="2827">
                  <c:v>2.2973363</c:v>
                </c:pt>
                <c:pt idx="2828">
                  <c:v>2.2981489000000002</c:v>
                </c:pt>
                <c:pt idx="2829">
                  <c:v>2.2989614999999999</c:v>
                </c:pt>
                <c:pt idx="2830">
                  <c:v>2.2997741999999999</c:v>
                </c:pt>
                <c:pt idx="2831">
                  <c:v>2.3005868</c:v>
                </c:pt>
                <c:pt idx="2832">
                  <c:v>2.3013995</c:v>
                </c:pt>
                <c:pt idx="2833">
                  <c:v>2.3022121000000002</c:v>
                </c:pt>
                <c:pt idx="2834">
                  <c:v>2.3030246999999999</c:v>
                </c:pt>
                <c:pt idx="2835">
                  <c:v>2.3038373999999999</c:v>
                </c:pt>
                <c:pt idx="2836">
                  <c:v>2.3046500000000001</c:v>
                </c:pt>
                <c:pt idx="2837">
                  <c:v>2.3054627000000001</c:v>
                </c:pt>
                <c:pt idx="2838">
                  <c:v>2.3062752999999998</c:v>
                </c:pt>
                <c:pt idx="2839">
                  <c:v>2.3070879999999998</c:v>
                </c:pt>
                <c:pt idx="2840">
                  <c:v>2.3079006</c:v>
                </c:pt>
                <c:pt idx="2841">
                  <c:v>2.3087132000000001</c:v>
                </c:pt>
                <c:pt idx="2842">
                  <c:v>2.3095259000000001</c:v>
                </c:pt>
                <c:pt idx="2843">
                  <c:v>2.3103384999999999</c:v>
                </c:pt>
                <c:pt idx="2844">
                  <c:v>2.3111511999999999</c:v>
                </c:pt>
                <c:pt idx="2845">
                  <c:v>2.3119638</c:v>
                </c:pt>
                <c:pt idx="2846">
                  <c:v>2.3127764000000002</c:v>
                </c:pt>
                <c:pt idx="2847">
                  <c:v>2.3135891000000002</c:v>
                </c:pt>
                <c:pt idx="2848">
                  <c:v>2.3144016999999999</c:v>
                </c:pt>
                <c:pt idx="2849">
                  <c:v>2.3152143999999999</c:v>
                </c:pt>
                <c:pt idx="2850">
                  <c:v>2.3160270000000001</c:v>
                </c:pt>
                <c:pt idx="2851">
                  <c:v>2.3168396000000002</c:v>
                </c:pt>
                <c:pt idx="2852">
                  <c:v>2.3176523000000002</c:v>
                </c:pt>
                <c:pt idx="2853">
                  <c:v>2.3184648999999999</c:v>
                </c:pt>
                <c:pt idx="2854">
                  <c:v>2.3192775999999999</c:v>
                </c:pt>
                <c:pt idx="2855">
                  <c:v>2.3200902000000001</c:v>
                </c:pt>
                <c:pt idx="2856">
                  <c:v>2.3209027999999998</c:v>
                </c:pt>
                <c:pt idx="2857">
                  <c:v>2.3217154999999998</c:v>
                </c:pt>
                <c:pt idx="2858">
                  <c:v>2.3225281</c:v>
                </c:pt>
                <c:pt idx="2859">
                  <c:v>2.3233408</c:v>
                </c:pt>
                <c:pt idx="2860">
                  <c:v>2.3241534000000001</c:v>
                </c:pt>
                <c:pt idx="2861">
                  <c:v>2.3249661000000001</c:v>
                </c:pt>
                <c:pt idx="2862">
                  <c:v>2.3257786999999999</c:v>
                </c:pt>
                <c:pt idx="2863">
                  <c:v>2.3265913</c:v>
                </c:pt>
                <c:pt idx="2864">
                  <c:v>2.327404</c:v>
                </c:pt>
                <c:pt idx="2865">
                  <c:v>2.3282166000000002</c:v>
                </c:pt>
                <c:pt idx="2866">
                  <c:v>2.3290293000000002</c:v>
                </c:pt>
                <c:pt idx="2867">
                  <c:v>2.3298418999999999</c:v>
                </c:pt>
                <c:pt idx="2868">
                  <c:v>2.3306545000000001</c:v>
                </c:pt>
                <c:pt idx="2869">
                  <c:v>2.3314672000000001</c:v>
                </c:pt>
                <c:pt idx="2870">
                  <c:v>2.3322797999999998</c:v>
                </c:pt>
                <c:pt idx="2871">
                  <c:v>2.3330924999999998</c:v>
                </c:pt>
                <c:pt idx="2872">
                  <c:v>2.3339051</c:v>
                </c:pt>
                <c:pt idx="2873">
                  <c:v>2.3347177000000001</c:v>
                </c:pt>
                <c:pt idx="2874">
                  <c:v>2.3355304000000001</c:v>
                </c:pt>
                <c:pt idx="2875">
                  <c:v>2.3363429999999998</c:v>
                </c:pt>
                <c:pt idx="2876">
                  <c:v>2.3371556999999998</c:v>
                </c:pt>
                <c:pt idx="2877">
                  <c:v>2.3379683</c:v>
                </c:pt>
                <c:pt idx="2878">
                  <c:v>2.338781</c:v>
                </c:pt>
                <c:pt idx="2879">
                  <c:v>2.3395936000000002</c:v>
                </c:pt>
                <c:pt idx="2880">
                  <c:v>2.3404061999999999</c:v>
                </c:pt>
                <c:pt idx="2881">
                  <c:v>2.3412188999999999</c:v>
                </c:pt>
                <c:pt idx="2882">
                  <c:v>2.3420315</c:v>
                </c:pt>
                <c:pt idx="2883">
                  <c:v>2.3428442</c:v>
                </c:pt>
                <c:pt idx="2884">
                  <c:v>2.3436568000000002</c:v>
                </c:pt>
                <c:pt idx="2885">
                  <c:v>2.3444693999999999</c:v>
                </c:pt>
                <c:pt idx="2886">
                  <c:v>2.3452820999999999</c:v>
                </c:pt>
                <c:pt idx="2887">
                  <c:v>2.3460947000000001</c:v>
                </c:pt>
                <c:pt idx="2888">
                  <c:v>2.3469074000000001</c:v>
                </c:pt>
                <c:pt idx="2889">
                  <c:v>2.3477199999999998</c:v>
                </c:pt>
                <c:pt idx="2890">
                  <c:v>2.3485326</c:v>
                </c:pt>
                <c:pt idx="2891">
                  <c:v>2.3493453</c:v>
                </c:pt>
                <c:pt idx="2892">
                  <c:v>2.3501579000000001</c:v>
                </c:pt>
                <c:pt idx="2893">
                  <c:v>2.3509706000000001</c:v>
                </c:pt>
                <c:pt idx="2894">
                  <c:v>2.3517831999999999</c:v>
                </c:pt>
                <c:pt idx="2895">
                  <c:v>2.3525958999999999</c:v>
                </c:pt>
                <c:pt idx="2896">
                  <c:v>2.3534085</c:v>
                </c:pt>
                <c:pt idx="2897">
                  <c:v>2.3542211000000002</c:v>
                </c:pt>
                <c:pt idx="2898">
                  <c:v>2.3550338000000002</c:v>
                </c:pt>
                <c:pt idx="2899">
                  <c:v>2.3558463999999999</c:v>
                </c:pt>
                <c:pt idx="2900">
                  <c:v>2.3566590999999999</c:v>
                </c:pt>
                <c:pt idx="2901">
                  <c:v>2.3574717000000001</c:v>
                </c:pt>
                <c:pt idx="2902">
                  <c:v>2.3582843000000002</c:v>
                </c:pt>
                <c:pt idx="2903">
                  <c:v>2.3590970000000002</c:v>
                </c:pt>
                <c:pt idx="2904">
                  <c:v>2.3599095999999999</c:v>
                </c:pt>
                <c:pt idx="2905">
                  <c:v>2.3607222999999999</c:v>
                </c:pt>
                <c:pt idx="2906">
                  <c:v>2.3615349000000001</c:v>
                </c:pt>
                <c:pt idx="2907">
                  <c:v>2.3623474999999998</c:v>
                </c:pt>
                <c:pt idx="2908">
                  <c:v>2.3631601999999998</c:v>
                </c:pt>
                <c:pt idx="2909">
                  <c:v>2.3639728</c:v>
                </c:pt>
                <c:pt idx="2910">
                  <c:v>2.3647855</c:v>
                </c:pt>
                <c:pt idx="2911">
                  <c:v>2.3655981000000001</c:v>
                </c:pt>
                <c:pt idx="2912">
                  <c:v>2.3664106999999999</c:v>
                </c:pt>
                <c:pt idx="2913">
                  <c:v>2.3672233999999999</c:v>
                </c:pt>
                <c:pt idx="2914">
                  <c:v>2.368036</c:v>
                </c:pt>
                <c:pt idx="2915">
                  <c:v>2.3688487</c:v>
                </c:pt>
                <c:pt idx="2916">
                  <c:v>2.3696613000000002</c:v>
                </c:pt>
                <c:pt idx="2917">
                  <c:v>2.3704740000000002</c:v>
                </c:pt>
                <c:pt idx="2918">
                  <c:v>2.3712865999999999</c:v>
                </c:pt>
                <c:pt idx="2919">
                  <c:v>2.3720992000000001</c:v>
                </c:pt>
                <c:pt idx="2920">
                  <c:v>2.3729119000000001</c:v>
                </c:pt>
                <c:pt idx="2921">
                  <c:v>2.3737244999999998</c:v>
                </c:pt>
                <c:pt idx="2922">
                  <c:v>2.3745371999999998</c:v>
                </c:pt>
                <c:pt idx="2923">
                  <c:v>2.3753498</c:v>
                </c:pt>
                <c:pt idx="2924">
                  <c:v>2.3761624000000001</c:v>
                </c:pt>
                <c:pt idx="2925">
                  <c:v>2.3769751000000001</c:v>
                </c:pt>
                <c:pt idx="2926">
                  <c:v>2.3777876999999998</c:v>
                </c:pt>
                <c:pt idx="2927">
                  <c:v>2.3786003999999998</c:v>
                </c:pt>
                <c:pt idx="2928">
                  <c:v>2.379413</c:v>
                </c:pt>
                <c:pt idx="2929">
                  <c:v>2.3802256000000002</c:v>
                </c:pt>
                <c:pt idx="2930">
                  <c:v>2.3810383000000002</c:v>
                </c:pt>
                <c:pt idx="2931">
                  <c:v>2.3818508999999999</c:v>
                </c:pt>
                <c:pt idx="2932">
                  <c:v>2.3826635999999999</c:v>
                </c:pt>
                <c:pt idx="2933">
                  <c:v>2.3834762</c:v>
                </c:pt>
                <c:pt idx="2934">
                  <c:v>2.3842889</c:v>
                </c:pt>
                <c:pt idx="2935">
                  <c:v>2.3851015000000002</c:v>
                </c:pt>
                <c:pt idx="2936">
                  <c:v>2.3859140999999999</c:v>
                </c:pt>
                <c:pt idx="2937">
                  <c:v>2.3867267999999999</c:v>
                </c:pt>
                <c:pt idx="2938">
                  <c:v>2.3875394000000001</c:v>
                </c:pt>
                <c:pt idx="2939">
                  <c:v>2.3883521000000001</c:v>
                </c:pt>
                <c:pt idx="2940">
                  <c:v>2.3891646999999998</c:v>
                </c:pt>
                <c:pt idx="2941">
                  <c:v>2.3899773</c:v>
                </c:pt>
                <c:pt idx="2942">
                  <c:v>2.39079</c:v>
                </c:pt>
                <c:pt idx="2943">
                  <c:v>2.3916026000000001</c:v>
                </c:pt>
                <c:pt idx="2944">
                  <c:v>2.3924153000000001</c:v>
                </c:pt>
                <c:pt idx="2945">
                  <c:v>2.3932278999999999</c:v>
                </c:pt>
                <c:pt idx="2946">
                  <c:v>2.3940405</c:v>
                </c:pt>
                <c:pt idx="2947">
                  <c:v>2.3948532</c:v>
                </c:pt>
                <c:pt idx="2948">
                  <c:v>2.3956658000000002</c:v>
                </c:pt>
                <c:pt idx="2949">
                  <c:v>2.3964785000000002</c:v>
                </c:pt>
                <c:pt idx="2950">
                  <c:v>2.3972910999999999</c:v>
                </c:pt>
                <c:pt idx="2951">
                  <c:v>2.3981037000000001</c:v>
                </c:pt>
                <c:pt idx="2952">
                  <c:v>2.3989164000000001</c:v>
                </c:pt>
                <c:pt idx="2953">
                  <c:v>2.3997289999999998</c:v>
                </c:pt>
                <c:pt idx="2954">
                  <c:v>2.4005416999999998</c:v>
                </c:pt>
                <c:pt idx="2955">
                  <c:v>2.4013542999999999</c:v>
                </c:pt>
                <c:pt idx="2956">
                  <c:v>2.4021669999999999</c:v>
                </c:pt>
                <c:pt idx="2957">
                  <c:v>2.4029796000000001</c:v>
                </c:pt>
                <c:pt idx="2958">
                  <c:v>2.4037921999999998</c:v>
                </c:pt>
                <c:pt idx="2959">
                  <c:v>2.4046048999999998</c:v>
                </c:pt>
                <c:pt idx="2960">
                  <c:v>2.4054175</c:v>
                </c:pt>
                <c:pt idx="2961">
                  <c:v>2.4062302</c:v>
                </c:pt>
                <c:pt idx="2962">
                  <c:v>2.4070428000000001</c:v>
                </c:pt>
                <c:pt idx="2963">
                  <c:v>2.4078553999999999</c:v>
                </c:pt>
                <c:pt idx="2964">
                  <c:v>2.4086680999999999</c:v>
                </c:pt>
                <c:pt idx="2965">
                  <c:v>2.4094807</c:v>
                </c:pt>
                <c:pt idx="2966">
                  <c:v>2.4102934</c:v>
                </c:pt>
                <c:pt idx="2967">
                  <c:v>2.4111060000000002</c:v>
                </c:pt>
                <c:pt idx="2968">
                  <c:v>2.4119185999999999</c:v>
                </c:pt>
                <c:pt idx="2969">
                  <c:v>2.4127312999999999</c:v>
                </c:pt>
                <c:pt idx="2970">
                  <c:v>2.4135439000000001</c:v>
                </c:pt>
                <c:pt idx="2971">
                  <c:v>2.4143566000000001</c:v>
                </c:pt>
                <c:pt idx="2972">
                  <c:v>2.4151691999999998</c:v>
                </c:pt>
                <c:pt idx="2973">
                  <c:v>2.4159818999999998</c:v>
                </c:pt>
                <c:pt idx="2974">
                  <c:v>2.4167945</c:v>
                </c:pt>
                <c:pt idx="2975">
                  <c:v>2.4176071000000001</c:v>
                </c:pt>
                <c:pt idx="2976">
                  <c:v>2.4184198000000001</c:v>
                </c:pt>
                <c:pt idx="2977">
                  <c:v>2.4192323999999998</c:v>
                </c:pt>
                <c:pt idx="2978">
                  <c:v>2.4200450999999998</c:v>
                </c:pt>
                <c:pt idx="2979">
                  <c:v>2.4208577</c:v>
                </c:pt>
                <c:pt idx="2980">
                  <c:v>2.4216703000000002</c:v>
                </c:pt>
                <c:pt idx="2981">
                  <c:v>2.4224830000000002</c:v>
                </c:pt>
                <c:pt idx="2982">
                  <c:v>2.4232955999999999</c:v>
                </c:pt>
                <c:pt idx="2983">
                  <c:v>2.4241082999999999</c:v>
                </c:pt>
                <c:pt idx="2984">
                  <c:v>2.4249209</c:v>
                </c:pt>
                <c:pt idx="2985">
                  <c:v>2.4257335000000002</c:v>
                </c:pt>
                <c:pt idx="2986">
                  <c:v>2.4265462000000002</c:v>
                </c:pt>
                <c:pt idx="2987">
                  <c:v>2.4273587999999999</c:v>
                </c:pt>
                <c:pt idx="2988">
                  <c:v>2.4281714999999999</c:v>
                </c:pt>
                <c:pt idx="2989">
                  <c:v>2.4289841000000001</c:v>
                </c:pt>
                <c:pt idx="2990">
                  <c:v>2.4297968000000001</c:v>
                </c:pt>
                <c:pt idx="2991">
                  <c:v>2.4306093999999998</c:v>
                </c:pt>
                <c:pt idx="2992">
                  <c:v>2.431422</c:v>
                </c:pt>
                <c:pt idx="2993">
                  <c:v>2.4322347</c:v>
                </c:pt>
                <c:pt idx="2994">
                  <c:v>2.4330473000000001</c:v>
                </c:pt>
                <c:pt idx="2995">
                  <c:v>2.4338600000000001</c:v>
                </c:pt>
                <c:pt idx="2996">
                  <c:v>2.4346725999999999</c:v>
                </c:pt>
                <c:pt idx="2997">
                  <c:v>2.4354852</c:v>
                </c:pt>
                <c:pt idx="2998">
                  <c:v>2.4362979</c:v>
                </c:pt>
                <c:pt idx="2999">
                  <c:v>2.4371105000000002</c:v>
                </c:pt>
                <c:pt idx="3000">
                  <c:v>2.4379232000000002</c:v>
                </c:pt>
                <c:pt idx="3001">
                  <c:v>2.4387357999999999</c:v>
                </c:pt>
                <c:pt idx="3002">
                  <c:v>2.4395484000000001</c:v>
                </c:pt>
                <c:pt idx="3003">
                  <c:v>2.4403611000000001</c:v>
                </c:pt>
                <c:pt idx="3004">
                  <c:v>2.4411736999999998</c:v>
                </c:pt>
                <c:pt idx="3005">
                  <c:v>2.4419863999999998</c:v>
                </c:pt>
                <c:pt idx="3006">
                  <c:v>2.4427989999999999</c:v>
                </c:pt>
                <c:pt idx="3007">
                  <c:v>2.4436116000000001</c:v>
                </c:pt>
                <c:pt idx="3008">
                  <c:v>2.4444243000000001</c:v>
                </c:pt>
                <c:pt idx="3009">
                  <c:v>2.4452368999999998</c:v>
                </c:pt>
                <c:pt idx="3010">
                  <c:v>2.4460495999999998</c:v>
                </c:pt>
                <c:pt idx="3011">
                  <c:v>2.4468622</c:v>
                </c:pt>
                <c:pt idx="3012">
                  <c:v>2.4476749</c:v>
                </c:pt>
                <c:pt idx="3013">
                  <c:v>2.4484875000000001</c:v>
                </c:pt>
                <c:pt idx="3014">
                  <c:v>2.4493000999999999</c:v>
                </c:pt>
                <c:pt idx="3015">
                  <c:v>2.4501127999999999</c:v>
                </c:pt>
                <c:pt idx="3016">
                  <c:v>2.4509254</c:v>
                </c:pt>
                <c:pt idx="3017">
                  <c:v>2.4517381</c:v>
                </c:pt>
                <c:pt idx="3018">
                  <c:v>2.4525507000000002</c:v>
                </c:pt>
                <c:pt idx="3019">
                  <c:v>2.4533632999999999</c:v>
                </c:pt>
                <c:pt idx="3020">
                  <c:v>2.4541759999999999</c:v>
                </c:pt>
                <c:pt idx="3021">
                  <c:v>2.4549886000000001</c:v>
                </c:pt>
                <c:pt idx="3022">
                  <c:v>2.4558013000000001</c:v>
                </c:pt>
                <c:pt idx="3023">
                  <c:v>2.4566138999999998</c:v>
                </c:pt>
                <c:pt idx="3024">
                  <c:v>2.4574265</c:v>
                </c:pt>
                <c:pt idx="3025">
                  <c:v>2.4582392</c:v>
                </c:pt>
                <c:pt idx="3026">
                  <c:v>2.4590518000000001</c:v>
                </c:pt>
                <c:pt idx="3027">
                  <c:v>2.4598645000000001</c:v>
                </c:pt>
                <c:pt idx="3028">
                  <c:v>2.4606770999999998</c:v>
                </c:pt>
                <c:pt idx="3029">
                  <c:v>2.4614897999999998</c:v>
                </c:pt>
                <c:pt idx="3030">
                  <c:v>2.4623024</c:v>
                </c:pt>
                <c:pt idx="3031">
                  <c:v>2.4631150000000002</c:v>
                </c:pt>
                <c:pt idx="3032">
                  <c:v>2.4639277000000002</c:v>
                </c:pt>
                <c:pt idx="3033">
                  <c:v>2.4647402999999999</c:v>
                </c:pt>
                <c:pt idx="3034">
                  <c:v>2.4655529999999999</c:v>
                </c:pt>
                <c:pt idx="3035">
                  <c:v>2.4663656</c:v>
                </c:pt>
                <c:pt idx="3036">
                  <c:v>2.4671782000000002</c:v>
                </c:pt>
                <c:pt idx="3037">
                  <c:v>2.4679909000000002</c:v>
                </c:pt>
                <c:pt idx="3038">
                  <c:v>2.4688034999999999</c:v>
                </c:pt>
                <c:pt idx="3039">
                  <c:v>2.4696161999999999</c:v>
                </c:pt>
                <c:pt idx="3040">
                  <c:v>2.4704288000000001</c:v>
                </c:pt>
                <c:pt idx="3041">
                  <c:v>2.4712413999999998</c:v>
                </c:pt>
                <c:pt idx="3042">
                  <c:v>2.4720540999999998</c:v>
                </c:pt>
                <c:pt idx="3043">
                  <c:v>2.4728667</c:v>
                </c:pt>
                <c:pt idx="3044">
                  <c:v>2.4736794</c:v>
                </c:pt>
                <c:pt idx="3045">
                  <c:v>2.4744920000000001</c:v>
                </c:pt>
                <c:pt idx="3046">
                  <c:v>2.4753045999999999</c:v>
                </c:pt>
                <c:pt idx="3047">
                  <c:v>2.4761172999999999</c:v>
                </c:pt>
                <c:pt idx="3048">
                  <c:v>2.4769299</c:v>
                </c:pt>
                <c:pt idx="3049">
                  <c:v>2.4777426</c:v>
                </c:pt>
                <c:pt idx="3050">
                  <c:v>2.4785552000000002</c:v>
                </c:pt>
                <c:pt idx="3051">
                  <c:v>2.4793679000000002</c:v>
                </c:pt>
                <c:pt idx="3052">
                  <c:v>2.4801804999999999</c:v>
                </c:pt>
                <c:pt idx="3053">
                  <c:v>2.4809931000000001</c:v>
                </c:pt>
                <c:pt idx="3054">
                  <c:v>2.4818058000000001</c:v>
                </c:pt>
                <c:pt idx="3055">
                  <c:v>2.4826183999999998</c:v>
                </c:pt>
                <c:pt idx="3056">
                  <c:v>2.4834310999999998</c:v>
                </c:pt>
                <c:pt idx="3057">
                  <c:v>2.4842436999999999</c:v>
                </c:pt>
                <c:pt idx="3058">
                  <c:v>2.4850563000000001</c:v>
                </c:pt>
                <c:pt idx="3059">
                  <c:v>2.4858690000000001</c:v>
                </c:pt>
                <c:pt idx="3060">
                  <c:v>2.4866815999999998</c:v>
                </c:pt>
                <c:pt idx="3061">
                  <c:v>2.4874942999999998</c:v>
                </c:pt>
                <c:pt idx="3062">
                  <c:v>2.4883069</c:v>
                </c:pt>
                <c:pt idx="3063">
                  <c:v>2.4891195000000002</c:v>
                </c:pt>
                <c:pt idx="3064">
                  <c:v>2.4899322000000002</c:v>
                </c:pt>
                <c:pt idx="3065">
                  <c:v>2.4907447999999999</c:v>
                </c:pt>
                <c:pt idx="3066">
                  <c:v>2.4915574999999999</c:v>
                </c:pt>
                <c:pt idx="3067">
                  <c:v>2.4923701</c:v>
                </c:pt>
                <c:pt idx="3068">
                  <c:v>2.4931828</c:v>
                </c:pt>
                <c:pt idx="3069">
                  <c:v>2.4939954000000002</c:v>
                </c:pt>
                <c:pt idx="3070">
                  <c:v>2.4948079999999999</c:v>
                </c:pt>
                <c:pt idx="3071">
                  <c:v>2.4956206999999999</c:v>
                </c:pt>
                <c:pt idx="3072">
                  <c:v>2.4964333000000001</c:v>
                </c:pt>
                <c:pt idx="3073">
                  <c:v>2.4972460000000001</c:v>
                </c:pt>
                <c:pt idx="3074">
                  <c:v>2.4980585999999998</c:v>
                </c:pt>
                <c:pt idx="3075">
                  <c:v>2.4988712</c:v>
                </c:pt>
                <c:pt idx="3076">
                  <c:v>2.4996839</c:v>
                </c:pt>
                <c:pt idx="3077">
                  <c:v>2.5004965000000001</c:v>
                </c:pt>
                <c:pt idx="3078">
                  <c:v>2.5013092000000001</c:v>
                </c:pt>
                <c:pt idx="3079">
                  <c:v>2.5021217999999998</c:v>
                </c:pt>
                <c:pt idx="3080">
                  <c:v>2.5029344</c:v>
                </c:pt>
                <c:pt idx="3081">
                  <c:v>2.5037471</c:v>
                </c:pt>
                <c:pt idx="3082">
                  <c:v>2.5045597000000002</c:v>
                </c:pt>
                <c:pt idx="3083">
                  <c:v>2.5053724000000002</c:v>
                </c:pt>
                <c:pt idx="3084">
                  <c:v>2.5061849999999999</c:v>
                </c:pt>
                <c:pt idx="3085">
                  <c:v>2.5069976999999999</c:v>
                </c:pt>
                <c:pt idx="3086">
                  <c:v>2.5078103</c:v>
                </c:pt>
                <c:pt idx="3087">
                  <c:v>2.5086229000000002</c:v>
                </c:pt>
                <c:pt idx="3088">
                  <c:v>2.5094356000000002</c:v>
                </c:pt>
                <c:pt idx="3089">
                  <c:v>2.5102481999999999</c:v>
                </c:pt>
                <c:pt idx="3090">
                  <c:v>2.5110608999999999</c:v>
                </c:pt>
                <c:pt idx="3091">
                  <c:v>2.5118735000000001</c:v>
                </c:pt>
                <c:pt idx="3092">
                  <c:v>2.5126860999999998</c:v>
                </c:pt>
                <c:pt idx="3093">
                  <c:v>2.5134987999999998</c:v>
                </c:pt>
                <c:pt idx="3094">
                  <c:v>2.5143114</c:v>
                </c:pt>
                <c:pt idx="3095">
                  <c:v>2.5151241</c:v>
                </c:pt>
                <c:pt idx="3096">
                  <c:v>2.5159367000000001</c:v>
                </c:pt>
                <c:pt idx="3097">
                  <c:v>2.5167492999999999</c:v>
                </c:pt>
                <c:pt idx="3098">
                  <c:v>2.5175619999999999</c:v>
                </c:pt>
                <c:pt idx="3099">
                  <c:v>2.5183746</c:v>
                </c:pt>
                <c:pt idx="3100">
                  <c:v>2.5191873</c:v>
                </c:pt>
                <c:pt idx="3101">
                  <c:v>2.5199999000000002</c:v>
                </c:pt>
                <c:pt idx="3102">
                  <c:v>2.5208124999999999</c:v>
                </c:pt>
                <c:pt idx="3103">
                  <c:v>2.5216251999999999</c:v>
                </c:pt>
                <c:pt idx="3104">
                  <c:v>2.5224378000000001</c:v>
                </c:pt>
                <c:pt idx="3105">
                  <c:v>2.5232505000000001</c:v>
                </c:pt>
                <c:pt idx="3106">
                  <c:v>2.5240630999999998</c:v>
                </c:pt>
                <c:pt idx="3107">
                  <c:v>2.5248757999999998</c:v>
                </c:pt>
                <c:pt idx="3108">
                  <c:v>2.5256883999999999</c:v>
                </c:pt>
                <c:pt idx="3109">
                  <c:v>2.5265010000000001</c:v>
                </c:pt>
                <c:pt idx="3110">
                  <c:v>2.5273137000000001</c:v>
                </c:pt>
                <c:pt idx="3111">
                  <c:v>2.5281262999999998</c:v>
                </c:pt>
                <c:pt idx="3112">
                  <c:v>2.5289389999999998</c:v>
                </c:pt>
                <c:pt idx="3113">
                  <c:v>2.5297516</c:v>
                </c:pt>
                <c:pt idx="3114">
                  <c:v>2.5305642000000002</c:v>
                </c:pt>
                <c:pt idx="3115">
                  <c:v>2.5313769000000002</c:v>
                </c:pt>
                <c:pt idx="3116">
                  <c:v>2.5321894999999999</c:v>
                </c:pt>
                <c:pt idx="3117">
                  <c:v>2.5330021999999999</c:v>
                </c:pt>
                <c:pt idx="3118">
                  <c:v>2.5338148</c:v>
                </c:pt>
                <c:pt idx="3119">
                  <c:v>2.5346274000000002</c:v>
                </c:pt>
                <c:pt idx="3120">
                  <c:v>2.5354401000000002</c:v>
                </c:pt>
                <c:pt idx="3121">
                  <c:v>2.5362526999999999</c:v>
                </c:pt>
                <c:pt idx="3122">
                  <c:v>2.5370653999999999</c:v>
                </c:pt>
                <c:pt idx="3123">
                  <c:v>2.5378780000000001</c:v>
                </c:pt>
                <c:pt idx="3124">
                  <c:v>2.5386907000000001</c:v>
                </c:pt>
                <c:pt idx="3125">
                  <c:v>2.5395032999999998</c:v>
                </c:pt>
                <c:pt idx="3126">
                  <c:v>2.5403159</c:v>
                </c:pt>
                <c:pt idx="3127">
                  <c:v>2.5411286</c:v>
                </c:pt>
                <c:pt idx="3128">
                  <c:v>2.5419412000000001</c:v>
                </c:pt>
                <c:pt idx="3129">
                  <c:v>2.5427539000000001</c:v>
                </c:pt>
                <c:pt idx="3130">
                  <c:v>2.5435664999999998</c:v>
                </c:pt>
                <c:pt idx="3131">
                  <c:v>2.5443791</c:v>
                </c:pt>
                <c:pt idx="3132">
                  <c:v>2.5451918</c:v>
                </c:pt>
                <c:pt idx="3133">
                  <c:v>2.5460044000000002</c:v>
                </c:pt>
                <c:pt idx="3134">
                  <c:v>2.5468171000000002</c:v>
                </c:pt>
                <c:pt idx="3135">
                  <c:v>2.5476296999999999</c:v>
                </c:pt>
                <c:pt idx="3136">
                  <c:v>2.5484423</c:v>
                </c:pt>
                <c:pt idx="3137">
                  <c:v>2.549255</c:v>
                </c:pt>
                <c:pt idx="3138">
                  <c:v>2.5500676000000002</c:v>
                </c:pt>
                <c:pt idx="3139">
                  <c:v>2.5508803000000002</c:v>
                </c:pt>
                <c:pt idx="3140">
                  <c:v>2.5516928999999999</c:v>
                </c:pt>
                <c:pt idx="3141">
                  <c:v>2.5525055000000001</c:v>
                </c:pt>
                <c:pt idx="3142">
                  <c:v>2.5533182000000001</c:v>
                </c:pt>
                <c:pt idx="3143">
                  <c:v>2.5541307999999998</c:v>
                </c:pt>
                <c:pt idx="3144">
                  <c:v>2.5549434999999998</c:v>
                </c:pt>
                <c:pt idx="3145">
                  <c:v>2.5557561</c:v>
                </c:pt>
                <c:pt idx="3146">
                  <c:v>2.5565688</c:v>
                </c:pt>
                <c:pt idx="3147">
                  <c:v>2.5573814000000001</c:v>
                </c:pt>
                <c:pt idx="3148">
                  <c:v>2.5581939999999999</c:v>
                </c:pt>
                <c:pt idx="3149">
                  <c:v>2.5590066999999999</c:v>
                </c:pt>
                <c:pt idx="3150">
                  <c:v>2.5598193</c:v>
                </c:pt>
                <c:pt idx="3151">
                  <c:v>2.560632</c:v>
                </c:pt>
                <c:pt idx="3152">
                  <c:v>2.5614446000000002</c:v>
                </c:pt>
                <c:pt idx="3153">
                  <c:v>2.5622571999999999</c:v>
                </c:pt>
                <c:pt idx="3154">
                  <c:v>2.5630698999999999</c:v>
                </c:pt>
                <c:pt idx="3155">
                  <c:v>2.5638825000000001</c:v>
                </c:pt>
                <c:pt idx="3156">
                  <c:v>2.5646952000000001</c:v>
                </c:pt>
                <c:pt idx="3157">
                  <c:v>2.5655077999999998</c:v>
                </c:pt>
                <c:pt idx="3158">
                  <c:v>2.5663203999999999</c:v>
                </c:pt>
                <c:pt idx="3159">
                  <c:v>2.5671330999999999</c:v>
                </c:pt>
                <c:pt idx="3160">
                  <c:v>2.5679457000000001</c:v>
                </c:pt>
                <c:pt idx="3161">
                  <c:v>2.5687584000000001</c:v>
                </c:pt>
                <c:pt idx="3162">
                  <c:v>2.5695709999999998</c:v>
                </c:pt>
                <c:pt idx="3163">
                  <c:v>2.5703836999999998</c:v>
                </c:pt>
                <c:pt idx="3164">
                  <c:v>2.5711963</c:v>
                </c:pt>
                <c:pt idx="3165">
                  <c:v>2.5720089000000002</c:v>
                </c:pt>
                <c:pt idx="3166">
                  <c:v>2.5728216000000002</c:v>
                </c:pt>
                <c:pt idx="3167">
                  <c:v>2.5736341999999999</c:v>
                </c:pt>
                <c:pt idx="3168">
                  <c:v>2.5744468999999999</c:v>
                </c:pt>
                <c:pt idx="3169">
                  <c:v>2.5752595</c:v>
                </c:pt>
                <c:pt idx="3170">
                  <c:v>2.5760721000000002</c:v>
                </c:pt>
                <c:pt idx="3171">
                  <c:v>2.5768848000000002</c:v>
                </c:pt>
                <c:pt idx="3172">
                  <c:v>2.5776973999999999</c:v>
                </c:pt>
                <c:pt idx="3173">
                  <c:v>2.5785100999999999</c:v>
                </c:pt>
                <c:pt idx="3174">
                  <c:v>2.5793227000000001</c:v>
                </c:pt>
                <c:pt idx="3175">
                  <c:v>2.5801352999999998</c:v>
                </c:pt>
                <c:pt idx="3176">
                  <c:v>2.5809479999999998</c:v>
                </c:pt>
                <c:pt idx="3177">
                  <c:v>2.5817606</c:v>
                </c:pt>
                <c:pt idx="3178">
                  <c:v>2.5825733</c:v>
                </c:pt>
                <c:pt idx="3179">
                  <c:v>2.5833859000000001</c:v>
                </c:pt>
                <c:pt idx="3180">
                  <c:v>2.5841986000000001</c:v>
                </c:pt>
                <c:pt idx="3181">
                  <c:v>2.5850111999999998</c:v>
                </c:pt>
                <c:pt idx="3182">
                  <c:v>2.5858238</c:v>
                </c:pt>
                <c:pt idx="3183">
                  <c:v>2.5866365</c:v>
                </c:pt>
                <c:pt idx="3184">
                  <c:v>2.5874491000000002</c:v>
                </c:pt>
                <c:pt idx="3185">
                  <c:v>2.5882618000000002</c:v>
                </c:pt>
                <c:pt idx="3186">
                  <c:v>2.5890743999999999</c:v>
                </c:pt>
                <c:pt idx="3187">
                  <c:v>2.5898870000000001</c:v>
                </c:pt>
                <c:pt idx="3188">
                  <c:v>2.5906997</c:v>
                </c:pt>
                <c:pt idx="3189">
                  <c:v>2.5915123000000002</c:v>
                </c:pt>
                <c:pt idx="3190">
                  <c:v>2.5923250000000002</c:v>
                </c:pt>
                <c:pt idx="3191">
                  <c:v>2.5931375999999999</c:v>
                </c:pt>
                <c:pt idx="3192">
                  <c:v>2.5939502000000001</c:v>
                </c:pt>
                <c:pt idx="3193">
                  <c:v>2.5947629000000001</c:v>
                </c:pt>
                <c:pt idx="3194">
                  <c:v>2.5955754999999998</c:v>
                </c:pt>
                <c:pt idx="3195">
                  <c:v>2.5963881999999998</c:v>
                </c:pt>
                <c:pt idx="3196">
                  <c:v>2.5972008</c:v>
                </c:pt>
                <c:pt idx="3197">
                  <c:v>2.5980134000000001</c:v>
                </c:pt>
                <c:pt idx="3198">
                  <c:v>2.5988261000000001</c:v>
                </c:pt>
                <c:pt idx="3199">
                  <c:v>2.5996386999999999</c:v>
                </c:pt>
                <c:pt idx="3200">
                  <c:v>2.6004513999999999</c:v>
                </c:pt>
                <c:pt idx="3201">
                  <c:v>2.601264</c:v>
                </c:pt>
                <c:pt idx="3202">
                  <c:v>2.6020767</c:v>
                </c:pt>
                <c:pt idx="3203">
                  <c:v>2.6028893000000002</c:v>
                </c:pt>
                <c:pt idx="3204">
                  <c:v>2.6037018999999999</c:v>
                </c:pt>
                <c:pt idx="3205">
                  <c:v>2.6045145999999999</c:v>
                </c:pt>
                <c:pt idx="3206">
                  <c:v>2.6053272000000001</c:v>
                </c:pt>
                <c:pt idx="3207">
                  <c:v>2.6061399000000001</c:v>
                </c:pt>
                <c:pt idx="3208">
                  <c:v>2.6069524999999998</c:v>
                </c:pt>
                <c:pt idx="3209">
                  <c:v>2.6077650999999999</c:v>
                </c:pt>
                <c:pt idx="3210">
                  <c:v>2.6085777999999999</c:v>
                </c:pt>
                <c:pt idx="3211">
                  <c:v>2.6093904000000001</c:v>
                </c:pt>
                <c:pt idx="3212">
                  <c:v>2.6102031000000001</c:v>
                </c:pt>
                <c:pt idx="3213">
                  <c:v>2.6110156999999998</c:v>
                </c:pt>
                <c:pt idx="3214">
                  <c:v>2.6118283</c:v>
                </c:pt>
                <c:pt idx="3215">
                  <c:v>2.612641</c:v>
                </c:pt>
                <c:pt idx="3216">
                  <c:v>2.6134536000000002</c:v>
                </c:pt>
                <c:pt idx="3217">
                  <c:v>2.6142663000000002</c:v>
                </c:pt>
                <c:pt idx="3218">
                  <c:v>2.6150788999999999</c:v>
                </c:pt>
                <c:pt idx="3219">
                  <c:v>2.6158915999999999</c:v>
                </c:pt>
                <c:pt idx="3220">
                  <c:v>2.6167042</c:v>
                </c:pt>
                <c:pt idx="3221">
                  <c:v>2.6175168000000002</c:v>
                </c:pt>
                <c:pt idx="3222">
                  <c:v>2.6183295000000002</c:v>
                </c:pt>
                <c:pt idx="3223">
                  <c:v>2.6191420999999999</c:v>
                </c:pt>
                <c:pt idx="3224">
                  <c:v>2.6199547999999999</c:v>
                </c:pt>
                <c:pt idx="3225">
                  <c:v>2.6207674000000001</c:v>
                </c:pt>
                <c:pt idx="3226">
                  <c:v>2.6215799999999998</c:v>
                </c:pt>
                <c:pt idx="3227">
                  <c:v>2.6223926999999998</c:v>
                </c:pt>
                <c:pt idx="3228">
                  <c:v>2.6232053</c:v>
                </c:pt>
                <c:pt idx="3229">
                  <c:v>2.624018</c:v>
                </c:pt>
                <c:pt idx="3230">
                  <c:v>2.6248306000000001</c:v>
                </c:pt>
                <c:pt idx="3231">
                  <c:v>2.6256431999999998</c:v>
                </c:pt>
                <c:pt idx="3232">
                  <c:v>2.6264558999999998</c:v>
                </c:pt>
                <c:pt idx="3233">
                  <c:v>2.6272685</c:v>
                </c:pt>
                <c:pt idx="3234">
                  <c:v>2.6280812</c:v>
                </c:pt>
                <c:pt idx="3235">
                  <c:v>2.6288938000000002</c:v>
                </c:pt>
                <c:pt idx="3236">
                  <c:v>2.6297063999999999</c:v>
                </c:pt>
                <c:pt idx="3237">
                  <c:v>2.6305190999999999</c:v>
                </c:pt>
                <c:pt idx="3238">
                  <c:v>2.6313317000000001</c:v>
                </c:pt>
                <c:pt idx="3239">
                  <c:v>2.6321444000000001</c:v>
                </c:pt>
                <c:pt idx="3240">
                  <c:v>2.6329570000000002</c:v>
                </c:pt>
                <c:pt idx="3241">
                  <c:v>2.6337697000000002</c:v>
                </c:pt>
                <c:pt idx="3242">
                  <c:v>2.6345822999999999</c:v>
                </c:pt>
                <c:pt idx="3243">
                  <c:v>2.6353949000000001</c:v>
                </c:pt>
                <c:pt idx="3244">
                  <c:v>2.6362076000000001</c:v>
                </c:pt>
                <c:pt idx="3245">
                  <c:v>2.6370201999999998</c:v>
                </c:pt>
                <c:pt idx="3246">
                  <c:v>2.6378328999999998</c:v>
                </c:pt>
                <c:pt idx="3247">
                  <c:v>2.6386455</c:v>
                </c:pt>
                <c:pt idx="3248">
                  <c:v>2.6394581000000001</c:v>
                </c:pt>
                <c:pt idx="3249">
                  <c:v>2.6402708000000001</c:v>
                </c:pt>
                <c:pt idx="3250">
                  <c:v>2.6410833999999999</c:v>
                </c:pt>
                <c:pt idx="3251">
                  <c:v>2.6418960999999999</c:v>
                </c:pt>
                <c:pt idx="3252">
                  <c:v>2.6427087</c:v>
                </c:pt>
                <c:pt idx="3253">
                  <c:v>2.6435213000000002</c:v>
                </c:pt>
                <c:pt idx="3254">
                  <c:v>2.6443340000000002</c:v>
                </c:pt>
                <c:pt idx="3255">
                  <c:v>2.6451465999999999</c:v>
                </c:pt>
                <c:pt idx="3256">
                  <c:v>2.6459592999999999</c:v>
                </c:pt>
                <c:pt idx="3257">
                  <c:v>2.6467719000000001</c:v>
                </c:pt>
                <c:pt idx="3258">
                  <c:v>2.6475846000000001</c:v>
                </c:pt>
                <c:pt idx="3259">
                  <c:v>2.6483971999999998</c:v>
                </c:pt>
                <c:pt idx="3260">
                  <c:v>2.6492097999999999</c:v>
                </c:pt>
                <c:pt idx="3261">
                  <c:v>2.6500224999999999</c:v>
                </c:pt>
                <c:pt idx="3262">
                  <c:v>2.6508351000000001</c:v>
                </c:pt>
                <c:pt idx="3263">
                  <c:v>2.6516478000000001</c:v>
                </c:pt>
                <c:pt idx="3264">
                  <c:v>2.6524603999999998</c:v>
                </c:pt>
                <c:pt idx="3265">
                  <c:v>2.653273</c:v>
                </c:pt>
                <c:pt idx="3266">
                  <c:v>2.6540857</c:v>
                </c:pt>
                <c:pt idx="3267">
                  <c:v>2.6548983000000002</c:v>
                </c:pt>
                <c:pt idx="3268">
                  <c:v>2.6557110000000002</c:v>
                </c:pt>
                <c:pt idx="3269">
                  <c:v>2.6565235999999999</c:v>
                </c:pt>
                <c:pt idx="3270">
                  <c:v>2.6573362</c:v>
                </c:pt>
                <c:pt idx="3271">
                  <c:v>2.6581489</c:v>
                </c:pt>
                <c:pt idx="3272">
                  <c:v>2.6589615000000002</c:v>
                </c:pt>
                <c:pt idx="3273">
                  <c:v>2.6597742000000002</c:v>
                </c:pt>
                <c:pt idx="3274">
                  <c:v>2.6605867999999999</c:v>
                </c:pt>
                <c:pt idx="3275">
                  <c:v>2.6613994999999999</c:v>
                </c:pt>
                <c:pt idx="3276">
                  <c:v>2.6622121000000001</c:v>
                </c:pt>
                <c:pt idx="3277">
                  <c:v>2.6630246999999998</c:v>
                </c:pt>
                <c:pt idx="3278">
                  <c:v>2.6638373999999998</c:v>
                </c:pt>
                <c:pt idx="3279">
                  <c:v>2.66465</c:v>
                </c:pt>
                <c:pt idx="3280">
                  <c:v>2.6654627</c:v>
                </c:pt>
                <c:pt idx="3281">
                  <c:v>2.6662753000000001</c:v>
                </c:pt>
                <c:pt idx="3282">
                  <c:v>2.6670878999999998</c:v>
                </c:pt>
                <c:pt idx="3283">
                  <c:v>2.6679005999999998</c:v>
                </c:pt>
                <c:pt idx="3284">
                  <c:v>2.6687132</c:v>
                </c:pt>
                <c:pt idx="3285">
                  <c:v>2.6695259</c:v>
                </c:pt>
                <c:pt idx="3286">
                  <c:v>2.6703385000000002</c:v>
                </c:pt>
                <c:pt idx="3287">
                  <c:v>2.6711510999999999</c:v>
                </c:pt>
                <c:pt idx="3288">
                  <c:v>2.6719637999999999</c:v>
                </c:pt>
                <c:pt idx="3289">
                  <c:v>2.6727764000000001</c:v>
                </c:pt>
                <c:pt idx="3290">
                  <c:v>2.6735891000000001</c:v>
                </c:pt>
                <c:pt idx="3291">
                  <c:v>2.6744017000000002</c:v>
                </c:pt>
                <c:pt idx="3292">
                  <c:v>2.6752142999999999</c:v>
                </c:pt>
                <c:pt idx="3293">
                  <c:v>2.6760269999999999</c:v>
                </c:pt>
                <c:pt idx="3294">
                  <c:v>2.6768396000000001</c:v>
                </c:pt>
                <c:pt idx="3295">
                  <c:v>2.6776523000000001</c:v>
                </c:pt>
                <c:pt idx="3296">
                  <c:v>2.6784648999999998</c:v>
                </c:pt>
                <c:pt idx="3297">
                  <c:v>2.6792775999999998</c:v>
                </c:pt>
                <c:pt idx="3298">
                  <c:v>2.6800902</c:v>
                </c:pt>
                <c:pt idx="3299">
                  <c:v>2.6809028000000001</c:v>
                </c:pt>
                <c:pt idx="3300">
                  <c:v>2.6817155000000001</c:v>
                </c:pt>
                <c:pt idx="3301">
                  <c:v>2.6825280999999999</c:v>
                </c:pt>
                <c:pt idx="3302">
                  <c:v>2.6833407999999999</c:v>
                </c:pt>
                <c:pt idx="3303">
                  <c:v>2.6841534</c:v>
                </c:pt>
                <c:pt idx="3304">
                  <c:v>2.6849660000000002</c:v>
                </c:pt>
                <c:pt idx="3305">
                  <c:v>2.6857787000000002</c:v>
                </c:pt>
                <c:pt idx="3306">
                  <c:v>2.6865912999999999</c:v>
                </c:pt>
                <c:pt idx="3307">
                  <c:v>2.6874039999999999</c:v>
                </c:pt>
                <c:pt idx="3308">
                  <c:v>2.6882166000000001</c:v>
                </c:pt>
                <c:pt idx="3309">
                  <c:v>2.6890291999999998</c:v>
                </c:pt>
                <c:pt idx="3310">
                  <c:v>2.6898418999999998</c:v>
                </c:pt>
                <c:pt idx="3311">
                  <c:v>2.6906544999999999</c:v>
                </c:pt>
                <c:pt idx="3312">
                  <c:v>2.6914671999999999</c:v>
                </c:pt>
                <c:pt idx="3313">
                  <c:v>2.6922798000000001</c:v>
                </c:pt>
                <c:pt idx="3314">
                  <c:v>2.6930925000000001</c:v>
                </c:pt>
                <c:pt idx="3315">
                  <c:v>2.6939050999999998</c:v>
                </c:pt>
                <c:pt idx="3316">
                  <c:v>2.6947177</c:v>
                </c:pt>
                <c:pt idx="3317">
                  <c:v>2.6955304</c:v>
                </c:pt>
                <c:pt idx="3318">
                  <c:v>2.6963430000000002</c:v>
                </c:pt>
                <c:pt idx="3319">
                  <c:v>2.6971557000000002</c:v>
                </c:pt>
                <c:pt idx="3320">
                  <c:v>2.6979682999999999</c:v>
                </c:pt>
                <c:pt idx="3321">
                  <c:v>2.6987809</c:v>
                </c:pt>
                <c:pt idx="3322">
                  <c:v>2.6995936</c:v>
                </c:pt>
                <c:pt idx="3323">
                  <c:v>2.7004062000000002</c:v>
                </c:pt>
                <c:pt idx="3324">
                  <c:v>2.7012189000000002</c:v>
                </c:pt>
                <c:pt idx="3325">
                  <c:v>2.7020314999999999</c:v>
                </c:pt>
                <c:pt idx="3326">
                  <c:v>2.7028441000000001</c:v>
                </c:pt>
                <c:pt idx="3327">
                  <c:v>2.7036568000000001</c:v>
                </c:pt>
                <c:pt idx="3328">
                  <c:v>2.7044693999999998</c:v>
                </c:pt>
                <c:pt idx="3329">
                  <c:v>2.7052820999999998</c:v>
                </c:pt>
                <c:pt idx="3330">
                  <c:v>2.7060947</c:v>
                </c:pt>
                <c:pt idx="3331">
                  <c:v>2.7069073000000001</c:v>
                </c:pt>
                <c:pt idx="3332">
                  <c:v>2.7077200000000001</c:v>
                </c:pt>
                <c:pt idx="3333">
                  <c:v>2.7085325999999998</c:v>
                </c:pt>
                <c:pt idx="3334">
                  <c:v>2.7093452999999998</c:v>
                </c:pt>
                <c:pt idx="3335">
                  <c:v>2.7101579</c:v>
                </c:pt>
                <c:pt idx="3336">
                  <c:v>2.7109706</c:v>
                </c:pt>
                <c:pt idx="3337">
                  <c:v>2.7117832000000002</c:v>
                </c:pt>
                <c:pt idx="3338">
                  <c:v>2.7125957999999999</c:v>
                </c:pt>
                <c:pt idx="3339">
                  <c:v>2.7134084999999999</c:v>
                </c:pt>
                <c:pt idx="3340">
                  <c:v>2.7142211000000001</c:v>
                </c:pt>
                <c:pt idx="3341">
                  <c:v>2.7150338000000001</c:v>
                </c:pt>
                <c:pt idx="3342">
                  <c:v>2.7158464000000002</c:v>
                </c:pt>
                <c:pt idx="3343">
                  <c:v>2.7166589999999999</c:v>
                </c:pt>
                <c:pt idx="3344">
                  <c:v>2.7174716999999999</c:v>
                </c:pt>
                <c:pt idx="3345">
                  <c:v>2.7182843000000001</c:v>
                </c:pt>
                <c:pt idx="3346">
                  <c:v>2.7190970000000001</c:v>
                </c:pt>
                <c:pt idx="3347">
                  <c:v>2.7199095999999998</c:v>
                </c:pt>
                <c:pt idx="3348">
                  <c:v>2.7207222</c:v>
                </c:pt>
                <c:pt idx="3349">
                  <c:v>2.7215349</c:v>
                </c:pt>
                <c:pt idx="3350">
                  <c:v>2.7223475000000001</c:v>
                </c:pt>
                <c:pt idx="3351">
                  <c:v>2.7231602000000001</c:v>
                </c:pt>
                <c:pt idx="3352">
                  <c:v>2.7239727999999999</c:v>
                </c:pt>
                <c:pt idx="3353">
                  <c:v>2.7247854999999999</c:v>
                </c:pt>
                <c:pt idx="3354">
                  <c:v>2.7255981</c:v>
                </c:pt>
                <c:pt idx="3355">
                  <c:v>2.7264107000000002</c:v>
                </c:pt>
                <c:pt idx="3356">
                  <c:v>2.7272234000000002</c:v>
                </c:pt>
                <c:pt idx="3357">
                  <c:v>2.7280359999999999</c:v>
                </c:pt>
                <c:pt idx="3358">
                  <c:v>2.7288486999999999</c:v>
                </c:pt>
                <c:pt idx="3359">
                  <c:v>2.7296613000000001</c:v>
                </c:pt>
                <c:pt idx="3360">
                  <c:v>2.7304738999999998</c:v>
                </c:pt>
                <c:pt idx="3361">
                  <c:v>2.7312865999999998</c:v>
                </c:pt>
                <c:pt idx="3362">
                  <c:v>2.7320991999999999</c:v>
                </c:pt>
                <c:pt idx="3363">
                  <c:v>2.7329118999999999</c:v>
                </c:pt>
                <c:pt idx="3364">
                  <c:v>2.7337245000000001</c:v>
                </c:pt>
                <c:pt idx="3365">
                  <c:v>2.7345370999999998</c:v>
                </c:pt>
                <c:pt idx="3366">
                  <c:v>2.7353497999999998</c:v>
                </c:pt>
                <c:pt idx="3367">
                  <c:v>2.7361624</c:v>
                </c:pt>
                <c:pt idx="3368">
                  <c:v>2.7369751</c:v>
                </c:pt>
                <c:pt idx="3369">
                  <c:v>2.7377877000000002</c:v>
                </c:pt>
                <c:pt idx="3370">
                  <c:v>2.7386004000000002</c:v>
                </c:pt>
                <c:pt idx="3371">
                  <c:v>2.7394129999999999</c:v>
                </c:pt>
                <c:pt idx="3372">
                  <c:v>2.7402256</c:v>
                </c:pt>
                <c:pt idx="3373">
                  <c:v>2.7410383</c:v>
                </c:pt>
                <c:pt idx="3374">
                  <c:v>2.7418509000000002</c:v>
                </c:pt>
                <c:pt idx="3375">
                  <c:v>2.7426636000000002</c:v>
                </c:pt>
                <c:pt idx="3376">
                  <c:v>2.7434761999999999</c:v>
                </c:pt>
                <c:pt idx="3377">
                  <c:v>2.7442888000000001</c:v>
                </c:pt>
                <c:pt idx="3378">
                  <c:v>2.7451015000000001</c:v>
                </c:pt>
                <c:pt idx="3379">
                  <c:v>2.7459140999999998</c:v>
                </c:pt>
                <c:pt idx="3380">
                  <c:v>2.7467267999999998</c:v>
                </c:pt>
                <c:pt idx="3381">
                  <c:v>2.7475394</c:v>
                </c:pt>
                <c:pt idx="3382">
                  <c:v>2.7483520000000001</c:v>
                </c:pt>
                <c:pt idx="3383">
                  <c:v>2.7491647000000001</c:v>
                </c:pt>
                <c:pt idx="3384">
                  <c:v>2.7499772999999998</c:v>
                </c:pt>
                <c:pt idx="3385">
                  <c:v>2.7507899999999998</c:v>
                </c:pt>
                <c:pt idx="3386">
                  <c:v>2.7516026</c:v>
                </c:pt>
                <c:pt idx="3387">
                  <c:v>2.7524152000000002</c:v>
                </c:pt>
                <c:pt idx="3388">
                  <c:v>2.7532279000000002</c:v>
                </c:pt>
                <c:pt idx="3389">
                  <c:v>2.7540404999999999</c:v>
                </c:pt>
                <c:pt idx="3390">
                  <c:v>2.7548531999999999</c:v>
                </c:pt>
                <c:pt idx="3391">
                  <c:v>2.7556658000000001</c:v>
                </c:pt>
                <c:pt idx="3392">
                  <c:v>2.7564785000000001</c:v>
                </c:pt>
                <c:pt idx="3393">
                  <c:v>2.7572911000000002</c:v>
                </c:pt>
                <c:pt idx="3394">
                  <c:v>2.7581036999999999</c:v>
                </c:pt>
                <c:pt idx="3395">
                  <c:v>2.7589163999999999</c:v>
                </c:pt>
                <c:pt idx="3396">
                  <c:v>2.7597290000000001</c:v>
                </c:pt>
                <c:pt idx="3397">
                  <c:v>2.7605417000000001</c:v>
                </c:pt>
                <c:pt idx="3398">
                  <c:v>2.7613542999999998</c:v>
                </c:pt>
                <c:pt idx="3399">
                  <c:v>2.7621669</c:v>
                </c:pt>
                <c:pt idx="3400">
                  <c:v>2.7629796</c:v>
                </c:pt>
                <c:pt idx="3401">
                  <c:v>2.7637922000000001</c:v>
                </c:pt>
                <c:pt idx="3402">
                  <c:v>2.7646049000000001</c:v>
                </c:pt>
                <c:pt idx="3403">
                  <c:v>2.7654174999999999</c:v>
                </c:pt>
                <c:pt idx="3404">
                  <c:v>2.7662301</c:v>
                </c:pt>
                <c:pt idx="3405">
                  <c:v>2.7670428</c:v>
                </c:pt>
                <c:pt idx="3406">
                  <c:v>2.7678554000000002</c:v>
                </c:pt>
                <c:pt idx="3407">
                  <c:v>2.7686681000000002</c:v>
                </c:pt>
                <c:pt idx="3408">
                  <c:v>2.7694806999999999</c:v>
                </c:pt>
                <c:pt idx="3409">
                  <c:v>2.7702933999999999</c:v>
                </c:pt>
                <c:pt idx="3410">
                  <c:v>2.7711060000000001</c:v>
                </c:pt>
                <c:pt idx="3411">
                  <c:v>2.7719185999999998</c:v>
                </c:pt>
                <c:pt idx="3412">
                  <c:v>2.7727312999999998</c:v>
                </c:pt>
                <c:pt idx="3413">
                  <c:v>2.7735439</c:v>
                </c:pt>
                <c:pt idx="3414">
                  <c:v>2.7743566</c:v>
                </c:pt>
                <c:pt idx="3415">
                  <c:v>2.7751692000000001</c:v>
                </c:pt>
                <c:pt idx="3416">
                  <c:v>2.7759817999999998</c:v>
                </c:pt>
                <c:pt idx="3417">
                  <c:v>2.7767944999999998</c:v>
                </c:pt>
                <c:pt idx="3418">
                  <c:v>2.7776071</c:v>
                </c:pt>
                <c:pt idx="3419">
                  <c:v>2.7784198</c:v>
                </c:pt>
                <c:pt idx="3420">
                  <c:v>2.7792324000000002</c:v>
                </c:pt>
                <c:pt idx="3421">
                  <c:v>2.7800449999999999</c:v>
                </c:pt>
                <c:pt idx="3422">
                  <c:v>2.7808576999999999</c:v>
                </c:pt>
                <c:pt idx="3423">
                  <c:v>2.7816703</c:v>
                </c:pt>
                <c:pt idx="3424">
                  <c:v>2.782483</c:v>
                </c:pt>
                <c:pt idx="3425">
                  <c:v>2.7832956000000002</c:v>
                </c:pt>
                <c:pt idx="3426">
                  <c:v>2.7841083000000002</c:v>
                </c:pt>
                <c:pt idx="3427">
                  <c:v>2.7849208999999999</c:v>
                </c:pt>
                <c:pt idx="3428">
                  <c:v>2.7857335000000001</c:v>
                </c:pt>
                <c:pt idx="3429">
                  <c:v>2.7865462000000001</c:v>
                </c:pt>
                <c:pt idx="3430">
                  <c:v>2.7873587999999998</c:v>
                </c:pt>
                <c:pt idx="3431">
                  <c:v>2.7881714999999998</c:v>
                </c:pt>
                <c:pt idx="3432">
                  <c:v>2.7889841</c:v>
                </c:pt>
                <c:pt idx="3433">
                  <c:v>2.7897967000000001</c:v>
                </c:pt>
                <c:pt idx="3434">
                  <c:v>2.7906094000000001</c:v>
                </c:pt>
                <c:pt idx="3435">
                  <c:v>2.7914219999999998</c:v>
                </c:pt>
                <c:pt idx="3436">
                  <c:v>2.7922346999999998</c:v>
                </c:pt>
                <c:pt idx="3437">
                  <c:v>2.7930473</c:v>
                </c:pt>
                <c:pt idx="3438">
                  <c:v>2.7938599000000002</c:v>
                </c:pt>
                <c:pt idx="3439">
                  <c:v>2.7946726000000002</c:v>
                </c:pt>
                <c:pt idx="3440">
                  <c:v>2.7954851999999999</c:v>
                </c:pt>
                <c:pt idx="3441">
                  <c:v>2.7962978999999999</c:v>
                </c:pt>
                <c:pt idx="3442">
                  <c:v>2.7971105000000001</c:v>
                </c:pt>
                <c:pt idx="3443">
                  <c:v>2.7979231000000002</c:v>
                </c:pt>
                <c:pt idx="3444">
                  <c:v>2.7987358000000002</c:v>
                </c:pt>
                <c:pt idx="3445">
                  <c:v>2.7995483999999999</c:v>
                </c:pt>
                <c:pt idx="3446">
                  <c:v>2.8003610999999999</c:v>
                </c:pt>
                <c:pt idx="3447">
                  <c:v>2.8011737000000001</c:v>
                </c:pt>
                <c:pt idx="3448">
                  <c:v>2.8019864000000001</c:v>
                </c:pt>
                <c:pt idx="3449">
                  <c:v>2.8027989999999998</c:v>
                </c:pt>
                <c:pt idx="3450">
                  <c:v>2.8036116</c:v>
                </c:pt>
                <c:pt idx="3451">
                  <c:v>2.8044243</c:v>
                </c:pt>
                <c:pt idx="3452">
                  <c:v>2.8052369000000001</c:v>
                </c:pt>
                <c:pt idx="3453">
                  <c:v>2.8060496000000001</c:v>
                </c:pt>
                <c:pt idx="3454">
                  <c:v>2.8068621999999999</c:v>
                </c:pt>
                <c:pt idx="3455">
                  <c:v>2.8076748</c:v>
                </c:pt>
                <c:pt idx="3456">
                  <c:v>2.8084875</c:v>
                </c:pt>
                <c:pt idx="3457">
                  <c:v>2.8093001000000002</c:v>
                </c:pt>
                <c:pt idx="3458">
                  <c:v>2.8101128000000002</c:v>
                </c:pt>
                <c:pt idx="3459">
                  <c:v>2.8109253999999999</c:v>
                </c:pt>
                <c:pt idx="3460">
                  <c:v>2.8117380000000001</c:v>
                </c:pt>
                <c:pt idx="3461">
                  <c:v>2.8125507000000001</c:v>
                </c:pt>
                <c:pt idx="3462">
                  <c:v>2.8133632999999998</c:v>
                </c:pt>
                <c:pt idx="3463">
                  <c:v>2.8141759999999998</c:v>
                </c:pt>
                <c:pt idx="3464">
                  <c:v>2.8149886</c:v>
                </c:pt>
                <c:pt idx="3465">
                  <c:v>2.8158013</c:v>
                </c:pt>
                <c:pt idx="3466">
                  <c:v>2.8166139000000001</c:v>
                </c:pt>
                <c:pt idx="3467">
                  <c:v>2.8174264999999998</c:v>
                </c:pt>
                <c:pt idx="3468">
                  <c:v>2.8182391999999998</c:v>
                </c:pt>
                <c:pt idx="3469">
                  <c:v>2.8190518</c:v>
                </c:pt>
                <c:pt idx="3470">
                  <c:v>2.8198645</c:v>
                </c:pt>
                <c:pt idx="3471">
                  <c:v>2.8206771000000002</c:v>
                </c:pt>
                <c:pt idx="3472">
                  <c:v>2.8214896999999999</c:v>
                </c:pt>
                <c:pt idx="3473">
                  <c:v>2.8223023999999999</c:v>
                </c:pt>
                <c:pt idx="3474">
                  <c:v>2.823115</c:v>
                </c:pt>
                <c:pt idx="3475">
                  <c:v>2.8239277</c:v>
                </c:pt>
                <c:pt idx="3476">
                  <c:v>2.8247403000000002</c:v>
                </c:pt>
                <c:pt idx="3477">
                  <c:v>2.8255528999999999</c:v>
                </c:pt>
                <c:pt idx="3478">
                  <c:v>2.8263655999999999</c:v>
                </c:pt>
                <c:pt idx="3479">
                  <c:v>2.8271782000000001</c:v>
                </c:pt>
                <c:pt idx="3480">
                  <c:v>2.8279909000000001</c:v>
                </c:pt>
                <c:pt idx="3481">
                  <c:v>2.8288034999999998</c:v>
                </c:pt>
                <c:pt idx="3482">
                  <c:v>2.8296161</c:v>
                </c:pt>
                <c:pt idx="3483">
                  <c:v>2.8304288</c:v>
                </c:pt>
                <c:pt idx="3484">
                  <c:v>2.8312414000000001</c:v>
                </c:pt>
                <c:pt idx="3485">
                  <c:v>2.8320541000000001</c:v>
                </c:pt>
                <c:pt idx="3486">
                  <c:v>2.8328666999999998</c:v>
                </c:pt>
                <c:pt idx="3487">
                  <c:v>2.8336793999999998</c:v>
                </c:pt>
                <c:pt idx="3488">
                  <c:v>2.834492</c:v>
                </c:pt>
                <c:pt idx="3489">
                  <c:v>2.8353046000000002</c:v>
                </c:pt>
                <c:pt idx="3490">
                  <c:v>2.8361173000000002</c:v>
                </c:pt>
                <c:pt idx="3491">
                  <c:v>2.8369298999999999</c:v>
                </c:pt>
                <c:pt idx="3492">
                  <c:v>2.8377425999999999</c:v>
                </c:pt>
                <c:pt idx="3493">
                  <c:v>2.8385552000000001</c:v>
                </c:pt>
                <c:pt idx="3494">
                  <c:v>2.8393678000000002</c:v>
                </c:pt>
                <c:pt idx="3495">
                  <c:v>2.8401805000000002</c:v>
                </c:pt>
                <c:pt idx="3496">
                  <c:v>2.8409930999999999</c:v>
                </c:pt>
                <c:pt idx="3497">
                  <c:v>2.8418057999999999</c:v>
                </c:pt>
                <c:pt idx="3498">
                  <c:v>2.8426184000000001</c:v>
                </c:pt>
                <c:pt idx="3499">
                  <c:v>2.8434309999999998</c:v>
                </c:pt>
                <c:pt idx="3500">
                  <c:v>2.8442436999999998</c:v>
                </c:pt>
                <c:pt idx="3501">
                  <c:v>2.8450563</c:v>
                </c:pt>
                <c:pt idx="3502">
                  <c:v>2.845869</c:v>
                </c:pt>
                <c:pt idx="3503">
                  <c:v>2.8466816000000001</c:v>
                </c:pt>
                <c:pt idx="3504">
                  <c:v>2.8474943000000001</c:v>
                </c:pt>
                <c:pt idx="3505">
                  <c:v>2.8483068999999999</c:v>
                </c:pt>
                <c:pt idx="3506">
                  <c:v>2.8491195</c:v>
                </c:pt>
                <c:pt idx="3507">
                  <c:v>2.8499322</c:v>
                </c:pt>
                <c:pt idx="3508">
                  <c:v>2.8507448000000002</c:v>
                </c:pt>
                <c:pt idx="3509">
                  <c:v>2.8515575000000002</c:v>
                </c:pt>
                <c:pt idx="3510">
                  <c:v>2.8523700999999999</c:v>
                </c:pt>
                <c:pt idx="3511">
                  <c:v>2.8531827000000001</c:v>
                </c:pt>
                <c:pt idx="3512">
                  <c:v>2.8539954000000001</c:v>
                </c:pt>
                <c:pt idx="3513">
                  <c:v>2.8548079999999998</c:v>
                </c:pt>
                <c:pt idx="3514">
                  <c:v>2.8556206999999998</c:v>
                </c:pt>
                <c:pt idx="3515">
                  <c:v>2.8564333</c:v>
                </c:pt>
                <c:pt idx="3516">
                  <c:v>2.8572459000000001</c:v>
                </c:pt>
                <c:pt idx="3517">
                  <c:v>2.8580586000000001</c:v>
                </c:pt>
                <c:pt idx="3518">
                  <c:v>2.8588711999999998</c:v>
                </c:pt>
                <c:pt idx="3519">
                  <c:v>2.8596838999999998</c:v>
                </c:pt>
                <c:pt idx="3520">
                  <c:v>2.8604965</c:v>
                </c:pt>
                <c:pt idx="3521">
                  <c:v>2.8613092</c:v>
                </c:pt>
                <c:pt idx="3522">
                  <c:v>2.8621218000000002</c:v>
                </c:pt>
                <c:pt idx="3523">
                  <c:v>2.8629343999999999</c:v>
                </c:pt>
                <c:pt idx="3524">
                  <c:v>2.8637470999999999</c:v>
                </c:pt>
                <c:pt idx="3525">
                  <c:v>2.8645597</c:v>
                </c:pt>
                <c:pt idx="3526">
                  <c:v>2.8653724</c:v>
                </c:pt>
                <c:pt idx="3527">
                  <c:v>2.8661850000000002</c:v>
                </c:pt>
                <c:pt idx="3528">
                  <c:v>2.8669975999999999</c:v>
                </c:pt>
                <c:pt idx="3529">
                  <c:v>2.8678102999999999</c:v>
                </c:pt>
                <c:pt idx="3530">
                  <c:v>2.8686229000000001</c:v>
                </c:pt>
                <c:pt idx="3531">
                  <c:v>2.8694356000000001</c:v>
                </c:pt>
                <c:pt idx="3532">
                  <c:v>2.8702481999999998</c:v>
                </c:pt>
                <c:pt idx="3533">
                  <c:v>2.8710608</c:v>
                </c:pt>
                <c:pt idx="3534">
                  <c:v>2.8718735</c:v>
                </c:pt>
                <c:pt idx="3535">
                  <c:v>2.8726861000000001</c:v>
                </c:pt>
                <c:pt idx="3536">
                  <c:v>2.8734988000000001</c:v>
                </c:pt>
                <c:pt idx="3537">
                  <c:v>2.8743113999999998</c:v>
                </c:pt>
                <c:pt idx="3538">
                  <c:v>2.875124</c:v>
                </c:pt>
                <c:pt idx="3539">
                  <c:v>2.8759367</c:v>
                </c:pt>
                <c:pt idx="3540">
                  <c:v>2.8767493000000002</c:v>
                </c:pt>
                <c:pt idx="3541">
                  <c:v>2.8775620000000002</c:v>
                </c:pt>
                <c:pt idx="3542">
                  <c:v>2.8783745999999999</c:v>
                </c:pt>
                <c:pt idx="3543">
                  <c:v>2.8791872999999999</c:v>
                </c:pt>
                <c:pt idx="3544">
                  <c:v>2.8799999000000001</c:v>
                </c:pt>
                <c:pt idx="3545">
                  <c:v>2.8808125000000002</c:v>
                </c:pt>
                <c:pt idx="3546">
                  <c:v>2.8816252000000002</c:v>
                </c:pt>
                <c:pt idx="3547">
                  <c:v>2.8824377999999999</c:v>
                </c:pt>
                <c:pt idx="3548">
                  <c:v>2.8832504999999999</c:v>
                </c:pt>
                <c:pt idx="3549">
                  <c:v>2.8840631000000001</c:v>
                </c:pt>
                <c:pt idx="3550">
                  <c:v>2.8848756999999998</c:v>
                </c:pt>
                <c:pt idx="3551">
                  <c:v>2.8856883999999998</c:v>
                </c:pt>
                <c:pt idx="3552">
                  <c:v>2.886501</c:v>
                </c:pt>
                <c:pt idx="3553">
                  <c:v>2.8873137</c:v>
                </c:pt>
                <c:pt idx="3554">
                  <c:v>2.8881263000000001</c:v>
                </c:pt>
                <c:pt idx="3555">
                  <c:v>2.8889388999999999</c:v>
                </c:pt>
                <c:pt idx="3556">
                  <c:v>2.8897515999999999</c:v>
                </c:pt>
                <c:pt idx="3557">
                  <c:v>2.8905642</c:v>
                </c:pt>
                <c:pt idx="3558">
                  <c:v>2.8913769</c:v>
                </c:pt>
                <c:pt idx="3559">
                  <c:v>2.8921895000000002</c:v>
                </c:pt>
                <c:pt idx="3560">
                  <c:v>2.8930022000000002</c:v>
                </c:pt>
                <c:pt idx="3561">
                  <c:v>2.8938147999999999</c:v>
                </c:pt>
                <c:pt idx="3562">
                  <c:v>2.8946274000000001</c:v>
                </c:pt>
                <c:pt idx="3563">
                  <c:v>2.8954401000000001</c:v>
                </c:pt>
                <c:pt idx="3564">
                  <c:v>2.8962526999999998</c:v>
                </c:pt>
                <c:pt idx="3565">
                  <c:v>2.8970653999999998</c:v>
                </c:pt>
                <c:pt idx="3566">
                  <c:v>2.897878</c:v>
                </c:pt>
                <c:pt idx="3567">
                  <c:v>2.8986906000000001</c:v>
                </c:pt>
                <c:pt idx="3568">
                  <c:v>2.8995033000000001</c:v>
                </c:pt>
                <c:pt idx="3569">
                  <c:v>2.9003158999999998</c:v>
                </c:pt>
                <c:pt idx="3570">
                  <c:v>2.9011285999999998</c:v>
                </c:pt>
                <c:pt idx="3571">
                  <c:v>2.9019412</c:v>
                </c:pt>
                <c:pt idx="3572">
                  <c:v>2.9027538000000002</c:v>
                </c:pt>
                <c:pt idx="3573">
                  <c:v>2.9035665000000002</c:v>
                </c:pt>
                <c:pt idx="3574">
                  <c:v>2.9043790999999999</c:v>
                </c:pt>
                <c:pt idx="3575">
                  <c:v>2.9051917999999999</c:v>
                </c:pt>
                <c:pt idx="3576">
                  <c:v>2.9060044</c:v>
                </c:pt>
                <c:pt idx="3577">
                  <c:v>2.9068170000000002</c:v>
                </c:pt>
                <c:pt idx="3578">
                  <c:v>2.9076297000000002</c:v>
                </c:pt>
                <c:pt idx="3579">
                  <c:v>2.9084422999999999</c:v>
                </c:pt>
                <c:pt idx="3580">
                  <c:v>2.9092549999999999</c:v>
                </c:pt>
                <c:pt idx="3581">
                  <c:v>2.9100676000000001</c:v>
                </c:pt>
                <c:pt idx="3582">
                  <c:v>2.9108803000000001</c:v>
                </c:pt>
                <c:pt idx="3583">
                  <c:v>2.9116928999999998</c:v>
                </c:pt>
                <c:pt idx="3584">
                  <c:v>2.9125055</c:v>
                </c:pt>
                <c:pt idx="3585">
                  <c:v>2.9133182</c:v>
                </c:pt>
                <c:pt idx="3586">
                  <c:v>2.9141308000000001</c:v>
                </c:pt>
                <c:pt idx="3587">
                  <c:v>2.9149435000000001</c:v>
                </c:pt>
                <c:pt idx="3588">
                  <c:v>2.9157560999999999</c:v>
                </c:pt>
                <c:pt idx="3589">
                  <c:v>2.9165687</c:v>
                </c:pt>
                <c:pt idx="3590">
                  <c:v>2.9173814</c:v>
                </c:pt>
                <c:pt idx="3591">
                  <c:v>2.9181940000000002</c:v>
                </c:pt>
                <c:pt idx="3592">
                  <c:v>2.9190067000000002</c:v>
                </c:pt>
                <c:pt idx="3593">
                  <c:v>2.9198192999999999</c:v>
                </c:pt>
                <c:pt idx="3594">
                  <c:v>2.9206319000000001</c:v>
                </c:pt>
                <c:pt idx="3595">
                  <c:v>2.9214446000000001</c:v>
                </c:pt>
                <c:pt idx="3596">
                  <c:v>2.9222572000000002</c:v>
                </c:pt>
                <c:pt idx="3597">
                  <c:v>2.9230699000000002</c:v>
                </c:pt>
                <c:pt idx="3598">
                  <c:v>2.9238824999999999</c:v>
                </c:pt>
                <c:pt idx="3599">
                  <c:v>2.9246951999999999</c:v>
                </c:pt>
                <c:pt idx="3600">
                  <c:v>2.9255078000000001</c:v>
                </c:pt>
                <c:pt idx="3601">
                  <c:v>2.9263203999999998</c:v>
                </c:pt>
                <c:pt idx="3602">
                  <c:v>2.9271330999999998</c:v>
                </c:pt>
                <c:pt idx="3603">
                  <c:v>2.9279457</c:v>
                </c:pt>
                <c:pt idx="3604">
                  <c:v>2.9287584</c:v>
                </c:pt>
                <c:pt idx="3605">
                  <c:v>2.9295710000000001</c:v>
                </c:pt>
                <c:pt idx="3606">
                  <c:v>2.9303835999999999</c:v>
                </c:pt>
                <c:pt idx="3607">
                  <c:v>2.9311962999999999</c:v>
                </c:pt>
                <c:pt idx="3608">
                  <c:v>2.9320089</c:v>
                </c:pt>
                <c:pt idx="3609">
                  <c:v>2.9328216</c:v>
                </c:pt>
                <c:pt idx="3610">
                  <c:v>2.9336342000000002</c:v>
                </c:pt>
                <c:pt idx="3611">
                  <c:v>2.9344467999999999</c:v>
                </c:pt>
                <c:pt idx="3612">
                  <c:v>2.9352594999999999</c:v>
                </c:pt>
                <c:pt idx="3613">
                  <c:v>2.9360721000000001</c:v>
                </c:pt>
                <c:pt idx="3614">
                  <c:v>2.9368848000000001</c:v>
                </c:pt>
                <c:pt idx="3615">
                  <c:v>2.9376973999999998</c:v>
                </c:pt>
                <c:pt idx="3616">
                  <c:v>2.9385100999999998</c:v>
                </c:pt>
                <c:pt idx="3617">
                  <c:v>2.9393227</c:v>
                </c:pt>
                <c:pt idx="3618">
                  <c:v>2.9401353000000001</c:v>
                </c:pt>
                <c:pt idx="3619">
                  <c:v>2.9409480000000001</c:v>
                </c:pt>
                <c:pt idx="3620">
                  <c:v>2.9417605999999998</c:v>
                </c:pt>
                <c:pt idx="3621">
                  <c:v>2.9425732999999998</c:v>
                </c:pt>
                <c:pt idx="3622">
                  <c:v>2.9433859</c:v>
                </c:pt>
                <c:pt idx="3623">
                  <c:v>2.9441985000000002</c:v>
                </c:pt>
                <c:pt idx="3624">
                  <c:v>2.9450112000000002</c:v>
                </c:pt>
                <c:pt idx="3625">
                  <c:v>2.9458237999999999</c:v>
                </c:pt>
                <c:pt idx="3626">
                  <c:v>2.9466364999999999</c:v>
                </c:pt>
                <c:pt idx="3627">
                  <c:v>2.9474491</c:v>
                </c:pt>
                <c:pt idx="3628">
                  <c:v>2.9482617000000002</c:v>
                </c:pt>
                <c:pt idx="3629">
                  <c:v>2.9490744000000002</c:v>
                </c:pt>
                <c:pt idx="3630">
                  <c:v>2.9498869999999999</c:v>
                </c:pt>
                <c:pt idx="3631">
                  <c:v>2.9506996999999999</c:v>
                </c:pt>
                <c:pt idx="3632">
                  <c:v>2.9515123000000001</c:v>
                </c:pt>
                <c:pt idx="3633">
                  <c:v>2.9523248999999998</c:v>
                </c:pt>
                <c:pt idx="3634">
                  <c:v>2.9531375999999998</c:v>
                </c:pt>
                <c:pt idx="3635">
                  <c:v>2.9539502</c:v>
                </c:pt>
                <c:pt idx="3636">
                  <c:v>2.9547629</c:v>
                </c:pt>
                <c:pt idx="3637">
                  <c:v>2.9555755000000001</c:v>
                </c:pt>
                <c:pt idx="3638">
                  <c:v>2.9563882000000001</c:v>
                </c:pt>
                <c:pt idx="3639">
                  <c:v>2.9572007999999999</c:v>
                </c:pt>
                <c:pt idx="3640">
                  <c:v>2.9580134</c:v>
                </c:pt>
                <c:pt idx="3641">
                  <c:v>2.9588261</c:v>
                </c:pt>
                <c:pt idx="3642">
                  <c:v>2.9596387000000002</c:v>
                </c:pt>
                <c:pt idx="3643">
                  <c:v>2.9604514000000002</c:v>
                </c:pt>
                <c:pt idx="3644">
                  <c:v>2.9612639999999999</c:v>
                </c:pt>
                <c:pt idx="3645">
                  <c:v>2.9620766000000001</c:v>
                </c:pt>
                <c:pt idx="3646">
                  <c:v>2.9628893000000001</c:v>
                </c:pt>
                <c:pt idx="3647">
                  <c:v>2.9637018999999998</c:v>
                </c:pt>
                <c:pt idx="3648">
                  <c:v>2.9645146000000002</c:v>
                </c:pt>
                <c:pt idx="3649">
                  <c:v>2.9653271999999999</c:v>
                </c:pt>
                <c:pt idx="3650">
                  <c:v>2.9661398000000001</c:v>
                </c:pt>
                <c:pt idx="3651">
                  <c:v>2.9669525000000001</c:v>
                </c:pt>
                <c:pt idx="3652">
                  <c:v>2.9677650999999998</c:v>
                </c:pt>
                <c:pt idx="3653">
                  <c:v>2.9685777999999998</c:v>
                </c:pt>
                <c:pt idx="3654">
                  <c:v>2.9693904</c:v>
                </c:pt>
                <c:pt idx="3655">
                  <c:v>2.9702031</c:v>
                </c:pt>
                <c:pt idx="3656">
                  <c:v>2.9710157000000001</c:v>
                </c:pt>
                <c:pt idx="3657">
                  <c:v>2.9718282999999999</c:v>
                </c:pt>
                <c:pt idx="3658">
                  <c:v>2.9726409999999999</c:v>
                </c:pt>
                <c:pt idx="3659">
                  <c:v>2.9734536</c:v>
                </c:pt>
                <c:pt idx="3660">
                  <c:v>2.9742663</c:v>
                </c:pt>
                <c:pt idx="3661">
                  <c:v>2.9750789000000002</c:v>
                </c:pt>
                <c:pt idx="3662">
                  <c:v>2.9758914999999999</c:v>
                </c:pt>
                <c:pt idx="3663">
                  <c:v>2.9767041999999999</c:v>
                </c:pt>
                <c:pt idx="3664">
                  <c:v>2.9775168000000001</c:v>
                </c:pt>
                <c:pt idx="3665">
                  <c:v>2.9783295000000001</c:v>
                </c:pt>
                <c:pt idx="3666">
                  <c:v>2.9791420999999998</c:v>
                </c:pt>
                <c:pt idx="3667">
                  <c:v>2.9799547</c:v>
                </c:pt>
                <c:pt idx="3668">
                  <c:v>2.9807674</c:v>
                </c:pt>
                <c:pt idx="3669">
                  <c:v>2.9815800000000001</c:v>
                </c:pt>
                <c:pt idx="3670">
                  <c:v>2.9823927000000001</c:v>
                </c:pt>
                <c:pt idx="3671">
                  <c:v>2.9832052999999998</c:v>
                </c:pt>
                <c:pt idx="3672">
                  <c:v>2.9840179</c:v>
                </c:pt>
                <c:pt idx="3673">
                  <c:v>2.9848306</c:v>
                </c:pt>
                <c:pt idx="3674">
                  <c:v>2.9856432000000002</c:v>
                </c:pt>
                <c:pt idx="3675">
                  <c:v>2.9864559000000002</c:v>
                </c:pt>
                <c:pt idx="3676">
                  <c:v>2.9872684999999999</c:v>
                </c:pt>
                <c:pt idx="3677">
                  <c:v>2.9880811999999999</c:v>
                </c:pt>
                <c:pt idx="3678">
                  <c:v>2.9888938</c:v>
                </c:pt>
                <c:pt idx="3679">
                  <c:v>2.9897064000000002</c:v>
                </c:pt>
                <c:pt idx="3680">
                  <c:v>2.9905191000000002</c:v>
                </c:pt>
                <c:pt idx="3681">
                  <c:v>2.9913316999999999</c:v>
                </c:pt>
                <c:pt idx="3682">
                  <c:v>2.9921443999999999</c:v>
                </c:pt>
                <c:pt idx="3683">
                  <c:v>2.9929570000000001</c:v>
                </c:pt>
                <c:pt idx="3684">
                  <c:v>2.9937695999999998</c:v>
                </c:pt>
                <c:pt idx="3685">
                  <c:v>2.9945822999999998</c:v>
                </c:pt>
                <c:pt idx="3686">
                  <c:v>2.9953949</c:v>
                </c:pt>
                <c:pt idx="3687">
                  <c:v>2.9962076</c:v>
                </c:pt>
                <c:pt idx="3688">
                  <c:v>2.9970202000000001</c:v>
                </c:pt>
                <c:pt idx="3689">
                  <c:v>2.9978327999999999</c:v>
                </c:pt>
                <c:pt idx="3690">
                  <c:v>2.9986454999999999</c:v>
                </c:pt>
                <c:pt idx="3691">
                  <c:v>2.9994581</c:v>
                </c:pt>
                <c:pt idx="3692">
                  <c:v>3.0002708</c:v>
                </c:pt>
                <c:pt idx="3693">
                  <c:v>3.0010834000000002</c:v>
                </c:pt>
                <c:pt idx="3694">
                  <c:v>3.0018961000000002</c:v>
                </c:pt>
                <c:pt idx="3695">
                  <c:v>3.0027086999999999</c:v>
                </c:pt>
                <c:pt idx="3696">
                  <c:v>3.0035213000000001</c:v>
                </c:pt>
                <c:pt idx="3697">
                  <c:v>3.0043340000000001</c:v>
                </c:pt>
                <c:pt idx="3698">
                  <c:v>3.0051465999999998</c:v>
                </c:pt>
                <c:pt idx="3699">
                  <c:v>3.0059592999999998</c:v>
                </c:pt>
                <c:pt idx="3700">
                  <c:v>3.0067718999999999</c:v>
                </c:pt>
                <c:pt idx="3701">
                  <c:v>3.0075845000000001</c:v>
                </c:pt>
                <c:pt idx="3702">
                  <c:v>3.0083972000000001</c:v>
                </c:pt>
                <c:pt idx="3703">
                  <c:v>3.0092097999999998</c:v>
                </c:pt>
                <c:pt idx="3704">
                  <c:v>3.0100224999999998</c:v>
                </c:pt>
                <c:pt idx="3705">
                  <c:v>3.0108351</c:v>
                </c:pt>
                <c:pt idx="3706">
                  <c:v>3.0116477000000001</c:v>
                </c:pt>
                <c:pt idx="3707">
                  <c:v>3.0124604000000001</c:v>
                </c:pt>
                <c:pt idx="3708">
                  <c:v>3.0132729999999999</c:v>
                </c:pt>
                <c:pt idx="3709">
                  <c:v>3.0140856999999999</c:v>
                </c:pt>
                <c:pt idx="3710">
                  <c:v>3.0148983</c:v>
                </c:pt>
                <c:pt idx="3711">
                  <c:v>3.015711</c:v>
                </c:pt>
                <c:pt idx="3712">
                  <c:v>3.0165236000000002</c:v>
                </c:pt>
                <c:pt idx="3713">
                  <c:v>3.0173361999999999</c:v>
                </c:pt>
                <c:pt idx="3714">
                  <c:v>3.0181488999999999</c:v>
                </c:pt>
                <c:pt idx="3715">
                  <c:v>3.0189615000000001</c:v>
                </c:pt>
                <c:pt idx="3716">
                  <c:v>3.0197742000000001</c:v>
                </c:pt>
                <c:pt idx="3717">
                  <c:v>3.0205867999999998</c:v>
                </c:pt>
                <c:pt idx="3718">
                  <c:v>3.0213994</c:v>
                </c:pt>
                <c:pt idx="3719">
                  <c:v>3.0222121</c:v>
                </c:pt>
                <c:pt idx="3720">
                  <c:v>3.0230247000000001</c:v>
                </c:pt>
                <c:pt idx="3721">
                  <c:v>3.0238374000000001</c:v>
                </c:pt>
                <c:pt idx="3722">
                  <c:v>3.0246499999999998</c:v>
                </c:pt>
                <c:pt idx="3723">
                  <c:v>3.0254626</c:v>
                </c:pt>
                <c:pt idx="3724">
                  <c:v>3.0262753</c:v>
                </c:pt>
                <c:pt idx="3725">
                  <c:v>3.0270879000000002</c:v>
                </c:pt>
                <c:pt idx="3726">
                  <c:v>3.0279006000000002</c:v>
                </c:pt>
                <c:pt idx="3727">
                  <c:v>3.0287131999999999</c:v>
                </c:pt>
                <c:pt idx="3728">
                  <c:v>3.0295258</c:v>
                </c:pt>
                <c:pt idx="3729">
                  <c:v>3.0303385</c:v>
                </c:pt>
                <c:pt idx="3730">
                  <c:v>3.0311511000000002</c:v>
                </c:pt>
                <c:pt idx="3731">
                  <c:v>3.0319638000000002</c:v>
                </c:pt>
                <c:pt idx="3732">
                  <c:v>3.0327763999999999</c:v>
                </c:pt>
                <c:pt idx="3733">
                  <c:v>3.0335890999999999</c:v>
                </c:pt>
                <c:pt idx="3734">
                  <c:v>3.0344017000000001</c:v>
                </c:pt>
                <c:pt idx="3735">
                  <c:v>3.0352142999999998</c:v>
                </c:pt>
                <c:pt idx="3736">
                  <c:v>3.0360269999999998</c:v>
                </c:pt>
                <c:pt idx="3737">
                  <c:v>3.0368396</c:v>
                </c:pt>
                <c:pt idx="3738">
                  <c:v>3.0376523</c:v>
                </c:pt>
                <c:pt idx="3739">
                  <c:v>3.0384649000000001</c:v>
                </c:pt>
                <c:pt idx="3740">
                  <c:v>3.0392774999999999</c:v>
                </c:pt>
                <c:pt idx="3741">
                  <c:v>3.0400901999999999</c:v>
                </c:pt>
                <c:pt idx="3742">
                  <c:v>3.0409028</c:v>
                </c:pt>
                <c:pt idx="3743">
                  <c:v>3.0417155</c:v>
                </c:pt>
                <c:pt idx="3744">
                  <c:v>3.0425281000000002</c:v>
                </c:pt>
                <c:pt idx="3745">
                  <c:v>3.0433406999999999</c:v>
                </c:pt>
                <c:pt idx="3746">
                  <c:v>3.0441533999999999</c:v>
                </c:pt>
                <c:pt idx="3747">
                  <c:v>3.0449660000000001</c:v>
                </c:pt>
                <c:pt idx="3748">
                  <c:v>3.0457787000000001</c:v>
                </c:pt>
                <c:pt idx="3749">
                  <c:v>3.0465912999999998</c:v>
                </c:pt>
                <c:pt idx="3750">
                  <c:v>3.0474039999999998</c:v>
                </c:pt>
                <c:pt idx="3751">
                  <c:v>3.0482165999999999</c:v>
                </c:pt>
                <c:pt idx="3752">
                  <c:v>3.0490292000000001</c:v>
                </c:pt>
                <c:pt idx="3753">
                  <c:v>3.0498419000000001</c:v>
                </c:pt>
                <c:pt idx="3754">
                  <c:v>3.0506544999999998</c:v>
                </c:pt>
                <c:pt idx="3755">
                  <c:v>3.0514671999999998</c:v>
                </c:pt>
                <c:pt idx="3756">
                  <c:v>3.0522798</c:v>
                </c:pt>
                <c:pt idx="3757">
                  <c:v>3.0530924000000002</c:v>
                </c:pt>
                <c:pt idx="3758">
                  <c:v>3.0539051000000002</c:v>
                </c:pt>
                <c:pt idx="3759">
                  <c:v>3.0547176999999999</c:v>
                </c:pt>
                <c:pt idx="3760">
                  <c:v>3.0555303999999999</c:v>
                </c:pt>
                <c:pt idx="3761">
                  <c:v>3.056343</c:v>
                </c:pt>
                <c:pt idx="3762">
                  <c:v>3.0571556000000002</c:v>
                </c:pt>
                <c:pt idx="3763">
                  <c:v>3.0579683000000002</c:v>
                </c:pt>
                <c:pt idx="3764">
                  <c:v>3.0587808999999999</c:v>
                </c:pt>
                <c:pt idx="3765">
                  <c:v>3.0595935999999999</c:v>
                </c:pt>
                <c:pt idx="3766">
                  <c:v>3.0604062000000001</c:v>
                </c:pt>
                <c:pt idx="3767">
                  <c:v>3.0612187999999998</c:v>
                </c:pt>
                <c:pt idx="3768">
                  <c:v>3.0620314999999998</c:v>
                </c:pt>
                <c:pt idx="3769">
                  <c:v>3.0628441</c:v>
                </c:pt>
                <c:pt idx="3770">
                  <c:v>3.0636568</c:v>
                </c:pt>
                <c:pt idx="3771">
                  <c:v>3.0644694000000001</c:v>
                </c:pt>
                <c:pt idx="3772">
                  <c:v>3.0652821000000001</c:v>
                </c:pt>
                <c:pt idx="3773">
                  <c:v>3.0660946999999998</c:v>
                </c:pt>
                <c:pt idx="3774">
                  <c:v>3.0669073</c:v>
                </c:pt>
                <c:pt idx="3775">
                  <c:v>3.06772</c:v>
                </c:pt>
                <c:pt idx="3776">
                  <c:v>3.0685326000000002</c:v>
                </c:pt>
                <c:pt idx="3777">
                  <c:v>3.0693453000000002</c:v>
                </c:pt>
                <c:pt idx="3778">
                  <c:v>3.0701578999999999</c:v>
                </c:pt>
                <c:pt idx="3779">
                  <c:v>3.0709705</c:v>
                </c:pt>
                <c:pt idx="3780">
                  <c:v>3.0717832</c:v>
                </c:pt>
                <c:pt idx="3781">
                  <c:v>3.0725958000000002</c:v>
                </c:pt>
                <c:pt idx="3782">
                  <c:v>3.0734085000000002</c:v>
                </c:pt>
                <c:pt idx="3783">
                  <c:v>3.0742210999999999</c:v>
                </c:pt>
                <c:pt idx="3784">
                  <c:v>3.0750337000000001</c:v>
                </c:pt>
                <c:pt idx="3785">
                  <c:v>3.0758464000000001</c:v>
                </c:pt>
                <c:pt idx="3786">
                  <c:v>3.0766589999999998</c:v>
                </c:pt>
                <c:pt idx="3787">
                  <c:v>3.0774716999999998</c:v>
                </c:pt>
                <c:pt idx="3788">
                  <c:v>3.0782843</c:v>
                </c:pt>
                <c:pt idx="3789">
                  <c:v>3.079097</c:v>
                </c:pt>
                <c:pt idx="3790">
                  <c:v>3.0799096000000001</c:v>
                </c:pt>
                <c:pt idx="3791">
                  <c:v>3.0807221999999999</c:v>
                </c:pt>
                <c:pt idx="3792">
                  <c:v>3.0815348999999999</c:v>
                </c:pt>
                <c:pt idx="3793">
                  <c:v>3.0823475</c:v>
                </c:pt>
                <c:pt idx="3794">
                  <c:v>3.0831602</c:v>
                </c:pt>
                <c:pt idx="3795">
                  <c:v>3.0839728000000002</c:v>
                </c:pt>
                <c:pt idx="3796">
                  <c:v>3.0847853999999999</c:v>
                </c:pt>
                <c:pt idx="3797">
                  <c:v>3.0855980999999999</c:v>
                </c:pt>
                <c:pt idx="3798">
                  <c:v>3.0864107000000001</c:v>
                </c:pt>
                <c:pt idx="3799">
                  <c:v>3.0872234000000001</c:v>
                </c:pt>
                <c:pt idx="3800">
                  <c:v>3.0880359999999998</c:v>
                </c:pt>
                <c:pt idx="3801">
                  <c:v>3.0888485999999999</c:v>
                </c:pt>
                <c:pt idx="3802">
                  <c:v>3.0896612999999999</c:v>
                </c:pt>
                <c:pt idx="3803">
                  <c:v>3.0904739000000001</c:v>
                </c:pt>
                <c:pt idx="3804">
                  <c:v>3.0912866000000001</c:v>
                </c:pt>
                <c:pt idx="3805">
                  <c:v>3.0920991999999998</c:v>
                </c:pt>
                <c:pt idx="3806">
                  <c:v>3.0929118999999998</c:v>
                </c:pt>
                <c:pt idx="3807">
                  <c:v>3.0937245</c:v>
                </c:pt>
                <c:pt idx="3808">
                  <c:v>3.0945371000000002</c:v>
                </c:pt>
                <c:pt idx="3809">
                  <c:v>3.0953498000000002</c:v>
                </c:pt>
                <c:pt idx="3810">
                  <c:v>3.0961623999999999</c:v>
                </c:pt>
                <c:pt idx="3811">
                  <c:v>3.0969750999999999</c:v>
                </c:pt>
                <c:pt idx="3812">
                  <c:v>3.0977877</c:v>
                </c:pt>
                <c:pt idx="3813">
                  <c:v>3.0986003000000002</c:v>
                </c:pt>
                <c:pt idx="3814">
                  <c:v>3.0994130000000002</c:v>
                </c:pt>
                <c:pt idx="3815">
                  <c:v>3.1002255999999999</c:v>
                </c:pt>
                <c:pt idx="3816">
                  <c:v>3.1010382999999999</c:v>
                </c:pt>
                <c:pt idx="3817">
                  <c:v>3.1018509000000001</c:v>
                </c:pt>
                <c:pt idx="3818">
                  <c:v>3.1026634999999998</c:v>
                </c:pt>
                <c:pt idx="3819">
                  <c:v>3.1034761999999998</c:v>
                </c:pt>
                <c:pt idx="3820">
                  <c:v>3.1042888</c:v>
                </c:pt>
                <c:pt idx="3821">
                  <c:v>3.1051015</c:v>
                </c:pt>
                <c:pt idx="3822">
                  <c:v>3.1059141000000001</c:v>
                </c:pt>
                <c:pt idx="3823">
                  <c:v>3.1067266999999998</c:v>
                </c:pt>
                <c:pt idx="3824">
                  <c:v>3.1075393999999998</c:v>
                </c:pt>
                <c:pt idx="3825">
                  <c:v>3.108352</c:v>
                </c:pt>
                <c:pt idx="3826">
                  <c:v>3.1091647</c:v>
                </c:pt>
                <c:pt idx="3827">
                  <c:v>3.1099773000000002</c:v>
                </c:pt>
                <c:pt idx="3828">
                  <c:v>3.1107900000000002</c:v>
                </c:pt>
                <c:pt idx="3829">
                  <c:v>3.1116025999999999</c:v>
                </c:pt>
                <c:pt idx="3830">
                  <c:v>3.1124152</c:v>
                </c:pt>
                <c:pt idx="3831">
                  <c:v>3.1132279</c:v>
                </c:pt>
                <c:pt idx="3832">
                  <c:v>3.1140405000000002</c:v>
                </c:pt>
                <c:pt idx="3833">
                  <c:v>3.1148532000000002</c:v>
                </c:pt>
                <c:pt idx="3834">
                  <c:v>3.1156657999999999</c:v>
                </c:pt>
                <c:pt idx="3835">
                  <c:v>3.1164784000000001</c:v>
                </c:pt>
                <c:pt idx="3836">
                  <c:v>3.1172911000000001</c:v>
                </c:pt>
                <c:pt idx="3837">
                  <c:v>3.1181036999999998</c:v>
                </c:pt>
                <c:pt idx="3838">
                  <c:v>3.1189163999999998</c:v>
                </c:pt>
                <c:pt idx="3839">
                  <c:v>3.119729</c:v>
                </c:pt>
                <c:pt idx="3840">
                  <c:v>3.1205416000000001</c:v>
                </c:pt>
                <c:pt idx="3841">
                  <c:v>3.1213543000000001</c:v>
                </c:pt>
                <c:pt idx="3842">
                  <c:v>3.1221668999999999</c:v>
                </c:pt>
                <c:pt idx="3843">
                  <c:v>3.1229795999999999</c:v>
                </c:pt>
                <c:pt idx="3844">
                  <c:v>3.1237922</c:v>
                </c:pt>
                <c:pt idx="3845">
                  <c:v>3.1246049</c:v>
                </c:pt>
                <c:pt idx="3846">
                  <c:v>3.1254175000000002</c:v>
                </c:pt>
                <c:pt idx="3847">
                  <c:v>3.1262300999999999</c:v>
                </c:pt>
                <c:pt idx="3848">
                  <c:v>3.1270427999999999</c:v>
                </c:pt>
                <c:pt idx="3849">
                  <c:v>3.1278554000000001</c:v>
                </c:pt>
                <c:pt idx="3850">
                  <c:v>3.1286681000000001</c:v>
                </c:pt>
                <c:pt idx="3851">
                  <c:v>3.1294806999999998</c:v>
                </c:pt>
                <c:pt idx="3852">
                  <c:v>3.1302932999999999</c:v>
                </c:pt>
                <c:pt idx="3853">
                  <c:v>3.1311059999999999</c:v>
                </c:pt>
                <c:pt idx="3854">
                  <c:v>3.1319186000000001</c:v>
                </c:pt>
                <c:pt idx="3855">
                  <c:v>3.1327313000000001</c:v>
                </c:pt>
                <c:pt idx="3856">
                  <c:v>3.1335438999999998</c:v>
                </c:pt>
                <c:pt idx="3857">
                  <c:v>3.1343565</c:v>
                </c:pt>
                <c:pt idx="3858">
                  <c:v>3.1351692</c:v>
                </c:pt>
                <c:pt idx="3859">
                  <c:v>3.1359818000000002</c:v>
                </c:pt>
                <c:pt idx="3860">
                  <c:v>3.1367945000000002</c:v>
                </c:pt>
                <c:pt idx="3861">
                  <c:v>3.1376070999999999</c:v>
                </c:pt>
                <c:pt idx="3862">
                  <c:v>3.1384197</c:v>
                </c:pt>
                <c:pt idx="3863">
                  <c:v>3.1392324</c:v>
                </c:pt>
                <c:pt idx="3864">
                  <c:v>3.1400450000000002</c:v>
                </c:pt>
                <c:pt idx="3865">
                  <c:v>3.1408577000000002</c:v>
                </c:pt>
                <c:pt idx="3866">
                  <c:v>3.1416702999999999</c:v>
                </c:pt>
                <c:pt idx="3867">
                  <c:v>3.1424829999999999</c:v>
                </c:pt>
                <c:pt idx="3868">
                  <c:v>3.1432956000000001</c:v>
                </c:pt>
                <c:pt idx="3869">
                  <c:v>3.1441081999999998</c:v>
                </c:pt>
                <c:pt idx="3870">
                  <c:v>3.1449208999999998</c:v>
                </c:pt>
                <c:pt idx="3871">
                  <c:v>3.1457335</c:v>
                </c:pt>
                <c:pt idx="3872">
                  <c:v>3.1465462</c:v>
                </c:pt>
                <c:pt idx="3873">
                  <c:v>3.1473588000000001</c:v>
                </c:pt>
                <c:pt idx="3874">
                  <c:v>3.1481713999999998</c:v>
                </c:pt>
                <c:pt idx="3875">
                  <c:v>3.1489840999999998</c:v>
                </c:pt>
                <c:pt idx="3876">
                  <c:v>3.1497967</c:v>
                </c:pt>
                <c:pt idx="3877">
                  <c:v>3.1506094</c:v>
                </c:pt>
                <c:pt idx="3878">
                  <c:v>3.1514220000000002</c:v>
                </c:pt>
                <c:pt idx="3879">
                  <c:v>3.1522345999999999</c:v>
                </c:pt>
                <c:pt idx="3880">
                  <c:v>3.1530472999999999</c:v>
                </c:pt>
                <c:pt idx="3881">
                  <c:v>3.1538599</c:v>
                </c:pt>
                <c:pt idx="3882">
                  <c:v>3.1546726</c:v>
                </c:pt>
                <c:pt idx="3883">
                  <c:v>3.1554852000000002</c:v>
                </c:pt>
                <c:pt idx="3884">
                  <c:v>3.1562979000000002</c:v>
                </c:pt>
                <c:pt idx="3885">
                  <c:v>3.1571104999999999</c:v>
                </c:pt>
                <c:pt idx="3886">
                  <c:v>3.1579231000000001</c:v>
                </c:pt>
                <c:pt idx="3887">
                  <c:v>3.1587358000000001</c:v>
                </c:pt>
                <c:pt idx="3888">
                  <c:v>3.1595483999999998</c:v>
                </c:pt>
                <c:pt idx="3889">
                  <c:v>3.1603610999999998</c:v>
                </c:pt>
                <c:pt idx="3890">
                  <c:v>3.1611737</c:v>
                </c:pt>
                <c:pt idx="3891">
                  <c:v>3.1619863000000001</c:v>
                </c:pt>
                <c:pt idx="3892">
                  <c:v>3.1627990000000001</c:v>
                </c:pt>
                <c:pt idx="3893">
                  <c:v>3.1636115999999999</c:v>
                </c:pt>
                <c:pt idx="3894">
                  <c:v>3.1644242999999999</c:v>
                </c:pt>
                <c:pt idx="3895">
                  <c:v>3.1652369</c:v>
                </c:pt>
                <c:pt idx="3896">
                  <c:v>3.1660495000000002</c:v>
                </c:pt>
                <c:pt idx="3897">
                  <c:v>3.1668622000000002</c:v>
                </c:pt>
                <c:pt idx="3898">
                  <c:v>3.1676747999999999</c:v>
                </c:pt>
                <c:pt idx="3899">
                  <c:v>3.1684874999999999</c:v>
                </c:pt>
                <c:pt idx="3900">
                  <c:v>3.1693001000000001</c:v>
                </c:pt>
                <c:pt idx="3901">
                  <c:v>3.1701128000000001</c:v>
                </c:pt>
                <c:pt idx="3902">
                  <c:v>3.1709253999999998</c:v>
                </c:pt>
                <c:pt idx="3903">
                  <c:v>3.1717379999999999</c:v>
                </c:pt>
                <c:pt idx="3904">
                  <c:v>3.1725506999999999</c:v>
                </c:pt>
                <c:pt idx="3905">
                  <c:v>3.1733633000000001</c:v>
                </c:pt>
                <c:pt idx="3906">
                  <c:v>3.1741760000000001</c:v>
                </c:pt>
                <c:pt idx="3907">
                  <c:v>3.1749885999999998</c:v>
                </c:pt>
                <c:pt idx="3908">
                  <c:v>3.1758012</c:v>
                </c:pt>
                <c:pt idx="3909">
                  <c:v>3.1766139</c:v>
                </c:pt>
                <c:pt idx="3910">
                  <c:v>3.1774265000000002</c:v>
                </c:pt>
                <c:pt idx="3911">
                  <c:v>3.1782392000000002</c:v>
                </c:pt>
                <c:pt idx="3912">
                  <c:v>3.1790517999999999</c:v>
                </c:pt>
                <c:pt idx="3913">
                  <c:v>3.1798644</c:v>
                </c:pt>
                <c:pt idx="3914">
                  <c:v>3.1806771</c:v>
                </c:pt>
                <c:pt idx="3915">
                  <c:v>3.1814897000000002</c:v>
                </c:pt>
                <c:pt idx="3916">
                  <c:v>3.1823024000000002</c:v>
                </c:pt>
                <c:pt idx="3917">
                  <c:v>3.1831149999999999</c:v>
                </c:pt>
                <c:pt idx="3918">
                  <c:v>3.1839276000000001</c:v>
                </c:pt>
                <c:pt idx="3919">
                  <c:v>3.1847403000000001</c:v>
                </c:pt>
                <c:pt idx="3920">
                  <c:v>3.1855528999999998</c:v>
                </c:pt>
                <c:pt idx="3921">
                  <c:v>3.1863655999999998</c:v>
                </c:pt>
                <c:pt idx="3922">
                  <c:v>3.1871782</c:v>
                </c:pt>
                <c:pt idx="3923">
                  <c:v>3.1879909</c:v>
                </c:pt>
                <c:pt idx="3924">
                  <c:v>3.1888035000000001</c:v>
                </c:pt>
                <c:pt idx="3925">
                  <c:v>3.1896160999999998</c:v>
                </c:pt>
                <c:pt idx="3926">
                  <c:v>3.1904287999999998</c:v>
                </c:pt>
                <c:pt idx="3927">
                  <c:v>3.1912414</c:v>
                </c:pt>
                <c:pt idx="3928">
                  <c:v>3.1920541</c:v>
                </c:pt>
                <c:pt idx="3929">
                  <c:v>3.1928667000000002</c:v>
                </c:pt>
                <c:pt idx="3930">
                  <c:v>3.1936792999999999</c:v>
                </c:pt>
                <c:pt idx="3931">
                  <c:v>3.1944919999999999</c:v>
                </c:pt>
                <c:pt idx="3932">
                  <c:v>3.1953046000000001</c:v>
                </c:pt>
                <c:pt idx="3933">
                  <c:v>3.1961173</c:v>
                </c:pt>
                <c:pt idx="3934">
                  <c:v>3.1969299000000002</c:v>
                </c:pt>
                <c:pt idx="3935">
                  <c:v>3.1977424999999999</c:v>
                </c:pt>
                <c:pt idx="3936">
                  <c:v>3.1985551999999999</c:v>
                </c:pt>
                <c:pt idx="3937">
                  <c:v>3.1993678000000001</c:v>
                </c:pt>
                <c:pt idx="3938">
                  <c:v>3.2001805000000001</c:v>
                </c:pt>
                <c:pt idx="3939">
                  <c:v>3.2009930999999998</c:v>
                </c:pt>
                <c:pt idx="3940">
                  <c:v>3.2018057999999998</c:v>
                </c:pt>
                <c:pt idx="3941">
                  <c:v>3.2026184</c:v>
                </c:pt>
                <c:pt idx="3942">
                  <c:v>3.2034310000000001</c:v>
                </c:pt>
                <c:pt idx="3943">
                  <c:v>3.2042437000000001</c:v>
                </c:pt>
                <c:pt idx="3944">
                  <c:v>3.2050562999999999</c:v>
                </c:pt>
                <c:pt idx="3945">
                  <c:v>3.2058689999999999</c:v>
                </c:pt>
                <c:pt idx="3946">
                  <c:v>3.2066816</c:v>
                </c:pt>
                <c:pt idx="3947">
                  <c:v>3.2074942000000002</c:v>
                </c:pt>
                <c:pt idx="3948">
                  <c:v>3.2083069000000002</c:v>
                </c:pt>
                <c:pt idx="3949">
                  <c:v>3.2091194999999999</c:v>
                </c:pt>
                <c:pt idx="3950">
                  <c:v>3.2099321999999999</c:v>
                </c:pt>
                <c:pt idx="3951">
                  <c:v>3.2107448000000001</c:v>
                </c:pt>
                <c:pt idx="3952">
                  <c:v>3.2115573999999998</c:v>
                </c:pt>
                <c:pt idx="3953">
                  <c:v>3.2123700999999998</c:v>
                </c:pt>
                <c:pt idx="3954">
                  <c:v>3.2131826999999999</c:v>
                </c:pt>
                <c:pt idx="3955">
                  <c:v>3.2139953999999999</c:v>
                </c:pt>
                <c:pt idx="3956">
                  <c:v>3.2148080000000001</c:v>
                </c:pt>
                <c:pt idx="3957">
                  <c:v>3.2156205999999998</c:v>
                </c:pt>
                <c:pt idx="3958">
                  <c:v>3.2164332999999998</c:v>
                </c:pt>
                <c:pt idx="3959">
                  <c:v>3.2172459</c:v>
                </c:pt>
                <c:pt idx="3960">
                  <c:v>3.2180586</c:v>
                </c:pt>
                <c:pt idx="3961">
                  <c:v>3.2188712000000002</c:v>
                </c:pt>
                <c:pt idx="3962">
                  <c:v>3.2196839000000002</c:v>
                </c:pt>
                <c:pt idx="3963">
                  <c:v>3.2204964999999999</c:v>
                </c:pt>
                <c:pt idx="3964">
                  <c:v>3.2213091</c:v>
                </c:pt>
                <c:pt idx="3965">
                  <c:v>3.2221218</c:v>
                </c:pt>
                <c:pt idx="3966">
                  <c:v>3.2229344000000002</c:v>
                </c:pt>
                <c:pt idx="3967">
                  <c:v>3.2237471000000002</c:v>
                </c:pt>
                <c:pt idx="3968">
                  <c:v>3.2245596999999999</c:v>
                </c:pt>
                <c:pt idx="3969">
                  <c:v>3.2253723000000001</c:v>
                </c:pt>
                <c:pt idx="3970">
                  <c:v>3.2261850000000001</c:v>
                </c:pt>
                <c:pt idx="3971">
                  <c:v>3.2269975999999998</c:v>
                </c:pt>
                <c:pt idx="3972">
                  <c:v>3.2278102999999998</c:v>
                </c:pt>
                <c:pt idx="3973">
                  <c:v>3.2286229</c:v>
                </c:pt>
                <c:pt idx="3974">
                  <c:v>3.2294355000000001</c:v>
                </c:pt>
                <c:pt idx="3975">
                  <c:v>3.2302482000000001</c:v>
                </c:pt>
                <c:pt idx="3976">
                  <c:v>3.2310607999999998</c:v>
                </c:pt>
                <c:pt idx="3977">
                  <c:v>3.2318734999999998</c:v>
                </c:pt>
                <c:pt idx="3978">
                  <c:v>3.2326861</c:v>
                </c:pt>
                <c:pt idx="3979">
                  <c:v>3.2334988</c:v>
                </c:pt>
                <c:pt idx="3980">
                  <c:v>3.2343114000000002</c:v>
                </c:pt>
                <c:pt idx="3981">
                  <c:v>3.2351239999999999</c:v>
                </c:pt>
                <c:pt idx="3982">
                  <c:v>3.2359366999999999</c:v>
                </c:pt>
                <c:pt idx="3983">
                  <c:v>3.2367493000000001</c:v>
                </c:pt>
                <c:pt idx="3984">
                  <c:v>3.2375620000000001</c:v>
                </c:pt>
                <c:pt idx="3985">
                  <c:v>3.2383746000000002</c:v>
                </c:pt>
                <c:pt idx="3986">
                  <c:v>3.2391871999999999</c:v>
                </c:pt>
                <c:pt idx="3987">
                  <c:v>3.2399998999999999</c:v>
                </c:pt>
                <c:pt idx="3988">
                  <c:v>3.2408125000000001</c:v>
                </c:pt>
                <c:pt idx="3989">
                  <c:v>3.2416252000000001</c:v>
                </c:pt>
                <c:pt idx="3990">
                  <c:v>3.2424377999999998</c:v>
                </c:pt>
                <c:pt idx="3991">
                  <c:v>3.2432504</c:v>
                </c:pt>
                <c:pt idx="3992">
                  <c:v>3.2440631</c:v>
                </c:pt>
                <c:pt idx="3993">
                  <c:v>3.2448757000000001</c:v>
                </c:pt>
                <c:pt idx="3994">
                  <c:v>3.2456884000000001</c:v>
                </c:pt>
                <c:pt idx="3995">
                  <c:v>3.2465009999999999</c:v>
                </c:pt>
                <c:pt idx="3996">
                  <c:v>3.2473136999999999</c:v>
                </c:pt>
                <c:pt idx="3997">
                  <c:v>3.2481263</c:v>
                </c:pt>
                <c:pt idx="3998">
                  <c:v>3.2489389000000002</c:v>
                </c:pt>
                <c:pt idx="3999">
                  <c:v>3.2497516000000002</c:v>
                </c:pt>
                <c:pt idx="4000">
                  <c:v>3.2505641999999999</c:v>
                </c:pt>
                <c:pt idx="4001">
                  <c:v>3.2513768999999999</c:v>
                </c:pt>
                <c:pt idx="4002">
                  <c:v>3.2521895000000001</c:v>
                </c:pt>
                <c:pt idx="4003">
                  <c:v>3.2530020999999998</c:v>
                </c:pt>
                <c:pt idx="4004">
                  <c:v>3.2538147999999998</c:v>
                </c:pt>
                <c:pt idx="4005">
                  <c:v>3.2546273999999999</c:v>
                </c:pt>
                <c:pt idx="4006">
                  <c:v>3.2554400999999999</c:v>
                </c:pt>
                <c:pt idx="4007">
                  <c:v>3.2562527000000001</c:v>
                </c:pt>
                <c:pt idx="4008">
                  <c:v>3.2570652999999998</c:v>
                </c:pt>
                <c:pt idx="4009">
                  <c:v>3.2578779999999998</c:v>
                </c:pt>
                <c:pt idx="4010">
                  <c:v>3.2586906</c:v>
                </c:pt>
                <c:pt idx="4011">
                  <c:v>3.2595033</c:v>
                </c:pt>
                <c:pt idx="4012">
                  <c:v>3.2603159000000002</c:v>
                </c:pt>
                <c:pt idx="4013">
                  <c:v>3.2611284999999999</c:v>
                </c:pt>
                <c:pt idx="4014">
                  <c:v>3.2619411999999999</c:v>
                </c:pt>
                <c:pt idx="4015">
                  <c:v>3.2627538</c:v>
                </c:pt>
                <c:pt idx="4016">
                  <c:v>3.2635665</c:v>
                </c:pt>
                <c:pt idx="4017">
                  <c:v>3.2643791000000002</c:v>
                </c:pt>
                <c:pt idx="4018">
                  <c:v>3.2651918000000002</c:v>
                </c:pt>
                <c:pt idx="4019">
                  <c:v>3.2660043999999999</c:v>
                </c:pt>
                <c:pt idx="4020">
                  <c:v>3.2668170000000001</c:v>
                </c:pt>
                <c:pt idx="4021">
                  <c:v>3.2676297000000001</c:v>
                </c:pt>
                <c:pt idx="4022">
                  <c:v>3.2684422999999998</c:v>
                </c:pt>
                <c:pt idx="4023">
                  <c:v>3.2692549999999998</c:v>
                </c:pt>
                <c:pt idx="4024">
                  <c:v>3.2700676</c:v>
                </c:pt>
                <c:pt idx="4025">
                  <c:v>3.2708802000000001</c:v>
                </c:pt>
                <c:pt idx="4026">
                  <c:v>3.2716929000000001</c:v>
                </c:pt>
                <c:pt idx="4027">
                  <c:v>3.2725054999999998</c:v>
                </c:pt>
                <c:pt idx="4028">
                  <c:v>3.2733181999999998</c:v>
                </c:pt>
                <c:pt idx="4029">
                  <c:v>3.2741308</c:v>
                </c:pt>
                <c:pt idx="4030">
                  <c:v>3.2749434000000002</c:v>
                </c:pt>
                <c:pt idx="4031">
                  <c:v>3.2757561000000002</c:v>
                </c:pt>
                <c:pt idx="4032">
                  <c:v>3.2765686999999999</c:v>
                </c:pt>
                <c:pt idx="4033">
                  <c:v>3.2773813999999999</c:v>
                </c:pt>
                <c:pt idx="4034">
                  <c:v>3.2781940000000001</c:v>
                </c:pt>
                <c:pt idx="4035">
                  <c:v>3.2790067000000001</c:v>
                </c:pt>
                <c:pt idx="4036">
                  <c:v>3.2798193000000002</c:v>
                </c:pt>
                <c:pt idx="4037">
                  <c:v>3.2806318999999999</c:v>
                </c:pt>
                <c:pt idx="4038">
                  <c:v>3.2814445999999999</c:v>
                </c:pt>
                <c:pt idx="4039">
                  <c:v>3.2822572000000001</c:v>
                </c:pt>
                <c:pt idx="4040">
                  <c:v>3.2830699000000001</c:v>
                </c:pt>
                <c:pt idx="4041">
                  <c:v>3.2838824999999998</c:v>
                </c:pt>
                <c:pt idx="4042">
                  <c:v>3.2846951</c:v>
                </c:pt>
                <c:pt idx="4043">
                  <c:v>3.2855078</c:v>
                </c:pt>
                <c:pt idx="4044">
                  <c:v>3.2863204000000001</c:v>
                </c:pt>
                <c:pt idx="4045">
                  <c:v>3.2871331000000001</c:v>
                </c:pt>
                <c:pt idx="4046">
                  <c:v>3.2879456999999999</c:v>
                </c:pt>
                <c:pt idx="4047">
                  <c:v>3.2887583</c:v>
                </c:pt>
                <c:pt idx="4048">
                  <c:v>3.289571</c:v>
                </c:pt>
                <c:pt idx="4049">
                  <c:v>3.2903836000000002</c:v>
                </c:pt>
                <c:pt idx="4050">
                  <c:v>3.2911963000000002</c:v>
                </c:pt>
                <c:pt idx="4051">
                  <c:v>3.2920088999999999</c:v>
                </c:pt>
                <c:pt idx="4052">
                  <c:v>3.2928215000000001</c:v>
                </c:pt>
                <c:pt idx="4053">
                  <c:v>3.2936342000000001</c:v>
                </c:pt>
                <c:pt idx="4054">
                  <c:v>3.2944467999999998</c:v>
                </c:pt>
                <c:pt idx="4055">
                  <c:v>3.2952594999999998</c:v>
                </c:pt>
                <c:pt idx="4056">
                  <c:v>3.2960720999999999</c:v>
                </c:pt>
                <c:pt idx="4057">
                  <c:v>3.2968847999999999</c:v>
                </c:pt>
                <c:pt idx="4058">
                  <c:v>3.2976974000000001</c:v>
                </c:pt>
                <c:pt idx="4059">
                  <c:v>3.2985099999999998</c:v>
                </c:pt>
                <c:pt idx="4060">
                  <c:v>3.2993226999999998</c:v>
                </c:pt>
                <c:pt idx="4061">
                  <c:v>3.3001353</c:v>
                </c:pt>
                <c:pt idx="4062">
                  <c:v>3.300948</c:v>
                </c:pt>
                <c:pt idx="4063">
                  <c:v>3.3017606000000002</c:v>
                </c:pt>
                <c:pt idx="4064">
                  <c:v>3.3025731999999999</c:v>
                </c:pt>
                <c:pt idx="4065">
                  <c:v>3.3033858999999999</c:v>
                </c:pt>
                <c:pt idx="4066">
                  <c:v>3.3041985</c:v>
                </c:pt>
                <c:pt idx="4067">
                  <c:v>3.3050112</c:v>
                </c:pt>
                <c:pt idx="4068">
                  <c:v>3.3058238000000002</c:v>
                </c:pt>
                <c:pt idx="4069">
                  <c:v>3.3066363999999999</c:v>
                </c:pt>
                <c:pt idx="4070">
                  <c:v>3.3074490999999999</c:v>
                </c:pt>
                <c:pt idx="4071">
                  <c:v>3.3082617000000001</c:v>
                </c:pt>
                <c:pt idx="4072">
                  <c:v>3.3090744000000001</c:v>
                </c:pt>
                <c:pt idx="4073">
                  <c:v>3.3098869999999998</c:v>
                </c:pt>
                <c:pt idx="4074">
                  <c:v>3.3106996999999998</c:v>
                </c:pt>
                <c:pt idx="4075">
                  <c:v>3.3115123</c:v>
                </c:pt>
                <c:pt idx="4076">
                  <c:v>3.3123249000000001</c:v>
                </c:pt>
                <c:pt idx="4077">
                  <c:v>3.3131376000000001</c:v>
                </c:pt>
                <c:pt idx="4078">
                  <c:v>3.3139501999999998</c:v>
                </c:pt>
                <c:pt idx="4079">
                  <c:v>3.3147628999999998</c:v>
                </c:pt>
                <c:pt idx="4080">
                  <c:v>3.3155755</c:v>
                </c:pt>
                <c:pt idx="4081">
                  <c:v>3.3163881000000002</c:v>
                </c:pt>
                <c:pt idx="4082">
                  <c:v>3.3172008000000002</c:v>
                </c:pt>
                <c:pt idx="4083">
                  <c:v>3.3180133999999999</c:v>
                </c:pt>
                <c:pt idx="4084">
                  <c:v>3.3188260999999999</c:v>
                </c:pt>
                <c:pt idx="4085">
                  <c:v>3.3196387000000001</c:v>
                </c:pt>
                <c:pt idx="4086">
                  <c:v>3.3204513000000002</c:v>
                </c:pt>
                <c:pt idx="4087">
                  <c:v>3.3212640000000002</c:v>
                </c:pt>
                <c:pt idx="4088">
                  <c:v>3.3220765999999999</c:v>
                </c:pt>
                <c:pt idx="4089">
                  <c:v>3.3228892999999999</c:v>
                </c:pt>
                <c:pt idx="4090">
                  <c:v>3.3237019000000001</c:v>
                </c:pt>
                <c:pt idx="4091">
                  <c:v>3.3245146000000001</c:v>
                </c:pt>
                <c:pt idx="4092">
                  <c:v>3.3253271999999998</c:v>
                </c:pt>
                <c:pt idx="4093">
                  <c:v>3.3261398</c:v>
                </c:pt>
                <c:pt idx="4094">
                  <c:v>3.3269525</c:v>
                </c:pt>
                <c:pt idx="4095">
                  <c:v>3.3277651000000001</c:v>
                </c:pt>
                <c:pt idx="4096">
                  <c:v>3.3285778000000001</c:v>
                </c:pt>
                <c:pt idx="4097">
                  <c:v>3.3293903999999999</c:v>
                </c:pt>
                <c:pt idx="4098">
                  <c:v>3.330203</c:v>
                </c:pt>
                <c:pt idx="4099">
                  <c:v>3.3310157</c:v>
                </c:pt>
                <c:pt idx="4100">
                  <c:v>3.3318283000000002</c:v>
                </c:pt>
                <c:pt idx="4101">
                  <c:v>3.3326410000000002</c:v>
                </c:pt>
                <c:pt idx="4102">
                  <c:v>3.3334535999999999</c:v>
                </c:pt>
                <c:pt idx="4103">
                  <c:v>3.3342662000000001</c:v>
                </c:pt>
                <c:pt idx="4104">
                  <c:v>3.3350789000000001</c:v>
                </c:pt>
                <c:pt idx="4105">
                  <c:v>3.3358914999999998</c:v>
                </c:pt>
                <c:pt idx="4106">
                  <c:v>3.3367041999999998</c:v>
                </c:pt>
                <c:pt idx="4107">
                  <c:v>3.3375168</c:v>
                </c:pt>
                <c:pt idx="4108">
                  <c:v>3.3383294000000001</c:v>
                </c:pt>
                <c:pt idx="4109">
                  <c:v>3.3391421000000001</c:v>
                </c:pt>
                <c:pt idx="4110">
                  <c:v>3.3399546999999998</c:v>
                </c:pt>
                <c:pt idx="4111">
                  <c:v>3.3407673999999998</c:v>
                </c:pt>
                <c:pt idx="4112">
                  <c:v>3.34158</c:v>
                </c:pt>
                <c:pt idx="4113">
                  <c:v>3.3423927</c:v>
                </c:pt>
                <c:pt idx="4114">
                  <c:v>3.3432053000000002</c:v>
                </c:pt>
                <c:pt idx="4115">
                  <c:v>3.3440178999999999</c:v>
                </c:pt>
                <c:pt idx="4116">
                  <c:v>3.3448305999999999</c:v>
                </c:pt>
                <c:pt idx="4117">
                  <c:v>3.3456432</c:v>
                </c:pt>
                <c:pt idx="4118">
                  <c:v>3.3464559</c:v>
                </c:pt>
                <c:pt idx="4119">
                  <c:v>3.3472685000000002</c:v>
                </c:pt>
                <c:pt idx="4120">
                  <c:v>3.3480810999999999</c:v>
                </c:pt>
                <c:pt idx="4121">
                  <c:v>3.3488937999999999</c:v>
                </c:pt>
                <c:pt idx="4122">
                  <c:v>3.3497064000000001</c:v>
                </c:pt>
                <c:pt idx="4123">
                  <c:v>3.3505191000000001</c:v>
                </c:pt>
                <c:pt idx="4124">
                  <c:v>3.3513316999999998</c:v>
                </c:pt>
                <c:pt idx="4125">
                  <c:v>3.3521443</c:v>
                </c:pt>
                <c:pt idx="4126">
                  <c:v>3.352957</c:v>
                </c:pt>
                <c:pt idx="4127">
                  <c:v>3.3537696000000001</c:v>
                </c:pt>
                <c:pt idx="4128">
                  <c:v>3.3545823000000001</c:v>
                </c:pt>
                <c:pt idx="4129">
                  <c:v>3.3553948999999998</c:v>
                </c:pt>
                <c:pt idx="4130">
                  <c:v>3.3562075999999998</c:v>
                </c:pt>
                <c:pt idx="4131">
                  <c:v>3.3570202</c:v>
                </c:pt>
                <c:pt idx="4132">
                  <c:v>3.3578328000000002</c:v>
                </c:pt>
                <c:pt idx="4133">
                  <c:v>3.3586455000000002</c:v>
                </c:pt>
                <c:pt idx="4134">
                  <c:v>3.3594580999999999</c:v>
                </c:pt>
                <c:pt idx="4135">
                  <c:v>3.3602707999999999</c:v>
                </c:pt>
                <c:pt idx="4136">
                  <c:v>3.3610834000000001</c:v>
                </c:pt>
                <c:pt idx="4137">
                  <c:v>3.3618960000000002</c:v>
                </c:pt>
                <c:pt idx="4138">
                  <c:v>3.3627087000000002</c:v>
                </c:pt>
                <c:pt idx="4139">
                  <c:v>3.3635212999999999</c:v>
                </c:pt>
                <c:pt idx="4140">
                  <c:v>3.3643339999999999</c:v>
                </c:pt>
                <c:pt idx="4141">
                  <c:v>3.3651466000000001</c:v>
                </c:pt>
                <c:pt idx="4142">
                  <c:v>3.3659591999999998</c:v>
                </c:pt>
                <c:pt idx="4143">
                  <c:v>3.3667718999999998</c:v>
                </c:pt>
                <c:pt idx="4144">
                  <c:v>3.3675845</c:v>
                </c:pt>
                <c:pt idx="4145">
                  <c:v>3.3683972</c:v>
                </c:pt>
                <c:pt idx="4146">
                  <c:v>3.3692098000000001</c:v>
                </c:pt>
                <c:pt idx="4147">
                  <c:v>3.3700223999999999</c:v>
                </c:pt>
                <c:pt idx="4148">
                  <c:v>3.3708350999999999</c:v>
                </c:pt>
                <c:pt idx="4149">
                  <c:v>3.3716477</c:v>
                </c:pt>
                <c:pt idx="4150">
                  <c:v>3.3724604</c:v>
                </c:pt>
                <c:pt idx="4151">
                  <c:v>3.3732730000000002</c:v>
                </c:pt>
                <c:pt idx="4152">
                  <c:v>3.3740857000000002</c:v>
                </c:pt>
                <c:pt idx="4153">
                  <c:v>3.3748982999999999</c:v>
                </c:pt>
                <c:pt idx="4154">
                  <c:v>3.3757109000000001</c:v>
                </c:pt>
                <c:pt idx="4155">
                  <c:v>3.3765236000000001</c:v>
                </c:pt>
                <c:pt idx="4156">
                  <c:v>3.3773361999999998</c:v>
                </c:pt>
                <c:pt idx="4157">
                  <c:v>3.3781488999999998</c:v>
                </c:pt>
                <c:pt idx="4158">
                  <c:v>3.3789615</c:v>
                </c:pt>
                <c:pt idx="4159">
                  <c:v>3.3797741000000001</c:v>
                </c:pt>
                <c:pt idx="4160">
                  <c:v>3.3805868000000001</c:v>
                </c:pt>
                <c:pt idx="4161">
                  <c:v>3.3813993999999998</c:v>
                </c:pt>
                <c:pt idx="4162">
                  <c:v>3.3822120999999998</c:v>
                </c:pt>
                <c:pt idx="4163">
                  <c:v>3.3830247</c:v>
                </c:pt>
                <c:pt idx="4164">
                  <c:v>3.3838373000000002</c:v>
                </c:pt>
                <c:pt idx="4165">
                  <c:v>3.3846500000000002</c:v>
                </c:pt>
                <c:pt idx="4166">
                  <c:v>3.3854625999999999</c:v>
                </c:pt>
                <c:pt idx="4167">
                  <c:v>3.3862752999999999</c:v>
                </c:pt>
                <c:pt idx="4168">
                  <c:v>3.3870879</c:v>
                </c:pt>
                <c:pt idx="4169">
                  <c:v>3.3879006</c:v>
                </c:pt>
                <c:pt idx="4170">
                  <c:v>3.3887132000000002</c:v>
                </c:pt>
                <c:pt idx="4171">
                  <c:v>3.3895257999999999</c:v>
                </c:pt>
                <c:pt idx="4172">
                  <c:v>3.3903384999999999</c:v>
                </c:pt>
                <c:pt idx="4173">
                  <c:v>3.3911511000000001</c:v>
                </c:pt>
                <c:pt idx="4174">
                  <c:v>3.3919638000000001</c:v>
                </c:pt>
                <c:pt idx="4175">
                  <c:v>3.3927763999999998</c:v>
                </c:pt>
                <c:pt idx="4176">
                  <c:v>3.393589</c:v>
                </c:pt>
                <c:pt idx="4177">
                  <c:v>3.3944017</c:v>
                </c:pt>
                <c:pt idx="4178">
                  <c:v>3.3952143000000001</c:v>
                </c:pt>
                <c:pt idx="4179">
                  <c:v>3.3960270000000001</c:v>
                </c:pt>
                <c:pt idx="4180">
                  <c:v>3.3968395999999998</c:v>
                </c:pt>
                <c:pt idx="4181">
                  <c:v>3.3976522</c:v>
                </c:pt>
                <c:pt idx="4182">
                  <c:v>3.3984649</c:v>
                </c:pt>
                <c:pt idx="4183">
                  <c:v>3.3992775000000002</c:v>
                </c:pt>
                <c:pt idx="4184">
                  <c:v>3.4000902000000002</c:v>
                </c:pt>
                <c:pt idx="4185">
                  <c:v>3.4009027999999999</c:v>
                </c:pt>
                <c:pt idx="4186">
                  <c:v>3.4017154999999999</c:v>
                </c:pt>
                <c:pt idx="4187">
                  <c:v>3.4025281000000001</c:v>
                </c:pt>
                <c:pt idx="4188">
                  <c:v>3.4033407000000002</c:v>
                </c:pt>
                <c:pt idx="4189">
                  <c:v>3.4041534000000002</c:v>
                </c:pt>
                <c:pt idx="4190">
                  <c:v>3.4049659999999999</c:v>
                </c:pt>
                <c:pt idx="4191">
                  <c:v>3.4057786999999999</c:v>
                </c:pt>
                <c:pt idx="4192">
                  <c:v>3.4065913000000001</c:v>
                </c:pt>
                <c:pt idx="4193">
                  <c:v>3.4074038999999998</c:v>
                </c:pt>
                <c:pt idx="4194">
                  <c:v>3.4082165999999998</c:v>
                </c:pt>
                <c:pt idx="4195">
                  <c:v>3.4090292</c:v>
                </c:pt>
                <c:pt idx="4196">
                  <c:v>3.4098419</c:v>
                </c:pt>
                <c:pt idx="4197">
                  <c:v>3.4106545000000001</c:v>
                </c:pt>
                <c:pt idx="4198">
                  <c:v>3.4114670999999999</c:v>
                </c:pt>
                <c:pt idx="4199">
                  <c:v>3.4122797999999999</c:v>
                </c:pt>
                <c:pt idx="4200">
                  <c:v>3.4130924</c:v>
                </c:pt>
                <c:pt idx="4201">
                  <c:v>3.4139051</c:v>
                </c:pt>
                <c:pt idx="4202">
                  <c:v>3.4147177000000002</c:v>
                </c:pt>
                <c:pt idx="4203">
                  <c:v>3.4155302999999999</c:v>
                </c:pt>
                <c:pt idx="4204">
                  <c:v>3.4163429999999999</c:v>
                </c:pt>
                <c:pt idx="4205">
                  <c:v>3.4171556000000001</c:v>
                </c:pt>
                <c:pt idx="4206">
                  <c:v>3.4179683000000001</c:v>
                </c:pt>
                <c:pt idx="4207">
                  <c:v>3.4187808999999998</c:v>
                </c:pt>
                <c:pt idx="4208">
                  <c:v>3.4195935999999998</c:v>
                </c:pt>
                <c:pt idx="4209">
                  <c:v>3.4204062</c:v>
                </c:pt>
                <c:pt idx="4210">
                  <c:v>3.4212188000000001</c:v>
                </c:pt>
                <c:pt idx="4211">
                  <c:v>3.4220315000000001</c:v>
                </c:pt>
                <c:pt idx="4212">
                  <c:v>3.4228440999999998</c:v>
                </c:pt>
                <c:pt idx="4213">
                  <c:v>3.4236567999999998</c:v>
                </c:pt>
                <c:pt idx="4214">
                  <c:v>3.4244694</c:v>
                </c:pt>
                <c:pt idx="4215">
                  <c:v>3.4252820000000002</c:v>
                </c:pt>
                <c:pt idx="4216">
                  <c:v>3.4260947000000002</c:v>
                </c:pt>
                <c:pt idx="4217">
                  <c:v>3.4269072999999999</c:v>
                </c:pt>
                <c:pt idx="4218">
                  <c:v>3.4277199999999999</c:v>
                </c:pt>
                <c:pt idx="4219">
                  <c:v>3.4285326</c:v>
                </c:pt>
                <c:pt idx="4220">
                  <c:v>3.4293452000000002</c:v>
                </c:pt>
                <c:pt idx="4221">
                  <c:v>3.4301579000000002</c:v>
                </c:pt>
                <c:pt idx="4222">
                  <c:v>3.4309704999999999</c:v>
                </c:pt>
                <c:pt idx="4223">
                  <c:v>3.4317831999999999</c:v>
                </c:pt>
                <c:pt idx="4224">
                  <c:v>3.4325958000000001</c:v>
                </c:pt>
                <c:pt idx="4225">
                  <c:v>3.4334085000000001</c:v>
                </c:pt>
                <c:pt idx="4226">
                  <c:v>3.4342210999999998</c:v>
                </c:pt>
                <c:pt idx="4227">
                  <c:v>3.4350337</c:v>
                </c:pt>
                <c:pt idx="4228">
                  <c:v>3.4358464</c:v>
                </c:pt>
                <c:pt idx="4229">
                  <c:v>3.4366590000000001</c:v>
                </c:pt>
                <c:pt idx="4230">
                  <c:v>3.4374717000000001</c:v>
                </c:pt>
                <c:pt idx="4231">
                  <c:v>3.4382842999999998</c:v>
                </c:pt>
                <c:pt idx="4232">
                  <c:v>3.4390969</c:v>
                </c:pt>
                <c:pt idx="4233">
                  <c:v>3.4399096</c:v>
                </c:pt>
                <c:pt idx="4234">
                  <c:v>3.4407222000000002</c:v>
                </c:pt>
                <c:pt idx="4235">
                  <c:v>3.4415349000000002</c:v>
                </c:pt>
                <c:pt idx="4236">
                  <c:v>3.4423474999999999</c:v>
                </c:pt>
                <c:pt idx="4237">
                  <c:v>3.4431601000000001</c:v>
                </c:pt>
                <c:pt idx="4238">
                  <c:v>3.4439728000000001</c:v>
                </c:pt>
                <c:pt idx="4239">
                  <c:v>3.4447854000000002</c:v>
                </c:pt>
                <c:pt idx="4240">
                  <c:v>3.4455981000000002</c:v>
                </c:pt>
                <c:pt idx="4241">
                  <c:v>3.4464106999999999</c:v>
                </c:pt>
                <c:pt idx="4242">
                  <c:v>3.4472233000000001</c:v>
                </c:pt>
                <c:pt idx="4243">
                  <c:v>3.4480360000000001</c:v>
                </c:pt>
                <c:pt idx="4244">
                  <c:v>3.4488485999999998</c:v>
                </c:pt>
                <c:pt idx="4245">
                  <c:v>3.4496612999999998</c:v>
                </c:pt>
                <c:pt idx="4246">
                  <c:v>3.4504739</c:v>
                </c:pt>
                <c:pt idx="4247">
                  <c:v>3.4512866</c:v>
                </c:pt>
                <c:pt idx="4248">
                  <c:v>3.4520992000000001</c:v>
                </c:pt>
                <c:pt idx="4249">
                  <c:v>3.4529117999999999</c:v>
                </c:pt>
                <c:pt idx="4250">
                  <c:v>3.4537244999999999</c:v>
                </c:pt>
                <c:pt idx="4251">
                  <c:v>3.4545371</c:v>
                </c:pt>
                <c:pt idx="4252">
                  <c:v>3.4553498</c:v>
                </c:pt>
                <c:pt idx="4253">
                  <c:v>3.4561624000000002</c:v>
                </c:pt>
                <c:pt idx="4254">
                  <c:v>3.4569749999999999</c:v>
                </c:pt>
                <c:pt idx="4255">
                  <c:v>3.4577876999999999</c:v>
                </c:pt>
                <c:pt idx="4256">
                  <c:v>3.4586003000000001</c:v>
                </c:pt>
                <c:pt idx="4257">
                  <c:v>3.4594130000000001</c:v>
                </c:pt>
                <c:pt idx="4258">
                  <c:v>3.4602255999999998</c:v>
                </c:pt>
                <c:pt idx="4259">
                  <c:v>3.4610382</c:v>
                </c:pt>
                <c:pt idx="4260">
                  <c:v>3.4618509</c:v>
                </c:pt>
                <c:pt idx="4261">
                  <c:v>3.4626635000000001</c:v>
                </c:pt>
                <c:pt idx="4262">
                  <c:v>3.4634762000000001</c:v>
                </c:pt>
                <c:pt idx="4263">
                  <c:v>3.4642887999999998</c:v>
                </c:pt>
                <c:pt idx="4264">
                  <c:v>3.4651014999999998</c:v>
                </c:pt>
                <c:pt idx="4265">
                  <c:v>3.4659141</c:v>
                </c:pt>
                <c:pt idx="4266">
                  <c:v>3.4667267000000002</c:v>
                </c:pt>
                <c:pt idx="4267">
                  <c:v>3.4675394000000002</c:v>
                </c:pt>
                <c:pt idx="4268">
                  <c:v>3.4683519999999999</c:v>
                </c:pt>
                <c:pt idx="4269">
                  <c:v>3.4691646999999999</c:v>
                </c:pt>
                <c:pt idx="4270">
                  <c:v>3.4699773</c:v>
                </c:pt>
                <c:pt idx="4271">
                  <c:v>3.4707899000000002</c:v>
                </c:pt>
                <c:pt idx="4272">
                  <c:v>3.4716026000000002</c:v>
                </c:pt>
                <c:pt idx="4273">
                  <c:v>3.4724151999999999</c:v>
                </c:pt>
                <c:pt idx="4274">
                  <c:v>3.4732278999999999</c:v>
                </c:pt>
                <c:pt idx="4275">
                  <c:v>3.4740405000000001</c:v>
                </c:pt>
                <c:pt idx="4276">
                  <c:v>3.4748530999999998</c:v>
                </c:pt>
                <c:pt idx="4277">
                  <c:v>3.4756657999999998</c:v>
                </c:pt>
                <c:pt idx="4278">
                  <c:v>3.4764784</c:v>
                </c:pt>
                <c:pt idx="4279">
                  <c:v>3.4772911</c:v>
                </c:pt>
                <c:pt idx="4280">
                  <c:v>3.4781037000000001</c:v>
                </c:pt>
                <c:pt idx="4281">
                  <c:v>3.4789164000000001</c:v>
                </c:pt>
                <c:pt idx="4282">
                  <c:v>3.4797289999999998</c:v>
                </c:pt>
                <c:pt idx="4283">
                  <c:v>3.4805416</c:v>
                </c:pt>
                <c:pt idx="4284">
                  <c:v>3.4813543</c:v>
                </c:pt>
                <c:pt idx="4285">
                  <c:v>3.4821669000000002</c:v>
                </c:pt>
                <c:pt idx="4286">
                  <c:v>3.4829796000000002</c:v>
                </c:pt>
                <c:pt idx="4287">
                  <c:v>3.4837921999999999</c:v>
                </c:pt>
                <c:pt idx="4288">
                  <c:v>3.4846048000000001</c:v>
                </c:pt>
                <c:pt idx="4289">
                  <c:v>3.4854175000000001</c:v>
                </c:pt>
                <c:pt idx="4290">
                  <c:v>3.4862301000000002</c:v>
                </c:pt>
                <c:pt idx="4291">
                  <c:v>3.4870428000000002</c:v>
                </c:pt>
                <c:pt idx="4292">
                  <c:v>3.4878553999999999</c:v>
                </c:pt>
                <c:pt idx="4293">
                  <c:v>3.4886680000000001</c:v>
                </c:pt>
                <c:pt idx="4294">
                  <c:v>3.4894807000000001</c:v>
                </c:pt>
                <c:pt idx="4295">
                  <c:v>3.4902932999999998</c:v>
                </c:pt>
                <c:pt idx="4296">
                  <c:v>3.4911059999999998</c:v>
                </c:pt>
                <c:pt idx="4297">
                  <c:v>3.4919186</c:v>
                </c:pt>
                <c:pt idx="4298">
                  <c:v>3.4927312000000001</c:v>
                </c:pt>
                <c:pt idx="4299">
                  <c:v>3.4935439000000001</c:v>
                </c:pt>
                <c:pt idx="4300">
                  <c:v>3.4943564999999999</c:v>
                </c:pt>
                <c:pt idx="4301">
                  <c:v>3.4951691999999999</c:v>
                </c:pt>
                <c:pt idx="4302">
                  <c:v>3.4959818</c:v>
                </c:pt>
                <c:pt idx="4303">
                  <c:v>3.4967945</c:v>
                </c:pt>
                <c:pt idx="4304">
                  <c:v>3.4976071000000002</c:v>
                </c:pt>
                <c:pt idx="4305">
                  <c:v>3.4984196999999999</c:v>
                </c:pt>
                <c:pt idx="4306">
                  <c:v>3.4992323999999999</c:v>
                </c:pt>
                <c:pt idx="4307">
                  <c:v>3.5000450000000001</c:v>
                </c:pt>
                <c:pt idx="4308">
                  <c:v>3.5008577000000001</c:v>
                </c:pt>
                <c:pt idx="4309">
                  <c:v>3.5016702999999998</c:v>
                </c:pt>
                <c:pt idx="4310">
                  <c:v>3.5024829</c:v>
                </c:pt>
                <c:pt idx="4311">
                  <c:v>3.5032956</c:v>
                </c:pt>
                <c:pt idx="4312">
                  <c:v>3.5041082000000001</c:v>
                </c:pt>
                <c:pt idx="4313">
                  <c:v>3.5049209000000001</c:v>
                </c:pt>
                <c:pt idx="4314">
                  <c:v>3.5057334999999998</c:v>
                </c:pt>
                <c:pt idx="4315">
                  <c:v>3.5065461</c:v>
                </c:pt>
                <c:pt idx="4316">
                  <c:v>3.5073588</c:v>
                </c:pt>
                <c:pt idx="4317">
                  <c:v>3.5081714000000002</c:v>
                </c:pt>
                <c:pt idx="4318">
                  <c:v>3.5089841000000002</c:v>
                </c:pt>
                <c:pt idx="4319">
                  <c:v>3.5097966999999999</c:v>
                </c:pt>
                <c:pt idx="4320">
                  <c:v>3.5106093999999999</c:v>
                </c:pt>
                <c:pt idx="4321">
                  <c:v>3.511422</c:v>
                </c:pt>
                <c:pt idx="4322">
                  <c:v>3.5122346000000002</c:v>
                </c:pt>
                <c:pt idx="4323">
                  <c:v>3.5130473000000002</c:v>
                </c:pt>
                <c:pt idx="4324">
                  <c:v>3.5138598999999999</c:v>
                </c:pt>
                <c:pt idx="4325">
                  <c:v>3.5146725999999999</c:v>
                </c:pt>
                <c:pt idx="4326">
                  <c:v>3.5154852000000001</c:v>
                </c:pt>
                <c:pt idx="4327">
                  <c:v>3.5162977999999998</c:v>
                </c:pt>
                <c:pt idx="4328">
                  <c:v>3.5171104999999998</c:v>
                </c:pt>
                <c:pt idx="4329">
                  <c:v>3.5179231</c:v>
                </c:pt>
                <c:pt idx="4330">
                  <c:v>3.5187358</c:v>
                </c:pt>
                <c:pt idx="4331">
                  <c:v>3.5195484000000001</c:v>
                </c:pt>
                <c:pt idx="4332">
                  <c:v>3.5203609999999999</c:v>
                </c:pt>
                <c:pt idx="4333">
                  <c:v>3.5211736999999999</c:v>
                </c:pt>
                <c:pt idx="4334">
                  <c:v>3.5219863</c:v>
                </c:pt>
                <c:pt idx="4335">
                  <c:v>3.522799</c:v>
                </c:pt>
                <c:pt idx="4336">
                  <c:v>3.5236116000000002</c:v>
                </c:pt>
                <c:pt idx="4337">
                  <c:v>3.5244241999999999</c:v>
                </c:pt>
                <c:pt idx="4338">
                  <c:v>3.5252368999999999</c:v>
                </c:pt>
                <c:pt idx="4339">
                  <c:v>3.5260495000000001</c:v>
                </c:pt>
                <c:pt idx="4340">
                  <c:v>3.5268622000000001</c:v>
                </c:pt>
                <c:pt idx="4341">
                  <c:v>3.5276748000000002</c:v>
                </c:pt>
                <c:pt idx="4342">
                  <c:v>3.5284875000000002</c:v>
                </c:pt>
                <c:pt idx="4343">
                  <c:v>3.5293000999999999</c:v>
                </c:pt>
                <c:pt idx="4344">
                  <c:v>3.5301127000000001</c:v>
                </c:pt>
                <c:pt idx="4345">
                  <c:v>3.5309254000000001</c:v>
                </c:pt>
                <c:pt idx="4346">
                  <c:v>3.5317379999999998</c:v>
                </c:pt>
                <c:pt idx="4347">
                  <c:v>3.5325506999999998</c:v>
                </c:pt>
                <c:pt idx="4348">
                  <c:v>3.5333633</c:v>
                </c:pt>
                <c:pt idx="4349">
                  <c:v>3.5341759000000001</c:v>
                </c:pt>
                <c:pt idx="4350">
                  <c:v>3.5349886000000001</c:v>
                </c:pt>
                <c:pt idx="4351">
                  <c:v>3.5358011999999999</c:v>
                </c:pt>
                <c:pt idx="4352">
                  <c:v>3.5366138999999999</c:v>
                </c:pt>
                <c:pt idx="4353">
                  <c:v>3.5374265</c:v>
                </c:pt>
                <c:pt idx="4354">
                  <c:v>3.5382391000000002</c:v>
                </c:pt>
                <c:pt idx="4355">
                  <c:v>3.5390518000000002</c:v>
                </c:pt>
                <c:pt idx="4356">
                  <c:v>3.5398643999999999</c:v>
                </c:pt>
                <c:pt idx="4357">
                  <c:v>3.5406770999999999</c:v>
                </c:pt>
                <c:pt idx="4358">
                  <c:v>3.5414897000000001</c:v>
                </c:pt>
                <c:pt idx="4359">
                  <c:v>3.5423024000000001</c:v>
                </c:pt>
                <c:pt idx="4360">
                  <c:v>3.5431149999999998</c:v>
                </c:pt>
                <c:pt idx="4361">
                  <c:v>3.5439276</c:v>
                </c:pt>
                <c:pt idx="4362">
                  <c:v>3.5447403</c:v>
                </c:pt>
                <c:pt idx="4363">
                  <c:v>3.5455529000000001</c:v>
                </c:pt>
                <c:pt idx="4364">
                  <c:v>3.5463656000000001</c:v>
                </c:pt>
                <c:pt idx="4365">
                  <c:v>3.5471781999999998</c:v>
                </c:pt>
                <c:pt idx="4366">
                  <c:v>3.5479908</c:v>
                </c:pt>
                <c:pt idx="4367">
                  <c:v>3.5488035</c:v>
                </c:pt>
                <c:pt idx="4368">
                  <c:v>3.5496161000000002</c:v>
                </c:pt>
                <c:pt idx="4369">
                  <c:v>3.5504288000000002</c:v>
                </c:pt>
                <c:pt idx="4370">
                  <c:v>3.5512413999999999</c:v>
                </c:pt>
                <c:pt idx="4371">
                  <c:v>3.552054</c:v>
                </c:pt>
                <c:pt idx="4372">
                  <c:v>3.5528667</c:v>
                </c:pt>
                <c:pt idx="4373">
                  <c:v>3.5536793000000002</c:v>
                </c:pt>
                <c:pt idx="4374">
                  <c:v>3.5544920000000002</c:v>
                </c:pt>
                <c:pt idx="4375">
                  <c:v>3.5553045999999999</c:v>
                </c:pt>
                <c:pt idx="4376">
                  <c:v>3.5561172999999999</c:v>
                </c:pt>
                <c:pt idx="4377">
                  <c:v>3.5569299000000001</c:v>
                </c:pt>
                <c:pt idx="4378">
                  <c:v>3.5577424999999998</c:v>
                </c:pt>
                <c:pt idx="4379">
                  <c:v>3.5585551999999998</c:v>
                </c:pt>
                <c:pt idx="4380">
                  <c:v>3.5593678</c:v>
                </c:pt>
                <c:pt idx="4381">
                  <c:v>3.5601805</c:v>
                </c:pt>
                <c:pt idx="4382">
                  <c:v>3.5609931000000001</c:v>
                </c:pt>
                <c:pt idx="4383">
                  <c:v>3.5618056999999999</c:v>
                </c:pt>
                <c:pt idx="4384">
                  <c:v>3.5626183999999999</c:v>
                </c:pt>
                <c:pt idx="4385">
                  <c:v>3.563431</c:v>
                </c:pt>
                <c:pt idx="4386">
                  <c:v>3.5642437</c:v>
                </c:pt>
                <c:pt idx="4387">
                  <c:v>3.5650563000000002</c:v>
                </c:pt>
                <c:pt idx="4388">
                  <c:v>3.5658688999999999</c:v>
                </c:pt>
                <c:pt idx="4389">
                  <c:v>3.5666815999999999</c:v>
                </c:pt>
                <c:pt idx="4390">
                  <c:v>3.5674942000000001</c:v>
                </c:pt>
                <c:pt idx="4391">
                  <c:v>3.5683069000000001</c:v>
                </c:pt>
                <c:pt idx="4392">
                  <c:v>3.5691194999999998</c:v>
                </c:pt>
                <c:pt idx="4393">
                  <c:v>3.5699320999999999</c:v>
                </c:pt>
                <c:pt idx="4394">
                  <c:v>3.5707447999999999</c:v>
                </c:pt>
                <c:pt idx="4395">
                  <c:v>3.5715574000000001</c:v>
                </c:pt>
                <c:pt idx="4396">
                  <c:v>3.5723701000000001</c:v>
                </c:pt>
                <c:pt idx="4397">
                  <c:v>3.5731826999999998</c:v>
                </c:pt>
                <c:pt idx="4398">
                  <c:v>3.5739953999999998</c:v>
                </c:pt>
                <c:pt idx="4399">
                  <c:v>3.574808</c:v>
                </c:pt>
                <c:pt idx="4400">
                  <c:v>3.5756206000000001</c:v>
                </c:pt>
                <c:pt idx="4401">
                  <c:v>3.5764333000000001</c:v>
                </c:pt>
                <c:pt idx="4402">
                  <c:v>3.5772458999999999</c:v>
                </c:pt>
                <c:pt idx="4403">
                  <c:v>3.5780585999999999</c:v>
                </c:pt>
                <c:pt idx="4404">
                  <c:v>3.5788712</c:v>
                </c:pt>
                <c:pt idx="4405">
                  <c:v>3.5796838000000002</c:v>
                </c:pt>
                <c:pt idx="4406">
                  <c:v>3.5804965000000002</c:v>
                </c:pt>
                <c:pt idx="4407">
                  <c:v>3.5813090999999999</c:v>
                </c:pt>
                <c:pt idx="4408">
                  <c:v>3.5821217999999999</c:v>
                </c:pt>
                <c:pt idx="4409">
                  <c:v>3.5829344000000001</c:v>
                </c:pt>
                <c:pt idx="4410">
                  <c:v>3.5837469999999998</c:v>
                </c:pt>
                <c:pt idx="4411">
                  <c:v>3.5845596999999998</c:v>
                </c:pt>
                <c:pt idx="4412">
                  <c:v>3.5853723</c:v>
                </c:pt>
                <c:pt idx="4413">
                  <c:v>3.586185</c:v>
                </c:pt>
                <c:pt idx="4414">
                  <c:v>3.5869976000000001</c:v>
                </c:pt>
                <c:pt idx="4415">
                  <c:v>3.5878103000000001</c:v>
                </c:pt>
                <c:pt idx="4416">
                  <c:v>3.5886228999999998</c:v>
                </c:pt>
                <c:pt idx="4417">
                  <c:v>3.5894355</c:v>
                </c:pt>
                <c:pt idx="4418">
                  <c:v>3.5902482</c:v>
                </c:pt>
                <c:pt idx="4419">
                  <c:v>3.5910608000000002</c:v>
                </c:pt>
                <c:pt idx="4420">
                  <c:v>3.5918735000000002</c:v>
                </c:pt>
                <c:pt idx="4421">
                  <c:v>3.5926860999999999</c:v>
                </c:pt>
                <c:pt idx="4422">
                  <c:v>3.5934987</c:v>
                </c:pt>
                <c:pt idx="4423">
                  <c:v>3.5943114</c:v>
                </c:pt>
                <c:pt idx="4424">
                  <c:v>3.5951240000000002</c:v>
                </c:pt>
                <c:pt idx="4425">
                  <c:v>3.5959367000000002</c:v>
                </c:pt>
                <c:pt idx="4426">
                  <c:v>3.5967492999999999</c:v>
                </c:pt>
                <c:pt idx="4427">
                  <c:v>3.5975619000000001</c:v>
                </c:pt>
                <c:pt idx="4428">
                  <c:v>3.5983746000000001</c:v>
                </c:pt>
                <c:pt idx="4429">
                  <c:v>3.5991871999999998</c:v>
                </c:pt>
                <c:pt idx="4430">
                  <c:v>3.5999998999999998</c:v>
                </c:pt>
                <c:pt idx="4431">
                  <c:v>3.6008125</c:v>
                </c:pt>
                <c:pt idx="4432">
                  <c:v>3.6016252</c:v>
                </c:pt>
                <c:pt idx="4433">
                  <c:v>3.6024378000000001</c:v>
                </c:pt>
                <c:pt idx="4434">
                  <c:v>3.6032503999999999</c:v>
                </c:pt>
                <c:pt idx="4435">
                  <c:v>3.6040630999999999</c:v>
                </c:pt>
                <c:pt idx="4436">
                  <c:v>3.6048757</c:v>
                </c:pt>
                <c:pt idx="4437">
                  <c:v>3.6056884</c:v>
                </c:pt>
                <c:pt idx="4438">
                  <c:v>3.6065010000000002</c:v>
                </c:pt>
                <c:pt idx="4439">
                  <c:v>3.6073135999999999</c:v>
                </c:pt>
                <c:pt idx="4440">
                  <c:v>3.6081262999999999</c:v>
                </c:pt>
                <c:pt idx="4441">
                  <c:v>3.6089389000000001</c:v>
                </c:pt>
                <c:pt idx="4442">
                  <c:v>3.6097516000000001</c:v>
                </c:pt>
                <c:pt idx="4443">
                  <c:v>3.6105641999999998</c:v>
                </c:pt>
                <c:pt idx="4444">
                  <c:v>3.6113767999999999</c:v>
                </c:pt>
                <c:pt idx="4445">
                  <c:v>3.6121894999999999</c:v>
                </c:pt>
                <c:pt idx="4446">
                  <c:v>3.6130021000000001</c:v>
                </c:pt>
                <c:pt idx="4447">
                  <c:v>3.6138148000000001</c:v>
                </c:pt>
                <c:pt idx="4448">
                  <c:v>3.6146273999999998</c:v>
                </c:pt>
                <c:pt idx="4449">
                  <c:v>3.61544</c:v>
                </c:pt>
                <c:pt idx="4450">
                  <c:v>3.6162527</c:v>
                </c:pt>
                <c:pt idx="4451">
                  <c:v>3.6170653000000001</c:v>
                </c:pt>
                <c:pt idx="4452">
                  <c:v>3.6178780000000001</c:v>
                </c:pt>
                <c:pt idx="4453">
                  <c:v>3.6186905999999999</c:v>
                </c:pt>
                <c:pt idx="4454">
                  <c:v>3.6195032999999999</c:v>
                </c:pt>
                <c:pt idx="4455">
                  <c:v>3.6203159</c:v>
                </c:pt>
                <c:pt idx="4456">
                  <c:v>3.6211285000000002</c:v>
                </c:pt>
                <c:pt idx="4457">
                  <c:v>3.6219412000000002</c:v>
                </c:pt>
                <c:pt idx="4458">
                  <c:v>3.6227537999999999</c:v>
                </c:pt>
                <c:pt idx="4459">
                  <c:v>3.6235664999999999</c:v>
                </c:pt>
                <c:pt idx="4460">
                  <c:v>3.6243791000000001</c:v>
                </c:pt>
                <c:pt idx="4461">
                  <c:v>3.6251916999999998</c:v>
                </c:pt>
                <c:pt idx="4462">
                  <c:v>3.6260043999999998</c:v>
                </c:pt>
                <c:pt idx="4463">
                  <c:v>3.626817</c:v>
                </c:pt>
                <c:pt idx="4464">
                  <c:v>3.6276297</c:v>
                </c:pt>
                <c:pt idx="4465">
                  <c:v>3.6284423000000001</c:v>
                </c:pt>
                <c:pt idx="4466">
                  <c:v>3.6292548999999998</c:v>
                </c:pt>
                <c:pt idx="4467">
                  <c:v>3.6300675999999998</c:v>
                </c:pt>
                <c:pt idx="4468">
                  <c:v>3.6308802</c:v>
                </c:pt>
                <c:pt idx="4469">
                  <c:v>3.6316929</c:v>
                </c:pt>
                <c:pt idx="4470">
                  <c:v>3.6325055000000002</c:v>
                </c:pt>
                <c:pt idx="4471">
                  <c:v>3.6333182000000002</c:v>
                </c:pt>
                <c:pt idx="4472">
                  <c:v>3.6341307999999999</c:v>
                </c:pt>
                <c:pt idx="4473">
                  <c:v>3.6349434</c:v>
                </c:pt>
                <c:pt idx="4474">
                  <c:v>3.6357561</c:v>
                </c:pt>
                <c:pt idx="4475">
                  <c:v>3.6365687000000002</c:v>
                </c:pt>
                <c:pt idx="4476">
                  <c:v>3.6373814000000002</c:v>
                </c:pt>
                <c:pt idx="4477">
                  <c:v>3.6381939999999999</c:v>
                </c:pt>
                <c:pt idx="4478">
                  <c:v>3.6390066000000001</c:v>
                </c:pt>
                <c:pt idx="4479">
                  <c:v>3.6398193000000001</c:v>
                </c:pt>
                <c:pt idx="4480">
                  <c:v>3.6406318999999998</c:v>
                </c:pt>
                <c:pt idx="4481">
                  <c:v>3.6414445999999998</c:v>
                </c:pt>
                <c:pt idx="4482">
                  <c:v>3.6422572</c:v>
                </c:pt>
                <c:pt idx="4483">
                  <c:v>3.6430698000000001</c:v>
                </c:pt>
                <c:pt idx="4484">
                  <c:v>3.6438825000000001</c:v>
                </c:pt>
                <c:pt idx="4485">
                  <c:v>3.6446950999999999</c:v>
                </c:pt>
                <c:pt idx="4486">
                  <c:v>3.6455077999999999</c:v>
                </c:pt>
                <c:pt idx="4487">
                  <c:v>3.6463204</c:v>
                </c:pt>
                <c:pt idx="4488">
                  <c:v>3.6471330000000002</c:v>
                </c:pt>
                <c:pt idx="4489">
                  <c:v>3.6479457000000002</c:v>
                </c:pt>
                <c:pt idx="4490">
                  <c:v>3.6487582999999999</c:v>
                </c:pt>
                <c:pt idx="4491">
                  <c:v>3.6495709999999999</c:v>
                </c:pt>
                <c:pt idx="4492">
                  <c:v>3.6503836000000001</c:v>
                </c:pt>
                <c:pt idx="4493">
                  <c:v>3.6511963000000001</c:v>
                </c:pt>
                <c:pt idx="4494">
                  <c:v>3.6520088999999998</c:v>
                </c:pt>
                <c:pt idx="4495">
                  <c:v>3.6528214999999999</c:v>
                </c:pt>
                <c:pt idx="4496">
                  <c:v>3.6536341999999999</c:v>
                </c:pt>
                <c:pt idx="4497">
                  <c:v>3.6544468000000001</c:v>
                </c:pt>
                <c:pt idx="4498">
                  <c:v>3.6552595000000001</c:v>
                </c:pt>
                <c:pt idx="4499">
                  <c:v>3.6560720999999998</c:v>
                </c:pt>
                <c:pt idx="4500">
                  <c:v>3.6568847</c:v>
                </c:pt>
                <c:pt idx="4501">
                  <c:v>3.6576974</c:v>
                </c:pt>
                <c:pt idx="4502">
                  <c:v>3.6585100000000002</c:v>
                </c:pt>
                <c:pt idx="4503">
                  <c:v>3.6593227000000002</c:v>
                </c:pt>
                <c:pt idx="4504">
                  <c:v>3.6601352999999999</c:v>
                </c:pt>
                <c:pt idx="4505">
                  <c:v>3.6609479</c:v>
                </c:pt>
                <c:pt idx="4506">
                  <c:v>3.6617606</c:v>
                </c:pt>
                <c:pt idx="4507">
                  <c:v>3.6625732000000002</c:v>
                </c:pt>
                <c:pt idx="4508">
                  <c:v>3.6633859000000002</c:v>
                </c:pt>
                <c:pt idx="4509">
                  <c:v>3.6641984999999999</c:v>
                </c:pt>
                <c:pt idx="4510">
                  <c:v>3.6650111999999999</c:v>
                </c:pt>
                <c:pt idx="4511">
                  <c:v>3.6658238000000001</c:v>
                </c:pt>
                <c:pt idx="4512">
                  <c:v>3.6666363999999998</c:v>
                </c:pt>
                <c:pt idx="4513">
                  <c:v>3.6674490999999998</c:v>
                </c:pt>
                <c:pt idx="4514">
                  <c:v>3.6682617</c:v>
                </c:pt>
                <c:pt idx="4515">
                  <c:v>3.6690744</c:v>
                </c:pt>
                <c:pt idx="4516">
                  <c:v>3.6698870000000001</c:v>
                </c:pt>
                <c:pt idx="4517">
                  <c:v>3.6706995999999998</c:v>
                </c:pt>
                <c:pt idx="4518">
                  <c:v>3.6715122999999998</c:v>
                </c:pt>
                <c:pt idx="4519">
                  <c:v>3.6723249</c:v>
                </c:pt>
                <c:pt idx="4520">
                  <c:v>3.6731376</c:v>
                </c:pt>
                <c:pt idx="4521">
                  <c:v>3.6739502000000002</c:v>
                </c:pt>
                <c:pt idx="4522">
                  <c:v>3.6747627999999999</c:v>
                </c:pt>
                <c:pt idx="4523">
                  <c:v>3.6755754999999999</c:v>
                </c:pt>
                <c:pt idx="4524">
                  <c:v>3.6763881</c:v>
                </c:pt>
                <c:pt idx="4525">
                  <c:v>3.6772008</c:v>
                </c:pt>
                <c:pt idx="4526">
                  <c:v>3.6780134000000002</c:v>
                </c:pt>
                <c:pt idx="4527">
                  <c:v>3.6788261000000002</c:v>
                </c:pt>
                <c:pt idx="4528">
                  <c:v>3.6796386999999999</c:v>
                </c:pt>
                <c:pt idx="4529">
                  <c:v>3.6804513000000001</c:v>
                </c:pt>
                <c:pt idx="4530">
                  <c:v>3.6812640000000001</c:v>
                </c:pt>
                <c:pt idx="4531">
                  <c:v>3.6820765999999998</c:v>
                </c:pt>
                <c:pt idx="4532">
                  <c:v>3.6828892999999998</c:v>
                </c:pt>
                <c:pt idx="4533">
                  <c:v>3.6837019</c:v>
                </c:pt>
                <c:pt idx="4534">
                  <c:v>3.6845145000000001</c:v>
                </c:pt>
                <c:pt idx="4535">
                  <c:v>3.6853272000000001</c:v>
                </c:pt>
                <c:pt idx="4536">
                  <c:v>3.6861397999999999</c:v>
                </c:pt>
                <c:pt idx="4537">
                  <c:v>3.6869524999999999</c:v>
                </c:pt>
                <c:pt idx="4538">
                  <c:v>3.6877651</c:v>
                </c:pt>
                <c:pt idx="4539">
                  <c:v>3.6885777000000002</c:v>
                </c:pt>
                <c:pt idx="4540">
                  <c:v>3.6893904000000002</c:v>
                </c:pt>
                <c:pt idx="4541">
                  <c:v>3.6902029999999999</c:v>
                </c:pt>
                <c:pt idx="4542">
                  <c:v>3.6910156999999999</c:v>
                </c:pt>
                <c:pt idx="4543">
                  <c:v>3.6918283000000001</c:v>
                </c:pt>
                <c:pt idx="4544">
                  <c:v>3.6926408999999998</c:v>
                </c:pt>
                <c:pt idx="4545">
                  <c:v>3.6934535999999998</c:v>
                </c:pt>
                <c:pt idx="4546">
                  <c:v>3.6942661999999999</c:v>
                </c:pt>
                <c:pt idx="4547">
                  <c:v>3.6950788999999999</c:v>
                </c:pt>
                <c:pt idx="4548">
                  <c:v>3.6958915000000001</c:v>
                </c:pt>
                <c:pt idx="4549">
                  <c:v>3.6967042000000001</c:v>
                </c:pt>
                <c:pt idx="4550">
                  <c:v>3.6975167999999998</c:v>
                </c:pt>
                <c:pt idx="4551">
                  <c:v>3.6983294</c:v>
                </c:pt>
                <c:pt idx="4552">
                  <c:v>3.6991421</c:v>
                </c:pt>
                <c:pt idx="4553">
                  <c:v>3.6999547000000002</c:v>
                </c:pt>
                <c:pt idx="4554">
                  <c:v>3.7007674000000002</c:v>
                </c:pt>
                <c:pt idx="4555">
                  <c:v>3.7015799999999999</c:v>
                </c:pt>
                <c:pt idx="4556">
                  <c:v>3.7023926</c:v>
                </c:pt>
                <c:pt idx="4557">
                  <c:v>3.7032053</c:v>
                </c:pt>
                <c:pt idx="4558">
                  <c:v>3.7040179000000002</c:v>
                </c:pt>
                <c:pt idx="4559">
                  <c:v>3.7048306000000002</c:v>
                </c:pt>
                <c:pt idx="4560">
                  <c:v>3.7056431999999999</c:v>
                </c:pt>
                <c:pt idx="4561">
                  <c:v>3.7064558000000001</c:v>
                </c:pt>
                <c:pt idx="4562">
                  <c:v>3.7072685000000001</c:v>
                </c:pt>
                <c:pt idx="4563">
                  <c:v>3.7080810999999998</c:v>
                </c:pt>
                <c:pt idx="4564">
                  <c:v>3.7088937999999998</c:v>
                </c:pt>
                <c:pt idx="4565">
                  <c:v>3.7097064</c:v>
                </c:pt>
                <c:pt idx="4566">
                  <c:v>3.7105191</c:v>
                </c:pt>
                <c:pt idx="4567">
                  <c:v>3.7113317000000001</c:v>
                </c:pt>
                <c:pt idx="4568">
                  <c:v>3.7121442999999998</c:v>
                </c:pt>
                <c:pt idx="4569">
                  <c:v>3.7129569999999998</c:v>
                </c:pt>
                <c:pt idx="4570">
                  <c:v>3.7137696</c:v>
                </c:pt>
                <c:pt idx="4571">
                  <c:v>3.7145823</c:v>
                </c:pt>
                <c:pt idx="4572">
                  <c:v>3.7153949000000002</c:v>
                </c:pt>
                <c:pt idx="4573">
                  <c:v>3.7162074999999999</c:v>
                </c:pt>
                <c:pt idx="4574">
                  <c:v>3.7170201999999999</c:v>
                </c:pt>
                <c:pt idx="4575">
                  <c:v>3.7178328</c:v>
                </c:pt>
                <c:pt idx="4576">
                  <c:v>3.7186455</c:v>
                </c:pt>
                <c:pt idx="4577">
                  <c:v>3.7194581000000002</c:v>
                </c:pt>
                <c:pt idx="4578">
                  <c:v>3.7202706999999999</c:v>
                </c:pt>
                <c:pt idx="4579">
                  <c:v>3.7210833999999999</c:v>
                </c:pt>
                <c:pt idx="4580">
                  <c:v>3.7218960000000001</c:v>
                </c:pt>
                <c:pt idx="4581">
                  <c:v>3.7227087000000001</c:v>
                </c:pt>
                <c:pt idx="4582">
                  <c:v>3.7235212999999998</c:v>
                </c:pt>
                <c:pt idx="4583">
                  <c:v>3.7243339</c:v>
                </c:pt>
                <c:pt idx="4584">
                  <c:v>3.7251466</c:v>
                </c:pt>
                <c:pt idx="4585">
                  <c:v>3.7259592000000001</c:v>
                </c:pt>
                <c:pt idx="4586">
                  <c:v>3.7267719000000001</c:v>
                </c:pt>
                <c:pt idx="4587">
                  <c:v>3.7275844999999999</c:v>
                </c:pt>
                <c:pt idx="4588">
                  <c:v>3.7283971999999999</c:v>
                </c:pt>
                <c:pt idx="4589">
                  <c:v>3.7292098</c:v>
                </c:pt>
                <c:pt idx="4590">
                  <c:v>3.7300224000000002</c:v>
                </c:pt>
                <c:pt idx="4591">
                  <c:v>3.7308351000000002</c:v>
                </c:pt>
                <c:pt idx="4592">
                  <c:v>3.7316476999999999</c:v>
                </c:pt>
                <c:pt idx="4593">
                  <c:v>3.7324603999999999</c:v>
                </c:pt>
                <c:pt idx="4594">
                  <c:v>3.7332730000000001</c:v>
                </c:pt>
                <c:pt idx="4595">
                  <c:v>3.7340855999999998</c:v>
                </c:pt>
                <c:pt idx="4596">
                  <c:v>3.7348982999999998</c:v>
                </c:pt>
                <c:pt idx="4597">
                  <c:v>3.7357108999999999</c:v>
                </c:pt>
                <c:pt idx="4598">
                  <c:v>3.7365235999999999</c:v>
                </c:pt>
                <c:pt idx="4599">
                  <c:v>3.7373362000000001</c:v>
                </c:pt>
                <c:pt idx="4600">
                  <c:v>3.7381487999999998</c:v>
                </c:pt>
                <c:pt idx="4601">
                  <c:v>3.7389614999999998</c:v>
                </c:pt>
                <c:pt idx="4602">
                  <c:v>3.7397741</c:v>
                </c:pt>
                <c:pt idx="4603">
                  <c:v>3.7405868</c:v>
                </c:pt>
                <c:pt idx="4604">
                  <c:v>3.7413994000000002</c:v>
                </c:pt>
                <c:pt idx="4605">
                  <c:v>3.7422121000000002</c:v>
                </c:pt>
                <c:pt idx="4606">
                  <c:v>3.7430246999999999</c:v>
                </c:pt>
                <c:pt idx="4607">
                  <c:v>3.7438373</c:v>
                </c:pt>
                <c:pt idx="4608">
                  <c:v>3.74465</c:v>
                </c:pt>
                <c:pt idx="4609">
                  <c:v>3.7454626000000002</c:v>
                </c:pt>
                <c:pt idx="4610">
                  <c:v>3.7462753000000002</c:v>
                </c:pt>
                <c:pt idx="4611">
                  <c:v>3.7470878999999999</c:v>
                </c:pt>
                <c:pt idx="4612">
                  <c:v>3.7479005000000001</c:v>
                </c:pt>
                <c:pt idx="4613">
                  <c:v>3.7487132000000001</c:v>
                </c:pt>
                <c:pt idx="4614">
                  <c:v>3.7495257999999998</c:v>
                </c:pt>
                <c:pt idx="4615">
                  <c:v>3.7503384999999998</c:v>
                </c:pt>
                <c:pt idx="4616">
                  <c:v>3.7511511</c:v>
                </c:pt>
                <c:pt idx="4617">
                  <c:v>3.7519637000000001</c:v>
                </c:pt>
                <c:pt idx="4618">
                  <c:v>3.7527764000000001</c:v>
                </c:pt>
                <c:pt idx="4619">
                  <c:v>3.7535889999999998</c:v>
                </c:pt>
                <c:pt idx="4620">
                  <c:v>3.7544016999999998</c:v>
                </c:pt>
                <c:pt idx="4621">
                  <c:v>3.7552143</c:v>
                </c:pt>
                <c:pt idx="4622">
                  <c:v>3.756027</c:v>
                </c:pt>
                <c:pt idx="4623">
                  <c:v>3.7568396000000002</c:v>
                </c:pt>
                <c:pt idx="4624">
                  <c:v>3.7576521999999999</c:v>
                </c:pt>
                <c:pt idx="4625">
                  <c:v>3.7584648999999999</c:v>
                </c:pt>
                <c:pt idx="4626">
                  <c:v>3.7592775</c:v>
                </c:pt>
                <c:pt idx="4627">
                  <c:v>3.7600902</c:v>
                </c:pt>
                <c:pt idx="4628">
                  <c:v>3.7609028000000002</c:v>
                </c:pt>
                <c:pt idx="4629">
                  <c:v>3.7617153999999999</c:v>
                </c:pt>
                <c:pt idx="4630">
                  <c:v>3.7625280999999999</c:v>
                </c:pt>
                <c:pt idx="4631">
                  <c:v>3.7633407000000001</c:v>
                </c:pt>
                <c:pt idx="4632">
                  <c:v>3.7641534000000001</c:v>
                </c:pt>
                <c:pt idx="4633">
                  <c:v>3.7649659999999998</c:v>
                </c:pt>
                <c:pt idx="4634">
                  <c:v>3.7657786</c:v>
                </c:pt>
                <c:pt idx="4635">
                  <c:v>3.7665913</c:v>
                </c:pt>
                <c:pt idx="4636">
                  <c:v>3.7674039000000001</c:v>
                </c:pt>
                <c:pt idx="4637">
                  <c:v>3.7682166000000001</c:v>
                </c:pt>
                <c:pt idx="4638">
                  <c:v>3.7690291999999999</c:v>
                </c:pt>
                <c:pt idx="4639">
                  <c:v>3.7698418</c:v>
                </c:pt>
                <c:pt idx="4640">
                  <c:v>3.7706545</c:v>
                </c:pt>
                <c:pt idx="4641">
                  <c:v>3.7714671000000002</c:v>
                </c:pt>
                <c:pt idx="4642">
                  <c:v>3.7722798000000002</c:v>
                </c:pt>
                <c:pt idx="4643">
                  <c:v>3.7730923999999999</c:v>
                </c:pt>
                <c:pt idx="4644">
                  <c:v>3.7739050999999999</c:v>
                </c:pt>
                <c:pt idx="4645">
                  <c:v>3.7747177000000001</c:v>
                </c:pt>
                <c:pt idx="4646">
                  <c:v>3.7755302999999998</c:v>
                </c:pt>
                <c:pt idx="4647">
                  <c:v>3.7763429999999998</c:v>
                </c:pt>
                <c:pt idx="4648">
                  <c:v>3.7771555999999999</c:v>
                </c:pt>
                <c:pt idx="4649">
                  <c:v>3.7779682999999999</c:v>
                </c:pt>
                <c:pt idx="4650">
                  <c:v>3.7787809000000001</c:v>
                </c:pt>
                <c:pt idx="4651">
                  <c:v>3.7795934999999998</c:v>
                </c:pt>
                <c:pt idx="4652">
                  <c:v>3.7804061999999998</c:v>
                </c:pt>
                <c:pt idx="4653">
                  <c:v>3.7812188</c:v>
                </c:pt>
                <c:pt idx="4654">
                  <c:v>3.7820315</c:v>
                </c:pt>
                <c:pt idx="4655">
                  <c:v>3.7828441000000002</c:v>
                </c:pt>
                <c:pt idx="4656">
                  <c:v>3.7836566999999999</c:v>
                </c:pt>
                <c:pt idx="4657">
                  <c:v>3.7844693999999999</c:v>
                </c:pt>
                <c:pt idx="4658">
                  <c:v>3.785282</c:v>
                </c:pt>
                <c:pt idx="4659">
                  <c:v>3.7860947</c:v>
                </c:pt>
                <c:pt idx="4660">
                  <c:v>3.7869073000000002</c:v>
                </c:pt>
                <c:pt idx="4661">
                  <c:v>3.7877200000000002</c:v>
                </c:pt>
                <c:pt idx="4662">
                  <c:v>3.7885325999999999</c:v>
                </c:pt>
                <c:pt idx="4663">
                  <c:v>3.7893452000000001</c:v>
                </c:pt>
                <c:pt idx="4664">
                  <c:v>3.7901579000000001</c:v>
                </c:pt>
                <c:pt idx="4665">
                  <c:v>3.7909704999999998</c:v>
                </c:pt>
                <c:pt idx="4666">
                  <c:v>3.7917831999999998</c:v>
                </c:pt>
                <c:pt idx="4667">
                  <c:v>3.7925958</c:v>
                </c:pt>
                <c:pt idx="4668">
                  <c:v>3.7934084000000001</c:v>
                </c:pt>
                <c:pt idx="4669">
                  <c:v>3.7942211000000001</c:v>
                </c:pt>
                <c:pt idx="4670">
                  <c:v>3.7950336999999998</c:v>
                </c:pt>
                <c:pt idx="4671">
                  <c:v>3.7958463999999998</c:v>
                </c:pt>
                <c:pt idx="4672">
                  <c:v>3.796659</c:v>
                </c:pt>
                <c:pt idx="4673">
                  <c:v>3.7974716000000002</c:v>
                </c:pt>
                <c:pt idx="4674">
                  <c:v>3.7982843000000002</c:v>
                </c:pt>
                <c:pt idx="4675">
                  <c:v>3.7990968999999999</c:v>
                </c:pt>
                <c:pt idx="4676">
                  <c:v>3.7999095999999999</c:v>
                </c:pt>
                <c:pt idx="4677">
                  <c:v>3.8007222000000001</c:v>
                </c:pt>
                <c:pt idx="4678">
                  <c:v>3.8015348000000002</c:v>
                </c:pt>
                <c:pt idx="4679">
                  <c:v>3.8023475000000002</c:v>
                </c:pt>
                <c:pt idx="4680">
                  <c:v>3.8031600999999999</c:v>
                </c:pt>
                <c:pt idx="4681">
                  <c:v>3.8039727999999999</c:v>
                </c:pt>
                <c:pt idx="4682">
                  <c:v>3.8047854000000001</c:v>
                </c:pt>
                <c:pt idx="4683">
                  <c:v>3.8055981000000001</c:v>
                </c:pt>
                <c:pt idx="4684">
                  <c:v>3.8064106999999998</c:v>
                </c:pt>
                <c:pt idx="4685">
                  <c:v>3.8072233</c:v>
                </c:pt>
                <c:pt idx="4686">
                  <c:v>3.808036</c:v>
                </c:pt>
                <c:pt idx="4687">
                  <c:v>3.8088486000000001</c:v>
                </c:pt>
                <c:pt idx="4688">
                  <c:v>3.8096613000000001</c:v>
                </c:pt>
                <c:pt idx="4689">
                  <c:v>3.8104738999999999</c:v>
                </c:pt>
                <c:pt idx="4690">
                  <c:v>3.8112865</c:v>
                </c:pt>
                <c:pt idx="4691">
                  <c:v>3.8120992</c:v>
                </c:pt>
                <c:pt idx="4692">
                  <c:v>3.8129118000000002</c:v>
                </c:pt>
                <c:pt idx="4693">
                  <c:v>3.8137245000000002</c:v>
                </c:pt>
                <c:pt idx="4694">
                  <c:v>3.8145370999999999</c:v>
                </c:pt>
                <c:pt idx="4695">
                  <c:v>3.8153497000000001</c:v>
                </c:pt>
                <c:pt idx="4696">
                  <c:v>3.8161624000000001</c:v>
                </c:pt>
                <c:pt idx="4697">
                  <c:v>3.8169749999999998</c:v>
                </c:pt>
                <c:pt idx="4698">
                  <c:v>3.8177876999999998</c:v>
                </c:pt>
                <c:pt idx="4699">
                  <c:v>3.8186002999999999</c:v>
                </c:pt>
                <c:pt idx="4700">
                  <c:v>3.8194129999999999</c:v>
                </c:pt>
                <c:pt idx="4701">
                  <c:v>3.8202256000000001</c:v>
                </c:pt>
                <c:pt idx="4702">
                  <c:v>3.8210381999999998</c:v>
                </c:pt>
                <c:pt idx="4703">
                  <c:v>3.8218508999999998</c:v>
                </c:pt>
                <c:pt idx="4704">
                  <c:v>3.8226635</c:v>
                </c:pt>
                <c:pt idx="4705">
                  <c:v>3.8234762</c:v>
                </c:pt>
                <c:pt idx="4706">
                  <c:v>3.8242888000000002</c:v>
                </c:pt>
                <c:pt idx="4707">
                  <c:v>3.8251013999999999</c:v>
                </c:pt>
                <c:pt idx="4708">
                  <c:v>3.8259140999999999</c:v>
                </c:pt>
                <c:pt idx="4709">
                  <c:v>3.8267267</c:v>
                </c:pt>
                <c:pt idx="4710">
                  <c:v>3.8275394</c:v>
                </c:pt>
                <c:pt idx="4711">
                  <c:v>3.8283520000000002</c:v>
                </c:pt>
                <c:pt idx="4712">
                  <c:v>3.8291645999999999</c:v>
                </c:pt>
                <c:pt idx="4713">
                  <c:v>3.8299772999999999</c:v>
                </c:pt>
                <c:pt idx="4714">
                  <c:v>3.8307899000000001</c:v>
                </c:pt>
                <c:pt idx="4715">
                  <c:v>3.8316026000000001</c:v>
                </c:pt>
                <c:pt idx="4716">
                  <c:v>3.8324151999999998</c:v>
                </c:pt>
                <c:pt idx="4717">
                  <c:v>3.8332278999999998</c:v>
                </c:pt>
                <c:pt idx="4718">
                  <c:v>3.8340405</c:v>
                </c:pt>
                <c:pt idx="4719">
                  <c:v>3.8348531000000001</c:v>
                </c:pt>
                <c:pt idx="4720">
                  <c:v>3.8356658000000001</c:v>
                </c:pt>
                <c:pt idx="4721">
                  <c:v>3.8364783999999998</c:v>
                </c:pt>
                <c:pt idx="4722">
                  <c:v>3.8372910999999998</c:v>
                </c:pt>
                <c:pt idx="4723">
                  <c:v>3.8381037</c:v>
                </c:pt>
                <c:pt idx="4724">
                  <c:v>3.8389163000000002</c:v>
                </c:pt>
                <c:pt idx="4725">
                  <c:v>3.8397290000000002</c:v>
                </c:pt>
                <c:pt idx="4726">
                  <c:v>3.8405415999999999</c:v>
                </c:pt>
                <c:pt idx="4727">
                  <c:v>3.8413542999999999</c:v>
                </c:pt>
                <c:pt idx="4728">
                  <c:v>3.8421669000000001</c:v>
                </c:pt>
                <c:pt idx="4729">
                  <c:v>3.8429795000000002</c:v>
                </c:pt>
                <c:pt idx="4730">
                  <c:v>3.8437922000000002</c:v>
                </c:pt>
                <c:pt idx="4731">
                  <c:v>3.8446047999999999</c:v>
                </c:pt>
                <c:pt idx="4732">
                  <c:v>3.8454174999999999</c:v>
                </c:pt>
                <c:pt idx="4733">
                  <c:v>3.8462301000000001</c:v>
                </c:pt>
                <c:pt idx="4734">
                  <c:v>3.8470426999999998</c:v>
                </c:pt>
                <c:pt idx="4735">
                  <c:v>3.8478553999999998</c:v>
                </c:pt>
                <c:pt idx="4736">
                  <c:v>3.848668</c:v>
                </c:pt>
                <c:pt idx="4737">
                  <c:v>3.8494807</c:v>
                </c:pt>
                <c:pt idx="4738">
                  <c:v>3.8502933000000001</c:v>
                </c:pt>
                <c:pt idx="4739">
                  <c:v>3.8511060000000001</c:v>
                </c:pt>
                <c:pt idx="4740">
                  <c:v>3.8519185999999999</c:v>
                </c:pt>
                <c:pt idx="4741">
                  <c:v>3.8527312</c:v>
                </c:pt>
                <c:pt idx="4742">
                  <c:v>3.8535439</c:v>
                </c:pt>
                <c:pt idx="4743">
                  <c:v>3.8543565000000002</c:v>
                </c:pt>
                <c:pt idx="4744">
                  <c:v>3.8551692000000002</c:v>
                </c:pt>
                <c:pt idx="4745">
                  <c:v>3.8559817999999999</c:v>
                </c:pt>
                <c:pt idx="4746">
                  <c:v>3.8567944000000001</c:v>
                </c:pt>
                <c:pt idx="4747">
                  <c:v>3.8576071000000001</c:v>
                </c:pt>
                <c:pt idx="4748">
                  <c:v>3.8584196999999998</c:v>
                </c:pt>
                <c:pt idx="4749">
                  <c:v>3.8592323999999998</c:v>
                </c:pt>
                <c:pt idx="4750">
                  <c:v>3.8600449999999999</c:v>
                </c:pt>
                <c:pt idx="4751">
                  <c:v>3.8608576000000001</c:v>
                </c:pt>
                <c:pt idx="4752">
                  <c:v>3.8616703000000001</c:v>
                </c:pt>
                <c:pt idx="4753">
                  <c:v>3.8624828999999998</c:v>
                </c:pt>
                <c:pt idx="4754">
                  <c:v>3.8632955999999998</c:v>
                </c:pt>
                <c:pt idx="4755">
                  <c:v>3.8641082</c:v>
                </c:pt>
                <c:pt idx="4756">
                  <c:v>3.8649209</c:v>
                </c:pt>
                <c:pt idx="4757">
                  <c:v>3.8657335000000002</c:v>
                </c:pt>
                <c:pt idx="4758">
                  <c:v>3.8665460999999999</c:v>
                </c:pt>
                <c:pt idx="4759">
                  <c:v>3.8673587999999999</c:v>
                </c:pt>
                <c:pt idx="4760">
                  <c:v>3.8681714</c:v>
                </c:pt>
                <c:pt idx="4761">
                  <c:v>3.8689841</c:v>
                </c:pt>
                <c:pt idx="4762">
                  <c:v>3.8697967000000002</c:v>
                </c:pt>
                <c:pt idx="4763">
                  <c:v>3.8706092999999999</c:v>
                </c:pt>
                <c:pt idx="4764">
                  <c:v>3.8714219999999999</c:v>
                </c:pt>
                <c:pt idx="4765">
                  <c:v>3.8722346000000001</c:v>
                </c:pt>
                <c:pt idx="4766">
                  <c:v>3.8730473000000001</c:v>
                </c:pt>
                <c:pt idx="4767">
                  <c:v>3.8738598999999998</c:v>
                </c:pt>
                <c:pt idx="4768">
                  <c:v>3.8746725</c:v>
                </c:pt>
                <c:pt idx="4769">
                  <c:v>3.8754852</c:v>
                </c:pt>
                <c:pt idx="4770">
                  <c:v>3.8762978000000001</c:v>
                </c:pt>
                <c:pt idx="4771">
                  <c:v>3.8771105000000001</c:v>
                </c:pt>
                <c:pt idx="4772">
                  <c:v>3.8779230999999998</c:v>
                </c:pt>
                <c:pt idx="4773">
                  <c:v>3.8787357</c:v>
                </c:pt>
                <c:pt idx="4774">
                  <c:v>3.8795484</c:v>
                </c:pt>
                <c:pt idx="4775">
                  <c:v>3.8803610000000002</c:v>
                </c:pt>
                <c:pt idx="4776">
                  <c:v>3.8811737000000002</c:v>
                </c:pt>
                <c:pt idx="4777">
                  <c:v>3.8819862999999999</c:v>
                </c:pt>
                <c:pt idx="4778">
                  <c:v>3.8827989999999999</c:v>
                </c:pt>
                <c:pt idx="4779">
                  <c:v>3.8836116000000001</c:v>
                </c:pt>
                <c:pt idx="4780">
                  <c:v>3.8844242000000002</c:v>
                </c:pt>
                <c:pt idx="4781">
                  <c:v>3.8852369000000002</c:v>
                </c:pt>
                <c:pt idx="4782">
                  <c:v>3.8860494999999999</c:v>
                </c:pt>
                <c:pt idx="4783">
                  <c:v>3.8868621999999999</c:v>
                </c:pt>
                <c:pt idx="4784">
                  <c:v>3.8876748000000001</c:v>
                </c:pt>
                <c:pt idx="4785">
                  <c:v>3.8884873999999998</c:v>
                </c:pt>
                <c:pt idx="4786">
                  <c:v>3.8893000999999998</c:v>
                </c:pt>
                <c:pt idx="4787">
                  <c:v>3.8901127</c:v>
                </c:pt>
                <c:pt idx="4788">
                  <c:v>3.8909254</c:v>
                </c:pt>
                <c:pt idx="4789">
                  <c:v>3.8917380000000001</c:v>
                </c:pt>
                <c:pt idx="4790">
                  <c:v>3.8925505999999999</c:v>
                </c:pt>
                <c:pt idx="4791">
                  <c:v>3.8933632999999999</c:v>
                </c:pt>
                <c:pt idx="4792">
                  <c:v>3.8941759</c:v>
                </c:pt>
                <c:pt idx="4793">
                  <c:v>3.8949886</c:v>
                </c:pt>
                <c:pt idx="4794">
                  <c:v>3.8958012000000002</c:v>
                </c:pt>
                <c:pt idx="4795">
                  <c:v>3.8966139000000002</c:v>
                </c:pt>
                <c:pt idx="4796">
                  <c:v>3.8974264999999999</c:v>
                </c:pt>
                <c:pt idx="4797">
                  <c:v>3.8982391000000001</c:v>
                </c:pt>
                <c:pt idx="4798">
                  <c:v>3.8990518000000001</c:v>
                </c:pt>
                <c:pt idx="4799">
                  <c:v>3.8998643999999998</c:v>
                </c:pt>
                <c:pt idx="4800">
                  <c:v>3.9006770999999998</c:v>
                </c:pt>
                <c:pt idx="4801">
                  <c:v>3.9014896999999999</c:v>
                </c:pt>
                <c:pt idx="4802">
                  <c:v>3.9023023000000001</c:v>
                </c:pt>
                <c:pt idx="4803">
                  <c:v>3.9031150000000001</c:v>
                </c:pt>
                <c:pt idx="4804">
                  <c:v>3.9039275999999998</c:v>
                </c:pt>
                <c:pt idx="4805">
                  <c:v>3.9047402999999998</c:v>
                </c:pt>
                <c:pt idx="4806">
                  <c:v>3.9055529</c:v>
                </c:pt>
                <c:pt idx="4807">
                  <c:v>3.9063655000000002</c:v>
                </c:pt>
                <c:pt idx="4808">
                  <c:v>3.9071782000000002</c:v>
                </c:pt>
                <c:pt idx="4809">
                  <c:v>3.9079907999999999</c:v>
                </c:pt>
                <c:pt idx="4810">
                  <c:v>3.9088034999999999</c:v>
                </c:pt>
                <c:pt idx="4811">
                  <c:v>3.9096161</c:v>
                </c:pt>
                <c:pt idx="4812">
                  <c:v>3.9104288</c:v>
                </c:pt>
                <c:pt idx="4813">
                  <c:v>3.9112414000000002</c:v>
                </c:pt>
                <c:pt idx="4814">
                  <c:v>3.9120539999999999</c:v>
                </c:pt>
                <c:pt idx="4815">
                  <c:v>3.9128666999999999</c:v>
                </c:pt>
                <c:pt idx="4816">
                  <c:v>3.9136793000000001</c:v>
                </c:pt>
                <c:pt idx="4817">
                  <c:v>3.9144920000000001</c:v>
                </c:pt>
                <c:pt idx="4818">
                  <c:v>3.9153045999999998</c:v>
                </c:pt>
                <c:pt idx="4819">
                  <c:v>3.9161172</c:v>
                </c:pt>
                <c:pt idx="4820">
                  <c:v>3.9169299</c:v>
                </c:pt>
                <c:pt idx="4821">
                  <c:v>3.9177425000000001</c:v>
                </c:pt>
                <c:pt idx="4822">
                  <c:v>3.9185552000000001</c:v>
                </c:pt>
                <c:pt idx="4823">
                  <c:v>3.9193677999999998</c:v>
                </c:pt>
                <c:pt idx="4824">
                  <c:v>3.9201804</c:v>
                </c:pt>
                <c:pt idx="4825">
                  <c:v>3.9209931</c:v>
                </c:pt>
                <c:pt idx="4826">
                  <c:v>3.9218057000000002</c:v>
                </c:pt>
                <c:pt idx="4827">
                  <c:v>3.9226184000000002</c:v>
                </c:pt>
                <c:pt idx="4828">
                  <c:v>3.9234309999999999</c:v>
                </c:pt>
                <c:pt idx="4829">
                  <c:v>3.9242436000000001</c:v>
                </c:pt>
                <c:pt idx="4830">
                  <c:v>3.9250563000000001</c:v>
                </c:pt>
                <c:pt idx="4831">
                  <c:v>3.9258689000000002</c:v>
                </c:pt>
                <c:pt idx="4832">
                  <c:v>3.9266816000000002</c:v>
                </c:pt>
                <c:pt idx="4833">
                  <c:v>3.9274941999999999</c:v>
                </c:pt>
                <c:pt idx="4834">
                  <c:v>3.9283068999999999</c:v>
                </c:pt>
                <c:pt idx="4835">
                  <c:v>3.9291195000000001</c:v>
                </c:pt>
                <c:pt idx="4836">
                  <c:v>3.9299320999999998</c:v>
                </c:pt>
                <c:pt idx="4837">
                  <c:v>3.9307447999999998</c:v>
                </c:pt>
                <c:pt idx="4838">
                  <c:v>3.9315574</c:v>
                </c:pt>
                <c:pt idx="4839">
                  <c:v>3.9323701</c:v>
                </c:pt>
                <c:pt idx="4840">
                  <c:v>3.9331827000000001</c:v>
                </c:pt>
                <c:pt idx="4841">
                  <c:v>3.9339952999999999</c:v>
                </c:pt>
                <c:pt idx="4842">
                  <c:v>3.9348079999999999</c:v>
                </c:pt>
                <c:pt idx="4843">
                  <c:v>3.9356206</c:v>
                </c:pt>
                <c:pt idx="4844">
                  <c:v>3.9364333</c:v>
                </c:pt>
                <c:pt idx="4845">
                  <c:v>3.9372459000000002</c:v>
                </c:pt>
                <c:pt idx="4846">
                  <c:v>3.9380584999999999</c:v>
                </c:pt>
                <c:pt idx="4847">
                  <c:v>3.9388711999999999</c:v>
                </c:pt>
                <c:pt idx="4848">
                  <c:v>3.9396838000000001</c:v>
                </c:pt>
                <c:pt idx="4849">
                  <c:v>3.9404965000000001</c:v>
                </c:pt>
                <c:pt idx="4850">
                  <c:v>3.9413090999999998</c:v>
                </c:pt>
                <c:pt idx="4851">
                  <c:v>3.9421217999999998</c:v>
                </c:pt>
                <c:pt idx="4852">
                  <c:v>3.9429344</c:v>
                </c:pt>
                <c:pt idx="4853">
                  <c:v>3.9437470000000001</c:v>
                </c:pt>
                <c:pt idx="4854">
                  <c:v>3.9445597000000001</c:v>
                </c:pt>
                <c:pt idx="4855">
                  <c:v>3.9453722999999998</c:v>
                </c:pt>
                <c:pt idx="4856">
                  <c:v>3.9461849999999998</c:v>
                </c:pt>
                <c:pt idx="4857">
                  <c:v>3.9469976</c:v>
                </c:pt>
                <c:pt idx="4858">
                  <c:v>3.9478102000000002</c:v>
                </c:pt>
                <c:pt idx="4859">
                  <c:v>3.9486229000000002</c:v>
                </c:pt>
                <c:pt idx="4860">
                  <c:v>3.9494354999999999</c:v>
                </c:pt>
                <c:pt idx="4861">
                  <c:v>3.9502481999999999</c:v>
                </c:pt>
                <c:pt idx="4862">
                  <c:v>3.9510608</c:v>
                </c:pt>
                <c:pt idx="4863">
                  <c:v>3.9518734000000002</c:v>
                </c:pt>
                <c:pt idx="4864">
                  <c:v>3.9526861000000002</c:v>
                </c:pt>
                <c:pt idx="4865">
                  <c:v>3.9534986999999999</c:v>
                </c:pt>
                <c:pt idx="4866">
                  <c:v>3.9543113999999999</c:v>
                </c:pt>
                <c:pt idx="4867">
                  <c:v>3.9551240000000001</c:v>
                </c:pt>
                <c:pt idx="4868">
                  <c:v>3.9559365999999998</c:v>
                </c:pt>
                <c:pt idx="4869">
                  <c:v>3.9567492999999998</c:v>
                </c:pt>
                <c:pt idx="4870">
                  <c:v>3.9575619</c:v>
                </c:pt>
                <c:pt idx="4871">
                  <c:v>3.9583746</c:v>
                </c:pt>
                <c:pt idx="4872">
                  <c:v>3.9591872000000001</c:v>
                </c:pt>
                <c:pt idx="4873">
                  <c:v>3.9599999000000001</c:v>
                </c:pt>
                <c:pt idx="4874">
                  <c:v>3.9608124999999998</c:v>
                </c:pt>
                <c:pt idx="4875">
                  <c:v>3.9616251</c:v>
                </c:pt>
                <c:pt idx="4876">
                  <c:v>3.9624378</c:v>
                </c:pt>
                <c:pt idx="4877">
                  <c:v>3.9632504000000002</c:v>
                </c:pt>
                <c:pt idx="4878">
                  <c:v>3.9640631000000002</c:v>
                </c:pt>
                <c:pt idx="4879">
                  <c:v>3.9648756999999999</c:v>
                </c:pt>
                <c:pt idx="4880">
                  <c:v>3.9656883000000001</c:v>
                </c:pt>
                <c:pt idx="4881">
                  <c:v>3.9665010000000001</c:v>
                </c:pt>
                <c:pt idx="4882">
                  <c:v>3.9673136000000002</c:v>
                </c:pt>
                <c:pt idx="4883">
                  <c:v>3.9681263000000002</c:v>
                </c:pt>
                <c:pt idx="4884">
                  <c:v>3.9689388999999999</c:v>
                </c:pt>
                <c:pt idx="4885">
                  <c:v>3.9697515000000001</c:v>
                </c:pt>
                <c:pt idx="4886">
                  <c:v>3.9705642000000001</c:v>
                </c:pt>
                <c:pt idx="4887">
                  <c:v>3.9713767999999998</c:v>
                </c:pt>
                <c:pt idx="4888">
                  <c:v>3.9721894999999998</c:v>
                </c:pt>
                <c:pt idx="4889">
                  <c:v>3.9730021</c:v>
                </c:pt>
                <c:pt idx="4890">
                  <c:v>3.9738148</c:v>
                </c:pt>
                <c:pt idx="4891">
                  <c:v>3.9746274000000001</c:v>
                </c:pt>
                <c:pt idx="4892">
                  <c:v>3.9754399999999999</c:v>
                </c:pt>
                <c:pt idx="4893">
                  <c:v>3.9762526999999999</c:v>
                </c:pt>
                <c:pt idx="4894">
                  <c:v>3.9770653</c:v>
                </c:pt>
                <c:pt idx="4895">
                  <c:v>3.977878</c:v>
                </c:pt>
                <c:pt idx="4896">
                  <c:v>3.9786906000000002</c:v>
                </c:pt>
                <c:pt idx="4897">
                  <c:v>3.9795031999999999</c:v>
                </c:pt>
                <c:pt idx="4898">
                  <c:v>3.9803158999999999</c:v>
                </c:pt>
                <c:pt idx="4899">
                  <c:v>3.9811285000000001</c:v>
                </c:pt>
                <c:pt idx="4900">
                  <c:v>3.9819412000000001</c:v>
                </c:pt>
                <c:pt idx="4901">
                  <c:v>3.9827537999999998</c:v>
                </c:pt>
                <c:pt idx="4902">
                  <c:v>3.9835664</c:v>
                </c:pt>
                <c:pt idx="4903">
                  <c:v>3.9843791</c:v>
                </c:pt>
                <c:pt idx="4904">
                  <c:v>3.9851917000000001</c:v>
                </c:pt>
                <c:pt idx="4905">
                  <c:v>3.9860044000000001</c:v>
                </c:pt>
                <c:pt idx="4906">
                  <c:v>3.9868169999999998</c:v>
                </c:pt>
                <c:pt idx="4907">
                  <c:v>3.9876296999999998</c:v>
                </c:pt>
                <c:pt idx="4908">
                  <c:v>3.9884423</c:v>
                </c:pt>
                <c:pt idx="4909">
                  <c:v>3.9892549000000002</c:v>
                </c:pt>
                <c:pt idx="4910">
                  <c:v>3.9900676000000002</c:v>
                </c:pt>
                <c:pt idx="4911">
                  <c:v>3.9908801999999999</c:v>
                </c:pt>
                <c:pt idx="4912">
                  <c:v>3.9916928999999999</c:v>
                </c:pt>
                <c:pt idx="4913">
                  <c:v>3.9925055</c:v>
                </c:pt>
                <c:pt idx="4914">
                  <c:v>3.9933181000000002</c:v>
                </c:pt>
                <c:pt idx="4915">
                  <c:v>3.9941308000000002</c:v>
                </c:pt>
                <c:pt idx="4916">
                  <c:v>3.9949433999999999</c:v>
                </c:pt>
                <c:pt idx="4917">
                  <c:v>3.9957560999999999</c:v>
                </c:pt>
                <c:pt idx="4918">
                  <c:v>3.9965687000000001</c:v>
                </c:pt>
                <c:pt idx="4919">
                  <c:v>3.9973812999999998</c:v>
                </c:pt>
                <c:pt idx="4920">
                  <c:v>3.9981939999999998</c:v>
                </c:pt>
                <c:pt idx="4921">
                  <c:v>3.9990066</c:v>
                </c:pt>
                <c:pt idx="4922">
                  <c:v>3.9998193</c:v>
                </c:pt>
                <c:pt idx="4923">
                  <c:v>4.0006319000000001</c:v>
                </c:pt>
                <c:pt idx="4924">
                  <c:v>4.0014444999999998</c:v>
                </c:pt>
                <c:pt idx="4925">
                  <c:v>4.0022571999999998</c:v>
                </c:pt>
                <c:pt idx="4926">
                  <c:v>4.0030697999999996</c:v>
                </c:pt>
                <c:pt idx="4927">
                  <c:v>4.0038824999999996</c:v>
                </c:pt>
                <c:pt idx="4928">
                  <c:v>4.0046951000000002</c:v>
                </c:pt>
                <c:pt idx="4929">
                  <c:v>4.0055078000000002</c:v>
                </c:pt>
                <c:pt idx="4930">
                  <c:v>4.0063203999999999</c:v>
                </c:pt>
                <c:pt idx="4931">
                  <c:v>4.0071329999999996</c:v>
                </c:pt>
                <c:pt idx="4932">
                  <c:v>4.0079456999999996</c:v>
                </c:pt>
                <c:pt idx="4933">
                  <c:v>4.0087583000000002</c:v>
                </c:pt>
                <c:pt idx="4934">
                  <c:v>4.0095710000000002</c:v>
                </c:pt>
                <c:pt idx="4935">
                  <c:v>4.0103835999999999</c:v>
                </c:pt>
                <c:pt idx="4936">
                  <c:v>4.0111961999999997</c:v>
                </c:pt>
                <c:pt idx="4937">
                  <c:v>4.0120088999999997</c:v>
                </c:pt>
                <c:pt idx="4938">
                  <c:v>4.0128215000000003</c:v>
                </c:pt>
                <c:pt idx="4939">
                  <c:v>4.0136342000000003</c:v>
                </c:pt>
                <c:pt idx="4940">
                  <c:v>4.0144468</c:v>
                </c:pt>
                <c:pt idx="4941">
                  <c:v>4.0152593999999997</c:v>
                </c:pt>
                <c:pt idx="4942">
                  <c:v>4.0160720999999997</c:v>
                </c:pt>
                <c:pt idx="4943">
                  <c:v>4.0168847000000003</c:v>
                </c:pt>
                <c:pt idx="4944">
                  <c:v>4.0176974000000003</c:v>
                </c:pt>
                <c:pt idx="4945">
                  <c:v>4.01851</c:v>
                </c:pt>
                <c:pt idx="4946">
                  <c:v>4.0193227</c:v>
                </c:pt>
                <c:pt idx="4947">
                  <c:v>4.0201352999999997</c:v>
                </c:pt>
                <c:pt idx="4948">
                  <c:v>4.0209479000000004</c:v>
                </c:pt>
                <c:pt idx="4949">
                  <c:v>4.0217606000000004</c:v>
                </c:pt>
                <c:pt idx="4950">
                  <c:v>4.0225732000000001</c:v>
                </c:pt>
                <c:pt idx="4951">
                  <c:v>4.0233859000000001</c:v>
                </c:pt>
                <c:pt idx="4952">
                  <c:v>4.0241984999999998</c:v>
                </c:pt>
                <c:pt idx="4953">
                  <c:v>4.0250111000000004</c:v>
                </c:pt>
                <c:pt idx="4954">
                  <c:v>4.0258238000000004</c:v>
                </c:pt>
                <c:pt idx="4955">
                  <c:v>4.0266364000000001</c:v>
                </c:pt>
                <c:pt idx="4956">
                  <c:v>4.0274491000000001</c:v>
                </c:pt>
                <c:pt idx="4957">
                  <c:v>4.0282616999999998</c:v>
                </c:pt>
                <c:pt idx="4958">
                  <c:v>4.0290743000000004</c:v>
                </c:pt>
                <c:pt idx="4959">
                  <c:v>4.0298870000000004</c:v>
                </c:pt>
                <c:pt idx="4960">
                  <c:v>4.0306996000000002</c:v>
                </c:pt>
                <c:pt idx="4961">
                  <c:v>4.0315123000000002</c:v>
                </c:pt>
                <c:pt idx="4962">
                  <c:v>4.0323248999999999</c:v>
                </c:pt>
                <c:pt idx="4963">
                  <c:v>4.0331374999999996</c:v>
                </c:pt>
                <c:pt idx="4964">
                  <c:v>4.0339501999999996</c:v>
                </c:pt>
                <c:pt idx="4965">
                  <c:v>4.0347628000000002</c:v>
                </c:pt>
                <c:pt idx="4966">
                  <c:v>4.0355755000000002</c:v>
                </c:pt>
                <c:pt idx="4967">
                  <c:v>4.0363880999999999</c:v>
                </c:pt>
                <c:pt idx="4968">
                  <c:v>4.0372007999999999</c:v>
                </c:pt>
                <c:pt idx="4969">
                  <c:v>4.0380133999999996</c:v>
                </c:pt>
                <c:pt idx="4970">
                  <c:v>4.0388260000000002</c:v>
                </c:pt>
                <c:pt idx="4971">
                  <c:v>4.0396387000000002</c:v>
                </c:pt>
                <c:pt idx="4972">
                  <c:v>4.0404513</c:v>
                </c:pt>
                <c:pt idx="4973">
                  <c:v>4.041264</c:v>
                </c:pt>
                <c:pt idx="4974">
                  <c:v>4.0420765999999997</c:v>
                </c:pt>
                <c:pt idx="4975">
                  <c:v>4.0428892000000003</c:v>
                </c:pt>
                <c:pt idx="4976">
                  <c:v>4.0437019000000003</c:v>
                </c:pt>
                <c:pt idx="4977">
                  <c:v>4.0445145</c:v>
                </c:pt>
                <c:pt idx="4978">
                  <c:v>4.0453272</c:v>
                </c:pt>
                <c:pt idx="4979">
                  <c:v>4.0461397999999997</c:v>
                </c:pt>
                <c:pt idx="4980">
                  <c:v>4.0469524000000003</c:v>
                </c:pt>
                <c:pt idx="4981">
                  <c:v>4.0477651000000003</c:v>
                </c:pt>
                <c:pt idx="4982">
                  <c:v>4.0485777000000001</c:v>
                </c:pt>
                <c:pt idx="4983">
                  <c:v>4.0493904000000001</c:v>
                </c:pt>
                <c:pt idx="4984">
                  <c:v>4.0502029999999998</c:v>
                </c:pt>
                <c:pt idx="4985">
                  <c:v>4.0510156999999998</c:v>
                </c:pt>
                <c:pt idx="4986">
                  <c:v>4.0518283000000004</c:v>
                </c:pt>
                <c:pt idx="4987">
                  <c:v>4.0526409000000001</c:v>
                </c:pt>
                <c:pt idx="4988">
                  <c:v>4.0534536000000001</c:v>
                </c:pt>
                <c:pt idx="4989">
                  <c:v>4.0542661999999998</c:v>
                </c:pt>
                <c:pt idx="4990">
                  <c:v>4.0550788999999998</c:v>
                </c:pt>
                <c:pt idx="4991">
                  <c:v>4.0558915000000004</c:v>
                </c:pt>
                <c:pt idx="4992">
                  <c:v>4.0567041000000001</c:v>
                </c:pt>
                <c:pt idx="4993">
                  <c:v>4.0575168000000001</c:v>
                </c:pt>
                <c:pt idx="4994">
                  <c:v>4.0583293999999999</c:v>
                </c:pt>
                <c:pt idx="4995">
                  <c:v>4.0591420999999999</c:v>
                </c:pt>
                <c:pt idx="4996">
                  <c:v>4.0599546999999996</c:v>
                </c:pt>
                <c:pt idx="4997">
                  <c:v>4.0607673000000002</c:v>
                </c:pt>
                <c:pt idx="4998">
                  <c:v>4.0615800000000002</c:v>
                </c:pt>
                <c:pt idx="4999">
                  <c:v>4.0623925999999999</c:v>
                </c:pt>
                <c:pt idx="5000">
                  <c:v>4.0632052999999999</c:v>
                </c:pt>
                <c:pt idx="5001">
                  <c:v>4.0640178999999996</c:v>
                </c:pt>
                <c:pt idx="5002">
                  <c:v>4.0648305999999996</c:v>
                </c:pt>
                <c:pt idx="5003">
                  <c:v>4.0656432000000002</c:v>
                </c:pt>
                <c:pt idx="5004">
                  <c:v>4.0664558</c:v>
                </c:pt>
                <c:pt idx="5005">
                  <c:v>4.0672685</c:v>
                </c:pt>
                <c:pt idx="5006">
                  <c:v>4.0680810999999997</c:v>
                </c:pt>
                <c:pt idx="5007">
                  <c:v>4.0688937999999997</c:v>
                </c:pt>
                <c:pt idx="5008">
                  <c:v>4.0697064000000003</c:v>
                </c:pt>
                <c:pt idx="5009">
                  <c:v>4.070519</c:v>
                </c:pt>
                <c:pt idx="5010">
                  <c:v>4.0713317</c:v>
                </c:pt>
                <c:pt idx="5011">
                  <c:v>4.0721442999999997</c:v>
                </c:pt>
                <c:pt idx="5012">
                  <c:v>4.0729569999999997</c:v>
                </c:pt>
                <c:pt idx="5013">
                  <c:v>4.0737696000000003</c:v>
                </c:pt>
                <c:pt idx="5014">
                  <c:v>4.0745822</c:v>
                </c:pt>
                <c:pt idx="5015">
                  <c:v>4.0753949</c:v>
                </c:pt>
                <c:pt idx="5016">
                  <c:v>4.0762074999999998</c:v>
                </c:pt>
                <c:pt idx="5017">
                  <c:v>4.0770201999999998</c:v>
                </c:pt>
                <c:pt idx="5018">
                  <c:v>4.0778328000000004</c:v>
                </c:pt>
                <c:pt idx="5019">
                  <c:v>4.0786454000000001</c:v>
                </c:pt>
                <c:pt idx="5020">
                  <c:v>4.0794581000000001</c:v>
                </c:pt>
                <c:pt idx="5021">
                  <c:v>4.0802706999999998</c:v>
                </c:pt>
                <c:pt idx="5022">
                  <c:v>4.0810833999999998</c:v>
                </c:pt>
                <c:pt idx="5023">
                  <c:v>4.0818960000000004</c:v>
                </c:pt>
                <c:pt idx="5024">
                  <c:v>4.0827087000000004</c:v>
                </c:pt>
                <c:pt idx="5025">
                  <c:v>4.0835213000000001</c:v>
                </c:pt>
                <c:pt idx="5026">
                  <c:v>4.0843338999999999</c:v>
                </c:pt>
                <c:pt idx="5027">
                  <c:v>4.0851465999999999</c:v>
                </c:pt>
                <c:pt idx="5028">
                  <c:v>4.0859591999999996</c:v>
                </c:pt>
                <c:pt idx="5029">
                  <c:v>4.0867718999999996</c:v>
                </c:pt>
                <c:pt idx="5030">
                  <c:v>4.0875845000000002</c:v>
                </c:pt>
                <c:pt idx="5031">
                  <c:v>4.0883970999999999</c:v>
                </c:pt>
                <c:pt idx="5032">
                  <c:v>4.0892097999999999</c:v>
                </c:pt>
                <c:pt idx="5033">
                  <c:v>4.0900223999999996</c:v>
                </c:pt>
                <c:pt idx="5034">
                  <c:v>4.0908350999999996</c:v>
                </c:pt>
                <c:pt idx="5035">
                  <c:v>4.0916477000000002</c:v>
                </c:pt>
                <c:pt idx="5036">
                  <c:v>4.0924602999999999</c:v>
                </c:pt>
                <c:pt idx="5037">
                  <c:v>4.0932729999999999</c:v>
                </c:pt>
                <c:pt idx="5038">
                  <c:v>4.0940855999999997</c:v>
                </c:pt>
                <c:pt idx="5039">
                  <c:v>4.0948982999999997</c:v>
                </c:pt>
                <c:pt idx="5040">
                  <c:v>4.0957109000000003</c:v>
                </c:pt>
                <c:pt idx="5041">
                  <c:v>4.0965236000000003</c:v>
                </c:pt>
                <c:pt idx="5042">
                  <c:v>4.0973362</c:v>
                </c:pt>
                <c:pt idx="5043">
                  <c:v>4.0981487999999997</c:v>
                </c:pt>
                <c:pt idx="5044">
                  <c:v>4.0989614999999997</c:v>
                </c:pt>
                <c:pt idx="5045">
                  <c:v>4.0997741000000003</c:v>
                </c:pt>
                <c:pt idx="5046">
                  <c:v>4.1005868000000003</c:v>
                </c:pt>
                <c:pt idx="5047">
                  <c:v>4.1013994</c:v>
                </c:pt>
                <c:pt idx="5048">
                  <c:v>4.1022119999999997</c:v>
                </c:pt>
                <c:pt idx="5049">
                  <c:v>4.1030246999999997</c:v>
                </c:pt>
                <c:pt idx="5050">
                  <c:v>4.1038373000000004</c:v>
                </c:pt>
                <c:pt idx="5051">
                  <c:v>4.1046500000000004</c:v>
                </c:pt>
                <c:pt idx="5052">
                  <c:v>4.1054626000000001</c:v>
                </c:pt>
                <c:pt idx="5053">
                  <c:v>4.1062751999999998</c:v>
                </c:pt>
                <c:pt idx="5054">
                  <c:v>4.1070878999999998</c:v>
                </c:pt>
                <c:pt idx="5055">
                  <c:v>4.1079005000000004</c:v>
                </c:pt>
                <c:pt idx="5056">
                  <c:v>4.1087132000000004</c:v>
                </c:pt>
                <c:pt idx="5057">
                  <c:v>4.1095258000000001</c:v>
                </c:pt>
                <c:pt idx="5058">
                  <c:v>4.1103383999999998</c:v>
                </c:pt>
                <c:pt idx="5059">
                  <c:v>4.1111510999999998</c:v>
                </c:pt>
                <c:pt idx="5060">
                  <c:v>4.1119637000000004</c:v>
                </c:pt>
                <c:pt idx="5061">
                  <c:v>4.1127764000000004</c:v>
                </c:pt>
                <c:pt idx="5062">
                  <c:v>4.1135890000000002</c:v>
                </c:pt>
                <c:pt idx="5063">
                  <c:v>4.1144017000000002</c:v>
                </c:pt>
                <c:pt idx="5064">
                  <c:v>4.1152142999999999</c:v>
                </c:pt>
                <c:pt idx="5065">
                  <c:v>4.1160268999999996</c:v>
                </c:pt>
                <c:pt idx="5066">
                  <c:v>4.1168395999999996</c:v>
                </c:pt>
                <c:pt idx="5067">
                  <c:v>4.1176522000000002</c:v>
                </c:pt>
                <c:pt idx="5068">
                  <c:v>4.1184649000000002</c:v>
                </c:pt>
                <c:pt idx="5069">
                  <c:v>4.1192774999999999</c:v>
                </c:pt>
                <c:pt idx="5070">
                  <c:v>4.1200900999999996</c:v>
                </c:pt>
                <c:pt idx="5071">
                  <c:v>4.1209027999999996</c:v>
                </c:pt>
                <c:pt idx="5072">
                  <c:v>4.1217154000000003</c:v>
                </c:pt>
                <c:pt idx="5073">
                  <c:v>4.1225281000000003</c:v>
                </c:pt>
                <c:pt idx="5074">
                  <c:v>4.1233407</c:v>
                </c:pt>
                <c:pt idx="5075">
                  <c:v>4.1241532999999997</c:v>
                </c:pt>
                <c:pt idx="5076">
                  <c:v>4.1249659999999997</c:v>
                </c:pt>
                <c:pt idx="5077">
                  <c:v>4.1257786000000003</c:v>
                </c:pt>
                <c:pt idx="5078">
                  <c:v>4.1265913000000003</c:v>
                </c:pt>
                <c:pt idx="5079">
                  <c:v>4.1274039</c:v>
                </c:pt>
                <c:pt idx="5080">
                  <c:v>4.1282166</c:v>
                </c:pt>
                <c:pt idx="5081">
                  <c:v>4.1290291999999997</c:v>
                </c:pt>
                <c:pt idx="5082">
                  <c:v>4.1298418000000003</c:v>
                </c:pt>
                <c:pt idx="5083">
                  <c:v>4.1306545000000003</c:v>
                </c:pt>
                <c:pt idx="5084">
                  <c:v>4.1314671000000001</c:v>
                </c:pt>
                <c:pt idx="5085">
                  <c:v>4.1322798000000001</c:v>
                </c:pt>
                <c:pt idx="5086">
                  <c:v>4.1330923999999998</c:v>
                </c:pt>
                <c:pt idx="5087">
                  <c:v>4.1339050000000004</c:v>
                </c:pt>
                <c:pt idx="5088">
                  <c:v>4.1347177000000004</c:v>
                </c:pt>
                <c:pt idx="5089">
                  <c:v>4.1355303000000001</c:v>
                </c:pt>
                <c:pt idx="5090">
                  <c:v>4.1363430000000001</c:v>
                </c:pt>
                <c:pt idx="5091">
                  <c:v>4.1371555999999998</c:v>
                </c:pt>
                <c:pt idx="5092">
                  <c:v>4.1379682000000004</c:v>
                </c:pt>
                <c:pt idx="5093">
                  <c:v>4.1387809000000004</c:v>
                </c:pt>
                <c:pt idx="5094">
                  <c:v>4.1395935000000001</c:v>
                </c:pt>
                <c:pt idx="5095">
                  <c:v>4.1404062000000001</c:v>
                </c:pt>
                <c:pt idx="5096">
                  <c:v>4.1412187999999999</c:v>
                </c:pt>
                <c:pt idx="5097">
                  <c:v>4.1420314999999999</c:v>
                </c:pt>
                <c:pt idx="5098">
                  <c:v>4.1428440999999996</c:v>
                </c:pt>
                <c:pt idx="5099">
                  <c:v>4.1436567000000002</c:v>
                </c:pt>
                <c:pt idx="5100">
                  <c:v>4.1444694000000002</c:v>
                </c:pt>
                <c:pt idx="5101">
                  <c:v>4.1452819999999999</c:v>
                </c:pt>
                <c:pt idx="5102">
                  <c:v>4.1460946999999999</c:v>
                </c:pt>
                <c:pt idx="5103">
                  <c:v>4.1469072999999996</c:v>
                </c:pt>
                <c:pt idx="5104">
                  <c:v>4.1477199000000002</c:v>
                </c:pt>
                <c:pt idx="5105">
                  <c:v>4.1485326000000002</c:v>
                </c:pt>
                <c:pt idx="5106">
                  <c:v>4.1493452</c:v>
                </c:pt>
                <c:pt idx="5107">
                  <c:v>4.1501579</c:v>
                </c:pt>
                <c:pt idx="5108">
                  <c:v>4.1509704999999997</c:v>
                </c:pt>
                <c:pt idx="5109">
                  <c:v>4.1517831000000003</c:v>
                </c:pt>
                <c:pt idx="5110">
                  <c:v>4.1525958000000003</c:v>
                </c:pt>
                <c:pt idx="5111">
                  <c:v>4.1534084</c:v>
                </c:pt>
                <c:pt idx="5112">
                  <c:v>4.1542211</c:v>
                </c:pt>
                <c:pt idx="5113">
                  <c:v>4.1550336999999997</c:v>
                </c:pt>
                <c:pt idx="5114">
                  <c:v>4.1558463000000003</c:v>
                </c:pt>
                <c:pt idx="5115">
                  <c:v>4.1566590000000003</c:v>
                </c:pt>
                <c:pt idx="5116">
                  <c:v>4.1574716</c:v>
                </c:pt>
                <c:pt idx="5117">
                  <c:v>4.1582843</c:v>
                </c:pt>
                <c:pt idx="5118">
                  <c:v>4.1590968999999998</c:v>
                </c:pt>
                <c:pt idx="5119">
                  <c:v>4.1599095999999998</c:v>
                </c:pt>
                <c:pt idx="5120">
                  <c:v>4.1607222000000004</c:v>
                </c:pt>
                <c:pt idx="5121">
                  <c:v>4.1615348000000001</c:v>
                </c:pt>
                <c:pt idx="5122">
                  <c:v>4.1623475000000001</c:v>
                </c:pt>
                <c:pt idx="5123">
                  <c:v>4.1631600999999998</c:v>
                </c:pt>
                <c:pt idx="5124">
                  <c:v>4.1639727999999998</c:v>
                </c:pt>
                <c:pt idx="5125">
                  <c:v>4.1647854000000004</c:v>
                </c:pt>
                <c:pt idx="5126">
                  <c:v>4.1655980000000001</c:v>
                </c:pt>
                <c:pt idx="5127">
                  <c:v>4.1664107000000001</c:v>
                </c:pt>
                <c:pt idx="5128">
                  <c:v>4.1672232999999999</c:v>
                </c:pt>
                <c:pt idx="5129">
                  <c:v>4.1680359999999999</c:v>
                </c:pt>
                <c:pt idx="5130">
                  <c:v>4.1688485999999996</c:v>
                </c:pt>
                <c:pt idx="5131">
                  <c:v>4.1696612000000002</c:v>
                </c:pt>
                <c:pt idx="5132">
                  <c:v>4.1704739000000002</c:v>
                </c:pt>
                <c:pt idx="5133">
                  <c:v>4.1712864999999999</c:v>
                </c:pt>
                <c:pt idx="5134">
                  <c:v>4.1720991999999999</c:v>
                </c:pt>
                <c:pt idx="5135">
                  <c:v>4.1729117999999996</c:v>
                </c:pt>
                <c:pt idx="5136">
                  <c:v>4.1737244999999996</c:v>
                </c:pt>
                <c:pt idx="5137">
                  <c:v>4.1745371000000002</c:v>
                </c:pt>
                <c:pt idx="5138">
                  <c:v>4.1753496999999999</c:v>
                </c:pt>
                <c:pt idx="5139">
                  <c:v>4.1761623999999999</c:v>
                </c:pt>
                <c:pt idx="5140">
                  <c:v>4.1769749999999997</c:v>
                </c:pt>
                <c:pt idx="5141">
                  <c:v>4.1777876999999997</c:v>
                </c:pt>
                <c:pt idx="5142">
                  <c:v>4.1786003000000003</c:v>
                </c:pt>
                <c:pt idx="5143">
                  <c:v>4.1794129</c:v>
                </c:pt>
                <c:pt idx="5144">
                  <c:v>4.1802256</c:v>
                </c:pt>
                <c:pt idx="5145">
                  <c:v>4.1810381999999997</c:v>
                </c:pt>
                <c:pt idx="5146">
                  <c:v>4.1818508999999997</c:v>
                </c:pt>
                <c:pt idx="5147">
                  <c:v>4.1826635000000003</c:v>
                </c:pt>
                <c:pt idx="5148">
                  <c:v>4.1834761</c:v>
                </c:pt>
                <c:pt idx="5149">
                  <c:v>4.1842888</c:v>
                </c:pt>
                <c:pt idx="5150">
                  <c:v>4.1851013999999997</c:v>
                </c:pt>
                <c:pt idx="5151">
                  <c:v>4.1859140999999997</c:v>
                </c:pt>
                <c:pt idx="5152">
                  <c:v>4.1867267000000004</c:v>
                </c:pt>
                <c:pt idx="5153">
                  <c:v>4.1875393000000001</c:v>
                </c:pt>
                <c:pt idx="5154">
                  <c:v>4.1883520000000001</c:v>
                </c:pt>
                <c:pt idx="5155">
                  <c:v>4.1891645999999998</c:v>
                </c:pt>
                <c:pt idx="5156">
                  <c:v>4.1899772999999998</c:v>
                </c:pt>
                <c:pt idx="5157">
                  <c:v>4.1907899000000004</c:v>
                </c:pt>
                <c:pt idx="5158">
                  <c:v>4.1916026000000004</c:v>
                </c:pt>
                <c:pt idx="5159">
                  <c:v>4.1924152000000001</c:v>
                </c:pt>
                <c:pt idx="5160">
                  <c:v>4.1932277999999998</c:v>
                </c:pt>
                <c:pt idx="5161">
                  <c:v>4.1940404999999998</c:v>
                </c:pt>
                <c:pt idx="5162">
                  <c:v>4.1948530999999996</c:v>
                </c:pt>
                <c:pt idx="5163">
                  <c:v>4.1956657999999996</c:v>
                </c:pt>
                <c:pt idx="5164">
                  <c:v>4.1964784000000002</c:v>
                </c:pt>
                <c:pt idx="5165">
                  <c:v>4.1972909999999999</c:v>
                </c:pt>
                <c:pt idx="5166">
                  <c:v>4.1981036999999999</c:v>
                </c:pt>
                <c:pt idx="5167">
                  <c:v>4.1989162999999996</c:v>
                </c:pt>
                <c:pt idx="5168">
                  <c:v>4.1997289999999996</c:v>
                </c:pt>
                <c:pt idx="5169">
                  <c:v>4.2005416000000002</c:v>
                </c:pt>
                <c:pt idx="5170">
                  <c:v>4.2013541999999999</c:v>
                </c:pt>
                <c:pt idx="5171">
                  <c:v>4.2021668999999999</c:v>
                </c:pt>
                <c:pt idx="5172">
                  <c:v>4.2029794999999996</c:v>
                </c:pt>
                <c:pt idx="5173">
                  <c:v>4.2037921999999996</c:v>
                </c:pt>
                <c:pt idx="5174">
                  <c:v>4.2046048000000003</c:v>
                </c:pt>
                <c:pt idx="5175">
                  <c:v>4.2054175000000003</c:v>
                </c:pt>
                <c:pt idx="5176">
                  <c:v>4.2062301</c:v>
                </c:pt>
                <c:pt idx="5177">
                  <c:v>4.2070426999999997</c:v>
                </c:pt>
                <c:pt idx="5178">
                  <c:v>4.2078553999999997</c:v>
                </c:pt>
                <c:pt idx="5179">
                  <c:v>4.2086680000000003</c:v>
                </c:pt>
                <c:pt idx="5180">
                  <c:v>4.2094807000000003</c:v>
                </c:pt>
                <c:pt idx="5181">
                  <c:v>4.2102933</c:v>
                </c:pt>
                <c:pt idx="5182">
                  <c:v>4.2111058999999997</c:v>
                </c:pt>
                <c:pt idx="5183">
                  <c:v>4.2119185999999997</c:v>
                </c:pt>
                <c:pt idx="5184">
                  <c:v>4.2127312000000003</c:v>
                </c:pt>
                <c:pt idx="5185">
                  <c:v>4.2135439000000003</c:v>
                </c:pt>
                <c:pt idx="5186">
                  <c:v>4.2143565000000001</c:v>
                </c:pt>
                <c:pt idx="5187">
                  <c:v>4.2151690999999998</c:v>
                </c:pt>
                <c:pt idx="5188">
                  <c:v>4.2159817999999998</c:v>
                </c:pt>
                <c:pt idx="5189">
                  <c:v>4.2167944000000004</c:v>
                </c:pt>
                <c:pt idx="5190">
                  <c:v>4.2176071000000004</c:v>
                </c:pt>
                <c:pt idx="5191">
                  <c:v>4.2184197000000001</c:v>
                </c:pt>
                <c:pt idx="5192">
                  <c:v>4.2192324000000001</c:v>
                </c:pt>
                <c:pt idx="5193">
                  <c:v>4.2200449999999998</c:v>
                </c:pt>
                <c:pt idx="5194">
                  <c:v>4.2208576000000004</c:v>
                </c:pt>
                <c:pt idx="5195">
                  <c:v>4.2216703000000004</c:v>
                </c:pt>
                <c:pt idx="5196">
                  <c:v>4.2224829000000001</c:v>
                </c:pt>
                <c:pt idx="5197">
                  <c:v>4.2232956000000001</c:v>
                </c:pt>
                <c:pt idx="5198">
                  <c:v>4.2241081999999999</c:v>
                </c:pt>
                <c:pt idx="5199">
                  <c:v>4.2249207999999996</c:v>
                </c:pt>
                <c:pt idx="5200">
                  <c:v>4.2257334999999996</c:v>
                </c:pt>
                <c:pt idx="5201">
                  <c:v>4.2265461000000002</c:v>
                </c:pt>
                <c:pt idx="5202">
                  <c:v>4.2273588000000002</c:v>
                </c:pt>
                <c:pt idx="5203">
                  <c:v>4.2281713999999999</c:v>
                </c:pt>
                <c:pt idx="5204">
                  <c:v>4.2289839999999996</c:v>
                </c:pt>
                <c:pt idx="5205">
                  <c:v>4.2297966999999996</c:v>
                </c:pt>
                <c:pt idx="5206">
                  <c:v>4.2306093000000002</c:v>
                </c:pt>
                <c:pt idx="5207">
                  <c:v>4.2314220000000002</c:v>
                </c:pt>
                <c:pt idx="5208">
                  <c:v>4.2322346</c:v>
                </c:pt>
                <c:pt idx="5209">
                  <c:v>4.2330471999999997</c:v>
                </c:pt>
                <c:pt idx="5210">
                  <c:v>4.2338598999999997</c:v>
                </c:pt>
                <c:pt idx="5211">
                  <c:v>4.2346725000000003</c:v>
                </c:pt>
                <c:pt idx="5212">
                  <c:v>4.2354852000000003</c:v>
                </c:pt>
                <c:pt idx="5213">
                  <c:v>4.2362978</c:v>
                </c:pt>
                <c:pt idx="5214">
                  <c:v>4.2371105</c:v>
                </c:pt>
                <c:pt idx="5215">
                  <c:v>4.2379230999999997</c:v>
                </c:pt>
                <c:pt idx="5216">
                  <c:v>4.2387357000000003</c:v>
                </c:pt>
                <c:pt idx="5217">
                  <c:v>4.2395484000000003</c:v>
                </c:pt>
                <c:pt idx="5218">
                  <c:v>4.240361</c:v>
                </c:pt>
                <c:pt idx="5219">
                  <c:v>4.2411737</c:v>
                </c:pt>
                <c:pt idx="5220">
                  <c:v>4.2419862999999998</c:v>
                </c:pt>
                <c:pt idx="5221">
                  <c:v>4.2427989000000004</c:v>
                </c:pt>
                <c:pt idx="5222">
                  <c:v>4.2436116000000004</c:v>
                </c:pt>
                <c:pt idx="5223">
                  <c:v>4.2444242000000001</c:v>
                </c:pt>
                <c:pt idx="5224">
                  <c:v>4.2452369000000001</c:v>
                </c:pt>
                <c:pt idx="5225">
                  <c:v>4.2460494999999998</c:v>
                </c:pt>
                <c:pt idx="5226">
                  <c:v>4.2468621000000004</c:v>
                </c:pt>
                <c:pt idx="5227">
                  <c:v>4.2476748000000004</c:v>
                </c:pt>
                <c:pt idx="5228">
                  <c:v>4.2484874000000001</c:v>
                </c:pt>
                <c:pt idx="5229">
                  <c:v>4.2493001000000001</c:v>
                </c:pt>
                <c:pt idx="5230">
                  <c:v>4.2501126999999999</c:v>
                </c:pt>
                <c:pt idx="5231">
                  <c:v>4.2509253999999999</c:v>
                </c:pt>
                <c:pt idx="5232">
                  <c:v>4.2517379999999996</c:v>
                </c:pt>
                <c:pt idx="5233">
                  <c:v>4.2525506000000002</c:v>
                </c:pt>
                <c:pt idx="5234">
                  <c:v>4.2533633000000002</c:v>
                </c:pt>
                <c:pt idx="5235">
                  <c:v>4.2541758999999999</c:v>
                </c:pt>
                <c:pt idx="5236">
                  <c:v>4.2549885999999999</c:v>
                </c:pt>
                <c:pt idx="5237">
                  <c:v>4.2558011999999996</c:v>
                </c:pt>
                <c:pt idx="5238">
                  <c:v>4.2566138000000002</c:v>
                </c:pt>
                <c:pt idx="5239">
                  <c:v>4.2574265000000002</c:v>
                </c:pt>
                <c:pt idx="5240">
                  <c:v>4.2582390999999999</c:v>
                </c:pt>
                <c:pt idx="5241">
                  <c:v>4.2590517999999999</c:v>
                </c:pt>
                <c:pt idx="5242">
                  <c:v>4.2598643999999997</c:v>
                </c:pt>
                <c:pt idx="5243">
                  <c:v>4.2606770000000003</c:v>
                </c:pt>
                <c:pt idx="5244">
                  <c:v>4.2614897000000003</c:v>
                </c:pt>
                <c:pt idx="5245">
                  <c:v>4.2623023</c:v>
                </c:pt>
                <c:pt idx="5246">
                  <c:v>4.263115</c:v>
                </c:pt>
                <c:pt idx="5247">
                  <c:v>4.2639275999999997</c:v>
                </c:pt>
                <c:pt idx="5248">
                  <c:v>4.2647402000000003</c:v>
                </c:pt>
                <c:pt idx="5249">
                  <c:v>4.2655529000000003</c:v>
                </c:pt>
                <c:pt idx="5250">
                  <c:v>4.2663655</c:v>
                </c:pt>
                <c:pt idx="5251">
                  <c:v>4.2671782</c:v>
                </c:pt>
                <c:pt idx="5252">
                  <c:v>4.2679907999999998</c:v>
                </c:pt>
                <c:pt idx="5253">
                  <c:v>4.2688034999999998</c:v>
                </c:pt>
                <c:pt idx="5254">
                  <c:v>4.2696161000000004</c:v>
                </c:pt>
                <c:pt idx="5255">
                  <c:v>4.2704287000000001</c:v>
                </c:pt>
                <c:pt idx="5256">
                  <c:v>4.2712414000000001</c:v>
                </c:pt>
                <c:pt idx="5257">
                  <c:v>4.2720539999999998</c:v>
                </c:pt>
                <c:pt idx="5258">
                  <c:v>4.2728666999999998</c:v>
                </c:pt>
                <c:pt idx="5259">
                  <c:v>4.2736793000000004</c:v>
                </c:pt>
                <c:pt idx="5260">
                  <c:v>4.2744919000000001</c:v>
                </c:pt>
                <c:pt idx="5261">
                  <c:v>4.2753046000000001</c:v>
                </c:pt>
                <c:pt idx="5262">
                  <c:v>4.2761171999999998</c:v>
                </c:pt>
                <c:pt idx="5263">
                  <c:v>4.2769298999999998</c:v>
                </c:pt>
                <c:pt idx="5264">
                  <c:v>4.2777424999999996</c:v>
                </c:pt>
                <c:pt idx="5265">
                  <c:v>4.2785551000000002</c:v>
                </c:pt>
                <c:pt idx="5266">
                  <c:v>4.2793678000000002</c:v>
                </c:pt>
                <c:pt idx="5267">
                  <c:v>4.2801803999999999</c:v>
                </c:pt>
                <c:pt idx="5268">
                  <c:v>4.2809930999999999</c:v>
                </c:pt>
                <c:pt idx="5269">
                  <c:v>4.2818056999999996</c:v>
                </c:pt>
                <c:pt idx="5270">
                  <c:v>4.2826183999999996</c:v>
                </c:pt>
                <c:pt idx="5271">
                  <c:v>4.2834310000000002</c:v>
                </c:pt>
                <c:pt idx="5272">
                  <c:v>4.2842435999999999</c:v>
                </c:pt>
                <c:pt idx="5273">
                  <c:v>4.2850562999999999</c:v>
                </c:pt>
                <c:pt idx="5274">
                  <c:v>4.2858688999999996</c:v>
                </c:pt>
                <c:pt idx="5275">
                  <c:v>4.2866815999999996</c:v>
                </c:pt>
                <c:pt idx="5276">
                  <c:v>4.2874942000000003</c:v>
                </c:pt>
                <c:pt idx="5277">
                  <c:v>4.2883068</c:v>
                </c:pt>
                <c:pt idx="5278">
                  <c:v>4.2891195</c:v>
                </c:pt>
                <c:pt idx="5279">
                  <c:v>4.2899320999999997</c:v>
                </c:pt>
                <c:pt idx="5280">
                  <c:v>4.2907447999999997</c:v>
                </c:pt>
                <c:pt idx="5281">
                  <c:v>4.2915574000000003</c:v>
                </c:pt>
                <c:pt idx="5282">
                  <c:v>4.29237</c:v>
                </c:pt>
                <c:pt idx="5283">
                  <c:v>4.2931827</c:v>
                </c:pt>
                <c:pt idx="5284">
                  <c:v>4.2939952999999997</c:v>
                </c:pt>
                <c:pt idx="5285">
                  <c:v>4.2948079999999997</c:v>
                </c:pt>
                <c:pt idx="5286">
                  <c:v>4.2956206000000003</c:v>
                </c:pt>
                <c:pt idx="5287">
                  <c:v>4.2964333000000003</c:v>
                </c:pt>
                <c:pt idx="5288">
                  <c:v>4.2972459000000001</c:v>
                </c:pt>
                <c:pt idx="5289">
                  <c:v>4.2980584999999998</c:v>
                </c:pt>
                <c:pt idx="5290">
                  <c:v>4.2988711999999998</c:v>
                </c:pt>
                <c:pt idx="5291">
                  <c:v>4.2996838000000004</c:v>
                </c:pt>
                <c:pt idx="5292">
                  <c:v>4.3004965000000004</c:v>
                </c:pt>
                <c:pt idx="5293">
                  <c:v>4.3013091000000001</c:v>
                </c:pt>
                <c:pt idx="5294">
                  <c:v>4.3021216999999998</c:v>
                </c:pt>
                <c:pt idx="5295">
                  <c:v>4.3029343999999998</c:v>
                </c:pt>
                <c:pt idx="5296">
                  <c:v>4.3037470000000004</c:v>
                </c:pt>
                <c:pt idx="5297">
                  <c:v>4.3045597000000004</c:v>
                </c:pt>
                <c:pt idx="5298">
                  <c:v>4.3053723000000002</c:v>
                </c:pt>
                <c:pt idx="5299">
                  <c:v>4.3061848999999999</c:v>
                </c:pt>
                <c:pt idx="5300">
                  <c:v>4.3069975999999999</c:v>
                </c:pt>
                <c:pt idx="5301">
                  <c:v>4.3078101999999996</c:v>
                </c:pt>
                <c:pt idx="5302">
                  <c:v>4.3086228999999996</c:v>
                </c:pt>
                <c:pt idx="5303">
                  <c:v>4.3094355000000002</c:v>
                </c:pt>
                <c:pt idx="5304">
                  <c:v>4.3102480999999999</c:v>
                </c:pt>
                <c:pt idx="5305">
                  <c:v>4.3110607999999999</c:v>
                </c:pt>
                <c:pt idx="5306">
                  <c:v>4.3118733999999996</c:v>
                </c:pt>
                <c:pt idx="5307">
                  <c:v>4.3126860999999996</c:v>
                </c:pt>
                <c:pt idx="5308">
                  <c:v>4.3134987000000002</c:v>
                </c:pt>
                <c:pt idx="5309">
                  <c:v>4.3143114000000002</c:v>
                </c:pt>
                <c:pt idx="5310">
                  <c:v>4.315124</c:v>
                </c:pt>
                <c:pt idx="5311">
                  <c:v>4.3159365999999997</c:v>
                </c:pt>
                <c:pt idx="5312">
                  <c:v>4.3167492999999997</c:v>
                </c:pt>
                <c:pt idx="5313">
                  <c:v>4.3175619000000003</c:v>
                </c:pt>
                <c:pt idx="5314">
                  <c:v>4.3183746000000003</c:v>
                </c:pt>
                <c:pt idx="5315">
                  <c:v>4.3191872</c:v>
                </c:pt>
                <c:pt idx="5316">
                  <c:v>4.3199997999999997</c:v>
                </c:pt>
                <c:pt idx="5317">
                  <c:v>4.3208124999999997</c:v>
                </c:pt>
                <c:pt idx="5318">
                  <c:v>4.3216251000000003</c:v>
                </c:pt>
                <c:pt idx="5319">
                  <c:v>4.3224378000000003</c:v>
                </c:pt>
                <c:pt idx="5320">
                  <c:v>4.3232504</c:v>
                </c:pt>
                <c:pt idx="5321">
                  <c:v>4.3240629999999998</c:v>
                </c:pt>
                <c:pt idx="5322">
                  <c:v>4.3248756999999998</c:v>
                </c:pt>
                <c:pt idx="5323">
                  <c:v>4.3256883000000004</c:v>
                </c:pt>
                <c:pt idx="5324">
                  <c:v>4.3265010000000004</c:v>
                </c:pt>
                <c:pt idx="5325">
                  <c:v>4.3273136000000001</c:v>
                </c:pt>
                <c:pt idx="5326">
                  <c:v>4.3281263000000001</c:v>
                </c:pt>
                <c:pt idx="5327">
                  <c:v>4.3289388999999998</c:v>
                </c:pt>
                <c:pt idx="5328">
                  <c:v>4.3297515000000004</c:v>
                </c:pt>
                <c:pt idx="5329">
                  <c:v>4.3305642000000004</c:v>
                </c:pt>
                <c:pt idx="5330">
                  <c:v>4.3313768000000001</c:v>
                </c:pt>
                <c:pt idx="5331">
                  <c:v>4.3321895000000001</c:v>
                </c:pt>
                <c:pt idx="5332">
                  <c:v>4.3330020999999999</c:v>
                </c:pt>
                <c:pt idx="5333">
                  <c:v>4.3338146999999996</c:v>
                </c:pt>
                <c:pt idx="5334">
                  <c:v>4.3346273999999996</c:v>
                </c:pt>
                <c:pt idx="5335">
                  <c:v>4.3354400000000002</c:v>
                </c:pt>
                <c:pt idx="5336">
                  <c:v>4.3362527000000002</c:v>
                </c:pt>
                <c:pt idx="5337">
                  <c:v>4.3370652999999999</c:v>
                </c:pt>
                <c:pt idx="5338">
                  <c:v>4.3378778999999996</c:v>
                </c:pt>
                <c:pt idx="5339">
                  <c:v>4.3386905999999996</c:v>
                </c:pt>
                <c:pt idx="5340">
                  <c:v>4.3395032000000002</c:v>
                </c:pt>
                <c:pt idx="5341">
                  <c:v>4.3403159000000002</c:v>
                </c:pt>
                <c:pt idx="5342">
                  <c:v>4.3411284999999999</c:v>
                </c:pt>
                <c:pt idx="5343">
                  <c:v>4.3419411999999999</c:v>
                </c:pt>
                <c:pt idx="5344">
                  <c:v>4.3427537999999997</c:v>
                </c:pt>
                <c:pt idx="5345">
                  <c:v>4.3435664000000003</c:v>
                </c:pt>
                <c:pt idx="5346">
                  <c:v>4.3443791000000003</c:v>
                </c:pt>
                <c:pt idx="5347">
                  <c:v>4.3451917</c:v>
                </c:pt>
                <c:pt idx="5348">
                  <c:v>4.3460044</c:v>
                </c:pt>
                <c:pt idx="5349">
                  <c:v>4.3468169999999997</c:v>
                </c:pt>
                <c:pt idx="5350">
                  <c:v>4.3476296000000003</c:v>
                </c:pt>
                <c:pt idx="5351">
                  <c:v>4.3484423000000003</c:v>
                </c:pt>
                <c:pt idx="5352">
                  <c:v>4.3492549</c:v>
                </c:pt>
                <c:pt idx="5353">
                  <c:v>4.3500676</c:v>
                </c:pt>
                <c:pt idx="5354">
                  <c:v>4.3508801999999998</c:v>
                </c:pt>
                <c:pt idx="5355">
                  <c:v>4.3516928000000004</c:v>
                </c:pt>
                <c:pt idx="5356">
                  <c:v>4.3525055000000004</c:v>
                </c:pt>
                <c:pt idx="5357">
                  <c:v>4.3533181000000001</c:v>
                </c:pt>
                <c:pt idx="5358">
                  <c:v>4.3541308000000001</c:v>
                </c:pt>
                <c:pt idx="5359">
                  <c:v>4.3549433999999998</c:v>
                </c:pt>
                <c:pt idx="5360">
                  <c:v>4.3557560000000004</c:v>
                </c:pt>
                <c:pt idx="5361">
                  <c:v>4.3565687000000004</c:v>
                </c:pt>
                <c:pt idx="5362">
                  <c:v>4.3573813000000001</c:v>
                </c:pt>
                <c:pt idx="5363">
                  <c:v>4.3581940000000001</c:v>
                </c:pt>
                <c:pt idx="5364">
                  <c:v>4.3590065999999998</c:v>
                </c:pt>
                <c:pt idx="5365">
                  <c:v>4.3598192999999998</c:v>
                </c:pt>
                <c:pt idx="5366">
                  <c:v>4.3606318999999996</c:v>
                </c:pt>
                <c:pt idx="5367">
                  <c:v>4.3614445000000002</c:v>
                </c:pt>
                <c:pt idx="5368">
                  <c:v>4.3622572000000002</c:v>
                </c:pt>
                <c:pt idx="5369">
                  <c:v>4.3630697999999999</c:v>
                </c:pt>
                <c:pt idx="5370">
                  <c:v>4.3638824999999999</c:v>
                </c:pt>
                <c:pt idx="5371">
                  <c:v>4.3646950999999996</c:v>
                </c:pt>
                <c:pt idx="5372">
                  <c:v>4.3655077000000002</c:v>
                </c:pt>
                <c:pt idx="5373">
                  <c:v>4.3663204000000002</c:v>
                </c:pt>
                <c:pt idx="5374">
                  <c:v>4.3671329999999999</c:v>
                </c:pt>
                <c:pt idx="5375">
                  <c:v>4.3679456999999999</c:v>
                </c:pt>
                <c:pt idx="5376">
                  <c:v>4.3687582999999997</c:v>
                </c:pt>
                <c:pt idx="5377">
                  <c:v>4.3695709000000003</c:v>
                </c:pt>
                <c:pt idx="5378">
                  <c:v>4.3703836000000003</c:v>
                </c:pt>
                <c:pt idx="5379">
                  <c:v>4.3711962</c:v>
                </c:pt>
                <c:pt idx="5380">
                  <c:v>4.3720089</c:v>
                </c:pt>
                <c:pt idx="5381">
                  <c:v>4.3728214999999997</c:v>
                </c:pt>
                <c:pt idx="5382">
                  <c:v>4.3736341999999997</c:v>
                </c:pt>
                <c:pt idx="5383">
                  <c:v>4.3744468000000003</c:v>
                </c:pt>
                <c:pt idx="5384">
                  <c:v>4.3752594</c:v>
                </c:pt>
                <c:pt idx="5385">
                  <c:v>4.3760721</c:v>
                </c:pt>
                <c:pt idx="5386">
                  <c:v>4.3768846999999997</c:v>
                </c:pt>
                <c:pt idx="5387">
                  <c:v>4.3776973999999997</c:v>
                </c:pt>
                <c:pt idx="5388">
                  <c:v>4.3785100000000003</c:v>
                </c:pt>
                <c:pt idx="5389">
                  <c:v>4.3793226000000001</c:v>
                </c:pt>
                <c:pt idx="5390">
                  <c:v>4.3801353000000001</c:v>
                </c:pt>
                <c:pt idx="5391">
                  <c:v>4.3809478999999998</c:v>
                </c:pt>
                <c:pt idx="5392">
                  <c:v>4.3817605999999998</c:v>
                </c:pt>
                <c:pt idx="5393">
                  <c:v>4.3825732000000004</c:v>
                </c:pt>
                <c:pt idx="5394">
                  <c:v>4.3833858000000001</c:v>
                </c:pt>
                <c:pt idx="5395">
                  <c:v>4.3841985000000001</c:v>
                </c:pt>
                <c:pt idx="5396">
                  <c:v>4.3850110999999998</c:v>
                </c:pt>
                <c:pt idx="5397">
                  <c:v>4.3858237999999998</c:v>
                </c:pt>
                <c:pt idx="5398">
                  <c:v>4.3866364000000004</c:v>
                </c:pt>
                <c:pt idx="5399">
                  <c:v>4.3874490000000002</c:v>
                </c:pt>
                <c:pt idx="5400">
                  <c:v>4.3882617000000002</c:v>
                </c:pt>
                <c:pt idx="5401">
                  <c:v>4.3890742999999999</c:v>
                </c:pt>
                <c:pt idx="5402">
                  <c:v>4.3898869999999999</c:v>
                </c:pt>
                <c:pt idx="5403">
                  <c:v>4.3906995999999996</c:v>
                </c:pt>
                <c:pt idx="5404">
                  <c:v>4.3915122999999996</c:v>
                </c:pt>
                <c:pt idx="5405">
                  <c:v>4.3923249000000002</c:v>
                </c:pt>
                <c:pt idx="5406">
                  <c:v>4.3931374999999999</c:v>
                </c:pt>
                <c:pt idx="5407">
                  <c:v>4.3939501999999999</c:v>
                </c:pt>
                <c:pt idx="5408">
                  <c:v>4.3947627999999996</c:v>
                </c:pt>
                <c:pt idx="5409">
                  <c:v>4.3955754999999996</c:v>
                </c:pt>
                <c:pt idx="5410">
                  <c:v>4.3963881000000002</c:v>
                </c:pt>
                <c:pt idx="5411">
                  <c:v>4.3972007</c:v>
                </c:pt>
                <c:pt idx="5412">
                  <c:v>4.3980134</c:v>
                </c:pt>
                <c:pt idx="5413">
                  <c:v>4.3988259999999997</c:v>
                </c:pt>
                <c:pt idx="5414">
                  <c:v>4.3996386999999997</c:v>
                </c:pt>
                <c:pt idx="5415">
                  <c:v>4.4004513000000003</c:v>
                </c:pt>
                <c:pt idx="5416">
                  <c:v>4.4012639</c:v>
                </c:pt>
                <c:pt idx="5417">
                  <c:v>4.4020766</c:v>
                </c:pt>
                <c:pt idx="5418">
                  <c:v>4.4028891999999997</c:v>
                </c:pt>
                <c:pt idx="5419">
                  <c:v>4.4037018999999997</c:v>
                </c:pt>
                <c:pt idx="5420">
                  <c:v>4.4045145000000003</c:v>
                </c:pt>
                <c:pt idx="5421">
                  <c:v>4.4053272000000003</c:v>
                </c:pt>
                <c:pt idx="5422">
                  <c:v>4.4061398000000001</c:v>
                </c:pt>
                <c:pt idx="5423">
                  <c:v>4.4069523999999998</c:v>
                </c:pt>
                <c:pt idx="5424">
                  <c:v>4.4077650999999998</c:v>
                </c:pt>
                <c:pt idx="5425">
                  <c:v>4.4085777000000004</c:v>
                </c:pt>
                <c:pt idx="5426">
                  <c:v>4.4093904000000004</c:v>
                </c:pt>
                <c:pt idx="5427">
                  <c:v>4.4102030000000001</c:v>
                </c:pt>
                <c:pt idx="5428">
                  <c:v>4.4110155999999998</c:v>
                </c:pt>
                <c:pt idx="5429">
                  <c:v>4.4118282999999998</c:v>
                </c:pt>
                <c:pt idx="5430">
                  <c:v>4.4126409000000004</c:v>
                </c:pt>
                <c:pt idx="5431">
                  <c:v>4.4134536000000004</c:v>
                </c:pt>
                <c:pt idx="5432">
                  <c:v>4.4142662000000001</c:v>
                </c:pt>
                <c:pt idx="5433">
                  <c:v>4.4150787999999999</c:v>
                </c:pt>
                <c:pt idx="5434">
                  <c:v>4.4158914999999999</c:v>
                </c:pt>
                <c:pt idx="5435">
                  <c:v>4.4167040999999996</c:v>
                </c:pt>
                <c:pt idx="5436">
                  <c:v>4.4175167999999996</c:v>
                </c:pt>
                <c:pt idx="5437">
                  <c:v>4.4183294000000002</c:v>
                </c:pt>
                <c:pt idx="5438">
                  <c:v>4.4191421000000002</c:v>
                </c:pt>
                <c:pt idx="5439">
                  <c:v>4.4199546999999999</c:v>
                </c:pt>
                <c:pt idx="5440">
                  <c:v>4.4207672999999996</c:v>
                </c:pt>
                <c:pt idx="5441">
                  <c:v>4.4215799999999996</c:v>
                </c:pt>
                <c:pt idx="5442">
                  <c:v>4.4223926000000002</c:v>
                </c:pt>
                <c:pt idx="5443">
                  <c:v>4.4232053000000002</c:v>
                </c:pt>
                <c:pt idx="5444">
                  <c:v>4.4240178999999999</c:v>
                </c:pt>
                <c:pt idx="5445">
                  <c:v>4.4248304999999997</c:v>
                </c:pt>
                <c:pt idx="5446">
                  <c:v>4.4256431999999997</c:v>
                </c:pt>
                <c:pt idx="5447">
                  <c:v>4.4264558000000003</c:v>
                </c:pt>
                <c:pt idx="5448">
                  <c:v>4.4272685000000003</c:v>
                </c:pt>
                <c:pt idx="5449">
                  <c:v>4.4280811</c:v>
                </c:pt>
                <c:pt idx="5450">
                  <c:v>4.4288936999999997</c:v>
                </c:pt>
                <c:pt idx="5451">
                  <c:v>4.4297063999999997</c:v>
                </c:pt>
                <c:pt idx="5452">
                  <c:v>4.4305190000000003</c:v>
                </c:pt>
                <c:pt idx="5453">
                  <c:v>4.4313317000000003</c:v>
                </c:pt>
                <c:pt idx="5454">
                  <c:v>4.4321443</c:v>
                </c:pt>
                <c:pt idx="5455">
                  <c:v>4.4329568999999998</c:v>
                </c:pt>
                <c:pt idx="5456">
                  <c:v>4.4337695999999998</c:v>
                </c:pt>
                <c:pt idx="5457">
                  <c:v>4.4345822000000004</c:v>
                </c:pt>
                <c:pt idx="5458">
                  <c:v>4.4353949000000004</c:v>
                </c:pt>
                <c:pt idx="5459">
                  <c:v>4.4362075000000001</c:v>
                </c:pt>
                <c:pt idx="5460">
                  <c:v>4.4370202000000001</c:v>
                </c:pt>
                <c:pt idx="5461">
                  <c:v>4.4378327999999998</c:v>
                </c:pt>
                <c:pt idx="5462">
                  <c:v>4.4386454000000004</c:v>
                </c:pt>
                <c:pt idx="5463">
                  <c:v>4.4394581000000004</c:v>
                </c:pt>
                <c:pt idx="5464">
                  <c:v>4.4402707000000001</c:v>
                </c:pt>
                <c:pt idx="5465">
                  <c:v>4.4410834000000001</c:v>
                </c:pt>
                <c:pt idx="5466">
                  <c:v>4.4418959999999998</c:v>
                </c:pt>
                <c:pt idx="5467">
                  <c:v>4.4427085999999996</c:v>
                </c:pt>
                <c:pt idx="5468">
                  <c:v>4.4435212999999996</c:v>
                </c:pt>
                <c:pt idx="5469">
                  <c:v>4.4443339000000002</c:v>
                </c:pt>
                <c:pt idx="5470">
                  <c:v>4.4451466000000002</c:v>
                </c:pt>
                <c:pt idx="5471">
                  <c:v>4.4459591999999999</c:v>
                </c:pt>
                <c:pt idx="5472">
                  <c:v>4.4467717999999996</c:v>
                </c:pt>
                <c:pt idx="5473">
                  <c:v>4.4475844999999996</c:v>
                </c:pt>
                <c:pt idx="5474">
                  <c:v>4.4483971000000002</c:v>
                </c:pt>
                <c:pt idx="5475">
                  <c:v>4.4492098000000002</c:v>
                </c:pt>
                <c:pt idx="5476">
                  <c:v>4.4500223999999999</c:v>
                </c:pt>
                <c:pt idx="5477">
                  <c:v>4.4508350999999999</c:v>
                </c:pt>
                <c:pt idx="5478">
                  <c:v>4.4516476999999997</c:v>
                </c:pt>
                <c:pt idx="5479">
                  <c:v>4.4524603000000003</c:v>
                </c:pt>
                <c:pt idx="5480">
                  <c:v>4.4532730000000003</c:v>
                </c:pt>
                <c:pt idx="5481">
                  <c:v>4.4540856</c:v>
                </c:pt>
                <c:pt idx="5482">
                  <c:v>4.4548983</c:v>
                </c:pt>
                <c:pt idx="5483">
                  <c:v>4.4557108999999997</c:v>
                </c:pt>
                <c:pt idx="5484">
                  <c:v>4.4565235000000003</c:v>
                </c:pt>
                <c:pt idx="5485">
                  <c:v>4.4573362000000003</c:v>
                </c:pt>
                <c:pt idx="5486">
                  <c:v>4.4581488</c:v>
                </c:pt>
                <c:pt idx="5487">
                  <c:v>4.4589615</c:v>
                </c:pt>
                <c:pt idx="5488">
                  <c:v>4.4597740999999997</c:v>
                </c:pt>
                <c:pt idx="5489">
                  <c:v>4.4605867000000003</c:v>
                </c:pt>
                <c:pt idx="5490">
                  <c:v>4.4613994000000003</c:v>
                </c:pt>
                <c:pt idx="5491">
                  <c:v>4.4622120000000001</c:v>
                </c:pt>
                <c:pt idx="5492">
                  <c:v>4.4630247000000001</c:v>
                </c:pt>
                <c:pt idx="5493">
                  <c:v>4.4638372999999998</c:v>
                </c:pt>
                <c:pt idx="5494">
                  <c:v>4.4646499000000004</c:v>
                </c:pt>
                <c:pt idx="5495">
                  <c:v>4.4654626000000004</c:v>
                </c:pt>
                <c:pt idx="5496">
                  <c:v>4.4662752000000001</c:v>
                </c:pt>
                <c:pt idx="5497">
                  <c:v>4.4670879000000001</c:v>
                </c:pt>
                <c:pt idx="5498">
                  <c:v>4.4679004999999998</c:v>
                </c:pt>
                <c:pt idx="5499">
                  <c:v>4.4687131999999998</c:v>
                </c:pt>
                <c:pt idx="5500">
                  <c:v>4.4695258000000004</c:v>
                </c:pt>
                <c:pt idx="5501">
                  <c:v>4.4703384000000002</c:v>
                </c:pt>
                <c:pt idx="5502">
                  <c:v>4.4711511000000002</c:v>
                </c:pt>
                <c:pt idx="5503">
                  <c:v>4.4719636999999999</c:v>
                </c:pt>
                <c:pt idx="5504">
                  <c:v>4.4727763999999999</c:v>
                </c:pt>
                <c:pt idx="5505">
                  <c:v>4.4735889999999996</c:v>
                </c:pt>
                <c:pt idx="5506">
                  <c:v>4.4744016000000002</c:v>
                </c:pt>
                <c:pt idx="5507">
                  <c:v>4.4752143000000002</c:v>
                </c:pt>
                <c:pt idx="5508">
                  <c:v>4.4760268999999999</c:v>
                </c:pt>
                <c:pt idx="5509">
                  <c:v>4.4768395999999999</c:v>
                </c:pt>
                <c:pt idx="5510">
                  <c:v>4.4776521999999996</c:v>
                </c:pt>
                <c:pt idx="5511">
                  <c:v>4.4784648000000002</c:v>
                </c:pt>
                <c:pt idx="5512">
                  <c:v>4.4792775000000002</c:v>
                </c:pt>
                <c:pt idx="5513">
                  <c:v>4.4800901</c:v>
                </c:pt>
                <c:pt idx="5514">
                  <c:v>4.4809028</c:v>
                </c:pt>
                <c:pt idx="5515">
                  <c:v>4.4817153999999997</c:v>
                </c:pt>
                <c:pt idx="5516">
                  <c:v>4.4825280999999997</c:v>
                </c:pt>
                <c:pt idx="5517">
                  <c:v>4.4833407000000003</c:v>
                </c:pt>
                <c:pt idx="5518">
                  <c:v>4.4841533</c:v>
                </c:pt>
                <c:pt idx="5519">
                  <c:v>4.484966</c:v>
                </c:pt>
                <c:pt idx="5520">
                  <c:v>4.4857785999999997</c:v>
                </c:pt>
                <c:pt idx="5521">
                  <c:v>4.4865912999999997</c:v>
                </c:pt>
                <c:pt idx="5522">
                  <c:v>4.4874039000000003</c:v>
                </c:pt>
                <c:pt idx="5523">
                  <c:v>4.4882165000000001</c:v>
                </c:pt>
                <c:pt idx="5524">
                  <c:v>4.4890292000000001</c:v>
                </c:pt>
                <c:pt idx="5525">
                  <c:v>4.4898417999999998</c:v>
                </c:pt>
                <c:pt idx="5526">
                  <c:v>4.4906544999999998</c:v>
                </c:pt>
                <c:pt idx="5527">
                  <c:v>4.4914671000000004</c:v>
                </c:pt>
                <c:pt idx="5528">
                  <c:v>4.4922797000000001</c:v>
                </c:pt>
                <c:pt idx="5529">
                  <c:v>4.4930924000000001</c:v>
                </c:pt>
                <c:pt idx="5530">
                  <c:v>4.4939049999999998</c:v>
                </c:pt>
                <c:pt idx="5531">
                  <c:v>4.4947176999999998</c:v>
                </c:pt>
                <c:pt idx="5532">
                  <c:v>4.4955303000000004</c:v>
                </c:pt>
                <c:pt idx="5533">
                  <c:v>4.4963430000000004</c:v>
                </c:pt>
                <c:pt idx="5534">
                  <c:v>4.4971556000000001</c:v>
                </c:pt>
                <c:pt idx="5535">
                  <c:v>4.4979681999999999</c:v>
                </c:pt>
                <c:pt idx="5536">
                  <c:v>4.4987808999999999</c:v>
                </c:pt>
                <c:pt idx="5537">
                  <c:v>4.4995934999999996</c:v>
                </c:pt>
                <c:pt idx="5538">
                  <c:v>4.5004061999999996</c:v>
                </c:pt>
                <c:pt idx="5539">
                  <c:v>4.5012188000000002</c:v>
                </c:pt>
                <c:pt idx="5540">
                  <c:v>4.5020313999999999</c:v>
                </c:pt>
                <c:pt idx="5541">
                  <c:v>4.5028440999999999</c:v>
                </c:pt>
                <c:pt idx="5542">
                  <c:v>4.5036566999999996</c:v>
                </c:pt>
                <c:pt idx="5543">
                  <c:v>4.5044693999999996</c:v>
                </c:pt>
                <c:pt idx="5544">
                  <c:v>4.5052820000000002</c:v>
                </c:pt>
                <c:pt idx="5545">
                  <c:v>4.5060946</c:v>
                </c:pt>
                <c:pt idx="5546">
                  <c:v>4.5069072999999999</c:v>
                </c:pt>
                <c:pt idx="5547">
                  <c:v>4.5077198999999997</c:v>
                </c:pt>
                <c:pt idx="5548">
                  <c:v>4.5085325999999997</c:v>
                </c:pt>
                <c:pt idx="5549">
                  <c:v>4.5093452000000003</c:v>
                </c:pt>
                <c:pt idx="5550">
                  <c:v>4.5101578</c:v>
                </c:pt>
                <c:pt idx="5551">
                  <c:v>4.5109705</c:v>
                </c:pt>
                <c:pt idx="5552">
                  <c:v>4.5117830999999997</c:v>
                </c:pt>
                <c:pt idx="5553">
                  <c:v>4.5125957999999997</c:v>
                </c:pt>
                <c:pt idx="5554">
                  <c:v>4.5134084000000003</c:v>
                </c:pt>
                <c:pt idx="5555">
                  <c:v>4.5142211000000003</c:v>
                </c:pt>
                <c:pt idx="5556">
                  <c:v>4.5150337</c:v>
                </c:pt>
                <c:pt idx="5557">
                  <c:v>4.5158462999999998</c:v>
                </c:pt>
                <c:pt idx="5558">
                  <c:v>4.5166589999999998</c:v>
                </c:pt>
                <c:pt idx="5559">
                  <c:v>4.5174716000000004</c:v>
                </c:pt>
                <c:pt idx="5560">
                  <c:v>4.5182843000000004</c:v>
                </c:pt>
                <c:pt idx="5561">
                  <c:v>4.5190969000000001</c:v>
                </c:pt>
                <c:pt idx="5562">
                  <c:v>4.5199094999999998</c:v>
                </c:pt>
                <c:pt idx="5563">
                  <c:v>4.5207221999999998</c:v>
                </c:pt>
                <c:pt idx="5564">
                  <c:v>4.5215348000000004</c:v>
                </c:pt>
                <c:pt idx="5565">
                  <c:v>4.5223475000000004</c:v>
                </c:pt>
                <c:pt idx="5566">
                  <c:v>4.5231601000000001</c:v>
                </c:pt>
                <c:pt idx="5567">
                  <c:v>4.5239726999999998</c:v>
                </c:pt>
                <c:pt idx="5568">
                  <c:v>4.5247853999999998</c:v>
                </c:pt>
                <c:pt idx="5569">
                  <c:v>4.5255979999999996</c:v>
                </c:pt>
                <c:pt idx="5570">
                  <c:v>4.5264106999999996</c:v>
                </c:pt>
                <c:pt idx="5571">
                  <c:v>4.5272233000000002</c:v>
                </c:pt>
                <c:pt idx="5572">
                  <c:v>4.5280360000000002</c:v>
                </c:pt>
                <c:pt idx="5573">
                  <c:v>4.5288485999999999</c:v>
                </c:pt>
                <c:pt idx="5574">
                  <c:v>4.5296611999999996</c:v>
                </c:pt>
                <c:pt idx="5575">
                  <c:v>4.5304738999999996</c:v>
                </c:pt>
                <c:pt idx="5576">
                  <c:v>4.5312865000000002</c:v>
                </c:pt>
                <c:pt idx="5577">
                  <c:v>4.5320992000000002</c:v>
                </c:pt>
                <c:pt idx="5578">
                  <c:v>4.5329117999999999</c:v>
                </c:pt>
                <c:pt idx="5579">
                  <c:v>4.5337243999999997</c:v>
                </c:pt>
                <c:pt idx="5580">
                  <c:v>4.5345370999999997</c:v>
                </c:pt>
                <c:pt idx="5581">
                  <c:v>4.5353497000000003</c:v>
                </c:pt>
                <c:pt idx="5582">
                  <c:v>4.5361624000000003</c:v>
                </c:pt>
                <c:pt idx="5583">
                  <c:v>4.536975</c:v>
                </c:pt>
                <c:pt idx="5584">
                  <c:v>4.5377875999999997</c:v>
                </c:pt>
                <c:pt idx="5585">
                  <c:v>4.5386002999999997</c:v>
                </c:pt>
                <c:pt idx="5586">
                  <c:v>4.5394129000000003</c:v>
                </c:pt>
                <c:pt idx="5587">
                  <c:v>4.5402256000000003</c:v>
                </c:pt>
                <c:pt idx="5588">
                  <c:v>4.5410382</c:v>
                </c:pt>
                <c:pt idx="5589">
                  <c:v>4.5418507999999997</c:v>
                </c:pt>
                <c:pt idx="5590">
                  <c:v>4.5426634999999997</c:v>
                </c:pt>
                <c:pt idx="5591">
                  <c:v>4.5434761000000004</c:v>
                </c:pt>
                <c:pt idx="5592">
                  <c:v>4.5442888000000004</c:v>
                </c:pt>
                <c:pt idx="5593">
                  <c:v>4.5451014000000001</c:v>
                </c:pt>
                <c:pt idx="5594">
                  <c:v>4.5459141000000001</c:v>
                </c:pt>
                <c:pt idx="5595">
                  <c:v>4.5467266999999998</c:v>
                </c:pt>
                <c:pt idx="5596">
                  <c:v>4.5475393000000004</c:v>
                </c:pt>
                <c:pt idx="5597">
                  <c:v>4.5483520000000004</c:v>
                </c:pt>
                <c:pt idx="5598">
                  <c:v>4.5491646000000001</c:v>
                </c:pt>
                <c:pt idx="5599">
                  <c:v>4.5499773000000001</c:v>
                </c:pt>
                <c:pt idx="5600">
                  <c:v>4.5507898999999998</c:v>
                </c:pt>
                <c:pt idx="5601">
                  <c:v>4.5516025000000004</c:v>
                </c:pt>
                <c:pt idx="5602">
                  <c:v>4.5524152000000004</c:v>
                </c:pt>
                <c:pt idx="5603">
                  <c:v>4.5532278000000002</c:v>
                </c:pt>
                <c:pt idx="5604">
                  <c:v>4.5540405000000002</c:v>
                </c:pt>
                <c:pt idx="5605">
                  <c:v>4.5548530999999999</c:v>
                </c:pt>
                <c:pt idx="5606">
                  <c:v>4.5556656999999996</c:v>
                </c:pt>
                <c:pt idx="5607">
                  <c:v>4.5564783999999996</c:v>
                </c:pt>
                <c:pt idx="5608">
                  <c:v>4.5572910000000002</c:v>
                </c:pt>
                <c:pt idx="5609">
                  <c:v>4.5581037000000002</c:v>
                </c:pt>
                <c:pt idx="5610">
                  <c:v>4.5589162999999999</c:v>
                </c:pt>
                <c:pt idx="5611">
                  <c:v>4.5597289999999999</c:v>
                </c:pt>
                <c:pt idx="5612">
                  <c:v>4.5605415999999996</c:v>
                </c:pt>
                <c:pt idx="5613">
                  <c:v>4.5613542000000002</c:v>
                </c:pt>
                <c:pt idx="5614">
                  <c:v>4.5621669000000002</c:v>
                </c:pt>
                <c:pt idx="5615">
                  <c:v>4.5629795</c:v>
                </c:pt>
                <c:pt idx="5616">
                  <c:v>4.5637922</c:v>
                </c:pt>
                <c:pt idx="5617">
                  <c:v>4.5646047999999997</c:v>
                </c:pt>
                <c:pt idx="5618">
                  <c:v>4.5654174000000003</c:v>
                </c:pt>
                <c:pt idx="5619">
                  <c:v>4.5662301000000003</c:v>
                </c:pt>
                <c:pt idx="5620">
                  <c:v>4.5670427</c:v>
                </c:pt>
                <c:pt idx="5621">
                  <c:v>4.5678554</c:v>
                </c:pt>
                <c:pt idx="5622">
                  <c:v>4.5686679999999997</c:v>
                </c:pt>
                <c:pt idx="5623">
                  <c:v>4.5694806000000003</c:v>
                </c:pt>
                <c:pt idx="5624">
                  <c:v>4.5702933000000003</c:v>
                </c:pt>
                <c:pt idx="5625">
                  <c:v>4.5711059000000001</c:v>
                </c:pt>
                <c:pt idx="5626">
                  <c:v>4.5719186000000001</c:v>
                </c:pt>
                <c:pt idx="5627">
                  <c:v>4.5727311999999998</c:v>
                </c:pt>
                <c:pt idx="5628">
                  <c:v>4.5735438999999998</c:v>
                </c:pt>
                <c:pt idx="5629">
                  <c:v>4.5743565000000004</c:v>
                </c:pt>
                <c:pt idx="5630">
                  <c:v>4.5751691000000001</c:v>
                </c:pt>
                <c:pt idx="5631">
                  <c:v>4.5759818000000001</c:v>
                </c:pt>
                <c:pt idx="5632">
                  <c:v>4.5767943999999998</c:v>
                </c:pt>
                <c:pt idx="5633">
                  <c:v>4.5776070999999998</c:v>
                </c:pt>
                <c:pt idx="5634">
                  <c:v>4.5784197000000004</c:v>
                </c:pt>
                <c:pt idx="5635">
                  <c:v>4.5792323000000001</c:v>
                </c:pt>
                <c:pt idx="5636">
                  <c:v>4.5800450000000001</c:v>
                </c:pt>
                <c:pt idx="5637">
                  <c:v>4.5808575999999999</c:v>
                </c:pt>
                <c:pt idx="5638">
                  <c:v>4.5816702999999999</c:v>
                </c:pt>
                <c:pt idx="5639">
                  <c:v>4.5824828999999996</c:v>
                </c:pt>
                <c:pt idx="5640">
                  <c:v>4.5832955000000002</c:v>
                </c:pt>
                <c:pt idx="5641">
                  <c:v>4.5841082000000002</c:v>
                </c:pt>
                <c:pt idx="5642">
                  <c:v>4.5849207999999999</c:v>
                </c:pt>
                <c:pt idx="5643">
                  <c:v>4.5857334999999999</c:v>
                </c:pt>
                <c:pt idx="5644">
                  <c:v>4.5865460999999996</c:v>
                </c:pt>
                <c:pt idx="5645">
                  <c:v>4.5873587000000002</c:v>
                </c:pt>
                <c:pt idx="5646">
                  <c:v>4.5881714000000002</c:v>
                </c:pt>
                <c:pt idx="5647">
                  <c:v>4.588984</c:v>
                </c:pt>
                <c:pt idx="5648">
                  <c:v>4.5897967</c:v>
                </c:pt>
                <c:pt idx="5649">
                  <c:v>4.5906092999999997</c:v>
                </c:pt>
                <c:pt idx="5650">
                  <c:v>4.5914219999999997</c:v>
                </c:pt>
                <c:pt idx="5651">
                  <c:v>4.5922346000000003</c:v>
                </c:pt>
                <c:pt idx="5652">
                  <c:v>4.5930472</c:v>
                </c:pt>
                <c:pt idx="5653">
                  <c:v>4.5938599</c:v>
                </c:pt>
                <c:pt idx="5654">
                  <c:v>4.5946724999999997</c:v>
                </c:pt>
                <c:pt idx="5655">
                  <c:v>4.5954851999999997</c:v>
                </c:pt>
                <c:pt idx="5656">
                  <c:v>4.5962978000000003</c:v>
                </c:pt>
                <c:pt idx="5657">
                  <c:v>4.5971104</c:v>
                </c:pt>
                <c:pt idx="5658">
                  <c:v>4.5979231</c:v>
                </c:pt>
                <c:pt idx="5659">
                  <c:v>4.5987356999999998</c:v>
                </c:pt>
                <c:pt idx="5660">
                  <c:v>4.5995483999999998</c:v>
                </c:pt>
                <c:pt idx="5661">
                  <c:v>4.6003610000000004</c:v>
                </c:pt>
                <c:pt idx="5662">
                  <c:v>4.6011736000000001</c:v>
                </c:pt>
                <c:pt idx="5663">
                  <c:v>4.6019863000000001</c:v>
                </c:pt>
                <c:pt idx="5664">
                  <c:v>4.6027988999999998</c:v>
                </c:pt>
                <c:pt idx="5665">
                  <c:v>4.6036115999999998</c:v>
                </c:pt>
                <c:pt idx="5666">
                  <c:v>4.6044242000000004</c:v>
                </c:pt>
                <c:pt idx="5667">
                  <c:v>4.6052369000000004</c:v>
                </c:pt>
                <c:pt idx="5668">
                  <c:v>4.6060495000000001</c:v>
                </c:pt>
                <c:pt idx="5669">
                  <c:v>4.6068620999999998</c:v>
                </c:pt>
                <c:pt idx="5670">
                  <c:v>4.6076747999999998</c:v>
                </c:pt>
                <c:pt idx="5671">
                  <c:v>4.6084873999999996</c:v>
                </c:pt>
                <c:pt idx="5672">
                  <c:v>4.6093000999999996</c:v>
                </c:pt>
                <c:pt idx="5673">
                  <c:v>4.6101127000000002</c:v>
                </c:pt>
                <c:pt idx="5674">
                  <c:v>4.6109252999999999</c:v>
                </c:pt>
                <c:pt idx="5675">
                  <c:v>4.6117379999999999</c:v>
                </c:pt>
                <c:pt idx="5676">
                  <c:v>4.6125505999999996</c:v>
                </c:pt>
                <c:pt idx="5677">
                  <c:v>4.6133632999999996</c:v>
                </c:pt>
                <c:pt idx="5678">
                  <c:v>4.6141759000000002</c:v>
                </c:pt>
                <c:pt idx="5679">
                  <c:v>4.6149884999999999</c:v>
                </c:pt>
                <c:pt idx="5680">
                  <c:v>4.6158011999999999</c:v>
                </c:pt>
                <c:pt idx="5681">
                  <c:v>4.6166137999999997</c:v>
                </c:pt>
                <c:pt idx="5682">
                  <c:v>4.6174264999999997</c:v>
                </c:pt>
                <c:pt idx="5683">
                  <c:v>4.6182391000000003</c:v>
                </c:pt>
                <c:pt idx="5684">
                  <c:v>4.6190517</c:v>
                </c:pt>
                <c:pt idx="5685">
                  <c:v>4.6198644</c:v>
                </c:pt>
                <c:pt idx="5686">
                  <c:v>4.6206769999999997</c:v>
                </c:pt>
                <c:pt idx="5687">
                  <c:v>4.6214896999999997</c:v>
                </c:pt>
                <c:pt idx="5688">
                  <c:v>4.6223023000000003</c:v>
                </c:pt>
                <c:pt idx="5689">
                  <c:v>4.6231150000000003</c:v>
                </c:pt>
                <c:pt idx="5690">
                  <c:v>4.6239276</c:v>
                </c:pt>
                <c:pt idx="5691">
                  <c:v>4.6247401999999997</c:v>
                </c:pt>
                <c:pt idx="5692">
                  <c:v>4.6255528999999997</c:v>
                </c:pt>
                <c:pt idx="5693">
                  <c:v>4.6263655000000004</c:v>
                </c:pt>
                <c:pt idx="5694">
                  <c:v>4.6271782000000004</c:v>
                </c:pt>
                <c:pt idx="5695">
                  <c:v>4.6279908000000001</c:v>
                </c:pt>
                <c:pt idx="5696">
                  <c:v>4.6288033999999998</c:v>
                </c:pt>
                <c:pt idx="5697">
                  <c:v>4.6296160999999998</c:v>
                </c:pt>
                <c:pt idx="5698">
                  <c:v>4.6304287000000004</c:v>
                </c:pt>
                <c:pt idx="5699">
                  <c:v>4.6312414000000004</c:v>
                </c:pt>
                <c:pt idx="5700">
                  <c:v>4.6320540000000001</c:v>
                </c:pt>
                <c:pt idx="5701">
                  <c:v>4.6328665999999998</c:v>
                </c:pt>
                <c:pt idx="5702">
                  <c:v>4.6336792999999998</c:v>
                </c:pt>
                <c:pt idx="5703">
                  <c:v>4.6344919000000004</c:v>
                </c:pt>
                <c:pt idx="5704">
                  <c:v>4.6353046000000004</c:v>
                </c:pt>
                <c:pt idx="5705">
                  <c:v>4.6361172000000002</c:v>
                </c:pt>
                <c:pt idx="5706">
                  <c:v>4.6369299000000002</c:v>
                </c:pt>
                <c:pt idx="5707">
                  <c:v>4.6377424999999999</c:v>
                </c:pt>
                <c:pt idx="5708">
                  <c:v>4.6385550999999996</c:v>
                </c:pt>
                <c:pt idx="5709">
                  <c:v>4.6393677999999996</c:v>
                </c:pt>
                <c:pt idx="5710">
                  <c:v>4.6401804000000002</c:v>
                </c:pt>
                <c:pt idx="5711">
                  <c:v>4.6409931000000002</c:v>
                </c:pt>
                <c:pt idx="5712">
                  <c:v>4.6418056999999999</c:v>
                </c:pt>
                <c:pt idx="5713">
                  <c:v>4.6426182999999996</c:v>
                </c:pt>
                <c:pt idx="5714">
                  <c:v>4.6434309999999996</c:v>
                </c:pt>
                <c:pt idx="5715">
                  <c:v>4.6442436000000002</c:v>
                </c:pt>
                <c:pt idx="5716">
                  <c:v>4.6450563000000002</c:v>
                </c:pt>
                <c:pt idx="5717">
                  <c:v>4.6458689</c:v>
                </c:pt>
                <c:pt idx="5718">
                  <c:v>4.6466814999999997</c:v>
                </c:pt>
                <c:pt idx="5719">
                  <c:v>4.6474941999999997</c:v>
                </c:pt>
                <c:pt idx="5720">
                  <c:v>4.6483068000000003</c:v>
                </c:pt>
                <c:pt idx="5721">
                  <c:v>4.6491195000000003</c:v>
                </c:pt>
                <c:pt idx="5722">
                  <c:v>4.6499321</c:v>
                </c:pt>
                <c:pt idx="5723">
                  <c:v>4.6507448</c:v>
                </c:pt>
                <c:pt idx="5724">
                  <c:v>4.6515573999999997</c:v>
                </c:pt>
                <c:pt idx="5725">
                  <c:v>4.6523700000000003</c:v>
                </c:pt>
                <c:pt idx="5726">
                  <c:v>4.6531827000000003</c:v>
                </c:pt>
                <c:pt idx="5727">
                  <c:v>4.6539953000000001</c:v>
                </c:pt>
                <c:pt idx="5728">
                  <c:v>4.6548080000000001</c:v>
                </c:pt>
                <c:pt idx="5729">
                  <c:v>4.6556205999999998</c:v>
                </c:pt>
                <c:pt idx="5730">
                  <c:v>4.6564332000000004</c:v>
                </c:pt>
                <c:pt idx="5731">
                  <c:v>4.6572459000000004</c:v>
                </c:pt>
                <c:pt idx="5732">
                  <c:v>4.6580585000000001</c:v>
                </c:pt>
                <c:pt idx="5733">
                  <c:v>4.6588712000000001</c:v>
                </c:pt>
                <c:pt idx="5734">
                  <c:v>4.6596837999999998</c:v>
                </c:pt>
                <c:pt idx="5735">
                  <c:v>4.6604964000000004</c:v>
                </c:pt>
                <c:pt idx="5736">
                  <c:v>4.6613091000000004</c:v>
                </c:pt>
                <c:pt idx="5737">
                  <c:v>4.6621217000000001</c:v>
                </c:pt>
                <c:pt idx="5738">
                  <c:v>4.6629344000000001</c:v>
                </c:pt>
                <c:pt idx="5739">
                  <c:v>4.6637469999999999</c:v>
                </c:pt>
                <c:pt idx="5740">
                  <c:v>4.6645595999999996</c:v>
                </c:pt>
                <c:pt idx="5741">
                  <c:v>4.6653722999999996</c:v>
                </c:pt>
                <c:pt idx="5742">
                  <c:v>4.6661849000000002</c:v>
                </c:pt>
                <c:pt idx="5743">
                  <c:v>4.6669976000000002</c:v>
                </c:pt>
                <c:pt idx="5744">
                  <c:v>4.6678101999999999</c:v>
                </c:pt>
                <c:pt idx="5745">
                  <c:v>4.6686228999999999</c:v>
                </c:pt>
                <c:pt idx="5746">
                  <c:v>4.6694354999999996</c:v>
                </c:pt>
                <c:pt idx="5747">
                  <c:v>4.6702481000000002</c:v>
                </c:pt>
                <c:pt idx="5748">
                  <c:v>4.6710608000000002</c:v>
                </c:pt>
                <c:pt idx="5749">
                  <c:v>4.6718734</c:v>
                </c:pt>
                <c:pt idx="5750">
                  <c:v>4.6726861</c:v>
                </c:pt>
                <c:pt idx="5751">
                  <c:v>4.6734986999999997</c:v>
                </c:pt>
                <c:pt idx="5752">
                  <c:v>4.6743113000000003</c:v>
                </c:pt>
                <c:pt idx="5753">
                  <c:v>4.6751240000000003</c:v>
                </c:pt>
                <c:pt idx="5754">
                  <c:v>4.6759366</c:v>
                </c:pt>
                <c:pt idx="5755">
                  <c:v>4.6767493</c:v>
                </c:pt>
                <c:pt idx="5756">
                  <c:v>4.6775618999999997</c:v>
                </c:pt>
                <c:pt idx="5757">
                  <c:v>4.6783745000000003</c:v>
                </c:pt>
                <c:pt idx="5758">
                  <c:v>4.6791872000000003</c:v>
                </c:pt>
                <c:pt idx="5759">
                  <c:v>4.6799998</c:v>
                </c:pt>
                <c:pt idx="5760">
                  <c:v>4.6808125</c:v>
                </c:pt>
                <c:pt idx="5761">
                  <c:v>4.6816250999999998</c:v>
                </c:pt>
                <c:pt idx="5762">
                  <c:v>4.6824377999999998</c:v>
                </c:pt>
                <c:pt idx="5763">
                  <c:v>4.6832504000000004</c:v>
                </c:pt>
                <c:pt idx="5764">
                  <c:v>4.6840630000000001</c:v>
                </c:pt>
                <c:pt idx="5765">
                  <c:v>4.6848757000000001</c:v>
                </c:pt>
                <c:pt idx="5766">
                  <c:v>4.6856882999999998</c:v>
                </c:pt>
                <c:pt idx="5767">
                  <c:v>4.6865009999999998</c:v>
                </c:pt>
                <c:pt idx="5768">
                  <c:v>4.6873136000000004</c:v>
                </c:pt>
                <c:pt idx="5769">
                  <c:v>4.6881262000000001</c:v>
                </c:pt>
                <c:pt idx="5770">
                  <c:v>4.6889389000000001</c:v>
                </c:pt>
                <c:pt idx="5771">
                  <c:v>4.6897514999999999</c:v>
                </c:pt>
                <c:pt idx="5772">
                  <c:v>4.6905641999999999</c:v>
                </c:pt>
                <c:pt idx="5773">
                  <c:v>4.6913767999999996</c:v>
                </c:pt>
                <c:pt idx="5774">
                  <c:v>4.6921894000000002</c:v>
                </c:pt>
                <c:pt idx="5775">
                  <c:v>4.6930021000000002</c:v>
                </c:pt>
                <c:pt idx="5776">
                  <c:v>4.6938146999999999</c:v>
                </c:pt>
                <c:pt idx="5777">
                  <c:v>4.6946273999999999</c:v>
                </c:pt>
                <c:pt idx="5778">
                  <c:v>4.6954399999999996</c:v>
                </c:pt>
                <c:pt idx="5779">
                  <c:v>4.6962526000000002</c:v>
                </c:pt>
                <c:pt idx="5780">
                  <c:v>4.6970653000000002</c:v>
                </c:pt>
                <c:pt idx="5781">
                  <c:v>4.6978778999999999</c:v>
                </c:pt>
                <c:pt idx="5782">
                  <c:v>4.6986905999999999</c:v>
                </c:pt>
                <c:pt idx="5783">
                  <c:v>4.6995031999999997</c:v>
                </c:pt>
                <c:pt idx="5784">
                  <c:v>4.7003158999999997</c:v>
                </c:pt>
                <c:pt idx="5785">
                  <c:v>4.7011285000000003</c:v>
                </c:pt>
                <c:pt idx="5786">
                  <c:v>4.7019411</c:v>
                </c:pt>
                <c:pt idx="5787">
                  <c:v>4.7027538</c:v>
                </c:pt>
                <c:pt idx="5788">
                  <c:v>4.7035663999999997</c:v>
                </c:pt>
                <c:pt idx="5789">
                  <c:v>4.7043790999999997</c:v>
                </c:pt>
                <c:pt idx="5790">
                  <c:v>4.7051917000000003</c:v>
                </c:pt>
                <c:pt idx="5791">
                  <c:v>4.7060043</c:v>
                </c:pt>
                <c:pt idx="5792">
                  <c:v>4.706817</c:v>
                </c:pt>
                <c:pt idx="5793">
                  <c:v>4.7076295999999997</c:v>
                </c:pt>
                <c:pt idx="5794">
                  <c:v>4.7084422999999997</c:v>
                </c:pt>
                <c:pt idx="5795">
                  <c:v>4.7092549000000004</c:v>
                </c:pt>
                <c:pt idx="5796">
                  <c:v>4.7100675000000001</c:v>
                </c:pt>
                <c:pt idx="5797">
                  <c:v>4.7108802000000001</c:v>
                </c:pt>
                <c:pt idx="5798">
                  <c:v>4.7116927999999998</c:v>
                </c:pt>
                <c:pt idx="5799">
                  <c:v>4.7125054999999998</c:v>
                </c:pt>
                <c:pt idx="5800">
                  <c:v>4.7133181000000004</c:v>
                </c:pt>
                <c:pt idx="5801">
                  <c:v>4.7141308000000004</c:v>
                </c:pt>
                <c:pt idx="5802">
                  <c:v>4.7149434000000001</c:v>
                </c:pt>
                <c:pt idx="5803">
                  <c:v>4.7157559999999998</c:v>
                </c:pt>
                <c:pt idx="5804">
                  <c:v>4.7165686999999998</c:v>
                </c:pt>
                <c:pt idx="5805">
                  <c:v>4.7173813000000004</c:v>
                </c:pt>
                <c:pt idx="5806">
                  <c:v>4.7181940000000004</c:v>
                </c:pt>
                <c:pt idx="5807">
                  <c:v>4.7190066000000002</c:v>
                </c:pt>
                <c:pt idx="5808">
                  <c:v>4.7198191999999999</c:v>
                </c:pt>
                <c:pt idx="5809">
                  <c:v>4.7206318999999999</c:v>
                </c:pt>
                <c:pt idx="5810">
                  <c:v>4.7214444999999996</c:v>
                </c:pt>
                <c:pt idx="5811">
                  <c:v>4.7222571999999996</c:v>
                </c:pt>
                <c:pt idx="5812">
                  <c:v>4.7230698000000002</c:v>
                </c:pt>
                <c:pt idx="5813">
                  <c:v>4.7238823999999999</c:v>
                </c:pt>
                <c:pt idx="5814">
                  <c:v>4.7246950999999999</c:v>
                </c:pt>
                <c:pt idx="5815">
                  <c:v>4.7255076999999996</c:v>
                </c:pt>
                <c:pt idx="5816">
                  <c:v>4.7263203999999996</c:v>
                </c:pt>
                <c:pt idx="5817">
                  <c:v>4.7271330000000003</c:v>
                </c:pt>
                <c:pt idx="5818">
                  <c:v>4.7279457000000003</c:v>
                </c:pt>
                <c:pt idx="5819">
                  <c:v>4.7287583</c:v>
                </c:pt>
                <c:pt idx="5820">
                  <c:v>4.7295708999999997</c:v>
                </c:pt>
                <c:pt idx="5821">
                  <c:v>4.7303835999999997</c:v>
                </c:pt>
                <c:pt idx="5822">
                  <c:v>4.7311962000000003</c:v>
                </c:pt>
                <c:pt idx="5823">
                  <c:v>4.7320089000000003</c:v>
                </c:pt>
                <c:pt idx="5824">
                  <c:v>4.7328215</c:v>
                </c:pt>
                <c:pt idx="5825">
                  <c:v>4.7336340999999997</c:v>
                </c:pt>
                <c:pt idx="5826">
                  <c:v>4.7344467999999997</c:v>
                </c:pt>
                <c:pt idx="5827">
                  <c:v>4.7352594000000003</c:v>
                </c:pt>
                <c:pt idx="5828">
                  <c:v>4.7360721000000003</c:v>
                </c:pt>
                <c:pt idx="5829">
                  <c:v>4.7368847000000001</c:v>
                </c:pt>
                <c:pt idx="5830">
                  <c:v>4.7376972999999998</c:v>
                </c:pt>
                <c:pt idx="5831">
                  <c:v>4.7385099999999998</c:v>
                </c:pt>
                <c:pt idx="5832">
                  <c:v>4.7393226000000004</c:v>
                </c:pt>
                <c:pt idx="5833">
                  <c:v>4.7401353000000004</c:v>
                </c:pt>
                <c:pt idx="5834">
                  <c:v>4.7409479000000001</c:v>
                </c:pt>
                <c:pt idx="5835">
                  <c:v>4.7417604999999998</c:v>
                </c:pt>
                <c:pt idx="5836">
                  <c:v>4.7425731999999998</c:v>
                </c:pt>
                <c:pt idx="5837">
                  <c:v>4.7433858000000004</c:v>
                </c:pt>
                <c:pt idx="5838">
                  <c:v>4.7441985000000004</c:v>
                </c:pt>
                <c:pt idx="5839">
                  <c:v>4.7450111000000001</c:v>
                </c:pt>
                <c:pt idx="5840">
                  <c:v>4.7458238000000001</c:v>
                </c:pt>
                <c:pt idx="5841">
                  <c:v>4.7466363999999999</c:v>
                </c:pt>
                <c:pt idx="5842">
                  <c:v>4.7474489999999996</c:v>
                </c:pt>
                <c:pt idx="5843">
                  <c:v>4.7482616999999996</c:v>
                </c:pt>
                <c:pt idx="5844">
                  <c:v>4.7490743000000002</c:v>
                </c:pt>
                <c:pt idx="5845">
                  <c:v>4.7498870000000002</c:v>
                </c:pt>
                <c:pt idx="5846">
                  <c:v>4.7506995999999999</c:v>
                </c:pt>
                <c:pt idx="5847">
                  <c:v>4.7515121999999996</c:v>
                </c:pt>
                <c:pt idx="5848">
                  <c:v>4.7523248999999996</c:v>
                </c:pt>
                <c:pt idx="5849">
                  <c:v>4.7531375000000002</c:v>
                </c:pt>
                <c:pt idx="5850">
                  <c:v>4.7539502000000002</c:v>
                </c:pt>
                <c:pt idx="5851">
                  <c:v>4.7547628</c:v>
                </c:pt>
                <c:pt idx="5852">
                  <c:v>4.7555753999999997</c:v>
                </c:pt>
                <c:pt idx="5853">
                  <c:v>4.7563880999999997</c:v>
                </c:pt>
                <c:pt idx="5854">
                  <c:v>4.7572007000000003</c:v>
                </c:pt>
                <c:pt idx="5855">
                  <c:v>4.7580134000000003</c:v>
                </c:pt>
                <c:pt idx="5856">
                  <c:v>4.758826</c:v>
                </c:pt>
                <c:pt idx="5857">
                  <c:v>4.7596387</c:v>
                </c:pt>
                <c:pt idx="5858">
                  <c:v>4.7604512999999997</c:v>
                </c:pt>
                <c:pt idx="5859">
                  <c:v>4.7612639000000003</c:v>
                </c:pt>
                <c:pt idx="5860">
                  <c:v>4.7620766000000003</c:v>
                </c:pt>
                <c:pt idx="5861">
                  <c:v>4.7628892</c:v>
                </c:pt>
                <c:pt idx="5862">
                  <c:v>4.7637019</c:v>
                </c:pt>
                <c:pt idx="5863">
                  <c:v>4.7645144999999998</c:v>
                </c:pt>
                <c:pt idx="5864">
                  <c:v>4.7653271000000004</c:v>
                </c:pt>
                <c:pt idx="5865">
                  <c:v>4.7661398000000004</c:v>
                </c:pt>
                <c:pt idx="5866">
                  <c:v>4.7669524000000001</c:v>
                </c:pt>
                <c:pt idx="5867">
                  <c:v>4.7677651000000001</c:v>
                </c:pt>
                <c:pt idx="5868">
                  <c:v>4.7685776999999998</c:v>
                </c:pt>
                <c:pt idx="5869">
                  <c:v>4.7693903000000004</c:v>
                </c:pt>
                <c:pt idx="5870">
                  <c:v>4.7702030000000004</c:v>
                </c:pt>
                <c:pt idx="5871">
                  <c:v>4.7710156000000001</c:v>
                </c:pt>
                <c:pt idx="5872">
                  <c:v>4.7718283000000001</c:v>
                </c:pt>
                <c:pt idx="5873">
                  <c:v>4.7726408999999999</c:v>
                </c:pt>
                <c:pt idx="5874">
                  <c:v>4.7734534999999996</c:v>
                </c:pt>
                <c:pt idx="5875">
                  <c:v>4.7742661999999996</c:v>
                </c:pt>
                <c:pt idx="5876">
                  <c:v>4.7750788000000002</c:v>
                </c:pt>
                <c:pt idx="5877">
                  <c:v>4.7758915000000002</c:v>
                </c:pt>
                <c:pt idx="5878">
                  <c:v>4.7767040999999999</c:v>
                </c:pt>
                <c:pt idx="5879">
                  <c:v>4.7775167999999999</c:v>
                </c:pt>
                <c:pt idx="5880">
                  <c:v>4.7783293999999996</c:v>
                </c:pt>
                <c:pt idx="5881">
                  <c:v>4.7791420000000002</c:v>
                </c:pt>
                <c:pt idx="5882">
                  <c:v>4.7799547000000002</c:v>
                </c:pt>
                <c:pt idx="5883">
                  <c:v>4.7807672999999999</c:v>
                </c:pt>
                <c:pt idx="5884">
                  <c:v>4.7815799999999999</c:v>
                </c:pt>
                <c:pt idx="5885">
                  <c:v>4.7823925999999997</c:v>
                </c:pt>
                <c:pt idx="5886">
                  <c:v>4.7832052000000003</c:v>
                </c:pt>
                <c:pt idx="5887">
                  <c:v>4.7840179000000003</c:v>
                </c:pt>
                <c:pt idx="5888">
                  <c:v>4.7848305</c:v>
                </c:pt>
                <c:pt idx="5889">
                  <c:v>4.7856432</c:v>
                </c:pt>
                <c:pt idx="5890">
                  <c:v>4.7864557999999997</c:v>
                </c:pt>
                <c:pt idx="5891">
                  <c:v>4.7872684000000003</c:v>
                </c:pt>
                <c:pt idx="5892">
                  <c:v>4.7880811000000003</c:v>
                </c:pt>
                <c:pt idx="5893">
                  <c:v>4.7888937</c:v>
                </c:pt>
                <c:pt idx="5894">
                  <c:v>4.7897064</c:v>
                </c:pt>
                <c:pt idx="5895">
                  <c:v>4.7905189999999997</c:v>
                </c:pt>
                <c:pt idx="5896">
                  <c:v>4.7913316999999997</c:v>
                </c:pt>
                <c:pt idx="5897">
                  <c:v>4.7921443000000004</c:v>
                </c:pt>
                <c:pt idx="5898">
                  <c:v>4.7929569000000001</c:v>
                </c:pt>
                <c:pt idx="5899">
                  <c:v>4.7937696000000001</c:v>
                </c:pt>
                <c:pt idx="5900">
                  <c:v>4.7945821999999998</c:v>
                </c:pt>
                <c:pt idx="5901">
                  <c:v>4.7953948999999998</c:v>
                </c:pt>
                <c:pt idx="5902">
                  <c:v>4.7962075000000004</c:v>
                </c:pt>
                <c:pt idx="5903">
                  <c:v>4.7970201000000001</c:v>
                </c:pt>
                <c:pt idx="5904">
                  <c:v>4.7978328000000001</c:v>
                </c:pt>
                <c:pt idx="5905">
                  <c:v>4.7986453999999998</c:v>
                </c:pt>
                <c:pt idx="5906">
                  <c:v>4.7994580999999998</c:v>
                </c:pt>
                <c:pt idx="5907">
                  <c:v>4.8002706999999996</c:v>
                </c:pt>
                <c:pt idx="5908">
                  <c:v>4.8010833000000002</c:v>
                </c:pt>
                <c:pt idx="5909">
                  <c:v>4.8018960000000002</c:v>
                </c:pt>
                <c:pt idx="5910">
                  <c:v>4.8027085999999999</c:v>
                </c:pt>
                <c:pt idx="5911">
                  <c:v>4.8035212999999999</c:v>
                </c:pt>
                <c:pt idx="5912">
                  <c:v>4.8043338999999996</c:v>
                </c:pt>
                <c:pt idx="5913">
                  <c:v>4.8051465999999996</c:v>
                </c:pt>
                <c:pt idx="5914">
                  <c:v>4.8059592000000002</c:v>
                </c:pt>
                <c:pt idx="5915">
                  <c:v>4.8067717999999999</c:v>
                </c:pt>
                <c:pt idx="5916">
                  <c:v>4.8075844999999999</c:v>
                </c:pt>
                <c:pt idx="5917">
                  <c:v>4.8083970999999996</c:v>
                </c:pt>
                <c:pt idx="5918">
                  <c:v>4.8092097999999996</c:v>
                </c:pt>
                <c:pt idx="5919">
                  <c:v>4.8100224000000003</c:v>
                </c:pt>
                <c:pt idx="5920">
                  <c:v>4.810835</c:v>
                </c:pt>
                <c:pt idx="5921">
                  <c:v>4.8116477</c:v>
                </c:pt>
                <c:pt idx="5922">
                  <c:v>4.8124602999999997</c:v>
                </c:pt>
                <c:pt idx="5923">
                  <c:v>4.8132729999999997</c:v>
                </c:pt>
                <c:pt idx="5924">
                  <c:v>4.8140856000000003</c:v>
                </c:pt>
                <c:pt idx="5925">
                  <c:v>4.8148982</c:v>
                </c:pt>
                <c:pt idx="5926">
                  <c:v>4.8157109</c:v>
                </c:pt>
                <c:pt idx="5927">
                  <c:v>4.8165234999999997</c:v>
                </c:pt>
                <c:pt idx="5928">
                  <c:v>4.8173361999999997</c:v>
                </c:pt>
                <c:pt idx="5929">
                  <c:v>4.8181488000000003</c:v>
                </c:pt>
                <c:pt idx="5930">
                  <c:v>4.8189614000000001</c:v>
                </c:pt>
                <c:pt idx="5931">
                  <c:v>4.8197741000000001</c:v>
                </c:pt>
                <c:pt idx="5932">
                  <c:v>4.8205866999999998</c:v>
                </c:pt>
                <c:pt idx="5933">
                  <c:v>4.8213993999999998</c:v>
                </c:pt>
                <c:pt idx="5934">
                  <c:v>4.8222120000000004</c:v>
                </c:pt>
                <c:pt idx="5935">
                  <c:v>4.8230247000000004</c:v>
                </c:pt>
                <c:pt idx="5936">
                  <c:v>4.8238373000000001</c:v>
                </c:pt>
                <c:pt idx="5937">
                  <c:v>4.8246498999999998</c:v>
                </c:pt>
                <c:pt idx="5938">
                  <c:v>4.8254625999999998</c:v>
                </c:pt>
                <c:pt idx="5939">
                  <c:v>4.8262752000000004</c:v>
                </c:pt>
                <c:pt idx="5940">
                  <c:v>4.8270879000000004</c:v>
                </c:pt>
                <c:pt idx="5941">
                  <c:v>4.8279005000000002</c:v>
                </c:pt>
                <c:pt idx="5942">
                  <c:v>4.8287130999999999</c:v>
                </c:pt>
                <c:pt idx="5943">
                  <c:v>4.8295257999999999</c:v>
                </c:pt>
                <c:pt idx="5944">
                  <c:v>4.8303383999999996</c:v>
                </c:pt>
                <c:pt idx="5945">
                  <c:v>4.8311510999999996</c:v>
                </c:pt>
                <c:pt idx="5946">
                  <c:v>4.8319637000000002</c:v>
                </c:pt>
                <c:pt idx="5947">
                  <c:v>4.8327762999999999</c:v>
                </c:pt>
                <c:pt idx="5948">
                  <c:v>4.8335889999999999</c:v>
                </c:pt>
                <c:pt idx="5949">
                  <c:v>4.8344015999999996</c:v>
                </c:pt>
                <c:pt idx="5950">
                  <c:v>4.8352142999999996</c:v>
                </c:pt>
                <c:pt idx="5951">
                  <c:v>4.8360269000000002</c:v>
                </c:pt>
                <c:pt idx="5952">
                  <c:v>4.8368396000000002</c:v>
                </c:pt>
                <c:pt idx="5953">
                  <c:v>4.8376522</c:v>
                </c:pt>
                <c:pt idx="5954">
                  <c:v>4.8384647999999997</c:v>
                </c:pt>
                <c:pt idx="5955">
                  <c:v>4.8392774999999997</c:v>
                </c:pt>
                <c:pt idx="5956">
                  <c:v>4.8400901000000003</c:v>
                </c:pt>
                <c:pt idx="5957">
                  <c:v>4.8409028000000003</c:v>
                </c:pt>
                <c:pt idx="5958">
                  <c:v>4.8417154</c:v>
                </c:pt>
                <c:pt idx="5959">
                  <c:v>4.8425279999999997</c:v>
                </c:pt>
                <c:pt idx="5960">
                  <c:v>4.8433406999999997</c:v>
                </c:pt>
                <c:pt idx="5961">
                  <c:v>4.8441533000000003</c:v>
                </c:pt>
                <c:pt idx="5962">
                  <c:v>4.8449660000000003</c:v>
                </c:pt>
                <c:pt idx="5963">
                  <c:v>4.8457786</c:v>
                </c:pt>
                <c:pt idx="5964">
                  <c:v>4.8465911999999998</c:v>
                </c:pt>
                <c:pt idx="5965">
                  <c:v>4.8474038999999998</c:v>
                </c:pt>
                <c:pt idx="5966">
                  <c:v>4.8482165000000004</c:v>
                </c:pt>
                <c:pt idx="5967">
                  <c:v>4.8490292000000004</c:v>
                </c:pt>
                <c:pt idx="5968">
                  <c:v>4.8498418000000001</c:v>
                </c:pt>
                <c:pt idx="5969">
                  <c:v>4.8506543999999998</c:v>
                </c:pt>
                <c:pt idx="5970">
                  <c:v>4.8514670999999998</c:v>
                </c:pt>
                <c:pt idx="5971">
                  <c:v>4.8522797000000004</c:v>
                </c:pt>
                <c:pt idx="5972">
                  <c:v>4.8530924000000004</c:v>
                </c:pt>
                <c:pt idx="5973">
                  <c:v>4.8539050000000001</c:v>
                </c:pt>
                <c:pt idx="5974">
                  <c:v>4.8547177000000001</c:v>
                </c:pt>
                <c:pt idx="5975">
                  <c:v>4.8555302999999999</c:v>
                </c:pt>
                <c:pt idx="5976">
                  <c:v>4.8563428999999996</c:v>
                </c:pt>
                <c:pt idx="5977">
                  <c:v>4.8571555999999996</c:v>
                </c:pt>
                <c:pt idx="5978">
                  <c:v>4.8579682000000002</c:v>
                </c:pt>
                <c:pt idx="5979">
                  <c:v>4.8587809000000002</c:v>
                </c:pt>
                <c:pt idx="5980">
                  <c:v>4.8595934999999999</c:v>
                </c:pt>
                <c:pt idx="5981">
                  <c:v>4.8604060999999996</c:v>
                </c:pt>
                <c:pt idx="5982">
                  <c:v>4.8612187999999996</c:v>
                </c:pt>
                <c:pt idx="5983">
                  <c:v>4.8620314000000002</c:v>
                </c:pt>
                <c:pt idx="5984">
                  <c:v>4.8628441000000002</c:v>
                </c:pt>
                <c:pt idx="5985">
                  <c:v>4.8636566999999999</c:v>
                </c:pt>
                <c:pt idx="5986">
                  <c:v>4.8644692999999997</c:v>
                </c:pt>
                <c:pt idx="5987">
                  <c:v>4.8652819999999997</c:v>
                </c:pt>
                <c:pt idx="5988">
                  <c:v>4.8660946000000003</c:v>
                </c:pt>
                <c:pt idx="5989">
                  <c:v>4.8669073000000003</c:v>
                </c:pt>
                <c:pt idx="5990">
                  <c:v>4.8677199</c:v>
                </c:pt>
                <c:pt idx="5991">
                  <c:v>4.8685326</c:v>
                </c:pt>
                <c:pt idx="5992">
                  <c:v>4.8693451999999997</c:v>
                </c:pt>
                <c:pt idx="5993">
                  <c:v>4.8701578000000003</c:v>
                </c:pt>
                <c:pt idx="5994">
                  <c:v>4.8709705000000003</c:v>
                </c:pt>
                <c:pt idx="5995">
                  <c:v>4.8717831</c:v>
                </c:pt>
                <c:pt idx="5996">
                  <c:v>4.8725958</c:v>
                </c:pt>
                <c:pt idx="5997">
                  <c:v>4.8734083999999998</c:v>
                </c:pt>
                <c:pt idx="5998">
                  <c:v>4.8742210000000004</c:v>
                </c:pt>
                <c:pt idx="5999">
                  <c:v>4.8750337000000004</c:v>
                </c:pt>
                <c:pt idx="6000">
                  <c:v>4.8758463000000001</c:v>
                </c:pt>
                <c:pt idx="6001">
                  <c:v>4.8766590000000001</c:v>
                </c:pt>
                <c:pt idx="6002">
                  <c:v>4.8774715999999998</c:v>
                </c:pt>
                <c:pt idx="6003">
                  <c:v>4.8782842000000004</c:v>
                </c:pt>
                <c:pt idx="6004">
                  <c:v>4.8790969000000004</c:v>
                </c:pt>
                <c:pt idx="6005">
                  <c:v>4.8799095000000001</c:v>
                </c:pt>
                <c:pt idx="6006">
                  <c:v>4.8807222000000001</c:v>
                </c:pt>
                <c:pt idx="6007">
                  <c:v>4.8815347999999998</c:v>
                </c:pt>
                <c:pt idx="6008">
                  <c:v>4.8823474999999998</c:v>
                </c:pt>
                <c:pt idx="6009">
                  <c:v>4.8831600999999996</c:v>
                </c:pt>
                <c:pt idx="6010">
                  <c:v>4.8839727000000002</c:v>
                </c:pt>
                <c:pt idx="6011">
                  <c:v>4.8847854000000002</c:v>
                </c:pt>
                <c:pt idx="6012">
                  <c:v>4.8855979999999999</c:v>
                </c:pt>
                <c:pt idx="6013">
                  <c:v>4.8864106999999999</c:v>
                </c:pt>
                <c:pt idx="6014">
                  <c:v>4.8872232999999996</c:v>
                </c:pt>
                <c:pt idx="6015">
                  <c:v>4.8880359000000002</c:v>
                </c:pt>
                <c:pt idx="6016">
                  <c:v>4.8888486000000002</c:v>
                </c:pt>
                <c:pt idx="6017">
                  <c:v>4.8896611999999999</c:v>
                </c:pt>
                <c:pt idx="6018">
                  <c:v>4.8904738999999999</c:v>
                </c:pt>
                <c:pt idx="6019">
                  <c:v>4.8912864999999996</c:v>
                </c:pt>
                <c:pt idx="6020">
                  <c:v>4.8920991000000003</c:v>
                </c:pt>
                <c:pt idx="6021">
                  <c:v>4.8929118000000003</c:v>
                </c:pt>
                <c:pt idx="6022">
                  <c:v>4.8937244</c:v>
                </c:pt>
                <c:pt idx="6023">
                  <c:v>4.8945371</c:v>
                </c:pt>
                <c:pt idx="6024">
                  <c:v>4.8953496999999997</c:v>
                </c:pt>
                <c:pt idx="6025">
                  <c:v>4.8961623000000003</c:v>
                </c:pt>
                <c:pt idx="6026">
                  <c:v>4.8969750000000003</c:v>
                </c:pt>
                <c:pt idx="6027">
                  <c:v>4.8977876</c:v>
                </c:pt>
                <c:pt idx="6028">
                  <c:v>4.8986003</c:v>
                </c:pt>
                <c:pt idx="6029">
                  <c:v>4.8994128999999997</c:v>
                </c:pt>
                <c:pt idx="6030">
                  <c:v>4.9002255999999997</c:v>
                </c:pt>
                <c:pt idx="6031">
                  <c:v>4.9010382000000003</c:v>
                </c:pt>
                <c:pt idx="6032">
                  <c:v>4.9018508000000001</c:v>
                </c:pt>
                <c:pt idx="6033">
                  <c:v>4.9026635000000001</c:v>
                </c:pt>
                <c:pt idx="6034">
                  <c:v>4.9034760999999998</c:v>
                </c:pt>
                <c:pt idx="6035">
                  <c:v>4.9042887999999998</c:v>
                </c:pt>
                <c:pt idx="6036">
                  <c:v>4.9051014000000004</c:v>
                </c:pt>
                <c:pt idx="6037">
                  <c:v>4.9059140000000001</c:v>
                </c:pt>
                <c:pt idx="6038">
                  <c:v>4.9067267000000001</c:v>
                </c:pt>
                <c:pt idx="6039">
                  <c:v>4.9075392999999998</c:v>
                </c:pt>
                <c:pt idx="6040">
                  <c:v>4.9083519999999998</c:v>
                </c:pt>
                <c:pt idx="6041">
                  <c:v>4.9091646000000004</c:v>
                </c:pt>
                <c:pt idx="6042">
                  <c:v>4.9099772000000002</c:v>
                </c:pt>
                <c:pt idx="6043">
                  <c:v>4.9107899000000002</c:v>
                </c:pt>
                <c:pt idx="6044">
                  <c:v>4.9116024999999999</c:v>
                </c:pt>
                <c:pt idx="6045">
                  <c:v>4.9124151999999999</c:v>
                </c:pt>
                <c:pt idx="6046">
                  <c:v>4.9132277999999996</c:v>
                </c:pt>
                <c:pt idx="6047">
                  <c:v>4.9140404999999996</c:v>
                </c:pt>
                <c:pt idx="6048">
                  <c:v>4.9148531000000002</c:v>
                </c:pt>
                <c:pt idx="6049">
                  <c:v>4.9156656999999999</c:v>
                </c:pt>
                <c:pt idx="6050">
                  <c:v>4.9164783999999999</c:v>
                </c:pt>
                <c:pt idx="6051">
                  <c:v>4.9172909999999996</c:v>
                </c:pt>
                <c:pt idx="6052">
                  <c:v>4.9181036999999996</c:v>
                </c:pt>
                <c:pt idx="6053">
                  <c:v>4.9189163000000002</c:v>
                </c:pt>
                <c:pt idx="6054">
                  <c:v>4.9197289</c:v>
                </c:pt>
                <c:pt idx="6055">
                  <c:v>4.9205416</c:v>
                </c:pt>
                <c:pt idx="6056">
                  <c:v>4.9213541999999997</c:v>
                </c:pt>
                <c:pt idx="6057">
                  <c:v>4.9221668999999997</c:v>
                </c:pt>
                <c:pt idx="6058">
                  <c:v>4.9229795000000003</c:v>
                </c:pt>
                <c:pt idx="6059">
                  <c:v>4.9237921</c:v>
                </c:pt>
                <c:pt idx="6060">
                  <c:v>4.9246048</c:v>
                </c:pt>
                <c:pt idx="6061">
                  <c:v>4.9254173999999997</c:v>
                </c:pt>
                <c:pt idx="6062">
                  <c:v>4.9262300999999997</c:v>
                </c:pt>
                <c:pt idx="6063">
                  <c:v>4.9270427000000003</c:v>
                </c:pt>
                <c:pt idx="6064">
                  <c:v>4.9278553</c:v>
                </c:pt>
                <c:pt idx="6065">
                  <c:v>4.928668</c:v>
                </c:pt>
                <c:pt idx="6066">
                  <c:v>4.9294805999999998</c:v>
                </c:pt>
                <c:pt idx="6067">
                  <c:v>4.9302932999999998</c:v>
                </c:pt>
                <c:pt idx="6068">
                  <c:v>4.9311059000000004</c:v>
                </c:pt>
                <c:pt idx="6069">
                  <c:v>4.9319186000000004</c:v>
                </c:pt>
                <c:pt idx="6070">
                  <c:v>4.9327312000000001</c:v>
                </c:pt>
                <c:pt idx="6071">
                  <c:v>4.9335437999999998</c:v>
                </c:pt>
                <c:pt idx="6072">
                  <c:v>4.9343564999999998</c:v>
                </c:pt>
                <c:pt idx="6073">
                  <c:v>4.9351691000000004</c:v>
                </c:pt>
                <c:pt idx="6074">
                  <c:v>4.9359818000000004</c:v>
                </c:pt>
                <c:pt idx="6075">
                  <c:v>4.9367944000000001</c:v>
                </c:pt>
                <c:pt idx="6076">
                  <c:v>4.9376069999999999</c:v>
                </c:pt>
                <c:pt idx="6077">
                  <c:v>4.9384196999999999</c:v>
                </c:pt>
                <c:pt idx="6078">
                  <c:v>4.9392322999999996</c:v>
                </c:pt>
                <c:pt idx="6079">
                  <c:v>4.9400449999999996</c:v>
                </c:pt>
                <c:pt idx="6080">
                  <c:v>4.9408576000000002</c:v>
                </c:pt>
                <c:pt idx="6081">
                  <c:v>4.9416701999999999</c:v>
                </c:pt>
                <c:pt idx="6082">
                  <c:v>4.9424828999999999</c:v>
                </c:pt>
                <c:pt idx="6083">
                  <c:v>4.9432954999999996</c:v>
                </c:pt>
                <c:pt idx="6084">
                  <c:v>4.9441081999999996</c:v>
                </c:pt>
                <c:pt idx="6085">
                  <c:v>4.9449208000000002</c:v>
                </c:pt>
                <c:pt idx="6086">
                  <c:v>4.9457335000000002</c:v>
                </c:pt>
                <c:pt idx="6087">
                  <c:v>4.9465460999999999</c:v>
                </c:pt>
                <c:pt idx="6088">
                  <c:v>4.9473586999999997</c:v>
                </c:pt>
                <c:pt idx="6089">
                  <c:v>4.9481713999999997</c:v>
                </c:pt>
                <c:pt idx="6090">
                  <c:v>4.9489840000000003</c:v>
                </c:pt>
                <c:pt idx="6091">
                  <c:v>4.9497967000000003</c:v>
                </c:pt>
                <c:pt idx="6092">
                  <c:v>4.9506093</c:v>
                </c:pt>
                <c:pt idx="6093">
                  <c:v>4.9514218999999997</c:v>
                </c:pt>
                <c:pt idx="6094">
                  <c:v>4.9522345999999997</c:v>
                </c:pt>
                <c:pt idx="6095">
                  <c:v>4.9530472000000003</c:v>
                </c:pt>
                <c:pt idx="6096">
                  <c:v>4.9538599000000003</c:v>
                </c:pt>
                <c:pt idx="6097">
                  <c:v>4.9546725</c:v>
                </c:pt>
                <c:pt idx="6098">
                  <c:v>4.9554850999999998</c:v>
                </c:pt>
                <c:pt idx="6099">
                  <c:v>4.9562977999999998</c:v>
                </c:pt>
                <c:pt idx="6100">
                  <c:v>4.9571104000000004</c:v>
                </c:pt>
                <c:pt idx="6101">
                  <c:v>4.9579231000000004</c:v>
                </c:pt>
                <c:pt idx="6102">
                  <c:v>4.9587357000000001</c:v>
                </c:pt>
                <c:pt idx="6103">
                  <c:v>4.9595484000000001</c:v>
                </c:pt>
                <c:pt idx="6104">
                  <c:v>4.9603609999999998</c:v>
                </c:pt>
                <c:pt idx="6105">
                  <c:v>4.9611736000000004</c:v>
                </c:pt>
                <c:pt idx="6106">
                  <c:v>4.9619863000000004</c:v>
                </c:pt>
                <c:pt idx="6107">
                  <c:v>4.9627989000000001</c:v>
                </c:pt>
                <c:pt idx="6108">
                  <c:v>4.9636116000000001</c:v>
                </c:pt>
                <c:pt idx="6109">
                  <c:v>4.9644241999999998</c:v>
                </c:pt>
                <c:pt idx="6110">
                  <c:v>4.9652367999999996</c:v>
                </c:pt>
                <c:pt idx="6111">
                  <c:v>4.9660494999999996</c:v>
                </c:pt>
                <c:pt idx="6112">
                  <c:v>4.9668621000000002</c:v>
                </c:pt>
                <c:pt idx="6113">
                  <c:v>4.9676748000000002</c:v>
                </c:pt>
                <c:pt idx="6114">
                  <c:v>4.9684873999999999</c:v>
                </c:pt>
                <c:pt idx="6115">
                  <c:v>4.9692999999999996</c:v>
                </c:pt>
                <c:pt idx="6116">
                  <c:v>4.9701126999999996</c:v>
                </c:pt>
                <c:pt idx="6117">
                  <c:v>4.9709253000000002</c:v>
                </c:pt>
                <c:pt idx="6118">
                  <c:v>4.9717380000000002</c:v>
                </c:pt>
                <c:pt idx="6119">
                  <c:v>4.9725505999999999</c:v>
                </c:pt>
                <c:pt idx="6120">
                  <c:v>4.9733631999999997</c:v>
                </c:pt>
                <c:pt idx="6121">
                  <c:v>4.9741758999999997</c:v>
                </c:pt>
                <c:pt idx="6122">
                  <c:v>4.9749885000000003</c:v>
                </c:pt>
                <c:pt idx="6123">
                  <c:v>4.9758012000000003</c:v>
                </c:pt>
                <c:pt idx="6124">
                  <c:v>4.9766138</c:v>
                </c:pt>
                <c:pt idx="6125">
                  <c:v>4.9774265</c:v>
                </c:pt>
                <c:pt idx="6126">
                  <c:v>4.9782390999999997</c:v>
                </c:pt>
                <c:pt idx="6127">
                  <c:v>4.9790517000000003</c:v>
                </c:pt>
                <c:pt idx="6128">
                  <c:v>4.9798644000000003</c:v>
                </c:pt>
                <c:pt idx="6129">
                  <c:v>4.980677</c:v>
                </c:pt>
                <c:pt idx="6130">
                  <c:v>4.9814897</c:v>
                </c:pt>
                <c:pt idx="6131">
                  <c:v>4.9823022999999997</c:v>
                </c:pt>
                <c:pt idx="6132">
                  <c:v>4.9831149000000003</c:v>
                </c:pt>
                <c:pt idx="6133">
                  <c:v>4.9839276000000003</c:v>
                </c:pt>
                <c:pt idx="6134">
                  <c:v>4.9847402000000001</c:v>
                </c:pt>
                <c:pt idx="6135">
                  <c:v>4.9855529000000001</c:v>
                </c:pt>
                <c:pt idx="6136">
                  <c:v>4.9863654999999998</c:v>
                </c:pt>
                <c:pt idx="6137">
                  <c:v>4.9871781000000004</c:v>
                </c:pt>
                <c:pt idx="6138">
                  <c:v>4.9879908000000004</c:v>
                </c:pt>
                <c:pt idx="6139">
                  <c:v>4.9888034000000001</c:v>
                </c:pt>
                <c:pt idx="6140">
                  <c:v>4.9896161000000001</c:v>
                </c:pt>
                <c:pt idx="6141">
                  <c:v>4.9904286999999998</c:v>
                </c:pt>
                <c:pt idx="6142">
                  <c:v>4.9912413999999998</c:v>
                </c:pt>
                <c:pt idx="6143">
                  <c:v>4.9920540000000004</c:v>
                </c:pt>
                <c:pt idx="6144">
                  <c:v>4.9928666000000002</c:v>
                </c:pt>
                <c:pt idx="6145">
                  <c:v>4.9936793000000002</c:v>
                </c:pt>
                <c:pt idx="6146">
                  <c:v>4.9944918999999999</c:v>
                </c:pt>
                <c:pt idx="6147">
                  <c:v>4.9953045999999999</c:v>
                </c:pt>
                <c:pt idx="6148">
                  <c:v>4.9961171999999996</c:v>
                </c:pt>
                <c:pt idx="6149">
                  <c:v>4.9969298000000002</c:v>
                </c:pt>
                <c:pt idx="6150">
                  <c:v>4.9977425000000002</c:v>
                </c:pt>
                <c:pt idx="6151">
                  <c:v>4.9985550999999999</c:v>
                </c:pt>
                <c:pt idx="6152">
                  <c:v>4.9993677999999999</c:v>
                </c:pt>
                <c:pt idx="6153">
                  <c:v>5.0001803999999996</c:v>
                </c:pt>
                <c:pt idx="6154">
                  <c:v>5.0009930000000002</c:v>
                </c:pt>
                <c:pt idx="6155">
                  <c:v>5.0018057000000002</c:v>
                </c:pt>
                <c:pt idx="6156">
                  <c:v>5.0026183</c:v>
                </c:pt>
                <c:pt idx="6157">
                  <c:v>5.003431</c:v>
                </c:pt>
                <c:pt idx="6158">
                  <c:v>5.0042435999999997</c:v>
                </c:pt>
                <c:pt idx="6159">
                  <c:v>5.0050562000000003</c:v>
                </c:pt>
                <c:pt idx="6160">
                  <c:v>5.0058689000000003</c:v>
                </c:pt>
                <c:pt idx="6161">
                  <c:v>5.0066815</c:v>
                </c:pt>
                <c:pt idx="6162">
                  <c:v>5.0074942</c:v>
                </c:pt>
                <c:pt idx="6163">
                  <c:v>5.0083067999999997</c:v>
                </c:pt>
                <c:pt idx="6164">
                  <c:v>5.0091194999999997</c:v>
                </c:pt>
                <c:pt idx="6165">
                  <c:v>5.0099321000000003</c:v>
                </c:pt>
                <c:pt idx="6166">
                  <c:v>5.0107447000000001</c:v>
                </c:pt>
                <c:pt idx="6167">
                  <c:v>5.0115574000000001</c:v>
                </c:pt>
                <c:pt idx="6168">
                  <c:v>5.0123699999999998</c:v>
                </c:pt>
                <c:pt idx="6169">
                  <c:v>5.0131826999999998</c:v>
                </c:pt>
                <c:pt idx="6170">
                  <c:v>5.0139953000000004</c:v>
                </c:pt>
                <c:pt idx="6171">
                  <c:v>5.0148079000000001</c:v>
                </c:pt>
                <c:pt idx="6172">
                  <c:v>5.0156206000000001</c:v>
                </c:pt>
                <c:pt idx="6173">
                  <c:v>5.0164331999999998</c:v>
                </c:pt>
                <c:pt idx="6174">
                  <c:v>5.0172458999999998</c:v>
                </c:pt>
                <c:pt idx="6175">
                  <c:v>5.0180585000000004</c:v>
                </c:pt>
                <c:pt idx="6176">
                  <c:v>5.0188711000000001</c:v>
                </c:pt>
                <c:pt idx="6177">
                  <c:v>5.0196838000000001</c:v>
                </c:pt>
                <c:pt idx="6178">
                  <c:v>5.0204963999999999</c:v>
                </c:pt>
                <c:pt idx="6179">
                  <c:v>5.0213090999999999</c:v>
                </c:pt>
                <c:pt idx="6180">
                  <c:v>5.0221216999999996</c:v>
                </c:pt>
                <c:pt idx="6181">
                  <c:v>5.0229343999999996</c:v>
                </c:pt>
                <c:pt idx="6182">
                  <c:v>5.0237470000000002</c:v>
                </c:pt>
                <c:pt idx="6183">
                  <c:v>5.0245595999999999</c:v>
                </c:pt>
                <c:pt idx="6184">
                  <c:v>5.0253722999999999</c:v>
                </c:pt>
                <c:pt idx="6185">
                  <c:v>5.0261848999999996</c:v>
                </c:pt>
                <c:pt idx="6186">
                  <c:v>5.0269975999999996</c:v>
                </c:pt>
                <c:pt idx="6187">
                  <c:v>5.0278102000000002</c:v>
                </c:pt>
                <c:pt idx="6188">
                  <c:v>5.0286227999999999</c:v>
                </c:pt>
                <c:pt idx="6189">
                  <c:v>5.0294354999999999</c:v>
                </c:pt>
                <c:pt idx="6190">
                  <c:v>5.0302480999999997</c:v>
                </c:pt>
                <c:pt idx="6191">
                  <c:v>5.0310607999999997</c:v>
                </c:pt>
                <c:pt idx="6192">
                  <c:v>5.0318734000000003</c:v>
                </c:pt>
                <c:pt idx="6193">
                  <c:v>5.032686</c:v>
                </c:pt>
                <c:pt idx="6194">
                  <c:v>5.0334987</c:v>
                </c:pt>
                <c:pt idx="6195">
                  <c:v>5.0343112999999997</c:v>
                </c:pt>
                <c:pt idx="6196">
                  <c:v>5.0351239999999997</c:v>
                </c:pt>
                <c:pt idx="6197">
                  <c:v>5.0359366000000003</c:v>
                </c:pt>
                <c:pt idx="6198">
                  <c:v>5.0367493000000003</c:v>
                </c:pt>
                <c:pt idx="6199">
                  <c:v>5.0375619</c:v>
                </c:pt>
                <c:pt idx="6200">
                  <c:v>5.0383744999999998</c:v>
                </c:pt>
                <c:pt idx="6201">
                  <c:v>5.0391871999999998</c:v>
                </c:pt>
                <c:pt idx="6202">
                  <c:v>5.0399998000000004</c:v>
                </c:pt>
                <c:pt idx="6203">
                  <c:v>5.0408125000000004</c:v>
                </c:pt>
                <c:pt idx="6204">
                  <c:v>5.0416251000000001</c:v>
                </c:pt>
                <c:pt idx="6205">
                  <c:v>5.0424376999999998</c:v>
                </c:pt>
                <c:pt idx="6206">
                  <c:v>5.0432503999999998</c:v>
                </c:pt>
                <c:pt idx="6207">
                  <c:v>5.0440630000000004</c:v>
                </c:pt>
                <c:pt idx="6208">
                  <c:v>5.0448757000000004</c:v>
                </c:pt>
                <c:pt idx="6209">
                  <c:v>5.0456883000000001</c:v>
                </c:pt>
                <c:pt idx="6210">
                  <c:v>5.0465008999999998</c:v>
                </c:pt>
                <c:pt idx="6211">
                  <c:v>5.0473135999999998</c:v>
                </c:pt>
                <c:pt idx="6212">
                  <c:v>5.0481261999999996</c:v>
                </c:pt>
                <c:pt idx="6213">
                  <c:v>5.0489388999999996</c:v>
                </c:pt>
                <c:pt idx="6214">
                  <c:v>5.0497515000000002</c:v>
                </c:pt>
                <c:pt idx="6215">
                  <c:v>5.0505640999999999</c:v>
                </c:pt>
                <c:pt idx="6216">
                  <c:v>5.0513767999999999</c:v>
                </c:pt>
                <c:pt idx="6217">
                  <c:v>5.0521893999999996</c:v>
                </c:pt>
                <c:pt idx="6218">
                  <c:v>5.0530020999999996</c:v>
                </c:pt>
                <c:pt idx="6219">
                  <c:v>5.0538147000000002</c:v>
                </c:pt>
                <c:pt idx="6220">
                  <c:v>5.0546274000000002</c:v>
                </c:pt>
                <c:pt idx="6221">
                  <c:v>5.0554399999999999</c:v>
                </c:pt>
                <c:pt idx="6222">
                  <c:v>5.0562525999999997</c:v>
                </c:pt>
                <c:pt idx="6223">
                  <c:v>5.0570652999999997</c:v>
                </c:pt>
                <c:pt idx="6224">
                  <c:v>5.0578779000000003</c:v>
                </c:pt>
                <c:pt idx="6225">
                  <c:v>5.0586906000000003</c:v>
                </c:pt>
                <c:pt idx="6226">
                  <c:v>5.0595032</c:v>
                </c:pt>
                <c:pt idx="6227">
                  <c:v>5.0603157999999997</c:v>
                </c:pt>
                <c:pt idx="6228">
                  <c:v>5.0611284999999997</c:v>
                </c:pt>
                <c:pt idx="6229">
                  <c:v>5.0619411000000003</c:v>
                </c:pt>
                <c:pt idx="6230">
                  <c:v>5.0627538000000003</c:v>
                </c:pt>
                <c:pt idx="6231">
                  <c:v>5.0635664</c:v>
                </c:pt>
                <c:pt idx="6232">
                  <c:v>5.0643789999999997</c:v>
                </c:pt>
                <c:pt idx="6233">
                  <c:v>5.0651916999999997</c:v>
                </c:pt>
                <c:pt idx="6234">
                  <c:v>5.0660043000000003</c:v>
                </c:pt>
                <c:pt idx="6235">
                  <c:v>5.0668170000000003</c:v>
                </c:pt>
                <c:pt idx="6236">
                  <c:v>5.0676296000000001</c:v>
                </c:pt>
                <c:pt idx="6237">
                  <c:v>5.0684423000000001</c:v>
                </c:pt>
                <c:pt idx="6238">
                  <c:v>5.0692548999999998</c:v>
                </c:pt>
                <c:pt idx="6239">
                  <c:v>5.0700675000000004</c:v>
                </c:pt>
                <c:pt idx="6240">
                  <c:v>5.0708802000000004</c:v>
                </c:pt>
                <c:pt idx="6241">
                  <c:v>5.0716928000000001</c:v>
                </c:pt>
                <c:pt idx="6242">
                  <c:v>5.0725055000000001</c:v>
                </c:pt>
                <c:pt idx="6243">
                  <c:v>5.0733180999999998</c:v>
                </c:pt>
                <c:pt idx="6244">
                  <c:v>5.0741307000000004</c:v>
                </c:pt>
                <c:pt idx="6245">
                  <c:v>5.0749434000000004</c:v>
                </c:pt>
                <c:pt idx="6246">
                  <c:v>5.0757560000000002</c:v>
                </c:pt>
                <c:pt idx="6247">
                  <c:v>5.0765687000000002</c:v>
                </c:pt>
                <c:pt idx="6248">
                  <c:v>5.0773812999999999</c:v>
                </c:pt>
                <c:pt idx="6249">
                  <c:v>5.0781938999999996</c:v>
                </c:pt>
                <c:pt idx="6250">
                  <c:v>5.0790065999999996</c:v>
                </c:pt>
                <c:pt idx="6251">
                  <c:v>5.0798192000000002</c:v>
                </c:pt>
                <c:pt idx="6252">
                  <c:v>5.0806319000000002</c:v>
                </c:pt>
                <c:pt idx="6253">
                  <c:v>5.0814444999999999</c:v>
                </c:pt>
                <c:pt idx="6254">
                  <c:v>5.0822570999999996</c:v>
                </c:pt>
                <c:pt idx="6255">
                  <c:v>5.0830697999999996</c:v>
                </c:pt>
                <c:pt idx="6256">
                  <c:v>5.0838824000000002</c:v>
                </c:pt>
                <c:pt idx="6257">
                  <c:v>5.0846951000000002</c:v>
                </c:pt>
                <c:pt idx="6258">
                  <c:v>5.0855077</c:v>
                </c:pt>
                <c:pt idx="6259">
                  <c:v>5.0863204</c:v>
                </c:pt>
                <c:pt idx="6260">
                  <c:v>5.0871329999999997</c:v>
                </c:pt>
                <c:pt idx="6261">
                  <c:v>5.0879456000000003</c:v>
                </c:pt>
                <c:pt idx="6262">
                  <c:v>5.0887583000000003</c:v>
                </c:pt>
                <c:pt idx="6263">
                  <c:v>5.0895709</c:v>
                </c:pt>
                <c:pt idx="6264">
                  <c:v>5.0903836</c:v>
                </c:pt>
                <c:pt idx="6265">
                  <c:v>5.0911961999999997</c:v>
                </c:pt>
                <c:pt idx="6266">
                  <c:v>5.0920088000000003</c:v>
                </c:pt>
                <c:pt idx="6267">
                  <c:v>5.0928215000000003</c:v>
                </c:pt>
                <c:pt idx="6268">
                  <c:v>5.0936341000000001</c:v>
                </c:pt>
                <c:pt idx="6269">
                  <c:v>5.0944468000000001</c:v>
                </c:pt>
                <c:pt idx="6270">
                  <c:v>5.0952593999999998</c:v>
                </c:pt>
                <c:pt idx="6271">
                  <c:v>5.0960720000000004</c:v>
                </c:pt>
                <c:pt idx="6272">
                  <c:v>5.0968847000000004</c:v>
                </c:pt>
                <c:pt idx="6273">
                  <c:v>5.0976973000000001</c:v>
                </c:pt>
                <c:pt idx="6274">
                  <c:v>5.0985100000000001</c:v>
                </c:pt>
                <c:pt idx="6275">
                  <c:v>5.0993225999999998</c:v>
                </c:pt>
                <c:pt idx="6276">
                  <c:v>5.1001352999999998</c:v>
                </c:pt>
                <c:pt idx="6277">
                  <c:v>5.1009479000000004</c:v>
                </c:pt>
                <c:pt idx="6278">
                  <c:v>5.1017605000000001</c:v>
                </c:pt>
                <c:pt idx="6279">
                  <c:v>5.1025732000000001</c:v>
                </c:pt>
                <c:pt idx="6280">
                  <c:v>5.1033857999999999</c:v>
                </c:pt>
                <c:pt idx="6281">
                  <c:v>5.1041984999999999</c:v>
                </c:pt>
                <c:pt idx="6282">
                  <c:v>5.1050110999999996</c:v>
                </c:pt>
                <c:pt idx="6283">
                  <c:v>5.1058237000000002</c:v>
                </c:pt>
                <c:pt idx="6284">
                  <c:v>5.1066364000000002</c:v>
                </c:pt>
                <c:pt idx="6285">
                  <c:v>5.1074489999999999</c:v>
                </c:pt>
                <c:pt idx="6286">
                  <c:v>5.1082616999999999</c:v>
                </c:pt>
                <c:pt idx="6287">
                  <c:v>5.1090742999999996</c:v>
                </c:pt>
                <c:pt idx="6288">
                  <c:v>5.1098869000000002</c:v>
                </c:pt>
                <c:pt idx="6289">
                  <c:v>5.1106996000000002</c:v>
                </c:pt>
                <c:pt idx="6290">
                  <c:v>5.1115122</c:v>
                </c:pt>
                <c:pt idx="6291">
                  <c:v>5.1123248999999999</c:v>
                </c:pt>
                <c:pt idx="6292">
                  <c:v>5.1131374999999997</c:v>
                </c:pt>
                <c:pt idx="6293">
                  <c:v>5.1139501999999997</c:v>
                </c:pt>
                <c:pt idx="6294">
                  <c:v>5.1147628000000003</c:v>
                </c:pt>
                <c:pt idx="6295">
                  <c:v>5.1155754</c:v>
                </c:pt>
                <c:pt idx="6296">
                  <c:v>5.1163881</c:v>
                </c:pt>
                <c:pt idx="6297">
                  <c:v>5.1172006999999997</c:v>
                </c:pt>
                <c:pt idx="6298">
                  <c:v>5.1180133999999997</c:v>
                </c:pt>
                <c:pt idx="6299">
                  <c:v>5.1188260000000003</c:v>
                </c:pt>
                <c:pt idx="6300">
                  <c:v>5.1196386</c:v>
                </c:pt>
                <c:pt idx="6301">
                  <c:v>5.1204513</c:v>
                </c:pt>
                <c:pt idx="6302">
                  <c:v>5.1212638999999998</c:v>
                </c:pt>
                <c:pt idx="6303">
                  <c:v>5.1220765999999998</c:v>
                </c:pt>
                <c:pt idx="6304">
                  <c:v>5.1228892000000004</c:v>
                </c:pt>
                <c:pt idx="6305">
                  <c:v>5.1237018000000001</c:v>
                </c:pt>
                <c:pt idx="6306">
                  <c:v>5.1245145000000001</c:v>
                </c:pt>
                <c:pt idx="6307">
                  <c:v>5.1253270999999998</c:v>
                </c:pt>
                <c:pt idx="6308">
                  <c:v>5.1261397999999998</c:v>
                </c:pt>
                <c:pt idx="6309">
                  <c:v>5.1269524000000004</c:v>
                </c:pt>
                <c:pt idx="6310">
                  <c:v>5.1277650000000001</c:v>
                </c:pt>
                <c:pt idx="6311">
                  <c:v>5.1285777000000001</c:v>
                </c:pt>
                <c:pt idx="6312">
                  <c:v>5.1293902999999998</c:v>
                </c:pt>
                <c:pt idx="6313">
                  <c:v>5.1302029999999998</c:v>
                </c:pt>
                <c:pt idx="6314">
                  <c:v>5.1310155999999996</c:v>
                </c:pt>
                <c:pt idx="6315">
                  <c:v>5.1318282999999996</c:v>
                </c:pt>
                <c:pt idx="6316">
                  <c:v>5.1326409000000002</c:v>
                </c:pt>
                <c:pt idx="6317">
                  <c:v>5.1334534999999999</c:v>
                </c:pt>
                <c:pt idx="6318">
                  <c:v>5.1342661999999999</c:v>
                </c:pt>
                <c:pt idx="6319">
                  <c:v>5.1350787999999996</c:v>
                </c:pt>
                <c:pt idx="6320">
                  <c:v>5.1358914999999996</c:v>
                </c:pt>
                <c:pt idx="6321">
                  <c:v>5.1367041000000002</c:v>
                </c:pt>
                <c:pt idx="6322">
                  <c:v>5.1375166999999999</c:v>
                </c:pt>
                <c:pt idx="6323">
                  <c:v>5.1383293999999999</c:v>
                </c:pt>
                <c:pt idx="6324">
                  <c:v>5.1391419999999997</c:v>
                </c:pt>
                <c:pt idx="6325">
                  <c:v>5.1399546999999997</c:v>
                </c:pt>
                <c:pt idx="6326">
                  <c:v>5.1407673000000003</c:v>
                </c:pt>
                <c:pt idx="6327">
                  <c:v>5.1415799</c:v>
                </c:pt>
                <c:pt idx="6328">
                  <c:v>5.1423926</c:v>
                </c:pt>
                <c:pt idx="6329">
                  <c:v>5.1432051999999997</c:v>
                </c:pt>
                <c:pt idx="6330">
                  <c:v>5.1440178999999997</c:v>
                </c:pt>
                <c:pt idx="6331">
                  <c:v>5.1448305000000003</c:v>
                </c:pt>
                <c:pt idx="6332">
                  <c:v>5.1456432000000003</c:v>
                </c:pt>
                <c:pt idx="6333">
                  <c:v>5.1464558</c:v>
                </c:pt>
                <c:pt idx="6334">
                  <c:v>5.1472683999999997</c:v>
                </c:pt>
                <c:pt idx="6335">
                  <c:v>5.1480810999999997</c:v>
                </c:pt>
                <c:pt idx="6336">
                  <c:v>5.1488937000000004</c:v>
                </c:pt>
                <c:pt idx="6337">
                  <c:v>5.1497064000000004</c:v>
                </c:pt>
                <c:pt idx="6338">
                  <c:v>5.1505190000000001</c:v>
                </c:pt>
                <c:pt idx="6339">
                  <c:v>5.1513315999999998</c:v>
                </c:pt>
                <c:pt idx="6340">
                  <c:v>5.1521442999999998</c:v>
                </c:pt>
                <c:pt idx="6341">
                  <c:v>5.1529569000000004</c:v>
                </c:pt>
                <c:pt idx="6342">
                  <c:v>5.1537696000000004</c:v>
                </c:pt>
                <c:pt idx="6343">
                  <c:v>5.1545822000000001</c:v>
                </c:pt>
                <c:pt idx="6344">
                  <c:v>5.1553947999999998</c:v>
                </c:pt>
                <c:pt idx="6345">
                  <c:v>5.1562074999999998</c:v>
                </c:pt>
                <c:pt idx="6346">
                  <c:v>5.1570201000000004</c:v>
                </c:pt>
                <c:pt idx="6347">
                  <c:v>5.1578328000000004</c:v>
                </c:pt>
                <c:pt idx="6348">
                  <c:v>5.1586454000000002</c:v>
                </c:pt>
                <c:pt idx="6349">
                  <c:v>5.1594581000000002</c:v>
                </c:pt>
                <c:pt idx="6350">
                  <c:v>5.1602706999999999</c:v>
                </c:pt>
                <c:pt idx="6351">
                  <c:v>5.1610832999999996</c:v>
                </c:pt>
                <c:pt idx="6352">
                  <c:v>5.1618959999999996</c:v>
                </c:pt>
                <c:pt idx="6353">
                  <c:v>5.1627086000000002</c:v>
                </c:pt>
                <c:pt idx="6354">
                  <c:v>5.1635213000000002</c:v>
                </c:pt>
                <c:pt idx="6355">
                  <c:v>5.1643338999999999</c:v>
                </c:pt>
                <c:pt idx="6356">
                  <c:v>5.1651464999999996</c:v>
                </c:pt>
                <c:pt idx="6357">
                  <c:v>5.1659591999999996</c:v>
                </c:pt>
                <c:pt idx="6358">
                  <c:v>5.1667718000000002</c:v>
                </c:pt>
                <c:pt idx="6359">
                  <c:v>5.1675845000000002</c:v>
                </c:pt>
                <c:pt idx="6360">
                  <c:v>5.1683971</c:v>
                </c:pt>
                <c:pt idx="6361">
                  <c:v>5.1692096999999997</c:v>
                </c:pt>
                <c:pt idx="6362">
                  <c:v>5.1700223999999997</c:v>
                </c:pt>
                <c:pt idx="6363">
                  <c:v>5.1708350000000003</c:v>
                </c:pt>
                <c:pt idx="6364">
                  <c:v>5.1716477000000003</c:v>
                </c:pt>
                <c:pt idx="6365">
                  <c:v>5.1724603</c:v>
                </c:pt>
                <c:pt idx="6366">
                  <c:v>5.1732728999999997</c:v>
                </c:pt>
                <c:pt idx="6367">
                  <c:v>5.1740855999999997</c:v>
                </c:pt>
                <c:pt idx="6368">
                  <c:v>5.1748982000000003</c:v>
                </c:pt>
                <c:pt idx="6369">
                  <c:v>5.1757109000000003</c:v>
                </c:pt>
                <c:pt idx="6370">
                  <c:v>5.1765235000000001</c:v>
                </c:pt>
                <c:pt idx="6371">
                  <c:v>5.1773362000000001</c:v>
                </c:pt>
                <c:pt idx="6372">
                  <c:v>5.1781487999999998</c:v>
                </c:pt>
                <c:pt idx="6373">
                  <c:v>5.1789614000000004</c:v>
                </c:pt>
                <c:pt idx="6374">
                  <c:v>5.1797741000000004</c:v>
                </c:pt>
                <c:pt idx="6375">
                  <c:v>5.1805867000000001</c:v>
                </c:pt>
                <c:pt idx="6376">
                  <c:v>5.1813994000000001</c:v>
                </c:pt>
                <c:pt idx="6377">
                  <c:v>5.1822119999999998</c:v>
                </c:pt>
                <c:pt idx="6378">
                  <c:v>5.1830246000000004</c:v>
                </c:pt>
                <c:pt idx="6379">
                  <c:v>5.1838373000000004</c:v>
                </c:pt>
                <c:pt idx="6380">
                  <c:v>5.1846499000000001</c:v>
                </c:pt>
                <c:pt idx="6381">
                  <c:v>5.1854626000000001</c:v>
                </c:pt>
                <c:pt idx="6382">
                  <c:v>5.1862751999999999</c:v>
                </c:pt>
                <c:pt idx="6383">
                  <c:v>5.1870877999999996</c:v>
                </c:pt>
                <c:pt idx="6384">
                  <c:v>5.1879004999999996</c:v>
                </c:pt>
                <c:pt idx="6385">
                  <c:v>5.1887131000000002</c:v>
                </c:pt>
                <c:pt idx="6386">
                  <c:v>5.1895258000000002</c:v>
                </c:pt>
                <c:pt idx="6387">
                  <c:v>5.1903383999999999</c:v>
                </c:pt>
                <c:pt idx="6388">
                  <c:v>5.1911510999999999</c:v>
                </c:pt>
                <c:pt idx="6389">
                  <c:v>5.1919636999999996</c:v>
                </c:pt>
                <c:pt idx="6390">
                  <c:v>5.1927763000000002</c:v>
                </c:pt>
                <c:pt idx="6391">
                  <c:v>5.1935890000000002</c:v>
                </c:pt>
                <c:pt idx="6392">
                  <c:v>5.1944016</c:v>
                </c:pt>
                <c:pt idx="6393">
                  <c:v>5.1952143</c:v>
                </c:pt>
                <c:pt idx="6394">
                  <c:v>5.1960268999999997</c:v>
                </c:pt>
                <c:pt idx="6395">
                  <c:v>5.1968395000000003</c:v>
                </c:pt>
                <c:pt idx="6396">
                  <c:v>5.1976522000000003</c:v>
                </c:pt>
                <c:pt idx="6397">
                  <c:v>5.1984648</c:v>
                </c:pt>
                <c:pt idx="6398">
                  <c:v>5.1992775</c:v>
                </c:pt>
                <c:pt idx="6399">
                  <c:v>5.2000900999999997</c:v>
                </c:pt>
                <c:pt idx="6400">
                  <c:v>5.2009027000000003</c:v>
                </c:pt>
                <c:pt idx="6401">
                  <c:v>5.2017154000000003</c:v>
                </c:pt>
                <c:pt idx="6402">
                  <c:v>5.202528</c:v>
                </c:pt>
                <c:pt idx="6403">
                  <c:v>5.2033407</c:v>
                </c:pt>
                <c:pt idx="6404">
                  <c:v>5.2041532999999998</c:v>
                </c:pt>
                <c:pt idx="6405">
                  <c:v>5.2049659000000004</c:v>
                </c:pt>
                <c:pt idx="6406">
                  <c:v>5.2057786000000004</c:v>
                </c:pt>
                <c:pt idx="6407">
                  <c:v>5.2065912000000001</c:v>
                </c:pt>
                <c:pt idx="6408">
                  <c:v>5.2074039000000001</c:v>
                </c:pt>
                <c:pt idx="6409">
                  <c:v>5.2082164999999998</c:v>
                </c:pt>
                <c:pt idx="6410">
                  <c:v>5.2090291999999998</c:v>
                </c:pt>
                <c:pt idx="6411">
                  <c:v>5.2098418000000004</c:v>
                </c:pt>
                <c:pt idx="6412">
                  <c:v>5.2106544000000001</c:v>
                </c:pt>
                <c:pt idx="6413">
                  <c:v>5.2114671000000001</c:v>
                </c:pt>
                <c:pt idx="6414">
                  <c:v>5.2122796999999998</c:v>
                </c:pt>
                <c:pt idx="6415">
                  <c:v>5.2130923999999998</c:v>
                </c:pt>
                <c:pt idx="6416">
                  <c:v>5.2139049999999996</c:v>
                </c:pt>
                <c:pt idx="6417">
                  <c:v>5.2147176000000002</c:v>
                </c:pt>
                <c:pt idx="6418">
                  <c:v>5.2155303000000002</c:v>
                </c:pt>
                <c:pt idx="6419">
                  <c:v>5.2163428999999999</c:v>
                </c:pt>
                <c:pt idx="6420">
                  <c:v>5.2171555999999999</c:v>
                </c:pt>
                <c:pt idx="6421">
                  <c:v>5.2179681999999996</c:v>
                </c:pt>
                <c:pt idx="6422">
                  <c:v>5.2187808000000002</c:v>
                </c:pt>
                <c:pt idx="6423">
                  <c:v>5.2195935000000002</c:v>
                </c:pt>
                <c:pt idx="6424">
                  <c:v>5.2204060999999999</c:v>
                </c:pt>
                <c:pt idx="6425">
                  <c:v>5.2212187999999999</c:v>
                </c:pt>
                <c:pt idx="6426">
                  <c:v>5.2220313999999997</c:v>
                </c:pt>
                <c:pt idx="6427">
                  <c:v>5.2228440999999997</c:v>
                </c:pt>
                <c:pt idx="6428">
                  <c:v>5.2236567000000003</c:v>
                </c:pt>
                <c:pt idx="6429">
                  <c:v>5.2244693</c:v>
                </c:pt>
                <c:pt idx="6430">
                  <c:v>5.225282</c:v>
                </c:pt>
                <c:pt idx="6431">
                  <c:v>5.2260945999999997</c:v>
                </c:pt>
                <c:pt idx="6432">
                  <c:v>5.2269072999999997</c:v>
                </c:pt>
                <c:pt idx="6433">
                  <c:v>5.2277199000000003</c:v>
                </c:pt>
                <c:pt idx="6434">
                  <c:v>5.2285325</c:v>
                </c:pt>
                <c:pt idx="6435">
                  <c:v>5.2293452</c:v>
                </c:pt>
                <c:pt idx="6436">
                  <c:v>5.2301577999999997</c:v>
                </c:pt>
                <c:pt idx="6437">
                  <c:v>5.2309704999999997</c:v>
                </c:pt>
                <c:pt idx="6438">
                  <c:v>5.2317831000000004</c:v>
                </c:pt>
                <c:pt idx="6439">
                  <c:v>5.2325957000000001</c:v>
                </c:pt>
                <c:pt idx="6440">
                  <c:v>5.2334084000000001</c:v>
                </c:pt>
                <c:pt idx="6441">
                  <c:v>5.2342209999999998</c:v>
                </c:pt>
                <c:pt idx="6442">
                  <c:v>5.2350336999999998</c:v>
                </c:pt>
                <c:pt idx="6443">
                  <c:v>5.2358463000000004</c:v>
                </c:pt>
                <c:pt idx="6444">
                  <c:v>5.2366590000000004</c:v>
                </c:pt>
                <c:pt idx="6445">
                  <c:v>5.2374716000000001</c:v>
                </c:pt>
                <c:pt idx="6446">
                  <c:v>5.2382841999999998</c:v>
                </c:pt>
                <c:pt idx="6447">
                  <c:v>5.2390968999999998</c:v>
                </c:pt>
                <c:pt idx="6448">
                  <c:v>5.2399095000000004</c:v>
                </c:pt>
                <c:pt idx="6449">
                  <c:v>5.2407222000000004</c:v>
                </c:pt>
                <c:pt idx="6450">
                  <c:v>5.2415348000000002</c:v>
                </c:pt>
                <c:pt idx="6451">
                  <c:v>5.2423473999999999</c:v>
                </c:pt>
                <c:pt idx="6452">
                  <c:v>5.2431600999999999</c:v>
                </c:pt>
                <c:pt idx="6453">
                  <c:v>5.2439726999999996</c:v>
                </c:pt>
                <c:pt idx="6454">
                  <c:v>5.2447853999999996</c:v>
                </c:pt>
                <c:pt idx="6455">
                  <c:v>5.2455980000000002</c:v>
                </c:pt>
                <c:pt idx="6456">
                  <c:v>5.2464105999999999</c:v>
                </c:pt>
                <c:pt idx="6457">
                  <c:v>5.2472232999999999</c:v>
                </c:pt>
                <c:pt idx="6458">
                  <c:v>5.2480358999999996</c:v>
                </c:pt>
                <c:pt idx="6459">
                  <c:v>5.2488485999999996</c:v>
                </c:pt>
                <c:pt idx="6460">
                  <c:v>5.2496612000000002</c:v>
                </c:pt>
                <c:pt idx="6461">
                  <c:v>5.2504738</c:v>
                </c:pt>
                <c:pt idx="6462">
                  <c:v>5.2512865</c:v>
                </c:pt>
                <c:pt idx="6463">
                  <c:v>5.2520990999999997</c:v>
                </c:pt>
                <c:pt idx="6464">
                  <c:v>5.2529117999999997</c:v>
                </c:pt>
                <c:pt idx="6465">
                  <c:v>5.2537244000000003</c:v>
                </c:pt>
                <c:pt idx="6466">
                  <c:v>5.2545371000000003</c:v>
                </c:pt>
                <c:pt idx="6467">
                  <c:v>5.2553497</c:v>
                </c:pt>
                <c:pt idx="6468">
                  <c:v>5.2561622999999997</c:v>
                </c:pt>
                <c:pt idx="6469">
                  <c:v>5.2569749999999997</c:v>
                </c:pt>
                <c:pt idx="6470">
                  <c:v>5.2577876000000003</c:v>
                </c:pt>
                <c:pt idx="6471">
                  <c:v>5.2586003000000003</c:v>
                </c:pt>
                <c:pt idx="6472">
                  <c:v>5.2594129000000001</c:v>
                </c:pt>
                <c:pt idx="6473">
                  <c:v>5.2602254999999998</c:v>
                </c:pt>
                <c:pt idx="6474">
                  <c:v>5.2610381999999998</c:v>
                </c:pt>
                <c:pt idx="6475">
                  <c:v>5.2618508000000004</c:v>
                </c:pt>
                <c:pt idx="6476">
                  <c:v>5.2626635000000004</c:v>
                </c:pt>
                <c:pt idx="6477">
                  <c:v>5.2634761000000001</c:v>
                </c:pt>
                <c:pt idx="6478">
                  <c:v>5.2642886999999998</c:v>
                </c:pt>
                <c:pt idx="6479">
                  <c:v>5.2651013999999998</c:v>
                </c:pt>
                <c:pt idx="6480">
                  <c:v>5.2659140000000004</c:v>
                </c:pt>
                <c:pt idx="6481">
                  <c:v>5.2667267000000004</c:v>
                </c:pt>
                <c:pt idx="6482">
                  <c:v>5.2675393000000001</c:v>
                </c:pt>
                <c:pt idx="6483">
                  <c:v>5.2683520000000001</c:v>
                </c:pt>
                <c:pt idx="6484">
                  <c:v>5.2691645999999999</c:v>
                </c:pt>
                <c:pt idx="6485">
                  <c:v>5.2699771999999996</c:v>
                </c:pt>
                <c:pt idx="6486">
                  <c:v>5.2707898999999996</c:v>
                </c:pt>
                <c:pt idx="6487">
                  <c:v>5.2716025000000002</c:v>
                </c:pt>
                <c:pt idx="6488">
                  <c:v>5.2724152000000002</c:v>
                </c:pt>
                <c:pt idx="6489">
                  <c:v>5.2732277999999999</c:v>
                </c:pt>
                <c:pt idx="6490">
                  <c:v>5.2740403999999996</c:v>
                </c:pt>
                <c:pt idx="6491">
                  <c:v>5.2748530999999996</c:v>
                </c:pt>
                <c:pt idx="6492">
                  <c:v>5.2756657000000002</c:v>
                </c:pt>
                <c:pt idx="6493">
                  <c:v>5.2764784000000002</c:v>
                </c:pt>
                <c:pt idx="6494">
                  <c:v>5.277291</c:v>
                </c:pt>
                <c:pt idx="6495">
                  <c:v>5.2781035999999997</c:v>
                </c:pt>
                <c:pt idx="6496">
                  <c:v>5.2789162999999997</c:v>
                </c:pt>
                <c:pt idx="6497">
                  <c:v>5.2797289000000003</c:v>
                </c:pt>
                <c:pt idx="6498">
                  <c:v>5.2805416000000003</c:v>
                </c:pt>
                <c:pt idx="6499">
                  <c:v>5.2813542</c:v>
                </c:pt>
                <c:pt idx="6500">
                  <c:v>5.2821667999999997</c:v>
                </c:pt>
                <c:pt idx="6501">
                  <c:v>5.2829794999999997</c:v>
                </c:pt>
                <c:pt idx="6502">
                  <c:v>5.2837921000000003</c:v>
                </c:pt>
                <c:pt idx="6503">
                  <c:v>5.2846048000000003</c:v>
                </c:pt>
                <c:pt idx="6504">
                  <c:v>5.2854174</c:v>
                </c:pt>
                <c:pt idx="6505">
                  <c:v>5.2862301</c:v>
                </c:pt>
                <c:pt idx="6506">
                  <c:v>5.2870426999999998</c:v>
                </c:pt>
                <c:pt idx="6507">
                  <c:v>5.2878553000000004</c:v>
                </c:pt>
                <c:pt idx="6508">
                  <c:v>5.2886680000000004</c:v>
                </c:pt>
                <c:pt idx="6509">
                  <c:v>5.2894806000000001</c:v>
                </c:pt>
                <c:pt idx="6510">
                  <c:v>5.2902933000000001</c:v>
                </c:pt>
                <c:pt idx="6511">
                  <c:v>5.2911058999999998</c:v>
                </c:pt>
                <c:pt idx="6512">
                  <c:v>5.2919185000000004</c:v>
                </c:pt>
                <c:pt idx="6513">
                  <c:v>5.2927312000000004</c:v>
                </c:pt>
                <c:pt idx="6514">
                  <c:v>5.2935438000000001</c:v>
                </c:pt>
                <c:pt idx="6515">
                  <c:v>5.2943565000000001</c:v>
                </c:pt>
                <c:pt idx="6516">
                  <c:v>5.2951690999999999</c:v>
                </c:pt>
                <c:pt idx="6517">
                  <c:v>5.2959816999999996</c:v>
                </c:pt>
                <c:pt idx="6518">
                  <c:v>5.2967943999999996</c:v>
                </c:pt>
                <c:pt idx="6519">
                  <c:v>5.2976070000000002</c:v>
                </c:pt>
                <c:pt idx="6520">
                  <c:v>5.2984197000000002</c:v>
                </c:pt>
                <c:pt idx="6521">
                  <c:v>5.2992322999999999</c:v>
                </c:pt>
                <c:pt idx="6522">
                  <c:v>5.3000449999999999</c:v>
                </c:pt>
                <c:pt idx="6523">
                  <c:v>5.3008575999999996</c:v>
                </c:pt>
                <c:pt idx="6524">
                  <c:v>5.3016702000000002</c:v>
                </c:pt>
                <c:pt idx="6525">
                  <c:v>5.3024829000000002</c:v>
                </c:pt>
                <c:pt idx="6526">
                  <c:v>5.3032954999999999</c:v>
                </c:pt>
                <c:pt idx="6527">
                  <c:v>5.3041081999999999</c:v>
                </c:pt>
                <c:pt idx="6528">
                  <c:v>5.3049207999999997</c:v>
                </c:pt>
                <c:pt idx="6529">
                  <c:v>5.3057334000000003</c:v>
                </c:pt>
                <c:pt idx="6530">
                  <c:v>5.3065461000000003</c:v>
                </c:pt>
                <c:pt idx="6531">
                  <c:v>5.3073587</c:v>
                </c:pt>
                <c:pt idx="6532">
                  <c:v>5.3081714</c:v>
                </c:pt>
                <c:pt idx="6533">
                  <c:v>5.3089839999999997</c:v>
                </c:pt>
                <c:pt idx="6534">
                  <c:v>5.3097966000000003</c:v>
                </c:pt>
                <c:pt idx="6535">
                  <c:v>5.3106093000000003</c:v>
                </c:pt>
                <c:pt idx="6536">
                  <c:v>5.3114219</c:v>
                </c:pt>
                <c:pt idx="6537">
                  <c:v>5.3122346</c:v>
                </c:pt>
                <c:pt idx="6538">
                  <c:v>5.3130471999999997</c:v>
                </c:pt>
                <c:pt idx="6539">
                  <c:v>5.3138598999999997</c:v>
                </c:pt>
                <c:pt idx="6540">
                  <c:v>5.3146725000000004</c:v>
                </c:pt>
                <c:pt idx="6541">
                  <c:v>5.3154851000000001</c:v>
                </c:pt>
                <c:pt idx="6542">
                  <c:v>5.3162978000000001</c:v>
                </c:pt>
                <c:pt idx="6543">
                  <c:v>5.3171103999999998</c:v>
                </c:pt>
                <c:pt idx="6544">
                  <c:v>5.3179230999999998</c:v>
                </c:pt>
                <c:pt idx="6545">
                  <c:v>5.3187357000000004</c:v>
                </c:pt>
                <c:pt idx="6546">
                  <c:v>5.3195483000000001</c:v>
                </c:pt>
                <c:pt idx="6547">
                  <c:v>5.3203610000000001</c:v>
                </c:pt>
                <c:pt idx="6548">
                  <c:v>5.3211735999999998</c:v>
                </c:pt>
                <c:pt idx="6549">
                  <c:v>5.3219862999999998</c:v>
                </c:pt>
                <c:pt idx="6550">
                  <c:v>5.3227989000000004</c:v>
                </c:pt>
                <c:pt idx="6551">
                  <c:v>5.3236115000000002</c:v>
                </c:pt>
                <c:pt idx="6552">
                  <c:v>5.3244242000000002</c:v>
                </c:pt>
                <c:pt idx="6553">
                  <c:v>5.3252367999999999</c:v>
                </c:pt>
                <c:pt idx="6554">
                  <c:v>5.3260494999999999</c:v>
                </c:pt>
                <c:pt idx="6555">
                  <c:v>5.3268620999999996</c:v>
                </c:pt>
                <c:pt idx="6556">
                  <c:v>5.3276747000000002</c:v>
                </c:pt>
                <c:pt idx="6557">
                  <c:v>5.3284874000000002</c:v>
                </c:pt>
                <c:pt idx="6558">
                  <c:v>5.3292999999999999</c:v>
                </c:pt>
                <c:pt idx="6559">
                  <c:v>5.3301126999999999</c:v>
                </c:pt>
                <c:pt idx="6560">
                  <c:v>5.3309252999999996</c:v>
                </c:pt>
                <c:pt idx="6561">
                  <c:v>5.3317379999999996</c:v>
                </c:pt>
                <c:pt idx="6562">
                  <c:v>5.3325506000000003</c:v>
                </c:pt>
                <c:pt idx="6563">
                  <c:v>5.3333632</c:v>
                </c:pt>
                <c:pt idx="6564">
                  <c:v>5.3341759</c:v>
                </c:pt>
                <c:pt idx="6565">
                  <c:v>5.3349884999999997</c:v>
                </c:pt>
                <c:pt idx="6566">
                  <c:v>5.3358011999999997</c:v>
                </c:pt>
                <c:pt idx="6567">
                  <c:v>5.3366138000000003</c:v>
                </c:pt>
                <c:pt idx="6568">
                  <c:v>5.3374264</c:v>
                </c:pt>
                <c:pt idx="6569">
                  <c:v>5.3382391</c:v>
                </c:pt>
                <c:pt idx="6570">
                  <c:v>5.3390516999999997</c:v>
                </c:pt>
                <c:pt idx="6571">
                  <c:v>5.3398643999999997</c:v>
                </c:pt>
                <c:pt idx="6572">
                  <c:v>5.3406770000000003</c:v>
                </c:pt>
                <c:pt idx="6573">
                  <c:v>5.3414896000000001</c:v>
                </c:pt>
                <c:pt idx="6574">
                  <c:v>5.3423023000000001</c:v>
                </c:pt>
                <c:pt idx="6575">
                  <c:v>5.3431148999999998</c:v>
                </c:pt>
                <c:pt idx="6576">
                  <c:v>5.3439275999999998</c:v>
                </c:pt>
                <c:pt idx="6577">
                  <c:v>5.3447402000000004</c:v>
                </c:pt>
                <c:pt idx="6578">
                  <c:v>5.3455529000000004</c:v>
                </c:pt>
                <c:pt idx="6579">
                  <c:v>5.3463655000000001</c:v>
                </c:pt>
                <c:pt idx="6580">
                  <c:v>5.3471780999999998</c:v>
                </c:pt>
                <c:pt idx="6581">
                  <c:v>5.3479907999999998</c:v>
                </c:pt>
                <c:pt idx="6582">
                  <c:v>5.3488034000000004</c:v>
                </c:pt>
                <c:pt idx="6583">
                  <c:v>5.3496161000000004</c:v>
                </c:pt>
                <c:pt idx="6584">
                  <c:v>5.3504287000000001</c:v>
                </c:pt>
                <c:pt idx="6585">
                  <c:v>5.3512412999999999</c:v>
                </c:pt>
                <c:pt idx="6586">
                  <c:v>5.3520539999999999</c:v>
                </c:pt>
                <c:pt idx="6587">
                  <c:v>5.3528665999999996</c:v>
                </c:pt>
                <c:pt idx="6588">
                  <c:v>5.3536792999999996</c:v>
                </c:pt>
                <c:pt idx="6589">
                  <c:v>5.3544919000000002</c:v>
                </c:pt>
                <c:pt idx="6590">
                  <c:v>5.3553044999999999</c:v>
                </c:pt>
                <c:pt idx="6591">
                  <c:v>5.3561171999999999</c:v>
                </c:pt>
                <c:pt idx="6592">
                  <c:v>5.3569297999999996</c:v>
                </c:pt>
                <c:pt idx="6593">
                  <c:v>5.3577424999999996</c:v>
                </c:pt>
                <c:pt idx="6594">
                  <c:v>5.3585551000000002</c:v>
                </c:pt>
                <c:pt idx="6595">
                  <c:v>5.3593677</c:v>
                </c:pt>
                <c:pt idx="6596">
                  <c:v>5.3601804</c:v>
                </c:pt>
                <c:pt idx="6597">
                  <c:v>5.3609929999999997</c:v>
                </c:pt>
                <c:pt idx="6598">
                  <c:v>5.3618056999999997</c:v>
                </c:pt>
                <c:pt idx="6599">
                  <c:v>5.3626183000000003</c:v>
                </c:pt>
                <c:pt idx="6600">
                  <c:v>5.3634310000000003</c:v>
                </c:pt>
                <c:pt idx="6601">
                  <c:v>5.3642436</c:v>
                </c:pt>
                <c:pt idx="6602">
                  <c:v>5.3650561999999997</c:v>
                </c:pt>
                <c:pt idx="6603">
                  <c:v>5.3658688999999997</c:v>
                </c:pt>
                <c:pt idx="6604">
                  <c:v>5.3666815000000003</c:v>
                </c:pt>
                <c:pt idx="6605">
                  <c:v>5.3674942000000003</c:v>
                </c:pt>
                <c:pt idx="6606">
                  <c:v>5.3683068</c:v>
                </c:pt>
                <c:pt idx="6607">
                  <c:v>5.3691193999999998</c:v>
                </c:pt>
                <c:pt idx="6608">
                  <c:v>5.3699320999999998</c:v>
                </c:pt>
                <c:pt idx="6609">
                  <c:v>5.3707447000000004</c:v>
                </c:pt>
                <c:pt idx="6610">
                  <c:v>5.3715574000000004</c:v>
                </c:pt>
                <c:pt idx="6611">
                  <c:v>5.3723700000000001</c:v>
                </c:pt>
                <c:pt idx="6612">
                  <c:v>5.3731825999999998</c:v>
                </c:pt>
                <c:pt idx="6613">
                  <c:v>5.3739952999999998</c:v>
                </c:pt>
                <c:pt idx="6614">
                  <c:v>5.3748079000000004</c:v>
                </c:pt>
                <c:pt idx="6615">
                  <c:v>5.3756206000000004</c:v>
                </c:pt>
                <c:pt idx="6616">
                  <c:v>5.3764332000000001</c:v>
                </c:pt>
                <c:pt idx="6617">
                  <c:v>5.3772459000000001</c:v>
                </c:pt>
                <c:pt idx="6618">
                  <c:v>5.3780584999999999</c:v>
                </c:pt>
                <c:pt idx="6619">
                  <c:v>5.3788710999999996</c:v>
                </c:pt>
                <c:pt idx="6620">
                  <c:v>5.3796837999999996</c:v>
                </c:pt>
                <c:pt idx="6621">
                  <c:v>5.3804964000000002</c:v>
                </c:pt>
                <c:pt idx="6622">
                  <c:v>5.3813091000000002</c:v>
                </c:pt>
                <c:pt idx="6623">
                  <c:v>5.3821216999999999</c:v>
                </c:pt>
                <c:pt idx="6624">
                  <c:v>5.3829342999999996</c:v>
                </c:pt>
                <c:pt idx="6625">
                  <c:v>5.3837469999999996</c:v>
                </c:pt>
                <c:pt idx="6626">
                  <c:v>5.3845596000000002</c:v>
                </c:pt>
                <c:pt idx="6627">
                  <c:v>5.3853723000000002</c:v>
                </c:pt>
                <c:pt idx="6628">
                  <c:v>5.3861848999999999</c:v>
                </c:pt>
                <c:pt idx="6629">
                  <c:v>5.3869974999999997</c:v>
                </c:pt>
                <c:pt idx="6630">
                  <c:v>5.3878101999999997</c:v>
                </c:pt>
                <c:pt idx="6631">
                  <c:v>5.3886228000000003</c:v>
                </c:pt>
                <c:pt idx="6632">
                  <c:v>5.3894355000000003</c:v>
                </c:pt>
                <c:pt idx="6633">
                  <c:v>5.3902481</c:v>
                </c:pt>
                <c:pt idx="6634">
                  <c:v>5.3910608</c:v>
                </c:pt>
                <c:pt idx="6635">
                  <c:v>5.3918733999999997</c:v>
                </c:pt>
                <c:pt idx="6636">
                  <c:v>5.3926860000000003</c:v>
                </c:pt>
                <c:pt idx="6637">
                  <c:v>5.3934987000000003</c:v>
                </c:pt>
                <c:pt idx="6638">
                  <c:v>5.3943113</c:v>
                </c:pt>
                <c:pt idx="6639">
                  <c:v>5.395124</c:v>
                </c:pt>
                <c:pt idx="6640">
                  <c:v>5.3959365999999997</c:v>
                </c:pt>
                <c:pt idx="6641">
                  <c:v>5.3967492000000004</c:v>
                </c:pt>
                <c:pt idx="6642">
                  <c:v>5.3975619000000004</c:v>
                </c:pt>
                <c:pt idx="6643">
                  <c:v>5.3983745000000001</c:v>
                </c:pt>
                <c:pt idx="6644">
                  <c:v>5.3991872000000001</c:v>
                </c:pt>
                <c:pt idx="6645">
                  <c:v>5.3999997999999998</c:v>
                </c:pt>
                <c:pt idx="6646">
                  <c:v>5.4008124000000004</c:v>
                </c:pt>
                <c:pt idx="6647">
                  <c:v>5.4016251000000004</c:v>
                </c:pt>
                <c:pt idx="6648">
                  <c:v>5.4024377000000001</c:v>
                </c:pt>
                <c:pt idx="6649">
                  <c:v>5.4032504000000001</c:v>
                </c:pt>
                <c:pt idx="6650">
                  <c:v>5.4040629999999998</c:v>
                </c:pt>
                <c:pt idx="6651">
                  <c:v>5.4048755999999996</c:v>
                </c:pt>
                <c:pt idx="6652">
                  <c:v>5.4056882999999996</c:v>
                </c:pt>
                <c:pt idx="6653">
                  <c:v>5.4065009000000002</c:v>
                </c:pt>
                <c:pt idx="6654">
                  <c:v>5.4073136000000002</c:v>
                </c:pt>
                <c:pt idx="6655">
                  <c:v>5.4081261999999999</c:v>
                </c:pt>
                <c:pt idx="6656">
                  <c:v>5.4089388999999999</c:v>
                </c:pt>
                <c:pt idx="6657">
                  <c:v>5.4097514999999996</c:v>
                </c:pt>
                <c:pt idx="6658">
                  <c:v>5.4105641000000002</c:v>
                </c:pt>
                <c:pt idx="6659">
                  <c:v>5.4113768000000002</c:v>
                </c:pt>
                <c:pt idx="6660">
                  <c:v>5.4121893999999999</c:v>
                </c:pt>
                <c:pt idx="6661">
                  <c:v>5.4130020999999999</c:v>
                </c:pt>
                <c:pt idx="6662">
                  <c:v>5.4138146999999996</c:v>
                </c:pt>
                <c:pt idx="6663">
                  <c:v>5.4146273000000003</c:v>
                </c:pt>
                <c:pt idx="6664">
                  <c:v>5.4154400000000003</c:v>
                </c:pt>
                <c:pt idx="6665">
                  <c:v>5.4162526</c:v>
                </c:pt>
                <c:pt idx="6666">
                  <c:v>5.4170653</c:v>
                </c:pt>
                <c:pt idx="6667">
                  <c:v>5.4178778999999997</c:v>
                </c:pt>
                <c:pt idx="6668">
                  <c:v>5.4186905000000003</c:v>
                </c:pt>
                <c:pt idx="6669">
                  <c:v>5.4195032000000003</c:v>
                </c:pt>
                <c:pt idx="6670">
                  <c:v>5.4203158</c:v>
                </c:pt>
                <c:pt idx="6671">
                  <c:v>5.4211285</c:v>
                </c:pt>
                <c:pt idx="6672">
                  <c:v>5.4219410999999997</c:v>
                </c:pt>
                <c:pt idx="6673">
                  <c:v>5.4227537999999997</c:v>
                </c:pt>
                <c:pt idx="6674">
                  <c:v>5.4235664000000003</c:v>
                </c:pt>
                <c:pt idx="6675">
                  <c:v>5.4243790000000001</c:v>
                </c:pt>
                <c:pt idx="6676">
                  <c:v>5.4251917000000001</c:v>
                </c:pt>
                <c:pt idx="6677">
                  <c:v>5.4260042999999998</c:v>
                </c:pt>
                <c:pt idx="6678">
                  <c:v>5.4268169999999998</c:v>
                </c:pt>
                <c:pt idx="6679">
                  <c:v>5.4276296000000004</c:v>
                </c:pt>
                <c:pt idx="6680">
                  <c:v>5.4284422000000001</c:v>
                </c:pt>
                <c:pt idx="6681">
                  <c:v>5.4292549000000001</c:v>
                </c:pt>
                <c:pt idx="6682">
                  <c:v>5.4300674999999998</c:v>
                </c:pt>
                <c:pt idx="6683">
                  <c:v>5.4308801999999998</c:v>
                </c:pt>
                <c:pt idx="6684">
                  <c:v>5.4316928000000004</c:v>
                </c:pt>
                <c:pt idx="6685">
                  <c:v>5.4325054000000002</c:v>
                </c:pt>
                <c:pt idx="6686">
                  <c:v>5.4333181000000002</c:v>
                </c:pt>
                <c:pt idx="6687">
                  <c:v>5.4341306999999999</c:v>
                </c:pt>
                <c:pt idx="6688">
                  <c:v>5.4349433999999999</c:v>
                </c:pt>
                <c:pt idx="6689">
                  <c:v>5.4357559999999996</c:v>
                </c:pt>
                <c:pt idx="6690">
                  <c:v>5.4365686000000002</c:v>
                </c:pt>
                <c:pt idx="6691">
                  <c:v>5.4373813000000002</c:v>
                </c:pt>
                <c:pt idx="6692">
                  <c:v>5.4381938999999999</c:v>
                </c:pt>
                <c:pt idx="6693">
                  <c:v>5.4390065999999999</c:v>
                </c:pt>
                <c:pt idx="6694">
                  <c:v>5.4398191999999996</c:v>
                </c:pt>
                <c:pt idx="6695">
                  <c:v>5.4406318999999996</c:v>
                </c:pt>
                <c:pt idx="6696">
                  <c:v>5.4414445000000002</c:v>
                </c:pt>
                <c:pt idx="6697">
                  <c:v>5.4422571</c:v>
                </c:pt>
                <c:pt idx="6698">
                  <c:v>5.4430698</c:v>
                </c:pt>
                <c:pt idx="6699">
                  <c:v>5.4438823999999997</c:v>
                </c:pt>
                <c:pt idx="6700">
                  <c:v>5.4446950999999997</c:v>
                </c:pt>
                <c:pt idx="6701">
                  <c:v>5.4455077000000003</c:v>
                </c:pt>
                <c:pt idx="6702">
                  <c:v>5.4463203</c:v>
                </c:pt>
                <c:pt idx="6703">
                  <c:v>5.447133</c:v>
                </c:pt>
                <c:pt idx="6704">
                  <c:v>5.4479455999999997</c:v>
                </c:pt>
                <c:pt idx="6705">
                  <c:v>5.4487582999999997</c:v>
                </c:pt>
                <c:pt idx="6706">
                  <c:v>5.4495709000000003</c:v>
                </c:pt>
                <c:pt idx="6707">
                  <c:v>5.4503835</c:v>
                </c:pt>
                <c:pt idx="6708">
                  <c:v>5.4511962</c:v>
                </c:pt>
                <c:pt idx="6709">
                  <c:v>5.4520087999999998</c:v>
                </c:pt>
                <c:pt idx="6710">
                  <c:v>5.4528214999999998</c:v>
                </c:pt>
                <c:pt idx="6711">
                  <c:v>5.4536341000000004</c:v>
                </c:pt>
                <c:pt idx="6712">
                  <c:v>5.4544468000000004</c:v>
                </c:pt>
                <c:pt idx="6713">
                  <c:v>5.4552594000000001</c:v>
                </c:pt>
                <c:pt idx="6714">
                  <c:v>5.4560719999999998</c:v>
                </c:pt>
                <c:pt idx="6715">
                  <c:v>5.4568846999999998</c:v>
                </c:pt>
                <c:pt idx="6716">
                  <c:v>5.4576973000000004</c:v>
                </c:pt>
                <c:pt idx="6717">
                  <c:v>5.4585100000000004</c:v>
                </c:pt>
                <c:pt idx="6718">
                  <c:v>5.4593226000000001</c:v>
                </c:pt>
                <c:pt idx="6719">
                  <c:v>5.4601351999999999</c:v>
                </c:pt>
                <c:pt idx="6720">
                  <c:v>5.4609478999999999</c:v>
                </c:pt>
                <c:pt idx="6721">
                  <c:v>5.4617604999999996</c:v>
                </c:pt>
                <c:pt idx="6722">
                  <c:v>5.4625731999999996</c:v>
                </c:pt>
                <c:pt idx="6723">
                  <c:v>5.4633858000000002</c:v>
                </c:pt>
                <c:pt idx="6724">
                  <c:v>5.4641983999999999</c:v>
                </c:pt>
                <c:pt idx="6725">
                  <c:v>5.4650110999999999</c:v>
                </c:pt>
                <c:pt idx="6726">
                  <c:v>5.4658236999999996</c:v>
                </c:pt>
                <c:pt idx="6727">
                  <c:v>5.4666363999999996</c:v>
                </c:pt>
                <c:pt idx="6728">
                  <c:v>5.4674490000000002</c:v>
                </c:pt>
                <c:pt idx="6729">
                  <c:v>5.4682617000000002</c:v>
                </c:pt>
                <c:pt idx="6730">
                  <c:v>5.4690742999999999</c:v>
                </c:pt>
                <c:pt idx="6731">
                  <c:v>5.4698868999999997</c:v>
                </c:pt>
                <c:pt idx="6732">
                  <c:v>5.4706995999999997</c:v>
                </c:pt>
                <c:pt idx="6733">
                  <c:v>5.4715122000000003</c:v>
                </c:pt>
                <c:pt idx="6734">
                  <c:v>5.4723249000000003</c:v>
                </c:pt>
                <c:pt idx="6735">
                  <c:v>5.4731375</c:v>
                </c:pt>
                <c:pt idx="6736">
                  <c:v>5.4739500999999997</c:v>
                </c:pt>
                <c:pt idx="6737">
                  <c:v>5.4747627999999997</c:v>
                </c:pt>
                <c:pt idx="6738">
                  <c:v>5.4755754000000003</c:v>
                </c:pt>
                <c:pt idx="6739">
                  <c:v>5.4763881000000003</c:v>
                </c:pt>
                <c:pt idx="6740">
                  <c:v>5.4772007</c:v>
                </c:pt>
                <c:pt idx="6741">
                  <c:v>5.4780132999999998</c:v>
                </c:pt>
                <c:pt idx="6742">
                  <c:v>5.4788259999999998</c:v>
                </c:pt>
                <c:pt idx="6743">
                  <c:v>5.4796386000000004</c:v>
                </c:pt>
                <c:pt idx="6744">
                  <c:v>5.4804513000000004</c:v>
                </c:pt>
                <c:pt idx="6745">
                  <c:v>5.4812639000000001</c:v>
                </c:pt>
                <c:pt idx="6746">
                  <c:v>5.4820764999999998</c:v>
                </c:pt>
                <c:pt idx="6747">
                  <c:v>5.4828891999999998</c:v>
                </c:pt>
                <c:pt idx="6748">
                  <c:v>5.4837018000000004</c:v>
                </c:pt>
                <c:pt idx="6749">
                  <c:v>5.4845145000000004</c:v>
                </c:pt>
                <c:pt idx="6750">
                  <c:v>5.4853271000000001</c:v>
                </c:pt>
                <c:pt idx="6751">
                  <c:v>5.4861398000000001</c:v>
                </c:pt>
                <c:pt idx="6752">
                  <c:v>5.4869523999999998</c:v>
                </c:pt>
                <c:pt idx="6753">
                  <c:v>5.4877649999999996</c:v>
                </c:pt>
                <c:pt idx="6754">
                  <c:v>5.4885776999999996</c:v>
                </c:pt>
                <c:pt idx="6755">
                  <c:v>5.4893903000000002</c:v>
                </c:pt>
                <c:pt idx="6756">
                  <c:v>5.4902030000000002</c:v>
                </c:pt>
                <c:pt idx="6757">
                  <c:v>5.4910155999999999</c:v>
                </c:pt>
                <c:pt idx="6758">
                  <c:v>5.4918281999999996</c:v>
                </c:pt>
                <c:pt idx="6759">
                  <c:v>5.4926408999999996</c:v>
                </c:pt>
                <c:pt idx="6760">
                  <c:v>5.4934535000000002</c:v>
                </c:pt>
                <c:pt idx="6761">
                  <c:v>5.4942662000000002</c:v>
                </c:pt>
                <c:pt idx="6762">
                  <c:v>5.4950787999999999</c:v>
                </c:pt>
                <c:pt idx="6763">
                  <c:v>5.4958913999999996</c:v>
                </c:pt>
                <c:pt idx="6764">
                  <c:v>5.4967040999999996</c:v>
                </c:pt>
                <c:pt idx="6765">
                  <c:v>5.4975167000000003</c:v>
                </c:pt>
                <c:pt idx="6766">
                  <c:v>5.4983294000000003</c:v>
                </c:pt>
                <c:pt idx="6767">
                  <c:v>5.499142</c:v>
                </c:pt>
                <c:pt idx="6768">
                  <c:v>5.4999547</c:v>
                </c:pt>
                <c:pt idx="6769">
                  <c:v>5.5007672999999997</c:v>
                </c:pt>
                <c:pt idx="6770">
                  <c:v>5.5015799000000003</c:v>
                </c:pt>
                <c:pt idx="6771">
                  <c:v>5.5023926000000003</c:v>
                </c:pt>
                <c:pt idx="6772">
                  <c:v>5.5032052</c:v>
                </c:pt>
                <c:pt idx="6773">
                  <c:v>5.5040179</c:v>
                </c:pt>
                <c:pt idx="6774">
                  <c:v>5.5048304999999997</c:v>
                </c:pt>
                <c:pt idx="6775">
                  <c:v>5.5056431000000003</c:v>
                </c:pt>
                <c:pt idx="6776">
                  <c:v>5.5064558000000003</c:v>
                </c:pt>
                <c:pt idx="6777">
                  <c:v>5.5072684000000001</c:v>
                </c:pt>
                <c:pt idx="6778">
                  <c:v>5.5080811000000001</c:v>
                </c:pt>
                <c:pt idx="6779">
                  <c:v>5.5088936999999998</c:v>
                </c:pt>
                <c:pt idx="6780">
                  <c:v>5.5097063000000004</c:v>
                </c:pt>
                <c:pt idx="6781">
                  <c:v>5.5105190000000004</c:v>
                </c:pt>
                <c:pt idx="6782">
                  <c:v>5.5113316000000001</c:v>
                </c:pt>
                <c:pt idx="6783">
                  <c:v>5.5121443000000001</c:v>
                </c:pt>
                <c:pt idx="6784">
                  <c:v>5.5129568999999998</c:v>
                </c:pt>
                <c:pt idx="6785">
                  <c:v>5.5137695000000004</c:v>
                </c:pt>
                <c:pt idx="6786">
                  <c:v>5.5145822000000004</c:v>
                </c:pt>
                <c:pt idx="6787">
                  <c:v>5.5153948000000002</c:v>
                </c:pt>
                <c:pt idx="6788">
                  <c:v>5.5162075000000002</c:v>
                </c:pt>
                <c:pt idx="6789">
                  <c:v>5.5170200999999999</c:v>
                </c:pt>
                <c:pt idx="6790">
                  <c:v>5.5178327999999999</c:v>
                </c:pt>
                <c:pt idx="6791">
                  <c:v>5.5186453999999996</c:v>
                </c:pt>
                <c:pt idx="6792">
                  <c:v>5.5194580000000002</c:v>
                </c:pt>
                <c:pt idx="6793">
                  <c:v>5.5202707000000002</c:v>
                </c:pt>
                <c:pt idx="6794">
                  <c:v>5.5210832999999999</c:v>
                </c:pt>
                <c:pt idx="6795">
                  <c:v>5.5218959999999999</c:v>
                </c:pt>
                <c:pt idx="6796">
                  <c:v>5.5227085999999996</c:v>
                </c:pt>
                <c:pt idx="6797">
                  <c:v>5.5235212000000002</c:v>
                </c:pt>
                <c:pt idx="6798">
                  <c:v>5.5243339000000002</c:v>
                </c:pt>
                <c:pt idx="6799">
                  <c:v>5.5251465</c:v>
                </c:pt>
                <c:pt idx="6800">
                  <c:v>5.5259592</c:v>
                </c:pt>
                <c:pt idx="6801">
                  <c:v>5.5267717999999997</c:v>
                </c:pt>
                <c:pt idx="6802">
                  <c:v>5.5275844000000003</c:v>
                </c:pt>
                <c:pt idx="6803">
                  <c:v>5.5283971000000003</c:v>
                </c:pt>
                <c:pt idx="6804">
                  <c:v>5.5292097</c:v>
                </c:pt>
                <c:pt idx="6805">
                  <c:v>5.5300224</c:v>
                </c:pt>
                <c:pt idx="6806">
                  <c:v>5.5308349999999997</c:v>
                </c:pt>
                <c:pt idx="6807">
                  <c:v>5.5316476999999997</c:v>
                </c:pt>
                <c:pt idx="6808">
                  <c:v>5.5324603000000003</c:v>
                </c:pt>
                <c:pt idx="6809">
                  <c:v>5.5332729</c:v>
                </c:pt>
                <c:pt idx="6810">
                  <c:v>5.5340856</c:v>
                </c:pt>
                <c:pt idx="6811">
                  <c:v>5.5348981999999998</c:v>
                </c:pt>
                <c:pt idx="6812">
                  <c:v>5.5357108999999998</c:v>
                </c:pt>
                <c:pt idx="6813">
                  <c:v>5.5365235000000004</c:v>
                </c:pt>
                <c:pt idx="6814">
                  <c:v>5.5373361000000001</c:v>
                </c:pt>
                <c:pt idx="6815">
                  <c:v>5.5381488000000001</c:v>
                </c:pt>
                <c:pt idx="6816">
                  <c:v>5.5389613999999998</c:v>
                </c:pt>
                <c:pt idx="6817">
                  <c:v>5.5397740999999998</c:v>
                </c:pt>
                <c:pt idx="6818">
                  <c:v>5.5405867000000004</c:v>
                </c:pt>
                <c:pt idx="6819">
                  <c:v>5.5413993000000001</c:v>
                </c:pt>
                <c:pt idx="6820">
                  <c:v>5.5422120000000001</c:v>
                </c:pt>
                <c:pt idx="6821">
                  <c:v>5.5430245999999999</c:v>
                </c:pt>
                <c:pt idx="6822">
                  <c:v>5.5438372999999999</c:v>
                </c:pt>
                <c:pt idx="6823">
                  <c:v>5.5446498999999996</c:v>
                </c:pt>
                <c:pt idx="6824">
                  <c:v>5.5454625999999996</c:v>
                </c:pt>
                <c:pt idx="6825">
                  <c:v>5.5462752000000002</c:v>
                </c:pt>
                <c:pt idx="6826">
                  <c:v>5.5470877999999999</c:v>
                </c:pt>
                <c:pt idx="6827">
                  <c:v>5.5479004999999999</c:v>
                </c:pt>
                <c:pt idx="6828">
                  <c:v>5.5487130999999996</c:v>
                </c:pt>
                <c:pt idx="6829">
                  <c:v>5.5495257999999996</c:v>
                </c:pt>
                <c:pt idx="6830">
                  <c:v>5.5503384000000002</c:v>
                </c:pt>
                <c:pt idx="6831">
                  <c:v>5.5511509999999999</c:v>
                </c:pt>
                <c:pt idx="6832">
                  <c:v>5.5519636999999999</c:v>
                </c:pt>
                <c:pt idx="6833">
                  <c:v>5.5527762999999997</c:v>
                </c:pt>
                <c:pt idx="6834">
                  <c:v>5.5535889999999997</c:v>
                </c:pt>
                <c:pt idx="6835">
                  <c:v>5.5544016000000003</c:v>
                </c:pt>
                <c:pt idx="6836">
                  <c:v>5.5552142</c:v>
                </c:pt>
                <c:pt idx="6837">
                  <c:v>5.5560269</c:v>
                </c:pt>
                <c:pt idx="6838">
                  <c:v>5.5568394999999997</c:v>
                </c:pt>
                <c:pt idx="6839">
                  <c:v>5.5576521999999997</c:v>
                </c:pt>
                <c:pt idx="6840">
                  <c:v>5.5584648000000003</c:v>
                </c:pt>
                <c:pt idx="6841">
                  <c:v>5.5592774</c:v>
                </c:pt>
                <c:pt idx="6842">
                  <c:v>5.5600901</c:v>
                </c:pt>
                <c:pt idx="6843">
                  <c:v>5.5609026999999998</c:v>
                </c:pt>
                <c:pt idx="6844">
                  <c:v>5.5617153999999998</c:v>
                </c:pt>
                <c:pt idx="6845">
                  <c:v>5.5625280000000004</c:v>
                </c:pt>
                <c:pt idx="6846">
                  <c:v>5.5633407000000004</c:v>
                </c:pt>
                <c:pt idx="6847">
                  <c:v>5.5641533000000001</c:v>
                </c:pt>
                <c:pt idx="6848">
                  <c:v>5.5649658999999998</c:v>
                </c:pt>
                <c:pt idx="6849">
                  <c:v>5.5657785999999998</c:v>
                </c:pt>
                <c:pt idx="6850">
                  <c:v>5.5665912000000004</c:v>
                </c:pt>
                <c:pt idx="6851">
                  <c:v>5.5674039000000004</c:v>
                </c:pt>
                <c:pt idx="6852">
                  <c:v>5.5682165000000001</c:v>
                </c:pt>
                <c:pt idx="6853">
                  <c:v>5.5690290999999998</c:v>
                </c:pt>
                <c:pt idx="6854">
                  <c:v>5.5698417999999998</c:v>
                </c:pt>
                <c:pt idx="6855">
                  <c:v>5.5706543999999996</c:v>
                </c:pt>
                <c:pt idx="6856">
                  <c:v>5.5714670999999996</c:v>
                </c:pt>
                <c:pt idx="6857">
                  <c:v>5.5722797000000002</c:v>
                </c:pt>
                <c:pt idx="6858">
                  <c:v>5.5730922999999999</c:v>
                </c:pt>
                <c:pt idx="6859">
                  <c:v>5.5739049999999999</c:v>
                </c:pt>
                <c:pt idx="6860">
                  <c:v>5.5747175999999996</c:v>
                </c:pt>
                <c:pt idx="6861">
                  <c:v>5.5755302999999996</c:v>
                </c:pt>
                <c:pt idx="6862">
                  <c:v>5.5763429000000002</c:v>
                </c:pt>
                <c:pt idx="6863">
                  <c:v>5.5771556000000002</c:v>
                </c:pt>
                <c:pt idx="6864">
                  <c:v>5.5779681999999999</c:v>
                </c:pt>
                <c:pt idx="6865">
                  <c:v>5.5787807999999997</c:v>
                </c:pt>
                <c:pt idx="6866">
                  <c:v>5.5795934999999997</c:v>
                </c:pt>
                <c:pt idx="6867">
                  <c:v>5.5804061000000003</c:v>
                </c:pt>
                <c:pt idx="6868">
                  <c:v>5.5812188000000003</c:v>
                </c:pt>
                <c:pt idx="6869">
                  <c:v>5.5820314</c:v>
                </c:pt>
                <c:pt idx="6870">
                  <c:v>5.5828439999999997</c:v>
                </c:pt>
                <c:pt idx="6871">
                  <c:v>5.5836566999999997</c:v>
                </c:pt>
                <c:pt idx="6872">
                  <c:v>5.5844693000000003</c:v>
                </c:pt>
                <c:pt idx="6873">
                  <c:v>5.5852820000000003</c:v>
                </c:pt>
                <c:pt idx="6874">
                  <c:v>5.5860946</c:v>
                </c:pt>
                <c:pt idx="6875">
                  <c:v>5.5869071999999997</c:v>
                </c:pt>
                <c:pt idx="6876">
                  <c:v>5.5877198999999997</c:v>
                </c:pt>
                <c:pt idx="6877">
                  <c:v>5.5885325000000003</c:v>
                </c:pt>
                <c:pt idx="6878">
                  <c:v>5.5893452000000003</c:v>
                </c:pt>
                <c:pt idx="6879">
                  <c:v>5.5901578000000001</c:v>
                </c:pt>
                <c:pt idx="6880">
                  <c:v>5.5909703999999998</c:v>
                </c:pt>
                <c:pt idx="6881">
                  <c:v>5.5917830999999998</c:v>
                </c:pt>
                <c:pt idx="6882">
                  <c:v>5.5925957000000004</c:v>
                </c:pt>
                <c:pt idx="6883">
                  <c:v>5.5934084000000004</c:v>
                </c:pt>
                <c:pt idx="6884">
                  <c:v>5.5942210000000001</c:v>
                </c:pt>
                <c:pt idx="6885">
                  <c:v>5.5950337000000001</c:v>
                </c:pt>
                <c:pt idx="6886">
                  <c:v>5.5958462999999998</c:v>
                </c:pt>
                <c:pt idx="6887">
                  <c:v>5.5966589000000004</c:v>
                </c:pt>
                <c:pt idx="6888">
                  <c:v>5.5974716000000004</c:v>
                </c:pt>
                <c:pt idx="6889">
                  <c:v>5.5982842000000002</c:v>
                </c:pt>
                <c:pt idx="6890">
                  <c:v>5.5990969000000002</c:v>
                </c:pt>
                <c:pt idx="6891">
                  <c:v>5.5999094999999999</c:v>
                </c:pt>
                <c:pt idx="6892">
                  <c:v>5.6007220999999996</c:v>
                </c:pt>
                <c:pt idx="6893">
                  <c:v>5.6015347999999996</c:v>
                </c:pt>
                <c:pt idx="6894">
                  <c:v>5.6023474000000002</c:v>
                </c:pt>
                <c:pt idx="6895">
                  <c:v>5.6031601000000002</c:v>
                </c:pt>
                <c:pt idx="6896">
                  <c:v>5.6039726999999999</c:v>
                </c:pt>
                <c:pt idx="6897">
                  <c:v>5.6047852999999996</c:v>
                </c:pt>
                <c:pt idx="6898">
                  <c:v>5.6055979999999996</c:v>
                </c:pt>
                <c:pt idx="6899">
                  <c:v>5.6064106000000002</c:v>
                </c:pt>
                <c:pt idx="6900">
                  <c:v>5.6072233000000002</c:v>
                </c:pt>
                <c:pt idx="6901">
                  <c:v>5.6080359</c:v>
                </c:pt>
                <c:pt idx="6902">
                  <c:v>5.6088486</c:v>
                </c:pt>
                <c:pt idx="6903">
                  <c:v>5.6096611999999997</c:v>
                </c:pt>
                <c:pt idx="6904">
                  <c:v>5.6104738000000003</c:v>
                </c:pt>
                <c:pt idx="6905">
                  <c:v>5.6112865000000003</c:v>
                </c:pt>
                <c:pt idx="6906">
                  <c:v>5.6120991</c:v>
                </c:pt>
                <c:pt idx="6907">
                  <c:v>5.6129118</c:v>
                </c:pt>
                <c:pt idx="6908">
                  <c:v>5.6137243999999997</c:v>
                </c:pt>
                <c:pt idx="6909">
                  <c:v>5.6145370000000003</c:v>
                </c:pt>
                <c:pt idx="6910">
                  <c:v>5.6153497000000003</c:v>
                </c:pt>
                <c:pt idx="6911">
                  <c:v>5.6161623000000001</c:v>
                </c:pt>
                <c:pt idx="6912">
                  <c:v>5.6169750000000001</c:v>
                </c:pt>
                <c:pt idx="6913">
                  <c:v>5.6177875999999998</c:v>
                </c:pt>
                <c:pt idx="6914">
                  <c:v>5.6186002000000004</c:v>
                </c:pt>
                <c:pt idx="6915">
                  <c:v>5.6194129000000004</c:v>
                </c:pt>
                <c:pt idx="6916">
                  <c:v>5.6202255000000001</c:v>
                </c:pt>
                <c:pt idx="6917">
                  <c:v>5.6210382000000001</c:v>
                </c:pt>
                <c:pt idx="6918">
                  <c:v>5.6218507999999998</c:v>
                </c:pt>
                <c:pt idx="6919">
                  <c:v>5.6226634999999998</c:v>
                </c:pt>
                <c:pt idx="6920">
                  <c:v>5.6234761000000004</c:v>
                </c:pt>
                <c:pt idx="6921">
                  <c:v>5.6242887000000001</c:v>
                </c:pt>
                <c:pt idx="6922">
                  <c:v>5.6251014000000001</c:v>
                </c:pt>
                <c:pt idx="6923">
                  <c:v>5.6259139999999999</c:v>
                </c:pt>
                <c:pt idx="6924">
                  <c:v>5.6267266999999999</c:v>
                </c:pt>
                <c:pt idx="6925">
                  <c:v>5.6275392999999996</c:v>
                </c:pt>
                <c:pt idx="6926">
                  <c:v>5.6283519000000002</c:v>
                </c:pt>
                <c:pt idx="6927">
                  <c:v>5.6291646000000002</c:v>
                </c:pt>
                <c:pt idx="6928">
                  <c:v>5.6299771999999999</c:v>
                </c:pt>
                <c:pt idx="6929">
                  <c:v>5.6307898999999999</c:v>
                </c:pt>
                <c:pt idx="6930">
                  <c:v>5.6316024999999996</c:v>
                </c:pt>
                <c:pt idx="6931">
                  <c:v>5.6324151000000002</c:v>
                </c:pt>
                <c:pt idx="6932">
                  <c:v>5.6332278000000002</c:v>
                </c:pt>
                <c:pt idx="6933">
                  <c:v>5.6340403999999999</c:v>
                </c:pt>
                <c:pt idx="6934">
                  <c:v>5.6348530999999999</c:v>
                </c:pt>
                <c:pt idx="6935">
                  <c:v>5.6356656999999997</c:v>
                </c:pt>
                <c:pt idx="6936">
                  <c:v>5.6364783000000003</c:v>
                </c:pt>
                <c:pt idx="6937">
                  <c:v>5.6372910000000003</c:v>
                </c:pt>
                <c:pt idx="6938">
                  <c:v>5.6381036</c:v>
                </c:pt>
                <c:pt idx="6939">
                  <c:v>5.6389163</c:v>
                </c:pt>
                <c:pt idx="6940">
                  <c:v>5.6397288999999997</c:v>
                </c:pt>
                <c:pt idx="6941">
                  <c:v>5.6405415999999997</c:v>
                </c:pt>
                <c:pt idx="6942">
                  <c:v>5.6413542000000003</c:v>
                </c:pt>
                <c:pt idx="6943">
                  <c:v>5.6421668</c:v>
                </c:pt>
                <c:pt idx="6944">
                  <c:v>5.6429795</c:v>
                </c:pt>
                <c:pt idx="6945">
                  <c:v>5.6437920999999998</c:v>
                </c:pt>
                <c:pt idx="6946">
                  <c:v>5.6446047999999998</c:v>
                </c:pt>
                <c:pt idx="6947">
                  <c:v>5.6454174000000004</c:v>
                </c:pt>
                <c:pt idx="6948">
                  <c:v>5.6462300000000001</c:v>
                </c:pt>
                <c:pt idx="6949">
                  <c:v>5.6470427000000001</c:v>
                </c:pt>
                <c:pt idx="6950">
                  <c:v>5.6478552999999998</c:v>
                </c:pt>
                <c:pt idx="6951">
                  <c:v>5.6486679999999998</c:v>
                </c:pt>
                <c:pt idx="6952">
                  <c:v>5.6494806000000004</c:v>
                </c:pt>
                <c:pt idx="6953">
                  <c:v>5.6502932000000001</c:v>
                </c:pt>
                <c:pt idx="6954">
                  <c:v>5.6511059000000001</c:v>
                </c:pt>
                <c:pt idx="6955">
                  <c:v>5.6519184999999998</c:v>
                </c:pt>
                <c:pt idx="6956">
                  <c:v>5.6527311999999998</c:v>
                </c:pt>
                <c:pt idx="6957">
                  <c:v>5.6535437999999996</c:v>
                </c:pt>
                <c:pt idx="6958">
                  <c:v>5.6543564999999996</c:v>
                </c:pt>
                <c:pt idx="6959">
                  <c:v>5.6551691000000002</c:v>
                </c:pt>
                <c:pt idx="6960">
                  <c:v>5.6559816999999999</c:v>
                </c:pt>
                <c:pt idx="6961">
                  <c:v>5.6567943999999999</c:v>
                </c:pt>
                <c:pt idx="6962">
                  <c:v>5.6576069999999996</c:v>
                </c:pt>
                <c:pt idx="6963">
                  <c:v>5.6584196999999996</c:v>
                </c:pt>
                <c:pt idx="6964">
                  <c:v>5.6592323000000002</c:v>
                </c:pt>
                <c:pt idx="6965">
                  <c:v>5.6600448999999999</c:v>
                </c:pt>
                <c:pt idx="6966">
                  <c:v>5.6608575999999999</c:v>
                </c:pt>
                <c:pt idx="6967">
                  <c:v>5.6616701999999997</c:v>
                </c:pt>
                <c:pt idx="6968">
                  <c:v>5.6624828999999997</c:v>
                </c:pt>
                <c:pt idx="6969">
                  <c:v>5.6632955000000003</c:v>
                </c:pt>
                <c:pt idx="6970">
                  <c:v>5.6641081</c:v>
                </c:pt>
                <c:pt idx="6971">
                  <c:v>5.6649208</c:v>
                </c:pt>
                <c:pt idx="6972">
                  <c:v>5.6657333999999997</c:v>
                </c:pt>
                <c:pt idx="6973">
                  <c:v>5.6665460999999997</c:v>
                </c:pt>
                <c:pt idx="6974">
                  <c:v>5.6673587000000003</c:v>
                </c:pt>
                <c:pt idx="6975">
                  <c:v>5.6681713</c:v>
                </c:pt>
                <c:pt idx="6976">
                  <c:v>5.668984</c:v>
                </c:pt>
                <c:pt idx="6977">
                  <c:v>5.6697965999999997</c:v>
                </c:pt>
                <c:pt idx="6978">
                  <c:v>5.6706092999999997</c:v>
                </c:pt>
                <c:pt idx="6979">
                  <c:v>5.6714219000000003</c:v>
                </c:pt>
                <c:pt idx="6980">
                  <c:v>5.6722346000000003</c:v>
                </c:pt>
                <c:pt idx="6981">
                  <c:v>5.6730472000000001</c:v>
                </c:pt>
                <c:pt idx="6982">
                  <c:v>5.6738597999999998</c:v>
                </c:pt>
                <c:pt idx="6983">
                  <c:v>5.6746724999999998</c:v>
                </c:pt>
                <c:pt idx="6984">
                  <c:v>5.6754851000000004</c:v>
                </c:pt>
                <c:pt idx="6985">
                  <c:v>5.6762978000000004</c:v>
                </c:pt>
                <c:pt idx="6986">
                  <c:v>5.6771104000000001</c:v>
                </c:pt>
                <c:pt idx="6987">
                  <c:v>5.6779229999999998</c:v>
                </c:pt>
                <c:pt idx="6988">
                  <c:v>5.6787356999999998</c:v>
                </c:pt>
                <c:pt idx="6989">
                  <c:v>5.6795483000000004</c:v>
                </c:pt>
                <c:pt idx="6990">
                  <c:v>5.6803610000000004</c:v>
                </c:pt>
                <c:pt idx="6991">
                  <c:v>5.6811736000000002</c:v>
                </c:pt>
                <c:pt idx="6992">
                  <c:v>5.6819861999999999</c:v>
                </c:pt>
                <c:pt idx="6993">
                  <c:v>5.6827988999999999</c:v>
                </c:pt>
                <c:pt idx="6994">
                  <c:v>5.6836114999999996</c:v>
                </c:pt>
                <c:pt idx="6995">
                  <c:v>5.6844241999999996</c:v>
                </c:pt>
                <c:pt idx="6996">
                  <c:v>5.6852368000000002</c:v>
                </c:pt>
                <c:pt idx="6997">
                  <c:v>5.6860495000000002</c:v>
                </c:pt>
                <c:pt idx="6998">
                  <c:v>5.6868620999999999</c:v>
                </c:pt>
                <c:pt idx="6999">
                  <c:v>5.6876746999999996</c:v>
                </c:pt>
                <c:pt idx="7000">
                  <c:v>5.6884873999999996</c:v>
                </c:pt>
                <c:pt idx="7001">
                  <c:v>5.6893000000000002</c:v>
                </c:pt>
                <c:pt idx="7002">
                  <c:v>5.6901127000000002</c:v>
                </c:pt>
                <c:pt idx="7003">
                  <c:v>5.6909253</c:v>
                </c:pt>
                <c:pt idx="7004">
                  <c:v>5.6917378999999997</c:v>
                </c:pt>
                <c:pt idx="7005">
                  <c:v>5.6925505999999997</c:v>
                </c:pt>
                <c:pt idx="7006">
                  <c:v>5.6933632000000003</c:v>
                </c:pt>
                <c:pt idx="7007">
                  <c:v>5.6941759000000003</c:v>
                </c:pt>
                <c:pt idx="7008">
                  <c:v>5.6949885</c:v>
                </c:pt>
                <c:pt idx="7009">
                  <c:v>5.6958010999999997</c:v>
                </c:pt>
                <c:pt idx="7010">
                  <c:v>5.6966137999999997</c:v>
                </c:pt>
                <c:pt idx="7011">
                  <c:v>5.6974264000000003</c:v>
                </c:pt>
                <c:pt idx="7012">
                  <c:v>5.6982391000000003</c:v>
                </c:pt>
                <c:pt idx="7013">
                  <c:v>5.6990517000000001</c:v>
                </c:pt>
                <c:pt idx="7014">
                  <c:v>5.6998644000000001</c:v>
                </c:pt>
                <c:pt idx="7015">
                  <c:v>5.7006769999999998</c:v>
                </c:pt>
                <c:pt idx="7016">
                  <c:v>5.7014896000000004</c:v>
                </c:pt>
                <c:pt idx="7017">
                  <c:v>5.7023023000000004</c:v>
                </c:pt>
                <c:pt idx="7018">
                  <c:v>5.7031149000000001</c:v>
                </c:pt>
                <c:pt idx="7019">
                  <c:v>5.7039276000000001</c:v>
                </c:pt>
                <c:pt idx="7020">
                  <c:v>5.7047401999999998</c:v>
                </c:pt>
                <c:pt idx="7021">
                  <c:v>5.7055528000000004</c:v>
                </c:pt>
                <c:pt idx="7022">
                  <c:v>5.7063655000000004</c:v>
                </c:pt>
                <c:pt idx="7023">
                  <c:v>5.7071781000000001</c:v>
                </c:pt>
                <c:pt idx="7024">
                  <c:v>5.7079908000000001</c:v>
                </c:pt>
                <c:pt idx="7025">
                  <c:v>5.7088033999999999</c:v>
                </c:pt>
                <c:pt idx="7026">
                  <c:v>5.7096159999999996</c:v>
                </c:pt>
                <c:pt idx="7027">
                  <c:v>5.7104286999999996</c:v>
                </c:pt>
                <c:pt idx="7028">
                  <c:v>5.7112413000000002</c:v>
                </c:pt>
                <c:pt idx="7029">
                  <c:v>5.7120540000000002</c:v>
                </c:pt>
                <c:pt idx="7030">
                  <c:v>5.7128665999999999</c:v>
                </c:pt>
                <c:pt idx="7031">
                  <c:v>5.7136791999999996</c:v>
                </c:pt>
                <c:pt idx="7032">
                  <c:v>5.7144918999999996</c:v>
                </c:pt>
                <c:pt idx="7033">
                  <c:v>5.7153045000000002</c:v>
                </c:pt>
                <c:pt idx="7034">
                  <c:v>5.7161172000000002</c:v>
                </c:pt>
                <c:pt idx="7035">
                  <c:v>5.7169298</c:v>
                </c:pt>
                <c:pt idx="7036">
                  <c:v>5.7177424999999999</c:v>
                </c:pt>
                <c:pt idx="7037">
                  <c:v>5.7185550999999997</c:v>
                </c:pt>
                <c:pt idx="7038">
                  <c:v>5.7193677000000003</c:v>
                </c:pt>
                <c:pt idx="7039">
                  <c:v>5.7201804000000003</c:v>
                </c:pt>
                <c:pt idx="7040">
                  <c:v>5.720993</c:v>
                </c:pt>
                <c:pt idx="7041">
                  <c:v>5.7218057</c:v>
                </c:pt>
                <c:pt idx="7042">
                  <c:v>5.7226182999999997</c:v>
                </c:pt>
                <c:pt idx="7043">
                  <c:v>5.7234309000000003</c:v>
                </c:pt>
                <c:pt idx="7044">
                  <c:v>5.7242436000000003</c:v>
                </c:pt>
                <c:pt idx="7045">
                  <c:v>5.7250562</c:v>
                </c:pt>
                <c:pt idx="7046">
                  <c:v>5.7258689</c:v>
                </c:pt>
                <c:pt idx="7047">
                  <c:v>5.7266814999999998</c:v>
                </c:pt>
                <c:pt idx="7048">
                  <c:v>5.7274941000000004</c:v>
                </c:pt>
                <c:pt idx="7049">
                  <c:v>5.7283068000000004</c:v>
                </c:pt>
                <c:pt idx="7050">
                  <c:v>5.7291194000000001</c:v>
                </c:pt>
                <c:pt idx="7051">
                  <c:v>5.7299321000000001</c:v>
                </c:pt>
                <c:pt idx="7052">
                  <c:v>5.7307446999999998</c:v>
                </c:pt>
                <c:pt idx="7053">
                  <c:v>5.7315573999999998</c:v>
                </c:pt>
                <c:pt idx="7054">
                  <c:v>5.7323700000000004</c:v>
                </c:pt>
                <c:pt idx="7055">
                  <c:v>5.7331826000000001</c:v>
                </c:pt>
                <c:pt idx="7056">
                  <c:v>5.7339953000000001</c:v>
                </c:pt>
                <c:pt idx="7057">
                  <c:v>5.7348078999999998</c:v>
                </c:pt>
                <c:pt idx="7058">
                  <c:v>5.7356205999999998</c:v>
                </c:pt>
                <c:pt idx="7059">
                  <c:v>5.7364331999999996</c:v>
                </c:pt>
                <c:pt idx="7060">
                  <c:v>5.7372458000000002</c:v>
                </c:pt>
                <c:pt idx="7061">
                  <c:v>5.7380585000000002</c:v>
                </c:pt>
                <c:pt idx="7062">
                  <c:v>5.7388710999999999</c:v>
                </c:pt>
                <c:pt idx="7063">
                  <c:v>5.7396837999999999</c:v>
                </c:pt>
                <c:pt idx="7064">
                  <c:v>5.7404963999999996</c:v>
                </c:pt>
                <c:pt idx="7065">
                  <c:v>5.7413090000000002</c:v>
                </c:pt>
                <c:pt idx="7066">
                  <c:v>5.7421217000000002</c:v>
                </c:pt>
                <c:pt idx="7067">
                  <c:v>5.7429342999999999</c:v>
                </c:pt>
                <c:pt idx="7068">
                  <c:v>5.7437469999999999</c:v>
                </c:pt>
                <c:pt idx="7069">
                  <c:v>5.7445595999999997</c:v>
                </c:pt>
                <c:pt idx="7070">
                  <c:v>5.7453722000000003</c:v>
                </c:pt>
                <c:pt idx="7071">
                  <c:v>5.7461849000000003</c:v>
                </c:pt>
                <c:pt idx="7072">
                  <c:v>5.7469975</c:v>
                </c:pt>
                <c:pt idx="7073">
                  <c:v>5.7478102</c:v>
                </c:pt>
                <c:pt idx="7074">
                  <c:v>5.7486227999999997</c:v>
                </c:pt>
                <c:pt idx="7075">
                  <c:v>5.7494354999999997</c:v>
                </c:pt>
                <c:pt idx="7076">
                  <c:v>5.7502481000000003</c:v>
                </c:pt>
                <c:pt idx="7077">
                  <c:v>5.7510607</c:v>
                </c:pt>
                <c:pt idx="7078">
                  <c:v>5.7518734</c:v>
                </c:pt>
                <c:pt idx="7079">
                  <c:v>5.7526859999999997</c:v>
                </c:pt>
                <c:pt idx="7080">
                  <c:v>5.7534986999999997</c:v>
                </c:pt>
                <c:pt idx="7081">
                  <c:v>5.7543113000000004</c:v>
                </c:pt>
                <c:pt idx="7082">
                  <c:v>5.7551239000000001</c:v>
                </c:pt>
                <c:pt idx="7083">
                  <c:v>5.7559366000000001</c:v>
                </c:pt>
                <c:pt idx="7084">
                  <c:v>5.7567491999999998</c:v>
                </c:pt>
                <c:pt idx="7085">
                  <c:v>5.7575618999999998</c:v>
                </c:pt>
                <c:pt idx="7086">
                  <c:v>5.7583745000000004</c:v>
                </c:pt>
                <c:pt idx="7087">
                  <c:v>5.7591871000000001</c:v>
                </c:pt>
                <c:pt idx="7088">
                  <c:v>5.7599998000000001</c:v>
                </c:pt>
                <c:pt idx="7089">
                  <c:v>5.7608123999999998</c:v>
                </c:pt>
                <c:pt idx="7090">
                  <c:v>5.7616250999999998</c:v>
                </c:pt>
                <c:pt idx="7091">
                  <c:v>5.7624377000000004</c:v>
                </c:pt>
                <c:pt idx="7092">
                  <c:v>5.7632504000000004</c:v>
                </c:pt>
                <c:pt idx="7093">
                  <c:v>5.7640630000000002</c:v>
                </c:pt>
                <c:pt idx="7094">
                  <c:v>5.7648755999999999</c:v>
                </c:pt>
                <c:pt idx="7095">
                  <c:v>5.7656882999999999</c:v>
                </c:pt>
                <c:pt idx="7096">
                  <c:v>5.7665008999999996</c:v>
                </c:pt>
                <c:pt idx="7097">
                  <c:v>5.7673135999999996</c:v>
                </c:pt>
                <c:pt idx="7098">
                  <c:v>5.7681262000000002</c:v>
                </c:pt>
                <c:pt idx="7099">
                  <c:v>5.7689387999999999</c:v>
                </c:pt>
                <c:pt idx="7100">
                  <c:v>5.7697514999999999</c:v>
                </c:pt>
                <c:pt idx="7101">
                  <c:v>5.7705640999999996</c:v>
                </c:pt>
                <c:pt idx="7102">
                  <c:v>5.7713767999999996</c:v>
                </c:pt>
                <c:pt idx="7103">
                  <c:v>5.7721894000000002</c:v>
                </c:pt>
                <c:pt idx="7104">
                  <c:v>5.773002</c:v>
                </c:pt>
                <c:pt idx="7105">
                  <c:v>5.7738147</c:v>
                </c:pt>
                <c:pt idx="7106">
                  <c:v>5.7746272999999997</c:v>
                </c:pt>
                <c:pt idx="7107">
                  <c:v>5.7754399999999997</c:v>
                </c:pt>
                <c:pt idx="7108">
                  <c:v>5.7762526000000003</c:v>
                </c:pt>
                <c:pt idx="7109">
                  <c:v>5.7770653000000003</c:v>
                </c:pt>
                <c:pt idx="7110">
                  <c:v>5.7778779</c:v>
                </c:pt>
                <c:pt idx="7111">
                  <c:v>5.7786904999999997</c:v>
                </c:pt>
                <c:pt idx="7112">
                  <c:v>5.7795031999999997</c:v>
                </c:pt>
                <c:pt idx="7113">
                  <c:v>5.7803158000000003</c:v>
                </c:pt>
                <c:pt idx="7114">
                  <c:v>5.7811285000000003</c:v>
                </c:pt>
                <c:pt idx="7115">
                  <c:v>5.7819411000000001</c:v>
                </c:pt>
                <c:pt idx="7116">
                  <c:v>5.7827536999999998</c:v>
                </c:pt>
                <c:pt idx="7117">
                  <c:v>5.7835663999999998</c:v>
                </c:pt>
                <c:pt idx="7118">
                  <c:v>5.7843790000000004</c:v>
                </c:pt>
                <c:pt idx="7119">
                  <c:v>5.7851917000000004</c:v>
                </c:pt>
                <c:pt idx="7120">
                  <c:v>5.7860043000000001</c:v>
                </c:pt>
                <c:pt idx="7121">
                  <c:v>5.7868168999999998</c:v>
                </c:pt>
                <c:pt idx="7122">
                  <c:v>5.7876295999999998</c:v>
                </c:pt>
                <c:pt idx="7123">
                  <c:v>5.7884422000000004</c:v>
                </c:pt>
                <c:pt idx="7124">
                  <c:v>5.7892549000000004</c:v>
                </c:pt>
                <c:pt idx="7125">
                  <c:v>5.7900675000000001</c:v>
                </c:pt>
                <c:pt idx="7126">
                  <c:v>5.7908800999999999</c:v>
                </c:pt>
                <c:pt idx="7127">
                  <c:v>5.7916927999999999</c:v>
                </c:pt>
                <c:pt idx="7128">
                  <c:v>5.7925053999999996</c:v>
                </c:pt>
                <c:pt idx="7129">
                  <c:v>5.7933180999999996</c:v>
                </c:pt>
                <c:pt idx="7130">
                  <c:v>5.7941307000000002</c:v>
                </c:pt>
                <c:pt idx="7131">
                  <c:v>5.7949434000000002</c:v>
                </c:pt>
                <c:pt idx="7132">
                  <c:v>5.7957559999999999</c:v>
                </c:pt>
                <c:pt idx="7133">
                  <c:v>5.7965685999999996</c:v>
                </c:pt>
                <c:pt idx="7134">
                  <c:v>5.7973812999999996</c:v>
                </c:pt>
                <c:pt idx="7135">
                  <c:v>5.7981939000000002</c:v>
                </c:pt>
                <c:pt idx="7136">
                  <c:v>5.7990066000000002</c:v>
                </c:pt>
                <c:pt idx="7137">
                  <c:v>5.7998192</c:v>
                </c:pt>
                <c:pt idx="7138">
                  <c:v>5.8006317999999997</c:v>
                </c:pt>
                <c:pt idx="7139">
                  <c:v>5.8014444999999997</c:v>
                </c:pt>
                <c:pt idx="7140">
                  <c:v>5.8022571000000003</c:v>
                </c:pt>
                <c:pt idx="7141">
                  <c:v>5.8030698000000003</c:v>
                </c:pt>
                <c:pt idx="7142">
                  <c:v>5.8038824</c:v>
                </c:pt>
                <c:pt idx="7143">
                  <c:v>5.8046949999999997</c:v>
                </c:pt>
                <c:pt idx="7144">
                  <c:v>5.8055076999999997</c:v>
                </c:pt>
                <c:pt idx="7145">
                  <c:v>5.8063203000000003</c:v>
                </c:pt>
                <c:pt idx="7146">
                  <c:v>5.8071330000000003</c:v>
                </c:pt>
                <c:pt idx="7147">
                  <c:v>5.8079456</c:v>
                </c:pt>
                <c:pt idx="7148">
                  <c:v>5.8087583</c:v>
                </c:pt>
                <c:pt idx="7149">
                  <c:v>5.8095708999999998</c:v>
                </c:pt>
                <c:pt idx="7150">
                  <c:v>5.8103835000000004</c:v>
                </c:pt>
                <c:pt idx="7151">
                  <c:v>5.8111962000000004</c:v>
                </c:pt>
                <c:pt idx="7152">
                  <c:v>5.8120088000000001</c:v>
                </c:pt>
                <c:pt idx="7153">
                  <c:v>5.8128215000000001</c:v>
                </c:pt>
                <c:pt idx="7154">
                  <c:v>5.8136340999999998</c:v>
                </c:pt>
                <c:pt idx="7155">
                  <c:v>5.8144467000000004</c:v>
                </c:pt>
                <c:pt idx="7156">
                  <c:v>5.8152594000000004</c:v>
                </c:pt>
                <c:pt idx="7157">
                  <c:v>5.8160720000000001</c:v>
                </c:pt>
                <c:pt idx="7158">
                  <c:v>5.8168847000000001</c:v>
                </c:pt>
                <c:pt idx="7159">
                  <c:v>5.8176972999999998</c:v>
                </c:pt>
                <c:pt idx="7160">
                  <c:v>5.8185098999999996</c:v>
                </c:pt>
                <c:pt idx="7161">
                  <c:v>5.8193225999999996</c:v>
                </c:pt>
                <c:pt idx="7162">
                  <c:v>5.8201352000000002</c:v>
                </c:pt>
                <c:pt idx="7163">
                  <c:v>5.8209479000000002</c:v>
                </c:pt>
                <c:pt idx="7164">
                  <c:v>5.8217604999999999</c:v>
                </c:pt>
                <c:pt idx="7165">
                  <c:v>5.8225730999999996</c:v>
                </c:pt>
                <c:pt idx="7166">
                  <c:v>5.8233857999999996</c:v>
                </c:pt>
                <c:pt idx="7167">
                  <c:v>5.8241984000000002</c:v>
                </c:pt>
                <c:pt idx="7168">
                  <c:v>5.8250111000000002</c:v>
                </c:pt>
                <c:pt idx="7169">
                  <c:v>5.8258236999999999</c:v>
                </c:pt>
                <c:pt idx="7170">
                  <c:v>5.8266363999999999</c:v>
                </c:pt>
                <c:pt idx="7171">
                  <c:v>5.8274489999999997</c:v>
                </c:pt>
                <c:pt idx="7172">
                  <c:v>5.8282616000000003</c:v>
                </c:pt>
                <c:pt idx="7173">
                  <c:v>5.8290743000000003</c:v>
                </c:pt>
                <c:pt idx="7174">
                  <c:v>5.8298869</c:v>
                </c:pt>
                <c:pt idx="7175">
                  <c:v>5.8306996</c:v>
                </c:pt>
                <c:pt idx="7176">
                  <c:v>5.8315121999999997</c:v>
                </c:pt>
                <c:pt idx="7177">
                  <c:v>5.8323248000000003</c:v>
                </c:pt>
                <c:pt idx="7178">
                  <c:v>5.8331375000000003</c:v>
                </c:pt>
                <c:pt idx="7179">
                  <c:v>5.8339501</c:v>
                </c:pt>
                <c:pt idx="7180">
                  <c:v>5.8347628</c:v>
                </c:pt>
                <c:pt idx="7181">
                  <c:v>5.8355753999999997</c:v>
                </c:pt>
                <c:pt idx="7182">
                  <c:v>5.8363880000000004</c:v>
                </c:pt>
                <c:pt idx="7183">
                  <c:v>5.8372007000000004</c:v>
                </c:pt>
                <c:pt idx="7184">
                  <c:v>5.8380133000000001</c:v>
                </c:pt>
                <c:pt idx="7185">
                  <c:v>5.8388260000000001</c:v>
                </c:pt>
                <c:pt idx="7186">
                  <c:v>5.8396385999999998</c:v>
                </c:pt>
                <c:pt idx="7187">
                  <c:v>5.8404512999999998</c:v>
                </c:pt>
                <c:pt idx="7188">
                  <c:v>5.8412639000000004</c:v>
                </c:pt>
                <c:pt idx="7189">
                  <c:v>5.8420765000000001</c:v>
                </c:pt>
                <c:pt idx="7190">
                  <c:v>5.8428892000000001</c:v>
                </c:pt>
                <c:pt idx="7191">
                  <c:v>5.8437017999999998</c:v>
                </c:pt>
                <c:pt idx="7192">
                  <c:v>5.8445144999999998</c:v>
                </c:pt>
                <c:pt idx="7193">
                  <c:v>5.8453271000000004</c:v>
                </c:pt>
                <c:pt idx="7194">
                  <c:v>5.8461397000000002</c:v>
                </c:pt>
                <c:pt idx="7195">
                  <c:v>5.8469524000000002</c:v>
                </c:pt>
                <c:pt idx="7196">
                  <c:v>5.8477649999999999</c:v>
                </c:pt>
                <c:pt idx="7197">
                  <c:v>5.8485776999999999</c:v>
                </c:pt>
                <c:pt idx="7198">
                  <c:v>5.8493902999999996</c:v>
                </c:pt>
                <c:pt idx="7199">
                  <c:v>5.8502029000000002</c:v>
                </c:pt>
                <c:pt idx="7200">
                  <c:v>5.8510156000000002</c:v>
                </c:pt>
                <c:pt idx="7201">
                  <c:v>5.8518281999999999</c:v>
                </c:pt>
                <c:pt idx="7202">
                  <c:v>5.8526408999999999</c:v>
                </c:pt>
                <c:pt idx="7203">
                  <c:v>5.8534534999999996</c:v>
                </c:pt>
                <c:pt idx="7204">
                  <c:v>5.8542661999999996</c:v>
                </c:pt>
                <c:pt idx="7205">
                  <c:v>5.8550788000000002</c:v>
                </c:pt>
                <c:pt idx="7206">
                  <c:v>5.8558914</c:v>
                </c:pt>
                <c:pt idx="7207">
                  <c:v>5.8567041</c:v>
                </c:pt>
                <c:pt idx="7208">
                  <c:v>5.8575166999999997</c:v>
                </c:pt>
                <c:pt idx="7209">
                  <c:v>5.8583293999999997</c:v>
                </c:pt>
                <c:pt idx="7210">
                  <c:v>5.8591420000000003</c:v>
                </c:pt>
                <c:pt idx="7211">
                  <c:v>5.8599546</c:v>
                </c:pt>
                <c:pt idx="7212">
                  <c:v>5.8607673</c:v>
                </c:pt>
                <c:pt idx="7213">
                  <c:v>5.8615798999999997</c:v>
                </c:pt>
                <c:pt idx="7214">
                  <c:v>5.8623925999999997</c:v>
                </c:pt>
                <c:pt idx="7215">
                  <c:v>5.8632052000000003</c:v>
                </c:pt>
                <c:pt idx="7216">
                  <c:v>5.8640178000000001</c:v>
                </c:pt>
                <c:pt idx="7217">
                  <c:v>5.8648305000000001</c:v>
                </c:pt>
                <c:pt idx="7218">
                  <c:v>5.8656430999999998</c:v>
                </c:pt>
                <c:pt idx="7219">
                  <c:v>5.8664557999999998</c:v>
                </c:pt>
                <c:pt idx="7220">
                  <c:v>5.8672684000000004</c:v>
                </c:pt>
                <c:pt idx="7221">
                  <c:v>5.8680810000000001</c:v>
                </c:pt>
                <c:pt idx="7222">
                  <c:v>5.8688937000000001</c:v>
                </c:pt>
                <c:pt idx="7223">
                  <c:v>5.8697062999999998</c:v>
                </c:pt>
                <c:pt idx="7224">
                  <c:v>5.8705189999999998</c:v>
                </c:pt>
                <c:pt idx="7225">
                  <c:v>5.8713316000000004</c:v>
                </c:pt>
                <c:pt idx="7226">
                  <c:v>5.8721443000000004</c:v>
                </c:pt>
                <c:pt idx="7227">
                  <c:v>5.8729569000000001</c:v>
                </c:pt>
                <c:pt idx="7228">
                  <c:v>5.8737694999999999</c:v>
                </c:pt>
                <c:pt idx="7229">
                  <c:v>5.8745821999999999</c:v>
                </c:pt>
                <c:pt idx="7230">
                  <c:v>5.8753947999999996</c:v>
                </c:pt>
                <c:pt idx="7231">
                  <c:v>5.8762074999999996</c:v>
                </c:pt>
                <c:pt idx="7232">
                  <c:v>5.8770201000000002</c:v>
                </c:pt>
                <c:pt idx="7233">
                  <c:v>5.8778326999999999</c:v>
                </c:pt>
                <c:pt idx="7234">
                  <c:v>5.8786453999999999</c:v>
                </c:pt>
                <c:pt idx="7235">
                  <c:v>5.8794579999999996</c:v>
                </c:pt>
                <c:pt idx="7236">
                  <c:v>5.8802706999999996</c:v>
                </c:pt>
                <c:pt idx="7237">
                  <c:v>5.8810833000000002</c:v>
                </c:pt>
                <c:pt idx="7238">
                  <c:v>5.8818959</c:v>
                </c:pt>
                <c:pt idx="7239">
                  <c:v>5.8827086</c:v>
                </c:pt>
                <c:pt idx="7240">
                  <c:v>5.8835211999999997</c:v>
                </c:pt>
                <c:pt idx="7241">
                  <c:v>5.8843338999999997</c:v>
                </c:pt>
                <c:pt idx="7242">
                  <c:v>5.8851465000000003</c:v>
                </c:pt>
                <c:pt idx="7243">
                  <c:v>5.8859592000000003</c:v>
                </c:pt>
                <c:pt idx="7244">
                  <c:v>5.8867718</c:v>
                </c:pt>
                <c:pt idx="7245">
                  <c:v>5.8875843999999997</c:v>
                </c:pt>
                <c:pt idx="7246">
                  <c:v>5.8883970999999997</c:v>
                </c:pt>
                <c:pt idx="7247">
                  <c:v>5.8892097000000003</c:v>
                </c:pt>
                <c:pt idx="7248">
                  <c:v>5.8900224000000003</c:v>
                </c:pt>
                <c:pt idx="7249">
                  <c:v>5.890835</c:v>
                </c:pt>
                <c:pt idx="7250">
                  <c:v>5.8916475999999998</c:v>
                </c:pt>
                <c:pt idx="7251">
                  <c:v>5.8924602999999998</c:v>
                </c:pt>
                <c:pt idx="7252">
                  <c:v>5.8932729000000004</c:v>
                </c:pt>
                <c:pt idx="7253">
                  <c:v>5.8940856000000004</c:v>
                </c:pt>
                <c:pt idx="7254">
                  <c:v>5.8948982000000001</c:v>
                </c:pt>
                <c:pt idx="7255">
                  <c:v>5.8957107999999998</c:v>
                </c:pt>
                <c:pt idx="7256">
                  <c:v>5.8965234999999998</c:v>
                </c:pt>
                <c:pt idx="7257">
                  <c:v>5.8973361000000004</c:v>
                </c:pt>
                <c:pt idx="7258">
                  <c:v>5.8981488000000004</c:v>
                </c:pt>
                <c:pt idx="7259">
                  <c:v>5.8989614000000001</c:v>
                </c:pt>
                <c:pt idx="7260">
                  <c:v>5.8997741000000001</c:v>
                </c:pt>
                <c:pt idx="7261">
                  <c:v>5.9005866999999999</c:v>
                </c:pt>
                <c:pt idx="7262">
                  <c:v>5.9013992999999996</c:v>
                </c:pt>
                <c:pt idx="7263">
                  <c:v>5.9022119999999996</c:v>
                </c:pt>
                <c:pt idx="7264">
                  <c:v>5.9030246000000002</c:v>
                </c:pt>
                <c:pt idx="7265">
                  <c:v>5.9038373000000002</c:v>
                </c:pt>
                <c:pt idx="7266">
                  <c:v>5.9046498999999999</c:v>
                </c:pt>
                <c:pt idx="7267">
                  <c:v>5.9054624999999996</c:v>
                </c:pt>
                <c:pt idx="7268">
                  <c:v>5.9062751999999996</c:v>
                </c:pt>
                <c:pt idx="7269">
                  <c:v>5.9070878000000002</c:v>
                </c:pt>
                <c:pt idx="7270">
                  <c:v>5.9079005000000002</c:v>
                </c:pt>
                <c:pt idx="7271">
                  <c:v>5.9087130999999999</c:v>
                </c:pt>
                <c:pt idx="7272">
                  <c:v>5.9095256999999997</c:v>
                </c:pt>
                <c:pt idx="7273">
                  <c:v>5.9103383999999997</c:v>
                </c:pt>
                <c:pt idx="7274">
                  <c:v>5.9111510000000003</c:v>
                </c:pt>
                <c:pt idx="7275">
                  <c:v>5.9119637000000003</c:v>
                </c:pt>
                <c:pt idx="7276">
                  <c:v>5.9127763</c:v>
                </c:pt>
                <c:pt idx="7277">
                  <c:v>5.9135888999999997</c:v>
                </c:pt>
                <c:pt idx="7278">
                  <c:v>5.9144015999999997</c:v>
                </c:pt>
                <c:pt idx="7279">
                  <c:v>5.9152142000000003</c:v>
                </c:pt>
                <c:pt idx="7280">
                  <c:v>5.9160269000000003</c:v>
                </c:pt>
                <c:pt idx="7281">
                  <c:v>5.9168395</c:v>
                </c:pt>
                <c:pt idx="7282">
                  <c:v>5.9176522</c:v>
                </c:pt>
                <c:pt idx="7283">
                  <c:v>5.9184647999999997</c:v>
                </c:pt>
                <c:pt idx="7284">
                  <c:v>5.9192774000000004</c:v>
                </c:pt>
                <c:pt idx="7285">
                  <c:v>5.9200901000000004</c:v>
                </c:pt>
                <c:pt idx="7286">
                  <c:v>5.9209027000000001</c:v>
                </c:pt>
                <c:pt idx="7287">
                  <c:v>5.9217154000000001</c:v>
                </c:pt>
                <c:pt idx="7288">
                  <c:v>5.9225279999999998</c:v>
                </c:pt>
                <c:pt idx="7289">
                  <c:v>5.9233406000000004</c:v>
                </c:pt>
                <c:pt idx="7290">
                  <c:v>5.9241533000000004</c:v>
                </c:pt>
                <c:pt idx="7291">
                  <c:v>5.9249659000000001</c:v>
                </c:pt>
                <c:pt idx="7292">
                  <c:v>5.9257786000000001</c:v>
                </c:pt>
                <c:pt idx="7293">
                  <c:v>5.9265911999999998</c:v>
                </c:pt>
                <c:pt idx="7294">
                  <c:v>5.9274037999999996</c:v>
                </c:pt>
                <c:pt idx="7295">
                  <c:v>5.9282164999999996</c:v>
                </c:pt>
                <c:pt idx="7296">
                  <c:v>5.9290291000000002</c:v>
                </c:pt>
                <c:pt idx="7297">
                  <c:v>5.9298418000000002</c:v>
                </c:pt>
                <c:pt idx="7298">
                  <c:v>5.9306543999999999</c:v>
                </c:pt>
                <c:pt idx="7299">
                  <c:v>5.9314670999999999</c:v>
                </c:pt>
                <c:pt idx="7300">
                  <c:v>5.9322796999999996</c:v>
                </c:pt>
                <c:pt idx="7301">
                  <c:v>5.9330923000000002</c:v>
                </c:pt>
                <c:pt idx="7302">
                  <c:v>5.9339050000000002</c:v>
                </c:pt>
                <c:pt idx="7303">
                  <c:v>5.9347175999999999</c:v>
                </c:pt>
                <c:pt idx="7304">
                  <c:v>5.9355302999999999</c:v>
                </c:pt>
                <c:pt idx="7305">
                  <c:v>5.9363428999999996</c:v>
                </c:pt>
                <c:pt idx="7306">
                  <c:v>5.9371555000000003</c:v>
                </c:pt>
                <c:pt idx="7307">
                  <c:v>5.9379682000000003</c:v>
                </c:pt>
                <c:pt idx="7308">
                  <c:v>5.9387808</c:v>
                </c:pt>
                <c:pt idx="7309">
                  <c:v>5.9395935</c:v>
                </c:pt>
                <c:pt idx="7310">
                  <c:v>5.9404060999999997</c:v>
                </c:pt>
                <c:pt idx="7311">
                  <c:v>5.9412187000000003</c:v>
                </c:pt>
                <c:pt idx="7312">
                  <c:v>5.9420314000000003</c:v>
                </c:pt>
                <c:pt idx="7313">
                  <c:v>5.942844</c:v>
                </c:pt>
                <c:pt idx="7314">
                  <c:v>5.9436567</c:v>
                </c:pt>
                <c:pt idx="7315">
                  <c:v>5.9444692999999997</c:v>
                </c:pt>
                <c:pt idx="7316">
                  <c:v>5.9452819000000003</c:v>
                </c:pt>
                <c:pt idx="7317">
                  <c:v>5.9460946000000003</c:v>
                </c:pt>
                <c:pt idx="7318">
                  <c:v>5.9469072000000001</c:v>
                </c:pt>
                <c:pt idx="7319">
                  <c:v>5.9477199000000001</c:v>
                </c:pt>
                <c:pt idx="7320">
                  <c:v>5.9485324999999998</c:v>
                </c:pt>
                <c:pt idx="7321">
                  <c:v>5.9493451999999998</c:v>
                </c:pt>
                <c:pt idx="7322">
                  <c:v>5.9501578000000004</c:v>
                </c:pt>
                <c:pt idx="7323">
                  <c:v>5.9509704000000001</c:v>
                </c:pt>
                <c:pt idx="7324">
                  <c:v>5.9517831000000001</c:v>
                </c:pt>
                <c:pt idx="7325">
                  <c:v>5.9525956999999998</c:v>
                </c:pt>
                <c:pt idx="7326">
                  <c:v>5.9534083999999998</c:v>
                </c:pt>
                <c:pt idx="7327">
                  <c:v>5.9542210000000004</c:v>
                </c:pt>
                <c:pt idx="7328">
                  <c:v>5.9550336000000001</c:v>
                </c:pt>
                <c:pt idx="7329">
                  <c:v>5.9558463000000001</c:v>
                </c:pt>
                <c:pt idx="7330">
                  <c:v>5.9566588999999999</c:v>
                </c:pt>
                <c:pt idx="7331">
                  <c:v>5.9574715999999999</c:v>
                </c:pt>
                <c:pt idx="7332">
                  <c:v>5.9582841999999996</c:v>
                </c:pt>
                <c:pt idx="7333">
                  <c:v>5.9590968000000002</c:v>
                </c:pt>
                <c:pt idx="7334">
                  <c:v>5.9599095000000002</c:v>
                </c:pt>
                <c:pt idx="7335">
                  <c:v>5.9607220999999999</c:v>
                </c:pt>
                <c:pt idx="7336">
                  <c:v>5.9615347999999999</c:v>
                </c:pt>
                <c:pt idx="7337">
                  <c:v>5.9623473999999996</c:v>
                </c:pt>
                <c:pt idx="7338">
                  <c:v>5.9631600999999996</c:v>
                </c:pt>
                <c:pt idx="7339">
                  <c:v>5.9639727000000002</c:v>
                </c:pt>
                <c:pt idx="7340">
                  <c:v>5.9647853</c:v>
                </c:pt>
                <c:pt idx="7341">
                  <c:v>5.965598</c:v>
                </c:pt>
                <c:pt idx="7342">
                  <c:v>5.9664105999999997</c:v>
                </c:pt>
                <c:pt idx="7343">
                  <c:v>5.9672232999999997</c:v>
                </c:pt>
                <c:pt idx="7344">
                  <c:v>5.9680359000000003</c:v>
                </c:pt>
                <c:pt idx="7345">
                  <c:v>5.9688485</c:v>
                </c:pt>
                <c:pt idx="7346">
                  <c:v>5.9696612</c:v>
                </c:pt>
                <c:pt idx="7347">
                  <c:v>5.9704737999999997</c:v>
                </c:pt>
                <c:pt idx="7348">
                  <c:v>5.9712864999999997</c:v>
                </c:pt>
                <c:pt idx="7349">
                  <c:v>5.9720991000000003</c:v>
                </c:pt>
                <c:pt idx="7350">
                  <c:v>5.9729117</c:v>
                </c:pt>
                <c:pt idx="7351">
                  <c:v>5.9737244</c:v>
                </c:pt>
                <c:pt idx="7352">
                  <c:v>5.9745369999999998</c:v>
                </c:pt>
                <c:pt idx="7353">
                  <c:v>5.9753496999999998</c:v>
                </c:pt>
                <c:pt idx="7354">
                  <c:v>5.9761623000000004</c:v>
                </c:pt>
                <c:pt idx="7355">
                  <c:v>5.9769750000000004</c:v>
                </c:pt>
                <c:pt idx="7356">
                  <c:v>5.9777876000000001</c:v>
                </c:pt>
                <c:pt idx="7357">
                  <c:v>5.9786001999999998</c:v>
                </c:pt>
                <c:pt idx="7358">
                  <c:v>5.9794128999999998</c:v>
                </c:pt>
                <c:pt idx="7359">
                  <c:v>5.9802255000000004</c:v>
                </c:pt>
                <c:pt idx="7360">
                  <c:v>5.9810382000000004</c:v>
                </c:pt>
                <c:pt idx="7361">
                  <c:v>5.9818508000000001</c:v>
                </c:pt>
                <c:pt idx="7362">
                  <c:v>5.9826633999999999</c:v>
                </c:pt>
                <c:pt idx="7363">
                  <c:v>5.9834760999999999</c:v>
                </c:pt>
                <c:pt idx="7364">
                  <c:v>5.9842886999999996</c:v>
                </c:pt>
                <c:pt idx="7365">
                  <c:v>5.9851013999999996</c:v>
                </c:pt>
                <c:pt idx="7366">
                  <c:v>5.9859140000000002</c:v>
                </c:pt>
                <c:pt idx="7367">
                  <c:v>5.9867265999999999</c:v>
                </c:pt>
                <c:pt idx="7368">
                  <c:v>5.9875392999999999</c:v>
                </c:pt>
                <c:pt idx="7369">
                  <c:v>5.9883518999999996</c:v>
                </c:pt>
                <c:pt idx="7370">
                  <c:v>5.9891645999999996</c:v>
                </c:pt>
                <c:pt idx="7371">
                  <c:v>5.9899772000000002</c:v>
                </c:pt>
                <c:pt idx="7372">
                  <c:v>5.9907897999999999</c:v>
                </c:pt>
                <c:pt idx="7373">
                  <c:v>5.9916024999999999</c:v>
                </c:pt>
                <c:pt idx="7374">
                  <c:v>5.9924150999999997</c:v>
                </c:pt>
                <c:pt idx="7375">
                  <c:v>5.9932277999999997</c:v>
                </c:pt>
                <c:pt idx="7376">
                  <c:v>5.9940404000000003</c:v>
                </c:pt>
                <c:pt idx="7377">
                  <c:v>5.9948531000000003</c:v>
                </c:pt>
                <c:pt idx="7378">
                  <c:v>5.9956657</c:v>
                </c:pt>
                <c:pt idx="7379">
                  <c:v>5.9964782999999997</c:v>
                </c:pt>
                <c:pt idx="7380">
                  <c:v>5.9972909999999997</c:v>
                </c:pt>
                <c:pt idx="7381">
                  <c:v>5.9981036000000003</c:v>
                </c:pt>
                <c:pt idx="7382">
                  <c:v>5.9989163000000003</c:v>
                </c:pt>
              </c:numCache>
            </c:numRef>
          </c:xVal>
          <c:yVal>
            <c:numRef>
              <c:f>eFieldY_0_0_0!$B$1:$B$7383</c:f>
              <c:numCache>
                <c:formatCode>General</c:formatCode>
                <c:ptCount val="738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7.1446876000000003E-31</c:v>
                </c:pt>
                <c:pt idx="67">
                  <c:v>1.2767761000000001E-29</c:v>
                </c:pt>
                <c:pt idx="68">
                  <c:v>2.1415394999999999E-28</c:v>
                </c:pt>
                <c:pt idx="69">
                  <c:v>3.2775421999999997E-27</c:v>
                </c:pt>
                <c:pt idx="70">
                  <c:v>4.5747492000000001E-26</c:v>
                </c:pt>
                <c:pt idx="71">
                  <c:v>5.8401256000000001E-25</c:v>
                </c:pt>
                <c:pt idx="72">
                  <c:v>6.8382565000000002E-24</c:v>
                </c:pt>
                <c:pt idx="73">
                  <c:v>7.3638568999999998E-23</c:v>
                </c:pt>
                <c:pt idx="74">
                  <c:v>7.3116435E-22</c:v>
                </c:pt>
                <c:pt idx="75">
                  <c:v>6.7102151000000001E-21</c:v>
                </c:pt>
                <c:pt idx="76">
                  <c:v>5.7053781000000005E-20</c:v>
                </c:pt>
                <c:pt idx="77">
                  <c:v>4.5043262000000004E-19</c:v>
                </c:pt>
                <c:pt idx="78">
                  <c:v>3.3090459000000001E-18</c:v>
                </c:pt>
                <c:pt idx="79">
                  <c:v>2.2667102999999999E-17</c:v>
                </c:pt>
                <c:pt idx="80">
                  <c:v>1.4506656000000001E-16</c:v>
                </c:pt>
                <c:pt idx="81">
                  <c:v>8.6904526999999996E-16</c:v>
                </c:pt>
                <c:pt idx="82">
                  <c:v>4.8822234000000001E-15</c:v>
                </c:pt>
                <c:pt idx="83">
                  <c:v>2.5766913000000001E-14</c:v>
                </c:pt>
                <c:pt idx="84">
                  <c:v>1.2797389999999999E-13</c:v>
                </c:pt>
                <c:pt idx="85">
                  <c:v>5.9912465000000003E-13</c:v>
                </c:pt>
                <c:pt idx="86">
                  <c:v>2.6482087000000001E-12</c:v>
                </c:pt>
                <c:pt idx="87">
                  <c:v>1.1069068999999999E-11</c:v>
                </c:pt>
                <c:pt idx="88">
                  <c:v>4.3819011000000001E-11</c:v>
                </c:pt>
                <c:pt idx="89">
                  <c:v>1.6453620000000001E-10</c:v>
                </c:pt>
                <c:pt idx="90">
                  <c:v>5.8688188000000005E-10</c:v>
                </c:pt>
                <c:pt idx="91">
                  <c:v>1.9914188000000002E-9</c:v>
                </c:pt>
                <c:pt idx="92">
                  <c:v>6.4375532000000002E-9</c:v>
                </c:pt>
                <c:pt idx="93">
                  <c:v>1.9853688E-8</c:v>
                </c:pt>
                <c:pt idx="94">
                  <c:v>5.8496902E-8</c:v>
                </c:pt>
                <c:pt idx="95">
                  <c:v>1.6489179E-7</c:v>
                </c:pt>
                <c:pt idx="96">
                  <c:v>4.4528394000000003E-7</c:v>
                </c:pt>
                <c:pt idx="97">
                  <c:v>1.1535550000000001E-6</c:v>
                </c:pt>
                <c:pt idx="98">
                  <c:v>2.8706992999999999E-6</c:v>
                </c:pt>
                <c:pt idx="99">
                  <c:v>6.8716740000000003E-6</c:v>
                </c:pt>
                <c:pt idx="100">
                  <c:v>1.5842761E-5</c:v>
                </c:pt>
                <c:pt idx="101">
                  <c:v>3.5224893999999999E-5</c:v>
                </c:pt>
                <c:pt idx="102">
                  <c:v>7.5624463E-5</c:v>
                </c:pt>
                <c:pt idx="103">
                  <c:v>1.5696266000000001E-4</c:v>
                </c:pt>
                <c:pt idx="104">
                  <c:v>3.1532655999999998E-4</c:v>
                </c:pt>
                <c:pt idx="105">
                  <c:v>6.1382202000000001E-4</c:v>
                </c:pt>
                <c:pt idx="106">
                  <c:v>1.1590602E-3</c:v>
                </c:pt>
                <c:pt idx="107">
                  <c:v>2.1251518999999999E-3</c:v>
                </c:pt>
                <c:pt idx="108">
                  <c:v>3.7870978E-3</c:v>
                </c:pt>
                <c:pt idx="109">
                  <c:v>6.5650921000000003E-3</c:v>
                </c:pt>
                <c:pt idx="110">
                  <c:v>1.1080308000000001E-2</c:v>
                </c:pt>
                <c:pt idx="111">
                  <c:v>1.8221034000000001E-2</c:v>
                </c:pt>
                <c:pt idx="112">
                  <c:v>2.9215611999999998E-2</c:v>
                </c:pt>
                <c:pt idx="113">
                  <c:v>4.5705426E-2</c:v>
                </c:pt>
                <c:pt idx="114">
                  <c:v>6.9807827000000003E-2</c:v>
                </c:pt>
                <c:pt idx="115">
                  <c:v>0.10415563999999999</c:v>
                </c:pt>
                <c:pt idx="116">
                  <c:v>0.15189821000000001</c:v>
                </c:pt>
                <c:pt idx="117">
                  <c:v>0.21664816000000001</c:v>
                </c:pt>
                <c:pt idx="118">
                  <c:v>0.30236244000000001</c:v>
                </c:pt>
                <c:pt idx="119">
                  <c:v>0.41315055000000001</c:v>
                </c:pt>
                <c:pt idx="120">
                  <c:v>0.55301272999999995</c:v>
                </c:pt>
                <c:pt idx="121">
                  <c:v>0.72552264</c:v>
                </c:pt>
                <c:pt idx="122">
                  <c:v>0.93347895000000003</c:v>
                </c:pt>
                <c:pt idx="123">
                  <c:v>1.1785622</c:v>
                </c:pt>
                <c:pt idx="124">
                  <c:v>1.4610373999999999</c:v>
                </c:pt>
                <c:pt idx="125">
                  <c:v>1.77955</c:v>
                </c:pt>
                <c:pt idx="126">
                  <c:v>2.1310468</c:v>
                </c:pt>
                <c:pt idx="127">
                  <c:v>2.5108587999999998</c:v>
                </c:pt>
                <c:pt idx="128">
                  <c:v>2.9129527</c:v>
                </c:pt>
                <c:pt idx="129">
                  <c:v>3.3303394000000002</c:v>
                </c:pt>
                <c:pt idx="130">
                  <c:v>3.7556169000000001</c:v>
                </c:pt>
                <c:pt idx="131">
                  <c:v>4.1815819999999997</c:v>
                </c:pt>
                <c:pt idx="132">
                  <c:v>4.6018480999999998</c:v>
                </c:pt>
                <c:pt idx="133">
                  <c:v>5.0113835</c:v>
                </c:pt>
                <c:pt idx="134">
                  <c:v>5.4068912999999998</c:v>
                </c:pt>
                <c:pt idx="135">
                  <c:v>5.7869634999999997</c:v>
                </c:pt>
                <c:pt idx="136">
                  <c:v>6.1519852000000004</c:v>
                </c:pt>
                <c:pt idx="137">
                  <c:v>6.5037912999999996</c:v>
                </c:pt>
                <c:pt idx="138">
                  <c:v>6.8451338000000002</c:v>
                </c:pt>
                <c:pt idx="139">
                  <c:v>7.1790441999999999</c:v>
                </c:pt>
                <c:pt idx="140">
                  <c:v>7.5082506999999996</c:v>
                </c:pt>
                <c:pt idx="141">
                  <c:v>7.8346963000000001</c:v>
                </c:pt>
                <c:pt idx="142">
                  <c:v>8.1593236999999998</c:v>
                </c:pt>
                <c:pt idx="143">
                  <c:v>8.4820975999999995</c:v>
                </c:pt>
                <c:pt idx="144">
                  <c:v>8.8022652000000008</c:v>
                </c:pt>
                <c:pt idx="145">
                  <c:v>9.1187468000000003</c:v>
                </c:pt>
                <c:pt idx="146">
                  <c:v>9.4305448999999992</c:v>
                </c:pt>
                <c:pt idx="147">
                  <c:v>9.7370576999999994</c:v>
                </c:pt>
                <c:pt idx="148">
                  <c:v>10.038157</c:v>
                </c:pt>
                <c:pt idx="149">
                  <c:v>10.334133</c:v>
                </c:pt>
                <c:pt idx="150">
                  <c:v>10.625429</c:v>
                </c:pt>
                <c:pt idx="151">
                  <c:v>10.912367</c:v>
                </c:pt>
                <c:pt idx="152">
                  <c:v>11.194979</c:v>
                </c:pt>
                <c:pt idx="153">
                  <c:v>11.472975999999999</c:v>
                </c:pt>
                <c:pt idx="154">
                  <c:v>11.745941999999999</c:v>
                </c:pt>
                <c:pt idx="155">
                  <c:v>12.013646</c:v>
                </c:pt>
                <c:pt idx="156">
                  <c:v>12.276379</c:v>
                </c:pt>
                <c:pt idx="157">
                  <c:v>12.53515</c:v>
                </c:pt>
                <c:pt idx="158">
                  <c:v>12.79163</c:v>
                </c:pt>
                <c:pt idx="159">
                  <c:v>13.047858</c:v>
                </c:pt>
                <c:pt idx="160">
                  <c:v>13.305685</c:v>
                </c:pt>
                <c:pt idx="161">
                  <c:v>13.566248</c:v>
                </c:pt>
                <c:pt idx="162">
                  <c:v>13.829561999999999</c:v>
                </c:pt>
                <c:pt idx="163">
                  <c:v>14.094428000000001</c:v>
                </c:pt>
                <c:pt idx="164">
                  <c:v>14.358743</c:v>
                </c:pt>
                <c:pt idx="165">
                  <c:v>14.620053</c:v>
                </c:pt>
                <c:pt idx="166">
                  <c:v>14.876308999999999</c:v>
                </c:pt>
                <c:pt idx="167">
                  <c:v>15.126391999999999</c:v>
                </c:pt>
                <c:pt idx="168">
                  <c:v>15.370396</c:v>
                </c:pt>
                <c:pt idx="169">
                  <c:v>15.609327</c:v>
                </c:pt>
                <c:pt idx="170">
                  <c:v>15.844514999999999</c:v>
                </c:pt>
                <c:pt idx="171">
                  <c:v>16.076806999999999</c:v>
                </c:pt>
                <c:pt idx="172">
                  <c:v>16.305821999999999</c:v>
                </c:pt>
                <c:pt idx="173">
                  <c:v>16.529744999999998</c:v>
                </c:pt>
                <c:pt idx="174">
                  <c:v>16.745638</c:v>
                </c:pt>
                <c:pt idx="175">
                  <c:v>16.950389999999999</c:v>
                </c:pt>
                <c:pt idx="176">
                  <c:v>17.142047999999999</c:v>
                </c:pt>
                <c:pt idx="177">
                  <c:v>17.321017999999999</c:v>
                </c:pt>
                <c:pt idx="178">
                  <c:v>17.490984000000001</c:v>
                </c:pt>
                <c:pt idx="179">
                  <c:v>17.658842</c:v>
                </c:pt>
                <c:pt idx="180">
                  <c:v>17.834015000000001</c:v>
                </c:pt>
                <c:pt idx="181">
                  <c:v>18.026828999999999</c:v>
                </c:pt>
                <c:pt idx="182">
                  <c:v>18.246742000000001</c:v>
                </c:pt>
                <c:pt idx="183">
                  <c:v>18.500710999999999</c:v>
                </c:pt>
                <c:pt idx="184">
                  <c:v>18.792261</c:v>
                </c:pt>
                <c:pt idx="185">
                  <c:v>19.121362999999999</c:v>
                </c:pt>
                <c:pt idx="186">
                  <c:v>19.485287</c:v>
                </c:pt>
                <c:pt idx="187">
                  <c:v>19.879898000000001</c:v>
                </c:pt>
                <c:pt idx="188">
                  <c:v>20.301127999999999</c:v>
                </c:pt>
                <c:pt idx="189">
                  <c:v>20.745867000000001</c:v>
                </c:pt>
                <c:pt idx="190">
                  <c:v>21.212275000000002</c:v>
                </c:pt>
                <c:pt idx="191">
                  <c:v>21.699145999999999</c:v>
                </c:pt>
                <c:pt idx="192">
                  <c:v>22.204802000000001</c:v>
                </c:pt>
                <c:pt idx="193">
                  <c:v>22.72588</c:v>
                </c:pt>
                <c:pt idx="194">
                  <c:v>23.256602999999998</c:v>
                </c:pt>
                <c:pt idx="195">
                  <c:v>23.788838999999999</c:v>
                </c:pt>
                <c:pt idx="196">
                  <c:v>24.313016999999999</c:v>
                </c:pt>
                <c:pt idx="197">
                  <c:v>24.819787999999999</c:v>
                </c:pt>
                <c:pt idx="198">
                  <c:v>25.301769</c:v>
                </c:pt>
                <c:pt idx="199">
                  <c:v>25.754964999999999</c:v>
                </c:pt>
                <c:pt idx="200">
                  <c:v>26.179303999999998</c:v>
                </c:pt>
                <c:pt idx="201">
                  <c:v>26.578057999999999</c:v>
                </c:pt>
                <c:pt idx="202">
                  <c:v>26.956408</c:v>
                </c:pt>
                <c:pt idx="203">
                  <c:v>27.319675</c:v>
                </c:pt>
                <c:pt idx="204">
                  <c:v>27.671645999999999</c:v>
                </c:pt>
                <c:pt idx="205">
                  <c:v>28.013739000000001</c:v>
                </c:pt>
                <c:pt idx="206">
                  <c:v>28.345226</c:v>
                </c:pt>
                <c:pt idx="207">
                  <c:v>28.664289</c:v>
                </c:pt>
                <c:pt idx="208">
                  <c:v>28.969818</c:v>
                </c:pt>
                <c:pt idx="209">
                  <c:v>29.262819</c:v>
                </c:pt>
                <c:pt idx="210">
                  <c:v>29.547325000000001</c:v>
                </c:pt>
                <c:pt idx="211">
                  <c:v>29.830023000000001</c:v>
                </c:pt>
                <c:pt idx="212">
                  <c:v>30.118887000000001</c:v>
                </c:pt>
                <c:pt idx="213">
                  <c:v>30.42108</c:v>
                </c:pt>
                <c:pt idx="214">
                  <c:v>30.740991999999999</c:v>
                </c:pt>
                <c:pt idx="215">
                  <c:v>31.078862999999998</c:v>
                </c:pt>
                <c:pt idx="216">
                  <c:v>31.430766999999999</c:v>
                </c:pt>
                <c:pt idx="217">
                  <c:v>31.789988999999998</c:v>
                </c:pt>
                <c:pt idx="218">
                  <c:v>32.149326000000002</c:v>
                </c:pt>
                <c:pt idx="219">
                  <c:v>32.503822</c:v>
                </c:pt>
                <c:pt idx="220">
                  <c:v>32.852783000000002</c:v>
                </c:pt>
                <c:pt idx="221">
                  <c:v>33.200665000000001</c:v>
                </c:pt>
                <c:pt idx="222">
                  <c:v>33.556381000000002</c:v>
                </c:pt>
                <c:pt idx="223">
                  <c:v>33.931109999999997</c:v>
                </c:pt>
                <c:pt idx="224">
                  <c:v>34.335369</c:v>
                </c:pt>
                <c:pt idx="225">
                  <c:v>34.776119000000001</c:v>
                </c:pt>
                <c:pt idx="226">
                  <c:v>35.254981999999998</c:v>
                </c:pt>
                <c:pt idx="227">
                  <c:v>35.767727000000001</c:v>
                </c:pt>
                <c:pt idx="228">
                  <c:v>36.305588</c:v>
                </c:pt>
                <c:pt idx="229">
                  <c:v>36.857632000000002</c:v>
                </c:pt>
                <c:pt idx="230">
                  <c:v>37.413531999999996</c:v>
                </c:pt>
                <c:pt idx="231">
                  <c:v>37.965969000000001</c:v>
                </c:pt>
                <c:pt idx="232">
                  <c:v>38.511757000000003</c:v>
                </c:pt>
                <c:pt idx="233">
                  <c:v>39.051605000000002</c:v>
                </c:pt>
                <c:pt idx="234">
                  <c:v>39.588588999999999</c:v>
                </c:pt>
                <c:pt idx="235">
                  <c:v>40.125965000000001</c:v>
                </c:pt>
                <c:pt idx="236">
                  <c:v>40.665356000000003</c:v>
                </c:pt>
                <c:pt idx="237">
                  <c:v>41.205471000000003</c:v>
                </c:pt>
                <c:pt idx="238">
                  <c:v>41.742412999999999</c:v>
                </c:pt>
                <c:pt idx="239">
                  <c:v>42.271030000000003</c:v>
                </c:pt>
                <c:pt idx="240">
                  <c:v>42.78698</c:v>
                </c:pt>
                <c:pt idx="241">
                  <c:v>43.288826</c:v>
                </c:pt>
                <c:pt idx="242">
                  <c:v>43.779228000000003</c:v>
                </c:pt>
                <c:pt idx="243">
                  <c:v>44.264885</c:v>
                </c:pt>
                <c:pt idx="244">
                  <c:v>44.755215</c:v>
                </c:pt>
                <c:pt idx="245">
                  <c:v>45.259856999999997</c:v>
                </c:pt>
                <c:pt idx="246">
                  <c:v>45.786236000000002</c:v>
                </c:pt>
                <c:pt idx="247">
                  <c:v>46.337387</c:v>
                </c:pt>
                <c:pt idx="248">
                  <c:v>46.911320000000003</c:v>
                </c:pt>
                <c:pt idx="249">
                  <c:v>47.501392000000003</c:v>
                </c:pt>
                <c:pt idx="250">
                  <c:v>48.098579000000001</c:v>
                </c:pt>
                <c:pt idx="251">
                  <c:v>48.693604000000001</c:v>
                </c:pt>
                <c:pt idx="252">
                  <c:v>49.279845999999999</c:v>
                </c:pt>
                <c:pt idx="253">
                  <c:v>49.854728999999999</c:v>
                </c:pt>
                <c:pt idx="254">
                  <c:v>50.419941000000001</c:v>
                </c:pt>
                <c:pt idx="255">
                  <c:v>50.980659000000003</c:v>
                </c:pt>
                <c:pt idx="256">
                  <c:v>51.543194</c:v>
                </c:pt>
                <c:pt idx="257">
                  <c:v>52.112971999999999</c:v>
                </c:pt>
                <c:pt idx="258">
                  <c:v>52.692450999999998</c:v>
                </c:pt>
                <c:pt idx="259">
                  <c:v>53.280315000000002</c:v>
                </c:pt>
                <c:pt idx="260">
                  <c:v>53.871754000000003</c:v>
                </c:pt>
                <c:pt idx="261">
                  <c:v>54.460068</c:v>
                </c:pt>
                <c:pt idx="262">
                  <c:v>55.038398999999998</c:v>
                </c:pt>
                <c:pt idx="263">
                  <c:v>55.601920999999997</c:v>
                </c:pt>
                <c:pt idx="264">
                  <c:v>56.148960000000002</c:v>
                </c:pt>
                <c:pt idx="265">
                  <c:v>56.681015000000002</c:v>
                </c:pt>
                <c:pt idx="266">
                  <c:v>57.202133000000003</c:v>
                </c:pt>
                <c:pt idx="267">
                  <c:v>57.716904</c:v>
                </c:pt>
                <c:pt idx="268">
                  <c:v>58.228588000000002</c:v>
                </c:pt>
                <c:pt idx="269">
                  <c:v>58.737682</c:v>
                </c:pt>
                <c:pt idx="270">
                  <c:v>59.241019999999999</c:v>
                </c:pt>
                <c:pt idx="271">
                  <c:v>59.732272999999999</c:v>
                </c:pt>
                <c:pt idx="272">
                  <c:v>60.203152000000003</c:v>
                </c:pt>
                <c:pt idx="273">
                  <c:v>60.645229</c:v>
                </c:pt>
                <c:pt idx="274">
                  <c:v>61.051926000000002</c:v>
                </c:pt>
                <c:pt idx="275">
                  <c:v>61.419777000000003</c:v>
                </c:pt>
                <c:pt idx="276">
                  <c:v>61.749088</c:v>
                </c:pt>
                <c:pt idx="277">
                  <c:v>62.043700999999999</c:v>
                </c:pt>
                <c:pt idx="278">
                  <c:v>62.309672999999997</c:v>
                </c:pt>
                <c:pt idx="279">
                  <c:v>62.554305999999997</c:v>
                </c:pt>
                <c:pt idx="280">
                  <c:v>62.784283000000002</c:v>
                </c:pt>
                <c:pt idx="281">
                  <c:v>63.005333</c:v>
                </c:pt>
                <c:pt idx="282">
                  <c:v>63.221488999999998</c:v>
                </c:pt>
                <c:pt idx="283">
                  <c:v>63.435555000000001</c:v>
                </c:pt>
                <c:pt idx="284">
                  <c:v>63.649918</c:v>
                </c:pt>
                <c:pt idx="285">
                  <c:v>63.867171999999997</c:v>
                </c:pt>
                <c:pt idx="286">
                  <c:v>64.090782000000004</c:v>
                </c:pt>
                <c:pt idx="287">
                  <c:v>64.325035</c:v>
                </c:pt>
                <c:pt idx="288">
                  <c:v>64.575042999999994</c:v>
                </c:pt>
                <c:pt idx="289">
                  <c:v>64.845473999999996</c:v>
                </c:pt>
                <c:pt idx="290">
                  <c:v>65.139778000000007</c:v>
                </c:pt>
                <c:pt idx="291">
                  <c:v>65.460044999999994</c:v>
                </c:pt>
                <c:pt idx="292">
                  <c:v>65.805533999999994</c:v>
                </c:pt>
                <c:pt idx="293">
                  <c:v>66.174141000000006</c:v>
                </c:pt>
                <c:pt idx="294">
                  <c:v>66.561981000000003</c:v>
                </c:pt>
                <c:pt idx="295">
                  <c:v>66.964928</c:v>
                </c:pt>
                <c:pt idx="296">
                  <c:v>67.379554999999996</c:v>
                </c:pt>
                <c:pt idx="297">
                  <c:v>67.803368000000006</c:v>
                </c:pt>
                <c:pt idx="298">
                  <c:v>68.235732999999996</c:v>
                </c:pt>
                <c:pt idx="299">
                  <c:v>68.676986999999997</c:v>
                </c:pt>
                <c:pt idx="300">
                  <c:v>69.128342000000004</c:v>
                </c:pt>
                <c:pt idx="301">
                  <c:v>69.590744000000001</c:v>
                </c:pt>
                <c:pt idx="302">
                  <c:v>70.064430000000002</c:v>
                </c:pt>
                <c:pt idx="303">
                  <c:v>70.548255999999995</c:v>
                </c:pt>
                <c:pt idx="304">
                  <c:v>71.04007</c:v>
                </c:pt>
                <c:pt idx="305">
                  <c:v>71.536804000000004</c:v>
                </c:pt>
                <c:pt idx="306">
                  <c:v>72.035460999999998</c:v>
                </c:pt>
                <c:pt idx="307">
                  <c:v>72.533707000000007</c:v>
                </c:pt>
                <c:pt idx="308">
                  <c:v>73.030479</c:v>
                </c:pt>
                <c:pt idx="309">
                  <c:v>73.526145999999997</c:v>
                </c:pt>
                <c:pt idx="310">
                  <c:v>74.022605999999996</c:v>
                </c:pt>
                <c:pt idx="311">
                  <c:v>74.522232000000002</c:v>
                </c:pt>
                <c:pt idx="312">
                  <c:v>75.027550000000005</c:v>
                </c:pt>
                <c:pt idx="313">
                  <c:v>75.540763999999996</c:v>
                </c:pt>
                <c:pt idx="314">
                  <c:v>76.062697999999997</c:v>
                </c:pt>
                <c:pt idx="315">
                  <c:v>76.593306999999996</c:v>
                </c:pt>
                <c:pt idx="316">
                  <c:v>77.131484999999998</c:v>
                </c:pt>
                <c:pt idx="317">
                  <c:v>77.675392000000002</c:v>
                </c:pt>
                <c:pt idx="318">
                  <c:v>78.223472999999998</c:v>
                </c:pt>
                <c:pt idx="319">
                  <c:v>78.773444999999995</c:v>
                </c:pt>
                <c:pt idx="320">
                  <c:v>79.324157999999997</c:v>
                </c:pt>
                <c:pt idx="321">
                  <c:v>79.874283000000005</c:v>
                </c:pt>
                <c:pt idx="322">
                  <c:v>80.422629999999998</c:v>
                </c:pt>
                <c:pt idx="323">
                  <c:v>80.967972000000003</c:v>
                </c:pt>
                <c:pt idx="324">
                  <c:v>81.509163000000001</c:v>
                </c:pt>
                <c:pt idx="325">
                  <c:v>82.044944999999998</c:v>
                </c:pt>
                <c:pt idx="326">
                  <c:v>82.574744999999993</c:v>
                </c:pt>
                <c:pt idx="327">
                  <c:v>83.098258999999999</c:v>
                </c:pt>
                <c:pt idx="328">
                  <c:v>83.616341000000006</c:v>
                </c:pt>
                <c:pt idx="329">
                  <c:v>84.130165000000005</c:v>
                </c:pt>
                <c:pt idx="330">
                  <c:v>84.641609000000003</c:v>
                </c:pt>
                <c:pt idx="331">
                  <c:v>85.152168000000003</c:v>
                </c:pt>
                <c:pt idx="332">
                  <c:v>85.662834000000004</c:v>
                </c:pt>
                <c:pt idx="333">
                  <c:v>86.173423999999997</c:v>
                </c:pt>
                <c:pt idx="334">
                  <c:v>86.682533000000006</c:v>
                </c:pt>
                <c:pt idx="335">
                  <c:v>87.188109999999995</c:v>
                </c:pt>
                <c:pt idx="336">
                  <c:v>87.687561000000002</c:v>
                </c:pt>
                <c:pt idx="337">
                  <c:v>88.179030999999995</c:v>
                </c:pt>
                <c:pt idx="338">
                  <c:v>88.661804000000004</c:v>
                </c:pt>
                <c:pt idx="339">
                  <c:v>89.136939999999996</c:v>
                </c:pt>
                <c:pt idx="340">
                  <c:v>89.606964000000005</c:v>
                </c:pt>
                <c:pt idx="341">
                  <c:v>90.075592</c:v>
                </c:pt>
                <c:pt idx="342">
                  <c:v>90.547188000000006</c:v>
                </c:pt>
                <c:pt idx="343">
                  <c:v>91.025063000000003</c:v>
                </c:pt>
                <c:pt idx="344">
                  <c:v>91.512069999999994</c:v>
                </c:pt>
                <c:pt idx="345">
                  <c:v>92.009108999999995</c:v>
                </c:pt>
                <c:pt idx="346">
                  <c:v>92.515579000000002</c:v>
                </c:pt>
                <c:pt idx="347">
                  <c:v>93.030379999999994</c:v>
                </c:pt>
                <c:pt idx="348">
                  <c:v>93.551558999999997</c:v>
                </c:pt>
                <c:pt idx="349">
                  <c:v>94.078270000000003</c:v>
                </c:pt>
                <c:pt idx="350">
                  <c:v>94.609840000000005</c:v>
                </c:pt>
                <c:pt idx="351">
                  <c:v>95.147216999999998</c:v>
                </c:pt>
                <c:pt idx="352">
                  <c:v>95.691558999999998</c:v>
                </c:pt>
                <c:pt idx="353">
                  <c:v>96.244820000000004</c:v>
                </c:pt>
                <c:pt idx="354">
                  <c:v>96.808387999999994</c:v>
                </c:pt>
                <c:pt idx="355">
                  <c:v>97.382942</c:v>
                </c:pt>
                <c:pt idx="356">
                  <c:v>97.968636000000004</c:v>
                </c:pt>
                <c:pt idx="357">
                  <c:v>98.564278000000002</c:v>
                </c:pt>
                <c:pt idx="358">
                  <c:v>99.168785</c:v>
                </c:pt>
                <c:pt idx="359">
                  <c:v>99.780135999999999</c:v>
                </c:pt>
                <c:pt idx="360">
                  <c:v>100.39698</c:v>
                </c:pt>
                <c:pt idx="361">
                  <c:v>101.0183</c:v>
                </c:pt>
                <c:pt idx="362">
                  <c:v>101.6427</c:v>
                </c:pt>
                <c:pt idx="363">
                  <c:v>102.26994000000001</c:v>
                </c:pt>
                <c:pt idx="364">
                  <c:v>102.89881</c:v>
                </c:pt>
                <c:pt idx="365">
                  <c:v>103.52849000000001</c:v>
                </c:pt>
                <c:pt idx="366">
                  <c:v>104.15787</c:v>
                </c:pt>
                <c:pt idx="367">
                  <c:v>104.7856</c:v>
                </c:pt>
                <c:pt idx="368">
                  <c:v>105.41092999999999</c:v>
                </c:pt>
                <c:pt idx="369">
                  <c:v>106.03334</c:v>
                </c:pt>
                <c:pt idx="370">
                  <c:v>106.6527</c:v>
                </c:pt>
                <c:pt idx="371">
                  <c:v>107.27032</c:v>
                </c:pt>
                <c:pt idx="372">
                  <c:v>107.88754</c:v>
                </c:pt>
                <c:pt idx="373">
                  <c:v>108.50605</c:v>
                </c:pt>
                <c:pt idx="374">
                  <c:v>109.12836</c:v>
                </c:pt>
                <c:pt idx="375">
                  <c:v>109.75565</c:v>
                </c:pt>
                <c:pt idx="376">
                  <c:v>110.38969</c:v>
                </c:pt>
                <c:pt idx="377">
                  <c:v>111.03098</c:v>
                </c:pt>
                <c:pt idx="378">
                  <c:v>111.67936</c:v>
                </c:pt>
                <c:pt idx="379">
                  <c:v>112.33369</c:v>
                </c:pt>
                <c:pt idx="380">
                  <c:v>112.99251</c:v>
                </c:pt>
                <c:pt idx="381">
                  <c:v>113.65289</c:v>
                </c:pt>
                <c:pt idx="382">
                  <c:v>114.31207000000001</c:v>
                </c:pt>
                <c:pt idx="383">
                  <c:v>114.9669</c:v>
                </c:pt>
                <c:pt idx="384">
                  <c:v>115.61456</c:v>
                </c:pt>
                <c:pt idx="385">
                  <c:v>116.25355</c:v>
                </c:pt>
                <c:pt idx="386">
                  <c:v>116.8826</c:v>
                </c:pt>
                <c:pt idx="387">
                  <c:v>117.50273</c:v>
                </c:pt>
                <c:pt idx="388">
                  <c:v>118.11562000000001</c:v>
                </c:pt>
                <c:pt idx="389">
                  <c:v>118.72382</c:v>
                </c:pt>
                <c:pt idx="390">
                  <c:v>119.32959</c:v>
                </c:pt>
                <c:pt idx="391">
                  <c:v>119.93491</c:v>
                </c:pt>
                <c:pt idx="392">
                  <c:v>120.54004999999999</c:v>
                </c:pt>
                <c:pt idx="393">
                  <c:v>121.14400000000001</c:v>
                </c:pt>
                <c:pt idx="394">
                  <c:v>121.74391</c:v>
                </c:pt>
                <c:pt idx="395">
                  <c:v>122.33687999999999</c:v>
                </c:pt>
                <c:pt idx="396">
                  <c:v>122.91933</c:v>
                </c:pt>
                <c:pt idx="397">
                  <c:v>123.48944</c:v>
                </c:pt>
                <c:pt idx="398">
                  <c:v>124.04616</c:v>
                </c:pt>
                <c:pt idx="399">
                  <c:v>124.59129</c:v>
                </c:pt>
                <c:pt idx="400">
                  <c:v>125.12708000000001</c:v>
                </c:pt>
                <c:pt idx="401">
                  <c:v>125.65742</c:v>
                </c:pt>
                <c:pt idx="402">
                  <c:v>126.18575</c:v>
                </c:pt>
                <c:pt idx="403">
                  <c:v>126.71499</c:v>
                </c:pt>
                <c:pt idx="404">
                  <c:v>127.24677</c:v>
                </c:pt>
                <c:pt idx="405">
                  <c:v>127.78218</c:v>
                </c:pt>
                <c:pt idx="406">
                  <c:v>128.321</c:v>
                </c:pt>
                <c:pt idx="407">
                  <c:v>128.86375000000001</c:v>
                </c:pt>
                <c:pt idx="408">
                  <c:v>129.41049000000001</c:v>
                </c:pt>
                <c:pt idx="409">
                  <c:v>129.96292</c:v>
                </c:pt>
                <c:pt idx="410">
                  <c:v>130.52321000000001</c:v>
                </c:pt>
                <c:pt idx="411">
                  <c:v>131.09209000000001</c:v>
                </c:pt>
                <c:pt idx="412">
                  <c:v>131.6711</c:v>
                </c:pt>
                <c:pt idx="413">
                  <c:v>132.25903</c:v>
                </c:pt>
                <c:pt idx="414">
                  <c:v>132.85332</c:v>
                </c:pt>
                <c:pt idx="415">
                  <c:v>133.45013</c:v>
                </c:pt>
                <c:pt idx="416">
                  <c:v>134.04503</c:v>
                </c:pt>
                <c:pt idx="417">
                  <c:v>134.63406000000001</c:v>
                </c:pt>
                <c:pt idx="418">
                  <c:v>135.21485999999999</c:v>
                </c:pt>
                <c:pt idx="419">
                  <c:v>135.78815</c:v>
                </c:pt>
                <c:pt idx="420">
                  <c:v>136.35533000000001</c:v>
                </c:pt>
                <c:pt idx="421">
                  <c:v>136.92123000000001</c:v>
                </c:pt>
                <c:pt idx="422">
                  <c:v>137.49026000000001</c:v>
                </c:pt>
                <c:pt idx="423">
                  <c:v>138.06602000000001</c:v>
                </c:pt>
                <c:pt idx="424">
                  <c:v>138.65058999999999</c:v>
                </c:pt>
                <c:pt idx="425">
                  <c:v>139.24417</c:v>
                </c:pt>
                <c:pt idx="426">
                  <c:v>139.84502000000001</c:v>
                </c:pt>
                <c:pt idx="427">
                  <c:v>140.44998000000001</c:v>
                </c:pt>
                <c:pt idx="428">
                  <c:v>141.05672000000001</c:v>
                </c:pt>
                <c:pt idx="429">
                  <c:v>141.66354000000001</c:v>
                </c:pt>
                <c:pt idx="430">
                  <c:v>142.27094</c:v>
                </c:pt>
                <c:pt idx="431">
                  <c:v>142.88037</c:v>
                </c:pt>
                <c:pt idx="432">
                  <c:v>143.49431000000001</c:v>
                </c:pt>
                <c:pt idx="433">
                  <c:v>144.11514</c:v>
                </c:pt>
                <c:pt idx="434">
                  <c:v>144.74374</c:v>
                </c:pt>
                <c:pt idx="435">
                  <c:v>145.37987000000001</c:v>
                </c:pt>
                <c:pt idx="436">
                  <c:v>146.02106000000001</c:v>
                </c:pt>
                <c:pt idx="437">
                  <c:v>146.66495</c:v>
                </c:pt>
                <c:pt idx="438">
                  <c:v>147.30901</c:v>
                </c:pt>
                <c:pt idx="439">
                  <c:v>147.95236</c:v>
                </c:pt>
                <c:pt idx="440">
                  <c:v>148.59616</c:v>
                </c:pt>
                <c:pt idx="441">
                  <c:v>149.24323999999999</c:v>
                </c:pt>
                <c:pt idx="442">
                  <c:v>149.89828</c:v>
                </c:pt>
                <c:pt idx="443">
                  <c:v>150.56546</c:v>
                </c:pt>
                <c:pt idx="444">
                  <c:v>151.24741</c:v>
                </c:pt>
                <c:pt idx="445">
                  <c:v>151.94524999999999</c:v>
                </c:pt>
                <c:pt idx="446">
                  <c:v>152.65719999999999</c:v>
                </c:pt>
                <c:pt idx="447">
                  <c:v>153.38015999999999</c:v>
                </c:pt>
                <c:pt idx="448">
                  <c:v>154.11015</c:v>
                </c:pt>
                <c:pt idx="449">
                  <c:v>154.84503000000001</c:v>
                </c:pt>
                <c:pt idx="450">
                  <c:v>155.58339000000001</c:v>
                </c:pt>
                <c:pt idx="451">
                  <c:v>156.32787999999999</c:v>
                </c:pt>
                <c:pt idx="452">
                  <c:v>157.08179999999999</c:v>
                </c:pt>
                <c:pt idx="453">
                  <c:v>157.84908999999999</c:v>
                </c:pt>
                <c:pt idx="454">
                  <c:v>158.63307</c:v>
                </c:pt>
                <c:pt idx="455">
                  <c:v>159.43404000000001</c:v>
                </c:pt>
                <c:pt idx="456">
                  <c:v>160.24887000000001</c:v>
                </c:pt>
                <c:pt idx="457">
                  <c:v>161.07140999999999</c:v>
                </c:pt>
                <c:pt idx="458">
                  <c:v>161.89435</c:v>
                </c:pt>
                <c:pt idx="459">
                  <c:v>162.70901000000001</c:v>
                </c:pt>
                <c:pt idx="460">
                  <c:v>163.50978000000001</c:v>
                </c:pt>
                <c:pt idx="461">
                  <c:v>164.29409999999999</c:v>
                </c:pt>
                <c:pt idx="462">
                  <c:v>165.06254999999999</c:v>
                </c:pt>
                <c:pt idx="463">
                  <c:v>165.81943999999999</c:v>
                </c:pt>
                <c:pt idx="464">
                  <c:v>166.56998999999999</c:v>
                </c:pt>
                <c:pt idx="465">
                  <c:v>167.31881999999999</c:v>
                </c:pt>
                <c:pt idx="466">
                  <c:v>168.06827999999999</c:v>
                </c:pt>
                <c:pt idx="467">
                  <c:v>168.81748999999999</c:v>
                </c:pt>
                <c:pt idx="468">
                  <c:v>169.56220999999999</c:v>
                </c:pt>
                <c:pt idx="469">
                  <c:v>170.29674</c:v>
                </c:pt>
                <c:pt idx="470">
                  <c:v>171.01472000000001</c:v>
                </c:pt>
                <c:pt idx="471">
                  <c:v>171.7114</c:v>
                </c:pt>
                <c:pt idx="472">
                  <c:v>172.38541000000001</c:v>
                </c:pt>
                <c:pt idx="473">
                  <c:v>173.03842</c:v>
                </c:pt>
                <c:pt idx="474">
                  <c:v>173.67502999999999</c:v>
                </c:pt>
                <c:pt idx="475">
                  <c:v>174.30112</c:v>
                </c:pt>
                <c:pt idx="476">
                  <c:v>174.92239000000001</c:v>
                </c:pt>
                <c:pt idx="477">
                  <c:v>175.54311999999999</c:v>
                </c:pt>
                <c:pt idx="478">
                  <c:v>176.16522000000001</c:v>
                </c:pt>
                <c:pt idx="479">
                  <c:v>176.79035999999999</c:v>
                </c:pt>
                <c:pt idx="480">
                  <c:v>177.41794999999999</c:v>
                </c:pt>
                <c:pt idx="481">
                  <c:v>178.04988</c:v>
                </c:pt>
                <c:pt idx="482">
                  <c:v>178.68974</c:v>
                </c:pt>
                <c:pt idx="483">
                  <c:v>179.3434</c:v>
                </c:pt>
                <c:pt idx="484">
                  <c:v>180.01953</c:v>
                </c:pt>
                <c:pt idx="485">
                  <c:v>180.72658000000001</c:v>
                </c:pt>
                <c:pt idx="486">
                  <c:v>181.47099</c:v>
                </c:pt>
                <c:pt idx="487">
                  <c:v>182.25641999999999</c:v>
                </c:pt>
                <c:pt idx="488">
                  <c:v>183.08067</c:v>
                </c:pt>
                <c:pt idx="489">
                  <c:v>183.93620000000001</c:v>
                </c:pt>
                <c:pt idx="490">
                  <c:v>184.81290000000001</c:v>
                </c:pt>
                <c:pt idx="491">
                  <c:v>185.69623999999999</c:v>
                </c:pt>
                <c:pt idx="492">
                  <c:v>186.57563999999999</c:v>
                </c:pt>
                <c:pt idx="493">
                  <c:v>187.44089</c:v>
                </c:pt>
                <c:pt idx="494">
                  <c:v>188.28747999999999</c:v>
                </c:pt>
                <c:pt idx="495">
                  <c:v>189.11619999999999</c:v>
                </c:pt>
                <c:pt idx="496">
                  <c:v>189.9297</c:v>
                </c:pt>
                <c:pt idx="497">
                  <c:v>190.73407</c:v>
                </c:pt>
                <c:pt idx="498">
                  <c:v>191.53317000000001</c:v>
                </c:pt>
                <c:pt idx="499">
                  <c:v>192.32953000000001</c:v>
                </c:pt>
                <c:pt idx="500">
                  <c:v>193.12117000000001</c:v>
                </c:pt>
                <c:pt idx="501">
                  <c:v>193.90428</c:v>
                </c:pt>
                <c:pt idx="502">
                  <c:v>194.67241000000001</c:v>
                </c:pt>
                <c:pt idx="503">
                  <c:v>195.41978</c:v>
                </c:pt>
                <c:pt idx="504">
                  <c:v>196.14363</c:v>
                </c:pt>
                <c:pt idx="505">
                  <c:v>196.84401</c:v>
                </c:pt>
                <c:pt idx="506">
                  <c:v>197.52502000000001</c:v>
                </c:pt>
                <c:pt idx="507">
                  <c:v>198.19481999999999</c:v>
                </c:pt>
                <c:pt idx="508">
                  <c:v>198.86170999999999</c:v>
                </c:pt>
                <c:pt idx="509">
                  <c:v>199.53389000000001</c:v>
                </c:pt>
                <c:pt idx="510">
                  <c:v>200.21733</c:v>
                </c:pt>
                <c:pt idx="511">
                  <c:v>200.91435000000001</c:v>
                </c:pt>
                <c:pt idx="512">
                  <c:v>201.62367</c:v>
                </c:pt>
                <c:pt idx="513">
                  <c:v>202.34105</c:v>
                </c:pt>
                <c:pt idx="514">
                  <c:v>203.06281999999999</c:v>
                </c:pt>
                <c:pt idx="515">
                  <c:v>203.78294</c:v>
                </c:pt>
                <c:pt idx="516">
                  <c:v>204.49987999999999</c:v>
                </c:pt>
                <c:pt idx="517">
                  <c:v>205.21243000000001</c:v>
                </c:pt>
                <c:pt idx="518">
                  <c:v>205.92256</c:v>
                </c:pt>
                <c:pt idx="519">
                  <c:v>206.63156000000001</c:v>
                </c:pt>
                <c:pt idx="520">
                  <c:v>207.34207000000001</c:v>
                </c:pt>
                <c:pt idx="521">
                  <c:v>208.05373</c:v>
                </c:pt>
                <c:pt idx="522">
                  <c:v>208.76651000000001</c:v>
                </c:pt>
                <c:pt idx="523">
                  <c:v>209.47681</c:v>
                </c:pt>
                <c:pt idx="524">
                  <c:v>210.18283</c:v>
                </c:pt>
                <c:pt idx="525">
                  <c:v>210.88211000000001</c:v>
                </c:pt>
                <c:pt idx="526">
                  <c:v>211.57454999999999</c:v>
                </c:pt>
                <c:pt idx="527">
                  <c:v>212.26188999999999</c:v>
                </c:pt>
                <c:pt idx="528">
                  <c:v>212.94792000000001</c:v>
                </c:pt>
                <c:pt idx="529">
                  <c:v>213.63736</c:v>
                </c:pt>
                <c:pt idx="530">
                  <c:v>214.33452</c:v>
                </c:pt>
                <c:pt idx="531">
                  <c:v>215.04111</c:v>
                </c:pt>
                <c:pt idx="532">
                  <c:v>215.75713999999999</c:v>
                </c:pt>
                <c:pt idx="533">
                  <c:v>216.47971999999999</c:v>
                </c:pt>
                <c:pt idx="534">
                  <c:v>217.20286999999999</c:v>
                </c:pt>
                <c:pt idx="535">
                  <c:v>217.92028999999999</c:v>
                </c:pt>
                <c:pt idx="536">
                  <c:v>218.62578999999999</c:v>
                </c:pt>
                <c:pt idx="537">
                  <c:v>219.31541000000001</c:v>
                </c:pt>
                <c:pt idx="538">
                  <c:v>219.98697000000001</c:v>
                </c:pt>
                <c:pt idx="539">
                  <c:v>220.64206999999999</c:v>
                </c:pt>
                <c:pt idx="540">
                  <c:v>221.28313</c:v>
                </c:pt>
                <c:pt idx="541">
                  <c:v>221.91582</c:v>
                </c:pt>
                <c:pt idx="542">
                  <c:v>222.54431</c:v>
                </c:pt>
                <c:pt idx="543">
                  <c:v>223.17346000000001</c:v>
                </c:pt>
                <c:pt idx="544">
                  <c:v>223.80617000000001</c:v>
                </c:pt>
                <c:pt idx="545">
                  <c:v>224.44484</c:v>
                </c:pt>
                <c:pt idx="546">
                  <c:v>225.09058999999999</c:v>
                </c:pt>
                <c:pt idx="547">
                  <c:v>225.74325999999999</c:v>
                </c:pt>
                <c:pt idx="548">
                  <c:v>226.40350000000001</c:v>
                </c:pt>
                <c:pt idx="549">
                  <c:v>227.07097999999999</c:v>
                </c:pt>
                <c:pt idx="550">
                  <c:v>227.74591000000001</c:v>
                </c:pt>
                <c:pt idx="551">
                  <c:v>228.42876000000001</c:v>
                </c:pt>
                <c:pt idx="552">
                  <c:v>229.11905999999999</c:v>
                </c:pt>
                <c:pt idx="553">
                  <c:v>229.81729000000001</c:v>
                </c:pt>
                <c:pt idx="554">
                  <c:v>230.52385000000001</c:v>
                </c:pt>
                <c:pt idx="555">
                  <c:v>231.23905999999999</c:v>
                </c:pt>
                <c:pt idx="556">
                  <c:v>231.96244999999999</c:v>
                </c:pt>
                <c:pt idx="557">
                  <c:v>232.69488999999999</c:v>
                </c:pt>
                <c:pt idx="558">
                  <c:v>233.43450999999999</c:v>
                </c:pt>
                <c:pt idx="559">
                  <c:v>234.18084999999999</c:v>
                </c:pt>
                <c:pt idx="560">
                  <c:v>234.93091999999999</c:v>
                </c:pt>
                <c:pt idx="561">
                  <c:v>235.68089000000001</c:v>
                </c:pt>
                <c:pt idx="562">
                  <c:v>236.42760000000001</c:v>
                </c:pt>
                <c:pt idx="563">
                  <c:v>237.16802999999999</c:v>
                </c:pt>
                <c:pt idx="564">
                  <c:v>237.90176</c:v>
                </c:pt>
                <c:pt idx="565">
                  <c:v>238.62834000000001</c:v>
                </c:pt>
                <c:pt idx="566">
                  <c:v>239.35335000000001</c:v>
                </c:pt>
                <c:pt idx="567">
                  <c:v>240.08147</c:v>
                </c:pt>
                <c:pt idx="568">
                  <c:v>240.82026999999999</c:v>
                </c:pt>
                <c:pt idx="569">
                  <c:v>241.57568000000001</c:v>
                </c:pt>
                <c:pt idx="570">
                  <c:v>242.35172</c:v>
                </c:pt>
                <c:pt idx="571">
                  <c:v>243.14905999999999</c:v>
                </c:pt>
                <c:pt idx="572">
                  <c:v>243.96541999999999</c:v>
                </c:pt>
                <c:pt idx="573">
                  <c:v>244.79453000000001</c:v>
                </c:pt>
                <c:pt idx="574">
                  <c:v>245.63151999999999</c:v>
                </c:pt>
                <c:pt idx="575">
                  <c:v>246.47064</c:v>
                </c:pt>
                <c:pt idx="576">
                  <c:v>247.30779000000001</c:v>
                </c:pt>
                <c:pt idx="577">
                  <c:v>248.14514</c:v>
                </c:pt>
                <c:pt idx="578">
                  <c:v>248.9847</c:v>
                </c:pt>
                <c:pt idx="579">
                  <c:v>249.83086</c:v>
                </c:pt>
                <c:pt idx="580">
                  <c:v>250.68788000000001</c:v>
                </c:pt>
                <c:pt idx="581">
                  <c:v>251.5574</c:v>
                </c:pt>
                <c:pt idx="582">
                  <c:v>252.43673999999999</c:v>
                </c:pt>
                <c:pt idx="583">
                  <c:v>253.32221999999999</c:v>
                </c:pt>
                <c:pt idx="584">
                  <c:v>254.20595</c:v>
                </c:pt>
                <c:pt idx="585">
                  <c:v>255.08280999999999</c:v>
                </c:pt>
                <c:pt idx="586">
                  <c:v>255.94806</c:v>
                </c:pt>
                <c:pt idx="587">
                  <c:v>256.80234000000002</c:v>
                </c:pt>
                <c:pt idx="588">
                  <c:v>257.65017999999998</c:v>
                </c:pt>
                <c:pt idx="589">
                  <c:v>258.49918000000002</c:v>
                </c:pt>
                <c:pt idx="590">
                  <c:v>259.35645</c:v>
                </c:pt>
                <c:pt idx="591">
                  <c:v>260.22903000000002</c:v>
                </c:pt>
                <c:pt idx="592">
                  <c:v>261.11696999999998</c:v>
                </c:pt>
                <c:pt idx="593">
                  <c:v>262.01709</c:v>
                </c:pt>
                <c:pt idx="594">
                  <c:v>262.92061999999999</c:v>
                </c:pt>
                <c:pt idx="595">
                  <c:v>263.81743999999998</c:v>
                </c:pt>
                <c:pt idx="596">
                  <c:v>264.69747999999998</c:v>
                </c:pt>
                <c:pt idx="597">
                  <c:v>265.55538999999999</c:v>
                </c:pt>
                <c:pt idx="598">
                  <c:v>266.39123999999998</c:v>
                </c:pt>
                <c:pt idx="599">
                  <c:v>267.20987000000002</c:v>
                </c:pt>
                <c:pt idx="600">
                  <c:v>268.0206</c:v>
                </c:pt>
                <c:pt idx="601">
                  <c:v>268.83249000000001</c:v>
                </c:pt>
                <c:pt idx="602">
                  <c:v>269.65246999999999</c:v>
                </c:pt>
                <c:pt idx="603">
                  <c:v>270.48196000000002</c:v>
                </c:pt>
                <c:pt idx="604">
                  <c:v>271.31482</c:v>
                </c:pt>
                <c:pt idx="605">
                  <c:v>272.14334000000002</c:v>
                </c:pt>
                <c:pt idx="606">
                  <c:v>272.95492999999999</c:v>
                </c:pt>
                <c:pt idx="607">
                  <c:v>273.74077999999997</c:v>
                </c:pt>
                <c:pt idx="608">
                  <c:v>274.49651999999998</c:v>
                </c:pt>
                <c:pt idx="609">
                  <c:v>275.22433000000001</c:v>
                </c:pt>
                <c:pt idx="610">
                  <c:v>275.93419999999998</c:v>
                </c:pt>
                <c:pt idx="611">
                  <c:v>276.63788</c:v>
                </c:pt>
                <c:pt idx="612">
                  <c:v>277.34890999999999</c:v>
                </c:pt>
                <c:pt idx="613">
                  <c:v>278.07825000000003</c:v>
                </c:pt>
                <c:pt idx="614">
                  <c:v>278.82778999999999</c:v>
                </c:pt>
                <c:pt idx="615">
                  <c:v>279.59683000000001</c:v>
                </c:pt>
                <c:pt idx="616">
                  <c:v>280.37673999999998</c:v>
                </c:pt>
                <c:pt idx="617">
                  <c:v>281.15683000000001</c:v>
                </c:pt>
                <c:pt idx="618">
                  <c:v>281.92995999999999</c:v>
                </c:pt>
                <c:pt idx="619">
                  <c:v>282.69067000000001</c:v>
                </c:pt>
                <c:pt idx="620">
                  <c:v>283.44080000000002</c:v>
                </c:pt>
                <c:pt idx="621">
                  <c:v>284.18515000000002</c:v>
                </c:pt>
                <c:pt idx="622">
                  <c:v>284.93326000000002</c:v>
                </c:pt>
                <c:pt idx="623">
                  <c:v>285.69243999999998</c:v>
                </c:pt>
                <c:pt idx="624">
                  <c:v>286.46505999999999</c:v>
                </c:pt>
                <c:pt idx="625">
                  <c:v>287.25033999999999</c:v>
                </c:pt>
                <c:pt idx="626">
                  <c:v>288.04001</c:v>
                </c:pt>
                <c:pt idx="627">
                  <c:v>288.82290999999998</c:v>
                </c:pt>
                <c:pt idx="628">
                  <c:v>289.58931999999999</c:v>
                </c:pt>
                <c:pt idx="629">
                  <c:v>290.33013999999997</c:v>
                </c:pt>
                <c:pt idx="630">
                  <c:v>291.04516999999998</c:v>
                </c:pt>
                <c:pt idx="631">
                  <c:v>291.73885999999999</c:v>
                </c:pt>
                <c:pt idx="632">
                  <c:v>292.42191000000003</c:v>
                </c:pt>
                <c:pt idx="633">
                  <c:v>293.10782</c:v>
                </c:pt>
                <c:pt idx="634">
                  <c:v>293.80901999999998</c:v>
                </c:pt>
                <c:pt idx="635">
                  <c:v>294.53539999999998</c:v>
                </c:pt>
                <c:pt idx="636">
                  <c:v>295.28973000000002</c:v>
                </c:pt>
                <c:pt idx="637">
                  <c:v>296.07155999999998</c:v>
                </c:pt>
                <c:pt idx="638">
                  <c:v>296.87563999999998</c:v>
                </c:pt>
                <c:pt idx="639">
                  <c:v>297.69594999999998</c:v>
                </c:pt>
                <c:pt idx="640">
                  <c:v>298.52805000000001</c:v>
                </c:pt>
                <c:pt idx="641">
                  <c:v>299.36849999999998</c:v>
                </c:pt>
                <c:pt idx="642">
                  <c:v>300.21942000000001</c:v>
                </c:pt>
                <c:pt idx="643">
                  <c:v>301.08246000000003</c:v>
                </c:pt>
                <c:pt idx="644">
                  <c:v>301.9599</c:v>
                </c:pt>
                <c:pt idx="645">
                  <c:v>302.85217</c:v>
                </c:pt>
                <c:pt idx="646">
                  <c:v>303.75565</c:v>
                </c:pt>
                <c:pt idx="647">
                  <c:v>304.66336000000001</c:v>
                </c:pt>
                <c:pt idx="648">
                  <c:v>305.56671</c:v>
                </c:pt>
                <c:pt idx="649">
                  <c:v>306.45562999999999</c:v>
                </c:pt>
                <c:pt idx="650">
                  <c:v>307.32461999999998</c:v>
                </c:pt>
                <c:pt idx="651">
                  <c:v>308.16991999999999</c:v>
                </c:pt>
                <c:pt idx="652">
                  <c:v>308.99448000000001</c:v>
                </c:pt>
                <c:pt idx="653">
                  <c:v>309.80441000000002</c:v>
                </c:pt>
                <c:pt idx="654">
                  <c:v>310.60773</c:v>
                </c:pt>
                <c:pt idx="655">
                  <c:v>311.41428000000002</c:v>
                </c:pt>
                <c:pt idx="656">
                  <c:v>312.23041000000001</c:v>
                </c:pt>
                <c:pt idx="657">
                  <c:v>313.05941999999999</c:v>
                </c:pt>
                <c:pt idx="658">
                  <c:v>313.90231</c:v>
                </c:pt>
                <c:pt idx="659">
                  <c:v>314.75375000000003</c:v>
                </c:pt>
                <c:pt idx="660">
                  <c:v>315.61090000000002</c:v>
                </c:pt>
                <c:pt idx="661">
                  <c:v>316.46782999999999</c:v>
                </c:pt>
                <c:pt idx="662">
                  <c:v>317.32092</c:v>
                </c:pt>
                <c:pt idx="663">
                  <c:v>318.16890999999998</c:v>
                </c:pt>
                <c:pt idx="664">
                  <c:v>319.00876</c:v>
                </c:pt>
                <c:pt idx="665">
                  <c:v>319.84195</c:v>
                </c:pt>
                <c:pt idx="666">
                  <c:v>320.66782000000001</c:v>
                </c:pt>
                <c:pt idx="667">
                  <c:v>321.48615000000001</c:v>
                </c:pt>
                <c:pt idx="668">
                  <c:v>322.29662999999999</c:v>
                </c:pt>
                <c:pt idx="669">
                  <c:v>323.09890999999999</c:v>
                </c:pt>
                <c:pt idx="670">
                  <c:v>323.89474000000001</c:v>
                </c:pt>
                <c:pt idx="671">
                  <c:v>324.68454000000003</c:v>
                </c:pt>
                <c:pt idx="672">
                  <c:v>325.47403000000003</c:v>
                </c:pt>
                <c:pt idx="673">
                  <c:v>326.26675</c:v>
                </c:pt>
                <c:pt idx="674">
                  <c:v>327.06909000000002</c:v>
                </c:pt>
                <c:pt idx="675">
                  <c:v>327.88400000000001</c:v>
                </c:pt>
                <c:pt idx="676">
                  <c:v>328.71658000000002</c:v>
                </c:pt>
                <c:pt idx="677">
                  <c:v>329.56580000000002</c:v>
                </c:pt>
                <c:pt idx="678">
                  <c:v>330.4325</c:v>
                </c:pt>
                <c:pt idx="679">
                  <c:v>331.31389999999999</c:v>
                </c:pt>
                <c:pt idx="680">
                  <c:v>332.20720999999998</c:v>
                </c:pt>
                <c:pt idx="681">
                  <c:v>333.11032</c:v>
                </c:pt>
                <c:pt idx="682">
                  <c:v>334.0206</c:v>
                </c:pt>
                <c:pt idx="683">
                  <c:v>334.93576000000002</c:v>
                </c:pt>
                <c:pt idx="684">
                  <c:v>335.85467999999997</c:v>
                </c:pt>
                <c:pt idx="685">
                  <c:v>336.77337999999997</c:v>
                </c:pt>
                <c:pt idx="686">
                  <c:v>337.68905999999998</c:v>
                </c:pt>
                <c:pt idx="687">
                  <c:v>338.59685999999999</c:v>
                </c:pt>
                <c:pt idx="688">
                  <c:v>339.49270999999999</c:v>
                </c:pt>
                <c:pt idx="689">
                  <c:v>340.37448000000001</c:v>
                </c:pt>
                <c:pt idx="690">
                  <c:v>341.23901000000001</c:v>
                </c:pt>
                <c:pt idx="691">
                  <c:v>342.08942000000002</c:v>
                </c:pt>
                <c:pt idx="692">
                  <c:v>342.92800999999997</c:v>
                </c:pt>
                <c:pt idx="693">
                  <c:v>343.76010000000002</c:v>
                </c:pt>
                <c:pt idx="694">
                  <c:v>344.59005999999999</c:v>
                </c:pt>
                <c:pt idx="695">
                  <c:v>345.42248999999998</c:v>
                </c:pt>
                <c:pt idx="696">
                  <c:v>346.25729000000001</c:v>
                </c:pt>
                <c:pt idx="697">
                  <c:v>347.09435999999999</c:v>
                </c:pt>
                <c:pt idx="698">
                  <c:v>347.92944</c:v>
                </c:pt>
                <c:pt idx="699">
                  <c:v>348.75961000000001</c:v>
                </c:pt>
                <c:pt idx="700">
                  <c:v>349.58069</c:v>
                </c:pt>
                <c:pt idx="701">
                  <c:v>350.39111000000003</c:v>
                </c:pt>
                <c:pt idx="702">
                  <c:v>351.19326999999998</c:v>
                </c:pt>
                <c:pt idx="703">
                  <c:v>351.98978</c:v>
                </c:pt>
                <c:pt idx="704">
                  <c:v>352.78548999999998</c:v>
                </c:pt>
                <c:pt idx="705">
                  <c:v>353.58505000000002</c:v>
                </c:pt>
                <c:pt idx="706">
                  <c:v>354.38986</c:v>
                </c:pt>
                <c:pt idx="707">
                  <c:v>355.20334000000003</c:v>
                </c:pt>
                <c:pt idx="708">
                  <c:v>356.01938000000001</c:v>
                </c:pt>
                <c:pt idx="709">
                  <c:v>356.83676000000003</c:v>
                </c:pt>
                <c:pt idx="710">
                  <c:v>357.65078999999997</c:v>
                </c:pt>
                <c:pt idx="711">
                  <c:v>358.46001999999999</c:v>
                </c:pt>
                <c:pt idx="712">
                  <c:v>359.26389</c:v>
                </c:pt>
                <c:pt idx="713">
                  <c:v>360.06635</c:v>
                </c:pt>
                <c:pt idx="714">
                  <c:v>360.87186000000003</c:v>
                </c:pt>
                <c:pt idx="715">
                  <c:v>361.68668000000002</c:v>
                </c:pt>
                <c:pt idx="716">
                  <c:v>362.51558999999997</c:v>
                </c:pt>
                <c:pt idx="717">
                  <c:v>363.36072000000001</c:v>
                </c:pt>
                <c:pt idx="718">
                  <c:v>364.22104000000002</c:v>
                </c:pt>
                <c:pt idx="719">
                  <c:v>365.09377999999998</c:v>
                </c:pt>
                <c:pt idx="720">
                  <c:v>365.97311000000002</c:v>
                </c:pt>
                <c:pt idx="721">
                  <c:v>366.85306000000003</c:v>
                </c:pt>
                <c:pt idx="722">
                  <c:v>367.73388999999997</c:v>
                </c:pt>
                <c:pt idx="723">
                  <c:v>368.61227000000002</c:v>
                </c:pt>
                <c:pt idx="724">
                  <c:v>369.49315999999999</c:v>
                </c:pt>
                <c:pt idx="725">
                  <c:v>370.38040000000001</c:v>
                </c:pt>
                <c:pt idx="726">
                  <c:v>371.28048999999999</c:v>
                </c:pt>
                <c:pt idx="727">
                  <c:v>372.19686999999999</c:v>
                </c:pt>
                <c:pt idx="728">
                  <c:v>373.13251000000002</c:v>
                </c:pt>
                <c:pt idx="729">
                  <c:v>374.08377000000002</c:v>
                </c:pt>
                <c:pt idx="730">
                  <c:v>375.04935</c:v>
                </c:pt>
                <c:pt idx="731">
                  <c:v>376.02094</c:v>
                </c:pt>
                <c:pt idx="732">
                  <c:v>376.99367999999998</c:v>
                </c:pt>
                <c:pt idx="733">
                  <c:v>377.96337999999997</c:v>
                </c:pt>
                <c:pt idx="734">
                  <c:v>378.92746</c:v>
                </c:pt>
                <c:pt idx="735">
                  <c:v>379.88677999999999</c:v>
                </c:pt>
                <c:pt idx="736">
                  <c:v>380.84354000000002</c:v>
                </c:pt>
                <c:pt idx="737">
                  <c:v>381.79946999999999</c:v>
                </c:pt>
                <c:pt idx="738">
                  <c:v>382.75623000000002</c:v>
                </c:pt>
                <c:pt idx="739">
                  <c:v>383.71343999999999</c:v>
                </c:pt>
                <c:pt idx="740">
                  <c:v>384.67095999999998</c:v>
                </c:pt>
                <c:pt idx="741">
                  <c:v>385.62238000000002</c:v>
                </c:pt>
                <c:pt idx="742">
                  <c:v>386.56628000000001</c:v>
                </c:pt>
                <c:pt idx="743">
                  <c:v>387.49936000000002</c:v>
                </c:pt>
                <c:pt idx="744">
                  <c:v>388.42343</c:v>
                </c:pt>
                <c:pt idx="745">
                  <c:v>389.33969000000002</c:v>
                </c:pt>
                <c:pt idx="746">
                  <c:v>390.25479000000001</c:v>
                </c:pt>
                <c:pt idx="747">
                  <c:v>391.17532</c:v>
                </c:pt>
                <c:pt idx="748">
                  <c:v>392.10626000000002</c:v>
                </c:pt>
                <c:pt idx="749">
                  <c:v>393.04962</c:v>
                </c:pt>
                <c:pt idx="750">
                  <c:v>394.00738999999999</c:v>
                </c:pt>
                <c:pt idx="751">
                  <c:v>394.97293000000002</c:v>
                </c:pt>
                <c:pt idx="752">
                  <c:v>395.93993999999998</c:v>
                </c:pt>
                <c:pt idx="753">
                  <c:v>396.89755000000002</c:v>
                </c:pt>
                <c:pt idx="754">
                  <c:v>397.83715999999998</c:v>
                </c:pt>
                <c:pt idx="755">
                  <c:v>398.74968999999999</c:v>
                </c:pt>
                <c:pt idx="756">
                  <c:v>399.63189999999997</c:v>
                </c:pt>
                <c:pt idx="757">
                  <c:v>400.48043999999999</c:v>
                </c:pt>
                <c:pt idx="758">
                  <c:v>401.29894999999999</c:v>
                </c:pt>
                <c:pt idx="759">
                  <c:v>402.0899</c:v>
                </c:pt>
                <c:pt idx="760">
                  <c:v>402.85968000000003</c:v>
                </c:pt>
                <c:pt idx="761">
                  <c:v>403.61322000000001</c:v>
                </c:pt>
                <c:pt idx="762">
                  <c:v>404.35512999999997</c:v>
                </c:pt>
                <c:pt idx="763">
                  <c:v>405.08881000000002</c:v>
                </c:pt>
                <c:pt idx="764">
                  <c:v>405.81963999999999</c:v>
                </c:pt>
                <c:pt idx="765">
                  <c:v>406.54971</c:v>
                </c:pt>
                <c:pt idx="766">
                  <c:v>407.28408999999999</c:v>
                </c:pt>
                <c:pt idx="767">
                  <c:v>408.02728000000002</c:v>
                </c:pt>
                <c:pt idx="768">
                  <c:v>408.78591999999998</c:v>
                </c:pt>
                <c:pt idx="769">
                  <c:v>409.56393000000003</c:v>
                </c:pt>
                <c:pt idx="770">
                  <c:v>410.36730999999997</c:v>
                </c:pt>
                <c:pt idx="771">
                  <c:v>411.19466999999997</c:v>
                </c:pt>
                <c:pt idx="772">
                  <c:v>412.04705999999999</c:v>
                </c:pt>
                <c:pt idx="773">
                  <c:v>412.91937000000001</c:v>
                </c:pt>
                <c:pt idx="774">
                  <c:v>413.80435</c:v>
                </c:pt>
                <c:pt idx="775">
                  <c:v>414.69637999999998</c:v>
                </c:pt>
                <c:pt idx="776">
                  <c:v>415.58758999999998</c:v>
                </c:pt>
                <c:pt idx="777">
                  <c:v>416.47421000000003</c:v>
                </c:pt>
                <c:pt idx="778">
                  <c:v>417.35300000000001</c:v>
                </c:pt>
                <c:pt idx="779">
                  <c:v>418.22442999999998</c:v>
                </c:pt>
                <c:pt idx="780">
                  <c:v>419.09314000000001</c:v>
                </c:pt>
                <c:pt idx="781">
                  <c:v>419.96140000000003</c:v>
                </c:pt>
                <c:pt idx="782">
                  <c:v>420.83422999999999</c:v>
                </c:pt>
                <c:pt idx="783">
                  <c:v>421.71658000000002</c:v>
                </c:pt>
                <c:pt idx="784">
                  <c:v>422.60977000000003</c:v>
                </c:pt>
                <c:pt idx="785">
                  <c:v>423.51528999999999</c:v>
                </c:pt>
                <c:pt idx="786">
                  <c:v>424.43445000000003</c:v>
                </c:pt>
                <c:pt idx="787">
                  <c:v>425.36471999999998</c:v>
                </c:pt>
                <c:pt idx="788">
                  <c:v>426.30725000000001</c:v>
                </c:pt>
                <c:pt idx="789">
                  <c:v>427.26004</c:v>
                </c:pt>
                <c:pt idx="790">
                  <c:v>428.22228999999999</c:v>
                </c:pt>
                <c:pt idx="791">
                  <c:v>429.19326999999998</c:v>
                </c:pt>
                <c:pt idx="792">
                  <c:v>430.16901000000001</c:v>
                </c:pt>
                <c:pt idx="793">
                  <c:v>431.14780000000002</c:v>
                </c:pt>
                <c:pt idx="794">
                  <c:v>432.12383999999997</c:v>
                </c:pt>
                <c:pt idx="795">
                  <c:v>433.09451000000001</c:v>
                </c:pt>
                <c:pt idx="796">
                  <c:v>434.05687999999998</c:v>
                </c:pt>
                <c:pt idx="797">
                  <c:v>435.00763000000001</c:v>
                </c:pt>
                <c:pt idx="798">
                  <c:v>435.9502</c:v>
                </c:pt>
                <c:pt idx="799">
                  <c:v>436.88396999999998</c:v>
                </c:pt>
                <c:pt idx="800">
                  <c:v>437.81502999999998</c:v>
                </c:pt>
                <c:pt idx="801">
                  <c:v>438.74608999999998</c:v>
                </c:pt>
                <c:pt idx="802">
                  <c:v>439.67678999999998</c:v>
                </c:pt>
                <c:pt idx="803">
                  <c:v>440.61130000000003</c:v>
                </c:pt>
                <c:pt idx="804">
                  <c:v>441.54293999999999</c:v>
                </c:pt>
                <c:pt idx="805">
                  <c:v>442.46926999999999</c:v>
                </c:pt>
                <c:pt idx="806">
                  <c:v>443.38605000000001</c:v>
                </c:pt>
                <c:pt idx="807">
                  <c:v>444.29030999999998</c:v>
                </c:pt>
                <c:pt idx="808">
                  <c:v>445.18167</c:v>
                </c:pt>
                <c:pt idx="809">
                  <c:v>446.06283999999999</c:v>
                </c:pt>
                <c:pt idx="810">
                  <c:v>446.93893000000003</c:v>
                </c:pt>
                <c:pt idx="811">
                  <c:v>447.81693000000001</c:v>
                </c:pt>
                <c:pt idx="812">
                  <c:v>448.70211999999998</c:v>
                </c:pt>
                <c:pt idx="813">
                  <c:v>449.59625</c:v>
                </c:pt>
                <c:pt idx="814">
                  <c:v>450.49921000000001</c:v>
                </c:pt>
                <c:pt idx="815">
                  <c:v>451.40530000000001</c:v>
                </c:pt>
                <c:pt idx="816">
                  <c:v>452.30788999999999</c:v>
                </c:pt>
                <c:pt idx="817">
                  <c:v>453.19812000000002</c:v>
                </c:pt>
                <c:pt idx="818">
                  <c:v>454.07242000000002</c:v>
                </c:pt>
                <c:pt idx="819">
                  <c:v>454.92694</c:v>
                </c:pt>
                <c:pt idx="820">
                  <c:v>455.76691</c:v>
                </c:pt>
                <c:pt idx="821">
                  <c:v>456.59820999999999</c:v>
                </c:pt>
                <c:pt idx="822">
                  <c:v>457.42806999999999</c:v>
                </c:pt>
                <c:pt idx="823">
                  <c:v>458.26605000000001</c:v>
                </c:pt>
                <c:pt idx="824">
                  <c:v>459.11410999999998</c:v>
                </c:pt>
                <c:pt idx="825">
                  <c:v>459.97170999999997</c:v>
                </c:pt>
                <c:pt idx="826">
                  <c:v>460.83620999999999</c:v>
                </c:pt>
                <c:pt idx="827">
                  <c:v>461.69580000000002</c:v>
                </c:pt>
                <c:pt idx="828">
                  <c:v>462.54473999999999</c:v>
                </c:pt>
                <c:pt idx="829">
                  <c:v>463.37734999999998</c:v>
                </c:pt>
                <c:pt idx="830">
                  <c:v>464.19168000000002</c:v>
                </c:pt>
                <c:pt idx="831">
                  <c:v>464.99313000000001</c:v>
                </c:pt>
                <c:pt idx="832">
                  <c:v>465.78847999999999</c:v>
                </c:pt>
                <c:pt idx="833">
                  <c:v>466.58956999999998</c:v>
                </c:pt>
                <c:pt idx="834">
                  <c:v>467.40249999999997</c:v>
                </c:pt>
                <c:pt idx="835">
                  <c:v>468.23284999999998</c:v>
                </c:pt>
                <c:pt idx="836">
                  <c:v>469.07870000000003</c:v>
                </c:pt>
                <c:pt idx="837">
                  <c:v>469.93524000000002</c:v>
                </c:pt>
                <c:pt idx="838">
                  <c:v>470.79153000000002</c:v>
                </c:pt>
                <c:pt idx="839">
                  <c:v>471.64188000000001</c:v>
                </c:pt>
                <c:pt idx="840">
                  <c:v>472.47861</c:v>
                </c:pt>
                <c:pt idx="841">
                  <c:v>473.30399</c:v>
                </c:pt>
                <c:pt idx="842">
                  <c:v>474.12299000000002</c:v>
                </c:pt>
                <c:pt idx="843">
                  <c:v>474.94594999999998</c:v>
                </c:pt>
                <c:pt idx="844">
                  <c:v>475.78687000000002</c:v>
                </c:pt>
                <c:pt idx="845">
                  <c:v>476.65679999999998</c:v>
                </c:pt>
                <c:pt idx="846">
                  <c:v>477.56139999999999</c:v>
                </c:pt>
                <c:pt idx="847">
                  <c:v>478.50403</c:v>
                </c:pt>
                <c:pt idx="848">
                  <c:v>479.47802999999999</c:v>
                </c:pt>
                <c:pt idx="849">
                  <c:v>480.47546</c:v>
                </c:pt>
                <c:pt idx="850">
                  <c:v>481.48638999999997</c:v>
                </c:pt>
                <c:pt idx="851">
                  <c:v>482.50310999999999</c:v>
                </c:pt>
                <c:pt idx="852">
                  <c:v>483.52057000000002</c:v>
                </c:pt>
                <c:pt idx="853">
                  <c:v>484.53946000000002</c:v>
                </c:pt>
                <c:pt idx="854">
                  <c:v>485.56371999999999</c:v>
                </c:pt>
                <c:pt idx="855">
                  <c:v>486.60165000000001</c:v>
                </c:pt>
                <c:pt idx="856">
                  <c:v>487.65793000000002</c:v>
                </c:pt>
                <c:pt idx="857">
                  <c:v>488.73752000000002</c:v>
                </c:pt>
                <c:pt idx="858">
                  <c:v>489.83614999999998</c:v>
                </c:pt>
                <c:pt idx="859">
                  <c:v>490.95386000000002</c:v>
                </c:pt>
                <c:pt idx="860">
                  <c:v>492.07650999999998</c:v>
                </c:pt>
                <c:pt idx="861">
                  <c:v>493.19790999999998</c:v>
                </c:pt>
                <c:pt idx="862">
                  <c:v>494.30826000000002</c:v>
                </c:pt>
                <c:pt idx="863">
                  <c:v>495.39785999999998</c:v>
                </c:pt>
                <c:pt idx="864">
                  <c:v>496.46762000000001</c:v>
                </c:pt>
                <c:pt idx="865">
                  <c:v>497.51483000000002</c:v>
                </c:pt>
                <c:pt idx="866">
                  <c:v>498.54437000000001</c:v>
                </c:pt>
                <c:pt idx="867">
                  <c:v>499.55626999999998</c:v>
                </c:pt>
                <c:pt idx="868">
                  <c:v>500.55642999999998</c:v>
                </c:pt>
                <c:pt idx="869">
                  <c:v>501.54422</c:v>
                </c:pt>
                <c:pt idx="870">
                  <c:v>502.52206000000001</c:v>
                </c:pt>
                <c:pt idx="871">
                  <c:v>503.48894999999999</c:v>
                </c:pt>
                <c:pt idx="872">
                  <c:v>504.44353999999998</c:v>
                </c:pt>
                <c:pt idx="873">
                  <c:v>505.38702000000001</c:v>
                </c:pt>
                <c:pt idx="874">
                  <c:v>506.32213999999999</c:v>
                </c:pt>
                <c:pt idx="875">
                  <c:v>507.25153</c:v>
                </c:pt>
                <c:pt idx="876">
                  <c:v>508.18218999999999</c:v>
                </c:pt>
                <c:pt idx="877">
                  <c:v>509.11804000000001</c:v>
                </c:pt>
                <c:pt idx="878">
                  <c:v>510.06542999999999</c:v>
                </c:pt>
                <c:pt idx="879">
                  <c:v>511.02767999999998</c:v>
                </c:pt>
                <c:pt idx="880">
                  <c:v>512.00482</c:v>
                </c:pt>
                <c:pt idx="881">
                  <c:v>512.99712999999997</c:v>
                </c:pt>
                <c:pt idx="882">
                  <c:v>513.99749999999995</c:v>
                </c:pt>
                <c:pt idx="883">
                  <c:v>515.00103999999999</c:v>
                </c:pt>
                <c:pt idx="884">
                  <c:v>515.99982</c:v>
                </c:pt>
                <c:pt idx="885">
                  <c:v>516.98431000000005</c:v>
                </c:pt>
                <c:pt idx="886">
                  <c:v>517.94854999999995</c:v>
                </c:pt>
                <c:pt idx="887">
                  <c:v>518.88726999999994</c:v>
                </c:pt>
                <c:pt idx="888">
                  <c:v>519.79900999999995</c:v>
                </c:pt>
                <c:pt idx="889">
                  <c:v>520.68517999999995</c:v>
                </c:pt>
                <c:pt idx="890">
                  <c:v>521.55231000000003</c:v>
                </c:pt>
                <c:pt idx="891">
                  <c:v>522.40581999999995</c:v>
                </c:pt>
                <c:pt idx="892">
                  <c:v>523.25445999999999</c:v>
                </c:pt>
                <c:pt idx="893">
                  <c:v>524.10564999999997</c:v>
                </c:pt>
                <c:pt idx="894">
                  <c:v>524.96380999999997</c:v>
                </c:pt>
                <c:pt idx="895">
                  <c:v>525.82965000000002</c:v>
                </c:pt>
                <c:pt idx="896">
                  <c:v>526.7002</c:v>
                </c:pt>
                <c:pt idx="897">
                  <c:v>527.56823999999995</c:v>
                </c:pt>
                <c:pt idx="898">
                  <c:v>528.42791999999997</c:v>
                </c:pt>
                <c:pt idx="899">
                  <c:v>529.27161000000001</c:v>
                </c:pt>
                <c:pt idx="900">
                  <c:v>530.09454000000005</c:v>
                </c:pt>
                <c:pt idx="901">
                  <c:v>530.89806999999996</c:v>
                </c:pt>
                <c:pt idx="902">
                  <c:v>531.68555000000003</c:v>
                </c:pt>
                <c:pt idx="903">
                  <c:v>532.46600000000001</c:v>
                </c:pt>
                <c:pt idx="904">
                  <c:v>533.24976000000004</c:v>
                </c:pt>
                <c:pt idx="905">
                  <c:v>534.04565000000002</c:v>
                </c:pt>
                <c:pt idx="906">
                  <c:v>534.86266999999998</c:v>
                </c:pt>
                <c:pt idx="907">
                  <c:v>535.7002</c:v>
                </c:pt>
                <c:pt idx="908">
                  <c:v>536.56011999999998</c:v>
                </c:pt>
                <c:pt idx="909">
                  <c:v>537.43755999999996</c:v>
                </c:pt>
                <c:pt idx="910">
                  <c:v>538.32532000000003</c:v>
                </c:pt>
                <c:pt idx="911">
                  <c:v>539.21996999999999</c:v>
                </c:pt>
                <c:pt idx="912">
                  <c:v>540.12067000000002</c:v>
                </c:pt>
                <c:pt idx="913">
                  <c:v>541.02764999999999</c:v>
                </c:pt>
                <c:pt idx="914">
                  <c:v>541.94824000000006</c:v>
                </c:pt>
                <c:pt idx="915">
                  <c:v>542.8877</c:v>
                </c:pt>
                <c:pt idx="916">
                  <c:v>543.85162000000003</c:v>
                </c:pt>
                <c:pt idx="917">
                  <c:v>544.84393</c:v>
                </c:pt>
                <c:pt idx="918">
                  <c:v>545.86217999999997</c:v>
                </c:pt>
                <c:pt idx="919">
                  <c:v>546.90093999999999</c:v>
                </c:pt>
                <c:pt idx="920">
                  <c:v>547.95110999999997</c:v>
                </c:pt>
                <c:pt idx="921">
                  <c:v>549.00396999999998</c:v>
                </c:pt>
                <c:pt idx="922">
                  <c:v>550.04858000000002</c:v>
                </c:pt>
                <c:pt idx="923">
                  <c:v>551.07970999999998</c:v>
                </c:pt>
                <c:pt idx="924">
                  <c:v>552.09911999999997</c:v>
                </c:pt>
                <c:pt idx="925">
                  <c:v>553.10528999999997</c:v>
                </c:pt>
                <c:pt idx="926">
                  <c:v>554.10699</c:v>
                </c:pt>
                <c:pt idx="927">
                  <c:v>555.10888999999997</c:v>
                </c:pt>
                <c:pt idx="928">
                  <c:v>556.11273000000006</c:v>
                </c:pt>
                <c:pt idx="929">
                  <c:v>557.12139999999999</c:v>
                </c:pt>
                <c:pt idx="930">
                  <c:v>558.12798999999995</c:v>
                </c:pt>
                <c:pt idx="931">
                  <c:v>559.12945999999999</c:v>
                </c:pt>
                <c:pt idx="932">
                  <c:v>560.11725000000001</c:v>
                </c:pt>
                <c:pt idx="933">
                  <c:v>561.08452999999997</c:v>
                </c:pt>
                <c:pt idx="934">
                  <c:v>562.03148999999996</c:v>
                </c:pt>
                <c:pt idx="935">
                  <c:v>562.95874000000003</c:v>
                </c:pt>
                <c:pt idx="936">
                  <c:v>563.87145999999996</c:v>
                </c:pt>
                <c:pt idx="937">
                  <c:v>564.77886999999998</c:v>
                </c:pt>
                <c:pt idx="938">
                  <c:v>565.68957999999998</c:v>
                </c:pt>
                <c:pt idx="939">
                  <c:v>566.61157000000003</c:v>
                </c:pt>
                <c:pt idx="940">
                  <c:v>567.54462000000001</c:v>
                </c:pt>
                <c:pt idx="941">
                  <c:v>568.49072000000001</c:v>
                </c:pt>
                <c:pt idx="942">
                  <c:v>569.44188999999994</c:v>
                </c:pt>
                <c:pt idx="943">
                  <c:v>570.39062999999999</c:v>
                </c:pt>
                <c:pt idx="944">
                  <c:v>571.32806000000005</c:v>
                </c:pt>
                <c:pt idx="945">
                  <c:v>572.24707000000001</c:v>
                </c:pt>
                <c:pt idx="946">
                  <c:v>573.14251999999999</c:v>
                </c:pt>
                <c:pt idx="947">
                  <c:v>574.01549999999997</c:v>
                </c:pt>
                <c:pt idx="948">
                  <c:v>574.86676</c:v>
                </c:pt>
                <c:pt idx="949">
                  <c:v>575.70599000000004</c:v>
                </c:pt>
                <c:pt idx="950">
                  <c:v>576.53643999999997</c:v>
                </c:pt>
                <c:pt idx="951">
                  <c:v>577.37108999999998</c:v>
                </c:pt>
                <c:pt idx="952">
                  <c:v>578.21320000000003</c:v>
                </c:pt>
                <c:pt idx="953">
                  <c:v>579.07177999999999</c:v>
                </c:pt>
                <c:pt idx="954">
                  <c:v>579.94916000000001</c:v>
                </c:pt>
                <c:pt idx="955">
                  <c:v>580.84984999999995</c:v>
                </c:pt>
                <c:pt idx="956">
                  <c:v>581.76964999999996</c:v>
                </c:pt>
                <c:pt idx="957">
                  <c:v>582.71289000000002</c:v>
                </c:pt>
                <c:pt idx="958">
                  <c:v>583.67444</c:v>
                </c:pt>
                <c:pt idx="959">
                  <c:v>584.65075999999999</c:v>
                </c:pt>
                <c:pt idx="960">
                  <c:v>585.63904000000002</c:v>
                </c:pt>
                <c:pt idx="961">
                  <c:v>586.63451999999995</c:v>
                </c:pt>
                <c:pt idx="962">
                  <c:v>587.63396999999998</c:v>
                </c:pt>
                <c:pt idx="963">
                  <c:v>588.63495</c:v>
                </c:pt>
                <c:pt idx="964">
                  <c:v>589.63585999999998</c:v>
                </c:pt>
                <c:pt idx="965">
                  <c:v>590.63567999999998</c:v>
                </c:pt>
                <c:pt idx="966">
                  <c:v>591.63653999999997</c:v>
                </c:pt>
                <c:pt idx="967">
                  <c:v>592.64026000000001</c:v>
                </c:pt>
                <c:pt idx="968">
                  <c:v>593.64409999999998</c:v>
                </c:pt>
                <c:pt idx="969">
                  <c:v>594.65148999999997</c:v>
                </c:pt>
                <c:pt idx="970">
                  <c:v>595.65961000000004</c:v>
                </c:pt>
                <c:pt idx="971">
                  <c:v>596.66710999999998</c:v>
                </c:pt>
                <c:pt idx="972">
                  <c:v>597.67400999999995</c:v>
                </c:pt>
                <c:pt idx="973">
                  <c:v>598.67638999999997</c:v>
                </c:pt>
                <c:pt idx="974">
                  <c:v>599.67645000000005</c:v>
                </c:pt>
                <c:pt idx="975">
                  <c:v>600.67534999999998</c:v>
                </c:pt>
                <c:pt idx="976">
                  <c:v>601.67908</c:v>
                </c:pt>
                <c:pt idx="977">
                  <c:v>602.68744000000004</c:v>
                </c:pt>
                <c:pt idx="978">
                  <c:v>603.70776000000001</c:v>
                </c:pt>
                <c:pt idx="979">
                  <c:v>604.73784999999998</c:v>
                </c:pt>
                <c:pt idx="980">
                  <c:v>605.77990999999997</c:v>
                </c:pt>
                <c:pt idx="981">
                  <c:v>606.82866999999999</c:v>
                </c:pt>
                <c:pt idx="982">
                  <c:v>607.88109999999995</c:v>
                </c:pt>
                <c:pt idx="983">
                  <c:v>608.93353000000002</c:v>
                </c:pt>
                <c:pt idx="984">
                  <c:v>609.98193000000003</c:v>
                </c:pt>
                <c:pt idx="985">
                  <c:v>611.02526999999998</c:v>
                </c:pt>
                <c:pt idx="986">
                  <c:v>612.07012999999995</c:v>
                </c:pt>
                <c:pt idx="987">
                  <c:v>613.11608999999999</c:v>
                </c:pt>
                <c:pt idx="988">
                  <c:v>614.17352000000005</c:v>
                </c:pt>
                <c:pt idx="989">
                  <c:v>615.24518</c:v>
                </c:pt>
                <c:pt idx="990">
                  <c:v>616.33441000000005</c:v>
                </c:pt>
                <c:pt idx="991">
                  <c:v>617.44092000000001</c:v>
                </c:pt>
                <c:pt idx="992">
                  <c:v>618.56091000000004</c:v>
                </c:pt>
                <c:pt idx="993">
                  <c:v>619.68939</c:v>
                </c:pt>
                <c:pt idx="994">
                  <c:v>620.81982000000005</c:v>
                </c:pt>
                <c:pt idx="995">
                  <c:v>621.94628999999998</c:v>
                </c:pt>
                <c:pt idx="996">
                  <c:v>623.06573000000003</c:v>
                </c:pt>
                <c:pt idx="997">
                  <c:v>624.17944</c:v>
                </c:pt>
                <c:pt idx="998">
                  <c:v>625.28521999999998</c:v>
                </c:pt>
                <c:pt idx="999">
                  <c:v>626.38806</c:v>
                </c:pt>
                <c:pt idx="1000">
                  <c:v>627.48339999999996</c:v>
                </c:pt>
                <c:pt idx="1001">
                  <c:v>628.57390999999996</c:v>
                </c:pt>
                <c:pt idx="1002">
                  <c:v>629.64801</c:v>
                </c:pt>
                <c:pt idx="1003">
                  <c:v>630.70374000000004</c:v>
                </c:pt>
                <c:pt idx="1004">
                  <c:v>631.72979999999995</c:v>
                </c:pt>
                <c:pt idx="1005">
                  <c:v>632.71924000000001</c:v>
                </c:pt>
                <c:pt idx="1006">
                  <c:v>633.67187999999999</c:v>
                </c:pt>
                <c:pt idx="1007">
                  <c:v>634.59087999999997</c:v>
                </c:pt>
                <c:pt idx="1008">
                  <c:v>635.47888</c:v>
                </c:pt>
                <c:pt idx="1009">
                  <c:v>636.34893999999997</c:v>
                </c:pt>
                <c:pt idx="1010">
                  <c:v>637.21558000000005</c:v>
                </c:pt>
                <c:pt idx="1011">
                  <c:v>638.07812999999999</c:v>
                </c:pt>
                <c:pt idx="1012">
                  <c:v>638.95147999999995</c:v>
                </c:pt>
                <c:pt idx="1013">
                  <c:v>639.83136000000002</c:v>
                </c:pt>
                <c:pt idx="1014">
                  <c:v>640.71698000000004</c:v>
                </c:pt>
                <c:pt idx="1015">
                  <c:v>641.59960999999998</c:v>
                </c:pt>
                <c:pt idx="1016">
                  <c:v>642.47686999999996</c:v>
                </c:pt>
                <c:pt idx="1017">
                  <c:v>643.34209999999996</c:v>
                </c:pt>
                <c:pt idx="1018">
                  <c:v>644.19597999999996</c:v>
                </c:pt>
                <c:pt idx="1019">
                  <c:v>645.03876000000002</c:v>
                </c:pt>
                <c:pt idx="1020">
                  <c:v>645.87627999999995</c:v>
                </c:pt>
                <c:pt idx="1021">
                  <c:v>646.71001999999999</c:v>
                </c:pt>
                <c:pt idx="1022">
                  <c:v>647.54755</c:v>
                </c:pt>
                <c:pt idx="1023">
                  <c:v>648.38634999999999</c:v>
                </c:pt>
                <c:pt idx="1024">
                  <c:v>649.23082999999997</c:v>
                </c:pt>
                <c:pt idx="1025">
                  <c:v>650.07488999999998</c:v>
                </c:pt>
                <c:pt idx="1026">
                  <c:v>650.91913</c:v>
                </c:pt>
                <c:pt idx="1027">
                  <c:v>651.76031</c:v>
                </c:pt>
                <c:pt idx="1028">
                  <c:v>652.59955000000002</c:v>
                </c:pt>
                <c:pt idx="1029">
                  <c:v>653.43773999999996</c:v>
                </c:pt>
                <c:pt idx="1030">
                  <c:v>654.27440999999999</c:v>
                </c:pt>
                <c:pt idx="1031">
                  <c:v>655.11053000000004</c:v>
                </c:pt>
                <c:pt idx="1032">
                  <c:v>655.94646999999998</c:v>
                </c:pt>
                <c:pt idx="1033">
                  <c:v>656.77575999999999</c:v>
                </c:pt>
                <c:pt idx="1034">
                  <c:v>657.59691999999995</c:v>
                </c:pt>
                <c:pt idx="1035">
                  <c:v>658.39954</c:v>
                </c:pt>
                <c:pt idx="1036">
                  <c:v>659.18628000000001</c:v>
                </c:pt>
                <c:pt idx="1037">
                  <c:v>659.95092999999997</c:v>
                </c:pt>
                <c:pt idx="1038">
                  <c:v>660.70092999999997</c:v>
                </c:pt>
                <c:pt idx="1039">
                  <c:v>661.44</c:v>
                </c:pt>
                <c:pt idx="1040">
                  <c:v>662.17431999999997</c:v>
                </c:pt>
                <c:pt idx="1041">
                  <c:v>662.90954999999997</c:v>
                </c:pt>
                <c:pt idx="1042">
                  <c:v>663.65093999999999</c:v>
                </c:pt>
                <c:pt idx="1043">
                  <c:v>664.39342999999997</c:v>
                </c:pt>
                <c:pt idx="1044">
                  <c:v>665.13525000000004</c:v>
                </c:pt>
                <c:pt idx="1045">
                  <c:v>665.86823000000004</c:v>
                </c:pt>
                <c:pt idx="1046">
                  <c:v>666.5874</c:v>
                </c:pt>
                <c:pt idx="1047">
                  <c:v>667.28985999999998</c:v>
                </c:pt>
                <c:pt idx="1048">
                  <c:v>667.97460999999998</c:v>
                </c:pt>
                <c:pt idx="1049">
                  <c:v>668.65192000000002</c:v>
                </c:pt>
                <c:pt idx="1050">
                  <c:v>669.32952999999998</c:v>
                </c:pt>
                <c:pt idx="1051">
                  <c:v>670.01616999999999</c:v>
                </c:pt>
                <c:pt idx="1052">
                  <c:v>670.71893</c:v>
                </c:pt>
                <c:pt idx="1053">
                  <c:v>671.44494999999995</c:v>
                </c:pt>
                <c:pt idx="1054">
                  <c:v>672.18604000000005</c:v>
                </c:pt>
                <c:pt idx="1055">
                  <c:v>672.94079999999997</c:v>
                </c:pt>
                <c:pt idx="1056">
                  <c:v>673.70183999999995</c:v>
                </c:pt>
                <c:pt idx="1057">
                  <c:v>674.46442000000002</c:v>
                </c:pt>
                <c:pt idx="1058">
                  <c:v>675.22882000000004</c:v>
                </c:pt>
                <c:pt idx="1059">
                  <c:v>675.99743999999998</c:v>
                </c:pt>
                <c:pt idx="1060">
                  <c:v>676.77972</c:v>
                </c:pt>
                <c:pt idx="1061">
                  <c:v>677.58514000000002</c:v>
                </c:pt>
                <c:pt idx="1062">
                  <c:v>678.41967999999997</c:v>
                </c:pt>
                <c:pt idx="1063">
                  <c:v>679.28417999999999</c:v>
                </c:pt>
                <c:pt idx="1064">
                  <c:v>680.17241999999999</c:v>
                </c:pt>
                <c:pt idx="1065">
                  <c:v>681.07128999999998</c:v>
                </c:pt>
                <c:pt idx="1066">
                  <c:v>681.96447999999998</c:v>
                </c:pt>
                <c:pt idx="1067">
                  <c:v>682.83716000000004</c:v>
                </c:pt>
                <c:pt idx="1068">
                  <c:v>683.67840999999999</c:v>
                </c:pt>
                <c:pt idx="1069">
                  <c:v>684.48566000000005</c:v>
                </c:pt>
                <c:pt idx="1070">
                  <c:v>685.26415999999995</c:v>
                </c:pt>
                <c:pt idx="1071">
                  <c:v>686.02686000000006</c:v>
                </c:pt>
                <c:pt idx="1072">
                  <c:v>686.78692999999998</c:v>
                </c:pt>
                <c:pt idx="1073">
                  <c:v>687.55840999999998</c:v>
                </c:pt>
                <c:pt idx="1074">
                  <c:v>688.34807999999998</c:v>
                </c:pt>
                <c:pt idx="1075">
                  <c:v>689.15545999999995</c:v>
                </c:pt>
                <c:pt idx="1076">
                  <c:v>689.97222999999997</c:v>
                </c:pt>
                <c:pt idx="1077">
                  <c:v>690.78467000000001</c:v>
                </c:pt>
                <c:pt idx="1078">
                  <c:v>691.58234000000004</c:v>
                </c:pt>
                <c:pt idx="1079">
                  <c:v>692.35468000000003</c:v>
                </c:pt>
                <c:pt idx="1080">
                  <c:v>693.10126000000002</c:v>
                </c:pt>
                <c:pt idx="1081">
                  <c:v>693.82635000000005</c:v>
                </c:pt>
                <c:pt idx="1082">
                  <c:v>694.54150000000004</c:v>
                </c:pt>
                <c:pt idx="1083">
                  <c:v>695.25800000000004</c:v>
                </c:pt>
                <c:pt idx="1084">
                  <c:v>695.98632999999995</c:v>
                </c:pt>
                <c:pt idx="1085">
                  <c:v>696.73468000000003</c:v>
                </c:pt>
                <c:pt idx="1086">
                  <c:v>697.49841000000004</c:v>
                </c:pt>
                <c:pt idx="1087">
                  <c:v>698.27179000000001</c:v>
                </c:pt>
                <c:pt idx="1088">
                  <c:v>699.04016000000001</c:v>
                </c:pt>
                <c:pt idx="1089">
                  <c:v>699.79741999999999</c:v>
                </c:pt>
                <c:pt idx="1090">
                  <c:v>700.53125</c:v>
                </c:pt>
                <c:pt idx="1091">
                  <c:v>701.24341000000004</c:v>
                </c:pt>
                <c:pt idx="1092">
                  <c:v>701.93695000000002</c:v>
                </c:pt>
                <c:pt idx="1093">
                  <c:v>702.62360000000001</c:v>
                </c:pt>
                <c:pt idx="1094">
                  <c:v>703.31079</c:v>
                </c:pt>
                <c:pt idx="1095">
                  <c:v>704.01196000000004</c:v>
                </c:pt>
                <c:pt idx="1096">
                  <c:v>704.73199</c:v>
                </c:pt>
                <c:pt idx="1097">
                  <c:v>705.47333000000003</c:v>
                </c:pt>
                <c:pt idx="1098">
                  <c:v>706.23157000000003</c:v>
                </c:pt>
                <c:pt idx="1099">
                  <c:v>707.00109999999995</c:v>
                </c:pt>
                <c:pt idx="1100">
                  <c:v>707.77062999999998</c:v>
                </c:pt>
                <c:pt idx="1101">
                  <c:v>708.53412000000003</c:v>
                </c:pt>
                <c:pt idx="1102">
                  <c:v>709.28765999999996</c:v>
                </c:pt>
                <c:pt idx="1103">
                  <c:v>710.02562999999998</c:v>
                </c:pt>
                <c:pt idx="1104">
                  <c:v>710.74608999999998</c:v>
                </c:pt>
                <c:pt idx="1105">
                  <c:v>711.44494999999995</c:v>
                </c:pt>
                <c:pt idx="1106">
                  <c:v>712.12108999999998</c:v>
                </c:pt>
                <c:pt idx="1107">
                  <c:v>712.77086999999995</c:v>
                </c:pt>
                <c:pt idx="1108">
                  <c:v>713.38762999999994</c:v>
                </c:pt>
                <c:pt idx="1109">
                  <c:v>713.96722</c:v>
                </c:pt>
                <c:pt idx="1110">
                  <c:v>714.50494000000003</c:v>
                </c:pt>
                <c:pt idx="1111">
                  <c:v>714.99994000000004</c:v>
                </c:pt>
                <c:pt idx="1112">
                  <c:v>715.45525999999995</c:v>
                </c:pt>
                <c:pt idx="1113">
                  <c:v>715.87536999999998</c:v>
                </c:pt>
                <c:pt idx="1114">
                  <c:v>716.27215999999999</c:v>
                </c:pt>
                <c:pt idx="1115">
                  <c:v>716.65625</c:v>
                </c:pt>
                <c:pt idx="1116">
                  <c:v>717.03570999999999</c:v>
                </c:pt>
                <c:pt idx="1117">
                  <c:v>717.43329000000006</c:v>
                </c:pt>
                <c:pt idx="1118">
                  <c:v>717.84680000000003</c:v>
                </c:pt>
                <c:pt idx="1119">
                  <c:v>718.29480000000001</c:v>
                </c:pt>
                <c:pt idx="1120">
                  <c:v>718.77508999999998</c:v>
                </c:pt>
                <c:pt idx="1121">
                  <c:v>719.29376000000002</c:v>
                </c:pt>
                <c:pt idx="1122">
                  <c:v>719.85028</c:v>
                </c:pt>
                <c:pt idx="1123">
                  <c:v>720.43970000000002</c:v>
                </c:pt>
                <c:pt idx="1124">
                  <c:v>721.05871999999999</c:v>
                </c:pt>
                <c:pt idx="1125">
                  <c:v>721.69921999999997</c:v>
                </c:pt>
                <c:pt idx="1126">
                  <c:v>722.35846000000004</c:v>
                </c:pt>
                <c:pt idx="1127">
                  <c:v>723.02704000000006</c:v>
                </c:pt>
                <c:pt idx="1128">
                  <c:v>723.70592999999997</c:v>
                </c:pt>
                <c:pt idx="1129">
                  <c:v>724.38964999999996</c:v>
                </c:pt>
                <c:pt idx="1130">
                  <c:v>725.07921999999996</c:v>
                </c:pt>
                <c:pt idx="1131">
                  <c:v>725.77575999999999</c:v>
                </c:pt>
                <c:pt idx="1132">
                  <c:v>726.47473000000002</c:v>
                </c:pt>
                <c:pt idx="1133">
                  <c:v>727.18109000000004</c:v>
                </c:pt>
                <c:pt idx="1134">
                  <c:v>727.88616999999999</c:v>
                </c:pt>
                <c:pt idx="1135">
                  <c:v>728.58916999999997</c:v>
                </c:pt>
                <c:pt idx="1136">
                  <c:v>729.28454999999997</c:v>
                </c:pt>
                <c:pt idx="1137">
                  <c:v>729.96942000000001</c:v>
                </c:pt>
                <c:pt idx="1138">
                  <c:v>730.64331000000004</c:v>
                </c:pt>
                <c:pt idx="1139">
                  <c:v>731.30791999999997</c:v>
                </c:pt>
                <c:pt idx="1140">
                  <c:v>731.96973000000003</c:v>
                </c:pt>
                <c:pt idx="1141">
                  <c:v>732.62738000000002</c:v>
                </c:pt>
                <c:pt idx="1142">
                  <c:v>733.28961000000004</c:v>
                </c:pt>
                <c:pt idx="1143">
                  <c:v>733.95507999999995</c:v>
                </c:pt>
                <c:pt idx="1144">
                  <c:v>734.62090999999998</c:v>
                </c:pt>
                <c:pt idx="1145">
                  <c:v>735.28197999999998</c:v>
                </c:pt>
                <c:pt idx="1146">
                  <c:v>735.92700000000002</c:v>
                </c:pt>
                <c:pt idx="1147">
                  <c:v>736.54949999999997</c:v>
                </c:pt>
                <c:pt idx="1148">
                  <c:v>737.14599999999996</c:v>
                </c:pt>
                <c:pt idx="1149">
                  <c:v>737.71130000000005</c:v>
                </c:pt>
                <c:pt idx="1150">
                  <c:v>738.25629000000004</c:v>
                </c:pt>
                <c:pt idx="1151">
                  <c:v>738.78881999999999</c:v>
                </c:pt>
                <c:pt idx="1152">
                  <c:v>739.32030999999995</c:v>
                </c:pt>
                <c:pt idx="1153">
                  <c:v>739.86406999999997</c:v>
                </c:pt>
                <c:pt idx="1154">
                  <c:v>740.42737</c:v>
                </c:pt>
                <c:pt idx="1155">
                  <c:v>741.01306</c:v>
                </c:pt>
                <c:pt idx="1156">
                  <c:v>741.61694</c:v>
                </c:pt>
                <c:pt idx="1157">
                  <c:v>742.23375999999996</c:v>
                </c:pt>
                <c:pt idx="1158">
                  <c:v>742.85278000000005</c:v>
                </c:pt>
                <c:pt idx="1159">
                  <c:v>743.46380999999997</c:v>
                </c:pt>
                <c:pt idx="1160">
                  <c:v>744.06371999999999</c:v>
                </c:pt>
                <c:pt idx="1161">
                  <c:v>744.65417000000002</c:v>
                </c:pt>
                <c:pt idx="1162">
                  <c:v>745.23315000000002</c:v>
                </c:pt>
                <c:pt idx="1163">
                  <c:v>745.81066999999996</c:v>
                </c:pt>
                <c:pt idx="1164">
                  <c:v>746.38616999999999</c:v>
                </c:pt>
                <c:pt idx="1165">
                  <c:v>746.96276999999998</c:v>
                </c:pt>
                <c:pt idx="1166">
                  <c:v>747.53485000000001</c:v>
                </c:pt>
                <c:pt idx="1167">
                  <c:v>748.09387000000004</c:v>
                </c:pt>
                <c:pt idx="1168">
                  <c:v>748.63165000000004</c:v>
                </c:pt>
                <c:pt idx="1169">
                  <c:v>749.13800000000003</c:v>
                </c:pt>
                <c:pt idx="1170">
                  <c:v>749.61028999999996</c:v>
                </c:pt>
                <c:pt idx="1171">
                  <c:v>750.04474000000005</c:v>
                </c:pt>
                <c:pt idx="1172">
                  <c:v>750.45318999999995</c:v>
                </c:pt>
                <c:pt idx="1173">
                  <c:v>750.84271000000001</c:v>
                </c:pt>
                <c:pt idx="1174">
                  <c:v>751.22528</c:v>
                </c:pt>
                <c:pt idx="1175">
                  <c:v>751.61365000000001</c:v>
                </c:pt>
                <c:pt idx="1176">
                  <c:v>752.00806</c:v>
                </c:pt>
                <c:pt idx="1177">
                  <c:v>752.41083000000003</c:v>
                </c:pt>
                <c:pt idx="1178">
                  <c:v>752.81757000000005</c:v>
                </c:pt>
                <c:pt idx="1179">
                  <c:v>753.21991000000003</c:v>
                </c:pt>
                <c:pt idx="1180">
                  <c:v>753.61176</c:v>
                </c:pt>
                <c:pt idx="1181">
                  <c:v>753.98906999999997</c:v>
                </c:pt>
                <c:pt idx="1182">
                  <c:v>754.35657000000003</c:v>
                </c:pt>
                <c:pt idx="1183">
                  <c:v>754.71709999999996</c:v>
                </c:pt>
                <c:pt idx="1184">
                  <c:v>755.08507999999995</c:v>
                </c:pt>
                <c:pt idx="1185">
                  <c:v>755.46911999999998</c:v>
                </c:pt>
                <c:pt idx="1186">
                  <c:v>755.87701000000004</c:v>
                </c:pt>
                <c:pt idx="1187">
                  <c:v>756.31073000000004</c:v>
                </c:pt>
                <c:pt idx="1188">
                  <c:v>756.77324999999996</c:v>
                </c:pt>
                <c:pt idx="1189">
                  <c:v>757.25438999999994</c:v>
                </c:pt>
                <c:pt idx="1190">
                  <c:v>757.75</c:v>
                </c:pt>
                <c:pt idx="1191">
                  <c:v>758.25347999999997</c:v>
                </c:pt>
                <c:pt idx="1192">
                  <c:v>758.76611000000003</c:v>
                </c:pt>
                <c:pt idx="1193">
                  <c:v>759.28912000000003</c:v>
                </c:pt>
                <c:pt idx="1194">
                  <c:v>759.82910000000004</c:v>
                </c:pt>
                <c:pt idx="1195">
                  <c:v>760.40430000000003</c:v>
                </c:pt>
                <c:pt idx="1196">
                  <c:v>761.01958999999999</c:v>
                </c:pt>
                <c:pt idx="1197">
                  <c:v>761.68236999999999</c:v>
                </c:pt>
                <c:pt idx="1198">
                  <c:v>762.39495999999997</c:v>
                </c:pt>
                <c:pt idx="1199">
                  <c:v>763.15039000000002</c:v>
                </c:pt>
                <c:pt idx="1200">
                  <c:v>763.93817000000001</c:v>
                </c:pt>
                <c:pt idx="1201">
                  <c:v>764.74701000000005</c:v>
                </c:pt>
                <c:pt idx="1202">
                  <c:v>765.56457999999998</c:v>
                </c:pt>
                <c:pt idx="1203">
                  <c:v>766.37714000000005</c:v>
                </c:pt>
                <c:pt idx="1204">
                  <c:v>767.18499999999995</c:v>
                </c:pt>
                <c:pt idx="1205">
                  <c:v>767.98784999999998</c:v>
                </c:pt>
                <c:pt idx="1206">
                  <c:v>768.78687000000002</c:v>
                </c:pt>
                <c:pt idx="1207">
                  <c:v>769.58898999999997</c:v>
                </c:pt>
                <c:pt idx="1208">
                  <c:v>770.39446999999996</c:v>
                </c:pt>
                <c:pt idx="1209">
                  <c:v>771.20214999999996</c:v>
                </c:pt>
                <c:pt idx="1210">
                  <c:v>772.00549000000001</c:v>
                </c:pt>
                <c:pt idx="1211">
                  <c:v>772.79223999999999</c:v>
                </c:pt>
                <c:pt idx="1212">
                  <c:v>773.55493000000001</c:v>
                </c:pt>
                <c:pt idx="1213">
                  <c:v>774.28063999999995</c:v>
                </c:pt>
                <c:pt idx="1214">
                  <c:v>774.96716000000004</c:v>
                </c:pt>
                <c:pt idx="1215">
                  <c:v>775.61365000000001</c:v>
                </c:pt>
                <c:pt idx="1216">
                  <c:v>776.22546</c:v>
                </c:pt>
                <c:pt idx="1217">
                  <c:v>776.81635000000006</c:v>
                </c:pt>
                <c:pt idx="1218">
                  <c:v>777.39246000000003</c:v>
                </c:pt>
                <c:pt idx="1219">
                  <c:v>777.96747000000005</c:v>
                </c:pt>
                <c:pt idx="1220">
                  <c:v>778.54510000000005</c:v>
                </c:pt>
                <c:pt idx="1221">
                  <c:v>779.12653</c:v>
                </c:pt>
                <c:pt idx="1222">
                  <c:v>779.70941000000005</c:v>
                </c:pt>
                <c:pt idx="1223">
                  <c:v>780.28619000000003</c:v>
                </c:pt>
                <c:pt idx="1224">
                  <c:v>780.85663</c:v>
                </c:pt>
                <c:pt idx="1225">
                  <c:v>781.41516000000001</c:v>
                </c:pt>
                <c:pt idx="1226">
                  <c:v>781.96765000000005</c:v>
                </c:pt>
                <c:pt idx="1227">
                  <c:v>782.51520000000005</c:v>
                </c:pt>
                <c:pt idx="1228">
                  <c:v>783.07384999999999</c:v>
                </c:pt>
                <c:pt idx="1229">
                  <c:v>783.64404000000002</c:v>
                </c:pt>
                <c:pt idx="1230">
                  <c:v>784.23346000000004</c:v>
                </c:pt>
                <c:pt idx="1231">
                  <c:v>784.84009000000003</c:v>
                </c:pt>
                <c:pt idx="1232">
                  <c:v>785.45952999999997</c:v>
                </c:pt>
                <c:pt idx="1233">
                  <c:v>786.07916</c:v>
                </c:pt>
                <c:pt idx="1234">
                  <c:v>786.69042999999999</c:v>
                </c:pt>
                <c:pt idx="1235">
                  <c:v>787.28063999999995</c:v>
                </c:pt>
                <c:pt idx="1236">
                  <c:v>787.84424000000001</c:v>
                </c:pt>
                <c:pt idx="1237">
                  <c:v>788.38329999999996</c:v>
                </c:pt>
                <c:pt idx="1238">
                  <c:v>788.89813000000004</c:v>
                </c:pt>
                <c:pt idx="1239">
                  <c:v>789.40033000000005</c:v>
                </c:pt>
                <c:pt idx="1240">
                  <c:v>789.89904999999999</c:v>
                </c:pt>
                <c:pt idx="1241">
                  <c:v>790.39642000000003</c:v>
                </c:pt>
                <c:pt idx="1242">
                  <c:v>790.8963</c:v>
                </c:pt>
                <c:pt idx="1243">
                  <c:v>791.39404000000002</c:v>
                </c:pt>
                <c:pt idx="1244">
                  <c:v>791.88495</c:v>
                </c:pt>
                <c:pt idx="1245">
                  <c:v>792.35217</c:v>
                </c:pt>
                <c:pt idx="1246">
                  <c:v>792.80016999999998</c:v>
                </c:pt>
                <c:pt idx="1247">
                  <c:v>793.21472000000006</c:v>
                </c:pt>
                <c:pt idx="1248">
                  <c:v>793.60326999999995</c:v>
                </c:pt>
                <c:pt idx="1249">
                  <c:v>793.97852</c:v>
                </c:pt>
                <c:pt idx="1250">
                  <c:v>794.33978000000002</c:v>
                </c:pt>
                <c:pt idx="1251">
                  <c:v>794.70941000000005</c:v>
                </c:pt>
                <c:pt idx="1252">
                  <c:v>795.08923000000004</c:v>
                </c:pt>
                <c:pt idx="1253">
                  <c:v>795.48650999999995</c:v>
                </c:pt>
                <c:pt idx="1254">
                  <c:v>795.90033000000005</c:v>
                </c:pt>
                <c:pt idx="1255">
                  <c:v>796.3288</c:v>
                </c:pt>
                <c:pt idx="1256">
                  <c:v>796.76427999999999</c:v>
                </c:pt>
                <c:pt idx="1257">
                  <c:v>797.20678999999996</c:v>
                </c:pt>
                <c:pt idx="1258">
                  <c:v>797.65215999999998</c:v>
                </c:pt>
                <c:pt idx="1259">
                  <c:v>798.10211000000004</c:v>
                </c:pt>
                <c:pt idx="1260">
                  <c:v>798.56659000000002</c:v>
                </c:pt>
                <c:pt idx="1261">
                  <c:v>799.04492000000005</c:v>
                </c:pt>
                <c:pt idx="1262">
                  <c:v>799.54492000000005</c:v>
                </c:pt>
                <c:pt idx="1263">
                  <c:v>800.06024000000002</c:v>
                </c:pt>
                <c:pt idx="1264">
                  <c:v>800.58983999999998</c:v>
                </c:pt>
                <c:pt idx="1265">
                  <c:v>801.12468999999999</c:v>
                </c:pt>
                <c:pt idx="1266">
                  <c:v>801.65057000000002</c:v>
                </c:pt>
                <c:pt idx="1267">
                  <c:v>802.17034999999998</c:v>
                </c:pt>
                <c:pt idx="1268">
                  <c:v>802.66925000000003</c:v>
                </c:pt>
                <c:pt idx="1269">
                  <c:v>803.15832999999998</c:v>
                </c:pt>
                <c:pt idx="1270">
                  <c:v>803.64409999999998</c:v>
                </c:pt>
                <c:pt idx="1271">
                  <c:v>804.13574000000006</c:v>
                </c:pt>
                <c:pt idx="1272">
                  <c:v>804.64806999999996</c:v>
                </c:pt>
                <c:pt idx="1273">
                  <c:v>805.18566999999996</c:v>
                </c:pt>
                <c:pt idx="1274">
                  <c:v>805.75658999999996</c:v>
                </c:pt>
                <c:pt idx="1275">
                  <c:v>806.35333000000003</c:v>
                </c:pt>
                <c:pt idx="1276">
                  <c:v>806.96869000000004</c:v>
                </c:pt>
                <c:pt idx="1277">
                  <c:v>807.59411999999998</c:v>
                </c:pt>
                <c:pt idx="1278">
                  <c:v>808.21398999999997</c:v>
                </c:pt>
                <c:pt idx="1279">
                  <c:v>808.82750999999996</c:v>
                </c:pt>
                <c:pt idx="1280">
                  <c:v>809.42505000000006</c:v>
                </c:pt>
                <c:pt idx="1281">
                  <c:v>810.01422000000002</c:v>
                </c:pt>
                <c:pt idx="1282">
                  <c:v>810.59771999999998</c:v>
                </c:pt>
                <c:pt idx="1283">
                  <c:v>811.18433000000005</c:v>
                </c:pt>
                <c:pt idx="1284">
                  <c:v>811.77892999999995</c:v>
                </c:pt>
                <c:pt idx="1285">
                  <c:v>812.38409000000001</c:v>
                </c:pt>
                <c:pt idx="1286">
                  <c:v>812.99878000000001</c:v>
                </c:pt>
                <c:pt idx="1287">
                  <c:v>813.61767999999995</c:v>
                </c:pt>
                <c:pt idx="1288">
                  <c:v>814.23248000000001</c:v>
                </c:pt>
                <c:pt idx="1289">
                  <c:v>814.83849999999995</c:v>
                </c:pt>
                <c:pt idx="1290">
                  <c:v>815.42711999999995</c:v>
                </c:pt>
                <c:pt idx="1291">
                  <c:v>815.99927000000002</c:v>
                </c:pt>
                <c:pt idx="1292">
                  <c:v>816.55089999999996</c:v>
                </c:pt>
                <c:pt idx="1293">
                  <c:v>817.08600000000001</c:v>
                </c:pt>
                <c:pt idx="1294">
                  <c:v>817.60442999999998</c:v>
                </c:pt>
                <c:pt idx="1295">
                  <c:v>818.10645</c:v>
                </c:pt>
                <c:pt idx="1296">
                  <c:v>818.58978000000002</c:v>
                </c:pt>
                <c:pt idx="1297">
                  <c:v>819.05822999999998</c:v>
                </c:pt>
                <c:pt idx="1298">
                  <c:v>819.5</c:v>
                </c:pt>
                <c:pt idx="1299">
                  <c:v>819.91949</c:v>
                </c:pt>
                <c:pt idx="1300">
                  <c:v>820.31293000000005</c:v>
                </c:pt>
                <c:pt idx="1301">
                  <c:v>820.67998999999998</c:v>
                </c:pt>
                <c:pt idx="1302">
                  <c:v>821.02777000000003</c:v>
                </c:pt>
                <c:pt idx="1303">
                  <c:v>821.35808999999995</c:v>
                </c:pt>
                <c:pt idx="1304">
                  <c:v>821.67742999999996</c:v>
                </c:pt>
                <c:pt idx="1305">
                  <c:v>821.99279999999999</c:v>
                </c:pt>
                <c:pt idx="1306">
                  <c:v>822.30579</c:v>
                </c:pt>
                <c:pt idx="1307">
                  <c:v>822.62298999999996</c:v>
                </c:pt>
                <c:pt idx="1308">
                  <c:v>822.94494999999995</c:v>
                </c:pt>
                <c:pt idx="1309">
                  <c:v>823.27106000000003</c:v>
                </c:pt>
                <c:pt idx="1310">
                  <c:v>823.60431000000005</c:v>
                </c:pt>
                <c:pt idx="1311">
                  <c:v>823.94323999999995</c:v>
                </c:pt>
                <c:pt idx="1312">
                  <c:v>824.28650000000005</c:v>
                </c:pt>
                <c:pt idx="1313">
                  <c:v>824.63562000000002</c:v>
                </c:pt>
                <c:pt idx="1314">
                  <c:v>824.98755000000006</c:v>
                </c:pt>
                <c:pt idx="1315">
                  <c:v>825.34600999999998</c:v>
                </c:pt>
                <c:pt idx="1316">
                  <c:v>825.70781999999997</c:v>
                </c:pt>
                <c:pt idx="1317">
                  <c:v>826.07568000000003</c:v>
                </c:pt>
                <c:pt idx="1318">
                  <c:v>826.45092999999997</c:v>
                </c:pt>
                <c:pt idx="1319">
                  <c:v>826.83527000000004</c:v>
                </c:pt>
                <c:pt idx="1320">
                  <c:v>827.23279000000002</c:v>
                </c:pt>
                <c:pt idx="1321">
                  <c:v>827.64458999999999</c:v>
                </c:pt>
                <c:pt idx="1322">
                  <c:v>828.06493999999998</c:v>
                </c:pt>
                <c:pt idx="1323">
                  <c:v>828.49963000000002</c:v>
                </c:pt>
                <c:pt idx="1324">
                  <c:v>828.93622000000005</c:v>
                </c:pt>
                <c:pt idx="1325">
                  <c:v>829.37798999999995</c:v>
                </c:pt>
                <c:pt idx="1326">
                  <c:v>829.81164999999999</c:v>
                </c:pt>
                <c:pt idx="1327">
                  <c:v>830.23987</c:v>
                </c:pt>
                <c:pt idx="1328">
                  <c:v>830.65436</c:v>
                </c:pt>
                <c:pt idx="1329">
                  <c:v>831.06573000000003</c:v>
                </c:pt>
                <c:pt idx="1330">
                  <c:v>831.46875</c:v>
                </c:pt>
                <c:pt idx="1331">
                  <c:v>831.87891000000002</c:v>
                </c:pt>
                <c:pt idx="1332">
                  <c:v>832.29578000000004</c:v>
                </c:pt>
                <c:pt idx="1333">
                  <c:v>832.72473000000002</c:v>
                </c:pt>
                <c:pt idx="1334">
                  <c:v>833.17071999999996</c:v>
                </c:pt>
                <c:pt idx="1335">
                  <c:v>833.62408000000005</c:v>
                </c:pt>
                <c:pt idx="1336">
                  <c:v>834.08965999999998</c:v>
                </c:pt>
                <c:pt idx="1337">
                  <c:v>834.55005000000006</c:v>
                </c:pt>
                <c:pt idx="1338">
                  <c:v>835.01513999999997</c:v>
                </c:pt>
                <c:pt idx="1339">
                  <c:v>835.46729000000005</c:v>
                </c:pt>
                <c:pt idx="1340">
                  <c:v>835.91510000000005</c:v>
                </c:pt>
                <c:pt idx="1341">
                  <c:v>836.36041</c:v>
                </c:pt>
                <c:pt idx="1342">
                  <c:v>836.80187999999998</c:v>
                </c:pt>
                <c:pt idx="1343">
                  <c:v>837.25091999999995</c:v>
                </c:pt>
                <c:pt idx="1344">
                  <c:v>837.69946000000004</c:v>
                </c:pt>
                <c:pt idx="1345">
                  <c:v>838.15399000000002</c:v>
                </c:pt>
                <c:pt idx="1346">
                  <c:v>838.60779000000002</c:v>
                </c:pt>
                <c:pt idx="1347">
                  <c:v>839.05553999999995</c:v>
                </c:pt>
                <c:pt idx="1348">
                  <c:v>839.49657999999999</c:v>
                </c:pt>
                <c:pt idx="1349">
                  <c:v>839.92705999999998</c:v>
                </c:pt>
                <c:pt idx="1350">
                  <c:v>840.34514999999999</c:v>
                </c:pt>
                <c:pt idx="1351">
                  <c:v>840.76007000000004</c:v>
                </c:pt>
                <c:pt idx="1352">
                  <c:v>841.16962000000001</c:v>
                </c:pt>
                <c:pt idx="1353">
                  <c:v>841.58318999999995</c:v>
                </c:pt>
                <c:pt idx="1354">
                  <c:v>842.00342000000001</c:v>
                </c:pt>
                <c:pt idx="1355">
                  <c:v>842.43073000000004</c:v>
                </c:pt>
                <c:pt idx="1356">
                  <c:v>842.86359000000004</c:v>
                </c:pt>
                <c:pt idx="1357">
                  <c:v>843.29760999999996</c:v>
                </c:pt>
                <c:pt idx="1358">
                  <c:v>843.72973999999999</c:v>
                </c:pt>
                <c:pt idx="1359">
                  <c:v>844.15497000000005</c:v>
                </c:pt>
                <c:pt idx="1360">
                  <c:v>844.57366999999999</c:v>
                </c:pt>
                <c:pt idx="1361">
                  <c:v>844.98266999999998</c:v>
                </c:pt>
                <c:pt idx="1362">
                  <c:v>845.3877</c:v>
                </c:pt>
                <c:pt idx="1363">
                  <c:v>845.79345999999998</c:v>
                </c:pt>
                <c:pt idx="1364">
                  <c:v>846.19890999999996</c:v>
                </c:pt>
                <c:pt idx="1365">
                  <c:v>846.60864000000004</c:v>
                </c:pt>
                <c:pt idx="1366">
                  <c:v>847.01739999999995</c:v>
                </c:pt>
                <c:pt idx="1367">
                  <c:v>847.42602999999997</c:v>
                </c:pt>
                <c:pt idx="1368">
                  <c:v>847.82703000000004</c:v>
                </c:pt>
                <c:pt idx="1369">
                  <c:v>848.22009000000003</c:v>
                </c:pt>
                <c:pt idx="1370">
                  <c:v>848.60297000000003</c:v>
                </c:pt>
                <c:pt idx="1371">
                  <c:v>848.97655999999995</c:v>
                </c:pt>
                <c:pt idx="1372">
                  <c:v>849.34131000000002</c:v>
                </c:pt>
                <c:pt idx="1373">
                  <c:v>849.70043999999996</c:v>
                </c:pt>
                <c:pt idx="1374">
                  <c:v>850.05376999999999</c:v>
                </c:pt>
                <c:pt idx="1375">
                  <c:v>850.40764999999999</c:v>
                </c:pt>
                <c:pt idx="1376">
                  <c:v>850.75507000000005</c:v>
                </c:pt>
                <c:pt idx="1377">
                  <c:v>851.10271999999998</c:v>
                </c:pt>
                <c:pt idx="1378">
                  <c:v>851.44226000000003</c:v>
                </c:pt>
                <c:pt idx="1379">
                  <c:v>851.78417999999999</c:v>
                </c:pt>
                <c:pt idx="1380">
                  <c:v>852.12621999999999</c:v>
                </c:pt>
                <c:pt idx="1381">
                  <c:v>852.48315000000002</c:v>
                </c:pt>
                <c:pt idx="1382">
                  <c:v>852.85753999999997</c:v>
                </c:pt>
                <c:pt idx="1383">
                  <c:v>853.26038000000005</c:v>
                </c:pt>
                <c:pt idx="1384">
                  <c:v>853.69848999999999</c:v>
                </c:pt>
                <c:pt idx="1385">
                  <c:v>854.16516000000001</c:v>
                </c:pt>
                <c:pt idx="1386">
                  <c:v>854.66332999999997</c:v>
                </c:pt>
                <c:pt idx="1387">
                  <c:v>855.17505000000006</c:v>
                </c:pt>
                <c:pt idx="1388">
                  <c:v>855.69446000000005</c:v>
                </c:pt>
                <c:pt idx="1389">
                  <c:v>856.20636000000002</c:v>
                </c:pt>
                <c:pt idx="1390">
                  <c:v>856.70618000000002</c:v>
                </c:pt>
                <c:pt idx="1391">
                  <c:v>857.18853999999999</c:v>
                </c:pt>
                <c:pt idx="1392">
                  <c:v>857.65674000000001</c:v>
                </c:pt>
                <c:pt idx="1393">
                  <c:v>858.11437999999998</c:v>
                </c:pt>
                <c:pt idx="1394">
                  <c:v>858.57042999999999</c:v>
                </c:pt>
                <c:pt idx="1395">
                  <c:v>859.02611999999999</c:v>
                </c:pt>
                <c:pt idx="1396">
                  <c:v>859.48602000000005</c:v>
                </c:pt>
                <c:pt idx="1397">
                  <c:v>859.94470000000001</c:v>
                </c:pt>
                <c:pt idx="1398">
                  <c:v>860.39673000000005</c:v>
                </c:pt>
                <c:pt idx="1399">
                  <c:v>860.83533</c:v>
                </c:pt>
                <c:pt idx="1400">
                  <c:v>861.25316999999995</c:v>
                </c:pt>
                <c:pt idx="1401">
                  <c:v>861.64844000000005</c:v>
                </c:pt>
                <c:pt idx="1402">
                  <c:v>862.02704000000006</c:v>
                </c:pt>
                <c:pt idx="1403">
                  <c:v>862.38244999999995</c:v>
                </c:pt>
                <c:pt idx="1404">
                  <c:v>862.73297000000002</c:v>
                </c:pt>
                <c:pt idx="1405">
                  <c:v>863.06726000000003</c:v>
                </c:pt>
                <c:pt idx="1406">
                  <c:v>863.39531999999997</c:v>
                </c:pt>
                <c:pt idx="1407">
                  <c:v>863.70392000000004</c:v>
                </c:pt>
                <c:pt idx="1408">
                  <c:v>863.98479999999995</c:v>
                </c:pt>
                <c:pt idx="1409">
                  <c:v>864.22667999999999</c:v>
                </c:pt>
                <c:pt idx="1410">
                  <c:v>864.41741999999999</c:v>
                </c:pt>
                <c:pt idx="1411">
                  <c:v>864.55651999999998</c:v>
                </c:pt>
                <c:pt idx="1412">
                  <c:v>864.65002000000004</c:v>
                </c:pt>
                <c:pt idx="1413">
                  <c:v>864.70916999999997</c:v>
                </c:pt>
                <c:pt idx="1414">
                  <c:v>864.76013</c:v>
                </c:pt>
                <c:pt idx="1415">
                  <c:v>864.81493999999998</c:v>
                </c:pt>
                <c:pt idx="1416">
                  <c:v>864.90081999999995</c:v>
                </c:pt>
                <c:pt idx="1417">
                  <c:v>865.02410999999995</c:v>
                </c:pt>
                <c:pt idx="1418">
                  <c:v>865.19135000000006</c:v>
                </c:pt>
                <c:pt idx="1419">
                  <c:v>865.38909999999998</c:v>
                </c:pt>
                <c:pt idx="1420">
                  <c:v>865.61284999999998</c:v>
                </c:pt>
                <c:pt idx="1421">
                  <c:v>865.83989999999994</c:v>
                </c:pt>
                <c:pt idx="1422">
                  <c:v>866.06701999999996</c:v>
                </c:pt>
                <c:pt idx="1423">
                  <c:v>866.28510000000006</c:v>
                </c:pt>
                <c:pt idx="1424">
                  <c:v>866.50232000000005</c:v>
                </c:pt>
                <c:pt idx="1425">
                  <c:v>866.72655999999995</c:v>
                </c:pt>
                <c:pt idx="1426">
                  <c:v>866.97406000000001</c:v>
                </c:pt>
                <c:pt idx="1427">
                  <c:v>867.24707000000001</c:v>
                </c:pt>
                <c:pt idx="1428">
                  <c:v>867.56</c:v>
                </c:pt>
                <c:pt idx="1429">
                  <c:v>867.90233999999998</c:v>
                </c:pt>
                <c:pt idx="1430">
                  <c:v>868.26207999999997</c:v>
                </c:pt>
                <c:pt idx="1431">
                  <c:v>868.62139999999999</c:v>
                </c:pt>
                <c:pt idx="1432">
                  <c:v>868.96209999999996</c:v>
                </c:pt>
                <c:pt idx="1433">
                  <c:v>869.27386000000001</c:v>
                </c:pt>
                <c:pt idx="1434">
                  <c:v>869.55065999999999</c:v>
                </c:pt>
                <c:pt idx="1435">
                  <c:v>869.79534999999998</c:v>
                </c:pt>
                <c:pt idx="1436">
                  <c:v>870.02808000000005</c:v>
                </c:pt>
                <c:pt idx="1437">
                  <c:v>870.26074000000006</c:v>
                </c:pt>
                <c:pt idx="1438">
                  <c:v>870.51666</c:v>
                </c:pt>
                <c:pt idx="1439">
                  <c:v>870.80547999999999</c:v>
                </c:pt>
                <c:pt idx="1440">
                  <c:v>871.13135</c:v>
                </c:pt>
                <c:pt idx="1441">
                  <c:v>871.49036000000001</c:v>
                </c:pt>
                <c:pt idx="1442">
                  <c:v>871.86932000000002</c:v>
                </c:pt>
                <c:pt idx="1443">
                  <c:v>872.25153</c:v>
                </c:pt>
                <c:pt idx="1444">
                  <c:v>872.63073999999995</c:v>
                </c:pt>
                <c:pt idx="1445">
                  <c:v>872.99114999999995</c:v>
                </c:pt>
                <c:pt idx="1446">
                  <c:v>873.33947999999998</c:v>
                </c:pt>
                <c:pt idx="1447">
                  <c:v>873.67902000000004</c:v>
                </c:pt>
                <c:pt idx="1448">
                  <c:v>874.02050999999994</c:v>
                </c:pt>
                <c:pt idx="1449">
                  <c:v>874.38129000000004</c:v>
                </c:pt>
                <c:pt idx="1450">
                  <c:v>874.75585999999998</c:v>
                </c:pt>
                <c:pt idx="1451">
                  <c:v>875.15764999999999</c:v>
                </c:pt>
                <c:pt idx="1452">
                  <c:v>875.57714999999996</c:v>
                </c:pt>
                <c:pt idx="1453">
                  <c:v>876.00171</c:v>
                </c:pt>
                <c:pt idx="1454">
                  <c:v>876.42724999999996</c:v>
                </c:pt>
                <c:pt idx="1455">
                  <c:v>876.84113000000002</c:v>
                </c:pt>
                <c:pt idx="1456">
                  <c:v>877.24756000000002</c:v>
                </c:pt>
                <c:pt idx="1457">
                  <c:v>877.64446999999996</c:v>
                </c:pt>
                <c:pt idx="1458">
                  <c:v>878.04138</c:v>
                </c:pt>
                <c:pt idx="1459">
                  <c:v>878.45068000000003</c:v>
                </c:pt>
                <c:pt idx="1460">
                  <c:v>878.88073999999995</c:v>
                </c:pt>
                <c:pt idx="1461">
                  <c:v>879.33312999999998</c:v>
                </c:pt>
                <c:pt idx="1462">
                  <c:v>879.81011999999998</c:v>
                </c:pt>
                <c:pt idx="1463">
                  <c:v>880.29882999999995</c:v>
                </c:pt>
                <c:pt idx="1464">
                  <c:v>880.79852000000005</c:v>
                </c:pt>
                <c:pt idx="1465">
                  <c:v>881.28435999999999</c:v>
                </c:pt>
                <c:pt idx="1466">
                  <c:v>881.75591999999995</c:v>
                </c:pt>
                <c:pt idx="1467">
                  <c:v>882.20885999999996</c:v>
                </c:pt>
                <c:pt idx="1468">
                  <c:v>882.63726999999994</c:v>
                </c:pt>
                <c:pt idx="1469">
                  <c:v>883.04944</c:v>
                </c:pt>
                <c:pt idx="1470">
                  <c:v>883.45245</c:v>
                </c:pt>
                <c:pt idx="1471">
                  <c:v>883.85229000000004</c:v>
                </c:pt>
                <c:pt idx="1472">
                  <c:v>884.25732000000005</c:v>
                </c:pt>
                <c:pt idx="1473">
                  <c:v>884.66327000000001</c:v>
                </c:pt>
                <c:pt idx="1474">
                  <c:v>885.07470999999998</c:v>
                </c:pt>
                <c:pt idx="1475">
                  <c:v>885.48797999999999</c:v>
                </c:pt>
                <c:pt idx="1476">
                  <c:v>885.89362000000006</c:v>
                </c:pt>
                <c:pt idx="1477">
                  <c:v>886.29187000000002</c:v>
                </c:pt>
                <c:pt idx="1478">
                  <c:v>886.68047999999999</c:v>
                </c:pt>
                <c:pt idx="1479">
                  <c:v>887.05553999999995</c:v>
                </c:pt>
                <c:pt idx="1480">
                  <c:v>887.42444</c:v>
                </c:pt>
                <c:pt idx="1481">
                  <c:v>887.78368999999998</c:v>
                </c:pt>
                <c:pt idx="1482">
                  <c:v>888.13500999999997</c:v>
                </c:pt>
                <c:pt idx="1483">
                  <c:v>888.48486000000003</c:v>
                </c:pt>
                <c:pt idx="1484">
                  <c:v>888.83527000000004</c:v>
                </c:pt>
                <c:pt idx="1485">
                  <c:v>889.18224999999995</c:v>
                </c:pt>
                <c:pt idx="1486">
                  <c:v>889.52770999999996</c:v>
                </c:pt>
                <c:pt idx="1487">
                  <c:v>889.87360000000001</c:v>
                </c:pt>
                <c:pt idx="1488">
                  <c:v>890.21680000000003</c:v>
                </c:pt>
                <c:pt idx="1489">
                  <c:v>890.55115000000001</c:v>
                </c:pt>
                <c:pt idx="1490">
                  <c:v>890.87653</c:v>
                </c:pt>
                <c:pt idx="1491">
                  <c:v>891.18688999999995</c:v>
                </c:pt>
                <c:pt idx="1492">
                  <c:v>891.47136999999998</c:v>
                </c:pt>
                <c:pt idx="1493">
                  <c:v>891.73450000000003</c:v>
                </c:pt>
                <c:pt idx="1494">
                  <c:v>891.97051999999996</c:v>
                </c:pt>
                <c:pt idx="1495">
                  <c:v>892.18384000000003</c:v>
                </c:pt>
                <c:pt idx="1496">
                  <c:v>892.38567999999998</c:v>
                </c:pt>
                <c:pt idx="1497">
                  <c:v>892.57825000000003</c:v>
                </c:pt>
                <c:pt idx="1498">
                  <c:v>892.77630999999997</c:v>
                </c:pt>
                <c:pt idx="1499">
                  <c:v>892.98101999999994</c:v>
                </c:pt>
                <c:pt idx="1500">
                  <c:v>893.19739000000004</c:v>
                </c:pt>
                <c:pt idx="1501">
                  <c:v>893.42327999999998</c:v>
                </c:pt>
                <c:pt idx="1502">
                  <c:v>893.64764000000002</c:v>
                </c:pt>
                <c:pt idx="1503">
                  <c:v>893.86676</c:v>
                </c:pt>
                <c:pt idx="1504">
                  <c:v>894.07397000000003</c:v>
                </c:pt>
                <c:pt idx="1505">
                  <c:v>894.26324</c:v>
                </c:pt>
                <c:pt idx="1506">
                  <c:v>894.44237999999996</c:v>
                </c:pt>
                <c:pt idx="1507">
                  <c:v>894.61487</c:v>
                </c:pt>
                <c:pt idx="1508">
                  <c:v>894.79345999999998</c:v>
                </c:pt>
                <c:pt idx="1509">
                  <c:v>894.99041999999997</c:v>
                </c:pt>
                <c:pt idx="1510">
                  <c:v>895.20630000000006</c:v>
                </c:pt>
                <c:pt idx="1511">
                  <c:v>895.44379000000004</c:v>
                </c:pt>
                <c:pt idx="1512">
                  <c:v>895.69268999999997</c:v>
                </c:pt>
                <c:pt idx="1513">
                  <c:v>895.94006000000002</c:v>
                </c:pt>
                <c:pt idx="1514">
                  <c:v>896.17975000000001</c:v>
                </c:pt>
                <c:pt idx="1515">
                  <c:v>896.39313000000004</c:v>
                </c:pt>
                <c:pt idx="1516">
                  <c:v>896.58960000000002</c:v>
                </c:pt>
                <c:pt idx="1517">
                  <c:v>896.76648</c:v>
                </c:pt>
                <c:pt idx="1518">
                  <c:v>896.94866999999999</c:v>
                </c:pt>
                <c:pt idx="1519">
                  <c:v>897.14313000000004</c:v>
                </c:pt>
                <c:pt idx="1520">
                  <c:v>897.36774000000003</c:v>
                </c:pt>
                <c:pt idx="1521">
                  <c:v>897.62627999999995</c:v>
                </c:pt>
                <c:pt idx="1522">
                  <c:v>897.92133000000001</c:v>
                </c:pt>
                <c:pt idx="1523">
                  <c:v>898.23584000000005</c:v>
                </c:pt>
                <c:pt idx="1524">
                  <c:v>898.55547999999999</c:v>
                </c:pt>
                <c:pt idx="1525">
                  <c:v>898.85821999999996</c:v>
                </c:pt>
                <c:pt idx="1526">
                  <c:v>899.14160000000004</c:v>
                </c:pt>
                <c:pt idx="1527">
                  <c:v>899.39422999999999</c:v>
                </c:pt>
                <c:pt idx="1528">
                  <c:v>899.63080000000002</c:v>
                </c:pt>
                <c:pt idx="1529">
                  <c:v>899.86297999999999</c:v>
                </c:pt>
                <c:pt idx="1530">
                  <c:v>900.11261000000002</c:v>
                </c:pt>
                <c:pt idx="1531">
                  <c:v>900.39342999999997</c:v>
                </c:pt>
                <c:pt idx="1532">
                  <c:v>900.71160999999995</c:v>
                </c:pt>
                <c:pt idx="1533">
                  <c:v>901.06439</c:v>
                </c:pt>
                <c:pt idx="1534">
                  <c:v>901.43610000000001</c:v>
                </c:pt>
                <c:pt idx="1535">
                  <c:v>901.8125</c:v>
                </c:pt>
                <c:pt idx="1536">
                  <c:v>902.16350999999997</c:v>
                </c:pt>
                <c:pt idx="1537">
                  <c:v>902.48676</c:v>
                </c:pt>
                <c:pt idx="1538">
                  <c:v>902.76538000000005</c:v>
                </c:pt>
                <c:pt idx="1539">
                  <c:v>903.01769999999999</c:v>
                </c:pt>
                <c:pt idx="1540">
                  <c:v>903.25201000000004</c:v>
                </c:pt>
                <c:pt idx="1541">
                  <c:v>903.47919000000002</c:v>
                </c:pt>
                <c:pt idx="1542">
                  <c:v>903.72240999999997</c:v>
                </c:pt>
                <c:pt idx="1543">
                  <c:v>903.98346000000004</c:v>
                </c:pt>
                <c:pt idx="1544">
                  <c:v>904.26318000000003</c:v>
                </c:pt>
                <c:pt idx="1545">
                  <c:v>904.55457000000001</c:v>
                </c:pt>
                <c:pt idx="1546">
                  <c:v>904.85284000000001</c:v>
                </c:pt>
                <c:pt idx="1547">
                  <c:v>905.15051000000005</c:v>
                </c:pt>
                <c:pt idx="1548">
                  <c:v>905.44501000000002</c:v>
                </c:pt>
                <c:pt idx="1549">
                  <c:v>905.75194999999997</c:v>
                </c:pt>
                <c:pt idx="1550">
                  <c:v>906.07512999999994</c:v>
                </c:pt>
                <c:pt idx="1551">
                  <c:v>906.43848000000003</c:v>
                </c:pt>
                <c:pt idx="1552">
                  <c:v>906.84509000000003</c:v>
                </c:pt>
                <c:pt idx="1553">
                  <c:v>907.30042000000003</c:v>
                </c:pt>
                <c:pt idx="1554">
                  <c:v>907.79584</c:v>
                </c:pt>
                <c:pt idx="1555">
                  <c:v>908.31128000000001</c:v>
                </c:pt>
                <c:pt idx="1556">
                  <c:v>908.82470999999998</c:v>
                </c:pt>
                <c:pt idx="1557">
                  <c:v>909.31146000000001</c:v>
                </c:pt>
                <c:pt idx="1558">
                  <c:v>909.75194999999997</c:v>
                </c:pt>
                <c:pt idx="1559">
                  <c:v>910.13251000000002</c:v>
                </c:pt>
                <c:pt idx="1560">
                  <c:v>910.45398</c:v>
                </c:pt>
                <c:pt idx="1561">
                  <c:v>910.72491000000002</c:v>
                </c:pt>
                <c:pt idx="1562">
                  <c:v>910.95001000000002</c:v>
                </c:pt>
                <c:pt idx="1563">
                  <c:v>911.14038000000005</c:v>
                </c:pt>
                <c:pt idx="1564">
                  <c:v>911.30273</c:v>
                </c:pt>
                <c:pt idx="1565">
                  <c:v>911.43726000000004</c:v>
                </c:pt>
                <c:pt idx="1566">
                  <c:v>911.54181000000005</c:v>
                </c:pt>
                <c:pt idx="1567">
                  <c:v>911.61395000000005</c:v>
                </c:pt>
                <c:pt idx="1568">
                  <c:v>911.65581999999995</c:v>
                </c:pt>
                <c:pt idx="1569">
                  <c:v>911.67133000000001</c:v>
                </c:pt>
                <c:pt idx="1570">
                  <c:v>911.67998999999998</c:v>
                </c:pt>
                <c:pt idx="1571">
                  <c:v>911.69586000000004</c:v>
                </c:pt>
                <c:pt idx="1572">
                  <c:v>911.73895000000005</c:v>
                </c:pt>
                <c:pt idx="1573">
                  <c:v>911.82110999999998</c:v>
                </c:pt>
                <c:pt idx="1574">
                  <c:v>911.95398</c:v>
                </c:pt>
                <c:pt idx="1575">
                  <c:v>912.13184000000001</c:v>
                </c:pt>
                <c:pt idx="1576">
                  <c:v>912.34222</c:v>
                </c:pt>
                <c:pt idx="1577">
                  <c:v>912.57177999999999</c:v>
                </c:pt>
                <c:pt idx="1578">
                  <c:v>912.80584999999996</c:v>
                </c:pt>
                <c:pt idx="1579">
                  <c:v>913.02417000000003</c:v>
                </c:pt>
                <c:pt idx="1580">
                  <c:v>913.23199</c:v>
                </c:pt>
                <c:pt idx="1581">
                  <c:v>913.41570999999999</c:v>
                </c:pt>
                <c:pt idx="1582">
                  <c:v>913.59118999999998</c:v>
                </c:pt>
                <c:pt idx="1583">
                  <c:v>913.75396999999998</c:v>
                </c:pt>
                <c:pt idx="1584">
                  <c:v>913.91736000000003</c:v>
                </c:pt>
                <c:pt idx="1585">
                  <c:v>914.07581000000005</c:v>
                </c:pt>
                <c:pt idx="1586">
                  <c:v>914.23186999999996</c:v>
                </c:pt>
                <c:pt idx="1587">
                  <c:v>914.38043000000005</c:v>
                </c:pt>
                <c:pt idx="1588">
                  <c:v>914.51611000000003</c:v>
                </c:pt>
                <c:pt idx="1589">
                  <c:v>914.64373999999998</c:v>
                </c:pt>
                <c:pt idx="1590">
                  <c:v>914.76666</c:v>
                </c:pt>
                <c:pt idx="1591">
                  <c:v>914.89148</c:v>
                </c:pt>
                <c:pt idx="1592">
                  <c:v>915.03394000000003</c:v>
                </c:pt>
                <c:pt idx="1593">
                  <c:v>915.20092999999997</c:v>
                </c:pt>
                <c:pt idx="1594">
                  <c:v>915.39142000000004</c:v>
                </c:pt>
                <c:pt idx="1595">
                  <c:v>915.61084000000005</c:v>
                </c:pt>
                <c:pt idx="1596">
                  <c:v>915.84997999999996</c:v>
                </c:pt>
                <c:pt idx="1597">
                  <c:v>916.09393</c:v>
                </c:pt>
                <c:pt idx="1598">
                  <c:v>916.32952999999998</c:v>
                </c:pt>
                <c:pt idx="1599">
                  <c:v>916.55535999999995</c:v>
                </c:pt>
                <c:pt idx="1600">
                  <c:v>916.75554999999997</c:v>
                </c:pt>
                <c:pt idx="1601">
                  <c:v>916.94293000000005</c:v>
                </c:pt>
                <c:pt idx="1602">
                  <c:v>917.12103000000002</c:v>
                </c:pt>
                <c:pt idx="1603">
                  <c:v>917.29785000000004</c:v>
                </c:pt>
                <c:pt idx="1604">
                  <c:v>917.49237000000005</c:v>
                </c:pt>
                <c:pt idx="1605">
                  <c:v>917.70952999999997</c:v>
                </c:pt>
                <c:pt idx="1606">
                  <c:v>917.95856000000003</c:v>
                </c:pt>
                <c:pt idx="1607">
                  <c:v>918.23761000000002</c:v>
                </c:pt>
                <c:pt idx="1608">
                  <c:v>918.54663000000005</c:v>
                </c:pt>
                <c:pt idx="1609">
                  <c:v>918.88837000000001</c:v>
                </c:pt>
                <c:pt idx="1610">
                  <c:v>919.25982999999997</c:v>
                </c:pt>
                <c:pt idx="1611">
                  <c:v>919.66363999999999</c:v>
                </c:pt>
                <c:pt idx="1612">
                  <c:v>920.09911999999997</c:v>
                </c:pt>
                <c:pt idx="1613">
                  <c:v>920.56511999999998</c:v>
                </c:pt>
                <c:pt idx="1614">
                  <c:v>921.05755999999997</c:v>
                </c:pt>
                <c:pt idx="1615">
                  <c:v>921.57227</c:v>
                </c:pt>
                <c:pt idx="1616">
                  <c:v>922.09186</c:v>
                </c:pt>
                <c:pt idx="1617">
                  <c:v>922.60955999999999</c:v>
                </c:pt>
                <c:pt idx="1618">
                  <c:v>923.11474999999996</c:v>
                </c:pt>
                <c:pt idx="1619">
                  <c:v>923.59649999999999</c:v>
                </c:pt>
                <c:pt idx="1620">
                  <c:v>924.05615</c:v>
                </c:pt>
                <c:pt idx="1621">
                  <c:v>924.49390000000005</c:v>
                </c:pt>
                <c:pt idx="1622">
                  <c:v>924.91840000000002</c:v>
                </c:pt>
                <c:pt idx="1623">
                  <c:v>925.33636000000001</c:v>
                </c:pt>
                <c:pt idx="1624">
                  <c:v>925.75432999999998</c:v>
                </c:pt>
                <c:pt idx="1625">
                  <c:v>926.16674999999998</c:v>
                </c:pt>
                <c:pt idx="1626">
                  <c:v>926.57714999999996</c:v>
                </c:pt>
                <c:pt idx="1627">
                  <c:v>926.97466999999995</c:v>
                </c:pt>
                <c:pt idx="1628">
                  <c:v>927.35126000000002</c:v>
                </c:pt>
                <c:pt idx="1629">
                  <c:v>927.70165999999995</c:v>
                </c:pt>
                <c:pt idx="1630">
                  <c:v>928.02355999999997</c:v>
                </c:pt>
                <c:pt idx="1631">
                  <c:v>928.32208000000003</c:v>
                </c:pt>
                <c:pt idx="1632">
                  <c:v>928.59740999999997</c:v>
                </c:pt>
                <c:pt idx="1633">
                  <c:v>928.86614999999995</c:v>
                </c:pt>
                <c:pt idx="1634">
                  <c:v>929.12561000000005</c:v>
                </c:pt>
                <c:pt idx="1635">
                  <c:v>929.38147000000004</c:v>
                </c:pt>
                <c:pt idx="1636">
                  <c:v>929.62938999999994</c:v>
                </c:pt>
                <c:pt idx="1637">
                  <c:v>929.86035000000004</c:v>
                </c:pt>
                <c:pt idx="1638">
                  <c:v>930.06835999999998</c:v>
                </c:pt>
                <c:pt idx="1639">
                  <c:v>930.24567000000002</c:v>
                </c:pt>
                <c:pt idx="1640">
                  <c:v>930.38933999999995</c:v>
                </c:pt>
                <c:pt idx="1641">
                  <c:v>930.49920999999995</c:v>
                </c:pt>
                <c:pt idx="1642">
                  <c:v>930.59191999999996</c:v>
                </c:pt>
                <c:pt idx="1643">
                  <c:v>930.67174999999997</c:v>
                </c:pt>
                <c:pt idx="1644">
                  <c:v>930.74749999999995</c:v>
                </c:pt>
                <c:pt idx="1645">
                  <c:v>930.83007999999995</c:v>
                </c:pt>
                <c:pt idx="1646">
                  <c:v>930.91363999999999</c:v>
                </c:pt>
                <c:pt idx="1647">
                  <c:v>930.99597000000006</c:v>
                </c:pt>
                <c:pt idx="1648">
                  <c:v>931.06628000000001</c:v>
                </c:pt>
                <c:pt idx="1649">
                  <c:v>931.11425999999994</c:v>
                </c:pt>
                <c:pt idx="1650">
                  <c:v>931.13818000000003</c:v>
                </c:pt>
                <c:pt idx="1651">
                  <c:v>931.13616999999999</c:v>
                </c:pt>
                <c:pt idx="1652">
                  <c:v>931.11346000000003</c:v>
                </c:pt>
                <c:pt idx="1653">
                  <c:v>931.07989999999995</c:v>
                </c:pt>
                <c:pt idx="1654">
                  <c:v>931.05358999999999</c:v>
                </c:pt>
                <c:pt idx="1655">
                  <c:v>931.03497000000004</c:v>
                </c:pt>
                <c:pt idx="1656">
                  <c:v>931.03033000000005</c:v>
                </c:pt>
                <c:pt idx="1657">
                  <c:v>931.03679999999997</c:v>
                </c:pt>
                <c:pt idx="1658">
                  <c:v>931.04596000000004</c:v>
                </c:pt>
                <c:pt idx="1659">
                  <c:v>931.04687999999999</c:v>
                </c:pt>
                <c:pt idx="1660">
                  <c:v>931.03503000000001</c:v>
                </c:pt>
                <c:pt idx="1661">
                  <c:v>931.00780999999995</c:v>
                </c:pt>
                <c:pt idx="1662">
                  <c:v>930.97247000000004</c:v>
                </c:pt>
                <c:pt idx="1663">
                  <c:v>930.93426999999997</c:v>
                </c:pt>
                <c:pt idx="1664">
                  <c:v>930.91461000000004</c:v>
                </c:pt>
                <c:pt idx="1665">
                  <c:v>930.92334000000005</c:v>
                </c:pt>
                <c:pt idx="1666">
                  <c:v>930.96843999999999</c:v>
                </c:pt>
                <c:pt idx="1667">
                  <c:v>931.05005000000006</c:v>
                </c:pt>
                <c:pt idx="1668">
                  <c:v>931.16339000000005</c:v>
                </c:pt>
                <c:pt idx="1669">
                  <c:v>931.29021999999998</c:v>
                </c:pt>
                <c:pt idx="1670">
                  <c:v>931.41516000000001</c:v>
                </c:pt>
                <c:pt idx="1671">
                  <c:v>931.52435000000003</c:v>
                </c:pt>
                <c:pt idx="1672">
                  <c:v>931.60242000000005</c:v>
                </c:pt>
                <c:pt idx="1673">
                  <c:v>931.66083000000003</c:v>
                </c:pt>
                <c:pt idx="1674">
                  <c:v>931.70421999999996</c:v>
                </c:pt>
                <c:pt idx="1675">
                  <c:v>931.74121000000002</c:v>
                </c:pt>
                <c:pt idx="1676">
                  <c:v>931.80609000000004</c:v>
                </c:pt>
                <c:pt idx="1677">
                  <c:v>931.90186000000006</c:v>
                </c:pt>
                <c:pt idx="1678">
                  <c:v>932.04858000000002</c:v>
                </c:pt>
                <c:pt idx="1679">
                  <c:v>932.25158999999996</c:v>
                </c:pt>
                <c:pt idx="1680">
                  <c:v>932.50494000000003</c:v>
                </c:pt>
                <c:pt idx="1681">
                  <c:v>932.81170999999995</c:v>
                </c:pt>
                <c:pt idx="1682">
                  <c:v>933.15521000000001</c:v>
                </c:pt>
                <c:pt idx="1683">
                  <c:v>933.52979000000005</c:v>
                </c:pt>
                <c:pt idx="1684">
                  <c:v>933.92773</c:v>
                </c:pt>
                <c:pt idx="1685">
                  <c:v>934.34600999999998</c:v>
                </c:pt>
                <c:pt idx="1686">
                  <c:v>934.78101000000004</c:v>
                </c:pt>
                <c:pt idx="1687">
                  <c:v>935.22913000000005</c:v>
                </c:pt>
                <c:pt idx="1688">
                  <c:v>935.68755999999996</c:v>
                </c:pt>
                <c:pt idx="1689">
                  <c:v>936.14844000000005</c:v>
                </c:pt>
                <c:pt idx="1690">
                  <c:v>936.60460999999998</c:v>
                </c:pt>
                <c:pt idx="1691">
                  <c:v>937.04614000000004</c:v>
                </c:pt>
                <c:pt idx="1692">
                  <c:v>937.46387000000004</c:v>
                </c:pt>
                <c:pt idx="1693">
                  <c:v>937.84380999999996</c:v>
                </c:pt>
                <c:pt idx="1694">
                  <c:v>938.19732999999997</c:v>
                </c:pt>
                <c:pt idx="1695">
                  <c:v>938.51062000000002</c:v>
                </c:pt>
                <c:pt idx="1696">
                  <c:v>938.79400999999996</c:v>
                </c:pt>
                <c:pt idx="1697">
                  <c:v>939.06133999999997</c:v>
                </c:pt>
                <c:pt idx="1698">
                  <c:v>939.31177000000002</c:v>
                </c:pt>
                <c:pt idx="1699">
                  <c:v>939.56451000000004</c:v>
                </c:pt>
                <c:pt idx="1700">
                  <c:v>939.82079999999996</c:v>
                </c:pt>
                <c:pt idx="1701">
                  <c:v>940.07654000000002</c:v>
                </c:pt>
                <c:pt idx="1702">
                  <c:v>940.34997999999996</c:v>
                </c:pt>
                <c:pt idx="1703">
                  <c:v>940.61481000000003</c:v>
                </c:pt>
                <c:pt idx="1704">
                  <c:v>940.88129000000004</c:v>
                </c:pt>
                <c:pt idx="1705">
                  <c:v>941.14008000000001</c:v>
                </c:pt>
                <c:pt idx="1706">
                  <c:v>941.38782000000003</c:v>
                </c:pt>
                <c:pt idx="1707">
                  <c:v>941.62463000000002</c:v>
                </c:pt>
                <c:pt idx="1708">
                  <c:v>941.84698000000003</c:v>
                </c:pt>
                <c:pt idx="1709">
                  <c:v>942.05517999999995</c:v>
                </c:pt>
                <c:pt idx="1710">
                  <c:v>942.25732000000005</c:v>
                </c:pt>
                <c:pt idx="1711">
                  <c:v>942.44854999999995</c:v>
                </c:pt>
                <c:pt idx="1712">
                  <c:v>942.63995</c:v>
                </c:pt>
                <c:pt idx="1713">
                  <c:v>942.8252</c:v>
                </c:pt>
                <c:pt idx="1714">
                  <c:v>943.01611000000003</c:v>
                </c:pt>
                <c:pt idx="1715">
                  <c:v>943.20592999999997</c:v>
                </c:pt>
                <c:pt idx="1716">
                  <c:v>943.40570000000002</c:v>
                </c:pt>
                <c:pt idx="1717">
                  <c:v>943.61090000000002</c:v>
                </c:pt>
                <c:pt idx="1718">
                  <c:v>943.82379000000003</c:v>
                </c:pt>
                <c:pt idx="1719">
                  <c:v>944.03814999999997</c:v>
                </c:pt>
                <c:pt idx="1720">
                  <c:v>944.25194999999997</c:v>
                </c:pt>
                <c:pt idx="1721">
                  <c:v>944.46001999999999</c:v>
                </c:pt>
                <c:pt idx="1722">
                  <c:v>944.65941999999995</c:v>
                </c:pt>
                <c:pt idx="1723">
                  <c:v>944.84064000000001</c:v>
                </c:pt>
                <c:pt idx="1724">
                  <c:v>945.00995</c:v>
                </c:pt>
                <c:pt idx="1725">
                  <c:v>945.16925000000003</c:v>
                </c:pt>
                <c:pt idx="1726">
                  <c:v>945.31781000000001</c:v>
                </c:pt>
                <c:pt idx="1727">
                  <c:v>945.46966999999995</c:v>
                </c:pt>
                <c:pt idx="1728">
                  <c:v>945.62609999999995</c:v>
                </c:pt>
                <c:pt idx="1729">
                  <c:v>945.79687999999999</c:v>
                </c:pt>
                <c:pt idx="1730">
                  <c:v>945.97771999999998</c:v>
                </c:pt>
                <c:pt idx="1731">
                  <c:v>946.16851999999994</c:v>
                </c:pt>
                <c:pt idx="1732">
                  <c:v>946.35619999999994</c:v>
                </c:pt>
                <c:pt idx="1733">
                  <c:v>946.53887999999995</c:v>
                </c:pt>
                <c:pt idx="1734">
                  <c:v>946.70465000000002</c:v>
                </c:pt>
                <c:pt idx="1735">
                  <c:v>946.84802000000002</c:v>
                </c:pt>
                <c:pt idx="1736">
                  <c:v>946.97253000000001</c:v>
                </c:pt>
                <c:pt idx="1737">
                  <c:v>947.08667000000003</c:v>
                </c:pt>
                <c:pt idx="1738">
                  <c:v>947.19623000000001</c:v>
                </c:pt>
                <c:pt idx="1739">
                  <c:v>947.31519000000003</c:v>
                </c:pt>
                <c:pt idx="1740">
                  <c:v>947.45587</c:v>
                </c:pt>
                <c:pt idx="1741">
                  <c:v>947.61217999999997</c:v>
                </c:pt>
                <c:pt idx="1742">
                  <c:v>947.79571999999996</c:v>
                </c:pt>
                <c:pt idx="1743">
                  <c:v>947.98401000000001</c:v>
                </c:pt>
                <c:pt idx="1744">
                  <c:v>948.17229999999995</c:v>
                </c:pt>
                <c:pt idx="1745">
                  <c:v>948.34644000000003</c:v>
                </c:pt>
                <c:pt idx="1746">
                  <c:v>948.50274999999999</c:v>
                </c:pt>
                <c:pt idx="1747">
                  <c:v>948.63922000000002</c:v>
                </c:pt>
                <c:pt idx="1748">
                  <c:v>948.75622999999996</c:v>
                </c:pt>
                <c:pt idx="1749">
                  <c:v>948.87761999999998</c:v>
                </c:pt>
                <c:pt idx="1750">
                  <c:v>949.00603999999998</c:v>
                </c:pt>
                <c:pt idx="1751">
                  <c:v>949.16228999999998</c:v>
                </c:pt>
                <c:pt idx="1752">
                  <c:v>949.33880999999997</c:v>
                </c:pt>
                <c:pt idx="1753">
                  <c:v>949.53931</c:v>
                </c:pt>
                <c:pt idx="1754">
                  <c:v>949.75738999999999</c:v>
                </c:pt>
                <c:pt idx="1755">
                  <c:v>949.97344999999996</c:v>
                </c:pt>
                <c:pt idx="1756">
                  <c:v>950.17931999999996</c:v>
                </c:pt>
                <c:pt idx="1757">
                  <c:v>950.36608999999999</c:v>
                </c:pt>
                <c:pt idx="1758">
                  <c:v>950.53234999999995</c:v>
                </c:pt>
                <c:pt idx="1759">
                  <c:v>950.68511999999998</c:v>
                </c:pt>
                <c:pt idx="1760">
                  <c:v>950.83574999999996</c:v>
                </c:pt>
                <c:pt idx="1761">
                  <c:v>950.99463000000003</c:v>
                </c:pt>
                <c:pt idx="1762">
                  <c:v>951.16588999999999</c:v>
                </c:pt>
                <c:pt idx="1763">
                  <c:v>951.35875999999996</c:v>
                </c:pt>
                <c:pt idx="1764">
                  <c:v>951.55511000000001</c:v>
                </c:pt>
                <c:pt idx="1765">
                  <c:v>951.74365</c:v>
                </c:pt>
                <c:pt idx="1766">
                  <c:v>951.91895</c:v>
                </c:pt>
                <c:pt idx="1767">
                  <c:v>952.06299000000001</c:v>
                </c:pt>
                <c:pt idx="1768">
                  <c:v>952.17181000000005</c:v>
                </c:pt>
                <c:pt idx="1769">
                  <c:v>952.25744999999995</c:v>
                </c:pt>
                <c:pt idx="1770">
                  <c:v>952.33092999999997</c:v>
                </c:pt>
                <c:pt idx="1771">
                  <c:v>952.40557999999999</c:v>
                </c:pt>
                <c:pt idx="1772">
                  <c:v>952.51282000000003</c:v>
                </c:pt>
                <c:pt idx="1773">
                  <c:v>952.64617999999996</c:v>
                </c:pt>
                <c:pt idx="1774">
                  <c:v>952.82213999999999</c:v>
                </c:pt>
                <c:pt idx="1775">
                  <c:v>953.02202999999997</c:v>
                </c:pt>
                <c:pt idx="1776">
                  <c:v>953.23590000000002</c:v>
                </c:pt>
                <c:pt idx="1777">
                  <c:v>953.44397000000004</c:v>
                </c:pt>
                <c:pt idx="1778">
                  <c:v>953.62665000000004</c:v>
                </c:pt>
                <c:pt idx="1779">
                  <c:v>953.77495999999996</c:v>
                </c:pt>
                <c:pt idx="1780">
                  <c:v>953.88445999999999</c:v>
                </c:pt>
                <c:pt idx="1781">
                  <c:v>953.96483999999998</c:v>
                </c:pt>
                <c:pt idx="1782">
                  <c:v>954.02448000000004</c:v>
                </c:pt>
                <c:pt idx="1783">
                  <c:v>954.08001999999999</c:v>
                </c:pt>
                <c:pt idx="1784">
                  <c:v>954.13915999999995</c:v>
                </c:pt>
                <c:pt idx="1785">
                  <c:v>954.21838000000002</c:v>
                </c:pt>
                <c:pt idx="1786">
                  <c:v>954.31293000000005</c:v>
                </c:pt>
                <c:pt idx="1787">
                  <c:v>954.42371000000003</c:v>
                </c:pt>
                <c:pt idx="1788">
                  <c:v>954.55286000000001</c:v>
                </c:pt>
                <c:pt idx="1789">
                  <c:v>954.69141000000002</c:v>
                </c:pt>
                <c:pt idx="1790">
                  <c:v>954.84564</c:v>
                </c:pt>
                <c:pt idx="1791">
                  <c:v>955.01739999999995</c:v>
                </c:pt>
                <c:pt idx="1792">
                  <c:v>955.20087000000001</c:v>
                </c:pt>
                <c:pt idx="1793">
                  <c:v>955.40704000000005</c:v>
                </c:pt>
                <c:pt idx="1794">
                  <c:v>955.62292000000002</c:v>
                </c:pt>
                <c:pt idx="1795">
                  <c:v>955.84735000000001</c:v>
                </c:pt>
                <c:pt idx="1796">
                  <c:v>956.06548999999995</c:v>
                </c:pt>
                <c:pt idx="1797">
                  <c:v>956.2663</c:v>
                </c:pt>
                <c:pt idx="1798">
                  <c:v>956.44464000000005</c:v>
                </c:pt>
                <c:pt idx="1799">
                  <c:v>956.58276000000001</c:v>
                </c:pt>
                <c:pt idx="1800">
                  <c:v>956.68970000000002</c:v>
                </c:pt>
                <c:pt idx="1801">
                  <c:v>956.76604999999995</c:v>
                </c:pt>
                <c:pt idx="1802">
                  <c:v>956.81389999999999</c:v>
                </c:pt>
                <c:pt idx="1803">
                  <c:v>956.84160999999995</c:v>
                </c:pt>
                <c:pt idx="1804">
                  <c:v>956.85486000000003</c:v>
                </c:pt>
                <c:pt idx="1805">
                  <c:v>956.86377000000005</c:v>
                </c:pt>
                <c:pt idx="1806">
                  <c:v>956.86346000000003</c:v>
                </c:pt>
                <c:pt idx="1807">
                  <c:v>956.86797999999999</c:v>
                </c:pt>
                <c:pt idx="1808">
                  <c:v>956.86737000000005</c:v>
                </c:pt>
                <c:pt idx="1809">
                  <c:v>956.89220999999998</c:v>
                </c:pt>
                <c:pt idx="1810">
                  <c:v>956.93817000000001</c:v>
                </c:pt>
                <c:pt idx="1811">
                  <c:v>957.02368000000001</c:v>
                </c:pt>
                <c:pt idx="1812">
                  <c:v>957.15355999999997</c:v>
                </c:pt>
                <c:pt idx="1813">
                  <c:v>957.33447000000001</c:v>
                </c:pt>
                <c:pt idx="1814">
                  <c:v>957.55620999999996</c:v>
                </c:pt>
                <c:pt idx="1815">
                  <c:v>957.80524000000003</c:v>
                </c:pt>
                <c:pt idx="1816">
                  <c:v>958.06701999999996</c:v>
                </c:pt>
                <c:pt idx="1817">
                  <c:v>958.32245</c:v>
                </c:pt>
                <c:pt idx="1818">
                  <c:v>958.55408</c:v>
                </c:pt>
                <c:pt idx="1819">
                  <c:v>958.76062000000002</c:v>
                </c:pt>
                <c:pt idx="1820">
                  <c:v>958.94665999999995</c:v>
                </c:pt>
                <c:pt idx="1821">
                  <c:v>959.12267999999995</c:v>
                </c:pt>
                <c:pt idx="1822">
                  <c:v>959.31226000000004</c:v>
                </c:pt>
                <c:pt idx="1823">
                  <c:v>959.52257999999995</c:v>
                </c:pt>
                <c:pt idx="1824">
                  <c:v>959.76178000000004</c:v>
                </c:pt>
                <c:pt idx="1825">
                  <c:v>960.03931</c:v>
                </c:pt>
                <c:pt idx="1826">
                  <c:v>960.32506999999998</c:v>
                </c:pt>
                <c:pt idx="1827">
                  <c:v>960.61261000000002</c:v>
                </c:pt>
                <c:pt idx="1828">
                  <c:v>960.88538000000005</c:v>
                </c:pt>
                <c:pt idx="1829">
                  <c:v>961.12561000000005</c:v>
                </c:pt>
                <c:pt idx="1830">
                  <c:v>961.34027000000003</c:v>
                </c:pt>
                <c:pt idx="1831">
                  <c:v>961.53210000000001</c:v>
                </c:pt>
                <c:pt idx="1832">
                  <c:v>961.71893</c:v>
                </c:pt>
                <c:pt idx="1833">
                  <c:v>961.92456000000004</c:v>
                </c:pt>
                <c:pt idx="1834">
                  <c:v>962.15783999999996</c:v>
                </c:pt>
                <c:pt idx="1835">
                  <c:v>962.42669999999998</c:v>
                </c:pt>
                <c:pt idx="1836">
                  <c:v>962.72388000000001</c:v>
                </c:pt>
                <c:pt idx="1837">
                  <c:v>963.02948000000004</c:v>
                </c:pt>
                <c:pt idx="1838">
                  <c:v>963.31384000000003</c:v>
                </c:pt>
                <c:pt idx="1839">
                  <c:v>963.56701999999996</c:v>
                </c:pt>
                <c:pt idx="1840">
                  <c:v>963.76446999999996</c:v>
                </c:pt>
                <c:pt idx="1841">
                  <c:v>963.91039999999998</c:v>
                </c:pt>
                <c:pt idx="1842">
                  <c:v>964.01873999999998</c:v>
                </c:pt>
                <c:pt idx="1843">
                  <c:v>964.10382000000004</c:v>
                </c:pt>
                <c:pt idx="1844">
                  <c:v>964.19970999999998</c:v>
                </c:pt>
                <c:pt idx="1845">
                  <c:v>964.32446000000004</c:v>
                </c:pt>
                <c:pt idx="1846">
                  <c:v>964.48852999999997</c:v>
                </c:pt>
                <c:pt idx="1847">
                  <c:v>964.68677000000002</c:v>
                </c:pt>
                <c:pt idx="1848">
                  <c:v>964.91863999999998</c:v>
                </c:pt>
                <c:pt idx="1849">
                  <c:v>965.14940999999999</c:v>
                </c:pt>
                <c:pt idx="1850">
                  <c:v>965.36694</c:v>
                </c:pt>
                <c:pt idx="1851">
                  <c:v>965.55364999999995</c:v>
                </c:pt>
                <c:pt idx="1852">
                  <c:v>965.70885999999996</c:v>
                </c:pt>
                <c:pt idx="1853">
                  <c:v>965.83092999999997</c:v>
                </c:pt>
                <c:pt idx="1854">
                  <c:v>965.94426999999996</c:v>
                </c:pt>
                <c:pt idx="1855">
                  <c:v>966.04840000000002</c:v>
                </c:pt>
                <c:pt idx="1856">
                  <c:v>966.16741999999999</c:v>
                </c:pt>
                <c:pt idx="1857">
                  <c:v>966.30553999999995</c:v>
                </c:pt>
                <c:pt idx="1858">
                  <c:v>966.44928000000004</c:v>
                </c:pt>
                <c:pt idx="1859">
                  <c:v>966.60028</c:v>
                </c:pt>
                <c:pt idx="1860">
                  <c:v>966.73071000000004</c:v>
                </c:pt>
                <c:pt idx="1861">
                  <c:v>966.83605999999997</c:v>
                </c:pt>
                <c:pt idx="1862">
                  <c:v>966.90466000000004</c:v>
                </c:pt>
                <c:pt idx="1863">
                  <c:v>966.93677000000002</c:v>
                </c:pt>
                <c:pt idx="1864">
                  <c:v>966.94390999999996</c:v>
                </c:pt>
                <c:pt idx="1865">
                  <c:v>966.94042999999999</c:v>
                </c:pt>
                <c:pt idx="1866">
                  <c:v>966.94268999999997</c:v>
                </c:pt>
                <c:pt idx="1867">
                  <c:v>966.95563000000004</c:v>
                </c:pt>
                <c:pt idx="1868">
                  <c:v>967.00232000000005</c:v>
                </c:pt>
                <c:pt idx="1869">
                  <c:v>967.06457999999998</c:v>
                </c:pt>
                <c:pt idx="1870">
                  <c:v>967.14935000000003</c:v>
                </c:pt>
                <c:pt idx="1871">
                  <c:v>967.24285999999995</c:v>
                </c:pt>
                <c:pt idx="1872">
                  <c:v>967.33722</c:v>
                </c:pt>
                <c:pt idx="1873">
                  <c:v>967.42498999999998</c:v>
                </c:pt>
                <c:pt idx="1874">
                  <c:v>967.51013</c:v>
                </c:pt>
                <c:pt idx="1875">
                  <c:v>967.59528</c:v>
                </c:pt>
                <c:pt idx="1876">
                  <c:v>967.67822000000001</c:v>
                </c:pt>
                <c:pt idx="1877">
                  <c:v>967.77630999999997</c:v>
                </c:pt>
                <c:pt idx="1878">
                  <c:v>967.88647000000003</c:v>
                </c:pt>
                <c:pt idx="1879">
                  <c:v>968.01085999999998</c:v>
                </c:pt>
                <c:pt idx="1880">
                  <c:v>968.15155000000004</c:v>
                </c:pt>
                <c:pt idx="1881">
                  <c:v>968.29016000000001</c:v>
                </c:pt>
                <c:pt idx="1882">
                  <c:v>968.44060999999999</c:v>
                </c:pt>
                <c:pt idx="1883">
                  <c:v>968.58307000000002</c:v>
                </c:pt>
                <c:pt idx="1884">
                  <c:v>968.72082999999998</c:v>
                </c:pt>
                <c:pt idx="1885">
                  <c:v>968.85772999999995</c:v>
                </c:pt>
                <c:pt idx="1886">
                  <c:v>968.98413000000005</c:v>
                </c:pt>
                <c:pt idx="1887">
                  <c:v>969.10924999999997</c:v>
                </c:pt>
                <c:pt idx="1888">
                  <c:v>969.22979999999995</c:v>
                </c:pt>
                <c:pt idx="1889">
                  <c:v>969.34929999999997</c:v>
                </c:pt>
                <c:pt idx="1890">
                  <c:v>969.45941000000005</c:v>
                </c:pt>
                <c:pt idx="1891">
                  <c:v>969.56286999999998</c:v>
                </c:pt>
                <c:pt idx="1892">
                  <c:v>969.66425000000004</c:v>
                </c:pt>
                <c:pt idx="1893">
                  <c:v>969.75269000000003</c:v>
                </c:pt>
                <c:pt idx="1894">
                  <c:v>969.84216000000004</c:v>
                </c:pt>
                <c:pt idx="1895">
                  <c:v>969.92913999999996</c:v>
                </c:pt>
                <c:pt idx="1896">
                  <c:v>970.01459</c:v>
                </c:pt>
                <c:pt idx="1897">
                  <c:v>970.10253999999998</c:v>
                </c:pt>
                <c:pt idx="1898">
                  <c:v>970.19110000000001</c:v>
                </c:pt>
                <c:pt idx="1899">
                  <c:v>970.27570000000003</c:v>
                </c:pt>
                <c:pt idx="1900">
                  <c:v>970.3537</c:v>
                </c:pt>
                <c:pt idx="1901">
                  <c:v>970.42534999999998</c:v>
                </c:pt>
                <c:pt idx="1902">
                  <c:v>970.48406999999997</c:v>
                </c:pt>
                <c:pt idx="1903">
                  <c:v>970.54058999999995</c:v>
                </c:pt>
                <c:pt idx="1904">
                  <c:v>970.59429999999998</c:v>
                </c:pt>
                <c:pt idx="1905">
                  <c:v>970.66174000000001</c:v>
                </c:pt>
                <c:pt idx="1906">
                  <c:v>970.73839999999996</c:v>
                </c:pt>
                <c:pt idx="1907">
                  <c:v>970.83996999999999</c:v>
                </c:pt>
                <c:pt idx="1908">
                  <c:v>970.96753000000001</c:v>
                </c:pt>
                <c:pt idx="1909">
                  <c:v>971.11414000000002</c:v>
                </c:pt>
                <c:pt idx="1910">
                  <c:v>971.26513999999997</c:v>
                </c:pt>
                <c:pt idx="1911">
                  <c:v>971.42389000000003</c:v>
                </c:pt>
                <c:pt idx="1912">
                  <c:v>971.57086000000004</c:v>
                </c:pt>
                <c:pt idx="1913">
                  <c:v>971.70862</c:v>
                </c:pt>
                <c:pt idx="1914">
                  <c:v>971.82250999999997</c:v>
                </c:pt>
                <c:pt idx="1915">
                  <c:v>971.92291</c:v>
                </c:pt>
                <c:pt idx="1916">
                  <c:v>972.01342999999997</c:v>
                </c:pt>
                <c:pt idx="1917">
                  <c:v>972.10302999999999</c:v>
                </c:pt>
                <c:pt idx="1918">
                  <c:v>972.19946000000004</c:v>
                </c:pt>
                <c:pt idx="1919">
                  <c:v>972.30687999999998</c:v>
                </c:pt>
                <c:pt idx="1920">
                  <c:v>972.43084999999996</c:v>
                </c:pt>
                <c:pt idx="1921">
                  <c:v>972.56719999999996</c:v>
                </c:pt>
                <c:pt idx="1922">
                  <c:v>972.71618999999998</c:v>
                </c:pt>
                <c:pt idx="1923">
                  <c:v>972.87243999999998</c:v>
                </c:pt>
                <c:pt idx="1924">
                  <c:v>973.03168000000005</c:v>
                </c:pt>
                <c:pt idx="1925">
                  <c:v>973.19281000000001</c:v>
                </c:pt>
                <c:pt idx="1926">
                  <c:v>973.35657000000003</c:v>
                </c:pt>
                <c:pt idx="1927">
                  <c:v>973.53308000000004</c:v>
                </c:pt>
                <c:pt idx="1928">
                  <c:v>973.71094000000005</c:v>
                </c:pt>
                <c:pt idx="1929">
                  <c:v>973.90381000000002</c:v>
                </c:pt>
                <c:pt idx="1930">
                  <c:v>974.10961999999995</c:v>
                </c:pt>
                <c:pt idx="1931">
                  <c:v>974.32317999999998</c:v>
                </c:pt>
                <c:pt idx="1932">
                  <c:v>974.54340000000002</c:v>
                </c:pt>
                <c:pt idx="1933">
                  <c:v>974.76220999999998</c:v>
                </c:pt>
                <c:pt idx="1934">
                  <c:v>974.98242000000005</c:v>
                </c:pt>
                <c:pt idx="1935">
                  <c:v>975.19237999999996</c:v>
                </c:pt>
                <c:pt idx="1936">
                  <c:v>975.40192000000002</c:v>
                </c:pt>
                <c:pt idx="1937">
                  <c:v>975.61315999999999</c:v>
                </c:pt>
                <c:pt idx="1938">
                  <c:v>975.81853999999998</c:v>
                </c:pt>
                <c:pt idx="1939">
                  <c:v>976.04058999999995</c:v>
                </c:pt>
                <c:pt idx="1940">
                  <c:v>976.26244999999994</c:v>
                </c:pt>
                <c:pt idx="1941">
                  <c:v>976.49005</c:v>
                </c:pt>
                <c:pt idx="1942">
                  <c:v>976.72295999999994</c:v>
                </c:pt>
                <c:pt idx="1943">
                  <c:v>976.94482000000005</c:v>
                </c:pt>
                <c:pt idx="1944">
                  <c:v>977.16168000000005</c:v>
                </c:pt>
                <c:pt idx="1945">
                  <c:v>977.36530000000005</c:v>
                </c:pt>
                <c:pt idx="1946">
                  <c:v>977.54327000000001</c:v>
                </c:pt>
                <c:pt idx="1947">
                  <c:v>977.71216000000004</c:v>
                </c:pt>
                <c:pt idx="1948">
                  <c:v>977.87079000000006</c:v>
                </c:pt>
                <c:pt idx="1949">
                  <c:v>978.02319</c:v>
                </c:pt>
                <c:pt idx="1950">
                  <c:v>978.18322999999998</c:v>
                </c:pt>
                <c:pt idx="1951">
                  <c:v>978.35522000000003</c:v>
                </c:pt>
                <c:pt idx="1952">
                  <c:v>978.54949999999997</c:v>
                </c:pt>
                <c:pt idx="1953">
                  <c:v>978.76085999999998</c:v>
                </c:pt>
                <c:pt idx="1954">
                  <c:v>978.99860000000001</c:v>
                </c:pt>
                <c:pt idx="1955">
                  <c:v>979.25811999999996</c:v>
                </c:pt>
                <c:pt idx="1956">
                  <c:v>979.53430000000003</c:v>
                </c:pt>
                <c:pt idx="1957">
                  <c:v>979.82024999999999</c:v>
                </c:pt>
                <c:pt idx="1958">
                  <c:v>980.10906999999997</c:v>
                </c:pt>
                <c:pt idx="1959">
                  <c:v>980.39679000000001</c:v>
                </c:pt>
                <c:pt idx="1960">
                  <c:v>980.66547000000003</c:v>
                </c:pt>
                <c:pt idx="1961">
                  <c:v>980.91076999999996</c:v>
                </c:pt>
                <c:pt idx="1962">
                  <c:v>981.12951999999996</c:v>
                </c:pt>
                <c:pt idx="1963">
                  <c:v>981.30676000000005</c:v>
                </c:pt>
                <c:pt idx="1964">
                  <c:v>981.44141000000002</c:v>
                </c:pt>
                <c:pt idx="1965">
                  <c:v>981.54723999999999</c:v>
                </c:pt>
                <c:pt idx="1966">
                  <c:v>981.61206000000004</c:v>
                </c:pt>
                <c:pt idx="1967">
                  <c:v>981.66052000000002</c:v>
                </c:pt>
                <c:pt idx="1968">
                  <c:v>981.69128000000001</c:v>
                </c:pt>
                <c:pt idx="1969">
                  <c:v>981.70038</c:v>
                </c:pt>
                <c:pt idx="1970">
                  <c:v>981.71074999999996</c:v>
                </c:pt>
                <c:pt idx="1971">
                  <c:v>981.69628999999998</c:v>
                </c:pt>
                <c:pt idx="1972">
                  <c:v>981.66967999999997</c:v>
                </c:pt>
                <c:pt idx="1973">
                  <c:v>981.60766999999998</c:v>
                </c:pt>
                <c:pt idx="1974">
                  <c:v>981.52319</c:v>
                </c:pt>
                <c:pt idx="1975">
                  <c:v>981.40051000000005</c:v>
                </c:pt>
                <c:pt idx="1976">
                  <c:v>981.25738999999999</c:v>
                </c:pt>
                <c:pt idx="1977">
                  <c:v>981.10590000000002</c:v>
                </c:pt>
                <c:pt idx="1978">
                  <c:v>980.95856000000003</c:v>
                </c:pt>
                <c:pt idx="1979">
                  <c:v>980.83330999999998</c:v>
                </c:pt>
                <c:pt idx="1980">
                  <c:v>980.74176</c:v>
                </c:pt>
                <c:pt idx="1981">
                  <c:v>980.68389999999999</c:v>
                </c:pt>
                <c:pt idx="1982">
                  <c:v>980.66150000000005</c:v>
                </c:pt>
                <c:pt idx="1983">
                  <c:v>980.65277000000003</c:v>
                </c:pt>
                <c:pt idx="1984">
                  <c:v>980.64490000000001</c:v>
                </c:pt>
                <c:pt idx="1985">
                  <c:v>980.62427000000002</c:v>
                </c:pt>
                <c:pt idx="1986">
                  <c:v>980.57672000000002</c:v>
                </c:pt>
                <c:pt idx="1987">
                  <c:v>980.50824</c:v>
                </c:pt>
                <c:pt idx="1988">
                  <c:v>980.42645000000005</c:v>
                </c:pt>
                <c:pt idx="1989">
                  <c:v>980.34551999999996</c:v>
                </c:pt>
                <c:pt idx="1990">
                  <c:v>980.28332999999998</c:v>
                </c:pt>
                <c:pt idx="1991">
                  <c:v>980.24816999999996</c:v>
                </c:pt>
                <c:pt idx="1992">
                  <c:v>980.26189999999997</c:v>
                </c:pt>
                <c:pt idx="1993">
                  <c:v>980.30249000000003</c:v>
                </c:pt>
                <c:pt idx="1994">
                  <c:v>980.37201000000005</c:v>
                </c:pt>
                <c:pt idx="1995">
                  <c:v>980.44257000000005</c:v>
                </c:pt>
                <c:pt idx="1996">
                  <c:v>980.50969999999995</c:v>
                </c:pt>
                <c:pt idx="1997">
                  <c:v>980.56084999999996</c:v>
                </c:pt>
                <c:pt idx="1998">
                  <c:v>980.59576000000004</c:v>
                </c:pt>
                <c:pt idx="1999">
                  <c:v>980.62360000000001</c:v>
                </c:pt>
                <c:pt idx="2000">
                  <c:v>980.66643999999997</c:v>
                </c:pt>
                <c:pt idx="2001">
                  <c:v>980.73528999999996</c:v>
                </c:pt>
                <c:pt idx="2002">
                  <c:v>980.84331999999995</c:v>
                </c:pt>
                <c:pt idx="2003">
                  <c:v>980.98969</c:v>
                </c:pt>
                <c:pt idx="2004">
                  <c:v>981.17193999999995</c:v>
                </c:pt>
                <c:pt idx="2005">
                  <c:v>981.36761000000001</c:v>
                </c:pt>
                <c:pt idx="2006">
                  <c:v>981.56451000000004</c:v>
                </c:pt>
                <c:pt idx="2007">
                  <c:v>981.73888999999997</c:v>
                </c:pt>
                <c:pt idx="2008">
                  <c:v>981.88604999999995</c:v>
                </c:pt>
                <c:pt idx="2009">
                  <c:v>982.01275999999996</c:v>
                </c:pt>
                <c:pt idx="2010">
                  <c:v>982.13184000000001</c:v>
                </c:pt>
                <c:pt idx="2011">
                  <c:v>982.26000999999997</c:v>
                </c:pt>
                <c:pt idx="2012">
                  <c:v>982.41723999999999</c:v>
                </c:pt>
                <c:pt idx="2013">
                  <c:v>982.61266999999998</c:v>
                </c:pt>
                <c:pt idx="2014">
                  <c:v>982.84753000000001</c:v>
                </c:pt>
                <c:pt idx="2015">
                  <c:v>983.11461999999995</c:v>
                </c:pt>
                <c:pt idx="2016">
                  <c:v>983.38824</c:v>
                </c:pt>
                <c:pt idx="2017">
                  <c:v>983.64526000000001</c:v>
                </c:pt>
                <c:pt idx="2018">
                  <c:v>983.87194999999997</c:v>
                </c:pt>
                <c:pt idx="2019">
                  <c:v>984.06158000000005</c:v>
                </c:pt>
                <c:pt idx="2020">
                  <c:v>984.21320000000003</c:v>
                </c:pt>
                <c:pt idx="2021">
                  <c:v>984.34735000000001</c:v>
                </c:pt>
                <c:pt idx="2022">
                  <c:v>984.48870999999997</c:v>
                </c:pt>
                <c:pt idx="2023">
                  <c:v>984.65661999999998</c:v>
                </c:pt>
                <c:pt idx="2024">
                  <c:v>984.86926000000005</c:v>
                </c:pt>
                <c:pt idx="2025">
                  <c:v>985.12658999999996</c:v>
                </c:pt>
                <c:pt idx="2026">
                  <c:v>985.43304000000001</c:v>
                </c:pt>
                <c:pt idx="2027">
                  <c:v>985.75867000000005</c:v>
                </c:pt>
                <c:pt idx="2028">
                  <c:v>986.08947999999998</c:v>
                </c:pt>
                <c:pt idx="2029">
                  <c:v>986.41405999999995</c:v>
                </c:pt>
                <c:pt idx="2030">
                  <c:v>986.70911000000001</c:v>
                </c:pt>
                <c:pt idx="2031">
                  <c:v>986.97979999999995</c:v>
                </c:pt>
                <c:pt idx="2032">
                  <c:v>987.23712</c:v>
                </c:pt>
                <c:pt idx="2033">
                  <c:v>987.49145999999996</c:v>
                </c:pt>
                <c:pt idx="2034">
                  <c:v>987.75098000000003</c:v>
                </c:pt>
                <c:pt idx="2035">
                  <c:v>988.03168000000005</c:v>
                </c:pt>
                <c:pt idx="2036">
                  <c:v>988.32550000000003</c:v>
                </c:pt>
                <c:pt idx="2037">
                  <c:v>988.63158999999996</c:v>
                </c:pt>
                <c:pt idx="2038">
                  <c:v>988.92767000000003</c:v>
                </c:pt>
                <c:pt idx="2039">
                  <c:v>989.20696999999996</c:v>
                </c:pt>
                <c:pt idx="2040">
                  <c:v>989.44579999999996</c:v>
                </c:pt>
                <c:pt idx="2041">
                  <c:v>989.64544999999998</c:v>
                </c:pt>
                <c:pt idx="2042">
                  <c:v>989.79871000000003</c:v>
                </c:pt>
                <c:pt idx="2043">
                  <c:v>989.92040999999995</c:v>
                </c:pt>
                <c:pt idx="2044">
                  <c:v>990.00995</c:v>
                </c:pt>
                <c:pt idx="2045">
                  <c:v>990.08489999999995</c:v>
                </c:pt>
                <c:pt idx="2046">
                  <c:v>990.14246000000003</c:v>
                </c:pt>
                <c:pt idx="2047">
                  <c:v>990.18866000000003</c:v>
                </c:pt>
                <c:pt idx="2048">
                  <c:v>990.22014999999999</c:v>
                </c:pt>
                <c:pt idx="2049">
                  <c:v>990.22619999999995</c:v>
                </c:pt>
                <c:pt idx="2050">
                  <c:v>990.21405000000004</c:v>
                </c:pt>
                <c:pt idx="2051">
                  <c:v>990.16895</c:v>
                </c:pt>
                <c:pt idx="2052">
                  <c:v>990.10901000000001</c:v>
                </c:pt>
                <c:pt idx="2053">
                  <c:v>990.02904999999998</c:v>
                </c:pt>
                <c:pt idx="2054">
                  <c:v>989.95135000000005</c:v>
                </c:pt>
                <c:pt idx="2055">
                  <c:v>989.88073999999995</c:v>
                </c:pt>
                <c:pt idx="2056">
                  <c:v>989.8288</c:v>
                </c:pt>
                <c:pt idx="2057">
                  <c:v>989.79462000000001</c:v>
                </c:pt>
                <c:pt idx="2058">
                  <c:v>989.78394000000003</c:v>
                </c:pt>
                <c:pt idx="2059">
                  <c:v>989.78357000000005</c:v>
                </c:pt>
                <c:pt idx="2060">
                  <c:v>989.79358000000002</c:v>
                </c:pt>
                <c:pt idx="2061">
                  <c:v>989.79181000000005</c:v>
                </c:pt>
                <c:pt idx="2062">
                  <c:v>989.79040999999995</c:v>
                </c:pt>
                <c:pt idx="2063">
                  <c:v>989.77466000000004</c:v>
                </c:pt>
                <c:pt idx="2064">
                  <c:v>989.74712999999997</c:v>
                </c:pt>
                <c:pt idx="2065">
                  <c:v>989.71587999999997</c:v>
                </c:pt>
                <c:pt idx="2066">
                  <c:v>989.67767000000003</c:v>
                </c:pt>
                <c:pt idx="2067">
                  <c:v>989.64171999999996</c:v>
                </c:pt>
                <c:pt idx="2068">
                  <c:v>989.60991999999999</c:v>
                </c:pt>
                <c:pt idx="2069">
                  <c:v>989.58019999999999</c:v>
                </c:pt>
                <c:pt idx="2070">
                  <c:v>989.54803000000004</c:v>
                </c:pt>
                <c:pt idx="2071">
                  <c:v>989.51739999999995</c:v>
                </c:pt>
                <c:pt idx="2072">
                  <c:v>989.48321999999996</c:v>
                </c:pt>
                <c:pt idx="2073">
                  <c:v>989.43566999999996</c:v>
                </c:pt>
                <c:pt idx="2074">
                  <c:v>989.38640999999996</c:v>
                </c:pt>
                <c:pt idx="2075">
                  <c:v>989.32488999999998</c:v>
                </c:pt>
                <c:pt idx="2076">
                  <c:v>989.25903000000005</c:v>
                </c:pt>
                <c:pt idx="2077">
                  <c:v>989.19219999999996</c:v>
                </c:pt>
                <c:pt idx="2078">
                  <c:v>989.12714000000005</c:v>
                </c:pt>
                <c:pt idx="2079">
                  <c:v>989.06384000000003</c:v>
                </c:pt>
                <c:pt idx="2080">
                  <c:v>989.01990000000001</c:v>
                </c:pt>
                <c:pt idx="2081">
                  <c:v>988.98126000000002</c:v>
                </c:pt>
                <c:pt idx="2082">
                  <c:v>988.96307000000002</c:v>
                </c:pt>
                <c:pt idx="2083">
                  <c:v>988.96367999999995</c:v>
                </c:pt>
                <c:pt idx="2084">
                  <c:v>988.97564999999997</c:v>
                </c:pt>
                <c:pt idx="2085">
                  <c:v>989.00158999999996</c:v>
                </c:pt>
                <c:pt idx="2086">
                  <c:v>989.04296999999997</c:v>
                </c:pt>
                <c:pt idx="2087">
                  <c:v>989.08947999999998</c:v>
                </c:pt>
                <c:pt idx="2088">
                  <c:v>989.14440999999999</c:v>
                </c:pt>
                <c:pt idx="2089">
                  <c:v>989.20885999999996</c:v>
                </c:pt>
                <c:pt idx="2090">
                  <c:v>989.28264999999999</c:v>
                </c:pt>
                <c:pt idx="2091">
                  <c:v>989.36315999999999</c:v>
                </c:pt>
                <c:pt idx="2092">
                  <c:v>989.46027000000004</c:v>
                </c:pt>
                <c:pt idx="2093">
                  <c:v>989.57056</c:v>
                </c:pt>
                <c:pt idx="2094">
                  <c:v>989.70336999999995</c:v>
                </c:pt>
                <c:pt idx="2095">
                  <c:v>989.84265000000005</c:v>
                </c:pt>
                <c:pt idx="2096">
                  <c:v>990.00079000000005</c:v>
                </c:pt>
                <c:pt idx="2097">
                  <c:v>990.17260999999996</c:v>
                </c:pt>
                <c:pt idx="2098">
                  <c:v>990.35491999999999</c:v>
                </c:pt>
                <c:pt idx="2099">
                  <c:v>990.55016999999998</c:v>
                </c:pt>
                <c:pt idx="2100">
                  <c:v>990.75811999999996</c:v>
                </c:pt>
                <c:pt idx="2101">
                  <c:v>990.97802999999999</c:v>
                </c:pt>
                <c:pt idx="2102">
                  <c:v>991.21509000000003</c:v>
                </c:pt>
                <c:pt idx="2103">
                  <c:v>991.46130000000005</c:v>
                </c:pt>
                <c:pt idx="2104">
                  <c:v>991.72058000000004</c:v>
                </c:pt>
                <c:pt idx="2105">
                  <c:v>991.98888999999997</c:v>
                </c:pt>
                <c:pt idx="2106">
                  <c:v>992.25818000000004</c:v>
                </c:pt>
                <c:pt idx="2107">
                  <c:v>992.52135999999996</c:v>
                </c:pt>
                <c:pt idx="2108">
                  <c:v>992.77515000000005</c:v>
                </c:pt>
                <c:pt idx="2109">
                  <c:v>993.01538000000005</c:v>
                </c:pt>
                <c:pt idx="2110">
                  <c:v>993.23955999999998</c:v>
                </c:pt>
                <c:pt idx="2111">
                  <c:v>993.45038</c:v>
                </c:pt>
                <c:pt idx="2112">
                  <c:v>993.65161000000001</c:v>
                </c:pt>
                <c:pt idx="2113">
                  <c:v>993.84882000000005</c:v>
                </c:pt>
                <c:pt idx="2114">
                  <c:v>994.03143</c:v>
                </c:pt>
                <c:pt idx="2115">
                  <c:v>994.21576000000005</c:v>
                </c:pt>
                <c:pt idx="2116">
                  <c:v>994.38878999999997</c:v>
                </c:pt>
                <c:pt idx="2117">
                  <c:v>994.55358999999999</c:v>
                </c:pt>
                <c:pt idx="2118">
                  <c:v>994.68988000000002</c:v>
                </c:pt>
                <c:pt idx="2119">
                  <c:v>994.81133999999997</c:v>
                </c:pt>
                <c:pt idx="2120">
                  <c:v>994.90515000000005</c:v>
                </c:pt>
                <c:pt idx="2121">
                  <c:v>994.97229000000004</c:v>
                </c:pt>
                <c:pt idx="2122">
                  <c:v>995.01862000000006</c:v>
                </c:pt>
                <c:pt idx="2123">
                  <c:v>995.05089999999996</c:v>
                </c:pt>
                <c:pt idx="2124">
                  <c:v>995.07195999999999</c:v>
                </c:pt>
                <c:pt idx="2125">
                  <c:v>995.08118000000002</c:v>
                </c:pt>
                <c:pt idx="2126">
                  <c:v>995.09528</c:v>
                </c:pt>
                <c:pt idx="2127">
                  <c:v>995.10991999999999</c:v>
                </c:pt>
                <c:pt idx="2128">
                  <c:v>995.11414000000002</c:v>
                </c:pt>
                <c:pt idx="2129">
                  <c:v>995.12450999999999</c:v>
                </c:pt>
                <c:pt idx="2130">
                  <c:v>995.11883999999998</c:v>
                </c:pt>
                <c:pt idx="2131">
                  <c:v>995.11224000000004</c:v>
                </c:pt>
                <c:pt idx="2132">
                  <c:v>995.09613000000002</c:v>
                </c:pt>
                <c:pt idx="2133">
                  <c:v>995.07659999999998</c:v>
                </c:pt>
                <c:pt idx="2134">
                  <c:v>995.04962</c:v>
                </c:pt>
                <c:pt idx="2135">
                  <c:v>995.02874999999995</c:v>
                </c:pt>
                <c:pt idx="2136">
                  <c:v>995.00800000000004</c:v>
                </c:pt>
                <c:pt idx="2137">
                  <c:v>994.99841000000004</c:v>
                </c:pt>
                <c:pt idx="2138">
                  <c:v>994.99445000000003</c:v>
                </c:pt>
                <c:pt idx="2139">
                  <c:v>994.99994000000004</c:v>
                </c:pt>
                <c:pt idx="2140">
                  <c:v>995.01044000000002</c:v>
                </c:pt>
                <c:pt idx="2141">
                  <c:v>995.03125</c:v>
                </c:pt>
                <c:pt idx="2142">
                  <c:v>995.04534999999998</c:v>
                </c:pt>
                <c:pt idx="2143">
                  <c:v>995.07061999999996</c:v>
                </c:pt>
                <c:pt idx="2144">
                  <c:v>995.09393</c:v>
                </c:pt>
                <c:pt idx="2145">
                  <c:v>995.11699999999996</c:v>
                </c:pt>
                <c:pt idx="2146">
                  <c:v>995.14562999999998</c:v>
                </c:pt>
                <c:pt idx="2147">
                  <c:v>995.17487000000006</c:v>
                </c:pt>
                <c:pt idx="2148">
                  <c:v>995.20659999999998</c:v>
                </c:pt>
                <c:pt idx="2149">
                  <c:v>995.24450999999999</c:v>
                </c:pt>
                <c:pt idx="2150">
                  <c:v>995.27686000000006</c:v>
                </c:pt>
                <c:pt idx="2151">
                  <c:v>995.31493999999998</c:v>
                </c:pt>
                <c:pt idx="2152">
                  <c:v>995.34735000000001</c:v>
                </c:pt>
                <c:pt idx="2153">
                  <c:v>995.38049000000001</c:v>
                </c:pt>
                <c:pt idx="2154">
                  <c:v>995.40857000000005</c:v>
                </c:pt>
                <c:pt idx="2155">
                  <c:v>995.43713000000002</c:v>
                </c:pt>
                <c:pt idx="2156">
                  <c:v>995.46489999999994</c:v>
                </c:pt>
                <c:pt idx="2157">
                  <c:v>995.50385000000006</c:v>
                </c:pt>
                <c:pt idx="2158">
                  <c:v>995.55071999999996</c:v>
                </c:pt>
                <c:pt idx="2159">
                  <c:v>995.61865</c:v>
                </c:pt>
                <c:pt idx="2160">
                  <c:v>995.70232999999996</c:v>
                </c:pt>
                <c:pt idx="2161">
                  <c:v>995.81299000000001</c:v>
                </c:pt>
                <c:pt idx="2162">
                  <c:v>995.94030999999995</c:v>
                </c:pt>
                <c:pt idx="2163">
                  <c:v>996.08325000000002</c:v>
                </c:pt>
                <c:pt idx="2164">
                  <c:v>996.25671</c:v>
                </c:pt>
                <c:pt idx="2165">
                  <c:v>996.42998999999998</c:v>
                </c:pt>
                <c:pt idx="2166">
                  <c:v>996.62536999999998</c:v>
                </c:pt>
                <c:pt idx="2167">
                  <c:v>996.83642999999995</c:v>
                </c:pt>
                <c:pt idx="2168">
                  <c:v>997.06475999999998</c:v>
                </c:pt>
                <c:pt idx="2169">
                  <c:v>997.31341999999995</c:v>
                </c:pt>
                <c:pt idx="2170">
                  <c:v>997.59149000000002</c:v>
                </c:pt>
                <c:pt idx="2171">
                  <c:v>997.88946999999996</c:v>
                </c:pt>
                <c:pt idx="2172">
                  <c:v>998.20721000000003</c:v>
                </c:pt>
                <c:pt idx="2173">
                  <c:v>998.54413</c:v>
                </c:pt>
                <c:pt idx="2174">
                  <c:v>998.87774999999999</c:v>
                </c:pt>
                <c:pt idx="2175">
                  <c:v>999.21338000000003</c:v>
                </c:pt>
                <c:pt idx="2176">
                  <c:v>999.53107</c:v>
                </c:pt>
                <c:pt idx="2177">
                  <c:v>999.83221000000003</c:v>
                </c:pt>
                <c:pt idx="2178">
                  <c:v>1000.1108</c:v>
                </c:pt>
                <c:pt idx="2179">
                  <c:v>1000.3679</c:v>
                </c:pt>
                <c:pt idx="2180">
                  <c:v>1000.6091</c:v>
                </c:pt>
                <c:pt idx="2181">
                  <c:v>1000.8276</c:v>
                </c:pt>
                <c:pt idx="2182">
                  <c:v>1001.0397</c:v>
                </c:pt>
                <c:pt idx="2183">
                  <c:v>1001.2311999999999</c:v>
                </c:pt>
                <c:pt idx="2184">
                  <c:v>1001.405</c:v>
                </c:pt>
                <c:pt idx="2185">
                  <c:v>1001.5639</c:v>
                </c:pt>
                <c:pt idx="2186">
                  <c:v>1001.6919</c:v>
                </c:pt>
                <c:pt idx="2187">
                  <c:v>1001.803</c:v>
                </c:pt>
                <c:pt idx="2188">
                  <c:v>1001.8832</c:v>
                </c:pt>
                <c:pt idx="2189">
                  <c:v>1001.9498</c:v>
                </c:pt>
                <c:pt idx="2190">
                  <c:v>1001.9974</c:v>
                </c:pt>
                <c:pt idx="2191">
                  <c:v>1002.0305</c:v>
                </c:pt>
                <c:pt idx="2192">
                  <c:v>1002.0466</c:v>
                </c:pt>
                <c:pt idx="2193">
                  <c:v>1002.0466</c:v>
                </c:pt>
                <c:pt idx="2194">
                  <c:v>1002.0167</c:v>
                </c:pt>
                <c:pt idx="2195">
                  <c:v>1001.9592</c:v>
                </c:pt>
                <c:pt idx="2196">
                  <c:v>1001.8561</c:v>
                </c:pt>
                <c:pt idx="2197">
                  <c:v>1001.7175999999999</c:v>
                </c:pt>
                <c:pt idx="2198">
                  <c:v>1001.5439</c:v>
                </c:pt>
                <c:pt idx="2199">
                  <c:v>1001.3405</c:v>
                </c:pt>
                <c:pt idx="2200">
                  <c:v>1001.1282</c:v>
                </c:pt>
                <c:pt idx="2201">
                  <c:v>1000.9131</c:v>
                </c:pt>
                <c:pt idx="2202">
                  <c:v>1000.7054000000001</c:v>
                </c:pt>
                <c:pt idx="2203">
                  <c:v>1000.5183</c:v>
                </c:pt>
                <c:pt idx="2204">
                  <c:v>1000.3416999999999</c:v>
                </c:pt>
                <c:pt idx="2205">
                  <c:v>1000.1664</c:v>
                </c:pt>
                <c:pt idx="2206">
                  <c:v>999.98181</c:v>
                </c:pt>
                <c:pt idx="2207">
                  <c:v>999.78423999999995</c:v>
                </c:pt>
                <c:pt idx="2208">
                  <c:v>999.56371999999999</c:v>
                </c:pt>
                <c:pt idx="2209">
                  <c:v>999.30731000000003</c:v>
                </c:pt>
                <c:pt idx="2210">
                  <c:v>999.03790000000004</c:v>
                </c:pt>
                <c:pt idx="2211">
                  <c:v>998.75885000000005</c:v>
                </c:pt>
                <c:pt idx="2212">
                  <c:v>998.48260000000005</c:v>
                </c:pt>
                <c:pt idx="2213">
                  <c:v>998.22295999999994</c:v>
                </c:pt>
                <c:pt idx="2214">
                  <c:v>997.98888999999997</c:v>
                </c:pt>
                <c:pt idx="2215">
                  <c:v>997.79381999999998</c:v>
                </c:pt>
                <c:pt idx="2216">
                  <c:v>997.63391000000001</c:v>
                </c:pt>
                <c:pt idx="2217">
                  <c:v>997.50567999999998</c:v>
                </c:pt>
                <c:pt idx="2218">
                  <c:v>997.42553999999996</c:v>
                </c:pt>
                <c:pt idx="2219">
                  <c:v>997.38043000000005</c:v>
                </c:pt>
                <c:pt idx="2220">
                  <c:v>997.38782000000003</c:v>
                </c:pt>
                <c:pt idx="2221">
                  <c:v>997.44848999999999</c:v>
                </c:pt>
                <c:pt idx="2222">
                  <c:v>997.56200999999999</c:v>
                </c:pt>
                <c:pt idx="2223">
                  <c:v>997.73784999999998</c:v>
                </c:pt>
                <c:pt idx="2224">
                  <c:v>997.96361999999999</c:v>
                </c:pt>
                <c:pt idx="2225">
                  <c:v>998.23352</c:v>
                </c:pt>
                <c:pt idx="2226">
                  <c:v>998.52526999999998</c:v>
                </c:pt>
                <c:pt idx="2227">
                  <c:v>998.82910000000004</c:v>
                </c:pt>
                <c:pt idx="2228">
                  <c:v>999.11548000000005</c:v>
                </c:pt>
                <c:pt idx="2229">
                  <c:v>999.37523999999996</c:v>
                </c:pt>
                <c:pt idx="2230">
                  <c:v>999.60999000000004</c:v>
                </c:pt>
                <c:pt idx="2231">
                  <c:v>999.80858999999998</c:v>
                </c:pt>
                <c:pt idx="2232">
                  <c:v>999.98375999999996</c:v>
                </c:pt>
                <c:pt idx="2233">
                  <c:v>1000.1476</c:v>
                </c:pt>
                <c:pt idx="2234">
                  <c:v>1000.3079</c:v>
                </c:pt>
                <c:pt idx="2235">
                  <c:v>1000.474</c:v>
                </c:pt>
                <c:pt idx="2236">
                  <c:v>1000.66</c:v>
                </c:pt>
                <c:pt idx="2237">
                  <c:v>1000.8584</c:v>
                </c:pt>
                <c:pt idx="2238">
                  <c:v>1001.0698</c:v>
                </c:pt>
                <c:pt idx="2239">
                  <c:v>1001.2915</c:v>
                </c:pt>
                <c:pt idx="2240">
                  <c:v>1001.5172</c:v>
                </c:pt>
                <c:pt idx="2241">
                  <c:v>1001.737</c:v>
                </c:pt>
                <c:pt idx="2242">
                  <c:v>1001.9583</c:v>
                </c:pt>
                <c:pt idx="2243">
                  <c:v>1002.1708</c:v>
                </c:pt>
                <c:pt idx="2244">
                  <c:v>1002.3828</c:v>
                </c:pt>
                <c:pt idx="2245">
                  <c:v>1002.5924</c:v>
                </c:pt>
                <c:pt idx="2246">
                  <c:v>1002.7989</c:v>
                </c:pt>
                <c:pt idx="2247">
                  <c:v>1003.0118</c:v>
                </c:pt>
                <c:pt idx="2248">
                  <c:v>1003.2248</c:v>
                </c:pt>
                <c:pt idx="2249">
                  <c:v>1003.4395</c:v>
                </c:pt>
                <c:pt idx="2250">
                  <c:v>1003.6547</c:v>
                </c:pt>
                <c:pt idx="2251">
                  <c:v>1003.8631</c:v>
                </c:pt>
                <c:pt idx="2252">
                  <c:v>1004.0707</c:v>
                </c:pt>
                <c:pt idx="2253">
                  <c:v>1004.2536</c:v>
                </c:pt>
                <c:pt idx="2254">
                  <c:v>1004.4262</c:v>
                </c:pt>
                <c:pt idx="2255">
                  <c:v>1004.5717</c:v>
                </c:pt>
                <c:pt idx="2256">
                  <c:v>1004.6909000000001</c:v>
                </c:pt>
                <c:pt idx="2257">
                  <c:v>1004.7916</c:v>
                </c:pt>
                <c:pt idx="2258">
                  <c:v>1004.8651</c:v>
                </c:pt>
                <c:pt idx="2259">
                  <c:v>1004.9323000000001</c:v>
                </c:pt>
                <c:pt idx="2260">
                  <c:v>1004.9829999999999</c:v>
                </c:pt>
                <c:pt idx="2261">
                  <c:v>1005.0312</c:v>
                </c:pt>
                <c:pt idx="2262">
                  <c:v>1005.0974</c:v>
                </c:pt>
                <c:pt idx="2263">
                  <c:v>1005.1473</c:v>
                </c:pt>
                <c:pt idx="2264">
                  <c:v>1005.2112</c:v>
                </c:pt>
                <c:pt idx="2265">
                  <c:v>1005.2703</c:v>
                </c:pt>
                <c:pt idx="2266">
                  <c:v>1005.3258</c:v>
                </c:pt>
                <c:pt idx="2267">
                  <c:v>1005.3633</c:v>
                </c:pt>
                <c:pt idx="2268">
                  <c:v>1005.3981</c:v>
                </c:pt>
                <c:pt idx="2269">
                  <c:v>1005.418</c:v>
                </c:pt>
                <c:pt idx="2270">
                  <c:v>1005.4366</c:v>
                </c:pt>
                <c:pt idx="2271">
                  <c:v>1005.4559</c:v>
                </c:pt>
                <c:pt idx="2272">
                  <c:v>1005.4761</c:v>
                </c:pt>
                <c:pt idx="2273">
                  <c:v>1005.5107</c:v>
                </c:pt>
                <c:pt idx="2274">
                  <c:v>1005.549</c:v>
                </c:pt>
                <c:pt idx="2275">
                  <c:v>1005.5844</c:v>
                </c:pt>
                <c:pt idx="2276">
                  <c:v>1005.6192</c:v>
                </c:pt>
                <c:pt idx="2277">
                  <c:v>1005.6403</c:v>
                </c:pt>
                <c:pt idx="2278">
                  <c:v>1005.6446999999999</c:v>
                </c:pt>
                <c:pt idx="2279">
                  <c:v>1005.636</c:v>
                </c:pt>
                <c:pt idx="2280">
                  <c:v>1005.6208</c:v>
                </c:pt>
                <c:pt idx="2281">
                  <c:v>1005.5982</c:v>
                </c:pt>
                <c:pt idx="2282">
                  <c:v>1005.5894</c:v>
                </c:pt>
                <c:pt idx="2283">
                  <c:v>1005.5933</c:v>
                </c:pt>
                <c:pt idx="2284">
                  <c:v>1005.6124</c:v>
                </c:pt>
                <c:pt idx="2285">
                  <c:v>1005.65</c:v>
                </c:pt>
                <c:pt idx="2286">
                  <c:v>1005.7024</c:v>
                </c:pt>
                <c:pt idx="2287">
                  <c:v>1005.7474</c:v>
                </c:pt>
                <c:pt idx="2288">
                  <c:v>1005.7963999999999</c:v>
                </c:pt>
                <c:pt idx="2289">
                  <c:v>1005.8291</c:v>
                </c:pt>
                <c:pt idx="2290">
                  <c:v>1005.8518</c:v>
                </c:pt>
                <c:pt idx="2291">
                  <c:v>1005.8672</c:v>
                </c:pt>
                <c:pt idx="2292">
                  <c:v>1005.8926</c:v>
                </c:pt>
                <c:pt idx="2293">
                  <c:v>1005.9238</c:v>
                </c:pt>
                <c:pt idx="2294">
                  <c:v>1005.9811</c:v>
                </c:pt>
                <c:pt idx="2295">
                  <c:v>1006.0617999999999</c:v>
                </c:pt>
                <c:pt idx="2296">
                  <c:v>1006.1597</c:v>
                </c:pt>
                <c:pt idx="2297">
                  <c:v>1006.2825</c:v>
                </c:pt>
                <c:pt idx="2298">
                  <c:v>1006.4032999999999</c:v>
                </c:pt>
                <c:pt idx="2299">
                  <c:v>1006.5108</c:v>
                </c:pt>
                <c:pt idx="2300">
                  <c:v>1006.6033</c:v>
                </c:pt>
                <c:pt idx="2301">
                  <c:v>1006.6591</c:v>
                </c:pt>
                <c:pt idx="2302">
                  <c:v>1006.6856</c:v>
                </c:pt>
                <c:pt idx="2303">
                  <c:v>1006.6793</c:v>
                </c:pt>
                <c:pt idx="2304">
                  <c:v>1006.6384</c:v>
                </c:pt>
                <c:pt idx="2305">
                  <c:v>1006.5836</c:v>
                </c:pt>
                <c:pt idx="2306">
                  <c:v>1006.5112</c:v>
                </c:pt>
                <c:pt idx="2307">
                  <c:v>1006.4201</c:v>
                </c:pt>
                <c:pt idx="2308">
                  <c:v>1006.3214</c:v>
                </c:pt>
                <c:pt idx="2309">
                  <c:v>1006.2147</c:v>
                </c:pt>
                <c:pt idx="2310">
                  <c:v>1006.0919</c:v>
                </c:pt>
                <c:pt idx="2311">
                  <c:v>1005.9633</c:v>
                </c:pt>
                <c:pt idx="2312">
                  <c:v>1005.8185</c:v>
                </c:pt>
                <c:pt idx="2313">
                  <c:v>1005.6686</c:v>
                </c:pt>
                <c:pt idx="2314">
                  <c:v>1005.5227</c:v>
                </c:pt>
                <c:pt idx="2315">
                  <c:v>1005.3777</c:v>
                </c:pt>
                <c:pt idx="2316">
                  <c:v>1005.2471</c:v>
                </c:pt>
                <c:pt idx="2317">
                  <c:v>1005.1462</c:v>
                </c:pt>
                <c:pt idx="2318">
                  <c:v>1005.0631</c:v>
                </c:pt>
                <c:pt idx="2319">
                  <c:v>1005.0087</c:v>
                </c:pt>
                <c:pt idx="2320">
                  <c:v>1004.9836</c:v>
                </c:pt>
                <c:pt idx="2321">
                  <c:v>1004.9698</c:v>
                </c:pt>
                <c:pt idx="2322">
                  <c:v>1004.9814</c:v>
                </c:pt>
                <c:pt idx="2323">
                  <c:v>1004.9930000000001</c:v>
                </c:pt>
                <c:pt idx="2324">
                  <c:v>1005.0082</c:v>
                </c:pt>
                <c:pt idx="2325">
                  <c:v>1005.0272</c:v>
                </c:pt>
                <c:pt idx="2326">
                  <c:v>1005.043</c:v>
                </c:pt>
                <c:pt idx="2327">
                  <c:v>1005.0685999999999</c:v>
                </c:pt>
                <c:pt idx="2328">
                  <c:v>1005.1032</c:v>
                </c:pt>
                <c:pt idx="2329">
                  <c:v>1005.152</c:v>
                </c:pt>
                <c:pt idx="2330">
                  <c:v>1005.2255</c:v>
                </c:pt>
                <c:pt idx="2331">
                  <c:v>1005.3161</c:v>
                </c:pt>
                <c:pt idx="2332">
                  <c:v>1005.4393</c:v>
                </c:pt>
                <c:pt idx="2333">
                  <c:v>1005.5746</c:v>
                </c:pt>
                <c:pt idx="2334">
                  <c:v>1005.7164</c:v>
                </c:pt>
                <c:pt idx="2335">
                  <c:v>1005.8696</c:v>
                </c:pt>
                <c:pt idx="2336">
                  <c:v>1006.0068</c:v>
                </c:pt>
                <c:pt idx="2337">
                  <c:v>1006.1303</c:v>
                </c:pt>
                <c:pt idx="2338">
                  <c:v>1006.2396</c:v>
                </c:pt>
                <c:pt idx="2339">
                  <c:v>1006.3229</c:v>
                </c:pt>
                <c:pt idx="2340">
                  <c:v>1006.4023</c:v>
                </c:pt>
                <c:pt idx="2341">
                  <c:v>1006.4628</c:v>
                </c:pt>
                <c:pt idx="2342">
                  <c:v>1006.5201</c:v>
                </c:pt>
                <c:pt idx="2343">
                  <c:v>1006.5839</c:v>
                </c:pt>
                <c:pt idx="2344">
                  <c:v>1006.6478</c:v>
                </c:pt>
                <c:pt idx="2345">
                  <c:v>1006.7234999999999</c:v>
                </c:pt>
                <c:pt idx="2346">
                  <c:v>1006.8007</c:v>
                </c:pt>
                <c:pt idx="2347">
                  <c:v>1006.8805</c:v>
                </c:pt>
                <c:pt idx="2348">
                  <c:v>1006.9579</c:v>
                </c:pt>
                <c:pt idx="2349">
                  <c:v>1007.0388</c:v>
                </c:pt>
                <c:pt idx="2350">
                  <c:v>1007.1134</c:v>
                </c:pt>
                <c:pt idx="2351">
                  <c:v>1007.186</c:v>
                </c:pt>
                <c:pt idx="2352">
                  <c:v>1007.2693</c:v>
                </c:pt>
                <c:pt idx="2353">
                  <c:v>1007.3521</c:v>
                </c:pt>
                <c:pt idx="2354">
                  <c:v>1007.4555</c:v>
                </c:pt>
                <c:pt idx="2355">
                  <c:v>1007.5724</c:v>
                </c:pt>
                <c:pt idx="2356">
                  <c:v>1007.6981</c:v>
                </c:pt>
                <c:pt idx="2357">
                  <c:v>1007.8467000000001</c:v>
                </c:pt>
                <c:pt idx="2358">
                  <c:v>1007.9895</c:v>
                </c:pt>
                <c:pt idx="2359">
                  <c:v>1008.1381</c:v>
                </c:pt>
                <c:pt idx="2360">
                  <c:v>1008.2742</c:v>
                </c:pt>
                <c:pt idx="2361">
                  <c:v>1008.3920000000001</c:v>
                </c:pt>
                <c:pt idx="2362">
                  <c:v>1008.4897999999999</c:v>
                </c:pt>
                <c:pt idx="2363">
                  <c:v>1008.5701</c:v>
                </c:pt>
                <c:pt idx="2364">
                  <c:v>1008.6199</c:v>
                </c:pt>
                <c:pt idx="2365">
                  <c:v>1008.6686</c:v>
                </c:pt>
                <c:pt idx="2366">
                  <c:v>1008.7064</c:v>
                </c:pt>
                <c:pt idx="2367">
                  <c:v>1008.752</c:v>
                </c:pt>
                <c:pt idx="2368">
                  <c:v>1008.8138</c:v>
                </c:pt>
                <c:pt idx="2369">
                  <c:v>1008.8866</c:v>
                </c:pt>
                <c:pt idx="2370">
                  <c:v>1008.9711</c:v>
                </c:pt>
                <c:pt idx="2371">
                  <c:v>1009.0657</c:v>
                </c:pt>
                <c:pt idx="2372">
                  <c:v>1009.1538</c:v>
                </c:pt>
                <c:pt idx="2373">
                  <c:v>1009.2271</c:v>
                </c:pt>
                <c:pt idx="2374">
                  <c:v>1009.2767</c:v>
                </c:pt>
                <c:pt idx="2375">
                  <c:v>1009.2877999999999</c:v>
                </c:pt>
                <c:pt idx="2376">
                  <c:v>1009.2838</c:v>
                </c:pt>
                <c:pt idx="2377">
                  <c:v>1009.2406999999999</c:v>
                </c:pt>
                <c:pt idx="2378">
                  <c:v>1009.2003999999999</c:v>
                </c:pt>
                <c:pt idx="2379">
                  <c:v>1009.1503</c:v>
                </c:pt>
                <c:pt idx="2380">
                  <c:v>1009.1134</c:v>
                </c:pt>
                <c:pt idx="2381">
                  <c:v>1009.0941</c:v>
                </c:pt>
                <c:pt idx="2382">
                  <c:v>1009.0914</c:v>
                </c:pt>
                <c:pt idx="2383">
                  <c:v>1009.1066</c:v>
                </c:pt>
                <c:pt idx="2384">
                  <c:v>1009.1247</c:v>
                </c:pt>
                <c:pt idx="2385">
                  <c:v>1009.1402</c:v>
                </c:pt>
                <c:pt idx="2386">
                  <c:v>1009.1544</c:v>
                </c:pt>
                <c:pt idx="2387">
                  <c:v>1009.1505</c:v>
                </c:pt>
                <c:pt idx="2388">
                  <c:v>1009.1519</c:v>
                </c:pt>
                <c:pt idx="2389">
                  <c:v>1009.1554</c:v>
                </c:pt>
                <c:pt idx="2390">
                  <c:v>1009.1743</c:v>
                </c:pt>
                <c:pt idx="2391">
                  <c:v>1009.2231</c:v>
                </c:pt>
                <c:pt idx="2392">
                  <c:v>1009.3007</c:v>
                </c:pt>
                <c:pt idx="2393">
                  <c:v>1009.4127</c:v>
                </c:pt>
                <c:pt idx="2394">
                  <c:v>1009.5468</c:v>
                </c:pt>
                <c:pt idx="2395">
                  <c:v>1009.6837</c:v>
                </c:pt>
                <c:pt idx="2396">
                  <c:v>1009.8229</c:v>
                </c:pt>
                <c:pt idx="2397">
                  <c:v>1009.9395</c:v>
                </c:pt>
                <c:pt idx="2398">
                  <c:v>1010.0319</c:v>
                </c:pt>
                <c:pt idx="2399">
                  <c:v>1010.103</c:v>
                </c:pt>
                <c:pt idx="2400">
                  <c:v>1010.1464999999999</c:v>
                </c:pt>
                <c:pt idx="2401">
                  <c:v>1010.187</c:v>
                </c:pt>
                <c:pt idx="2402">
                  <c:v>1010.225</c:v>
                </c:pt>
                <c:pt idx="2403">
                  <c:v>1010.2788</c:v>
                </c:pt>
                <c:pt idx="2404">
                  <c:v>1010.3362</c:v>
                </c:pt>
                <c:pt idx="2405">
                  <c:v>1010.405</c:v>
                </c:pt>
                <c:pt idx="2406">
                  <c:v>1010.4722</c:v>
                </c:pt>
                <c:pt idx="2407">
                  <c:v>1010.534</c:v>
                </c:pt>
                <c:pt idx="2408">
                  <c:v>1010.5714</c:v>
                </c:pt>
                <c:pt idx="2409">
                  <c:v>1010.5836</c:v>
                </c:pt>
                <c:pt idx="2410">
                  <c:v>1010.5839</c:v>
                </c:pt>
                <c:pt idx="2411">
                  <c:v>1010.5632000000001</c:v>
                </c:pt>
                <c:pt idx="2412">
                  <c:v>1010.5483</c:v>
                </c:pt>
                <c:pt idx="2413">
                  <c:v>1010.549</c:v>
                </c:pt>
                <c:pt idx="2414">
                  <c:v>1010.5821</c:v>
                </c:pt>
                <c:pt idx="2415">
                  <c:v>1010.644</c:v>
                </c:pt>
                <c:pt idx="2416">
                  <c:v>1010.7453</c:v>
                </c:pt>
                <c:pt idx="2417">
                  <c:v>1010.8693</c:v>
                </c:pt>
                <c:pt idx="2418">
                  <c:v>1011.0049</c:v>
                </c:pt>
                <c:pt idx="2419">
                  <c:v>1011.1369999999999</c:v>
                </c:pt>
                <c:pt idx="2420">
                  <c:v>1011.2486</c:v>
                </c:pt>
                <c:pt idx="2421">
                  <c:v>1011.3307</c:v>
                </c:pt>
                <c:pt idx="2422">
                  <c:v>1011.3920000000001</c:v>
                </c:pt>
                <c:pt idx="2423">
                  <c:v>1011.4225</c:v>
                </c:pt>
                <c:pt idx="2424">
                  <c:v>1011.4471</c:v>
                </c:pt>
                <c:pt idx="2425">
                  <c:v>1011.4655</c:v>
                </c:pt>
                <c:pt idx="2426">
                  <c:v>1011.4987</c:v>
                </c:pt>
                <c:pt idx="2427">
                  <c:v>1011.5497</c:v>
                </c:pt>
                <c:pt idx="2428">
                  <c:v>1011.6147999999999</c:v>
                </c:pt>
                <c:pt idx="2429">
                  <c:v>1011.6978</c:v>
                </c:pt>
                <c:pt idx="2430">
                  <c:v>1011.7707</c:v>
                </c:pt>
                <c:pt idx="2431">
                  <c:v>1011.8386</c:v>
                </c:pt>
                <c:pt idx="2432">
                  <c:v>1011.8812</c:v>
                </c:pt>
                <c:pt idx="2433">
                  <c:v>1011.8893</c:v>
                </c:pt>
                <c:pt idx="2434">
                  <c:v>1011.8778</c:v>
                </c:pt>
                <c:pt idx="2435">
                  <c:v>1011.8386</c:v>
                </c:pt>
                <c:pt idx="2436">
                  <c:v>1011.7903</c:v>
                </c:pt>
                <c:pt idx="2437">
                  <c:v>1011.7487</c:v>
                </c:pt>
                <c:pt idx="2438">
                  <c:v>1011.7141</c:v>
                </c:pt>
                <c:pt idx="2439">
                  <c:v>1011.6971</c:v>
                </c:pt>
                <c:pt idx="2440">
                  <c:v>1011.7001</c:v>
                </c:pt>
                <c:pt idx="2441">
                  <c:v>1011.7071</c:v>
                </c:pt>
                <c:pt idx="2442">
                  <c:v>1011.7092</c:v>
                </c:pt>
                <c:pt idx="2443">
                  <c:v>1011.6934</c:v>
                </c:pt>
                <c:pt idx="2444">
                  <c:v>1011.6523999999999</c:v>
                </c:pt>
                <c:pt idx="2445">
                  <c:v>1011.5780999999999</c:v>
                </c:pt>
                <c:pt idx="2446">
                  <c:v>1011.4808</c:v>
                </c:pt>
                <c:pt idx="2447">
                  <c:v>1011.3692</c:v>
                </c:pt>
                <c:pt idx="2448">
                  <c:v>1011.2565</c:v>
                </c:pt>
                <c:pt idx="2449">
                  <c:v>1011.1578</c:v>
                </c:pt>
                <c:pt idx="2450">
                  <c:v>1011.0916999999999</c:v>
                </c:pt>
                <c:pt idx="2451">
                  <c:v>1011.0517</c:v>
                </c:pt>
                <c:pt idx="2452">
                  <c:v>1011.0497</c:v>
                </c:pt>
                <c:pt idx="2453">
                  <c:v>1011.0657</c:v>
                </c:pt>
                <c:pt idx="2454">
                  <c:v>1011.082</c:v>
                </c:pt>
                <c:pt idx="2455">
                  <c:v>1011.0962</c:v>
                </c:pt>
                <c:pt idx="2456">
                  <c:v>1011.0984999999999</c:v>
                </c:pt>
                <c:pt idx="2457">
                  <c:v>1011.0833</c:v>
                </c:pt>
                <c:pt idx="2458">
                  <c:v>1011.0552</c:v>
                </c:pt>
                <c:pt idx="2459">
                  <c:v>1011.0223</c:v>
                </c:pt>
                <c:pt idx="2460">
                  <c:v>1011.0022</c:v>
                </c:pt>
                <c:pt idx="2461">
                  <c:v>1011.0109</c:v>
                </c:pt>
                <c:pt idx="2462">
                  <c:v>1011.0471</c:v>
                </c:pt>
                <c:pt idx="2463">
                  <c:v>1011.122</c:v>
                </c:pt>
                <c:pt idx="2464">
                  <c:v>1011.2243999999999</c:v>
                </c:pt>
                <c:pt idx="2465">
                  <c:v>1011.3536</c:v>
                </c:pt>
                <c:pt idx="2466">
                  <c:v>1011.4928</c:v>
                </c:pt>
                <c:pt idx="2467">
                  <c:v>1011.6187</c:v>
                </c:pt>
                <c:pt idx="2468">
                  <c:v>1011.7438</c:v>
                </c:pt>
                <c:pt idx="2469">
                  <c:v>1011.8406</c:v>
                </c:pt>
                <c:pt idx="2470">
                  <c:v>1011.9212</c:v>
                </c:pt>
                <c:pt idx="2471">
                  <c:v>1011.9728</c:v>
                </c:pt>
                <c:pt idx="2472">
                  <c:v>1012.0067</c:v>
                </c:pt>
                <c:pt idx="2473">
                  <c:v>1012.0232999999999</c:v>
                </c:pt>
                <c:pt idx="2474">
                  <c:v>1012.0177</c:v>
                </c:pt>
                <c:pt idx="2475">
                  <c:v>1011.9982</c:v>
                </c:pt>
                <c:pt idx="2476">
                  <c:v>1011.9579</c:v>
                </c:pt>
                <c:pt idx="2477">
                  <c:v>1011.9001</c:v>
                </c:pt>
                <c:pt idx="2478">
                  <c:v>1011.8255</c:v>
                </c:pt>
                <c:pt idx="2479">
                  <c:v>1011.7362000000001</c:v>
                </c:pt>
                <c:pt idx="2480">
                  <c:v>1011.638</c:v>
                </c:pt>
                <c:pt idx="2481">
                  <c:v>1011.5411</c:v>
                </c:pt>
                <c:pt idx="2482">
                  <c:v>1011.4586</c:v>
                </c:pt>
                <c:pt idx="2483">
                  <c:v>1011.3903</c:v>
                </c:pt>
                <c:pt idx="2484">
                  <c:v>1011.3561</c:v>
                </c:pt>
                <c:pt idx="2485">
                  <c:v>1011.3679</c:v>
                </c:pt>
                <c:pt idx="2486">
                  <c:v>1011.4164</c:v>
                </c:pt>
                <c:pt idx="2487">
                  <c:v>1011.5247000000001</c:v>
                </c:pt>
                <c:pt idx="2488">
                  <c:v>1011.6688</c:v>
                </c:pt>
                <c:pt idx="2489">
                  <c:v>1011.8594000000001</c:v>
                </c:pt>
                <c:pt idx="2490">
                  <c:v>1012.0764</c:v>
                </c:pt>
                <c:pt idx="2491">
                  <c:v>1012.3199</c:v>
                </c:pt>
                <c:pt idx="2492">
                  <c:v>1012.5574</c:v>
                </c:pt>
                <c:pt idx="2493">
                  <c:v>1012.7974</c:v>
                </c:pt>
                <c:pt idx="2494">
                  <c:v>1013.0121</c:v>
                </c:pt>
                <c:pt idx="2495">
                  <c:v>1013.2142</c:v>
                </c:pt>
                <c:pt idx="2496">
                  <c:v>1013.3972</c:v>
                </c:pt>
                <c:pt idx="2497">
                  <c:v>1013.5556</c:v>
                </c:pt>
                <c:pt idx="2498">
                  <c:v>1013.7226000000001</c:v>
                </c:pt>
                <c:pt idx="2499">
                  <c:v>1013.8799</c:v>
                </c:pt>
                <c:pt idx="2500">
                  <c:v>1014.0433</c:v>
                </c:pt>
                <c:pt idx="2501">
                  <c:v>1014.2093</c:v>
                </c:pt>
                <c:pt idx="2502">
                  <c:v>1014.3696</c:v>
                </c:pt>
                <c:pt idx="2503">
                  <c:v>1014.5265000000001</c:v>
                </c:pt>
                <c:pt idx="2504">
                  <c:v>1014.6573</c:v>
                </c:pt>
                <c:pt idx="2505">
                  <c:v>1014.7701</c:v>
                </c:pt>
                <c:pt idx="2506">
                  <c:v>1014.8538</c:v>
                </c:pt>
                <c:pt idx="2507">
                  <c:v>1014.9268</c:v>
                </c:pt>
                <c:pt idx="2508">
                  <c:v>1014.9926</c:v>
                </c:pt>
                <c:pt idx="2509">
                  <c:v>1015.0685</c:v>
                </c:pt>
                <c:pt idx="2510">
                  <c:v>1015.1594</c:v>
                </c:pt>
                <c:pt idx="2511">
                  <c:v>1015.2775</c:v>
                </c:pt>
                <c:pt idx="2512">
                  <c:v>1015.4124</c:v>
                </c:pt>
                <c:pt idx="2513">
                  <c:v>1015.5633</c:v>
                </c:pt>
                <c:pt idx="2514">
                  <c:v>1015.7119</c:v>
                </c:pt>
                <c:pt idx="2515">
                  <c:v>1015.8394</c:v>
                </c:pt>
                <c:pt idx="2516">
                  <c:v>1015.9393</c:v>
                </c:pt>
                <c:pt idx="2517">
                  <c:v>1016.0075000000001</c:v>
                </c:pt>
                <c:pt idx="2518">
                  <c:v>1016.0448</c:v>
                </c:pt>
                <c:pt idx="2519">
                  <c:v>1016.0684</c:v>
                </c:pt>
                <c:pt idx="2520">
                  <c:v>1016.0873</c:v>
                </c:pt>
                <c:pt idx="2521">
                  <c:v>1016.1263</c:v>
                </c:pt>
                <c:pt idx="2522">
                  <c:v>1016.1874</c:v>
                </c:pt>
                <c:pt idx="2523">
                  <c:v>1016.282</c:v>
                </c:pt>
                <c:pt idx="2524">
                  <c:v>1016.3972</c:v>
                </c:pt>
                <c:pt idx="2525">
                  <c:v>1016.5228</c:v>
                </c:pt>
                <c:pt idx="2526">
                  <c:v>1016.6479</c:v>
                </c:pt>
                <c:pt idx="2527">
                  <c:v>1016.7469</c:v>
                </c:pt>
                <c:pt idx="2528">
                  <c:v>1016.8215</c:v>
                </c:pt>
                <c:pt idx="2529">
                  <c:v>1016.8555</c:v>
                </c:pt>
                <c:pt idx="2530">
                  <c:v>1016.8597</c:v>
                </c:pt>
                <c:pt idx="2531">
                  <c:v>1016.8325</c:v>
                </c:pt>
                <c:pt idx="2532">
                  <c:v>1016.7873</c:v>
                </c:pt>
                <c:pt idx="2533">
                  <c:v>1016.7269</c:v>
                </c:pt>
                <c:pt idx="2534">
                  <c:v>1016.6631</c:v>
                </c:pt>
                <c:pt idx="2535">
                  <c:v>1016.5928</c:v>
                </c:pt>
                <c:pt idx="2536">
                  <c:v>1016.5125</c:v>
                </c:pt>
                <c:pt idx="2537">
                  <c:v>1016.4173</c:v>
                </c:pt>
                <c:pt idx="2538">
                  <c:v>1016.3079</c:v>
                </c:pt>
                <c:pt idx="2539">
                  <c:v>1016.1882000000001</c:v>
                </c:pt>
                <c:pt idx="2540">
                  <c:v>1016.0443</c:v>
                </c:pt>
                <c:pt idx="2541">
                  <c:v>1015.8952</c:v>
                </c:pt>
                <c:pt idx="2542">
                  <c:v>1015.7365</c:v>
                </c:pt>
                <c:pt idx="2543">
                  <c:v>1015.5702</c:v>
                </c:pt>
                <c:pt idx="2544">
                  <c:v>1015.4019</c:v>
                </c:pt>
                <c:pt idx="2545">
                  <c:v>1015.2355</c:v>
                </c:pt>
                <c:pt idx="2546">
                  <c:v>1015.0703</c:v>
                </c:pt>
                <c:pt idx="2547">
                  <c:v>1014.9027</c:v>
                </c:pt>
                <c:pt idx="2548">
                  <c:v>1014.7347</c:v>
                </c:pt>
                <c:pt idx="2549">
                  <c:v>1014.5736000000001</c:v>
                </c:pt>
                <c:pt idx="2550">
                  <c:v>1014.4195</c:v>
                </c:pt>
                <c:pt idx="2551">
                  <c:v>1014.261</c:v>
                </c:pt>
                <c:pt idx="2552">
                  <c:v>1014.1152</c:v>
                </c:pt>
                <c:pt idx="2553">
                  <c:v>1013.9695</c:v>
                </c:pt>
                <c:pt idx="2554">
                  <c:v>1013.8345</c:v>
                </c:pt>
                <c:pt idx="2555">
                  <c:v>1013.7014</c:v>
                </c:pt>
                <c:pt idx="2556">
                  <c:v>1013.5816</c:v>
                </c:pt>
                <c:pt idx="2557">
                  <c:v>1013.4691</c:v>
                </c:pt>
                <c:pt idx="2558">
                  <c:v>1013.3801</c:v>
                </c:pt>
                <c:pt idx="2559">
                  <c:v>1013.3286000000001</c:v>
                </c:pt>
                <c:pt idx="2560">
                  <c:v>1013.2953</c:v>
                </c:pt>
                <c:pt idx="2561">
                  <c:v>1013.3128</c:v>
                </c:pt>
                <c:pt idx="2562">
                  <c:v>1013.3605</c:v>
                </c:pt>
                <c:pt idx="2563">
                  <c:v>1013.4415</c:v>
                </c:pt>
                <c:pt idx="2564">
                  <c:v>1013.5396</c:v>
                </c:pt>
                <c:pt idx="2565">
                  <c:v>1013.6488000000001</c:v>
                </c:pt>
                <c:pt idx="2566">
                  <c:v>1013.7612</c:v>
                </c:pt>
                <c:pt idx="2567">
                  <c:v>1013.8702</c:v>
                </c:pt>
                <c:pt idx="2568">
                  <c:v>1013.9876</c:v>
                </c:pt>
                <c:pt idx="2569">
                  <c:v>1014.1028</c:v>
                </c:pt>
                <c:pt idx="2570">
                  <c:v>1014.2445</c:v>
                </c:pt>
                <c:pt idx="2571">
                  <c:v>1014.3977</c:v>
                </c:pt>
                <c:pt idx="2572">
                  <c:v>1014.5758</c:v>
                </c:pt>
                <c:pt idx="2573">
                  <c:v>1014.7735</c:v>
                </c:pt>
                <c:pt idx="2574">
                  <c:v>1014.9752</c:v>
                </c:pt>
                <c:pt idx="2575">
                  <c:v>1015.1756</c:v>
                </c:pt>
                <c:pt idx="2576">
                  <c:v>1015.3539</c:v>
                </c:pt>
                <c:pt idx="2577">
                  <c:v>1015.5037</c:v>
                </c:pt>
                <c:pt idx="2578">
                  <c:v>1015.6351</c:v>
                </c:pt>
                <c:pt idx="2579">
                  <c:v>1015.7430000000001</c:v>
                </c:pt>
                <c:pt idx="2580">
                  <c:v>1015.8472</c:v>
                </c:pt>
                <c:pt idx="2581">
                  <c:v>1015.9612</c:v>
                </c:pt>
                <c:pt idx="2582">
                  <c:v>1016.0871</c:v>
                </c:pt>
                <c:pt idx="2583">
                  <c:v>1016.2362000000001</c:v>
                </c:pt>
                <c:pt idx="2584">
                  <c:v>1016.4082</c:v>
                </c:pt>
                <c:pt idx="2585">
                  <c:v>1016.5776</c:v>
                </c:pt>
                <c:pt idx="2586">
                  <c:v>1016.736</c:v>
                </c:pt>
                <c:pt idx="2587">
                  <c:v>1016.8658</c:v>
                </c:pt>
                <c:pt idx="2588">
                  <c:v>1016.9584</c:v>
                </c:pt>
                <c:pt idx="2589">
                  <c:v>1017.0051</c:v>
                </c:pt>
                <c:pt idx="2590">
                  <c:v>1017.0261</c:v>
                </c:pt>
                <c:pt idx="2591">
                  <c:v>1017.0298</c:v>
                </c:pt>
                <c:pt idx="2592">
                  <c:v>1017.0402</c:v>
                </c:pt>
                <c:pt idx="2593">
                  <c:v>1017.0558</c:v>
                </c:pt>
                <c:pt idx="2594">
                  <c:v>1017.1129</c:v>
                </c:pt>
                <c:pt idx="2595">
                  <c:v>1017.1873000000001</c:v>
                </c:pt>
                <c:pt idx="2596">
                  <c:v>1017.2885</c:v>
                </c:pt>
                <c:pt idx="2597">
                  <c:v>1017.3958</c:v>
                </c:pt>
                <c:pt idx="2598">
                  <c:v>1017.4976</c:v>
                </c:pt>
                <c:pt idx="2599">
                  <c:v>1017.574</c:v>
                </c:pt>
                <c:pt idx="2600">
                  <c:v>1017.6205</c:v>
                </c:pt>
                <c:pt idx="2601">
                  <c:v>1017.6335</c:v>
                </c:pt>
                <c:pt idx="2602">
                  <c:v>1017.6181</c:v>
                </c:pt>
                <c:pt idx="2603">
                  <c:v>1017.5762</c:v>
                </c:pt>
                <c:pt idx="2604">
                  <c:v>1017.5172</c:v>
                </c:pt>
                <c:pt idx="2605">
                  <c:v>1017.444</c:v>
                </c:pt>
                <c:pt idx="2606">
                  <c:v>1017.361</c:v>
                </c:pt>
                <c:pt idx="2607">
                  <c:v>1017.2746</c:v>
                </c:pt>
                <c:pt idx="2608">
                  <c:v>1017.1754</c:v>
                </c:pt>
                <c:pt idx="2609">
                  <c:v>1017.0698</c:v>
                </c:pt>
                <c:pt idx="2610">
                  <c:v>1016.9536000000001</c:v>
                </c:pt>
                <c:pt idx="2611">
                  <c:v>1016.8467000000001</c:v>
                </c:pt>
                <c:pt idx="2612">
                  <c:v>1016.7441</c:v>
                </c:pt>
                <c:pt idx="2613">
                  <c:v>1016.6462</c:v>
                </c:pt>
                <c:pt idx="2614">
                  <c:v>1016.5747</c:v>
                </c:pt>
                <c:pt idx="2615">
                  <c:v>1016.5108</c:v>
                </c:pt>
                <c:pt idx="2616">
                  <c:v>1016.4657</c:v>
                </c:pt>
                <c:pt idx="2617">
                  <c:v>1016.4442</c:v>
                </c:pt>
                <c:pt idx="2618">
                  <c:v>1016.4145</c:v>
                </c:pt>
                <c:pt idx="2619">
                  <c:v>1016.4017</c:v>
                </c:pt>
                <c:pt idx="2620">
                  <c:v>1016.3876</c:v>
                </c:pt>
                <c:pt idx="2621">
                  <c:v>1016.3763</c:v>
                </c:pt>
                <c:pt idx="2622">
                  <c:v>1016.3704</c:v>
                </c:pt>
                <c:pt idx="2623">
                  <c:v>1016.3698000000001</c:v>
                </c:pt>
                <c:pt idx="2624">
                  <c:v>1016.3799</c:v>
                </c:pt>
                <c:pt idx="2625">
                  <c:v>1016.3982</c:v>
                </c:pt>
                <c:pt idx="2626">
                  <c:v>1016.4218</c:v>
                </c:pt>
                <c:pt idx="2627">
                  <c:v>1016.457</c:v>
                </c:pt>
                <c:pt idx="2628">
                  <c:v>1016.4915999999999</c:v>
                </c:pt>
                <c:pt idx="2629">
                  <c:v>1016.5332</c:v>
                </c:pt>
                <c:pt idx="2630">
                  <c:v>1016.5738</c:v>
                </c:pt>
                <c:pt idx="2631">
                  <c:v>1016.6215</c:v>
                </c:pt>
                <c:pt idx="2632">
                  <c:v>1016.6685</c:v>
                </c:pt>
                <c:pt idx="2633">
                  <c:v>1016.7371000000001</c:v>
                </c:pt>
                <c:pt idx="2634">
                  <c:v>1016.8021</c:v>
                </c:pt>
                <c:pt idx="2635">
                  <c:v>1016.8724</c:v>
                </c:pt>
                <c:pt idx="2636">
                  <c:v>1016.9421</c:v>
                </c:pt>
                <c:pt idx="2637">
                  <c:v>1017.0016000000001</c:v>
                </c:pt>
                <c:pt idx="2638">
                  <c:v>1017.0471</c:v>
                </c:pt>
                <c:pt idx="2639">
                  <c:v>1017.0801</c:v>
                </c:pt>
                <c:pt idx="2640">
                  <c:v>1017.1011</c:v>
                </c:pt>
                <c:pt idx="2641">
                  <c:v>1017.1198000000001</c:v>
                </c:pt>
                <c:pt idx="2642">
                  <c:v>1017.1364</c:v>
                </c:pt>
                <c:pt idx="2643">
                  <c:v>1017.1771</c:v>
                </c:pt>
                <c:pt idx="2644">
                  <c:v>1017.2372</c:v>
                </c:pt>
                <c:pt idx="2645">
                  <c:v>1017.3304000000001</c:v>
                </c:pt>
                <c:pt idx="2646">
                  <c:v>1017.449</c:v>
                </c:pt>
                <c:pt idx="2647">
                  <c:v>1017.5905</c:v>
                </c:pt>
                <c:pt idx="2648">
                  <c:v>1017.7404</c:v>
                </c:pt>
                <c:pt idx="2649">
                  <c:v>1017.8896999999999</c:v>
                </c:pt>
                <c:pt idx="2650">
                  <c:v>1018.0243</c:v>
                </c:pt>
                <c:pt idx="2651">
                  <c:v>1018.1458</c:v>
                </c:pt>
                <c:pt idx="2652">
                  <c:v>1018.2457000000001</c:v>
                </c:pt>
                <c:pt idx="2653">
                  <c:v>1018.3280999999999</c:v>
                </c:pt>
                <c:pt idx="2654">
                  <c:v>1018.412</c:v>
                </c:pt>
                <c:pt idx="2655">
                  <c:v>1018.4951</c:v>
                </c:pt>
                <c:pt idx="2656">
                  <c:v>1018.5914</c:v>
                </c:pt>
                <c:pt idx="2657">
                  <c:v>1018.7024</c:v>
                </c:pt>
                <c:pt idx="2658">
                  <c:v>1018.829</c:v>
                </c:pt>
                <c:pt idx="2659">
                  <c:v>1018.9612</c:v>
                </c:pt>
                <c:pt idx="2660">
                  <c:v>1019.1017000000001</c:v>
                </c:pt>
                <c:pt idx="2661">
                  <c:v>1019.2288</c:v>
                </c:pt>
                <c:pt idx="2662">
                  <c:v>1019.3446</c:v>
                </c:pt>
                <c:pt idx="2663">
                  <c:v>1019.4532</c:v>
                </c:pt>
                <c:pt idx="2664">
                  <c:v>1019.5433</c:v>
                </c:pt>
                <c:pt idx="2665">
                  <c:v>1019.6251</c:v>
                </c:pt>
                <c:pt idx="2666">
                  <c:v>1019.7055</c:v>
                </c:pt>
                <c:pt idx="2667">
                  <c:v>1019.7917</c:v>
                </c:pt>
                <c:pt idx="2668">
                  <c:v>1019.8849</c:v>
                </c:pt>
                <c:pt idx="2669">
                  <c:v>1019.991</c:v>
                </c:pt>
                <c:pt idx="2670">
                  <c:v>1020.0995</c:v>
                </c:pt>
                <c:pt idx="2671">
                  <c:v>1020.2021</c:v>
                </c:pt>
                <c:pt idx="2672">
                  <c:v>1020.3016</c:v>
                </c:pt>
                <c:pt idx="2673">
                  <c:v>1020.3751</c:v>
                </c:pt>
                <c:pt idx="2674">
                  <c:v>1020.4236</c:v>
                </c:pt>
                <c:pt idx="2675">
                  <c:v>1020.4529</c:v>
                </c:pt>
                <c:pt idx="2676">
                  <c:v>1020.4438</c:v>
                </c:pt>
                <c:pt idx="2677">
                  <c:v>1020.4189</c:v>
                </c:pt>
                <c:pt idx="2678">
                  <c:v>1020.3722</c:v>
                </c:pt>
                <c:pt idx="2679">
                  <c:v>1020.3167</c:v>
                </c:pt>
                <c:pt idx="2680">
                  <c:v>1020.2541</c:v>
                </c:pt>
                <c:pt idx="2681">
                  <c:v>1020.179</c:v>
                </c:pt>
                <c:pt idx="2682">
                  <c:v>1020.1117</c:v>
                </c:pt>
                <c:pt idx="2683">
                  <c:v>1020.0271</c:v>
                </c:pt>
                <c:pt idx="2684">
                  <c:v>1019.9545000000001</c:v>
                </c:pt>
                <c:pt idx="2685">
                  <c:v>1019.8732</c:v>
                </c:pt>
                <c:pt idx="2686">
                  <c:v>1019.8002</c:v>
                </c:pt>
                <c:pt idx="2687">
                  <c:v>1019.7388</c:v>
                </c:pt>
                <c:pt idx="2688">
                  <c:v>1019.6891000000001</c:v>
                </c:pt>
                <c:pt idx="2689">
                  <c:v>1019.6544</c:v>
                </c:pt>
                <c:pt idx="2690">
                  <c:v>1019.6381</c:v>
                </c:pt>
                <c:pt idx="2691">
                  <c:v>1019.6276</c:v>
                </c:pt>
                <c:pt idx="2692">
                  <c:v>1019.6128</c:v>
                </c:pt>
                <c:pt idx="2693">
                  <c:v>1019.5847</c:v>
                </c:pt>
                <c:pt idx="2694">
                  <c:v>1019.5302</c:v>
                </c:pt>
                <c:pt idx="2695">
                  <c:v>1019.4428</c:v>
                </c:pt>
                <c:pt idx="2696">
                  <c:v>1019.3194</c:v>
                </c:pt>
                <c:pt idx="2697">
                  <c:v>1019.1525</c:v>
                </c:pt>
                <c:pt idx="2698">
                  <c:v>1018.9774</c:v>
                </c:pt>
                <c:pt idx="2699">
                  <c:v>1018.7826</c:v>
                </c:pt>
                <c:pt idx="2700">
                  <c:v>1018.5901</c:v>
                </c:pt>
                <c:pt idx="2701">
                  <c:v>1018.4223</c:v>
                </c:pt>
                <c:pt idx="2702">
                  <c:v>1018.2816</c:v>
                </c:pt>
                <c:pt idx="2703">
                  <c:v>1018.1768</c:v>
                </c:pt>
                <c:pt idx="2704">
                  <c:v>1018.1025</c:v>
                </c:pt>
                <c:pt idx="2705">
                  <c:v>1018.0634</c:v>
                </c:pt>
                <c:pt idx="2706">
                  <c:v>1018.0476</c:v>
                </c:pt>
                <c:pt idx="2707">
                  <c:v>1018.0476</c:v>
                </c:pt>
                <c:pt idx="2708">
                  <c:v>1018.0629</c:v>
                </c:pt>
                <c:pt idx="2709">
                  <c:v>1018.0898</c:v>
                </c:pt>
                <c:pt idx="2710">
                  <c:v>1018.1103000000001</c:v>
                </c:pt>
                <c:pt idx="2711">
                  <c:v>1018.1565000000001</c:v>
                </c:pt>
                <c:pt idx="2712">
                  <c:v>1018.1876999999999</c:v>
                </c:pt>
                <c:pt idx="2713">
                  <c:v>1018.225</c:v>
                </c:pt>
                <c:pt idx="2714">
                  <c:v>1018.2657</c:v>
                </c:pt>
                <c:pt idx="2715">
                  <c:v>1018.3034</c:v>
                </c:pt>
                <c:pt idx="2716">
                  <c:v>1018.3367</c:v>
                </c:pt>
                <c:pt idx="2717">
                  <c:v>1018.3741</c:v>
                </c:pt>
                <c:pt idx="2718">
                  <c:v>1018.4097</c:v>
                </c:pt>
                <c:pt idx="2719">
                  <c:v>1018.456</c:v>
                </c:pt>
                <c:pt idx="2720">
                  <c:v>1018.5123</c:v>
                </c:pt>
                <c:pt idx="2721">
                  <c:v>1018.5801</c:v>
                </c:pt>
                <c:pt idx="2722">
                  <c:v>1018.6632</c:v>
                </c:pt>
                <c:pt idx="2723">
                  <c:v>1018.7655</c:v>
                </c:pt>
                <c:pt idx="2724">
                  <c:v>1018.8782</c:v>
                </c:pt>
                <c:pt idx="2725">
                  <c:v>1019.001</c:v>
                </c:pt>
                <c:pt idx="2726">
                  <c:v>1019.1368</c:v>
                </c:pt>
                <c:pt idx="2727">
                  <c:v>1019.2791</c:v>
                </c:pt>
                <c:pt idx="2728">
                  <c:v>1019.4344</c:v>
                </c:pt>
                <c:pt idx="2729">
                  <c:v>1019.6002</c:v>
                </c:pt>
                <c:pt idx="2730">
                  <c:v>1019.7708</c:v>
                </c:pt>
                <c:pt idx="2731">
                  <c:v>1019.9517</c:v>
                </c:pt>
                <c:pt idx="2732">
                  <c:v>1020.1346</c:v>
                </c:pt>
                <c:pt idx="2733">
                  <c:v>1020.3072</c:v>
                </c:pt>
                <c:pt idx="2734">
                  <c:v>1020.4567</c:v>
                </c:pt>
                <c:pt idx="2735">
                  <c:v>1020.5875</c:v>
                </c:pt>
                <c:pt idx="2736">
                  <c:v>1020.6867999999999</c:v>
                </c:pt>
                <c:pt idx="2737">
                  <c:v>1020.7542</c:v>
                </c:pt>
                <c:pt idx="2738">
                  <c:v>1020.7952</c:v>
                </c:pt>
                <c:pt idx="2739">
                  <c:v>1020.8223</c:v>
                </c:pt>
                <c:pt idx="2740">
                  <c:v>1020.8482</c:v>
                </c:pt>
                <c:pt idx="2741">
                  <c:v>1020.8775000000001</c:v>
                </c:pt>
                <c:pt idx="2742">
                  <c:v>1020.9192</c:v>
                </c:pt>
                <c:pt idx="2743">
                  <c:v>1020.9833</c:v>
                </c:pt>
                <c:pt idx="2744">
                  <c:v>1021.057</c:v>
                </c:pt>
                <c:pt idx="2745">
                  <c:v>1021.14</c:v>
                </c:pt>
                <c:pt idx="2746">
                  <c:v>1021.2273</c:v>
                </c:pt>
                <c:pt idx="2747">
                  <c:v>1021.3137</c:v>
                </c:pt>
                <c:pt idx="2748">
                  <c:v>1021.3925</c:v>
                </c:pt>
                <c:pt idx="2749">
                  <c:v>1021.4781</c:v>
                </c:pt>
                <c:pt idx="2750">
                  <c:v>1021.5614</c:v>
                </c:pt>
                <c:pt idx="2751">
                  <c:v>1021.6558</c:v>
                </c:pt>
                <c:pt idx="2752">
                  <c:v>1021.7492</c:v>
                </c:pt>
                <c:pt idx="2753">
                  <c:v>1021.8516</c:v>
                </c:pt>
                <c:pt idx="2754">
                  <c:v>1021.9459000000001</c:v>
                </c:pt>
                <c:pt idx="2755">
                  <c:v>1022.023</c:v>
                </c:pt>
                <c:pt idx="2756">
                  <c:v>1022.0739</c:v>
                </c:pt>
                <c:pt idx="2757">
                  <c:v>1022.097</c:v>
                </c:pt>
                <c:pt idx="2758">
                  <c:v>1022.0801</c:v>
                </c:pt>
                <c:pt idx="2759">
                  <c:v>1022.035</c:v>
                </c:pt>
                <c:pt idx="2760">
                  <c:v>1021.9733</c:v>
                </c:pt>
                <c:pt idx="2761">
                  <c:v>1021.9096</c:v>
                </c:pt>
                <c:pt idx="2762">
                  <c:v>1021.8508</c:v>
                </c:pt>
                <c:pt idx="2763">
                  <c:v>1021.8062</c:v>
                </c:pt>
                <c:pt idx="2764">
                  <c:v>1021.7808</c:v>
                </c:pt>
                <c:pt idx="2765">
                  <c:v>1021.7653</c:v>
                </c:pt>
                <c:pt idx="2766">
                  <c:v>1021.7559</c:v>
                </c:pt>
                <c:pt idx="2767">
                  <c:v>1021.7438</c:v>
                </c:pt>
                <c:pt idx="2768">
                  <c:v>1021.7297</c:v>
                </c:pt>
                <c:pt idx="2769">
                  <c:v>1021.6967</c:v>
                </c:pt>
                <c:pt idx="2770">
                  <c:v>1021.6611</c:v>
                </c:pt>
                <c:pt idx="2771">
                  <c:v>1021.6268</c:v>
                </c:pt>
                <c:pt idx="2772">
                  <c:v>1021.5966</c:v>
                </c:pt>
                <c:pt idx="2773">
                  <c:v>1021.5812</c:v>
                </c:pt>
                <c:pt idx="2774">
                  <c:v>1021.5793</c:v>
                </c:pt>
                <c:pt idx="2775">
                  <c:v>1021.5919</c:v>
                </c:pt>
                <c:pt idx="2776">
                  <c:v>1021.6167</c:v>
                </c:pt>
                <c:pt idx="2777">
                  <c:v>1021.6325000000001</c:v>
                </c:pt>
                <c:pt idx="2778">
                  <c:v>1021.6558</c:v>
                </c:pt>
                <c:pt idx="2779">
                  <c:v>1021.6771</c:v>
                </c:pt>
                <c:pt idx="2780">
                  <c:v>1021.689</c:v>
                </c:pt>
                <c:pt idx="2781">
                  <c:v>1021.7209</c:v>
                </c:pt>
                <c:pt idx="2782">
                  <c:v>1021.7688000000001</c:v>
                </c:pt>
                <c:pt idx="2783">
                  <c:v>1021.8330999999999</c:v>
                </c:pt>
                <c:pt idx="2784">
                  <c:v>1021.9396</c:v>
                </c:pt>
                <c:pt idx="2785">
                  <c:v>1022.0655</c:v>
                </c:pt>
                <c:pt idx="2786">
                  <c:v>1022.2156</c:v>
                </c:pt>
                <c:pt idx="2787">
                  <c:v>1022.3843000000001</c:v>
                </c:pt>
                <c:pt idx="2788">
                  <c:v>1022.5547</c:v>
                </c:pt>
                <c:pt idx="2789">
                  <c:v>1022.722</c:v>
                </c:pt>
                <c:pt idx="2790">
                  <c:v>1022.8915</c:v>
                </c:pt>
                <c:pt idx="2791">
                  <c:v>1023.0539</c:v>
                </c:pt>
                <c:pt idx="2792">
                  <c:v>1023.2084</c:v>
                </c:pt>
                <c:pt idx="2793">
                  <c:v>1023.3644</c:v>
                </c:pt>
                <c:pt idx="2794">
                  <c:v>1023.5146999999999</c:v>
                </c:pt>
                <c:pt idx="2795">
                  <c:v>1023.6508</c:v>
                </c:pt>
                <c:pt idx="2796">
                  <c:v>1023.7678</c:v>
                </c:pt>
                <c:pt idx="2797">
                  <c:v>1023.8513</c:v>
                </c:pt>
                <c:pt idx="2798">
                  <c:v>1023.8894</c:v>
                </c:pt>
                <c:pt idx="2799">
                  <c:v>1023.8812</c:v>
                </c:pt>
                <c:pt idx="2800">
                  <c:v>1023.8075</c:v>
                </c:pt>
                <c:pt idx="2801">
                  <c:v>1023.7045000000001</c:v>
                </c:pt>
                <c:pt idx="2802">
                  <c:v>1023.5624</c:v>
                </c:pt>
                <c:pt idx="2803">
                  <c:v>1023.4039</c:v>
                </c:pt>
                <c:pt idx="2804">
                  <c:v>1023.2432</c:v>
                </c:pt>
                <c:pt idx="2805">
                  <c:v>1023.0941</c:v>
                </c:pt>
                <c:pt idx="2806">
                  <c:v>1022.9597</c:v>
                </c:pt>
                <c:pt idx="2807">
                  <c:v>1022.8461</c:v>
                </c:pt>
                <c:pt idx="2808">
                  <c:v>1022.7449</c:v>
                </c:pt>
                <c:pt idx="2809">
                  <c:v>1022.6550999999999</c:v>
                </c:pt>
                <c:pt idx="2810">
                  <c:v>1022.5648</c:v>
                </c:pt>
                <c:pt idx="2811">
                  <c:v>1022.4796</c:v>
                </c:pt>
                <c:pt idx="2812">
                  <c:v>1022.3912</c:v>
                </c:pt>
                <c:pt idx="2813">
                  <c:v>1022.3117</c:v>
                </c:pt>
                <c:pt idx="2814">
                  <c:v>1022.2391</c:v>
                </c:pt>
                <c:pt idx="2815">
                  <c:v>1022.1869</c:v>
                </c:pt>
                <c:pt idx="2816">
                  <c:v>1022.1513</c:v>
                </c:pt>
                <c:pt idx="2817">
                  <c:v>1022.1378</c:v>
                </c:pt>
                <c:pt idx="2818">
                  <c:v>1022.1423</c:v>
                </c:pt>
                <c:pt idx="2819">
                  <c:v>1022.1534</c:v>
                </c:pt>
                <c:pt idx="2820">
                  <c:v>1022.168</c:v>
                </c:pt>
                <c:pt idx="2821">
                  <c:v>1022.1840999999999</c:v>
                </c:pt>
                <c:pt idx="2822">
                  <c:v>1022.1812</c:v>
                </c:pt>
                <c:pt idx="2823">
                  <c:v>1022.1681</c:v>
                </c:pt>
                <c:pt idx="2824">
                  <c:v>1022.144</c:v>
                </c:pt>
                <c:pt idx="2825">
                  <c:v>1022.1142</c:v>
                </c:pt>
                <c:pt idx="2826">
                  <c:v>1022.0667999999999</c:v>
                </c:pt>
                <c:pt idx="2827">
                  <c:v>1022.0209</c:v>
                </c:pt>
                <c:pt idx="2828">
                  <c:v>1021.9755</c:v>
                </c:pt>
                <c:pt idx="2829">
                  <c:v>1021.928</c:v>
                </c:pt>
                <c:pt idx="2830">
                  <c:v>1021.8745</c:v>
                </c:pt>
                <c:pt idx="2831">
                  <c:v>1021.8081</c:v>
                </c:pt>
                <c:pt idx="2832">
                  <c:v>1021.7411</c:v>
                </c:pt>
                <c:pt idx="2833">
                  <c:v>1021.6579</c:v>
                </c:pt>
                <c:pt idx="2834">
                  <c:v>1021.5684</c:v>
                </c:pt>
                <c:pt idx="2835">
                  <c:v>1021.4725</c:v>
                </c:pt>
                <c:pt idx="2836">
                  <c:v>1021.3777</c:v>
                </c:pt>
                <c:pt idx="2837">
                  <c:v>1021.2944</c:v>
                </c:pt>
                <c:pt idx="2838">
                  <c:v>1021.2183</c:v>
                </c:pt>
                <c:pt idx="2839">
                  <c:v>1021.1753</c:v>
                </c:pt>
                <c:pt idx="2840">
                  <c:v>1021.1378999999999</c:v>
                </c:pt>
                <c:pt idx="2841">
                  <c:v>1021.1292999999999</c:v>
                </c:pt>
                <c:pt idx="2842">
                  <c:v>1021.1269</c:v>
                </c:pt>
                <c:pt idx="2843">
                  <c:v>1021.1249</c:v>
                </c:pt>
                <c:pt idx="2844">
                  <c:v>1021.1186</c:v>
                </c:pt>
                <c:pt idx="2845">
                  <c:v>1021.098</c:v>
                </c:pt>
                <c:pt idx="2846">
                  <c:v>1021.0659000000001</c:v>
                </c:pt>
                <c:pt idx="2847">
                  <c:v>1021.027</c:v>
                </c:pt>
                <c:pt idx="2848">
                  <c:v>1020.9841</c:v>
                </c:pt>
                <c:pt idx="2849">
                  <c:v>1020.9625</c:v>
                </c:pt>
                <c:pt idx="2850">
                  <c:v>1020.9574</c:v>
                </c:pt>
                <c:pt idx="2851">
                  <c:v>1020.9996</c:v>
                </c:pt>
                <c:pt idx="2852">
                  <c:v>1021.0802</c:v>
                </c:pt>
                <c:pt idx="2853">
                  <c:v>1021.191</c:v>
                </c:pt>
                <c:pt idx="2854">
                  <c:v>1021.3329</c:v>
                </c:pt>
                <c:pt idx="2855">
                  <c:v>1021.4933</c:v>
                </c:pt>
                <c:pt idx="2856">
                  <c:v>1021.6511</c:v>
                </c:pt>
                <c:pt idx="2857">
                  <c:v>1021.798</c:v>
                </c:pt>
                <c:pt idx="2858">
                  <c:v>1021.9299</c:v>
                </c:pt>
                <c:pt idx="2859">
                  <c:v>1022.0453</c:v>
                </c:pt>
                <c:pt idx="2860">
                  <c:v>1022.1498</c:v>
                </c:pt>
                <c:pt idx="2861">
                  <c:v>1022.2637</c:v>
                </c:pt>
                <c:pt idx="2862">
                  <c:v>1022.3828999999999</c:v>
                </c:pt>
                <c:pt idx="2863">
                  <c:v>1022.5269</c:v>
                </c:pt>
                <c:pt idx="2864">
                  <c:v>1022.6966</c:v>
                </c:pt>
                <c:pt idx="2865">
                  <c:v>1022.8889</c:v>
                </c:pt>
                <c:pt idx="2866">
                  <c:v>1023.0814</c:v>
                </c:pt>
                <c:pt idx="2867">
                  <c:v>1023.2833000000001</c:v>
                </c:pt>
                <c:pt idx="2868">
                  <c:v>1023.4654</c:v>
                </c:pt>
                <c:pt idx="2869">
                  <c:v>1023.6256</c:v>
                </c:pt>
                <c:pt idx="2870">
                  <c:v>1023.7653</c:v>
                </c:pt>
                <c:pt idx="2871">
                  <c:v>1023.8665</c:v>
                </c:pt>
                <c:pt idx="2872">
                  <c:v>1023.9532</c:v>
                </c:pt>
                <c:pt idx="2873">
                  <c:v>1024.0151000000001</c:v>
                </c:pt>
                <c:pt idx="2874">
                  <c:v>1024.0718999999999</c:v>
                </c:pt>
                <c:pt idx="2875">
                  <c:v>1024.1195</c:v>
                </c:pt>
                <c:pt idx="2876">
                  <c:v>1024.1588999999999</c:v>
                </c:pt>
                <c:pt idx="2877">
                  <c:v>1024.1967</c:v>
                </c:pt>
                <c:pt idx="2878">
                  <c:v>1024.229</c:v>
                </c:pt>
                <c:pt idx="2879">
                  <c:v>1024.2524000000001</c:v>
                </c:pt>
                <c:pt idx="2880">
                  <c:v>1024.28</c:v>
                </c:pt>
                <c:pt idx="2881">
                  <c:v>1024.3018</c:v>
                </c:pt>
                <c:pt idx="2882">
                  <c:v>1024.3335999999999</c:v>
                </c:pt>
                <c:pt idx="2883">
                  <c:v>1024.3800000000001</c:v>
                </c:pt>
                <c:pt idx="2884">
                  <c:v>1024.441</c:v>
                </c:pt>
                <c:pt idx="2885">
                  <c:v>1024.5159000000001</c:v>
                </c:pt>
                <c:pt idx="2886">
                  <c:v>1024.6090999999999</c:v>
                </c:pt>
                <c:pt idx="2887">
                  <c:v>1024.704</c:v>
                </c:pt>
                <c:pt idx="2888">
                  <c:v>1024.8005000000001</c:v>
                </c:pt>
                <c:pt idx="2889">
                  <c:v>1024.8794</c:v>
                </c:pt>
                <c:pt idx="2890">
                  <c:v>1024.9535000000001</c:v>
                </c:pt>
                <c:pt idx="2891">
                  <c:v>1025.0066999999999</c:v>
                </c:pt>
                <c:pt idx="2892">
                  <c:v>1025.0435</c:v>
                </c:pt>
                <c:pt idx="2893">
                  <c:v>1025.0789</c:v>
                </c:pt>
                <c:pt idx="2894">
                  <c:v>1025.1112000000001</c:v>
                </c:pt>
                <c:pt idx="2895">
                  <c:v>1025.1481000000001</c:v>
                </c:pt>
                <c:pt idx="2896">
                  <c:v>1025.2036000000001</c:v>
                </c:pt>
                <c:pt idx="2897">
                  <c:v>1025.2645</c:v>
                </c:pt>
                <c:pt idx="2898">
                  <c:v>1025.3334</c:v>
                </c:pt>
                <c:pt idx="2899">
                  <c:v>1025.3988999999999</c:v>
                </c:pt>
                <c:pt idx="2900">
                  <c:v>1025.4459999999999</c:v>
                </c:pt>
                <c:pt idx="2901">
                  <c:v>1025.4661000000001</c:v>
                </c:pt>
                <c:pt idx="2902">
                  <c:v>1025.4490000000001</c:v>
                </c:pt>
                <c:pt idx="2903">
                  <c:v>1025.3833</c:v>
                </c:pt>
                <c:pt idx="2904">
                  <c:v>1025.2722000000001</c:v>
                </c:pt>
                <c:pt idx="2905">
                  <c:v>1025.1130000000001</c:v>
                </c:pt>
                <c:pt idx="2906">
                  <c:v>1024.9221</c:v>
                </c:pt>
                <c:pt idx="2907">
                  <c:v>1024.7030999999999</c:v>
                </c:pt>
                <c:pt idx="2908">
                  <c:v>1024.4848999999999</c:v>
                </c:pt>
                <c:pt idx="2909">
                  <c:v>1024.2725</c:v>
                </c:pt>
                <c:pt idx="2910">
                  <c:v>1024.0831000000001</c:v>
                </c:pt>
                <c:pt idx="2911">
                  <c:v>1023.9181</c:v>
                </c:pt>
                <c:pt idx="2912">
                  <c:v>1023.7901000000001</c:v>
                </c:pt>
                <c:pt idx="2913">
                  <c:v>1023.6951</c:v>
                </c:pt>
                <c:pt idx="2914">
                  <c:v>1023.6180000000001</c:v>
                </c:pt>
                <c:pt idx="2915">
                  <c:v>1023.5634</c:v>
                </c:pt>
                <c:pt idx="2916">
                  <c:v>1023.5127</c:v>
                </c:pt>
                <c:pt idx="2917">
                  <c:v>1023.4669</c:v>
                </c:pt>
                <c:pt idx="2918">
                  <c:v>1023.4114</c:v>
                </c:pt>
                <c:pt idx="2919">
                  <c:v>1023.3588</c:v>
                </c:pt>
                <c:pt idx="2920">
                  <c:v>1023.3090999999999</c:v>
                </c:pt>
                <c:pt idx="2921">
                  <c:v>1023.2578</c:v>
                </c:pt>
                <c:pt idx="2922">
                  <c:v>1023.2217000000001</c:v>
                </c:pt>
                <c:pt idx="2923">
                  <c:v>1023.1992</c:v>
                </c:pt>
                <c:pt idx="2924">
                  <c:v>1023.1879</c:v>
                </c:pt>
                <c:pt idx="2925">
                  <c:v>1023.1965</c:v>
                </c:pt>
                <c:pt idx="2926">
                  <c:v>1023.2159</c:v>
                </c:pt>
                <c:pt idx="2927">
                  <c:v>1023.2488</c:v>
                </c:pt>
                <c:pt idx="2928">
                  <c:v>1023.2904</c:v>
                </c:pt>
                <c:pt idx="2929">
                  <c:v>1023.3328</c:v>
                </c:pt>
                <c:pt idx="2930">
                  <c:v>1023.3812</c:v>
                </c:pt>
                <c:pt idx="2931">
                  <c:v>1023.4237000000001</c:v>
                </c:pt>
                <c:pt idx="2932">
                  <c:v>1023.4743</c:v>
                </c:pt>
                <c:pt idx="2933">
                  <c:v>1023.5212</c:v>
                </c:pt>
                <c:pt idx="2934">
                  <c:v>1023.5765</c:v>
                </c:pt>
                <c:pt idx="2935">
                  <c:v>1023.627</c:v>
                </c:pt>
                <c:pt idx="2936">
                  <c:v>1023.6959000000001</c:v>
                </c:pt>
                <c:pt idx="2937">
                  <c:v>1023.764</c:v>
                </c:pt>
                <c:pt idx="2938">
                  <c:v>1023.8541</c:v>
                </c:pt>
                <c:pt idx="2939">
                  <c:v>1023.9584</c:v>
                </c:pt>
                <c:pt idx="2940">
                  <c:v>1024.0748000000001</c:v>
                </c:pt>
                <c:pt idx="2941">
                  <c:v>1024.2031999999999</c:v>
                </c:pt>
                <c:pt idx="2942">
                  <c:v>1024.3296</c:v>
                </c:pt>
                <c:pt idx="2943">
                  <c:v>1024.4548</c:v>
                </c:pt>
                <c:pt idx="2944">
                  <c:v>1024.5571</c:v>
                </c:pt>
                <c:pt idx="2945">
                  <c:v>1024.6306</c:v>
                </c:pt>
                <c:pt idx="2946">
                  <c:v>1024.6599000000001</c:v>
                </c:pt>
                <c:pt idx="2947">
                  <c:v>1024.6536000000001</c:v>
                </c:pt>
                <c:pt idx="2948">
                  <c:v>1024.6081999999999</c:v>
                </c:pt>
                <c:pt idx="2949">
                  <c:v>1024.5354</c:v>
                </c:pt>
                <c:pt idx="2950">
                  <c:v>1024.4482</c:v>
                </c:pt>
                <c:pt idx="2951">
                  <c:v>1024.3539000000001</c:v>
                </c:pt>
                <c:pt idx="2952">
                  <c:v>1024.2702999999999</c:v>
                </c:pt>
                <c:pt idx="2953">
                  <c:v>1024.2017000000001</c:v>
                </c:pt>
                <c:pt idx="2954">
                  <c:v>1024.1442999999999</c:v>
                </c:pt>
                <c:pt idx="2955">
                  <c:v>1024.0989</c:v>
                </c:pt>
                <c:pt idx="2956">
                  <c:v>1024.0675000000001</c:v>
                </c:pt>
                <c:pt idx="2957">
                  <c:v>1024.0302999999999</c:v>
                </c:pt>
                <c:pt idx="2958">
                  <c:v>1023.989</c:v>
                </c:pt>
                <c:pt idx="2959">
                  <c:v>1023.9431</c:v>
                </c:pt>
                <c:pt idx="2960">
                  <c:v>1023.8912</c:v>
                </c:pt>
                <c:pt idx="2961">
                  <c:v>1023.84</c:v>
                </c:pt>
                <c:pt idx="2962">
                  <c:v>1023.7905</c:v>
                </c:pt>
                <c:pt idx="2963">
                  <c:v>1023.7405</c:v>
                </c:pt>
                <c:pt idx="2964">
                  <c:v>1023.6943</c:v>
                </c:pt>
                <c:pt idx="2965">
                  <c:v>1023.6398</c:v>
                </c:pt>
                <c:pt idx="2966">
                  <c:v>1023.6011</c:v>
                </c:pt>
                <c:pt idx="2967">
                  <c:v>1023.5471</c:v>
                </c:pt>
                <c:pt idx="2968">
                  <c:v>1023.5084000000001</c:v>
                </c:pt>
                <c:pt idx="2969">
                  <c:v>1023.4747</c:v>
                </c:pt>
                <c:pt idx="2970">
                  <c:v>1023.4641</c:v>
                </c:pt>
                <c:pt idx="2971">
                  <c:v>1023.4915999999999</c:v>
                </c:pt>
                <c:pt idx="2972">
                  <c:v>1023.545</c:v>
                </c:pt>
                <c:pt idx="2973">
                  <c:v>1023.6477</c:v>
                </c:pt>
                <c:pt idx="2974">
                  <c:v>1023.7836</c:v>
                </c:pt>
                <c:pt idx="2975">
                  <c:v>1023.9352</c:v>
                </c:pt>
                <c:pt idx="2976">
                  <c:v>1024.0971999999999</c:v>
                </c:pt>
                <c:pt idx="2977">
                  <c:v>1024.2577000000001</c:v>
                </c:pt>
                <c:pt idx="2978">
                  <c:v>1024.3880999999999</c:v>
                </c:pt>
                <c:pt idx="2979">
                  <c:v>1024.5021999999999</c:v>
                </c:pt>
                <c:pt idx="2980">
                  <c:v>1024.5889</c:v>
                </c:pt>
                <c:pt idx="2981">
                  <c:v>1024.6556</c:v>
                </c:pt>
                <c:pt idx="2982">
                  <c:v>1024.7239</c:v>
                </c:pt>
                <c:pt idx="2983">
                  <c:v>1024.7896000000001</c:v>
                </c:pt>
                <c:pt idx="2984">
                  <c:v>1024.8761</c:v>
                </c:pt>
                <c:pt idx="2985">
                  <c:v>1024.9768999999999</c:v>
                </c:pt>
                <c:pt idx="2986">
                  <c:v>1025.0934</c:v>
                </c:pt>
                <c:pt idx="2987">
                  <c:v>1025.2109</c:v>
                </c:pt>
                <c:pt idx="2988">
                  <c:v>1025.3226</c:v>
                </c:pt>
                <c:pt idx="2989">
                  <c:v>1025.4195999999999</c:v>
                </c:pt>
                <c:pt idx="2990">
                  <c:v>1025.4866</c:v>
                </c:pt>
                <c:pt idx="2991">
                  <c:v>1025.5344</c:v>
                </c:pt>
                <c:pt idx="2992">
                  <c:v>1025.5437999999999</c:v>
                </c:pt>
                <c:pt idx="2993">
                  <c:v>1025.547</c:v>
                </c:pt>
                <c:pt idx="2994">
                  <c:v>1025.5401999999999</c:v>
                </c:pt>
                <c:pt idx="2995">
                  <c:v>1025.5378000000001</c:v>
                </c:pt>
                <c:pt idx="2996">
                  <c:v>1025.5396000000001</c:v>
                </c:pt>
                <c:pt idx="2997">
                  <c:v>1025.5594000000001</c:v>
                </c:pt>
                <c:pt idx="2998">
                  <c:v>1025.5875000000001</c:v>
                </c:pt>
                <c:pt idx="2999">
                  <c:v>1025.6204</c:v>
                </c:pt>
                <c:pt idx="3000">
                  <c:v>1025.6617000000001</c:v>
                </c:pt>
                <c:pt idx="3001">
                  <c:v>1025.6973</c:v>
                </c:pt>
                <c:pt idx="3002">
                  <c:v>1025.7329999999999</c:v>
                </c:pt>
                <c:pt idx="3003">
                  <c:v>1025.7628999999999</c:v>
                </c:pt>
                <c:pt idx="3004">
                  <c:v>1025.7986000000001</c:v>
                </c:pt>
                <c:pt idx="3005">
                  <c:v>1025.8471999999999</c:v>
                </c:pt>
                <c:pt idx="3006">
                  <c:v>1025.9016999999999</c:v>
                </c:pt>
                <c:pt idx="3007">
                  <c:v>1025.9766</c:v>
                </c:pt>
                <c:pt idx="3008">
                  <c:v>1026.0619999999999</c:v>
                </c:pt>
                <c:pt idx="3009">
                  <c:v>1026.1584</c:v>
                </c:pt>
                <c:pt idx="3010">
                  <c:v>1026.2620999999999</c:v>
                </c:pt>
                <c:pt idx="3011">
                  <c:v>1026.3418999999999</c:v>
                </c:pt>
                <c:pt idx="3012">
                  <c:v>1026.4196999999999</c:v>
                </c:pt>
                <c:pt idx="3013">
                  <c:v>1026.4625000000001</c:v>
                </c:pt>
                <c:pt idx="3014">
                  <c:v>1026.4819</c:v>
                </c:pt>
                <c:pt idx="3015">
                  <c:v>1026.4833000000001</c:v>
                </c:pt>
                <c:pt idx="3016">
                  <c:v>1026.4577999999999</c:v>
                </c:pt>
                <c:pt idx="3017">
                  <c:v>1026.4232</c:v>
                </c:pt>
                <c:pt idx="3018">
                  <c:v>1026.3887999999999</c:v>
                </c:pt>
                <c:pt idx="3019">
                  <c:v>1026.3539000000001</c:v>
                </c:pt>
                <c:pt idx="3020">
                  <c:v>1026.3198</c:v>
                </c:pt>
                <c:pt idx="3021">
                  <c:v>1026.2849000000001</c:v>
                </c:pt>
                <c:pt idx="3022">
                  <c:v>1026.2456</c:v>
                </c:pt>
                <c:pt idx="3023">
                  <c:v>1026.1913999999999</c:v>
                </c:pt>
                <c:pt idx="3024">
                  <c:v>1026.1205</c:v>
                </c:pt>
                <c:pt idx="3025">
                  <c:v>1026.0328</c:v>
                </c:pt>
                <c:pt idx="3026">
                  <c:v>1025.9322999999999</c:v>
                </c:pt>
                <c:pt idx="3027">
                  <c:v>1025.8308999999999</c:v>
                </c:pt>
                <c:pt idx="3028">
                  <c:v>1025.7396000000001</c:v>
                </c:pt>
                <c:pt idx="3029">
                  <c:v>1025.663</c:v>
                </c:pt>
                <c:pt idx="3030">
                  <c:v>1025.6185</c:v>
                </c:pt>
                <c:pt idx="3031">
                  <c:v>1025.5958000000001</c:v>
                </c:pt>
                <c:pt idx="3032">
                  <c:v>1025.5929000000001</c:v>
                </c:pt>
                <c:pt idx="3033">
                  <c:v>1025.5957000000001</c:v>
                </c:pt>
                <c:pt idx="3034">
                  <c:v>1025.5889999999999</c:v>
                </c:pt>
                <c:pt idx="3035">
                  <c:v>1025.5591999999999</c:v>
                </c:pt>
                <c:pt idx="3036">
                  <c:v>1025.5034000000001</c:v>
                </c:pt>
                <c:pt idx="3037">
                  <c:v>1025.4136000000001</c:v>
                </c:pt>
                <c:pt idx="3038">
                  <c:v>1025.3030000000001</c:v>
                </c:pt>
                <c:pt idx="3039">
                  <c:v>1025.1759</c:v>
                </c:pt>
                <c:pt idx="3040">
                  <c:v>1025.0617999999999</c:v>
                </c:pt>
                <c:pt idx="3041">
                  <c:v>1024.9708000000001</c:v>
                </c:pt>
                <c:pt idx="3042">
                  <c:v>1024.9041999999999</c:v>
                </c:pt>
                <c:pt idx="3043">
                  <c:v>1024.8759</c:v>
                </c:pt>
                <c:pt idx="3044">
                  <c:v>1024.8876</c:v>
                </c:pt>
                <c:pt idx="3045">
                  <c:v>1024.9218000000001</c:v>
                </c:pt>
                <c:pt idx="3046">
                  <c:v>1024.9795999999999</c:v>
                </c:pt>
                <c:pt idx="3047">
                  <c:v>1025.0546999999999</c:v>
                </c:pt>
                <c:pt idx="3048">
                  <c:v>1025.127</c:v>
                </c:pt>
                <c:pt idx="3049">
                  <c:v>1025.2156</c:v>
                </c:pt>
                <c:pt idx="3050">
                  <c:v>1025.3062</c:v>
                </c:pt>
                <c:pt idx="3051">
                  <c:v>1025.4001000000001</c:v>
                </c:pt>
                <c:pt idx="3052">
                  <c:v>1025.5046</c:v>
                </c:pt>
                <c:pt idx="3053">
                  <c:v>1025.6152</c:v>
                </c:pt>
                <c:pt idx="3054">
                  <c:v>1025.7255</c:v>
                </c:pt>
                <c:pt idx="3055">
                  <c:v>1025.8422</c:v>
                </c:pt>
                <c:pt idx="3056">
                  <c:v>1025.9412</c:v>
                </c:pt>
                <c:pt idx="3057">
                  <c:v>1026.0399</c:v>
                </c:pt>
                <c:pt idx="3058">
                  <c:v>1026.1213</c:v>
                </c:pt>
                <c:pt idx="3059">
                  <c:v>1026.1832999999999</c:v>
                </c:pt>
                <c:pt idx="3060">
                  <c:v>1026.2271000000001</c:v>
                </c:pt>
                <c:pt idx="3061">
                  <c:v>1026.2689</c:v>
                </c:pt>
                <c:pt idx="3062">
                  <c:v>1026.2755999999999</c:v>
                </c:pt>
                <c:pt idx="3063">
                  <c:v>1026.2809</c:v>
                </c:pt>
                <c:pt idx="3064">
                  <c:v>1026.2672</c:v>
                </c:pt>
                <c:pt idx="3065">
                  <c:v>1026.2355</c:v>
                </c:pt>
                <c:pt idx="3066">
                  <c:v>1026.2005999999999</c:v>
                </c:pt>
                <c:pt idx="3067">
                  <c:v>1026.1473000000001</c:v>
                </c:pt>
                <c:pt idx="3068">
                  <c:v>1026.1095</c:v>
                </c:pt>
                <c:pt idx="3069">
                  <c:v>1026.0624</c:v>
                </c:pt>
                <c:pt idx="3070">
                  <c:v>1026.0471</c:v>
                </c:pt>
                <c:pt idx="3071">
                  <c:v>1026.0404000000001</c:v>
                </c:pt>
                <c:pt idx="3072">
                  <c:v>1026.0615</c:v>
                </c:pt>
                <c:pt idx="3073">
                  <c:v>1026.0938000000001</c:v>
                </c:pt>
                <c:pt idx="3074">
                  <c:v>1026.1532</c:v>
                </c:pt>
                <c:pt idx="3075">
                  <c:v>1026.2147</c:v>
                </c:pt>
                <c:pt idx="3076">
                  <c:v>1026.2891999999999</c:v>
                </c:pt>
                <c:pt idx="3077">
                  <c:v>1026.3561</c:v>
                </c:pt>
                <c:pt idx="3078">
                  <c:v>1026.4304999999999</c:v>
                </c:pt>
                <c:pt idx="3079">
                  <c:v>1026.5009</c:v>
                </c:pt>
                <c:pt idx="3080">
                  <c:v>1026.5568000000001</c:v>
                </c:pt>
                <c:pt idx="3081">
                  <c:v>1026.5988</c:v>
                </c:pt>
                <c:pt idx="3082">
                  <c:v>1026.6342</c:v>
                </c:pt>
                <c:pt idx="3083">
                  <c:v>1026.6359</c:v>
                </c:pt>
                <c:pt idx="3084">
                  <c:v>1026.604</c:v>
                </c:pt>
                <c:pt idx="3085">
                  <c:v>1026.5463999999999</c:v>
                </c:pt>
                <c:pt idx="3086">
                  <c:v>1026.4517000000001</c:v>
                </c:pt>
                <c:pt idx="3087">
                  <c:v>1026.3347000000001</c:v>
                </c:pt>
                <c:pt idx="3088">
                  <c:v>1026.2111</c:v>
                </c:pt>
                <c:pt idx="3089">
                  <c:v>1026.0841</c:v>
                </c:pt>
                <c:pt idx="3090">
                  <c:v>1025.9644000000001</c:v>
                </c:pt>
                <c:pt idx="3091">
                  <c:v>1025.8621000000001</c:v>
                </c:pt>
                <c:pt idx="3092">
                  <c:v>1025.7692999999999</c:v>
                </c:pt>
                <c:pt idx="3093">
                  <c:v>1025.6895</c:v>
                </c:pt>
                <c:pt idx="3094">
                  <c:v>1025.5944999999999</c:v>
                </c:pt>
                <c:pt idx="3095">
                  <c:v>1025.4836</c:v>
                </c:pt>
                <c:pt idx="3096">
                  <c:v>1025.3612000000001</c:v>
                </c:pt>
                <c:pt idx="3097">
                  <c:v>1025.2037</c:v>
                </c:pt>
                <c:pt idx="3098">
                  <c:v>1025.0322000000001</c:v>
                </c:pt>
                <c:pt idx="3099">
                  <c:v>1024.8538000000001</c:v>
                </c:pt>
                <c:pt idx="3100">
                  <c:v>1024.6901</c:v>
                </c:pt>
                <c:pt idx="3101">
                  <c:v>1024.5393999999999</c:v>
                </c:pt>
                <c:pt idx="3102">
                  <c:v>1024.4199000000001</c:v>
                </c:pt>
                <c:pt idx="3103">
                  <c:v>1024.3228999999999</c:v>
                </c:pt>
                <c:pt idx="3104">
                  <c:v>1024.2439999999999</c:v>
                </c:pt>
                <c:pt idx="3105">
                  <c:v>1024.1786999999999</c:v>
                </c:pt>
                <c:pt idx="3106">
                  <c:v>1024.1132</c:v>
                </c:pt>
                <c:pt idx="3107">
                  <c:v>1024.0401999999999</c:v>
                </c:pt>
                <c:pt idx="3108">
                  <c:v>1023.9832</c:v>
                </c:pt>
                <c:pt idx="3109">
                  <c:v>1023.9144</c:v>
                </c:pt>
                <c:pt idx="3110">
                  <c:v>1023.8757000000001</c:v>
                </c:pt>
                <c:pt idx="3111">
                  <c:v>1023.8715</c:v>
                </c:pt>
                <c:pt idx="3112">
                  <c:v>1023.8934</c:v>
                </c:pt>
                <c:pt idx="3113">
                  <c:v>1023.9619</c:v>
                </c:pt>
                <c:pt idx="3114">
                  <c:v>1024.0679</c:v>
                </c:pt>
                <c:pt idx="3115">
                  <c:v>1024.1954000000001</c:v>
                </c:pt>
                <c:pt idx="3116">
                  <c:v>1024.3416</c:v>
                </c:pt>
                <c:pt idx="3117">
                  <c:v>1024.5030999999999</c:v>
                </c:pt>
                <c:pt idx="3118">
                  <c:v>1024.6578</c:v>
                </c:pt>
                <c:pt idx="3119">
                  <c:v>1024.8214</c:v>
                </c:pt>
                <c:pt idx="3120">
                  <c:v>1024.9882</c:v>
                </c:pt>
                <c:pt idx="3121">
                  <c:v>1025.1614999999999</c:v>
                </c:pt>
                <c:pt idx="3122">
                  <c:v>1025.3289</c:v>
                </c:pt>
                <c:pt idx="3123">
                  <c:v>1025.5001999999999</c:v>
                </c:pt>
                <c:pt idx="3124">
                  <c:v>1025.6487</c:v>
                </c:pt>
                <c:pt idx="3125">
                  <c:v>1025.7731000000001</c:v>
                </c:pt>
                <c:pt idx="3126">
                  <c:v>1025.8607</c:v>
                </c:pt>
                <c:pt idx="3127">
                  <c:v>1025.9045000000001</c:v>
                </c:pt>
                <c:pt idx="3128">
                  <c:v>1025.9127000000001</c:v>
                </c:pt>
                <c:pt idx="3129">
                  <c:v>1025.8861999999999</c:v>
                </c:pt>
                <c:pt idx="3130">
                  <c:v>1025.8585</c:v>
                </c:pt>
                <c:pt idx="3131">
                  <c:v>1025.8324</c:v>
                </c:pt>
                <c:pt idx="3132">
                  <c:v>1025.8382999999999</c:v>
                </c:pt>
                <c:pt idx="3133">
                  <c:v>1025.8877</c:v>
                </c:pt>
                <c:pt idx="3134">
                  <c:v>1025.9668999999999</c:v>
                </c:pt>
                <c:pt idx="3135">
                  <c:v>1026.0841</c:v>
                </c:pt>
                <c:pt idx="3136">
                  <c:v>1026.2184</c:v>
                </c:pt>
                <c:pt idx="3137">
                  <c:v>1026.3605</c:v>
                </c:pt>
                <c:pt idx="3138">
                  <c:v>1026.4862000000001</c:v>
                </c:pt>
                <c:pt idx="3139">
                  <c:v>1026.5959</c:v>
                </c:pt>
                <c:pt idx="3140">
                  <c:v>1026.6782000000001</c:v>
                </c:pt>
                <c:pt idx="3141">
                  <c:v>1026.7347</c:v>
                </c:pt>
                <c:pt idx="3142">
                  <c:v>1026.7708</c:v>
                </c:pt>
                <c:pt idx="3143">
                  <c:v>1026.7837999999999</c:v>
                </c:pt>
                <c:pt idx="3144">
                  <c:v>1026.7766999999999</c:v>
                </c:pt>
                <c:pt idx="3145">
                  <c:v>1026.7369000000001</c:v>
                </c:pt>
                <c:pt idx="3146">
                  <c:v>1026.6819</c:v>
                </c:pt>
                <c:pt idx="3147">
                  <c:v>1026.6010000000001</c:v>
                </c:pt>
                <c:pt idx="3148">
                  <c:v>1026.4975999999999</c:v>
                </c:pt>
                <c:pt idx="3149">
                  <c:v>1026.3906999999999</c:v>
                </c:pt>
                <c:pt idx="3150">
                  <c:v>1026.2972</c:v>
                </c:pt>
                <c:pt idx="3151">
                  <c:v>1026.2212999999999</c:v>
                </c:pt>
                <c:pt idx="3152">
                  <c:v>1026.1923999999999</c:v>
                </c:pt>
                <c:pt idx="3153">
                  <c:v>1026.2107000000001</c:v>
                </c:pt>
                <c:pt idx="3154">
                  <c:v>1026.2801999999999</c:v>
                </c:pt>
                <c:pt idx="3155">
                  <c:v>1026.3958</c:v>
                </c:pt>
                <c:pt idx="3156">
                  <c:v>1026.5393999999999</c:v>
                </c:pt>
                <c:pt idx="3157">
                  <c:v>1026.6827000000001</c:v>
                </c:pt>
                <c:pt idx="3158">
                  <c:v>1026.8227999999999</c:v>
                </c:pt>
                <c:pt idx="3159">
                  <c:v>1026.9286999999999</c:v>
                </c:pt>
                <c:pt idx="3160">
                  <c:v>1027.0084999999999</c:v>
                </c:pt>
                <c:pt idx="3161">
                  <c:v>1027.0515</c:v>
                </c:pt>
                <c:pt idx="3162">
                  <c:v>1027.0698</c:v>
                </c:pt>
                <c:pt idx="3163">
                  <c:v>1027.0789</c:v>
                </c:pt>
                <c:pt idx="3164">
                  <c:v>1027.0778</c:v>
                </c:pt>
                <c:pt idx="3165">
                  <c:v>1027.0820000000001</c:v>
                </c:pt>
                <c:pt idx="3166">
                  <c:v>1027.0896</c:v>
                </c:pt>
                <c:pt idx="3167">
                  <c:v>1027.0887</c:v>
                </c:pt>
                <c:pt idx="3168">
                  <c:v>1027.0730000000001</c:v>
                </c:pt>
                <c:pt idx="3169">
                  <c:v>1027.046</c:v>
                </c:pt>
                <c:pt idx="3170">
                  <c:v>1026.9952000000001</c:v>
                </c:pt>
                <c:pt idx="3171">
                  <c:v>1026.9199000000001</c:v>
                </c:pt>
                <c:pt idx="3172">
                  <c:v>1026.8286000000001</c:v>
                </c:pt>
                <c:pt idx="3173">
                  <c:v>1026.7422999999999</c:v>
                </c:pt>
                <c:pt idx="3174">
                  <c:v>1026.6617000000001</c:v>
                </c:pt>
                <c:pt idx="3175">
                  <c:v>1026.6061</c:v>
                </c:pt>
                <c:pt idx="3176">
                  <c:v>1026.5793000000001</c:v>
                </c:pt>
                <c:pt idx="3177">
                  <c:v>1026.5795000000001</c:v>
                </c:pt>
                <c:pt idx="3178">
                  <c:v>1026.6027999999999</c:v>
                </c:pt>
                <c:pt idx="3179">
                  <c:v>1026.6439</c:v>
                </c:pt>
                <c:pt idx="3180">
                  <c:v>1026.675</c:v>
                </c:pt>
                <c:pt idx="3181">
                  <c:v>1026.7068999999999</c:v>
                </c:pt>
                <c:pt idx="3182">
                  <c:v>1026.7161000000001</c:v>
                </c:pt>
                <c:pt idx="3183">
                  <c:v>1026.7013999999999</c:v>
                </c:pt>
                <c:pt idx="3184">
                  <c:v>1026.6663000000001</c:v>
                </c:pt>
                <c:pt idx="3185">
                  <c:v>1026.6204</c:v>
                </c:pt>
                <c:pt idx="3186">
                  <c:v>1026.5588</c:v>
                </c:pt>
                <c:pt idx="3187">
                  <c:v>1026.5042000000001</c:v>
                </c:pt>
                <c:pt idx="3188">
                  <c:v>1026.4503</c:v>
                </c:pt>
                <c:pt idx="3189">
                  <c:v>1026.3997999999999</c:v>
                </c:pt>
                <c:pt idx="3190">
                  <c:v>1026.3480999999999</c:v>
                </c:pt>
                <c:pt idx="3191">
                  <c:v>1026.2996000000001</c:v>
                </c:pt>
                <c:pt idx="3192">
                  <c:v>1026.2253000000001</c:v>
                </c:pt>
                <c:pt idx="3193">
                  <c:v>1026.144</c:v>
                </c:pt>
                <c:pt idx="3194">
                  <c:v>1026.0341000000001</c:v>
                </c:pt>
                <c:pt idx="3195">
                  <c:v>1025.8927000000001</c:v>
                </c:pt>
                <c:pt idx="3196">
                  <c:v>1025.7266</c:v>
                </c:pt>
                <c:pt idx="3197">
                  <c:v>1025.5272</c:v>
                </c:pt>
                <c:pt idx="3198">
                  <c:v>1025.3054</c:v>
                </c:pt>
                <c:pt idx="3199">
                  <c:v>1025.0488</c:v>
                </c:pt>
                <c:pt idx="3200">
                  <c:v>1024.7651000000001</c:v>
                </c:pt>
                <c:pt idx="3201">
                  <c:v>1024.4454000000001</c:v>
                </c:pt>
                <c:pt idx="3202">
                  <c:v>1024.0913</c:v>
                </c:pt>
                <c:pt idx="3203">
                  <c:v>1023.6966</c:v>
                </c:pt>
                <c:pt idx="3204">
                  <c:v>1023.2592</c:v>
                </c:pt>
                <c:pt idx="3205">
                  <c:v>1022.7885</c:v>
                </c:pt>
                <c:pt idx="3206">
                  <c:v>1022.298</c:v>
                </c:pt>
                <c:pt idx="3207">
                  <c:v>1021.7911</c:v>
                </c:pt>
                <c:pt idx="3208">
                  <c:v>1021.2933</c:v>
                </c:pt>
                <c:pt idx="3209">
                  <c:v>1020.816</c:v>
                </c:pt>
                <c:pt idx="3210">
                  <c:v>1020.3669</c:v>
                </c:pt>
                <c:pt idx="3211">
                  <c:v>1019.9555</c:v>
                </c:pt>
                <c:pt idx="3212">
                  <c:v>1019.5798</c:v>
                </c:pt>
                <c:pt idx="3213">
                  <c:v>1019.2272</c:v>
                </c:pt>
                <c:pt idx="3214">
                  <c:v>1018.8859</c:v>
                </c:pt>
                <c:pt idx="3215">
                  <c:v>1018.5396</c:v>
                </c:pt>
                <c:pt idx="3216">
                  <c:v>1018.1858</c:v>
                </c:pt>
                <c:pt idx="3217">
                  <c:v>1017.7999</c:v>
                </c:pt>
                <c:pt idx="3218">
                  <c:v>1017.3957</c:v>
                </c:pt>
                <c:pt idx="3219">
                  <c:v>1016.9671</c:v>
                </c:pt>
                <c:pt idx="3220">
                  <c:v>1016.5424</c:v>
                </c:pt>
                <c:pt idx="3221">
                  <c:v>1016.1238</c:v>
                </c:pt>
                <c:pt idx="3222">
                  <c:v>1015.7267000000001</c:v>
                </c:pt>
                <c:pt idx="3223">
                  <c:v>1015.3587</c:v>
                </c:pt>
                <c:pt idx="3224">
                  <c:v>1015.03</c:v>
                </c:pt>
                <c:pt idx="3225">
                  <c:v>1014.7375</c:v>
                </c:pt>
                <c:pt idx="3226">
                  <c:v>1014.4594</c:v>
                </c:pt>
                <c:pt idx="3227">
                  <c:v>1014.1934</c:v>
                </c:pt>
                <c:pt idx="3228">
                  <c:v>1013.9338</c:v>
                </c:pt>
                <c:pt idx="3229">
                  <c:v>1013.6641</c:v>
                </c:pt>
                <c:pt idx="3230">
                  <c:v>1013.3848</c:v>
                </c:pt>
                <c:pt idx="3231">
                  <c:v>1013.0986</c:v>
                </c:pt>
                <c:pt idx="3232">
                  <c:v>1012.8075</c:v>
                </c:pt>
                <c:pt idx="3233">
                  <c:v>1012.5332</c:v>
                </c:pt>
                <c:pt idx="3234">
                  <c:v>1012.2688000000001</c:v>
                </c:pt>
                <c:pt idx="3235">
                  <c:v>1012.0258</c:v>
                </c:pt>
                <c:pt idx="3236">
                  <c:v>1011.8046000000001</c:v>
                </c:pt>
                <c:pt idx="3237">
                  <c:v>1011.5996</c:v>
                </c:pt>
                <c:pt idx="3238">
                  <c:v>1011.4067</c:v>
                </c:pt>
                <c:pt idx="3239">
                  <c:v>1011.2178</c:v>
                </c:pt>
                <c:pt idx="3240">
                  <c:v>1011.0325</c:v>
                </c:pt>
                <c:pt idx="3241">
                  <c:v>1010.8373</c:v>
                </c:pt>
                <c:pt idx="3242">
                  <c:v>1010.6495</c:v>
                </c:pt>
                <c:pt idx="3243">
                  <c:v>1010.4666999999999</c:v>
                </c:pt>
                <c:pt idx="3244">
                  <c:v>1010.2935</c:v>
                </c:pt>
                <c:pt idx="3245">
                  <c:v>1010.1489</c:v>
                </c:pt>
                <c:pt idx="3246">
                  <c:v>1010.0276</c:v>
                </c:pt>
                <c:pt idx="3247">
                  <c:v>1009.9274</c:v>
                </c:pt>
                <c:pt idx="3248">
                  <c:v>1009.8546</c:v>
                </c:pt>
                <c:pt idx="3249">
                  <c:v>1009.7942</c:v>
                </c:pt>
                <c:pt idx="3250">
                  <c:v>1009.7279</c:v>
                </c:pt>
                <c:pt idx="3251">
                  <c:v>1009.674</c:v>
                </c:pt>
                <c:pt idx="3252">
                  <c:v>1009.6052</c:v>
                </c:pt>
                <c:pt idx="3253">
                  <c:v>1009.5229</c:v>
                </c:pt>
                <c:pt idx="3254">
                  <c:v>1009.4514</c:v>
                </c:pt>
                <c:pt idx="3255">
                  <c:v>1009.3663</c:v>
                </c:pt>
                <c:pt idx="3256">
                  <c:v>1009.2963</c:v>
                </c:pt>
                <c:pt idx="3257">
                  <c:v>1009.2326</c:v>
                </c:pt>
                <c:pt idx="3258">
                  <c:v>1009.1609999999999</c:v>
                </c:pt>
                <c:pt idx="3259">
                  <c:v>1009.0901</c:v>
                </c:pt>
                <c:pt idx="3260">
                  <c:v>1008.9969</c:v>
                </c:pt>
                <c:pt idx="3261">
                  <c:v>1008.8621000000001</c:v>
                </c:pt>
                <c:pt idx="3262">
                  <c:v>1008.6828</c:v>
                </c:pt>
                <c:pt idx="3263">
                  <c:v>1008.4488</c:v>
                </c:pt>
                <c:pt idx="3264">
                  <c:v>1008.1627</c:v>
                </c:pt>
                <c:pt idx="3265">
                  <c:v>1007.8253</c:v>
                </c:pt>
                <c:pt idx="3266">
                  <c:v>1007.4507</c:v>
                </c:pt>
                <c:pt idx="3267">
                  <c:v>1007.043</c:v>
                </c:pt>
                <c:pt idx="3268">
                  <c:v>1006.6298</c:v>
                </c:pt>
                <c:pt idx="3269">
                  <c:v>1006.2107999999999</c:v>
                </c:pt>
                <c:pt idx="3270">
                  <c:v>1005.7823</c:v>
                </c:pt>
                <c:pt idx="3271">
                  <c:v>1005.3656999999999</c:v>
                </c:pt>
                <c:pt idx="3272">
                  <c:v>1004.9384</c:v>
                </c:pt>
                <c:pt idx="3273">
                  <c:v>1004.5034000000001</c:v>
                </c:pt>
                <c:pt idx="3274">
                  <c:v>1004.0650000000001</c:v>
                </c:pt>
                <c:pt idx="3275">
                  <c:v>1003.6218</c:v>
                </c:pt>
                <c:pt idx="3276">
                  <c:v>1003.1722</c:v>
                </c:pt>
                <c:pt idx="3277">
                  <c:v>1002.7224</c:v>
                </c:pt>
                <c:pt idx="3278">
                  <c:v>1002.2749</c:v>
                </c:pt>
                <c:pt idx="3279">
                  <c:v>1001.8319</c:v>
                </c:pt>
                <c:pt idx="3280">
                  <c:v>1001.4084</c:v>
                </c:pt>
                <c:pt idx="3281">
                  <c:v>1000.9908</c:v>
                </c:pt>
                <c:pt idx="3282">
                  <c:v>1000.5779</c:v>
                </c:pt>
                <c:pt idx="3283">
                  <c:v>1000.1799</c:v>
                </c:pt>
                <c:pt idx="3284">
                  <c:v>999.78557999999998</c:v>
                </c:pt>
                <c:pt idx="3285">
                  <c:v>999.39398000000006</c:v>
                </c:pt>
                <c:pt idx="3286">
                  <c:v>999.00842</c:v>
                </c:pt>
                <c:pt idx="3287">
                  <c:v>998.63165000000004</c:v>
                </c:pt>
                <c:pt idx="3288">
                  <c:v>998.25201000000004</c:v>
                </c:pt>
                <c:pt idx="3289">
                  <c:v>997.86774000000003</c:v>
                </c:pt>
                <c:pt idx="3290">
                  <c:v>997.4837</c:v>
                </c:pt>
                <c:pt idx="3291">
                  <c:v>997.07208000000003</c:v>
                </c:pt>
                <c:pt idx="3292">
                  <c:v>996.65979000000004</c:v>
                </c:pt>
                <c:pt idx="3293">
                  <c:v>996.22046</c:v>
                </c:pt>
                <c:pt idx="3294">
                  <c:v>995.77459999999996</c:v>
                </c:pt>
                <c:pt idx="3295">
                  <c:v>995.31799000000001</c:v>
                </c:pt>
                <c:pt idx="3296">
                  <c:v>994.86237000000006</c:v>
                </c:pt>
                <c:pt idx="3297">
                  <c:v>994.41412000000003</c:v>
                </c:pt>
                <c:pt idx="3298">
                  <c:v>993.97382000000005</c:v>
                </c:pt>
                <c:pt idx="3299">
                  <c:v>993.53161999999998</c:v>
                </c:pt>
                <c:pt idx="3300">
                  <c:v>993.08533</c:v>
                </c:pt>
                <c:pt idx="3301">
                  <c:v>992.61414000000002</c:v>
                </c:pt>
                <c:pt idx="3302">
                  <c:v>992.10338999999999</c:v>
                </c:pt>
                <c:pt idx="3303">
                  <c:v>991.55193999999995</c:v>
                </c:pt>
                <c:pt idx="3304">
                  <c:v>990.95147999999995</c:v>
                </c:pt>
                <c:pt idx="3305">
                  <c:v>990.30773999999997</c:v>
                </c:pt>
                <c:pt idx="3306">
                  <c:v>989.64508000000001</c:v>
                </c:pt>
                <c:pt idx="3307">
                  <c:v>988.97748000000001</c:v>
                </c:pt>
                <c:pt idx="3308">
                  <c:v>988.33587999999997</c:v>
                </c:pt>
                <c:pt idx="3309">
                  <c:v>987.72400000000005</c:v>
                </c:pt>
                <c:pt idx="3310">
                  <c:v>987.16381999999999</c:v>
                </c:pt>
                <c:pt idx="3311">
                  <c:v>986.63354000000004</c:v>
                </c:pt>
                <c:pt idx="3312">
                  <c:v>986.12531000000001</c:v>
                </c:pt>
                <c:pt idx="3313">
                  <c:v>985.62634000000003</c:v>
                </c:pt>
                <c:pt idx="3314">
                  <c:v>985.11455999999998</c:v>
                </c:pt>
                <c:pt idx="3315">
                  <c:v>984.58167000000003</c:v>
                </c:pt>
                <c:pt idx="3316">
                  <c:v>984.03075999999999</c:v>
                </c:pt>
                <c:pt idx="3317">
                  <c:v>983.45978000000002</c:v>
                </c:pt>
                <c:pt idx="3318">
                  <c:v>982.88225999999997</c:v>
                </c:pt>
                <c:pt idx="3319">
                  <c:v>982.31903</c:v>
                </c:pt>
                <c:pt idx="3320">
                  <c:v>981.77008000000001</c:v>
                </c:pt>
                <c:pt idx="3321">
                  <c:v>981.23999000000003</c:v>
                </c:pt>
                <c:pt idx="3322">
                  <c:v>980.73321999999996</c:v>
                </c:pt>
                <c:pt idx="3323">
                  <c:v>980.21361999999999</c:v>
                </c:pt>
                <c:pt idx="3324">
                  <c:v>979.68488000000002</c:v>
                </c:pt>
                <c:pt idx="3325">
                  <c:v>979.13689999999997</c:v>
                </c:pt>
                <c:pt idx="3326">
                  <c:v>978.55975000000001</c:v>
                </c:pt>
                <c:pt idx="3327">
                  <c:v>977.96142999999995</c:v>
                </c:pt>
                <c:pt idx="3328">
                  <c:v>977.36206000000004</c:v>
                </c:pt>
                <c:pt idx="3329">
                  <c:v>976.78301999999996</c:v>
                </c:pt>
                <c:pt idx="3330">
                  <c:v>976.22577000000001</c:v>
                </c:pt>
                <c:pt idx="3331">
                  <c:v>975.71594000000005</c:v>
                </c:pt>
                <c:pt idx="3332">
                  <c:v>975.23175000000003</c:v>
                </c:pt>
                <c:pt idx="3333">
                  <c:v>974.77380000000005</c:v>
                </c:pt>
                <c:pt idx="3334">
                  <c:v>974.32110999999998</c:v>
                </c:pt>
                <c:pt idx="3335">
                  <c:v>973.83843999999999</c:v>
                </c:pt>
                <c:pt idx="3336">
                  <c:v>973.31475999999998</c:v>
                </c:pt>
                <c:pt idx="3337">
                  <c:v>972.75256000000002</c:v>
                </c:pt>
                <c:pt idx="3338">
                  <c:v>972.13463999999999</c:v>
                </c:pt>
                <c:pt idx="3339">
                  <c:v>971.49639999999999</c:v>
                </c:pt>
                <c:pt idx="3340">
                  <c:v>970.84406000000001</c:v>
                </c:pt>
                <c:pt idx="3341">
                  <c:v>970.19701999999995</c:v>
                </c:pt>
                <c:pt idx="3342">
                  <c:v>969.58831999999995</c:v>
                </c:pt>
                <c:pt idx="3343">
                  <c:v>968.99725000000001</c:v>
                </c:pt>
                <c:pt idx="3344">
                  <c:v>968.44799999999998</c:v>
                </c:pt>
                <c:pt idx="3345">
                  <c:v>967.91791000000001</c:v>
                </c:pt>
                <c:pt idx="3346">
                  <c:v>967.39599999999996</c:v>
                </c:pt>
                <c:pt idx="3347">
                  <c:v>966.87030000000004</c:v>
                </c:pt>
                <c:pt idx="3348">
                  <c:v>966.35222999999996</c:v>
                </c:pt>
                <c:pt idx="3349">
                  <c:v>965.82952999999998</c:v>
                </c:pt>
                <c:pt idx="3350">
                  <c:v>965.33452999999997</c:v>
                </c:pt>
                <c:pt idx="3351">
                  <c:v>964.86474999999996</c:v>
                </c:pt>
                <c:pt idx="3352">
                  <c:v>964.44921999999997</c:v>
                </c:pt>
                <c:pt idx="3353">
                  <c:v>964.08471999999995</c:v>
                </c:pt>
                <c:pt idx="3354">
                  <c:v>963.79864999999995</c:v>
                </c:pt>
                <c:pt idx="3355">
                  <c:v>963.56213000000002</c:v>
                </c:pt>
                <c:pt idx="3356">
                  <c:v>963.37316999999996</c:v>
                </c:pt>
                <c:pt idx="3357">
                  <c:v>963.21405000000004</c:v>
                </c:pt>
                <c:pt idx="3358">
                  <c:v>963.06817999999998</c:v>
                </c:pt>
                <c:pt idx="3359">
                  <c:v>962.93035999999995</c:v>
                </c:pt>
                <c:pt idx="3360">
                  <c:v>962.77808000000005</c:v>
                </c:pt>
                <c:pt idx="3361">
                  <c:v>962.61406999999997</c:v>
                </c:pt>
                <c:pt idx="3362">
                  <c:v>962.43439000000001</c:v>
                </c:pt>
                <c:pt idx="3363">
                  <c:v>962.24492999999995</c:v>
                </c:pt>
                <c:pt idx="3364">
                  <c:v>962.03394000000003</c:v>
                </c:pt>
                <c:pt idx="3365">
                  <c:v>961.82610999999997</c:v>
                </c:pt>
                <c:pt idx="3366">
                  <c:v>961.59466999999995</c:v>
                </c:pt>
                <c:pt idx="3367">
                  <c:v>961.36455999999998</c:v>
                </c:pt>
                <c:pt idx="3368">
                  <c:v>961.11352999999997</c:v>
                </c:pt>
                <c:pt idx="3369">
                  <c:v>960.86968999999999</c:v>
                </c:pt>
                <c:pt idx="3370">
                  <c:v>960.60046</c:v>
                </c:pt>
                <c:pt idx="3371">
                  <c:v>960.32257000000004</c:v>
                </c:pt>
                <c:pt idx="3372">
                  <c:v>960.03539999999998</c:v>
                </c:pt>
                <c:pt idx="3373">
                  <c:v>959.71312999999998</c:v>
                </c:pt>
                <c:pt idx="3374">
                  <c:v>959.38158999999996</c:v>
                </c:pt>
                <c:pt idx="3375">
                  <c:v>959.01251000000002</c:v>
                </c:pt>
                <c:pt idx="3376">
                  <c:v>958.62609999999995</c:v>
                </c:pt>
                <c:pt idx="3377">
                  <c:v>958.21636999999998</c:v>
                </c:pt>
                <c:pt idx="3378">
                  <c:v>957.78650000000005</c:v>
                </c:pt>
                <c:pt idx="3379">
                  <c:v>957.3537</c:v>
                </c:pt>
                <c:pt idx="3380">
                  <c:v>956.92273</c:v>
                </c:pt>
                <c:pt idx="3381">
                  <c:v>956.49645999999996</c:v>
                </c:pt>
                <c:pt idx="3382">
                  <c:v>956.06677000000002</c:v>
                </c:pt>
                <c:pt idx="3383">
                  <c:v>955.65746999999999</c:v>
                </c:pt>
                <c:pt idx="3384">
                  <c:v>955.23688000000004</c:v>
                </c:pt>
                <c:pt idx="3385">
                  <c:v>954.79492000000005</c:v>
                </c:pt>
                <c:pt idx="3386">
                  <c:v>954.33960000000002</c:v>
                </c:pt>
                <c:pt idx="3387">
                  <c:v>953.83929000000001</c:v>
                </c:pt>
                <c:pt idx="3388">
                  <c:v>953.32525999999996</c:v>
                </c:pt>
                <c:pt idx="3389">
                  <c:v>952.78510000000006</c:v>
                </c:pt>
                <c:pt idx="3390">
                  <c:v>952.22333000000003</c:v>
                </c:pt>
                <c:pt idx="3391">
                  <c:v>951.67809999999997</c:v>
                </c:pt>
                <c:pt idx="3392">
                  <c:v>951.13933999999995</c:v>
                </c:pt>
                <c:pt idx="3393">
                  <c:v>950.61297999999999</c:v>
                </c:pt>
                <c:pt idx="3394">
                  <c:v>950.11066000000005</c:v>
                </c:pt>
                <c:pt idx="3395">
                  <c:v>949.62738000000002</c:v>
                </c:pt>
                <c:pt idx="3396">
                  <c:v>949.14917000000003</c:v>
                </c:pt>
                <c:pt idx="3397">
                  <c:v>948.66510000000005</c:v>
                </c:pt>
                <c:pt idx="3398">
                  <c:v>948.18493999999998</c:v>
                </c:pt>
                <c:pt idx="3399">
                  <c:v>947.69623000000001</c:v>
                </c:pt>
                <c:pt idx="3400">
                  <c:v>947.21245999999996</c:v>
                </c:pt>
                <c:pt idx="3401">
                  <c:v>946.73792000000003</c:v>
                </c:pt>
                <c:pt idx="3402">
                  <c:v>946.28075999999999</c:v>
                </c:pt>
                <c:pt idx="3403">
                  <c:v>945.83996999999999</c:v>
                </c:pt>
                <c:pt idx="3404">
                  <c:v>945.42876999999999</c:v>
                </c:pt>
                <c:pt idx="3405">
                  <c:v>945.01482999999996</c:v>
                </c:pt>
                <c:pt idx="3406">
                  <c:v>944.61077999999998</c:v>
                </c:pt>
                <c:pt idx="3407">
                  <c:v>944.18628000000001</c:v>
                </c:pt>
                <c:pt idx="3408">
                  <c:v>943.72955000000002</c:v>
                </c:pt>
                <c:pt idx="3409">
                  <c:v>943.24390000000005</c:v>
                </c:pt>
                <c:pt idx="3410">
                  <c:v>942.71051</c:v>
                </c:pt>
                <c:pt idx="3411">
                  <c:v>942.16094999999996</c:v>
                </c:pt>
                <c:pt idx="3412">
                  <c:v>941.58159999999998</c:v>
                </c:pt>
                <c:pt idx="3413">
                  <c:v>941.01526000000001</c:v>
                </c:pt>
                <c:pt idx="3414">
                  <c:v>940.44719999999995</c:v>
                </c:pt>
                <c:pt idx="3415">
                  <c:v>939.90015000000005</c:v>
                </c:pt>
                <c:pt idx="3416">
                  <c:v>939.38744999999994</c:v>
                </c:pt>
                <c:pt idx="3417">
                  <c:v>938.86707000000001</c:v>
                </c:pt>
                <c:pt idx="3418">
                  <c:v>938.37230999999997</c:v>
                </c:pt>
                <c:pt idx="3419">
                  <c:v>937.85217</c:v>
                </c:pt>
                <c:pt idx="3420">
                  <c:v>937.31273999999996</c:v>
                </c:pt>
                <c:pt idx="3421">
                  <c:v>936.74841000000004</c:v>
                </c:pt>
                <c:pt idx="3422">
                  <c:v>936.16736000000003</c:v>
                </c:pt>
                <c:pt idx="3423">
                  <c:v>935.55529999999999</c:v>
                </c:pt>
                <c:pt idx="3424">
                  <c:v>934.95099000000005</c:v>
                </c:pt>
                <c:pt idx="3425">
                  <c:v>934.34777999999994</c:v>
                </c:pt>
                <c:pt idx="3426">
                  <c:v>933.77161000000001</c:v>
                </c:pt>
                <c:pt idx="3427">
                  <c:v>933.22649999999999</c:v>
                </c:pt>
                <c:pt idx="3428">
                  <c:v>932.71831999999995</c:v>
                </c:pt>
                <c:pt idx="3429">
                  <c:v>932.23792000000003</c:v>
                </c:pt>
                <c:pt idx="3430">
                  <c:v>931.79083000000003</c:v>
                </c:pt>
                <c:pt idx="3431">
                  <c:v>931.32928000000004</c:v>
                </c:pt>
                <c:pt idx="3432">
                  <c:v>930.88396999999998</c:v>
                </c:pt>
                <c:pt idx="3433">
                  <c:v>930.40215999999998</c:v>
                </c:pt>
                <c:pt idx="3434">
                  <c:v>929.89959999999996</c:v>
                </c:pt>
                <c:pt idx="3435">
                  <c:v>929.36577999999997</c:v>
                </c:pt>
                <c:pt idx="3436">
                  <c:v>928.78832999999997</c:v>
                </c:pt>
                <c:pt idx="3437">
                  <c:v>928.17200000000003</c:v>
                </c:pt>
                <c:pt idx="3438">
                  <c:v>927.52533000000005</c:v>
                </c:pt>
                <c:pt idx="3439">
                  <c:v>926.85424999999998</c:v>
                </c:pt>
                <c:pt idx="3440">
                  <c:v>926.14373999999998</c:v>
                </c:pt>
                <c:pt idx="3441">
                  <c:v>925.41125</c:v>
                </c:pt>
                <c:pt idx="3442">
                  <c:v>924.65430000000003</c:v>
                </c:pt>
                <c:pt idx="3443">
                  <c:v>923.85883000000001</c:v>
                </c:pt>
                <c:pt idx="3444">
                  <c:v>923.04114000000004</c:v>
                </c:pt>
                <c:pt idx="3445">
                  <c:v>922.19146999999998</c:v>
                </c:pt>
                <c:pt idx="3446">
                  <c:v>921.31519000000003</c:v>
                </c:pt>
                <c:pt idx="3447">
                  <c:v>920.41881999999998</c:v>
                </c:pt>
                <c:pt idx="3448">
                  <c:v>919.5213</c:v>
                </c:pt>
                <c:pt idx="3449">
                  <c:v>918.61779999999999</c:v>
                </c:pt>
                <c:pt idx="3450">
                  <c:v>917.73662999999999</c:v>
                </c:pt>
                <c:pt idx="3451">
                  <c:v>916.87256000000002</c:v>
                </c:pt>
                <c:pt idx="3452">
                  <c:v>916.03881999999999</c:v>
                </c:pt>
                <c:pt idx="3453">
                  <c:v>915.23870999999997</c:v>
                </c:pt>
                <c:pt idx="3454">
                  <c:v>914.45630000000006</c:v>
                </c:pt>
                <c:pt idx="3455">
                  <c:v>913.69556</c:v>
                </c:pt>
                <c:pt idx="3456">
                  <c:v>912.94542999999999</c:v>
                </c:pt>
                <c:pt idx="3457">
                  <c:v>912.19597999999996</c:v>
                </c:pt>
                <c:pt idx="3458">
                  <c:v>911.44293000000005</c:v>
                </c:pt>
                <c:pt idx="3459">
                  <c:v>910.69524999999999</c:v>
                </c:pt>
                <c:pt idx="3460">
                  <c:v>909.94457999999997</c:v>
                </c:pt>
                <c:pt idx="3461">
                  <c:v>909.21660999999995</c:v>
                </c:pt>
                <c:pt idx="3462">
                  <c:v>908.50525000000005</c:v>
                </c:pt>
                <c:pt idx="3463">
                  <c:v>907.82866999999999</c:v>
                </c:pt>
                <c:pt idx="3464">
                  <c:v>907.18566999999996</c:v>
                </c:pt>
                <c:pt idx="3465">
                  <c:v>906.58014000000003</c:v>
                </c:pt>
                <c:pt idx="3466">
                  <c:v>905.99994000000004</c:v>
                </c:pt>
                <c:pt idx="3467">
                  <c:v>905.44568000000004</c:v>
                </c:pt>
                <c:pt idx="3468">
                  <c:v>904.88995</c:v>
                </c:pt>
                <c:pt idx="3469">
                  <c:v>904.34338000000002</c:v>
                </c:pt>
                <c:pt idx="3470">
                  <c:v>903.78485000000001</c:v>
                </c:pt>
                <c:pt idx="3471">
                  <c:v>903.22760000000005</c:v>
                </c:pt>
                <c:pt idx="3472">
                  <c:v>902.68511999999998</c:v>
                </c:pt>
                <c:pt idx="3473">
                  <c:v>902.15392999999995</c:v>
                </c:pt>
                <c:pt idx="3474">
                  <c:v>901.66674999999998</c:v>
                </c:pt>
                <c:pt idx="3475">
                  <c:v>901.21478000000002</c:v>
                </c:pt>
                <c:pt idx="3476">
                  <c:v>900.81903</c:v>
                </c:pt>
                <c:pt idx="3477">
                  <c:v>900.46558000000005</c:v>
                </c:pt>
                <c:pt idx="3478">
                  <c:v>900.15125</c:v>
                </c:pt>
                <c:pt idx="3479">
                  <c:v>899.85284000000001</c:v>
                </c:pt>
                <c:pt idx="3480">
                  <c:v>899.55651999999998</c:v>
                </c:pt>
                <c:pt idx="3481">
                  <c:v>899.26140999999996</c:v>
                </c:pt>
                <c:pt idx="3482">
                  <c:v>898.93079</c:v>
                </c:pt>
                <c:pt idx="3483">
                  <c:v>898.58489999999995</c:v>
                </c:pt>
                <c:pt idx="3484">
                  <c:v>898.21740999999997</c:v>
                </c:pt>
                <c:pt idx="3485">
                  <c:v>897.83905000000004</c:v>
                </c:pt>
                <c:pt idx="3486">
                  <c:v>897.46936000000005</c:v>
                </c:pt>
                <c:pt idx="3487">
                  <c:v>897.10167999999999</c:v>
                </c:pt>
                <c:pt idx="3488">
                  <c:v>896.75031000000001</c:v>
                </c:pt>
                <c:pt idx="3489">
                  <c:v>896.41314999999997</c:v>
                </c:pt>
                <c:pt idx="3490">
                  <c:v>896.07195999999999</c:v>
                </c:pt>
                <c:pt idx="3491">
                  <c:v>895.72699</c:v>
                </c:pt>
                <c:pt idx="3492">
                  <c:v>895.35979999999995</c:v>
                </c:pt>
                <c:pt idx="3493">
                  <c:v>894.96618999999998</c:v>
                </c:pt>
                <c:pt idx="3494">
                  <c:v>894.54210999999998</c:v>
                </c:pt>
                <c:pt idx="3495">
                  <c:v>894.09833000000003</c:v>
                </c:pt>
                <c:pt idx="3496">
                  <c:v>893.63897999999995</c:v>
                </c:pt>
                <c:pt idx="3497">
                  <c:v>893.18109000000004</c:v>
                </c:pt>
                <c:pt idx="3498">
                  <c:v>892.72704999999996</c:v>
                </c:pt>
                <c:pt idx="3499">
                  <c:v>892.29474000000005</c:v>
                </c:pt>
                <c:pt idx="3500">
                  <c:v>891.87482</c:v>
                </c:pt>
                <c:pt idx="3501">
                  <c:v>891.47466999999995</c:v>
                </c:pt>
                <c:pt idx="3502">
                  <c:v>891.06255999999996</c:v>
                </c:pt>
                <c:pt idx="3503">
                  <c:v>890.65021000000002</c:v>
                </c:pt>
                <c:pt idx="3504">
                  <c:v>890.21082000000001</c:v>
                </c:pt>
                <c:pt idx="3505">
                  <c:v>889.74199999999996</c:v>
                </c:pt>
                <c:pt idx="3506">
                  <c:v>889.25476000000003</c:v>
                </c:pt>
                <c:pt idx="3507">
                  <c:v>888.74072000000001</c:v>
                </c:pt>
                <c:pt idx="3508">
                  <c:v>888.19641000000001</c:v>
                </c:pt>
                <c:pt idx="3509">
                  <c:v>887.64495999999997</c:v>
                </c:pt>
                <c:pt idx="3510">
                  <c:v>887.08203000000003</c:v>
                </c:pt>
                <c:pt idx="3511">
                  <c:v>886.49096999999995</c:v>
                </c:pt>
                <c:pt idx="3512">
                  <c:v>885.88831000000005</c:v>
                </c:pt>
                <c:pt idx="3513">
                  <c:v>885.23870999999997</c:v>
                </c:pt>
                <c:pt idx="3514">
                  <c:v>884.55133000000001</c:v>
                </c:pt>
                <c:pt idx="3515">
                  <c:v>883.81237999999996</c:v>
                </c:pt>
                <c:pt idx="3516">
                  <c:v>883.00896999999998</c:v>
                </c:pt>
                <c:pt idx="3517">
                  <c:v>882.15674000000001</c:v>
                </c:pt>
                <c:pt idx="3518">
                  <c:v>881.26453000000004</c:v>
                </c:pt>
                <c:pt idx="3519">
                  <c:v>880.34160999999995</c:v>
                </c:pt>
                <c:pt idx="3520">
                  <c:v>879.39783</c:v>
                </c:pt>
                <c:pt idx="3521">
                  <c:v>878.46729000000005</c:v>
                </c:pt>
                <c:pt idx="3522">
                  <c:v>877.54327000000001</c:v>
                </c:pt>
                <c:pt idx="3523">
                  <c:v>876.64715999999999</c:v>
                </c:pt>
                <c:pt idx="3524">
                  <c:v>875.77440999999999</c:v>
                </c:pt>
                <c:pt idx="3525">
                  <c:v>874.93109000000004</c:v>
                </c:pt>
                <c:pt idx="3526">
                  <c:v>874.12561000000005</c:v>
                </c:pt>
                <c:pt idx="3527">
                  <c:v>873.32647999999995</c:v>
                </c:pt>
                <c:pt idx="3528">
                  <c:v>872.54882999999995</c:v>
                </c:pt>
                <c:pt idx="3529">
                  <c:v>871.78368999999998</c:v>
                </c:pt>
                <c:pt idx="3530">
                  <c:v>871.02112</c:v>
                </c:pt>
                <c:pt idx="3531">
                  <c:v>870.25585999999998</c:v>
                </c:pt>
                <c:pt idx="3532">
                  <c:v>869.48546999999996</c:v>
                </c:pt>
                <c:pt idx="3533">
                  <c:v>868.70288000000005</c:v>
                </c:pt>
                <c:pt idx="3534">
                  <c:v>867.91088999999999</c:v>
                </c:pt>
                <c:pt idx="3535">
                  <c:v>867.11144999999999</c:v>
                </c:pt>
                <c:pt idx="3536">
                  <c:v>866.30889999999999</c:v>
                </c:pt>
                <c:pt idx="3537">
                  <c:v>865.50287000000003</c:v>
                </c:pt>
                <c:pt idx="3538">
                  <c:v>864.68799000000001</c:v>
                </c:pt>
                <c:pt idx="3539">
                  <c:v>863.88762999999994</c:v>
                </c:pt>
                <c:pt idx="3540">
                  <c:v>863.07892000000004</c:v>
                </c:pt>
                <c:pt idx="3541">
                  <c:v>862.28270999999995</c:v>
                </c:pt>
                <c:pt idx="3542">
                  <c:v>861.47626000000002</c:v>
                </c:pt>
                <c:pt idx="3543">
                  <c:v>860.67578000000003</c:v>
                </c:pt>
                <c:pt idx="3544">
                  <c:v>859.86481000000003</c:v>
                </c:pt>
                <c:pt idx="3545">
                  <c:v>859.06426999999996</c:v>
                </c:pt>
                <c:pt idx="3546">
                  <c:v>858.26793999999995</c:v>
                </c:pt>
                <c:pt idx="3547">
                  <c:v>857.47906</c:v>
                </c:pt>
                <c:pt idx="3548">
                  <c:v>856.72253000000001</c:v>
                </c:pt>
                <c:pt idx="3549">
                  <c:v>855.98590000000002</c:v>
                </c:pt>
                <c:pt idx="3550">
                  <c:v>855.27373999999998</c:v>
                </c:pt>
                <c:pt idx="3551">
                  <c:v>854.59436000000005</c:v>
                </c:pt>
                <c:pt idx="3552">
                  <c:v>853.91962000000001</c:v>
                </c:pt>
                <c:pt idx="3553">
                  <c:v>853.26275999999996</c:v>
                </c:pt>
                <c:pt idx="3554">
                  <c:v>852.59882000000005</c:v>
                </c:pt>
                <c:pt idx="3555">
                  <c:v>851.93024000000003</c:v>
                </c:pt>
                <c:pt idx="3556">
                  <c:v>851.25153</c:v>
                </c:pt>
                <c:pt idx="3557">
                  <c:v>850.56573000000003</c:v>
                </c:pt>
                <c:pt idx="3558">
                  <c:v>849.87487999999996</c:v>
                </c:pt>
                <c:pt idx="3559">
                  <c:v>849.18511999999998</c:v>
                </c:pt>
                <c:pt idx="3560">
                  <c:v>848.49255000000005</c:v>
                </c:pt>
                <c:pt idx="3561">
                  <c:v>847.80353000000002</c:v>
                </c:pt>
                <c:pt idx="3562">
                  <c:v>847.09613000000002</c:v>
                </c:pt>
                <c:pt idx="3563">
                  <c:v>846.37323000000004</c:v>
                </c:pt>
                <c:pt idx="3564">
                  <c:v>845.61388999999997</c:v>
                </c:pt>
                <c:pt idx="3565">
                  <c:v>844.81244000000004</c:v>
                </c:pt>
                <c:pt idx="3566">
                  <c:v>843.97742000000005</c:v>
                </c:pt>
                <c:pt idx="3567">
                  <c:v>843.08954000000006</c:v>
                </c:pt>
                <c:pt idx="3568">
                  <c:v>842.17376999999999</c:v>
                </c:pt>
                <c:pt idx="3569">
                  <c:v>841.24103000000002</c:v>
                </c:pt>
                <c:pt idx="3570">
                  <c:v>840.30298000000005</c:v>
                </c:pt>
                <c:pt idx="3571">
                  <c:v>839.38140999999996</c:v>
                </c:pt>
                <c:pt idx="3572">
                  <c:v>838.46929999999998</c:v>
                </c:pt>
                <c:pt idx="3573">
                  <c:v>837.59191999999996</c:v>
                </c:pt>
                <c:pt idx="3574">
                  <c:v>836.71954000000005</c:v>
                </c:pt>
                <c:pt idx="3575">
                  <c:v>835.87885000000006</c:v>
                </c:pt>
                <c:pt idx="3576">
                  <c:v>835.03594999999996</c:v>
                </c:pt>
                <c:pt idx="3577">
                  <c:v>834.20177999999999</c:v>
                </c:pt>
                <c:pt idx="3578">
                  <c:v>833.38329999999996</c:v>
                </c:pt>
                <c:pt idx="3579">
                  <c:v>832.56775000000005</c:v>
                </c:pt>
                <c:pt idx="3580">
                  <c:v>831.77080999999998</c:v>
                </c:pt>
                <c:pt idx="3581">
                  <c:v>830.99756000000002</c:v>
                </c:pt>
                <c:pt idx="3582">
                  <c:v>830.24010999999996</c:v>
                </c:pt>
                <c:pt idx="3583">
                  <c:v>829.51397999999995</c:v>
                </c:pt>
                <c:pt idx="3584">
                  <c:v>828.79321000000004</c:v>
                </c:pt>
                <c:pt idx="3585">
                  <c:v>828.08356000000003</c:v>
                </c:pt>
                <c:pt idx="3586">
                  <c:v>827.36896000000002</c:v>
                </c:pt>
                <c:pt idx="3587">
                  <c:v>826.64892999999995</c:v>
                </c:pt>
                <c:pt idx="3588">
                  <c:v>825.92241999999999</c:v>
                </c:pt>
                <c:pt idx="3589">
                  <c:v>825.18939</c:v>
                </c:pt>
                <c:pt idx="3590">
                  <c:v>824.45916999999997</c:v>
                </c:pt>
                <c:pt idx="3591">
                  <c:v>823.74530000000004</c:v>
                </c:pt>
                <c:pt idx="3592">
                  <c:v>823.05291999999997</c:v>
                </c:pt>
                <c:pt idx="3593">
                  <c:v>822.38842999999997</c:v>
                </c:pt>
                <c:pt idx="3594">
                  <c:v>821.76568999999995</c:v>
                </c:pt>
                <c:pt idx="3595">
                  <c:v>821.16674999999998</c:v>
                </c:pt>
                <c:pt idx="3596">
                  <c:v>820.60082999999997</c:v>
                </c:pt>
                <c:pt idx="3597">
                  <c:v>820.06395999999995</c:v>
                </c:pt>
                <c:pt idx="3598">
                  <c:v>819.52826000000005</c:v>
                </c:pt>
                <c:pt idx="3599">
                  <c:v>819.02562999999998</c:v>
                </c:pt>
                <c:pt idx="3600">
                  <c:v>818.52697999999998</c:v>
                </c:pt>
                <c:pt idx="3601">
                  <c:v>818.04028000000005</c:v>
                </c:pt>
                <c:pt idx="3602">
                  <c:v>817.56341999999995</c:v>
                </c:pt>
                <c:pt idx="3603">
                  <c:v>817.08618000000001</c:v>
                </c:pt>
                <c:pt idx="3604">
                  <c:v>816.61206000000004</c:v>
                </c:pt>
                <c:pt idx="3605">
                  <c:v>816.12212999999997</c:v>
                </c:pt>
                <c:pt idx="3606">
                  <c:v>815.625</c:v>
                </c:pt>
                <c:pt idx="3607">
                  <c:v>815.09685999999999</c:v>
                </c:pt>
                <c:pt idx="3608">
                  <c:v>814.54485999999997</c:v>
                </c:pt>
                <c:pt idx="3609">
                  <c:v>813.97307999999998</c:v>
                </c:pt>
                <c:pt idx="3610">
                  <c:v>813.37438999999995</c:v>
                </c:pt>
                <c:pt idx="3611">
                  <c:v>812.77094</c:v>
                </c:pt>
                <c:pt idx="3612">
                  <c:v>812.16449</c:v>
                </c:pt>
                <c:pt idx="3613">
                  <c:v>811.55493000000001</c:v>
                </c:pt>
                <c:pt idx="3614">
                  <c:v>810.95361000000003</c:v>
                </c:pt>
                <c:pt idx="3615">
                  <c:v>810.36632999999995</c:v>
                </c:pt>
                <c:pt idx="3616">
                  <c:v>809.77930000000003</c:v>
                </c:pt>
                <c:pt idx="3617">
                  <c:v>809.20165999999995</c:v>
                </c:pt>
                <c:pt idx="3618">
                  <c:v>808.62201000000005</c:v>
                </c:pt>
                <c:pt idx="3619">
                  <c:v>808.03168000000005</c:v>
                </c:pt>
                <c:pt idx="3620">
                  <c:v>807.44872999999995</c:v>
                </c:pt>
                <c:pt idx="3621">
                  <c:v>806.84644000000003</c:v>
                </c:pt>
                <c:pt idx="3622">
                  <c:v>806.23486000000003</c:v>
                </c:pt>
                <c:pt idx="3623">
                  <c:v>805.62</c:v>
                </c:pt>
                <c:pt idx="3624">
                  <c:v>804.98699999999997</c:v>
                </c:pt>
                <c:pt idx="3625">
                  <c:v>804.34636999999998</c:v>
                </c:pt>
                <c:pt idx="3626">
                  <c:v>803.67987000000005</c:v>
                </c:pt>
                <c:pt idx="3627">
                  <c:v>802.99212999999997</c:v>
                </c:pt>
                <c:pt idx="3628">
                  <c:v>802.28527999999994</c:v>
                </c:pt>
                <c:pt idx="3629">
                  <c:v>801.56366000000003</c:v>
                </c:pt>
                <c:pt idx="3630">
                  <c:v>800.80724999999995</c:v>
                </c:pt>
                <c:pt idx="3631">
                  <c:v>800.03814999999997</c:v>
                </c:pt>
                <c:pt idx="3632">
                  <c:v>799.25451999999996</c:v>
                </c:pt>
                <c:pt idx="3633">
                  <c:v>798.43005000000005</c:v>
                </c:pt>
                <c:pt idx="3634">
                  <c:v>797.61217999999997</c:v>
                </c:pt>
                <c:pt idx="3635">
                  <c:v>796.76160000000004</c:v>
                </c:pt>
                <c:pt idx="3636">
                  <c:v>795.89453000000003</c:v>
                </c:pt>
                <c:pt idx="3637">
                  <c:v>795.02075000000002</c:v>
                </c:pt>
                <c:pt idx="3638">
                  <c:v>794.12756000000002</c:v>
                </c:pt>
                <c:pt idx="3639">
                  <c:v>793.24396000000002</c:v>
                </c:pt>
                <c:pt idx="3640">
                  <c:v>792.35302999999999</c:v>
                </c:pt>
                <c:pt idx="3641">
                  <c:v>791.48015999999996</c:v>
                </c:pt>
                <c:pt idx="3642">
                  <c:v>790.63109999999995</c:v>
                </c:pt>
                <c:pt idx="3643">
                  <c:v>789.78345000000002</c:v>
                </c:pt>
                <c:pt idx="3644">
                  <c:v>788.95306000000005</c:v>
                </c:pt>
                <c:pt idx="3645">
                  <c:v>788.12792999999999</c:v>
                </c:pt>
                <c:pt idx="3646">
                  <c:v>787.30620999999996</c:v>
                </c:pt>
                <c:pt idx="3647">
                  <c:v>786.46185000000003</c:v>
                </c:pt>
                <c:pt idx="3648">
                  <c:v>785.61847</c:v>
                </c:pt>
                <c:pt idx="3649">
                  <c:v>784.75977</c:v>
                </c:pt>
                <c:pt idx="3650">
                  <c:v>783.89795000000004</c:v>
                </c:pt>
                <c:pt idx="3651">
                  <c:v>783.02570000000003</c:v>
                </c:pt>
                <c:pt idx="3652">
                  <c:v>782.16143999999997</c:v>
                </c:pt>
                <c:pt idx="3653">
                  <c:v>781.30487000000005</c:v>
                </c:pt>
                <c:pt idx="3654">
                  <c:v>780.43944999999997</c:v>
                </c:pt>
                <c:pt idx="3655">
                  <c:v>779.58709999999996</c:v>
                </c:pt>
                <c:pt idx="3656">
                  <c:v>778.72491000000002</c:v>
                </c:pt>
                <c:pt idx="3657">
                  <c:v>777.85663</c:v>
                </c:pt>
                <c:pt idx="3658">
                  <c:v>776.99956999999995</c:v>
                </c:pt>
                <c:pt idx="3659">
                  <c:v>776.13280999999995</c:v>
                </c:pt>
                <c:pt idx="3660">
                  <c:v>775.28319999999997</c:v>
                </c:pt>
                <c:pt idx="3661">
                  <c:v>774.45281999999997</c:v>
                </c:pt>
                <c:pt idx="3662">
                  <c:v>773.63367000000005</c:v>
                </c:pt>
                <c:pt idx="3663">
                  <c:v>772.83801000000005</c:v>
                </c:pt>
                <c:pt idx="3664">
                  <c:v>772.04516999999998</c:v>
                </c:pt>
                <c:pt idx="3665">
                  <c:v>771.25336000000004</c:v>
                </c:pt>
                <c:pt idx="3666">
                  <c:v>770.43610000000001</c:v>
                </c:pt>
                <c:pt idx="3667">
                  <c:v>769.58300999999994</c:v>
                </c:pt>
                <c:pt idx="3668">
                  <c:v>768.70123000000001</c:v>
                </c:pt>
                <c:pt idx="3669">
                  <c:v>767.77221999999995</c:v>
                </c:pt>
                <c:pt idx="3670">
                  <c:v>766.82677999999999</c:v>
                </c:pt>
                <c:pt idx="3671">
                  <c:v>765.86890000000005</c:v>
                </c:pt>
                <c:pt idx="3672">
                  <c:v>764.91198999999995</c:v>
                </c:pt>
                <c:pt idx="3673">
                  <c:v>763.98383000000001</c:v>
                </c:pt>
                <c:pt idx="3674">
                  <c:v>763.07245</c:v>
                </c:pt>
                <c:pt idx="3675">
                  <c:v>762.19323999999995</c:v>
                </c:pt>
                <c:pt idx="3676">
                  <c:v>761.3252</c:v>
                </c:pt>
                <c:pt idx="3677">
                  <c:v>760.45366999999999</c:v>
                </c:pt>
                <c:pt idx="3678">
                  <c:v>759.58154000000002</c:v>
                </c:pt>
                <c:pt idx="3679">
                  <c:v>758.68218999999999</c:v>
                </c:pt>
                <c:pt idx="3680">
                  <c:v>757.78283999999996</c:v>
                </c:pt>
                <c:pt idx="3681">
                  <c:v>756.88580000000002</c:v>
                </c:pt>
                <c:pt idx="3682">
                  <c:v>755.99725000000001</c:v>
                </c:pt>
                <c:pt idx="3683">
                  <c:v>755.15270999999996</c:v>
                </c:pt>
                <c:pt idx="3684">
                  <c:v>754.35748000000001</c:v>
                </c:pt>
                <c:pt idx="3685">
                  <c:v>753.59857</c:v>
                </c:pt>
                <c:pt idx="3686">
                  <c:v>752.87914999999998</c:v>
                </c:pt>
                <c:pt idx="3687">
                  <c:v>752.18615999999997</c:v>
                </c:pt>
                <c:pt idx="3688">
                  <c:v>751.47955000000002</c:v>
                </c:pt>
                <c:pt idx="3689">
                  <c:v>750.75562000000002</c:v>
                </c:pt>
                <c:pt idx="3690">
                  <c:v>749.98302999999999</c:v>
                </c:pt>
                <c:pt idx="3691">
                  <c:v>749.18291999999997</c:v>
                </c:pt>
                <c:pt idx="3692">
                  <c:v>748.34564</c:v>
                </c:pt>
                <c:pt idx="3693">
                  <c:v>747.49084000000005</c:v>
                </c:pt>
                <c:pt idx="3694">
                  <c:v>746.63762999999994</c:v>
                </c:pt>
                <c:pt idx="3695">
                  <c:v>745.80016999999998</c:v>
                </c:pt>
                <c:pt idx="3696">
                  <c:v>744.99334999999996</c:v>
                </c:pt>
                <c:pt idx="3697">
                  <c:v>744.20306000000005</c:v>
                </c:pt>
                <c:pt idx="3698">
                  <c:v>743.43848000000003</c:v>
                </c:pt>
                <c:pt idx="3699">
                  <c:v>742.66547000000003</c:v>
                </c:pt>
                <c:pt idx="3700">
                  <c:v>741.89301</c:v>
                </c:pt>
                <c:pt idx="3701">
                  <c:v>741.10479999999995</c:v>
                </c:pt>
                <c:pt idx="3702">
                  <c:v>740.30633999999998</c:v>
                </c:pt>
                <c:pt idx="3703">
                  <c:v>739.50476000000003</c:v>
                </c:pt>
                <c:pt idx="3704">
                  <c:v>738.70441000000005</c:v>
                </c:pt>
                <c:pt idx="3705">
                  <c:v>737.93140000000005</c:v>
                </c:pt>
                <c:pt idx="3706">
                  <c:v>737.18213000000003</c:v>
                </c:pt>
                <c:pt idx="3707">
                  <c:v>736.45770000000005</c:v>
                </c:pt>
                <c:pt idx="3708">
                  <c:v>735.74792000000002</c:v>
                </c:pt>
                <c:pt idx="3709">
                  <c:v>735.03809000000001</c:v>
                </c:pt>
                <c:pt idx="3710">
                  <c:v>734.31226000000004</c:v>
                </c:pt>
                <c:pt idx="3711">
                  <c:v>733.55975000000001</c:v>
                </c:pt>
                <c:pt idx="3712">
                  <c:v>732.76990000000001</c:v>
                </c:pt>
                <c:pt idx="3713">
                  <c:v>731.95667000000003</c:v>
                </c:pt>
                <c:pt idx="3714">
                  <c:v>731.10875999999996</c:v>
                </c:pt>
                <c:pt idx="3715">
                  <c:v>730.27013999999997</c:v>
                </c:pt>
                <c:pt idx="3716">
                  <c:v>729.44159000000002</c:v>
                </c:pt>
                <c:pt idx="3717">
                  <c:v>728.64031999999997</c:v>
                </c:pt>
                <c:pt idx="3718">
                  <c:v>727.88354000000004</c:v>
                </c:pt>
                <c:pt idx="3719">
                  <c:v>727.16376000000002</c:v>
                </c:pt>
                <c:pt idx="3720">
                  <c:v>726.47742000000005</c:v>
                </c:pt>
                <c:pt idx="3721">
                  <c:v>725.82628999999997</c:v>
                </c:pt>
                <c:pt idx="3722">
                  <c:v>725.18469000000005</c:v>
                </c:pt>
                <c:pt idx="3723">
                  <c:v>724.57776000000001</c:v>
                </c:pt>
                <c:pt idx="3724">
                  <c:v>723.96600000000001</c:v>
                </c:pt>
                <c:pt idx="3725">
                  <c:v>723.37951999999996</c:v>
                </c:pt>
                <c:pt idx="3726">
                  <c:v>722.80205999999998</c:v>
                </c:pt>
                <c:pt idx="3727">
                  <c:v>722.24401999999998</c:v>
                </c:pt>
                <c:pt idx="3728">
                  <c:v>721.68407999999999</c:v>
                </c:pt>
                <c:pt idx="3729">
                  <c:v>721.14038000000005</c:v>
                </c:pt>
                <c:pt idx="3730">
                  <c:v>720.57428000000004</c:v>
                </c:pt>
                <c:pt idx="3731">
                  <c:v>719.98852999999997</c:v>
                </c:pt>
                <c:pt idx="3732">
                  <c:v>719.36217999999997</c:v>
                </c:pt>
                <c:pt idx="3733">
                  <c:v>718.68817000000001</c:v>
                </c:pt>
                <c:pt idx="3734">
                  <c:v>717.96496999999999</c:v>
                </c:pt>
                <c:pt idx="3735">
                  <c:v>717.19073000000003</c:v>
                </c:pt>
                <c:pt idx="3736">
                  <c:v>716.37701000000004</c:v>
                </c:pt>
                <c:pt idx="3737">
                  <c:v>715.50256000000002</c:v>
                </c:pt>
                <c:pt idx="3738">
                  <c:v>714.62627999999995</c:v>
                </c:pt>
                <c:pt idx="3739">
                  <c:v>713.70312999999999</c:v>
                </c:pt>
                <c:pt idx="3740">
                  <c:v>712.77288999999996</c:v>
                </c:pt>
                <c:pt idx="3741">
                  <c:v>711.83063000000004</c:v>
                </c:pt>
                <c:pt idx="3742">
                  <c:v>710.87476000000004</c:v>
                </c:pt>
                <c:pt idx="3743">
                  <c:v>709.93042000000003</c:v>
                </c:pt>
                <c:pt idx="3744">
                  <c:v>708.99492999999995</c:v>
                </c:pt>
                <c:pt idx="3745">
                  <c:v>708.07512999999994</c:v>
                </c:pt>
                <c:pt idx="3746">
                  <c:v>707.17889000000002</c:v>
                </c:pt>
                <c:pt idx="3747">
                  <c:v>706.31768999999997</c:v>
                </c:pt>
                <c:pt idx="3748">
                  <c:v>705.48004000000003</c:v>
                </c:pt>
                <c:pt idx="3749">
                  <c:v>704.67205999999999</c:v>
                </c:pt>
                <c:pt idx="3750">
                  <c:v>703.86968999999999</c:v>
                </c:pt>
                <c:pt idx="3751">
                  <c:v>703.07665999999995</c:v>
                </c:pt>
                <c:pt idx="3752">
                  <c:v>702.26238999999998</c:v>
                </c:pt>
                <c:pt idx="3753">
                  <c:v>701.42938000000004</c:v>
                </c:pt>
                <c:pt idx="3754">
                  <c:v>700.57874000000004</c:v>
                </c:pt>
                <c:pt idx="3755">
                  <c:v>699.69421</c:v>
                </c:pt>
                <c:pt idx="3756">
                  <c:v>698.78674000000001</c:v>
                </c:pt>
                <c:pt idx="3757">
                  <c:v>697.87163999999996</c:v>
                </c:pt>
                <c:pt idx="3758">
                  <c:v>696.93451000000005</c:v>
                </c:pt>
                <c:pt idx="3759">
                  <c:v>696.00391000000002</c:v>
                </c:pt>
                <c:pt idx="3760">
                  <c:v>695.05988000000002</c:v>
                </c:pt>
                <c:pt idx="3761">
                  <c:v>694.12097000000006</c:v>
                </c:pt>
                <c:pt idx="3762">
                  <c:v>693.16247999999996</c:v>
                </c:pt>
                <c:pt idx="3763">
                  <c:v>692.21356000000003</c:v>
                </c:pt>
                <c:pt idx="3764">
                  <c:v>691.24456999999995</c:v>
                </c:pt>
                <c:pt idx="3765">
                  <c:v>690.29651000000001</c:v>
                </c:pt>
                <c:pt idx="3766">
                  <c:v>689.35388</c:v>
                </c:pt>
                <c:pt idx="3767">
                  <c:v>688.44415000000004</c:v>
                </c:pt>
                <c:pt idx="3768">
                  <c:v>687.56335000000001</c:v>
                </c:pt>
                <c:pt idx="3769">
                  <c:v>686.72064</c:v>
                </c:pt>
                <c:pt idx="3770">
                  <c:v>685.91327000000001</c:v>
                </c:pt>
                <c:pt idx="3771">
                  <c:v>685.12219000000005</c:v>
                </c:pt>
                <c:pt idx="3772">
                  <c:v>684.34862999999996</c:v>
                </c:pt>
                <c:pt idx="3773">
                  <c:v>683.54845999999998</c:v>
                </c:pt>
                <c:pt idx="3774">
                  <c:v>682.73101999999994</c:v>
                </c:pt>
                <c:pt idx="3775">
                  <c:v>681.87567000000001</c:v>
                </c:pt>
                <c:pt idx="3776">
                  <c:v>680.97960999999998</c:v>
                </c:pt>
                <c:pt idx="3777">
                  <c:v>680.05957000000001</c:v>
                </c:pt>
                <c:pt idx="3778">
                  <c:v>679.10064999999997</c:v>
                </c:pt>
                <c:pt idx="3779">
                  <c:v>678.14508000000001</c:v>
                </c:pt>
                <c:pt idx="3780">
                  <c:v>677.18700999999999</c:v>
                </c:pt>
                <c:pt idx="3781">
                  <c:v>676.23131999999998</c:v>
                </c:pt>
                <c:pt idx="3782">
                  <c:v>675.28448000000003</c:v>
                </c:pt>
                <c:pt idx="3783">
                  <c:v>674.33825999999999</c:v>
                </c:pt>
                <c:pt idx="3784">
                  <c:v>673.38562000000002</c:v>
                </c:pt>
                <c:pt idx="3785">
                  <c:v>672.42340000000002</c:v>
                </c:pt>
                <c:pt idx="3786">
                  <c:v>671.44976999999994</c:v>
                </c:pt>
                <c:pt idx="3787">
                  <c:v>670.45654000000002</c:v>
                </c:pt>
                <c:pt idx="3788">
                  <c:v>669.47699</c:v>
                </c:pt>
                <c:pt idx="3789">
                  <c:v>668.50103999999999</c:v>
                </c:pt>
                <c:pt idx="3790">
                  <c:v>667.54967999999997</c:v>
                </c:pt>
                <c:pt idx="3791">
                  <c:v>666.63793999999996</c:v>
                </c:pt>
                <c:pt idx="3792">
                  <c:v>665.77362000000005</c:v>
                </c:pt>
                <c:pt idx="3793">
                  <c:v>664.94341999999995</c:v>
                </c:pt>
                <c:pt idx="3794">
                  <c:v>664.15430000000003</c:v>
                </c:pt>
                <c:pt idx="3795">
                  <c:v>663.37976000000003</c:v>
                </c:pt>
                <c:pt idx="3796">
                  <c:v>662.61066000000005</c:v>
                </c:pt>
                <c:pt idx="3797">
                  <c:v>661.83605999999997</c:v>
                </c:pt>
                <c:pt idx="3798">
                  <c:v>661.03607</c:v>
                </c:pt>
                <c:pt idx="3799">
                  <c:v>660.20983999999999</c:v>
                </c:pt>
                <c:pt idx="3800">
                  <c:v>659.36023</c:v>
                </c:pt>
                <c:pt idx="3801">
                  <c:v>658.48676</c:v>
                </c:pt>
                <c:pt idx="3802">
                  <c:v>657.59343999999999</c:v>
                </c:pt>
                <c:pt idx="3803">
                  <c:v>656.69066999999995</c:v>
                </c:pt>
                <c:pt idx="3804">
                  <c:v>655.79047000000003</c:v>
                </c:pt>
                <c:pt idx="3805">
                  <c:v>654.88287000000003</c:v>
                </c:pt>
                <c:pt idx="3806">
                  <c:v>653.98821999999996</c:v>
                </c:pt>
                <c:pt idx="3807">
                  <c:v>653.08478000000002</c:v>
                </c:pt>
                <c:pt idx="3808">
                  <c:v>652.19335999999998</c:v>
                </c:pt>
                <c:pt idx="3809">
                  <c:v>651.29602</c:v>
                </c:pt>
                <c:pt idx="3810">
                  <c:v>650.39801</c:v>
                </c:pt>
                <c:pt idx="3811">
                  <c:v>649.49243000000001</c:v>
                </c:pt>
                <c:pt idx="3812">
                  <c:v>648.59076000000005</c:v>
                </c:pt>
                <c:pt idx="3813">
                  <c:v>647.67327999999998</c:v>
                </c:pt>
                <c:pt idx="3814">
                  <c:v>646.76262999999994</c:v>
                </c:pt>
                <c:pt idx="3815">
                  <c:v>645.83690999999999</c:v>
                </c:pt>
                <c:pt idx="3816">
                  <c:v>644.92431999999997</c:v>
                </c:pt>
                <c:pt idx="3817">
                  <c:v>644.00054999999998</c:v>
                </c:pt>
                <c:pt idx="3818">
                  <c:v>643.08349999999996</c:v>
                </c:pt>
                <c:pt idx="3819">
                  <c:v>642.16588999999999</c:v>
                </c:pt>
                <c:pt idx="3820">
                  <c:v>641.25951999999995</c:v>
                </c:pt>
                <c:pt idx="3821">
                  <c:v>640.35906999999997</c:v>
                </c:pt>
                <c:pt idx="3822">
                  <c:v>639.46178999999995</c:v>
                </c:pt>
                <c:pt idx="3823">
                  <c:v>638.59502999999995</c:v>
                </c:pt>
                <c:pt idx="3824">
                  <c:v>637.73877000000005</c:v>
                </c:pt>
                <c:pt idx="3825">
                  <c:v>636.91278</c:v>
                </c:pt>
                <c:pt idx="3826">
                  <c:v>636.11168999999995</c:v>
                </c:pt>
                <c:pt idx="3827">
                  <c:v>635.35033999999996</c:v>
                </c:pt>
                <c:pt idx="3828">
                  <c:v>634.61297999999999</c:v>
                </c:pt>
                <c:pt idx="3829">
                  <c:v>633.90490999999997</c:v>
                </c:pt>
                <c:pt idx="3830">
                  <c:v>633.22046</c:v>
                </c:pt>
                <c:pt idx="3831">
                  <c:v>632.54547000000002</c:v>
                </c:pt>
                <c:pt idx="3832">
                  <c:v>631.86346000000003</c:v>
                </c:pt>
                <c:pt idx="3833">
                  <c:v>631.17223999999999</c:v>
                </c:pt>
                <c:pt idx="3834">
                  <c:v>630.45196999999996</c:v>
                </c:pt>
                <c:pt idx="3835">
                  <c:v>629.70794999999998</c:v>
                </c:pt>
                <c:pt idx="3836">
                  <c:v>628.93866000000003</c:v>
                </c:pt>
                <c:pt idx="3837">
                  <c:v>628.14995999999996</c:v>
                </c:pt>
                <c:pt idx="3838">
                  <c:v>627.35522000000003</c:v>
                </c:pt>
                <c:pt idx="3839">
                  <c:v>626.56182999999999</c:v>
                </c:pt>
                <c:pt idx="3840">
                  <c:v>625.78033000000005</c:v>
                </c:pt>
                <c:pt idx="3841">
                  <c:v>625.01111000000003</c:v>
                </c:pt>
                <c:pt idx="3842">
                  <c:v>624.23797999999999</c:v>
                </c:pt>
                <c:pt idx="3843">
                  <c:v>623.48059000000001</c:v>
                </c:pt>
                <c:pt idx="3844">
                  <c:v>622.68206999999995</c:v>
                </c:pt>
                <c:pt idx="3845">
                  <c:v>621.86388999999997</c:v>
                </c:pt>
                <c:pt idx="3846">
                  <c:v>620.98961999999995</c:v>
                </c:pt>
                <c:pt idx="3847">
                  <c:v>620.06744000000003</c:v>
                </c:pt>
                <c:pt idx="3848">
                  <c:v>619.10126000000002</c:v>
                </c:pt>
                <c:pt idx="3849">
                  <c:v>618.08831999999995</c:v>
                </c:pt>
                <c:pt idx="3850">
                  <c:v>617.05620999999996</c:v>
                </c:pt>
                <c:pt idx="3851">
                  <c:v>616.00885000000005</c:v>
                </c:pt>
                <c:pt idx="3852">
                  <c:v>614.97357</c:v>
                </c:pt>
                <c:pt idx="3853">
                  <c:v>613.93951000000004</c:v>
                </c:pt>
                <c:pt idx="3854">
                  <c:v>612.91101000000003</c:v>
                </c:pt>
                <c:pt idx="3855">
                  <c:v>611.89477999999997</c:v>
                </c:pt>
                <c:pt idx="3856">
                  <c:v>610.86937999999998</c:v>
                </c:pt>
                <c:pt idx="3857">
                  <c:v>609.81652999999994</c:v>
                </c:pt>
                <c:pt idx="3858">
                  <c:v>608.74823000000004</c:v>
                </c:pt>
                <c:pt idx="3859">
                  <c:v>607.65466000000004</c:v>
                </c:pt>
                <c:pt idx="3860">
                  <c:v>606.53679999999997</c:v>
                </c:pt>
                <c:pt idx="3861">
                  <c:v>605.41417999999999</c:v>
                </c:pt>
                <c:pt idx="3862">
                  <c:v>604.28545999999994</c:v>
                </c:pt>
                <c:pt idx="3863">
                  <c:v>603.16387999999995</c:v>
                </c:pt>
                <c:pt idx="3864">
                  <c:v>602.07434000000001</c:v>
                </c:pt>
                <c:pt idx="3865">
                  <c:v>600.99689000000001</c:v>
                </c:pt>
                <c:pt idx="3866">
                  <c:v>599.94745</c:v>
                </c:pt>
                <c:pt idx="3867">
                  <c:v>598.92627000000005</c:v>
                </c:pt>
                <c:pt idx="3868">
                  <c:v>597.92804000000001</c:v>
                </c:pt>
                <c:pt idx="3869">
                  <c:v>596.94635000000005</c:v>
                </c:pt>
                <c:pt idx="3870">
                  <c:v>596.00316999999995</c:v>
                </c:pt>
                <c:pt idx="3871">
                  <c:v>595.08501999999999</c:v>
                </c:pt>
                <c:pt idx="3872">
                  <c:v>594.19042999999999</c:v>
                </c:pt>
                <c:pt idx="3873">
                  <c:v>593.33411000000001</c:v>
                </c:pt>
                <c:pt idx="3874">
                  <c:v>592.50329999999997</c:v>
                </c:pt>
                <c:pt idx="3875">
                  <c:v>591.68658000000005</c:v>
                </c:pt>
                <c:pt idx="3876">
                  <c:v>590.88788</c:v>
                </c:pt>
                <c:pt idx="3877">
                  <c:v>590.08905000000004</c:v>
                </c:pt>
                <c:pt idx="3878">
                  <c:v>589.26697000000001</c:v>
                </c:pt>
                <c:pt idx="3879">
                  <c:v>588.42975000000001</c:v>
                </c:pt>
                <c:pt idx="3880">
                  <c:v>587.56866000000002</c:v>
                </c:pt>
                <c:pt idx="3881">
                  <c:v>586.69097999999997</c:v>
                </c:pt>
                <c:pt idx="3882">
                  <c:v>585.79778999999996</c:v>
                </c:pt>
                <c:pt idx="3883">
                  <c:v>584.89948000000004</c:v>
                </c:pt>
                <c:pt idx="3884">
                  <c:v>584.01782000000003</c:v>
                </c:pt>
                <c:pt idx="3885">
                  <c:v>583.14111000000003</c:v>
                </c:pt>
                <c:pt idx="3886">
                  <c:v>582.28899999999999</c:v>
                </c:pt>
                <c:pt idx="3887">
                  <c:v>581.44921999999997</c:v>
                </c:pt>
                <c:pt idx="3888">
                  <c:v>580.61779999999999</c:v>
                </c:pt>
                <c:pt idx="3889">
                  <c:v>579.80565999999999</c:v>
                </c:pt>
                <c:pt idx="3890">
                  <c:v>578.98699999999997</c:v>
                </c:pt>
                <c:pt idx="3891">
                  <c:v>578.17418999999995</c:v>
                </c:pt>
                <c:pt idx="3892">
                  <c:v>577.35961999999995</c:v>
                </c:pt>
                <c:pt idx="3893">
                  <c:v>576.55913999999996</c:v>
                </c:pt>
                <c:pt idx="3894">
                  <c:v>575.75744999999995</c:v>
                </c:pt>
                <c:pt idx="3895">
                  <c:v>574.97313999999994</c:v>
                </c:pt>
                <c:pt idx="3896">
                  <c:v>574.19304999999997</c:v>
                </c:pt>
                <c:pt idx="3897">
                  <c:v>573.43133999999998</c:v>
                </c:pt>
                <c:pt idx="3898">
                  <c:v>572.67426</c:v>
                </c:pt>
                <c:pt idx="3899">
                  <c:v>571.92040999999995</c:v>
                </c:pt>
                <c:pt idx="3900">
                  <c:v>571.17078000000004</c:v>
                </c:pt>
                <c:pt idx="3901">
                  <c:v>570.41729999999995</c:v>
                </c:pt>
                <c:pt idx="3902">
                  <c:v>569.67505000000006</c:v>
                </c:pt>
                <c:pt idx="3903">
                  <c:v>568.91412000000003</c:v>
                </c:pt>
                <c:pt idx="3904">
                  <c:v>568.17193999999995</c:v>
                </c:pt>
                <c:pt idx="3905">
                  <c:v>567.41949</c:v>
                </c:pt>
                <c:pt idx="3906">
                  <c:v>566.66290000000004</c:v>
                </c:pt>
                <c:pt idx="3907">
                  <c:v>565.89624000000003</c:v>
                </c:pt>
                <c:pt idx="3908">
                  <c:v>565.11901999999998</c:v>
                </c:pt>
                <c:pt idx="3909">
                  <c:v>564.31403</c:v>
                </c:pt>
                <c:pt idx="3910">
                  <c:v>563.50580000000002</c:v>
                </c:pt>
                <c:pt idx="3911">
                  <c:v>562.67534999999998</c:v>
                </c:pt>
                <c:pt idx="3912">
                  <c:v>561.83709999999996</c:v>
                </c:pt>
                <c:pt idx="3913">
                  <c:v>561.00476000000003</c:v>
                </c:pt>
                <c:pt idx="3914">
                  <c:v>560.19713999999999</c:v>
                </c:pt>
                <c:pt idx="3915">
                  <c:v>559.39886000000001</c:v>
                </c:pt>
                <c:pt idx="3916">
                  <c:v>558.62714000000005</c:v>
                </c:pt>
                <c:pt idx="3917">
                  <c:v>557.86217999999997</c:v>
                </c:pt>
                <c:pt idx="3918">
                  <c:v>557.10046</c:v>
                </c:pt>
                <c:pt idx="3919">
                  <c:v>556.3175</c:v>
                </c:pt>
                <c:pt idx="3920">
                  <c:v>555.49103000000002</c:v>
                </c:pt>
                <c:pt idx="3921">
                  <c:v>554.61017000000004</c:v>
                </c:pt>
                <c:pt idx="3922">
                  <c:v>553.66632000000004</c:v>
                </c:pt>
                <c:pt idx="3923">
                  <c:v>552.66132000000005</c:v>
                </c:pt>
                <c:pt idx="3924">
                  <c:v>551.58208999999999</c:v>
                </c:pt>
                <c:pt idx="3925">
                  <c:v>550.45270000000005</c:v>
                </c:pt>
                <c:pt idx="3926">
                  <c:v>549.27539000000002</c:v>
                </c:pt>
                <c:pt idx="3927">
                  <c:v>548.05687999999998</c:v>
                </c:pt>
                <c:pt idx="3928">
                  <c:v>546.81006000000002</c:v>
                </c:pt>
                <c:pt idx="3929">
                  <c:v>545.52368000000001</c:v>
                </c:pt>
                <c:pt idx="3930">
                  <c:v>544.20361000000003</c:v>
                </c:pt>
                <c:pt idx="3931">
                  <c:v>542.85802999999999</c:v>
                </c:pt>
                <c:pt idx="3932">
                  <c:v>541.48621000000003</c:v>
                </c:pt>
                <c:pt idx="3933">
                  <c:v>540.1001</c:v>
                </c:pt>
                <c:pt idx="3934">
                  <c:v>538.71033</c:v>
                </c:pt>
                <c:pt idx="3935">
                  <c:v>537.34777999999994</c:v>
                </c:pt>
                <c:pt idx="3936">
                  <c:v>536.01904000000002</c:v>
                </c:pt>
                <c:pt idx="3937">
                  <c:v>534.73950000000002</c:v>
                </c:pt>
                <c:pt idx="3938">
                  <c:v>533.52099999999996</c:v>
                </c:pt>
                <c:pt idx="3939">
                  <c:v>532.34875</c:v>
                </c:pt>
                <c:pt idx="3940">
                  <c:v>531.23364000000004</c:v>
                </c:pt>
                <c:pt idx="3941">
                  <c:v>530.14642000000003</c:v>
                </c:pt>
                <c:pt idx="3942">
                  <c:v>529.09191999999996</c:v>
                </c:pt>
                <c:pt idx="3943">
                  <c:v>528.04900999999995</c:v>
                </c:pt>
                <c:pt idx="3944">
                  <c:v>527.03174000000001</c:v>
                </c:pt>
                <c:pt idx="3945">
                  <c:v>526.03912000000003</c:v>
                </c:pt>
                <c:pt idx="3946">
                  <c:v>525.06403</c:v>
                </c:pt>
                <c:pt idx="3947">
                  <c:v>524.13513</c:v>
                </c:pt>
                <c:pt idx="3948">
                  <c:v>523.23499000000004</c:v>
                </c:pt>
                <c:pt idx="3949">
                  <c:v>522.36162999999999</c:v>
                </c:pt>
                <c:pt idx="3950">
                  <c:v>521.51440000000002</c:v>
                </c:pt>
                <c:pt idx="3951">
                  <c:v>520.66479000000004</c:v>
                </c:pt>
                <c:pt idx="3952">
                  <c:v>519.80231000000003</c:v>
                </c:pt>
                <c:pt idx="3953">
                  <c:v>518.92174999999997</c:v>
                </c:pt>
                <c:pt idx="3954">
                  <c:v>518.01074000000006</c:v>
                </c:pt>
                <c:pt idx="3955">
                  <c:v>517.08465999999999</c:v>
                </c:pt>
                <c:pt idx="3956">
                  <c:v>516.15661999999998</c:v>
                </c:pt>
                <c:pt idx="3957">
                  <c:v>515.23553000000004</c:v>
                </c:pt>
                <c:pt idx="3958">
                  <c:v>514.34942999999998</c:v>
                </c:pt>
                <c:pt idx="3959">
                  <c:v>513.50171</c:v>
                </c:pt>
                <c:pt idx="3960">
                  <c:v>512.69574</c:v>
                </c:pt>
                <c:pt idx="3961">
                  <c:v>511.93329</c:v>
                </c:pt>
                <c:pt idx="3962">
                  <c:v>511.18563999999998</c:v>
                </c:pt>
                <c:pt idx="3963">
                  <c:v>510.45513999999997</c:v>
                </c:pt>
                <c:pt idx="3964">
                  <c:v>509.70916999999997</c:v>
                </c:pt>
                <c:pt idx="3965">
                  <c:v>508.94168000000002</c:v>
                </c:pt>
                <c:pt idx="3966">
                  <c:v>508.14483999999999</c:v>
                </c:pt>
                <c:pt idx="3967">
                  <c:v>507.31650000000002</c:v>
                </c:pt>
                <c:pt idx="3968">
                  <c:v>506.45987000000002</c:v>
                </c:pt>
                <c:pt idx="3969">
                  <c:v>505.59661999999997</c:v>
                </c:pt>
                <c:pt idx="3970">
                  <c:v>504.72498000000002</c:v>
                </c:pt>
                <c:pt idx="3971">
                  <c:v>503.85565000000003</c:v>
                </c:pt>
                <c:pt idx="3972">
                  <c:v>503.00177000000002</c:v>
                </c:pt>
                <c:pt idx="3973">
                  <c:v>502.15233999999998</c:v>
                </c:pt>
                <c:pt idx="3974">
                  <c:v>501.32886000000002</c:v>
                </c:pt>
                <c:pt idx="3975">
                  <c:v>500.51593000000003</c:v>
                </c:pt>
                <c:pt idx="3976">
                  <c:v>499.72548999999998</c:v>
                </c:pt>
                <c:pt idx="3977">
                  <c:v>498.95407</c:v>
                </c:pt>
                <c:pt idx="3978">
                  <c:v>498.20184</c:v>
                </c:pt>
                <c:pt idx="3979">
                  <c:v>497.46602999999999</c:v>
                </c:pt>
                <c:pt idx="3980">
                  <c:v>496.74923999999999</c:v>
                </c:pt>
                <c:pt idx="3981">
                  <c:v>496.02927</c:v>
                </c:pt>
                <c:pt idx="3982">
                  <c:v>495.31783999999999</c:v>
                </c:pt>
                <c:pt idx="3983">
                  <c:v>494.59411999999998</c:v>
                </c:pt>
                <c:pt idx="3984">
                  <c:v>493.86047000000002</c:v>
                </c:pt>
                <c:pt idx="3985">
                  <c:v>493.10315000000003</c:v>
                </c:pt>
                <c:pt idx="3986">
                  <c:v>492.33123999999998</c:v>
                </c:pt>
                <c:pt idx="3987">
                  <c:v>491.53705000000002</c:v>
                </c:pt>
                <c:pt idx="3988">
                  <c:v>490.72100999999998</c:v>
                </c:pt>
                <c:pt idx="3989">
                  <c:v>489.87695000000002</c:v>
                </c:pt>
                <c:pt idx="3990">
                  <c:v>489.00778000000003</c:v>
                </c:pt>
                <c:pt idx="3991">
                  <c:v>488.10797000000002</c:v>
                </c:pt>
                <c:pt idx="3992">
                  <c:v>487.16131999999999</c:v>
                </c:pt>
                <c:pt idx="3993">
                  <c:v>486.18795999999998</c:v>
                </c:pt>
                <c:pt idx="3994">
                  <c:v>485.16458</c:v>
                </c:pt>
                <c:pt idx="3995">
                  <c:v>484.10030999999998</c:v>
                </c:pt>
                <c:pt idx="3996">
                  <c:v>483.00366000000002</c:v>
                </c:pt>
                <c:pt idx="3997">
                  <c:v>481.87166999999999</c:v>
                </c:pt>
                <c:pt idx="3998">
                  <c:v>480.72775000000001</c:v>
                </c:pt>
                <c:pt idx="3999">
                  <c:v>479.53942999999998</c:v>
                </c:pt>
                <c:pt idx="4000">
                  <c:v>478.35565000000003</c:v>
                </c:pt>
                <c:pt idx="4001">
                  <c:v>477.14325000000002</c:v>
                </c:pt>
                <c:pt idx="4002">
                  <c:v>475.91455000000002</c:v>
                </c:pt>
                <c:pt idx="4003">
                  <c:v>474.68781000000001</c:v>
                </c:pt>
                <c:pt idx="4004">
                  <c:v>473.45084000000003</c:v>
                </c:pt>
                <c:pt idx="4005">
                  <c:v>472.23388999999997</c:v>
                </c:pt>
                <c:pt idx="4006">
                  <c:v>471.04662999999999</c:v>
                </c:pt>
                <c:pt idx="4007">
                  <c:v>469.90496999999999</c:v>
                </c:pt>
                <c:pt idx="4008">
                  <c:v>468.80968999999999</c:v>
                </c:pt>
                <c:pt idx="4009">
                  <c:v>467.7731</c:v>
                </c:pt>
                <c:pt idx="4010">
                  <c:v>466.79088999999999</c:v>
                </c:pt>
                <c:pt idx="4011">
                  <c:v>465.84296000000001</c:v>
                </c:pt>
                <c:pt idx="4012">
                  <c:v>464.92257999999998</c:v>
                </c:pt>
                <c:pt idx="4013">
                  <c:v>464.02811000000003</c:v>
                </c:pt>
                <c:pt idx="4014">
                  <c:v>463.11795000000001</c:v>
                </c:pt>
                <c:pt idx="4015">
                  <c:v>462.22665000000001</c:v>
                </c:pt>
                <c:pt idx="4016">
                  <c:v>461.33078</c:v>
                </c:pt>
                <c:pt idx="4017">
                  <c:v>460.44931000000003</c:v>
                </c:pt>
                <c:pt idx="4018">
                  <c:v>459.5994</c:v>
                </c:pt>
                <c:pt idx="4019">
                  <c:v>458.77852999999999</c:v>
                </c:pt>
                <c:pt idx="4020">
                  <c:v>457.98000999999999</c:v>
                </c:pt>
                <c:pt idx="4021">
                  <c:v>457.21526999999998</c:v>
                </c:pt>
                <c:pt idx="4022">
                  <c:v>456.45139</c:v>
                </c:pt>
                <c:pt idx="4023">
                  <c:v>455.69556</c:v>
                </c:pt>
                <c:pt idx="4024">
                  <c:v>454.91942999999998</c:v>
                </c:pt>
                <c:pt idx="4025">
                  <c:v>454.1207</c:v>
                </c:pt>
                <c:pt idx="4026">
                  <c:v>453.29302999999999</c:v>
                </c:pt>
                <c:pt idx="4027">
                  <c:v>452.45015999999998</c:v>
                </c:pt>
                <c:pt idx="4028">
                  <c:v>451.58649000000003</c:v>
                </c:pt>
                <c:pt idx="4029">
                  <c:v>450.71816999999999</c:v>
                </c:pt>
                <c:pt idx="4030">
                  <c:v>449.84868999999998</c:v>
                </c:pt>
                <c:pt idx="4031">
                  <c:v>448.97037</c:v>
                </c:pt>
                <c:pt idx="4032">
                  <c:v>448.07574</c:v>
                </c:pt>
                <c:pt idx="4033">
                  <c:v>447.15823</c:v>
                </c:pt>
                <c:pt idx="4034">
                  <c:v>446.20911000000001</c:v>
                </c:pt>
                <c:pt idx="4035">
                  <c:v>445.22595000000001</c:v>
                </c:pt>
                <c:pt idx="4036">
                  <c:v>444.20983999999999</c:v>
                </c:pt>
                <c:pt idx="4037">
                  <c:v>443.16521999999998</c:v>
                </c:pt>
                <c:pt idx="4038">
                  <c:v>442.10818</c:v>
                </c:pt>
                <c:pt idx="4039">
                  <c:v>441.06511999999998</c:v>
                </c:pt>
                <c:pt idx="4040">
                  <c:v>440.02893</c:v>
                </c:pt>
                <c:pt idx="4041">
                  <c:v>439.00943000000001</c:v>
                </c:pt>
                <c:pt idx="4042">
                  <c:v>438.01434</c:v>
                </c:pt>
                <c:pt idx="4043">
                  <c:v>437.01715000000002</c:v>
                </c:pt>
                <c:pt idx="4044">
                  <c:v>436.03316999999998</c:v>
                </c:pt>
                <c:pt idx="4045">
                  <c:v>435.03881999999999</c:v>
                </c:pt>
                <c:pt idx="4046">
                  <c:v>434.03582999999998</c:v>
                </c:pt>
                <c:pt idx="4047">
                  <c:v>433.03017999999997</c:v>
                </c:pt>
                <c:pt idx="4048">
                  <c:v>432.04669000000001</c:v>
                </c:pt>
                <c:pt idx="4049">
                  <c:v>431.07155999999998</c:v>
                </c:pt>
                <c:pt idx="4050">
                  <c:v>430.13824</c:v>
                </c:pt>
                <c:pt idx="4051">
                  <c:v>429.23651000000001</c:v>
                </c:pt>
                <c:pt idx="4052">
                  <c:v>428.36788999999999</c:v>
                </c:pt>
                <c:pt idx="4053">
                  <c:v>427.51101999999997</c:v>
                </c:pt>
                <c:pt idx="4054">
                  <c:v>426.64627000000002</c:v>
                </c:pt>
                <c:pt idx="4055">
                  <c:v>425.76096000000001</c:v>
                </c:pt>
                <c:pt idx="4056">
                  <c:v>424.82538</c:v>
                </c:pt>
                <c:pt idx="4057">
                  <c:v>423.85300000000001</c:v>
                </c:pt>
                <c:pt idx="4058">
                  <c:v>422.83344</c:v>
                </c:pt>
                <c:pt idx="4059">
                  <c:v>421.78003000000001</c:v>
                </c:pt>
                <c:pt idx="4060">
                  <c:v>420.70102000000003</c:v>
                </c:pt>
                <c:pt idx="4061">
                  <c:v>419.62466000000001</c:v>
                </c:pt>
                <c:pt idx="4062">
                  <c:v>418.54390999999998</c:v>
                </c:pt>
                <c:pt idx="4063">
                  <c:v>417.47219999999999</c:v>
                </c:pt>
                <c:pt idx="4064">
                  <c:v>416.39780000000002</c:v>
                </c:pt>
                <c:pt idx="4065">
                  <c:v>415.31979000000001</c:v>
                </c:pt>
                <c:pt idx="4066">
                  <c:v>414.22512999999998</c:v>
                </c:pt>
                <c:pt idx="4067">
                  <c:v>413.10388</c:v>
                </c:pt>
                <c:pt idx="4068">
                  <c:v>411.95690999999999</c:v>
                </c:pt>
                <c:pt idx="4069">
                  <c:v>410.79311999999999</c:v>
                </c:pt>
                <c:pt idx="4070">
                  <c:v>409.60759999999999</c:v>
                </c:pt>
                <c:pt idx="4071">
                  <c:v>408.41005999999999</c:v>
                </c:pt>
                <c:pt idx="4072">
                  <c:v>407.20663000000002</c:v>
                </c:pt>
                <c:pt idx="4073">
                  <c:v>406.00313999999997</c:v>
                </c:pt>
                <c:pt idx="4074">
                  <c:v>404.79507000000001</c:v>
                </c:pt>
                <c:pt idx="4075">
                  <c:v>403.57418999999999</c:v>
                </c:pt>
                <c:pt idx="4076">
                  <c:v>402.35991999999999</c:v>
                </c:pt>
                <c:pt idx="4077">
                  <c:v>401.14281999999997</c:v>
                </c:pt>
                <c:pt idx="4078">
                  <c:v>399.93369000000001</c:v>
                </c:pt>
                <c:pt idx="4079">
                  <c:v>398.75783999999999</c:v>
                </c:pt>
                <c:pt idx="4080">
                  <c:v>397.61615</c:v>
                </c:pt>
                <c:pt idx="4081">
                  <c:v>396.53012000000001</c:v>
                </c:pt>
                <c:pt idx="4082">
                  <c:v>395.50799999999998</c:v>
                </c:pt>
                <c:pt idx="4083">
                  <c:v>394.54199</c:v>
                </c:pt>
                <c:pt idx="4084">
                  <c:v>393.63193000000001</c:v>
                </c:pt>
                <c:pt idx="4085">
                  <c:v>392.76263</c:v>
                </c:pt>
                <c:pt idx="4086">
                  <c:v>391.91647</c:v>
                </c:pt>
                <c:pt idx="4087">
                  <c:v>391.08001999999999</c:v>
                </c:pt>
                <c:pt idx="4088">
                  <c:v>390.24444999999997</c:v>
                </c:pt>
                <c:pt idx="4089">
                  <c:v>389.40600999999998</c:v>
                </c:pt>
                <c:pt idx="4090">
                  <c:v>388.56515999999999</c:v>
                </c:pt>
                <c:pt idx="4091">
                  <c:v>387.74466000000001</c:v>
                </c:pt>
                <c:pt idx="4092">
                  <c:v>386.92489999999998</c:v>
                </c:pt>
                <c:pt idx="4093">
                  <c:v>386.13326999999998</c:v>
                </c:pt>
                <c:pt idx="4094">
                  <c:v>385.35016000000002</c:v>
                </c:pt>
                <c:pt idx="4095">
                  <c:v>384.57238999999998</c:v>
                </c:pt>
                <c:pt idx="4096">
                  <c:v>383.79095000000001</c:v>
                </c:pt>
                <c:pt idx="4097">
                  <c:v>382.99892999999997</c:v>
                </c:pt>
                <c:pt idx="4098">
                  <c:v>382.17946999999998</c:v>
                </c:pt>
                <c:pt idx="4099">
                  <c:v>381.33521000000002</c:v>
                </c:pt>
                <c:pt idx="4100">
                  <c:v>380.47109999999998</c:v>
                </c:pt>
                <c:pt idx="4101">
                  <c:v>379.58855999999997</c:v>
                </c:pt>
                <c:pt idx="4102">
                  <c:v>378.69063999999997</c:v>
                </c:pt>
                <c:pt idx="4103">
                  <c:v>377.80468999999999</c:v>
                </c:pt>
                <c:pt idx="4104">
                  <c:v>376.92052999999999</c:v>
                </c:pt>
                <c:pt idx="4105">
                  <c:v>376.04059000000001</c:v>
                </c:pt>
                <c:pt idx="4106">
                  <c:v>375.17532</c:v>
                </c:pt>
                <c:pt idx="4107">
                  <c:v>374.31371999999999</c:v>
                </c:pt>
                <c:pt idx="4108">
                  <c:v>373.46591000000001</c:v>
                </c:pt>
                <c:pt idx="4109">
                  <c:v>372.63855000000001</c:v>
                </c:pt>
                <c:pt idx="4110">
                  <c:v>371.83132999999998</c:v>
                </c:pt>
                <c:pt idx="4111">
                  <c:v>371.04376000000002</c:v>
                </c:pt>
                <c:pt idx="4112">
                  <c:v>370.29160000000002</c:v>
                </c:pt>
                <c:pt idx="4113">
                  <c:v>369.57565</c:v>
                </c:pt>
                <c:pt idx="4114">
                  <c:v>368.88265999999999</c:v>
                </c:pt>
                <c:pt idx="4115">
                  <c:v>368.20859000000002</c:v>
                </c:pt>
                <c:pt idx="4116">
                  <c:v>367.55072000000001</c:v>
                </c:pt>
                <c:pt idx="4117">
                  <c:v>366.86624</c:v>
                </c:pt>
                <c:pt idx="4118">
                  <c:v>366.19729999999998</c:v>
                </c:pt>
                <c:pt idx="4119">
                  <c:v>365.49973</c:v>
                </c:pt>
                <c:pt idx="4120">
                  <c:v>364.79793999999998</c:v>
                </c:pt>
                <c:pt idx="4121">
                  <c:v>364.09557999999998</c:v>
                </c:pt>
                <c:pt idx="4122">
                  <c:v>363.41710999999998</c:v>
                </c:pt>
                <c:pt idx="4123">
                  <c:v>362.75903</c:v>
                </c:pt>
                <c:pt idx="4124">
                  <c:v>362.13643999999999</c:v>
                </c:pt>
                <c:pt idx="4125">
                  <c:v>361.53631999999999</c:v>
                </c:pt>
                <c:pt idx="4126">
                  <c:v>360.96140000000003</c:v>
                </c:pt>
                <c:pt idx="4127">
                  <c:v>360.38861000000003</c:v>
                </c:pt>
                <c:pt idx="4128">
                  <c:v>359.80139000000003</c:v>
                </c:pt>
                <c:pt idx="4129">
                  <c:v>359.19851999999997</c:v>
                </c:pt>
                <c:pt idx="4130">
                  <c:v>358.54989999999998</c:v>
                </c:pt>
                <c:pt idx="4131">
                  <c:v>357.86313000000001</c:v>
                </c:pt>
                <c:pt idx="4132">
                  <c:v>357.15377999999998</c:v>
                </c:pt>
                <c:pt idx="4133">
                  <c:v>356.39523000000003</c:v>
                </c:pt>
                <c:pt idx="4134">
                  <c:v>355.61682000000002</c:v>
                </c:pt>
                <c:pt idx="4135">
                  <c:v>354.80840999999998</c:v>
                </c:pt>
                <c:pt idx="4136">
                  <c:v>353.97430000000003</c:v>
                </c:pt>
                <c:pt idx="4137">
                  <c:v>353.11455999999998</c:v>
                </c:pt>
                <c:pt idx="4138">
                  <c:v>352.21947999999998</c:v>
                </c:pt>
                <c:pt idx="4139">
                  <c:v>351.30327999999997</c:v>
                </c:pt>
                <c:pt idx="4140">
                  <c:v>350.35843</c:v>
                </c:pt>
                <c:pt idx="4141">
                  <c:v>349.41347999999999</c:v>
                </c:pt>
                <c:pt idx="4142">
                  <c:v>348.46805000000001</c:v>
                </c:pt>
                <c:pt idx="4143">
                  <c:v>347.53600999999998</c:v>
                </c:pt>
                <c:pt idx="4144">
                  <c:v>346.63198999999997</c:v>
                </c:pt>
                <c:pt idx="4145">
                  <c:v>345.75510000000003</c:v>
                </c:pt>
                <c:pt idx="4146">
                  <c:v>344.90723000000003</c:v>
                </c:pt>
                <c:pt idx="4147">
                  <c:v>344.08593999999999</c:v>
                </c:pt>
                <c:pt idx="4148">
                  <c:v>343.26920000000001</c:v>
                </c:pt>
                <c:pt idx="4149">
                  <c:v>342.46474999999998</c:v>
                </c:pt>
                <c:pt idx="4150">
                  <c:v>341.65508999999997</c:v>
                </c:pt>
                <c:pt idx="4151">
                  <c:v>340.85660000000001</c:v>
                </c:pt>
                <c:pt idx="4152">
                  <c:v>340.05498999999998</c:v>
                </c:pt>
                <c:pt idx="4153">
                  <c:v>339.27917000000002</c:v>
                </c:pt>
                <c:pt idx="4154">
                  <c:v>338.51913000000002</c:v>
                </c:pt>
                <c:pt idx="4155">
                  <c:v>337.79092000000003</c:v>
                </c:pt>
                <c:pt idx="4156">
                  <c:v>337.08685000000003</c:v>
                </c:pt>
                <c:pt idx="4157">
                  <c:v>336.39684999999997</c:v>
                </c:pt>
                <c:pt idx="4158">
                  <c:v>335.72127999999998</c:v>
                </c:pt>
                <c:pt idx="4159">
                  <c:v>335.03588999999999</c:v>
                </c:pt>
                <c:pt idx="4160">
                  <c:v>334.33508</c:v>
                </c:pt>
                <c:pt idx="4161">
                  <c:v>333.61084</c:v>
                </c:pt>
                <c:pt idx="4162">
                  <c:v>332.86221</c:v>
                </c:pt>
                <c:pt idx="4163">
                  <c:v>332.09906000000001</c:v>
                </c:pt>
                <c:pt idx="4164">
                  <c:v>331.31484999999998</c:v>
                </c:pt>
                <c:pt idx="4165">
                  <c:v>330.51587000000001</c:v>
                </c:pt>
                <c:pt idx="4166">
                  <c:v>329.71805000000001</c:v>
                </c:pt>
                <c:pt idx="4167">
                  <c:v>328.91228999999998</c:v>
                </c:pt>
                <c:pt idx="4168">
                  <c:v>328.10732999999999</c:v>
                </c:pt>
                <c:pt idx="4169">
                  <c:v>327.29354999999998</c:v>
                </c:pt>
                <c:pt idx="4170">
                  <c:v>326.47728999999998</c:v>
                </c:pt>
                <c:pt idx="4171">
                  <c:v>325.66284000000002</c:v>
                </c:pt>
                <c:pt idx="4172">
                  <c:v>324.85613999999998</c:v>
                </c:pt>
                <c:pt idx="4173">
                  <c:v>324.04793999999998</c:v>
                </c:pt>
                <c:pt idx="4174">
                  <c:v>323.26418999999999</c:v>
                </c:pt>
                <c:pt idx="4175">
                  <c:v>322.47958</c:v>
                </c:pt>
                <c:pt idx="4176">
                  <c:v>321.71231</c:v>
                </c:pt>
                <c:pt idx="4177">
                  <c:v>320.95409999999998</c:v>
                </c:pt>
                <c:pt idx="4178">
                  <c:v>320.18905999999998</c:v>
                </c:pt>
                <c:pt idx="4179">
                  <c:v>319.41858000000002</c:v>
                </c:pt>
                <c:pt idx="4180">
                  <c:v>318.65069999999997</c:v>
                </c:pt>
                <c:pt idx="4181">
                  <c:v>317.8725</c:v>
                </c:pt>
                <c:pt idx="4182">
                  <c:v>317.10534999999999</c:v>
                </c:pt>
                <c:pt idx="4183">
                  <c:v>316.35962000000001</c:v>
                </c:pt>
                <c:pt idx="4184">
                  <c:v>315.64519999999999</c:v>
                </c:pt>
                <c:pt idx="4185">
                  <c:v>314.98621000000003</c:v>
                </c:pt>
                <c:pt idx="4186">
                  <c:v>314.37454000000002</c:v>
                </c:pt>
                <c:pt idx="4187">
                  <c:v>313.81972999999999</c:v>
                </c:pt>
                <c:pt idx="4188">
                  <c:v>313.32031000000001</c:v>
                </c:pt>
                <c:pt idx="4189">
                  <c:v>312.84460000000001</c:v>
                </c:pt>
                <c:pt idx="4190">
                  <c:v>312.40530000000001</c:v>
                </c:pt>
                <c:pt idx="4191">
                  <c:v>311.98516999999998</c:v>
                </c:pt>
                <c:pt idx="4192">
                  <c:v>311.56734999999998</c:v>
                </c:pt>
                <c:pt idx="4193">
                  <c:v>311.15005000000002</c:v>
                </c:pt>
                <c:pt idx="4194">
                  <c:v>310.73446999999999</c:v>
                </c:pt>
                <c:pt idx="4195">
                  <c:v>310.31650000000002</c:v>
                </c:pt>
                <c:pt idx="4196">
                  <c:v>309.88852000000003</c:v>
                </c:pt>
                <c:pt idx="4197">
                  <c:v>309.44864000000001</c:v>
                </c:pt>
                <c:pt idx="4198">
                  <c:v>308.99829</c:v>
                </c:pt>
                <c:pt idx="4199">
                  <c:v>308.51407</c:v>
                </c:pt>
                <c:pt idx="4200">
                  <c:v>308.00357000000002</c:v>
                </c:pt>
                <c:pt idx="4201">
                  <c:v>307.46132999999998</c:v>
                </c:pt>
                <c:pt idx="4202">
                  <c:v>306.88715000000002</c:v>
                </c:pt>
                <c:pt idx="4203">
                  <c:v>306.29525999999998</c:v>
                </c:pt>
                <c:pt idx="4204">
                  <c:v>305.67034999999998</c:v>
                </c:pt>
                <c:pt idx="4205">
                  <c:v>305.03568000000001</c:v>
                </c:pt>
                <c:pt idx="4206">
                  <c:v>304.40683000000001</c:v>
                </c:pt>
                <c:pt idx="4207">
                  <c:v>303.75742000000002</c:v>
                </c:pt>
                <c:pt idx="4208">
                  <c:v>303.11649</c:v>
                </c:pt>
                <c:pt idx="4209">
                  <c:v>302.46499999999997</c:v>
                </c:pt>
                <c:pt idx="4210">
                  <c:v>301.81097</c:v>
                </c:pt>
                <c:pt idx="4211">
                  <c:v>301.15197999999998</c:v>
                </c:pt>
                <c:pt idx="4212">
                  <c:v>300.49847</c:v>
                </c:pt>
                <c:pt idx="4213">
                  <c:v>299.84661999999997</c:v>
                </c:pt>
                <c:pt idx="4214">
                  <c:v>299.21478000000002</c:v>
                </c:pt>
                <c:pt idx="4215">
                  <c:v>298.59845000000001</c:v>
                </c:pt>
                <c:pt idx="4216">
                  <c:v>298.02089999999998</c:v>
                </c:pt>
                <c:pt idx="4217">
                  <c:v>297.4649</c:v>
                </c:pt>
                <c:pt idx="4218">
                  <c:v>296.93889999999999</c:v>
                </c:pt>
                <c:pt idx="4219">
                  <c:v>296.43182000000002</c:v>
                </c:pt>
                <c:pt idx="4220">
                  <c:v>295.94085999999999</c:v>
                </c:pt>
                <c:pt idx="4221">
                  <c:v>295.45486</c:v>
                </c:pt>
                <c:pt idx="4222">
                  <c:v>294.97298999999998</c:v>
                </c:pt>
                <c:pt idx="4223">
                  <c:v>294.48358000000002</c:v>
                </c:pt>
                <c:pt idx="4224">
                  <c:v>293.99939000000001</c:v>
                </c:pt>
                <c:pt idx="4225">
                  <c:v>293.50574</c:v>
                </c:pt>
                <c:pt idx="4226">
                  <c:v>292.99829</c:v>
                </c:pt>
                <c:pt idx="4227">
                  <c:v>292.48845999999998</c:v>
                </c:pt>
                <c:pt idx="4228">
                  <c:v>291.95767000000001</c:v>
                </c:pt>
                <c:pt idx="4229">
                  <c:v>291.4006</c:v>
                </c:pt>
                <c:pt idx="4230">
                  <c:v>290.81180000000001</c:v>
                </c:pt>
                <c:pt idx="4231">
                  <c:v>290.20125999999999</c:v>
                </c:pt>
                <c:pt idx="4232">
                  <c:v>289.55480999999997</c:v>
                </c:pt>
                <c:pt idx="4233">
                  <c:v>288.89287999999999</c:v>
                </c:pt>
                <c:pt idx="4234">
                  <c:v>288.20569</c:v>
                </c:pt>
                <c:pt idx="4235">
                  <c:v>287.5213</c:v>
                </c:pt>
                <c:pt idx="4236">
                  <c:v>286.84359999999998</c:v>
                </c:pt>
                <c:pt idx="4237">
                  <c:v>286.17032</c:v>
                </c:pt>
                <c:pt idx="4238">
                  <c:v>285.51958999999999</c:v>
                </c:pt>
                <c:pt idx="4239">
                  <c:v>284.87468999999999</c:v>
                </c:pt>
                <c:pt idx="4240">
                  <c:v>284.24477999999999</c:v>
                </c:pt>
                <c:pt idx="4241">
                  <c:v>283.62396000000001</c:v>
                </c:pt>
                <c:pt idx="4242">
                  <c:v>283.01184000000001</c:v>
                </c:pt>
                <c:pt idx="4243">
                  <c:v>282.40543000000002</c:v>
                </c:pt>
                <c:pt idx="4244">
                  <c:v>281.82181000000003</c:v>
                </c:pt>
                <c:pt idx="4245">
                  <c:v>281.25457999999998</c:v>
                </c:pt>
                <c:pt idx="4246">
                  <c:v>280.70587</c:v>
                </c:pt>
                <c:pt idx="4247">
                  <c:v>280.17169000000001</c:v>
                </c:pt>
                <c:pt idx="4248">
                  <c:v>279.66162000000003</c:v>
                </c:pt>
                <c:pt idx="4249">
                  <c:v>279.15291999999999</c:v>
                </c:pt>
                <c:pt idx="4250">
                  <c:v>278.64501999999999</c:v>
                </c:pt>
                <c:pt idx="4251">
                  <c:v>278.13324</c:v>
                </c:pt>
                <c:pt idx="4252">
                  <c:v>277.61590999999999</c:v>
                </c:pt>
                <c:pt idx="4253">
                  <c:v>277.09665000000001</c:v>
                </c:pt>
                <c:pt idx="4254">
                  <c:v>276.58434999999997</c:v>
                </c:pt>
                <c:pt idx="4255">
                  <c:v>276.07274999999998</c:v>
                </c:pt>
                <c:pt idx="4256">
                  <c:v>275.60894999999999</c:v>
                </c:pt>
                <c:pt idx="4257">
                  <c:v>275.16924999999998</c:v>
                </c:pt>
                <c:pt idx="4258">
                  <c:v>274.76074</c:v>
                </c:pt>
                <c:pt idx="4259">
                  <c:v>274.39922999999999</c:v>
                </c:pt>
                <c:pt idx="4260">
                  <c:v>274.05185</c:v>
                </c:pt>
                <c:pt idx="4261">
                  <c:v>273.72350999999998</c:v>
                </c:pt>
                <c:pt idx="4262">
                  <c:v>273.39294000000001</c:v>
                </c:pt>
                <c:pt idx="4263">
                  <c:v>273.05115000000001</c:v>
                </c:pt>
                <c:pt idx="4264">
                  <c:v>272.70785999999998</c:v>
                </c:pt>
                <c:pt idx="4265">
                  <c:v>272.34305000000001</c:v>
                </c:pt>
                <c:pt idx="4266">
                  <c:v>271.96881000000002</c:v>
                </c:pt>
                <c:pt idx="4267">
                  <c:v>271.57294000000002</c:v>
                </c:pt>
                <c:pt idx="4268">
                  <c:v>271.16881999999998</c:v>
                </c:pt>
                <c:pt idx="4269">
                  <c:v>270.73638999999997</c:v>
                </c:pt>
                <c:pt idx="4270">
                  <c:v>270.27811000000003</c:v>
                </c:pt>
                <c:pt idx="4271">
                  <c:v>269.77260999999999</c:v>
                </c:pt>
                <c:pt idx="4272">
                  <c:v>269.2099</c:v>
                </c:pt>
                <c:pt idx="4273">
                  <c:v>268.58649000000003</c:v>
                </c:pt>
                <c:pt idx="4274">
                  <c:v>267.91064</c:v>
                </c:pt>
                <c:pt idx="4275">
                  <c:v>267.16631999999998</c:v>
                </c:pt>
                <c:pt idx="4276">
                  <c:v>266.40195</c:v>
                </c:pt>
                <c:pt idx="4277">
                  <c:v>265.59622000000002</c:v>
                </c:pt>
                <c:pt idx="4278">
                  <c:v>264.78604000000001</c:v>
                </c:pt>
                <c:pt idx="4279">
                  <c:v>263.98617999999999</c:v>
                </c:pt>
                <c:pt idx="4280">
                  <c:v>263.17719</c:v>
                </c:pt>
                <c:pt idx="4281">
                  <c:v>262.38198999999997</c:v>
                </c:pt>
                <c:pt idx="4282">
                  <c:v>261.59163999999998</c:v>
                </c:pt>
                <c:pt idx="4283">
                  <c:v>260.79174999999998</c:v>
                </c:pt>
                <c:pt idx="4284">
                  <c:v>259.99146000000002</c:v>
                </c:pt>
                <c:pt idx="4285">
                  <c:v>259.20080999999999</c:v>
                </c:pt>
                <c:pt idx="4286">
                  <c:v>258.40456999999998</c:v>
                </c:pt>
                <c:pt idx="4287">
                  <c:v>257.64650999999998</c:v>
                </c:pt>
                <c:pt idx="4288">
                  <c:v>256.91201999999998</c:v>
                </c:pt>
                <c:pt idx="4289">
                  <c:v>256.23665999999997</c:v>
                </c:pt>
                <c:pt idx="4290">
                  <c:v>255.59950000000001</c:v>
                </c:pt>
                <c:pt idx="4291">
                  <c:v>255.01523</c:v>
                </c:pt>
                <c:pt idx="4292">
                  <c:v>254.48025999999999</c:v>
                </c:pt>
                <c:pt idx="4293">
                  <c:v>253.94653</c:v>
                </c:pt>
                <c:pt idx="4294">
                  <c:v>253.42957000000001</c:v>
                </c:pt>
                <c:pt idx="4295">
                  <c:v>252.90638999999999</c:v>
                </c:pt>
                <c:pt idx="4296">
                  <c:v>252.36297999999999</c:v>
                </c:pt>
                <c:pt idx="4297">
                  <c:v>251.80751000000001</c:v>
                </c:pt>
                <c:pt idx="4298">
                  <c:v>251.24196000000001</c:v>
                </c:pt>
                <c:pt idx="4299">
                  <c:v>250.67451</c:v>
                </c:pt>
                <c:pt idx="4300">
                  <c:v>250.11672999999999</c:v>
                </c:pt>
                <c:pt idx="4301">
                  <c:v>249.56474</c:v>
                </c:pt>
                <c:pt idx="4302">
                  <c:v>249.02440999999999</c:v>
                </c:pt>
                <c:pt idx="4303">
                  <c:v>248.48425</c:v>
                </c:pt>
                <c:pt idx="4304">
                  <c:v>247.94476</c:v>
                </c:pt>
                <c:pt idx="4305">
                  <c:v>247.39420999999999</c:v>
                </c:pt>
                <c:pt idx="4306">
                  <c:v>246.82953000000001</c:v>
                </c:pt>
                <c:pt idx="4307">
                  <c:v>246.25563</c:v>
                </c:pt>
                <c:pt idx="4308">
                  <c:v>245.67896999999999</c:v>
                </c:pt>
                <c:pt idx="4309">
                  <c:v>245.11008000000001</c:v>
                </c:pt>
                <c:pt idx="4310">
                  <c:v>244.57202000000001</c:v>
                </c:pt>
                <c:pt idx="4311">
                  <c:v>244.05901</c:v>
                </c:pt>
                <c:pt idx="4312">
                  <c:v>243.57817</c:v>
                </c:pt>
                <c:pt idx="4313">
                  <c:v>243.12456</c:v>
                </c:pt>
                <c:pt idx="4314">
                  <c:v>242.68842000000001</c:v>
                </c:pt>
                <c:pt idx="4315">
                  <c:v>242.24779000000001</c:v>
                </c:pt>
                <c:pt idx="4316">
                  <c:v>241.79123000000001</c:v>
                </c:pt>
                <c:pt idx="4317">
                  <c:v>241.29974000000001</c:v>
                </c:pt>
                <c:pt idx="4318">
                  <c:v>240.78695999999999</c:v>
                </c:pt>
                <c:pt idx="4319">
                  <c:v>240.24100999999999</c:v>
                </c:pt>
                <c:pt idx="4320">
                  <c:v>239.69838999999999</c:v>
                </c:pt>
                <c:pt idx="4321">
                  <c:v>239.14663999999999</c:v>
                </c:pt>
                <c:pt idx="4322">
                  <c:v>238.63213999999999</c:v>
                </c:pt>
                <c:pt idx="4323">
                  <c:v>238.14438000000001</c:v>
                </c:pt>
                <c:pt idx="4324">
                  <c:v>237.69588999999999</c:v>
                </c:pt>
                <c:pt idx="4325">
                  <c:v>237.27395999999999</c:v>
                </c:pt>
                <c:pt idx="4326">
                  <c:v>236.87549999999999</c:v>
                </c:pt>
                <c:pt idx="4327">
                  <c:v>236.47951</c:v>
                </c:pt>
                <c:pt idx="4328">
                  <c:v>236.07979</c:v>
                </c:pt>
                <c:pt idx="4329">
                  <c:v>235.66651999999999</c:v>
                </c:pt>
                <c:pt idx="4330">
                  <c:v>235.22951</c:v>
                </c:pt>
                <c:pt idx="4331">
                  <c:v>234.78111000000001</c:v>
                </c:pt>
                <c:pt idx="4332">
                  <c:v>234.31938</c:v>
                </c:pt>
                <c:pt idx="4333">
                  <c:v>233.84938</c:v>
                </c:pt>
                <c:pt idx="4334">
                  <c:v>233.37533999999999</c:v>
                </c:pt>
                <c:pt idx="4335">
                  <c:v>232.88431</c:v>
                </c:pt>
                <c:pt idx="4336">
                  <c:v>232.38928000000001</c:v>
                </c:pt>
                <c:pt idx="4337">
                  <c:v>231.85559000000001</c:v>
                </c:pt>
                <c:pt idx="4338">
                  <c:v>231.29587000000001</c:v>
                </c:pt>
                <c:pt idx="4339">
                  <c:v>230.70158000000001</c:v>
                </c:pt>
                <c:pt idx="4340">
                  <c:v>230.07903999999999</c:v>
                </c:pt>
                <c:pt idx="4341">
                  <c:v>229.43382</c:v>
                </c:pt>
                <c:pt idx="4342">
                  <c:v>228.78145000000001</c:v>
                </c:pt>
                <c:pt idx="4343">
                  <c:v>228.13570000000001</c:v>
                </c:pt>
                <c:pt idx="4344">
                  <c:v>227.49735999999999</c:v>
                </c:pt>
                <c:pt idx="4345">
                  <c:v>226.88883999999999</c:v>
                </c:pt>
                <c:pt idx="4346">
                  <c:v>226.28084000000001</c:v>
                </c:pt>
                <c:pt idx="4347">
                  <c:v>225.67815999999999</c:v>
                </c:pt>
                <c:pt idx="4348">
                  <c:v>225.06717</c:v>
                </c:pt>
                <c:pt idx="4349">
                  <c:v>224.42170999999999</c:v>
                </c:pt>
                <c:pt idx="4350">
                  <c:v>223.75838999999999</c:v>
                </c:pt>
                <c:pt idx="4351">
                  <c:v>223.05409</c:v>
                </c:pt>
                <c:pt idx="4352">
                  <c:v>222.33568</c:v>
                </c:pt>
                <c:pt idx="4353">
                  <c:v>221.60452000000001</c:v>
                </c:pt>
                <c:pt idx="4354">
                  <c:v>220.87782000000001</c:v>
                </c:pt>
                <c:pt idx="4355">
                  <c:v>220.18146999999999</c:v>
                </c:pt>
                <c:pt idx="4356">
                  <c:v>219.50879</c:v>
                </c:pt>
                <c:pt idx="4357">
                  <c:v>218.88686000000001</c:v>
                </c:pt>
                <c:pt idx="4358">
                  <c:v>218.28639000000001</c:v>
                </c:pt>
                <c:pt idx="4359">
                  <c:v>217.72371000000001</c:v>
                </c:pt>
                <c:pt idx="4360">
                  <c:v>217.1824</c:v>
                </c:pt>
                <c:pt idx="4361">
                  <c:v>216.65900999999999</c:v>
                </c:pt>
                <c:pt idx="4362">
                  <c:v>216.15001000000001</c:v>
                </c:pt>
                <c:pt idx="4363">
                  <c:v>215.66296</c:v>
                </c:pt>
                <c:pt idx="4364">
                  <c:v>215.20419000000001</c:v>
                </c:pt>
                <c:pt idx="4365">
                  <c:v>214.76974000000001</c:v>
                </c:pt>
                <c:pt idx="4366">
                  <c:v>214.37595999999999</c:v>
                </c:pt>
                <c:pt idx="4367">
                  <c:v>214.01155</c:v>
                </c:pt>
                <c:pt idx="4368">
                  <c:v>213.68575000000001</c:v>
                </c:pt>
                <c:pt idx="4369">
                  <c:v>213.37526</c:v>
                </c:pt>
                <c:pt idx="4370">
                  <c:v>213.06496000000001</c:v>
                </c:pt>
                <c:pt idx="4371">
                  <c:v>212.77112</c:v>
                </c:pt>
                <c:pt idx="4372">
                  <c:v>212.44800000000001</c:v>
                </c:pt>
                <c:pt idx="4373">
                  <c:v>212.11797999999999</c:v>
                </c:pt>
                <c:pt idx="4374">
                  <c:v>211.76884000000001</c:v>
                </c:pt>
                <c:pt idx="4375">
                  <c:v>211.41208</c:v>
                </c:pt>
                <c:pt idx="4376">
                  <c:v>211.05287000000001</c:v>
                </c:pt>
                <c:pt idx="4377">
                  <c:v>210.70035999999999</c:v>
                </c:pt>
                <c:pt idx="4378">
                  <c:v>210.36299</c:v>
                </c:pt>
                <c:pt idx="4379">
                  <c:v>210.03934000000001</c:v>
                </c:pt>
                <c:pt idx="4380">
                  <c:v>209.73374999999999</c:v>
                </c:pt>
                <c:pt idx="4381">
                  <c:v>209.43924000000001</c:v>
                </c:pt>
                <c:pt idx="4382">
                  <c:v>209.14672999999999</c:v>
                </c:pt>
                <c:pt idx="4383">
                  <c:v>208.87085999999999</c:v>
                </c:pt>
                <c:pt idx="4384">
                  <c:v>208.58527000000001</c:v>
                </c:pt>
                <c:pt idx="4385">
                  <c:v>208.28845000000001</c:v>
                </c:pt>
                <c:pt idx="4386">
                  <c:v>208.01015000000001</c:v>
                </c:pt>
                <c:pt idx="4387">
                  <c:v>207.72275999999999</c:v>
                </c:pt>
                <c:pt idx="4388">
                  <c:v>207.44513000000001</c:v>
                </c:pt>
                <c:pt idx="4389">
                  <c:v>207.18110999999999</c:v>
                </c:pt>
                <c:pt idx="4390">
                  <c:v>206.92357000000001</c:v>
                </c:pt>
                <c:pt idx="4391">
                  <c:v>206.66628</c:v>
                </c:pt>
                <c:pt idx="4392">
                  <c:v>206.41463999999999</c:v>
                </c:pt>
                <c:pt idx="4393">
                  <c:v>206.15027000000001</c:v>
                </c:pt>
                <c:pt idx="4394">
                  <c:v>205.87071</c:v>
                </c:pt>
                <c:pt idx="4395">
                  <c:v>205.55443</c:v>
                </c:pt>
                <c:pt idx="4396">
                  <c:v>205.2072</c:v>
                </c:pt>
                <c:pt idx="4397">
                  <c:v>204.81938</c:v>
                </c:pt>
                <c:pt idx="4398">
                  <c:v>204.38792000000001</c:v>
                </c:pt>
                <c:pt idx="4399">
                  <c:v>203.92433</c:v>
                </c:pt>
                <c:pt idx="4400">
                  <c:v>203.43007</c:v>
                </c:pt>
                <c:pt idx="4401">
                  <c:v>202.90407999999999</c:v>
                </c:pt>
                <c:pt idx="4402">
                  <c:v>202.36886999999999</c:v>
                </c:pt>
                <c:pt idx="4403">
                  <c:v>201.81133</c:v>
                </c:pt>
                <c:pt idx="4404">
                  <c:v>201.25136000000001</c:v>
                </c:pt>
                <c:pt idx="4405">
                  <c:v>200.68849</c:v>
                </c:pt>
                <c:pt idx="4406">
                  <c:v>200.10714999999999</c:v>
                </c:pt>
                <c:pt idx="4407">
                  <c:v>199.52540999999999</c:v>
                </c:pt>
                <c:pt idx="4408">
                  <c:v>198.93564000000001</c:v>
                </c:pt>
                <c:pt idx="4409">
                  <c:v>198.3443</c:v>
                </c:pt>
                <c:pt idx="4410">
                  <c:v>197.73416</c:v>
                </c:pt>
                <c:pt idx="4411">
                  <c:v>197.13642999999999</c:v>
                </c:pt>
                <c:pt idx="4412">
                  <c:v>196.52952999999999</c:v>
                </c:pt>
                <c:pt idx="4413">
                  <c:v>195.91482999999999</c:v>
                </c:pt>
                <c:pt idx="4414">
                  <c:v>195.30006</c:v>
                </c:pt>
                <c:pt idx="4415">
                  <c:v>194.67979</c:v>
                </c:pt>
                <c:pt idx="4416">
                  <c:v>194.05797999999999</c:v>
                </c:pt>
                <c:pt idx="4417">
                  <c:v>193.41539</c:v>
                </c:pt>
                <c:pt idx="4418">
                  <c:v>192.77907999999999</c:v>
                </c:pt>
                <c:pt idx="4419">
                  <c:v>192.14045999999999</c:v>
                </c:pt>
                <c:pt idx="4420">
                  <c:v>191.50345999999999</c:v>
                </c:pt>
                <c:pt idx="4421">
                  <c:v>190.88050999999999</c:v>
                </c:pt>
                <c:pt idx="4422">
                  <c:v>190.27683999999999</c:v>
                </c:pt>
                <c:pt idx="4423">
                  <c:v>189.69637</c:v>
                </c:pt>
                <c:pt idx="4424">
                  <c:v>189.14558</c:v>
                </c:pt>
                <c:pt idx="4425">
                  <c:v>188.62020999999999</c:v>
                </c:pt>
                <c:pt idx="4426">
                  <c:v>188.11183</c:v>
                </c:pt>
                <c:pt idx="4427">
                  <c:v>187.63199</c:v>
                </c:pt>
                <c:pt idx="4428">
                  <c:v>187.1601</c:v>
                </c:pt>
                <c:pt idx="4429">
                  <c:v>186.70527999999999</c:v>
                </c:pt>
                <c:pt idx="4430">
                  <c:v>186.26988</c:v>
                </c:pt>
                <c:pt idx="4431">
                  <c:v>185.85526999999999</c:v>
                </c:pt>
                <c:pt idx="4432">
                  <c:v>185.46737999999999</c:v>
                </c:pt>
                <c:pt idx="4433">
                  <c:v>185.11600000000001</c:v>
                </c:pt>
                <c:pt idx="4434">
                  <c:v>184.79741000000001</c:v>
                </c:pt>
                <c:pt idx="4435">
                  <c:v>184.51339999999999</c:v>
                </c:pt>
                <c:pt idx="4436">
                  <c:v>184.27431000000001</c:v>
                </c:pt>
                <c:pt idx="4437">
                  <c:v>184.05074999999999</c:v>
                </c:pt>
                <c:pt idx="4438">
                  <c:v>183.86375000000001</c:v>
                </c:pt>
                <c:pt idx="4439">
                  <c:v>183.6814</c:v>
                </c:pt>
                <c:pt idx="4440">
                  <c:v>183.51723000000001</c:v>
                </c:pt>
                <c:pt idx="4441">
                  <c:v>183.35713000000001</c:v>
                </c:pt>
                <c:pt idx="4442">
                  <c:v>183.19693000000001</c:v>
                </c:pt>
                <c:pt idx="4443">
                  <c:v>183.03467000000001</c:v>
                </c:pt>
                <c:pt idx="4444">
                  <c:v>182.86983000000001</c:v>
                </c:pt>
                <c:pt idx="4445">
                  <c:v>182.68047000000001</c:v>
                </c:pt>
                <c:pt idx="4446">
                  <c:v>182.47012000000001</c:v>
                </c:pt>
                <c:pt idx="4447">
                  <c:v>182.22682</c:v>
                </c:pt>
                <c:pt idx="4448">
                  <c:v>181.95148</c:v>
                </c:pt>
                <c:pt idx="4449">
                  <c:v>181.63659999999999</c:v>
                </c:pt>
                <c:pt idx="4450">
                  <c:v>181.28774999999999</c:v>
                </c:pt>
                <c:pt idx="4451">
                  <c:v>180.93088</c:v>
                </c:pt>
                <c:pt idx="4452">
                  <c:v>180.55734000000001</c:v>
                </c:pt>
                <c:pt idx="4453">
                  <c:v>180.1953</c:v>
                </c:pt>
                <c:pt idx="4454">
                  <c:v>179.84608</c:v>
                </c:pt>
                <c:pt idx="4455">
                  <c:v>179.52193</c:v>
                </c:pt>
                <c:pt idx="4456">
                  <c:v>179.21082999999999</c:v>
                </c:pt>
                <c:pt idx="4457">
                  <c:v>178.90601000000001</c:v>
                </c:pt>
                <c:pt idx="4458">
                  <c:v>178.60701</c:v>
                </c:pt>
                <c:pt idx="4459">
                  <c:v>178.28307000000001</c:v>
                </c:pt>
                <c:pt idx="4460">
                  <c:v>177.93411</c:v>
                </c:pt>
                <c:pt idx="4461">
                  <c:v>177.55799999999999</c:v>
                </c:pt>
                <c:pt idx="4462">
                  <c:v>177.14998</c:v>
                </c:pt>
                <c:pt idx="4463">
                  <c:v>176.71732</c:v>
                </c:pt>
                <c:pt idx="4464">
                  <c:v>176.26569000000001</c:v>
                </c:pt>
                <c:pt idx="4465">
                  <c:v>175.81765999999999</c:v>
                </c:pt>
                <c:pt idx="4466">
                  <c:v>175.35342</c:v>
                </c:pt>
                <c:pt idx="4467">
                  <c:v>174.89834999999999</c:v>
                </c:pt>
                <c:pt idx="4468">
                  <c:v>174.43117000000001</c:v>
                </c:pt>
                <c:pt idx="4469">
                  <c:v>173.95461</c:v>
                </c:pt>
                <c:pt idx="4470">
                  <c:v>173.46691999999999</c:v>
                </c:pt>
                <c:pt idx="4471">
                  <c:v>172.95576</c:v>
                </c:pt>
                <c:pt idx="4472">
                  <c:v>172.42165</c:v>
                </c:pt>
                <c:pt idx="4473">
                  <c:v>171.87343999999999</c:v>
                </c:pt>
                <c:pt idx="4474">
                  <c:v>171.31859</c:v>
                </c:pt>
                <c:pt idx="4475">
                  <c:v>170.76276999999999</c:v>
                </c:pt>
                <c:pt idx="4476">
                  <c:v>170.202</c:v>
                </c:pt>
                <c:pt idx="4477">
                  <c:v>169.67123000000001</c:v>
                </c:pt>
                <c:pt idx="4478">
                  <c:v>169.12978000000001</c:v>
                </c:pt>
                <c:pt idx="4479">
                  <c:v>168.60982999999999</c:v>
                </c:pt>
                <c:pt idx="4480">
                  <c:v>168.10980000000001</c:v>
                </c:pt>
                <c:pt idx="4481">
                  <c:v>167.59972999999999</c:v>
                </c:pt>
                <c:pt idx="4482">
                  <c:v>167.12117000000001</c:v>
                </c:pt>
                <c:pt idx="4483">
                  <c:v>166.64676</c:v>
                </c:pt>
                <c:pt idx="4484">
                  <c:v>166.21759</c:v>
                </c:pt>
                <c:pt idx="4485">
                  <c:v>165.81228999999999</c:v>
                </c:pt>
                <c:pt idx="4486">
                  <c:v>165.46404999999999</c:v>
                </c:pt>
                <c:pt idx="4487">
                  <c:v>165.15767</c:v>
                </c:pt>
                <c:pt idx="4488">
                  <c:v>164.90337</c:v>
                </c:pt>
                <c:pt idx="4489">
                  <c:v>164.68663000000001</c:v>
                </c:pt>
                <c:pt idx="4490">
                  <c:v>164.50163000000001</c:v>
                </c:pt>
                <c:pt idx="4491">
                  <c:v>164.32201000000001</c:v>
                </c:pt>
                <c:pt idx="4492">
                  <c:v>164.14169000000001</c:v>
                </c:pt>
                <c:pt idx="4493">
                  <c:v>163.94824</c:v>
                </c:pt>
                <c:pt idx="4494">
                  <c:v>163.74498</c:v>
                </c:pt>
                <c:pt idx="4495">
                  <c:v>163.51760999999999</c:v>
                </c:pt>
                <c:pt idx="4496">
                  <c:v>163.28935000000001</c:v>
                </c:pt>
                <c:pt idx="4497">
                  <c:v>163.06095999999999</c:v>
                </c:pt>
                <c:pt idx="4498">
                  <c:v>162.84636</c:v>
                </c:pt>
                <c:pt idx="4499">
                  <c:v>162.64653000000001</c:v>
                </c:pt>
                <c:pt idx="4500">
                  <c:v>162.46426</c:v>
                </c:pt>
                <c:pt idx="4501">
                  <c:v>162.28452999999999</c:v>
                </c:pt>
                <c:pt idx="4502">
                  <c:v>162.11429000000001</c:v>
                </c:pt>
                <c:pt idx="4503">
                  <c:v>161.93323000000001</c:v>
                </c:pt>
                <c:pt idx="4504">
                  <c:v>161.74016</c:v>
                </c:pt>
                <c:pt idx="4505">
                  <c:v>161.51843</c:v>
                </c:pt>
                <c:pt idx="4506">
                  <c:v>161.29861</c:v>
                </c:pt>
                <c:pt idx="4507">
                  <c:v>161.05644000000001</c:v>
                </c:pt>
                <c:pt idx="4508">
                  <c:v>160.82740999999999</c:v>
                </c:pt>
                <c:pt idx="4509">
                  <c:v>160.61018000000001</c:v>
                </c:pt>
                <c:pt idx="4510">
                  <c:v>160.40588</c:v>
                </c:pt>
                <c:pt idx="4511">
                  <c:v>160.22785999999999</c:v>
                </c:pt>
                <c:pt idx="4512">
                  <c:v>160.05439999999999</c:v>
                </c:pt>
                <c:pt idx="4513">
                  <c:v>159.87973</c:v>
                </c:pt>
                <c:pt idx="4514">
                  <c:v>159.67753999999999</c:v>
                </c:pt>
                <c:pt idx="4515">
                  <c:v>159.44248999999999</c:v>
                </c:pt>
                <c:pt idx="4516">
                  <c:v>159.17080999999999</c:v>
                </c:pt>
                <c:pt idx="4517">
                  <c:v>158.84125</c:v>
                </c:pt>
                <c:pt idx="4518">
                  <c:v>158.48356999999999</c:v>
                </c:pt>
                <c:pt idx="4519">
                  <c:v>158.09683000000001</c:v>
                </c:pt>
                <c:pt idx="4520">
                  <c:v>157.70624000000001</c:v>
                </c:pt>
                <c:pt idx="4521">
                  <c:v>157.33247</c:v>
                </c:pt>
                <c:pt idx="4522">
                  <c:v>156.97603000000001</c:v>
                </c:pt>
                <c:pt idx="4523">
                  <c:v>156.64514</c:v>
                </c:pt>
                <c:pt idx="4524">
                  <c:v>156.33174</c:v>
                </c:pt>
                <c:pt idx="4525">
                  <c:v>156.03345999999999</c:v>
                </c:pt>
                <c:pt idx="4526">
                  <c:v>155.73070000000001</c:v>
                </c:pt>
                <c:pt idx="4527">
                  <c:v>155.41324</c:v>
                </c:pt>
                <c:pt idx="4528">
                  <c:v>155.07085000000001</c:v>
                </c:pt>
                <c:pt idx="4529">
                  <c:v>154.71181999999999</c:v>
                </c:pt>
                <c:pt idx="4530">
                  <c:v>154.34183999999999</c:v>
                </c:pt>
                <c:pt idx="4531">
                  <c:v>153.95923999999999</c:v>
                </c:pt>
                <c:pt idx="4532">
                  <c:v>153.58240000000001</c:v>
                </c:pt>
                <c:pt idx="4533">
                  <c:v>153.21978999999999</c:v>
                </c:pt>
                <c:pt idx="4534">
                  <c:v>152.85086000000001</c:v>
                </c:pt>
                <c:pt idx="4535">
                  <c:v>152.49540999999999</c:v>
                </c:pt>
                <c:pt idx="4536">
                  <c:v>152.12573</c:v>
                </c:pt>
                <c:pt idx="4537">
                  <c:v>151.73940999999999</c:v>
                </c:pt>
                <c:pt idx="4538">
                  <c:v>151.33534</c:v>
                </c:pt>
                <c:pt idx="4539">
                  <c:v>150.91141999999999</c:v>
                </c:pt>
                <c:pt idx="4540">
                  <c:v>150.46233000000001</c:v>
                </c:pt>
                <c:pt idx="4541">
                  <c:v>150.02511999999999</c:v>
                </c:pt>
                <c:pt idx="4542">
                  <c:v>149.58241000000001</c:v>
                </c:pt>
                <c:pt idx="4543">
                  <c:v>149.1696</c:v>
                </c:pt>
                <c:pt idx="4544">
                  <c:v>148.78700000000001</c:v>
                </c:pt>
                <c:pt idx="4545">
                  <c:v>148.42440999999999</c:v>
                </c:pt>
                <c:pt idx="4546">
                  <c:v>148.08205000000001</c:v>
                </c:pt>
                <c:pt idx="4547">
                  <c:v>147.75031999999999</c:v>
                </c:pt>
                <c:pt idx="4548">
                  <c:v>147.39021</c:v>
                </c:pt>
                <c:pt idx="4549">
                  <c:v>147.01894999999999</c:v>
                </c:pt>
                <c:pt idx="4550">
                  <c:v>146.61197000000001</c:v>
                </c:pt>
                <c:pt idx="4551">
                  <c:v>146.17003</c:v>
                </c:pt>
                <c:pt idx="4552">
                  <c:v>145.70291</c:v>
                </c:pt>
                <c:pt idx="4553">
                  <c:v>145.22866999999999</c:v>
                </c:pt>
                <c:pt idx="4554">
                  <c:v>144.75511</c:v>
                </c:pt>
                <c:pt idx="4555">
                  <c:v>144.29767000000001</c:v>
                </c:pt>
                <c:pt idx="4556">
                  <c:v>143.87332000000001</c:v>
                </c:pt>
                <c:pt idx="4557">
                  <c:v>143.47827000000001</c:v>
                </c:pt>
                <c:pt idx="4558">
                  <c:v>143.11009000000001</c:v>
                </c:pt>
                <c:pt idx="4559">
                  <c:v>142.75525999999999</c:v>
                </c:pt>
                <c:pt idx="4560">
                  <c:v>142.40942000000001</c:v>
                </c:pt>
                <c:pt idx="4561">
                  <c:v>142.05838</c:v>
                </c:pt>
                <c:pt idx="4562">
                  <c:v>141.69398000000001</c:v>
                </c:pt>
                <c:pt idx="4563">
                  <c:v>141.32597000000001</c:v>
                </c:pt>
                <c:pt idx="4564">
                  <c:v>140.94617</c:v>
                </c:pt>
                <c:pt idx="4565">
                  <c:v>140.57529</c:v>
                </c:pt>
                <c:pt idx="4566">
                  <c:v>140.22077999999999</c:v>
                </c:pt>
                <c:pt idx="4567">
                  <c:v>139.90251000000001</c:v>
                </c:pt>
                <c:pt idx="4568">
                  <c:v>139.61749</c:v>
                </c:pt>
                <c:pt idx="4569">
                  <c:v>139.35899000000001</c:v>
                </c:pt>
                <c:pt idx="4570">
                  <c:v>139.13478000000001</c:v>
                </c:pt>
                <c:pt idx="4571">
                  <c:v>138.90989999999999</c:v>
                </c:pt>
                <c:pt idx="4572">
                  <c:v>138.69031000000001</c:v>
                </c:pt>
                <c:pt idx="4573">
                  <c:v>138.43700999999999</c:v>
                </c:pt>
                <c:pt idx="4574">
                  <c:v>138.16496000000001</c:v>
                </c:pt>
                <c:pt idx="4575">
                  <c:v>137.86157</c:v>
                </c:pt>
                <c:pt idx="4576">
                  <c:v>137.53700000000001</c:v>
                </c:pt>
                <c:pt idx="4577">
                  <c:v>137.21987999999999</c:v>
                </c:pt>
                <c:pt idx="4578">
                  <c:v>136.89156</c:v>
                </c:pt>
                <c:pt idx="4579">
                  <c:v>136.60442</c:v>
                </c:pt>
                <c:pt idx="4580">
                  <c:v>136.32268999999999</c:v>
                </c:pt>
                <c:pt idx="4581">
                  <c:v>136.06273999999999</c:v>
                </c:pt>
                <c:pt idx="4582">
                  <c:v>135.80243999999999</c:v>
                </c:pt>
                <c:pt idx="4583">
                  <c:v>135.52232000000001</c:v>
                </c:pt>
                <c:pt idx="4584">
                  <c:v>135.20977999999999</c:v>
                </c:pt>
                <c:pt idx="4585">
                  <c:v>134.86205000000001</c:v>
                </c:pt>
                <c:pt idx="4586">
                  <c:v>134.47833</c:v>
                </c:pt>
                <c:pt idx="4587">
                  <c:v>134.08614</c:v>
                </c:pt>
                <c:pt idx="4588">
                  <c:v>133.70386999999999</c:v>
                </c:pt>
                <c:pt idx="4589">
                  <c:v>133.35556</c:v>
                </c:pt>
                <c:pt idx="4590">
                  <c:v>133.06213</c:v>
                </c:pt>
                <c:pt idx="4591">
                  <c:v>132.82465999999999</c:v>
                </c:pt>
                <c:pt idx="4592">
                  <c:v>132.65154999999999</c:v>
                </c:pt>
                <c:pt idx="4593">
                  <c:v>132.49351999999999</c:v>
                </c:pt>
                <c:pt idx="4594">
                  <c:v>132.34305000000001</c:v>
                </c:pt>
                <c:pt idx="4595">
                  <c:v>132.16684000000001</c:v>
                </c:pt>
                <c:pt idx="4596">
                  <c:v>131.94322</c:v>
                </c:pt>
                <c:pt idx="4597">
                  <c:v>131.68588</c:v>
                </c:pt>
                <c:pt idx="4598">
                  <c:v>131.39444</c:v>
                </c:pt>
                <c:pt idx="4599">
                  <c:v>131.09628000000001</c:v>
                </c:pt>
                <c:pt idx="4600">
                  <c:v>130.82199</c:v>
                </c:pt>
                <c:pt idx="4601">
                  <c:v>130.59242</c:v>
                </c:pt>
                <c:pt idx="4602">
                  <c:v>130.41107</c:v>
                </c:pt>
                <c:pt idx="4603">
                  <c:v>130.25783999999999</c:v>
                </c:pt>
                <c:pt idx="4604">
                  <c:v>130.11891</c:v>
                </c:pt>
                <c:pt idx="4605">
                  <c:v>129.95543000000001</c:v>
                </c:pt>
                <c:pt idx="4606">
                  <c:v>129.73964000000001</c:v>
                </c:pt>
                <c:pt idx="4607">
                  <c:v>129.45089999999999</c:v>
                </c:pt>
                <c:pt idx="4608">
                  <c:v>129.09683000000001</c:v>
                </c:pt>
                <c:pt idx="4609">
                  <c:v>128.70773</c:v>
                </c:pt>
                <c:pt idx="4610">
                  <c:v>128.29841999999999</c:v>
                </c:pt>
                <c:pt idx="4611">
                  <c:v>127.91521</c:v>
                </c:pt>
                <c:pt idx="4612">
                  <c:v>127.58557</c:v>
                </c:pt>
                <c:pt idx="4613">
                  <c:v>127.31502999999999</c:v>
                </c:pt>
                <c:pt idx="4614">
                  <c:v>127.10420999999999</c:v>
                </c:pt>
                <c:pt idx="4615">
                  <c:v>126.91638</c:v>
                </c:pt>
                <c:pt idx="4616">
                  <c:v>126.74284</c:v>
                </c:pt>
                <c:pt idx="4617">
                  <c:v>126.53013</c:v>
                </c:pt>
                <c:pt idx="4618">
                  <c:v>126.28917</c:v>
                </c:pt>
                <c:pt idx="4619">
                  <c:v>126.00363</c:v>
                </c:pt>
                <c:pt idx="4620">
                  <c:v>125.70856999999999</c:v>
                </c:pt>
                <c:pt idx="4621">
                  <c:v>125.4097</c:v>
                </c:pt>
                <c:pt idx="4622">
                  <c:v>125.15251000000001</c:v>
                </c:pt>
                <c:pt idx="4623">
                  <c:v>124.93366</c:v>
                </c:pt>
                <c:pt idx="4624">
                  <c:v>124.76437</c:v>
                </c:pt>
                <c:pt idx="4625">
                  <c:v>124.61357</c:v>
                </c:pt>
                <c:pt idx="4626">
                  <c:v>124.4579</c:v>
                </c:pt>
                <c:pt idx="4627">
                  <c:v>124.25230000000001</c:v>
                </c:pt>
                <c:pt idx="4628">
                  <c:v>123.98759</c:v>
                </c:pt>
                <c:pt idx="4629">
                  <c:v>123.64503000000001</c:v>
                </c:pt>
                <c:pt idx="4630">
                  <c:v>123.25288</c:v>
                </c:pt>
                <c:pt idx="4631">
                  <c:v>122.81677999999999</c:v>
                </c:pt>
                <c:pt idx="4632">
                  <c:v>122.39597999999999</c:v>
                </c:pt>
                <c:pt idx="4633">
                  <c:v>122.01083</c:v>
                </c:pt>
                <c:pt idx="4634">
                  <c:v>121.68765999999999</c:v>
                </c:pt>
                <c:pt idx="4635">
                  <c:v>121.41847</c:v>
                </c:pt>
                <c:pt idx="4636">
                  <c:v>121.20827</c:v>
                </c:pt>
                <c:pt idx="4637">
                  <c:v>121.01101</c:v>
                </c:pt>
                <c:pt idx="4638">
                  <c:v>120.81081</c:v>
                </c:pt>
                <c:pt idx="4639">
                  <c:v>120.59990000000001</c:v>
                </c:pt>
                <c:pt idx="4640">
                  <c:v>120.36207</c:v>
                </c:pt>
                <c:pt idx="4641">
                  <c:v>120.11762</c:v>
                </c:pt>
                <c:pt idx="4642">
                  <c:v>119.89187</c:v>
                </c:pt>
                <c:pt idx="4643">
                  <c:v>119.6926</c:v>
                </c:pt>
                <c:pt idx="4644">
                  <c:v>119.54597</c:v>
                </c:pt>
                <c:pt idx="4645">
                  <c:v>119.45036</c:v>
                </c:pt>
                <c:pt idx="4646">
                  <c:v>119.37599</c:v>
                </c:pt>
                <c:pt idx="4647">
                  <c:v>119.30257</c:v>
                </c:pt>
                <c:pt idx="4648">
                  <c:v>119.18876</c:v>
                </c:pt>
                <c:pt idx="4649">
                  <c:v>119.00326</c:v>
                </c:pt>
                <c:pt idx="4650">
                  <c:v>118.74451000000001</c:v>
                </c:pt>
                <c:pt idx="4651">
                  <c:v>118.39542</c:v>
                </c:pt>
                <c:pt idx="4652">
                  <c:v>117.99608000000001</c:v>
                </c:pt>
                <c:pt idx="4653">
                  <c:v>117.57616</c:v>
                </c:pt>
                <c:pt idx="4654">
                  <c:v>117.16521</c:v>
                </c:pt>
                <c:pt idx="4655">
                  <c:v>116.80099</c:v>
                </c:pt>
                <c:pt idx="4656">
                  <c:v>116.49194</c:v>
                </c:pt>
                <c:pt idx="4657">
                  <c:v>116.25066</c:v>
                </c:pt>
                <c:pt idx="4658">
                  <c:v>116.07717</c:v>
                </c:pt>
                <c:pt idx="4659">
                  <c:v>115.93134000000001</c:v>
                </c:pt>
                <c:pt idx="4660">
                  <c:v>115.83471</c:v>
                </c:pt>
                <c:pt idx="4661">
                  <c:v>115.74279</c:v>
                </c:pt>
                <c:pt idx="4662">
                  <c:v>115.68356</c:v>
                </c:pt>
                <c:pt idx="4663">
                  <c:v>115.63179</c:v>
                </c:pt>
                <c:pt idx="4664">
                  <c:v>115.6108</c:v>
                </c:pt>
                <c:pt idx="4665">
                  <c:v>115.59634</c:v>
                </c:pt>
                <c:pt idx="4666">
                  <c:v>115.59156</c:v>
                </c:pt>
                <c:pt idx="4667">
                  <c:v>115.58971</c:v>
                </c:pt>
                <c:pt idx="4668">
                  <c:v>115.54382</c:v>
                </c:pt>
                <c:pt idx="4669">
                  <c:v>115.4632</c:v>
                </c:pt>
                <c:pt idx="4670">
                  <c:v>115.32173</c:v>
                </c:pt>
                <c:pt idx="4671">
                  <c:v>115.11987999999999</c:v>
                </c:pt>
                <c:pt idx="4672">
                  <c:v>114.85619</c:v>
                </c:pt>
                <c:pt idx="4673">
                  <c:v>114.56389</c:v>
                </c:pt>
                <c:pt idx="4674">
                  <c:v>114.24679999999999</c:v>
                </c:pt>
                <c:pt idx="4675">
                  <c:v>113.91651</c:v>
                </c:pt>
                <c:pt idx="4676">
                  <c:v>113.6011</c:v>
                </c:pt>
                <c:pt idx="4677">
                  <c:v>113.30305</c:v>
                </c:pt>
                <c:pt idx="4678">
                  <c:v>113.00861</c:v>
                </c:pt>
                <c:pt idx="4679">
                  <c:v>112.72306</c:v>
                </c:pt>
                <c:pt idx="4680">
                  <c:v>112.42910999999999</c:v>
                </c:pt>
                <c:pt idx="4681">
                  <c:v>112.13121</c:v>
                </c:pt>
                <c:pt idx="4682">
                  <c:v>111.81429</c:v>
                </c:pt>
                <c:pt idx="4683">
                  <c:v>111.48544</c:v>
                </c:pt>
                <c:pt idx="4684">
                  <c:v>111.13800000000001</c:v>
                </c:pt>
                <c:pt idx="4685">
                  <c:v>110.77355</c:v>
                </c:pt>
                <c:pt idx="4686">
                  <c:v>110.38699</c:v>
                </c:pt>
                <c:pt idx="4687">
                  <c:v>109.97032</c:v>
                </c:pt>
                <c:pt idx="4688">
                  <c:v>109.51633</c:v>
                </c:pt>
                <c:pt idx="4689">
                  <c:v>109.01917</c:v>
                </c:pt>
                <c:pt idx="4690">
                  <c:v>108.48121999999999</c:v>
                </c:pt>
                <c:pt idx="4691">
                  <c:v>107.92033000000001</c:v>
                </c:pt>
                <c:pt idx="4692">
                  <c:v>107.32557</c:v>
                </c:pt>
                <c:pt idx="4693">
                  <c:v>106.73585</c:v>
                </c:pt>
                <c:pt idx="4694">
                  <c:v>106.16437999999999</c:v>
                </c:pt>
                <c:pt idx="4695">
                  <c:v>105.60548</c:v>
                </c:pt>
                <c:pt idx="4696">
                  <c:v>105.09208</c:v>
                </c:pt>
                <c:pt idx="4697">
                  <c:v>104.59569</c:v>
                </c:pt>
                <c:pt idx="4698">
                  <c:v>104.13582</c:v>
                </c:pt>
                <c:pt idx="4699">
                  <c:v>103.68375</c:v>
                </c:pt>
                <c:pt idx="4700">
                  <c:v>103.25465</c:v>
                </c:pt>
                <c:pt idx="4701">
                  <c:v>102.83141999999999</c:v>
                </c:pt>
                <c:pt idx="4702">
                  <c:v>102.44432999999999</c:v>
                </c:pt>
                <c:pt idx="4703">
                  <c:v>102.08011999999999</c:v>
                </c:pt>
                <c:pt idx="4704">
                  <c:v>101.76115</c:v>
                </c:pt>
                <c:pt idx="4705">
                  <c:v>101.47926</c:v>
                </c:pt>
                <c:pt idx="4706">
                  <c:v>101.24027</c:v>
                </c:pt>
                <c:pt idx="4707">
                  <c:v>101.03344</c:v>
                </c:pt>
                <c:pt idx="4708">
                  <c:v>100.83138</c:v>
                </c:pt>
                <c:pt idx="4709">
                  <c:v>100.62857</c:v>
                </c:pt>
                <c:pt idx="4710">
                  <c:v>100.41383</c:v>
                </c:pt>
                <c:pt idx="4711">
                  <c:v>100.17786</c:v>
                </c:pt>
                <c:pt idx="4712">
                  <c:v>99.931342999999998</c:v>
                </c:pt>
                <c:pt idx="4713">
                  <c:v>99.686203000000006</c:v>
                </c:pt>
                <c:pt idx="4714">
                  <c:v>99.455910000000003</c:v>
                </c:pt>
                <c:pt idx="4715">
                  <c:v>99.242607000000007</c:v>
                </c:pt>
                <c:pt idx="4716">
                  <c:v>99.082274999999996</c:v>
                </c:pt>
                <c:pt idx="4717">
                  <c:v>98.942054999999996</c:v>
                </c:pt>
                <c:pt idx="4718">
                  <c:v>98.833427</c:v>
                </c:pt>
                <c:pt idx="4719">
                  <c:v>98.733269000000007</c:v>
                </c:pt>
                <c:pt idx="4720">
                  <c:v>98.646300999999994</c:v>
                </c:pt>
                <c:pt idx="4721">
                  <c:v>98.548423999999997</c:v>
                </c:pt>
                <c:pt idx="4722">
                  <c:v>98.456374999999994</c:v>
                </c:pt>
                <c:pt idx="4723">
                  <c:v>98.366660999999993</c:v>
                </c:pt>
                <c:pt idx="4724">
                  <c:v>98.299225000000007</c:v>
                </c:pt>
                <c:pt idx="4725">
                  <c:v>98.263435000000001</c:v>
                </c:pt>
                <c:pt idx="4726">
                  <c:v>98.267921000000001</c:v>
                </c:pt>
                <c:pt idx="4727">
                  <c:v>98.295653999999999</c:v>
                </c:pt>
                <c:pt idx="4728">
                  <c:v>98.351303000000001</c:v>
                </c:pt>
                <c:pt idx="4729">
                  <c:v>98.416060999999999</c:v>
                </c:pt>
                <c:pt idx="4730">
                  <c:v>98.467704999999995</c:v>
                </c:pt>
                <c:pt idx="4731">
                  <c:v>98.503219999999999</c:v>
                </c:pt>
                <c:pt idx="4732">
                  <c:v>98.528289999999998</c:v>
                </c:pt>
                <c:pt idx="4733">
                  <c:v>98.538689000000005</c:v>
                </c:pt>
                <c:pt idx="4734">
                  <c:v>98.559157999999996</c:v>
                </c:pt>
                <c:pt idx="4735">
                  <c:v>98.612067999999994</c:v>
                </c:pt>
                <c:pt idx="4736">
                  <c:v>98.694526999999994</c:v>
                </c:pt>
                <c:pt idx="4737">
                  <c:v>98.819739999999996</c:v>
                </c:pt>
                <c:pt idx="4738">
                  <c:v>98.978629999999995</c:v>
                </c:pt>
                <c:pt idx="4739">
                  <c:v>99.141609000000003</c:v>
                </c:pt>
                <c:pt idx="4740">
                  <c:v>99.293548999999999</c:v>
                </c:pt>
                <c:pt idx="4741">
                  <c:v>99.403380999999996</c:v>
                </c:pt>
                <c:pt idx="4742">
                  <c:v>99.456726000000003</c:v>
                </c:pt>
                <c:pt idx="4743">
                  <c:v>99.450751999999994</c:v>
                </c:pt>
                <c:pt idx="4744">
                  <c:v>99.385406000000003</c:v>
                </c:pt>
                <c:pt idx="4745">
                  <c:v>99.279869000000005</c:v>
                </c:pt>
                <c:pt idx="4746">
                  <c:v>99.157066</c:v>
                </c:pt>
                <c:pt idx="4747">
                  <c:v>99.031006000000005</c:v>
                </c:pt>
                <c:pt idx="4748">
                  <c:v>98.913437000000002</c:v>
                </c:pt>
                <c:pt idx="4749">
                  <c:v>98.804665</c:v>
                </c:pt>
                <c:pt idx="4750">
                  <c:v>98.695601999999994</c:v>
                </c:pt>
                <c:pt idx="4751">
                  <c:v>98.573059000000001</c:v>
                </c:pt>
                <c:pt idx="4752">
                  <c:v>98.423728999999994</c:v>
                </c:pt>
                <c:pt idx="4753">
                  <c:v>98.224136000000001</c:v>
                </c:pt>
                <c:pt idx="4754">
                  <c:v>97.993690000000001</c:v>
                </c:pt>
                <c:pt idx="4755">
                  <c:v>97.716080000000005</c:v>
                </c:pt>
                <c:pt idx="4756">
                  <c:v>97.416427999999996</c:v>
                </c:pt>
                <c:pt idx="4757">
                  <c:v>97.094375999999997</c:v>
                </c:pt>
                <c:pt idx="4758">
                  <c:v>96.765738999999996</c:v>
                </c:pt>
                <c:pt idx="4759">
                  <c:v>96.433280999999994</c:v>
                </c:pt>
                <c:pt idx="4760">
                  <c:v>96.092040999999995</c:v>
                </c:pt>
                <c:pt idx="4761">
                  <c:v>95.740066999999996</c:v>
                </c:pt>
                <c:pt idx="4762">
                  <c:v>95.350876</c:v>
                </c:pt>
                <c:pt idx="4763">
                  <c:v>94.938537999999994</c:v>
                </c:pt>
                <c:pt idx="4764">
                  <c:v>94.492874</c:v>
                </c:pt>
                <c:pt idx="4765">
                  <c:v>94.012519999999995</c:v>
                </c:pt>
                <c:pt idx="4766">
                  <c:v>93.533371000000002</c:v>
                </c:pt>
                <c:pt idx="4767">
                  <c:v>93.050788999999995</c:v>
                </c:pt>
                <c:pt idx="4768">
                  <c:v>92.589500000000001</c:v>
                </c:pt>
                <c:pt idx="4769">
                  <c:v>92.172066000000001</c:v>
                </c:pt>
                <c:pt idx="4770">
                  <c:v>91.777923999999999</c:v>
                </c:pt>
                <c:pt idx="4771">
                  <c:v>91.426529000000002</c:v>
                </c:pt>
                <c:pt idx="4772">
                  <c:v>91.098067999999998</c:v>
                </c:pt>
                <c:pt idx="4773">
                  <c:v>90.764144999999999</c:v>
                </c:pt>
                <c:pt idx="4774">
                  <c:v>90.439323000000002</c:v>
                </c:pt>
                <c:pt idx="4775">
                  <c:v>90.102813999999995</c:v>
                </c:pt>
                <c:pt idx="4776">
                  <c:v>89.767921000000001</c:v>
                </c:pt>
                <c:pt idx="4777">
                  <c:v>89.435692000000003</c:v>
                </c:pt>
                <c:pt idx="4778">
                  <c:v>89.137489000000002</c:v>
                </c:pt>
                <c:pt idx="4779">
                  <c:v>88.869484</c:v>
                </c:pt>
                <c:pt idx="4780">
                  <c:v>88.650253000000006</c:v>
                </c:pt>
                <c:pt idx="4781">
                  <c:v>88.469627000000003</c:v>
                </c:pt>
                <c:pt idx="4782">
                  <c:v>88.329941000000005</c:v>
                </c:pt>
                <c:pt idx="4783">
                  <c:v>88.205749999999995</c:v>
                </c:pt>
                <c:pt idx="4784">
                  <c:v>88.084793000000005</c:v>
                </c:pt>
                <c:pt idx="4785">
                  <c:v>87.942031999999998</c:v>
                </c:pt>
                <c:pt idx="4786">
                  <c:v>87.782821999999996</c:v>
                </c:pt>
                <c:pt idx="4787">
                  <c:v>87.60154</c:v>
                </c:pt>
                <c:pt idx="4788">
                  <c:v>87.394988999999995</c:v>
                </c:pt>
                <c:pt idx="4789">
                  <c:v>87.192154000000002</c:v>
                </c:pt>
                <c:pt idx="4790">
                  <c:v>86.989738000000003</c:v>
                </c:pt>
                <c:pt idx="4791">
                  <c:v>86.802054999999996</c:v>
                </c:pt>
                <c:pt idx="4792">
                  <c:v>86.625656000000006</c:v>
                </c:pt>
                <c:pt idx="4793">
                  <c:v>86.446869000000007</c:v>
                </c:pt>
                <c:pt idx="4794">
                  <c:v>86.267043999999999</c:v>
                </c:pt>
                <c:pt idx="4795">
                  <c:v>86.060181</c:v>
                </c:pt>
                <c:pt idx="4796">
                  <c:v>85.823975000000004</c:v>
                </c:pt>
                <c:pt idx="4797">
                  <c:v>85.571922000000001</c:v>
                </c:pt>
                <c:pt idx="4798">
                  <c:v>85.293694000000002</c:v>
                </c:pt>
                <c:pt idx="4799">
                  <c:v>85.011870999999999</c:v>
                </c:pt>
                <c:pt idx="4800">
                  <c:v>84.756080999999995</c:v>
                </c:pt>
                <c:pt idx="4801">
                  <c:v>84.524451999999997</c:v>
                </c:pt>
                <c:pt idx="4802">
                  <c:v>84.324341000000004</c:v>
                </c:pt>
                <c:pt idx="4803">
                  <c:v>84.173964999999995</c:v>
                </c:pt>
                <c:pt idx="4804">
                  <c:v>84.034003999999996</c:v>
                </c:pt>
                <c:pt idx="4805">
                  <c:v>83.903473000000005</c:v>
                </c:pt>
                <c:pt idx="4806">
                  <c:v>83.773231999999993</c:v>
                </c:pt>
                <c:pt idx="4807">
                  <c:v>83.611312999999996</c:v>
                </c:pt>
                <c:pt idx="4808">
                  <c:v>83.447318999999993</c:v>
                </c:pt>
                <c:pt idx="4809">
                  <c:v>83.269126999999997</c:v>
                </c:pt>
                <c:pt idx="4810">
                  <c:v>83.096862999999999</c:v>
                </c:pt>
                <c:pt idx="4811">
                  <c:v>82.946540999999996</c:v>
                </c:pt>
                <c:pt idx="4812">
                  <c:v>82.820205999999999</c:v>
                </c:pt>
                <c:pt idx="4813">
                  <c:v>82.730842999999993</c:v>
                </c:pt>
                <c:pt idx="4814">
                  <c:v>82.660728000000006</c:v>
                </c:pt>
                <c:pt idx="4815">
                  <c:v>82.585257999999996</c:v>
                </c:pt>
                <c:pt idx="4816">
                  <c:v>82.506805</c:v>
                </c:pt>
                <c:pt idx="4817">
                  <c:v>82.384949000000006</c:v>
                </c:pt>
                <c:pt idx="4818">
                  <c:v>82.234215000000006</c:v>
                </c:pt>
                <c:pt idx="4819">
                  <c:v>82.044196999999997</c:v>
                </c:pt>
                <c:pt idx="4820">
                  <c:v>81.838538999999997</c:v>
                </c:pt>
                <c:pt idx="4821">
                  <c:v>81.632507000000004</c:v>
                </c:pt>
                <c:pt idx="4822">
                  <c:v>81.437019000000006</c:v>
                </c:pt>
                <c:pt idx="4823">
                  <c:v>81.270920000000004</c:v>
                </c:pt>
                <c:pt idx="4824">
                  <c:v>81.127144000000001</c:v>
                </c:pt>
                <c:pt idx="4825">
                  <c:v>80.995728</c:v>
                </c:pt>
                <c:pt idx="4826">
                  <c:v>80.868080000000006</c:v>
                </c:pt>
                <c:pt idx="4827">
                  <c:v>80.708236999999997</c:v>
                </c:pt>
                <c:pt idx="4828">
                  <c:v>80.516884000000005</c:v>
                </c:pt>
                <c:pt idx="4829">
                  <c:v>80.290115</c:v>
                </c:pt>
                <c:pt idx="4830">
                  <c:v>80.031066999999993</c:v>
                </c:pt>
                <c:pt idx="4831">
                  <c:v>79.761641999999995</c:v>
                </c:pt>
                <c:pt idx="4832">
                  <c:v>79.494652000000002</c:v>
                </c:pt>
                <c:pt idx="4833">
                  <c:v>79.250350999999995</c:v>
                </c:pt>
                <c:pt idx="4834">
                  <c:v>79.030449000000004</c:v>
                </c:pt>
                <c:pt idx="4835">
                  <c:v>78.824211000000005</c:v>
                </c:pt>
                <c:pt idx="4836">
                  <c:v>78.638160999999997</c:v>
                </c:pt>
                <c:pt idx="4837">
                  <c:v>78.441367999999997</c:v>
                </c:pt>
                <c:pt idx="4838">
                  <c:v>78.229804999999999</c:v>
                </c:pt>
                <c:pt idx="4839">
                  <c:v>78.004227</c:v>
                </c:pt>
                <c:pt idx="4840">
                  <c:v>77.763717999999997</c:v>
                </c:pt>
                <c:pt idx="4841">
                  <c:v>77.534271000000004</c:v>
                </c:pt>
                <c:pt idx="4842">
                  <c:v>77.324180999999996</c:v>
                </c:pt>
                <c:pt idx="4843">
                  <c:v>77.161689999999993</c:v>
                </c:pt>
                <c:pt idx="4844">
                  <c:v>77.051284999999993</c:v>
                </c:pt>
                <c:pt idx="4845">
                  <c:v>76.994857999999994</c:v>
                </c:pt>
                <c:pt idx="4846">
                  <c:v>76.978935000000007</c:v>
                </c:pt>
                <c:pt idx="4847">
                  <c:v>76.987510999999998</c:v>
                </c:pt>
                <c:pt idx="4848">
                  <c:v>77.005675999999994</c:v>
                </c:pt>
                <c:pt idx="4849">
                  <c:v>77.027100000000004</c:v>
                </c:pt>
                <c:pt idx="4850">
                  <c:v>77.038726999999994</c:v>
                </c:pt>
                <c:pt idx="4851">
                  <c:v>77.059905999999998</c:v>
                </c:pt>
                <c:pt idx="4852">
                  <c:v>77.095741000000004</c:v>
                </c:pt>
                <c:pt idx="4853">
                  <c:v>77.173919999999995</c:v>
                </c:pt>
                <c:pt idx="4854">
                  <c:v>77.286368999999993</c:v>
                </c:pt>
                <c:pt idx="4855">
                  <c:v>77.436783000000005</c:v>
                </c:pt>
                <c:pt idx="4856">
                  <c:v>77.608001999999999</c:v>
                </c:pt>
                <c:pt idx="4857">
                  <c:v>77.776711000000006</c:v>
                </c:pt>
                <c:pt idx="4858">
                  <c:v>77.910110000000003</c:v>
                </c:pt>
                <c:pt idx="4859">
                  <c:v>78.001227999999998</c:v>
                </c:pt>
                <c:pt idx="4860">
                  <c:v>78.027305999999996</c:v>
                </c:pt>
                <c:pt idx="4861">
                  <c:v>77.988602</c:v>
                </c:pt>
                <c:pt idx="4862">
                  <c:v>77.908553999999995</c:v>
                </c:pt>
                <c:pt idx="4863">
                  <c:v>77.784012000000004</c:v>
                </c:pt>
                <c:pt idx="4864">
                  <c:v>77.649711999999994</c:v>
                </c:pt>
                <c:pt idx="4865">
                  <c:v>77.504379</c:v>
                </c:pt>
                <c:pt idx="4866">
                  <c:v>77.349143999999995</c:v>
                </c:pt>
                <c:pt idx="4867">
                  <c:v>77.177940000000007</c:v>
                </c:pt>
                <c:pt idx="4868">
                  <c:v>76.983199999999997</c:v>
                </c:pt>
                <c:pt idx="4869">
                  <c:v>76.752067999999994</c:v>
                </c:pt>
                <c:pt idx="4870">
                  <c:v>76.477180000000004</c:v>
                </c:pt>
                <c:pt idx="4871">
                  <c:v>76.176460000000006</c:v>
                </c:pt>
                <c:pt idx="4872">
                  <c:v>75.855430999999996</c:v>
                </c:pt>
                <c:pt idx="4873">
                  <c:v>75.527305999999996</c:v>
                </c:pt>
                <c:pt idx="4874">
                  <c:v>75.226662000000005</c:v>
                </c:pt>
                <c:pt idx="4875">
                  <c:v>74.960243000000006</c:v>
                </c:pt>
                <c:pt idx="4876">
                  <c:v>74.718154999999996</c:v>
                </c:pt>
                <c:pt idx="4877">
                  <c:v>74.515586999999996</c:v>
                </c:pt>
                <c:pt idx="4878">
                  <c:v>74.317847999999998</c:v>
                </c:pt>
                <c:pt idx="4879">
                  <c:v>74.122353000000004</c:v>
                </c:pt>
                <c:pt idx="4880">
                  <c:v>73.921004999999994</c:v>
                </c:pt>
                <c:pt idx="4881">
                  <c:v>73.693275</c:v>
                </c:pt>
                <c:pt idx="4882">
                  <c:v>73.467865000000003</c:v>
                </c:pt>
                <c:pt idx="4883">
                  <c:v>73.235466000000002</c:v>
                </c:pt>
                <c:pt idx="4884">
                  <c:v>73.020499999999998</c:v>
                </c:pt>
                <c:pt idx="4885">
                  <c:v>72.826042000000001</c:v>
                </c:pt>
                <c:pt idx="4886">
                  <c:v>72.638160999999997</c:v>
                </c:pt>
                <c:pt idx="4887">
                  <c:v>72.474525</c:v>
                </c:pt>
                <c:pt idx="4888">
                  <c:v>72.297302000000002</c:v>
                </c:pt>
                <c:pt idx="4889">
                  <c:v>72.096573000000006</c:v>
                </c:pt>
                <c:pt idx="4890">
                  <c:v>71.865814</c:v>
                </c:pt>
                <c:pt idx="4891">
                  <c:v>71.594200000000001</c:v>
                </c:pt>
                <c:pt idx="4892">
                  <c:v>71.296813999999998</c:v>
                </c:pt>
                <c:pt idx="4893">
                  <c:v>70.991577000000007</c:v>
                </c:pt>
                <c:pt idx="4894">
                  <c:v>70.654410999999996</c:v>
                </c:pt>
                <c:pt idx="4895">
                  <c:v>70.353813000000002</c:v>
                </c:pt>
                <c:pt idx="4896">
                  <c:v>70.050179</c:v>
                </c:pt>
                <c:pt idx="4897">
                  <c:v>69.768935999999997</c:v>
                </c:pt>
                <c:pt idx="4898">
                  <c:v>69.478049999999996</c:v>
                </c:pt>
                <c:pt idx="4899">
                  <c:v>69.167762999999994</c:v>
                </c:pt>
                <c:pt idx="4900">
                  <c:v>68.827820000000003</c:v>
                </c:pt>
                <c:pt idx="4901">
                  <c:v>68.456856000000002</c:v>
                </c:pt>
                <c:pt idx="4902">
                  <c:v>68.043587000000002</c:v>
                </c:pt>
                <c:pt idx="4903">
                  <c:v>67.619820000000004</c:v>
                </c:pt>
                <c:pt idx="4904">
                  <c:v>67.198348999999993</c:v>
                </c:pt>
                <c:pt idx="4905">
                  <c:v>66.804267999999993</c:v>
                </c:pt>
                <c:pt idx="4906">
                  <c:v>66.439567999999994</c:v>
                </c:pt>
                <c:pt idx="4907">
                  <c:v>66.133208999999994</c:v>
                </c:pt>
                <c:pt idx="4908">
                  <c:v>65.864670000000004</c:v>
                </c:pt>
                <c:pt idx="4909">
                  <c:v>65.645934999999994</c:v>
                </c:pt>
                <c:pt idx="4910">
                  <c:v>65.453238999999996</c:v>
                </c:pt>
                <c:pt idx="4911">
                  <c:v>65.284760000000006</c:v>
                </c:pt>
                <c:pt idx="4912">
                  <c:v>65.136146999999994</c:v>
                </c:pt>
                <c:pt idx="4913">
                  <c:v>65.014747999999997</c:v>
                </c:pt>
                <c:pt idx="4914">
                  <c:v>64.923157000000003</c:v>
                </c:pt>
                <c:pt idx="4915">
                  <c:v>64.884665999999996</c:v>
                </c:pt>
                <c:pt idx="4916">
                  <c:v>64.875595000000004</c:v>
                </c:pt>
                <c:pt idx="4917">
                  <c:v>64.908118999999999</c:v>
                </c:pt>
                <c:pt idx="4918">
                  <c:v>64.982001999999994</c:v>
                </c:pt>
                <c:pt idx="4919">
                  <c:v>65.056656000000004</c:v>
                </c:pt>
                <c:pt idx="4920">
                  <c:v>65.131607000000002</c:v>
                </c:pt>
                <c:pt idx="4921">
                  <c:v>65.195091000000005</c:v>
                </c:pt>
                <c:pt idx="4922">
                  <c:v>65.222556999999995</c:v>
                </c:pt>
                <c:pt idx="4923">
                  <c:v>65.240111999999996</c:v>
                </c:pt>
                <c:pt idx="4924">
                  <c:v>65.248772000000002</c:v>
                </c:pt>
                <c:pt idx="4925">
                  <c:v>65.263908000000001</c:v>
                </c:pt>
                <c:pt idx="4926">
                  <c:v>65.302834000000004</c:v>
                </c:pt>
                <c:pt idx="4927">
                  <c:v>65.352408999999994</c:v>
                </c:pt>
                <c:pt idx="4928">
                  <c:v>65.432426000000007</c:v>
                </c:pt>
                <c:pt idx="4929">
                  <c:v>65.498420999999993</c:v>
                </c:pt>
                <c:pt idx="4930">
                  <c:v>65.565665999999993</c:v>
                </c:pt>
                <c:pt idx="4931">
                  <c:v>65.591446000000005</c:v>
                </c:pt>
                <c:pt idx="4932">
                  <c:v>65.572295999999994</c:v>
                </c:pt>
                <c:pt idx="4933">
                  <c:v>65.495407</c:v>
                </c:pt>
                <c:pt idx="4934">
                  <c:v>65.374374000000003</c:v>
                </c:pt>
                <c:pt idx="4935">
                  <c:v>65.221603000000002</c:v>
                </c:pt>
                <c:pt idx="4936">
                  <c:v>65.055053999999998</c:v>
                </c:pt>
                <c:pt idx="4937">
                  <c:v>64.880691999999996</c:v>
                </c:pt>
                <c:pt idx="4938">
                  <c:v>64.723251000000005</c:v>
                </c:pt>
                <c:pt idx="4939">
                  <c:v>64.582274999999996</c:v>
                </c:pt>
                <c:pt idx="4940">
                  <c:v>64.443252999999999</c:v>
                </c:pt>
                <c:pt idx="4941">
                  <c:v>64.308280999999994</c:v>
                </c:pt>
                <c:pt idx="4942">
                  <c:v>64.167297000000005</c:v>
                </c:pt>
                <c:pt idx="4943">
                  <c:v>64.005920000000003</c:v>
                </c:pt>
                <c:pt idx="4944">
                  <c:v>63.843876000000002</c:v>
                </c:pt>
                <c:pt idx="4945">
                  <c:v>63.666457999999999</c:v>
                </c:pt>
                <c:pt idx="4946">
                  <c:v>63.503917999999999</c:v>
                </c:pt>
                <c:pt idx="4947">
                  <c:v>63.369652000000002</c:v>
                </c:pt>
                <c:pt idx="4948">
                  <c:v>63.249274999999997</c:v>
                </c:pt>
                <c:pt idx="4949">
                  <c:v>63.169719999999998</c:v>
                </c:pt>
                <c:pt idx="4950">
                  <c:v>63.116385999999999</c:v>
                </c:pt>
                <c:pt idx="4951">
                  <c:v>63.074322000000002</c:v>
                </c:pt>
                <c:pt idx="4952">
                  <c:v>63.033794</c:v>
                </c:pt>
                <c:pt idx="4953">
                  <c:v>62.981209</c:v>
                </c:pt>
                <c:pt idx="4954">
                  <c:v>62.906905999999999</c:v>
                </c:pt>
                <c:pt idx="4955">
                  <c:v>62.814014</c:v>
                </c:pt>
                <c:pt idx="4956">
                  <c:v>62.698462999999997</c:v>
                </c:pt>
                <c:pt idx="4957">
                  <c:v>62.584808000000002</c:v>
                </c:pt>
                <c:pt idx="4958">
                  <c:v>62.466628999999998</c:v>
                </c:pt>
                <c:pt idx="4959">
                  <c:v>62.364162</c:v>
                </c:pt>
                <c:pt idx="4960">
                  <c:v>62.270682999999998</c:v>
                </c:pt>
                <c:pt idx="4961">
                  <c:v>62.179302</c:v>
                </c:pt>
                <c:pt idx="4962">
                  <c:v>62.076976999999999</c:v>
                </c:pt>
                <c:pt idx="4963">
                  <c:v>61.963546999999998</c:v>
                </c:pt>
                <c:pt idx="4964">
                  <c:v>61.812247999999997</c:v>
                </c:pt>
                <c:pt idx="4965">
                  <c:v>61.638652999999998</c:v>
                </c:pt>
                <c:pt idx="4966">
                  <c:v>61.427368000000001</c:v>
                </c:pt>
                <c:pt idx="4967">
                  <c:v>61.196551999999997</c:v>
                </c:pt>
                <c:pt idx="4968">
                  <c:v>60.968924999999999</c:v>
                </c:pt>
                <c:pt idx="4969">
                  <c:v>60.742569000000003</c:v>
                </c:pt>
                <c:pt idx="4970">
                  <c:v>60.538586000000002</c:v>
                </c:pt>
                <c:pt idx="4971">
                  <c:v>60.362735999999998</c:v>
                </c:pt>
                <c:pt idx="4972">
                  <c:v>60.201301999999998</c:v>
                </c:pt>
                <c:pt idx="4973">
                  <c:v>60.062579999999997</c:v>
                </c:pt>
                <c:pt idx="4974">
                  <c:v>59.925761999999999</c:v>
                </c:pt>
                <c:pt idx="4975">
                  <c:v>59.786388000000002</c:v>
                </c:pt>
                <c:pt idx="4976">
                  <c:v>59.648513999999999</c:v>
                </c:pt>
                <c:pt idx="4977">
                  <c:v>59.499381999999997</c:v>
                </c:pt>
                <c:pt idx="4978">
                  <c:v>59.358840999999998</c:v>
                </c:pt>
                <c:pt idx="4979">
                  <c:v>59.232101</c:v>
                </c:pt>
                <c:pt idx="4980">
                  <c:v>59.122439999999997</c:v>
                </c:pt>
                <c:pt idx="4981">
                  <c:v>59.040275999999999</c:v>
                </c:pt>
                <c:pt idx="4982">
                  <c:v>58.977809999999998</c:v>
                </c:pt>
                <c:pt idx="4983">
                  <c:v>58.936515999999997</c:v>
                </c:pt>
                <c:pt idx="4984">
                  <c:v>58.890059999999998</c:v>
                </c:pt>
                <c:pt idx="4985">
                  <c:v>58.840038</c:v>
                </c:pt>
                <c:pt idx="4986">
                  <c:v>58.772765999999997</c:v>
                </c:pt>
                <c:pt idx="4987">
                  <c:v>58.680186999999997</c:v>
                </c:pt>
                <c:pt idx="4988">
                  <c:v>58.571841999999997</c:v>
                </c:pt>
                <c:pt idx="4989">
                  <c:v>58.447834</c:v>
                </c:pt>
                <c:pt idx="4990">
                  <c:v>58.320006999999997</c:v>
                </c:pt>
                <c:pt idx="4991">
                  <c:v>58.198028999999998</c:v>
                </c:pt>
                <c:pt idx="4992">
                  <c:v>58.092117000000002</c:v>
                </c:pt>
                <c:pt idx="4993">
                  <c:v>58.000712999999998</c:v>
                </c:pt>
                <c:pt idx="4994">
                  <c:v>57.902965999999999</c:v>
                </c:pt>
                <c:pt idx="4995">
                  <c:v>57.81044</c:v>
                </c:pt>
                <c:pt idx="4996">
                  <c:v>57.703322999999997</c:v>
                </c:pt>
                <c:pt idx="4997">
                  <c:v>57.560927999999997</c:v>
                </c:pt>
                <c:pt idx="4998">
                  <c:v>57.394210999999999</c:v>
                </c:pt>
                <c:pt idx="4999">
                  <c:v>57.188271</c:v>
                </c:pt>
                <c:pt idx="5000">
                  <c:v>56.949950999999999</c:v>
                </c:pt>
                <c:pt idx="5001">
                  <c:v>56.693385999999997</c:v>
                </c:pt>
                <c:pt idx="5002">
                  <c:v>56.409145000000002</c:v>
                </c:pt>
                <c:pt idx="5003">
                  <c:v>56.122146999999998</c:v>
                </c:pt>
                <c:pt idx="5004">
                  <c:v>55.827057000000003</c:v>
                </c:pt>
                <c:pt idx="5005">
                  <c:v>55.522751</c:v>
                </c:pt>
                <c:pt idx="5006">
                  <c:v>55.218597000000003</c:v>
                </c:pt>
                <c:pt idx="5007">
                  <c:v>54.916096000000003</c:v>
                </c:pt>
                <c:pt idx="5008">
                  <c:v>54.605499000000002</c:v>
                </c:pt>
                <c:pt idx="5009">
                  <c:v>54.301707999999998</c:v>
                </c:pt>
                <c:pt idx="5010">
                  <c:v>53.988250999999998</c:v>
                </c:pt>
                <c:pt idx="5011">
                  <c:v>53.697830000000003</c:v>
                </c:pt>
                <c:pt idx="5012">
                  <c:v>53.404423000000001</c:v>
                </c:pt>
                <c:pt idx="5013">
                  <c:v>53.127665999999998</c:v>
                </c:pt>
                <c:pt idx="5014">
                  <c:v>52.86504</c:v>
                </c:pt>
                <c:pt idx="5015">
                  <c:v>52.612628999999998</c:v>
                </c:pt>
                <c:pt idx="5016">
                  <c:v>52.380153999999997</c:v>
                </c:pt>
                <c:pt idx="5017">
                  <c:v>52.164776000000003</c:v>
                </c:pt>
                <c:pt idx="5018">
                  <c:v>51.968544000000001</c:v>
                </c:pt>
                <c:pt idx="5019">
                  <c:v>51.801349999999999</c:v>
                </c:pt>
                <c:pt idx="5020">
                  <c:v>51.668864999999997</c:v>
                </c:pt>
                <c:pt idx="5021">
                  <c:v>51.553905</c:v>
                </c:pt>
                <c:pt idx="5022">
                  <c:v>51.484413000000004</c:v>
                </c:pt>
                <c:pt idx="5023">
                  <c:v>51.433104999999998</c:v>
                </c:pt>
                <c:pt idx="5024">
                  <c:v>51.408515999999999</c:v>
                </c:pt>
                <c:pt idx="5025">
                  <c:v>51.399512999999999</c:v>
                </c:pt>
                <c:pt idx="5026">
                  <c:v>51.384590000000003</c:v>
                </c:pt>
                <c:pt idx="5027">
                  <c:v>51.372973999999999</c:v>
                </c:pt>
                <c:pt idx="5028">
                  <c:v>51.359524</c:v>
                </c:pt>
                <c:pt idx="5029">
                  <c:v>51.331558000000001</c:v>
                </c:pt>
                <c:pt idx="5030">
                  <c:v>51.296902000000003</c:v>
                </c:pt>
                <c:pt idx="5031">
                  <c:v>51.248753000000001</c:v>
                </c:pt>
                <c:pt idx="5032">
                  <c:v>51.179217999999999</c:v>
                </c:pt>
                <c:pt idx="5033">
                  <c:v>51.103306000000003</c:v>
                </c:pt>
                <c:pt idx="5034">
                  <c:v>50.990943999999999</c:v>
                </c:pt>
                <c:pt idx="5035">
                  <c:v>50.862698000000002</c:v>
                </c:pt>
                <c:pt idx="5036">
                  <c:v>50.714973000000001</c:v>
                </c:pt>
                <c:pt idx="5037">
                  <c:v>50.560318000000002</c:v>
                </c:pt>
                <c:pt idx="5038">
                  <c:v>50.395556999999997</c:v>
                </c:pt>
                <c:pt idx="5039">
                  <c:v>50.244926</c:v>
                </c:pt>
                <c:pt idx="5040">
                  <c:v>50.121029</c:v>
                </c:pt>
                <c:pt idx="5041">
                  <c:v>50.019267999999997</c:v>
                </c:pt>
                <c:pt idx="5042">
                  <c:v>49.956676000000002</c:v>
                </c:pt>
                <c:pt idx="5043">
                  <c:v>49.925109999999997</c:v>
                </c:pt>
                <c:pt idx="5044">
                  <c:v>49.893760999999998</c:v>
                </c:pt>
                <c:pt idx="5045">
                  <c:v>49.886341000000002</c:v>
                </c:pt>
                <c:pt idx="5046">
                  <c:v>49.877361000000001</c:v>
                </c:pt>
                <c:pt idx="5047">
                  <c:v>49.8643</c:v>
                </c:pt>
                <c:pt idx="5048">
                  <c:v>49.868912000000002</c:v>
                </c:pt>
                <c:pt idx="5049">
                  <c:v>49.884480000000003</c:v>
                </c:pt>
                <c:pt idx="5050">
                  <c:v>49.936554000000001</c:v>
                </c:pt>
                <c:pt idx="5051">
                  <c:v>50.033996999999999</c:v>
                </c:pt>
                <c:pt idx="5052">
                  <c:v>50.169102000000002</c:v>
                </c:pt>
                <c:pt idx="5053">
                  <c:v>50.340938999999999</c:v>
                </c:pt>
                <c:pt idx="5054">
                  <c:v>50.527279</c:v>
                </c:pt>
                <c:pt idx="5055">
                  <c:v>50.703308</c:v>
                </c:pt>
                <c:pt idx="5056">
                  <c:v>50.857697000000002</c:v>
                </c:pt>
                <c:pt idx="5057">
                  <c:v>50.966518000000001</c:v>
                </c:pt>
                <c:pt idx="5058">
                  <c:v>51.031635000000001</c:v>
                </c:pt>
                <c:pt idx="5059">
                  <c:v>51.066696</c:v>
                </c:pt>
                <c:pt idx="5060">
                  <c:v>51.084201999999998</c:v>
                </c:pt>
                <c:pt idx="5061">
                  <c:v>51.109817999999997</c:v>
                </c:pt>
                <c:pt idx="5062">
                  <c:v>51.153942000000001</c:v>
                </c:pt>
                <c:pt idx="5063">
                  <c:v>51.224297</c:v>
                </c:pt>
                <c:pt idx="5064">
                  <c:v>51.317131000000003</c:v>
                </c:pt>
                <c:pt idx="5065">
                  <c:v>51.400269000000002</c:v>
                </c:pt>
                <c:pt idx="5066">
                  <c:v>51.469810000000003</c:v>
                </c:pt>
                <c:pt idx="5067">
                  <c:v>51.480553</c:v>
                </c:pt>
                <c:pt idx="5068">
                  <c:v>51.428345</c:v>
                </c:pt>
                <c:pt idx="5069">
                  <c:v>51.310108</c:v>
                </c:pt>
                <c:pt idx="5070">
                  <c:v>51.131991999999997</c:v>
                </c:pt>
                <c:pt idx="5071">
                  <c:v>50.916347999999999</c:v>
                </c:pt>
                <c:pt idx="5072">
                  <c:v>50.687119000000003</c:v>
                </c:pt>
                <c:pt idx="5073">
                  <c:v>50.465893000000001</c:v>
                </c:pt>
                <c:pt idx="5074">
                  <c:v>50.256366999999997</c:v>
                </c:pt>
                <c:pt idx="5075">
                  <c:v>50.057609999999997</c:v>
                </c:pt>
                <c:pt idx="5076">
                  <c:v>49.867016</c:v>
                </c:pt>
                <c:pt idx="5077">
                  <c:v>49.653754999999997</c:v>
                </c:pt>
                <c:pt idx="5078">
                  <c:v>49.431801</c:v>
                </c:pt>
                <c:pt idx="5079">
                  <c:v>49.177768999999998</c:v>
                </c:pt>
                <c:pt idx="5080">
                  <c:v>48.911667000000001</c:v>
                </c:pt>
                <c:pt idx="5081">
                  <c:v>48.637118999999998</c:v>
                </c:pt>
                <c:pt idx="5082">
                  <c:v>48.401096000000003</c:v>
                </c:pt>
                <c:pt idx="5083">
                  <c:v>48.208950000000002</c:v>
                </c:pt>
                <c:pt idx="5084">
                  <c:v>48.069018999999997</c:v>
                </c:pt>
                <c:pt idx="5085">
                  <c:v>47.984627000000003</c:v>
                </c:pt>
                <c:pt idx="5086">
                  <c:v>47.934325999999999</c:v>
                </c:pt>
                <c:pt idx="5087">
                  <c:v>47.887314000000003</c:v>
                </c:pt>
                <c:pt idx="5088">
                  <c:v>47.832377999999999</c:v>
                </c:pt>
                <c:pt idx="5089">
                  <c:v>47.737338999999999</c:v>
                </c:pt>
                <c:pt idx="5090">
                  <c:v>47.592491000000003</c:v>
                </c:pt>
                <c:pt idx="5091">
                  <c:v>47.416252</c:v>
                </c:pt>
                <c:pt idx="5092">
                  <c:v>47.218918000000002</c:v>
                </c:pt>
                <c:pt idx="5093">
                  <c:v>47.022723999999997</c:v>
                </c:pt>
                <c:pt idx="5094">
                  <c:v>46.857993999999998</c:v>
                </c:pt>
                <c:pt idx="5095">
                  <c:v>46.718150999999999</c:v>
                </c:pt>
                <c:pt idx="5096">
                  <c:v>46.620026000000003</c:v>
                </c:pt>
                <c:pt idx="5097">
                  <c:v>46.517544000000001</c:v>
                </c:pt>
                <c:pt idx="5098">
                  <c:v>46.423274999999997</c:v>
                </c:pt>
                <c:pt idx="5099">
                  <c:v>46.281551</c:v>
                </c:pt>
                <c:pt idx="5100">
                  <c:v>46.101703999999998</c:v>
                </c:pt>
                <c:pt idx="5101">
                  <c:v>45.870559999999998</c:v>
                </c:pt>
                <c:pt idx="5102">
                  <c:v>45.591498999999999</c:v>
                </c:pt>
                <c:pt idx="5103">
                  <c:v>45.304901000000001</c:v>
                </c:pt>
                <c:pt idx="5104">
                  <c:v>45.017283999999997</c:v>
                </c:pt>
                <c:pt idx="5105">
                  <c:v>44.761436000000003</c:v>
                </c:pt>
                <c:pt idx="5106">
                  <c:v>44.551357000000003</c:v>
                </c:pt>
                <c:pt idx="5107">
                  <c:v>44.373832999999998</c:v>
                </c:pt>
                <c:pt idx="5108">
                  <c:v>44.227234000000003</c:v>
                </c:pt>
                <c:pt idx="5109">
                  <c:v>44.080905999999999</c:v>
                </c:pt>
                <c:pt idx="5110">
                  <c:v>43.918613000000001</c:v>
                </c:pt>
                <c:pt idx="5111">
                  <c:v>43.714027000000002</c:v>
                </c:pt>
                <c:pt idx="5112">
                  <c:v>43.470978000000002</c:v>
                </c:pt>
                <c:pt idx="5113">
                  <c:v>43.173771000000002</c:v>
                </c:pt>
                <c:pt idx="5114">
                  <c:v>42.853206999999998</c:v>
                </c:pt>
                <c:pt idx="5115">
                  <c:v>42.513213999999998</c:v>
                </c:pt>
                <c:pt idx="5116">
                  <c:v>42.182873000000001</c:v>
                </c:pt>
                <c:pt idx="5117">
                  <c:v>41.850517000000004</c:v>
                </c:pt>
                <c:pt idx="5118">
                  <c:v>41.553665000000002</c:v>
                </c:pt>
                <c:pt idx="5119">
                  <c:v>41.264167999999998</c:v>
                </c:pt>
                <c:pt idx="5120">
                  <c:v>40.996783999999998</c:v>
                </c:pt>
                <c:pt idx="5121">
                  <c:v>40.743735999999998</c:v>
                </c:pt>
                <c:pt idx="5122">
                  <c:v>40.503188999999999</c:v>
                </c:pt>
                <c:pt idx="5123">
                  <c:v>40.281944000000003</c:v>
                </c:pt>
                <c:pt idx="5124">
                  <c:v>40.096885999999998</c:v>
                </c:pt>
                <c:pt idx="5125">
                  <c:v>39.948753000000004</c:v>
                </c:pt>
                <c:pt idx="5126">
                  <c:v>39.863200999999997</c:v>
                </c:pt>
                <c:pt idx="5127">
                  <c:v>39.832287000000001</c:v>
                </c:pt>
                <c:pt idx="5128">
                  <c:v>39.851768</c:v>
                </c:pt>
                <c:pt idx="5129">
                  <c:v>39.912593999999999</c:v>
                </c:pt>
                <c:pt idx="5130">
                  <c:v>39.991515999999997</c:v>
                </c:pt>
                <c:pt idx="5131">
                  <c:v>40.087563000000003</c:v>
                </c:pt>
                <c:pt idx="5132">
                  <c:v>40.152569</c:v>
                </c:pt>
                <c:pt idx="5133">
                  <c:v>40.194267000000004</c:v>
                </c:pt>
                <c:pt idx="5134">
                  <c:v>40.202103000000001</c:v>
                </c:pt>
                <c:pt idx="5135">
                  <c:v>40.174678999999998</c:v>
                </c:pt>
                <c:pt idx="5136">
                  <c:v>40.124397000000002</c:v>
                </c:pt>
                <c:pt idx="5137">
                  <c:v>40.058582000000001</c:v>
                </c:pt>
                <c:pt idx="5138">
                  <c:v>39.986687000000003</c:v>
                </c:pt>
                <c:pt idx="5139">
                  <c:v>39.912990999999998</c:v>
                </c:pt>
                <c:pt idx="5140">
                  <c:v>39.854472999999999</c:v>
                </c:pt>
                <c:pt idx="5141">
                  <c:v>39.785201999999998</c:v>
                </c:pt>
                <c:pt idx="5142">
                  <c:v>39.731796000000003</c:v>
                </c:pt>
                <c:pt idx="5143">
                  <c:v>39.680973000000002</c:v>
                </c:pt>
                <c:pt idx="5144">
                  <c:v>39.626967999999998</c:v>
                </c:pt>
                <c:pt idx="5145">
                  <c:v>39.595607999999999</c:v>
                </c:pt>
                <c:pt idx="5146">
                  <c:v>39.582661000000002</c:v>
                </c:pt>
                <c:pt idx="5147">
                  <c:v>39.602066000000001</c:v>
                </c:pt>
                <c:pt idx="5148">
                  <c:v>39.678871000000001</c:v>
                </c:pt>
                <c:pt idx="5149">
                  <c:v>39.800846</c:v>
                </c:pt>
                <c:pt idx="5150">
                  <c:v>39.983952000000002</c:v>
                </c:pt>
                <c:pt idx="5151">
                  <c:v>40.221657</c:v>
                </c:pt>
                <c:pt idx="5152">
                  <c:v>40.498260000000002</c:v>
                </c:pt>
                <c:pt idx="5153">
                  <c:v>40.807934000000003</c:v>
                </c:pt>
                <c:pt idx="5154">
                  <c:v>41.116095999999999</c:v>
                </c:pt>
                <c:pt idx="5155">
                  <c:v>41.416122000000001</c:v>
                </c:pt>
                <c:pt idx="5156">
                  <c:v>41.681133000000003</c:v>
                </c:pt>
                <c:pt idx="5157">
                  <c:v>41.91169</c:v>
                </c:pt>
                <c:pt idx="5158">
                  <c:v>42.091824000000003</c:v>
                </c:pt>
                <c:pt idx="5159">
                  <c:v>42.228695000000002</c:v>
                </c:pt>
                <c:pt idx="5160">
                  <c:v>42.32349</c:v>
                </c:pt>
                <c:pt idx="5161">
                  <c:v>42.377605000000003</c:v>
                </c:pt>
                <c:pt idx="5162">
                  <c:v>42.392600999999999</c:v>
                </c:pt>
                <c:pt idx="5163">
                  <c:v>42.384686000000002</c:v>
                </c:pt>
                <c:pt idx="5164">
                  <c:v>42.340591000000003</c:v>
                </c:pt>
                <c:pt idx="5165">
                  <c:v>42.274734000000002</c:v>
                </c:pt>
                <c:pt idx="5166">
                  <c:v>42.173527</c:v>
                </c:pt>
                <c:pt idx="5167">
                  <c:v>42.064315999999998</c:v>
                </c:pt>
                <c:pt idx="5168">
                  <c:v>41.945220999999997</c:v>
                </c:pt>
                <c:pt idx="5169">
                  <c:v>41.812061</c:v>
                </c:pt>
                <c:pt idx="5170">
                  <c:v>41.695667</c:v>
                </c:pt>
                <c:pt idx="5171">
                  <c:v>41.590549000000003</c:v>
                </c:pt>
                <c:pt idx="5172">
                  <c:v>41.493361999999998</c:v>
                </c:pt>
                <c:pt idx="5173">
                  <c:v>41.410998999999997</c:v>
                </c:pt>
                <c:pt idx="5174">
                  <c:v>41.326720999999999</c:v>
                </c:pt>
                <c:pt idx="5175">
                  <c:v>41.224930000000001</c:v>
                </c:pt>
                <c:pt idx="5176">
                  <c:v>41.094909999999999</c:v>
                </c:pt>
                <c:pt idx="5177">
                  <c:v>40.936999999999998</c:v>
                </c:pt>
                <c:pt idx="5178">
                  <c:v>40.718037000000002</c:v>
                </c:pt>
                <c:pt idx="5179">
                  <c:v>40.464703</c:v>
                </c:pt>
                <c:pt idx="5180">
                  <c:v>40.176124999999999</c:v>
                </c:pt>
                <c:pt idx="5181">
                  <c:v>39.855849999999997</c:v>
                </c:pt>
                <c:pt idx="5182">
                  <c:v>39.534976999999998</c:v>
                </c:pt>
                <c:pt idx="5183">
                  <c:v>39.212325999999997</c:v>
                </c:pt>
                <c:pt idx="5184">
                  <c:v>38.899299999999997</c:v>
                </c:pt>
                <c:pt idx="5185">
                  <c:v>38.597316999999997</c:v>
                </c:pt>
                <c:pt idx="5186">
                  <c:v>38.310195999999998</c:v>
                </c:pt>
                <c:pt idx="5187">
                  <c:v>38.025162000000002</c:v>
                </c:pt>
                <c:pt idx="5188">
                  <c:v>37.759448999999996</c:v>
                </c:pt>
                <c:pt idx="5189">
                  <c:v>37.485492999999998</c:v>
                </c:pt>
                <c:pt idx="5190">
                  <c:v>37.239758000000002</c:v>
                </c:pt>
                <c:pt idx="5191">
                  <c:v>37.015704999999997</c:v>
                </c:pt>
                <c:pt idx="5192">
                  <c:v>36.826473</c:v>
                </c:pt>
                <c:pt idx="5193">
                  <c:v>36.674033999999999</c:v>
                </c:pt>
                <c:pt idx="5194">
                  <c:v>36.578170999999998</c:v>
                </c:pt>
                <c:pt idx="5195">
                  <c:v>36.526833000000003</c:v>
                </c:pt>
                <c:pt idx="5196">
                  <c:v>36.524878999999999</c:v>
                </c:pt>
                <c:pt idx="5197">
                  <c:v>36.549278000000001</c:v>
                </c:pt>
                <c:pt idx="5198">
                  <c:v>36.585456999999998</c:v>
                </c:pt>
                <c:pt idx="5199">
                  <c:v>36.625675000000001</c:v>
                </c:pt>
                <c:pt idx="5200">
                  <c:v>36.663283999999997</c:v>
                </c:pt>
                <c:pt idx="5201">
                  <c:v>36.676197000000002</c:v>
                </c:pt>
                <c:pt idx="5202">
                  <c:v>36.671066000000003</c:v>
                </c:pt>
                <c:pt idx="5203">
                  <c:v>36.658070000000002</c:v>
                </c:pt>
                <c:pt idx="5204">
                  <c:v>36.628852999999999</c:v>
                </c:pt>
                <c:pt idx="5205">
                  <c:v>36.596035000000001</c:v>
                </c:pt>
                <c:pt idx="5206">
                  <c:v>36.556533999999999</c:v>
                </c:pt>
                <c:pt idx="5207">
                  <c:v>36.524265</c:v>
                </c:pt>
                <c:pt idx="5208">
                  <c:v>36.481006999999998</c:v>
                </c:pt>
                <c:pt idx="5209">
                  <c:v>36.431423000000002</c:v>
                </c:pt>
                <c:pt idx="5210">
                  <c:v>36.379401999999999</c:v>
                </c:pt>
                <c:pt idx="5211">
                  <c:v>36.314148000000003</c:v>
                </c:pt>
                <c:pt idx="5212">
                  <c:v>36.233131</c:v>
                </c:pt>
                <c:pt idx="5213">
                  <c:v>36.151581</c:v>
                </c:pt>
                <c:pt idx="5214">
                  <c:v>36.059322000000002</c:v>
                </c:pt>
                <c:pt idx="5215">
                  <c:v>35.964649000000001</c:v>
                </c:pt>
                <c:pt idx="5216">
                  <c:v>35.892676999999999</c:v>
                </c:pt>
                <c:pt idx="5217">
                  <c:v>35.809604999999998</c:v>
                </c:pt>
                <c:pt idx="5218">
                  <c:v>35.756149000000001</c:v>
                </c:pt>
                <c:pt idx="5219">
                  <c:v>35.707011999999999</c:v>
                </c:pt>
                <c:pt idx="5220">
                  <c:v>35.668075999999999</c:v>
                </c:pt>
                <c:pt idx="5221">
                  <c:v>35.631602999999998</c:v>
                </c:pt>
                <c:pt idx="5222">
                  <c:v>35.586216</c:v>
                </c:pt>
                <c:pt idx="5223">
                  <c:v>35.534748</c:v>
                </c:pt>
                <c:pt idx="5224">
                  <c:v>35.460926000000001</c:v>
                </c:pt>
                <c:pt idx="5225">
                  <c:v>35.360000999999997</c:v>
                </c:pt>
                <c:pt idx="5226">
                  <c:v>35.248871000000001</c:v>
                </c:pt>
                <c:pt idx="5227">
                  <c:v>35.111426999999999</c:v>
                </c:pt>
                <c:pt idx="5228">
                  <c:v>34.959083999999997</c:v>
                </c:pt>
                <c:pt idx="5229">
                  <c:v>34.793509999999998</c:v>
                </c:pt>
                <c:pt idx="5230">
                  <c:v>34.624434999999998</c:v>
                </c:pt>
                <c:pt idx="5231">
                  <c:v>34.443728999999998</c:v>
                </c:pt>
                <c:pt idx="5232">
                  <c:v>34.249305999999997</c:v>
                </c:pt>
                <c:pt idx="5233">
                  <c:v>34.033745000000003</c:v>
                </c:pt>
                <c:pt idx="5234">
                  <c:v>33.781395000000003</c:v>
                </c:pt>
                <c:pt idx="5235">
                  <c:v>33.510303</c:v>
                </c:pt>
                <c:pt idx="5236">
                  <c:v>33.187195000000003</c:v>
                </c:pt>
                <c:pt idx="5237">
                  <c:v>32.849606000000001</c:v>
                </c:pt>
                <c:pt idx="5238">
                  <c:v>32.504944000000002</c:v>
                </c:pt>
                <c:pt idx="5239">
                  <c:v>32.157856000000002</c:v>
                </c:pt>
                <c:pt idx="5240">
                  <c:v>31.843163000000001</c:v>
                </c:pt>
                <c:pt idx="5241">
                  <c:v>31.565276999999998</c:v>
                </c:pt>
                <c:pt idx="5242">
                  <c:v>31.337387</c:v>
                </c:pt>
                <c:pt idx="5243">
                  <c:v>31.141781000000002</c:v>
                </c:pt>
                <c:pt idx="5244">
                  <c:v>30.971167000000001</c:v>
                </c:pt>
                <c:pt idx="5245">
                  <c:v>30.812049999999999</c:v>
                </c:pt>
                <c:pt idx="5246">
                  <c:v>30.637566</c:v>
                </c:pt>
                <c:pt idx="5247">
                  <c:v>30.441400999999999</c:v>
                </c:pt>
                <c:pt idx="5248">
                  <c:v>30.204163000000001</c:v>
                </c:pt>
                <c:pt idx="5249">
                  <c:v>29.947165999999999</c:v>
                </c:pt>
                <c:pt idx="5250">
                  <c:v>29.669243000000002</c:v>
                </c:pt>
                <c:pt idx="5251">
                  <c:v>29.394379000000001</c:v>
                </c:pt>
                <c:pt idx="5252">
                  <c:v>29.133569999999999</c:v>
                </c:pt>
                <c:pt idx="5253">
                  <c:v>28.888155000000001</c:v>
                </c:pt>
                <c:pt idx="5254">
                  <c:v>28.678056999999999</c:v>
                </c:pt>
                <c:pt idx="5255">
                  <c:v>28.479050000000001</c:v>
                </c:pt>
                <c:pt idx="5256">
                  <c:v>28.293547</c:v>
                </c:pt>
                <c:pt idx="5257">
                  <c:v>28.113235</c:v>
                </c:pt>
                <c:pt idx="5258">
                  <c:v>27.944123999999999</c:v>
                </c:pt>
                <c:pt idx="5259">
                  <c:v>27.774730999999999</c:v>
                </c:pt>
                <c:pt idx="5260">
                  <c:v>27.639634999999998</c:v>
                </c:pt>
                <c:pt idx="5261">
                  <c:v>27.544636000000001</c:v>
                </c:pt>
                <c:pt idx="5262">
                  <c:v>27.502623</c:v>
                </c:pt>
                <c:pt idx="5263">
                  <c:v>27.518954999999998</c:v>
                </c:pt>
                <c:pt idx="5264">
                  <c:v>27.605350000000001</c:v>
                </c:pt>
                <c:pt idx="5265">
                  <c:v>27.737455000000001</c:v>
                </c:pt>
                <c:pt idx="5266">
                  <c:v>27.911947000000001</c:v>
                </c:pt>
                <c:pt idx="5267">
                  <c:v>28.096481000000001</c:v>
                </c:pt>
                <c:pt idx="5268">
                  <c:v>28.291861000000001</c:v>
                </c:pt>
                <c:pt idx="5269">
                  <c:v>28.478331000000001</c:v>
                </c:pt>
                <c:pt idx="5270">
                  <c:v>28.687840000000001</c:v>
                </c:pt>
                <c:pt idx="5271">
                  <c:v>28.908937000000002</c:v>
                </c:pt>
                <c:pt idx="5272">
                  <c:v>29.159711999999999</c:v>
                </c:pt>
                <c:pt idx="5273">
                  <c:v>29.458435000000001</c:v>
                </c:pt>
                <c:pt idx="5274">
                  <c:v>29.786484000000002</c:v>
                </c:pt>
                <c:pt idx="5275">
                  <c:v>30.152971000000001</c:v>
                </c:pt>
                <c:pt idx="5276">
                  <c:v>30.512851999999999</c:v>
                </c:pt>
                <c:pt idx="5277">
                  <c:v>30.866827000000001</c:v>
                </c:pt>
                <c:pt idx="5278">
                  <c:v>31.167849</c:v>
                </c:pt>
                <c:pt idx="5279">
                  <c:v>31.429241000000001</c:v>
                </c:pt>
                <c:pt idx="5280">
                  <c:v>31.638301999999999</c:v>
                </c:pt>
                <c:pt idx="5281">
                  <c:v>31.822389999999999</c:v>
                </c:pt>
                <c:pt idx="5282">
                  <c:v>31.975985999999999</c:v>
                </c:pt>
                <c:pt idx="5283">
                  <c:v>32.156761000000003</c:v>
                </c:pt>
                <c:pt idx="5284">
                  <c:v>32.361114999999998</c:v>
                </c:pt>
                <c:pt idx="5285">
                  <c:v>32.603999999999999</c:v>
                </c:pt>
                <c:pt idx="5286">
                  <c:v>32.883186000000002</c:v>
                </c:pt>
                <c:pt idx="5287">
                  <c:v>33.183467999999998</c:v>
                </c:pt>
                <c:pt idx="5288">
                  <c:v>33.475772999999997</c:v>
                </c:pt>
                <c:pt idx="5289">
                  <c:v>33.758186000000002</c:v>
                </c:pt>
                <c:pt idx="5290">
                  <c:v>33.995418999999998</c:v>
                </c:pt>
                <c:pt idx="5291">
                  <c:v>34.200516</c:v>
                </c:pt>
                <c:pt idx="5292">
                  <c:v>34.369362000000002</c:v>
                </c:pt>
                <c:pt idx="5293">
                  <c:v>34.496535999999999</c:v>
                </c:pt>
                <c:pt idx="5294">
                  <c:v>34.593319000000001</c:v>
                </c:pt>
                <c:pt idx="5295">
                  <c:v>34.659813</c:v>
                </c:pt>
                <c:pt idx="5296">
                  <c:v>34.672218000000001</c:v>
                </c:pt>
                <c:pt idx="5297">
                  <c:v>34.638579999999997</c:v>
                </c:pt>
                <c:pt idx="5298">
                  <c:v>34.536963999999998</c:v>
                </c:pt>
                <c:pt idx="5299">
                  <c:v>34.359169000000001</c:v>
                </c:pt>
                <c:pt idx="5300">
                  <c:v>34.094479</c:v>
                </c:pt>
                <c:pt idx="5301">
                  <c:v>33.778191</c:v>
                </c:pt>
                <c:pt idx="5302">
                  <c:v>33.407375000000002</c:v>
                </c:pt>
                <c:pt idx="5303">
                  <c:v>33.022956999999998</c:v>
                </c:pt>
                <c:pt idx="5304">
                  <c:v>32.642406000000001</c:v>
                </c:pt>
                <c:pt idx="5305">
                  <c:v>32.290787000000002</c:v>
                </c:pt>
                <c:pt idx="5306">
                  <c:v>31.958722999999999</c:v>
                </c:pt>
                <c:pt idx="5307">
                  <c:v>31.654115999999998</c:v>
                </c:pt>
                <c:pt idx="5308">
                  <c:v>31.361747999999999</c:v>
                </c:pt>
                <c:pt idx="5309">
                  <c:v>31.056139000000002</c:v>
                </c:pt>
                <c:pt idx="5310">
                  <c:v>30.732659999999999</c:v>
                </c:pt>
                <c:pt idx="5311">
                  <c:v>30.375336000000001</c:v>
                </c:pt>
                <c:pt idx="5312">
                  <c:v>29.987933999999999</c:v>
                </c:pt>
                <c:pt idx="5313">
                  <c:v>29.592171</c:v>
                </c:pt>
                <c:pt idx="5314">
                  <c:v>29.184017000000001</c:v>
                </c:pt>
                <c:pt idx="5315">
                  <c:v>28.804127000000001</c:v>
                </c:pt>
                <c:pt idx="5316">
                  <c:v>28.440788000000001</c:v>
                </c:pt>
                <c:pt idx="5317">
                  <c:v>28.121382000000001</c:v>
                </c:pt>
                <c:pt idx="5318">
                  <c:v>27.831019999999999</c:v>
                </c:pt>
                <c:pt idx="5319">
                  <c:v>27.563393000000001</c:v>
                </c:pt>
                <c:pt idx="5320">
                  <c:v>27.309138999999998</c:v>
                </c:pt>
                <c:pt idx="5321">
                  <c:v>27.062961999999999</c:v>
                </c:pt>
                <c:pt idx="5322">
                  <c:v>26.813711000000001</c:v>
                </c:pt>
                <c:pt idx="5323">
                  <c:v>26.564654999999998</c:v>
                </c:pt>
                <c:pt idx="5324">
                  <c:v>26.330801000000001</c:v>
                </c:pt>
                <c:pt idx="5325">
                  <c:v>26.109712999999999</c:v>
                </c:pt>
                <c:pt idx="5326">
                  <c:v>25.921894000000002</c:v>
                </c:pt>
                <c:pt idx="5327">
                  <c:v>25.755257</c:v>
                </c:pt>
                <c:pt idx="5328">
                  <c:v>25.620059999999999</c:v>
                </c:pt>
                <c:pt idx="5329">
                  <c:v>25.507607</c:v>
                </c:pt>
                <c:pt idx="5330">
                  <c:v>25.401485000000001</c:v>
                </c:pt>
                <c:pt idx="5331">
                  <c:v>25.316351000000001</c:v>
                </c:pt>
                <c:pt idx="5332">
                  <c:v>25.22053</c:v>
                </c:pt>
                <c:pt idx="5333">
                  <c:v>25.125961</c:v>
                </c:pt>
                <c:pt idx="5334">
                  <c:v>25.042335999999999</c:v>
                </c:pt>
                <c:pt idx="5335">
                  <c:v>24.972458</c:v>
                </c:pt>
                <c:pt idx="5336">
                  <c:v>24.923994</c:v>
                </c:pt>
                <c:pt idx="5337">
                  <c:v>24.908449000000001</c:v>
                </c:pt>
                <c:pt idx="5338">
                  <c:v>24.917213</c:v>
                </c:pt>
                <c:pt idx="5339">
                  <c:v>24.957961999999998</c:v>
                </c:pt>
                <c:pt idx="5340">
                  <c:v>25.010142999999999</c:v>
                </c:pt>
                <c:pt idx="5341">
                  <c:v>25.085948999999999</c:v>
                </c:pt>
                <c:pt idx="5342">
                  <c:v>25.140594</c:v>
                </c:pt>
                <c:pt idx="5343">
                  <c:v>25.187923000000001</c:v>
                </c:pt>
                <c:pt idx="5344">
                  <c:v>25.217506</c:v>
                </c:pt>
                <c:pt idx="5345">
                  <c:v>25.220181</c:v>
                </c:pt>
                <c:pt idx="5346">
                  <c:v>25.203759999999999</c:v>
                </c:pt>
                <c:pt idx="5347">
                  <c:v>25.183841999999999</c:v>
                </c:pt>
                <c:pt idx="5348">
                  <c:v>25.156889</c:v>
                </c:pt>
                <c:pt idx="5349">
                  <c:v>25.133496999999998</c:v>
                </c:pt>
                <c:pt idx="5350">
                  <c:v>25.121701999999999</c:v>
                </c:pt>
                <c:pt idx="5351">
                  <c:v>25.126673</c:v>
                </c:pt>
                <c:pt idx="5352">
                  <c:v>25.134239000000001</c:v>
                </c:pt>
                <c:pt idx="5353">
                  <c:v>25.142405</c:v>
                </c:pt>
                <c:pt idx="5354">
                  <c:v>25.150421000000001</c:v>
                </c:pt>
                <c:pt idx="5355">
                  <c:v>25.136768</c:v>
                </c:pt>
                <c:pt idx="5356">
                  <c:v>25.102319999999999</c:v>
                </c:pt>
                <c:pt idx="5357">
                  <c:v>25.052292000000001</c:v>
                </c:pt>
                <c:pt idx="5358">
                  <c:v>24.968872000000001</c:v>
                </c:pt>
                <c:pt idx="5359">
                  <c:v>24.868117999999999</c:v>
                </c:pt>
                <c:pt idx="5360">
                  <c:v>24.757051000000001</c:v>
                </c:pt>
                <c:pt idx="5361">
                  <c:v>24.634948999999999</c:v>
                </c:pt>
                <c:pt idx="5362">
                  <c:v>24.508458999999998</c:v>
                </c:pt>
                <c:pt idx="5363">
                  <c:v>24.387650000000001</c:v>
                </c:pt>
                <c:pt idx="5364">
                  <c:v>24.270527000000001</c:v>
                </c:pt>
                <c:pt idx="5365">
                  <c:v>24.149743999999998</c:v>
                </c:pt>
                <c:pt idx="5366">
                  <c:v>24.031292000000001</c:v>
                </c:pt>
                <c:pt idx="5367">
                  <c:v>23.916536000000001</c:v>
                </c:pt>
                <c:pt idx="5368">
                  <c:v>23.799557</c:v>
                </c:pt>
                <c:pt idx="5369">
                  <c:v>23.694267</c:v>
                </c:pt>
                <c:pt idx="5370">
                  <c:v>23.586850999999999</c:v>
                </c:pt>
                <c:pt idx="5371">
                  <c:v>23.495552</c:v>
                </c:pt>
                <c:pt idx="5372">
                  <c:v>23.414664999999999</c:v>
                </c:pt>
                <c:pt idx="5373">
                  <c:v>23.350591999999999</c:v>
                </c:pt>
                <c:pt idx="5374">
                  <c:v>23.292960999999998</c:v>
                </c:pt>
                <c:pt idx="5375">
                  <c:v>23.252047999999998</c:v>
                </c:pt>
                <c:pt idx="5376">
                  <c:v>23.219571999999999</c:v>
                </c:pt>
                <c:pt idx="5377">
                  <c:v>23.182525999999999</c:v>
                </c:pt>
                <c:pt idx="5378">
                  <c:v>23.167120000000001</c:v>
                </c:pt>
                <c:pt idx="5379">
                  <c:v>23.154530999999999</c:v>
                </c:pt>
                <c:pt idx="5380">
                  <c:v>23.146618</c:v>
                </c:pt>
                <c:pt idx="5381">
                  <c:v>23.161004999999999</c:v>
                </c:pt>
                <c:pt idx="5382">
                  <c:v>23.183626</c:v>
                </c:pt>
                <c:pt idx="5383">
                  <c:v>23.226224999999999</c:v>
                </c:pt>
                <c:pt idx="5384">
                  <c:v>23.292110000000001</c:v>
                </c:pt>
                <c:pt idx="5385">
                  <c:v>23.361673</c:v>
                </c:pt>
                <c:pt idx="5386">
                  <c:v>23.455241999999998</c:v>
                </c:pt>
                <c:pt idx="5387">
                  <c:v>23.550028000000001</c:v>
                </c:pt>
                <c:pt idx="5388">
                  <c:v>23.666162</c:v>
                </c:pt>
                <c:pt idx="5389">
                  <c:v>23.782644000000001</c:v>
                </c:pt>
                <c:pt idx="5390">
                  <c:v>23.909068999999999</c:v>
                </c:pt>
                <c:pt idx="5391">
                  <c:v>24.057039</c:v>
                </c:pt>
                <c:pt idx="5392">
                  <c:v>24.198886999999999</c:v>
                </c:pt>
                <c:pt idx="5393">
                  <c:v>24.358343000000001</c:v>
                </c:pt>
                <c:pt idx="5394">
                  <c:v>24.514088000000001</c:v>
                </c:pt>
                <c:pt idx="5395">
                  <c:v>24.677735999999999</c:v>
                </c:pt>
                <c:pt idx="5396">
                  <c:v>24.824235999999999</c:v>
                </c:pt>
                <c:pt idx="5397">
                  <c:v>24.965402999999998</c:v>
                </c:pt>
                <c:pt idx="5398">
                  <c:v>25.094383000000001</c:v>
                </c:pt>
                <c:pt idx="5399">
                  <c:v>25.217541000000001</c:v>
                </c:pt>
                <c:pt idx="5400">
                  <c:v>25.321417</c:v>
                </c:pt>
                <c:pt idx="5401">
                  <c:v>25.424092999999999</c:v>
                </c:pt>
                <c:pt idx="5402">
                  <c:v>25.516653000000002</c:v>
                </c:pt>
                <c:pt idx="5403">
                  <c:v>25.587301</c:v>
                </c:pt>
                <c:pt idx="5404">
                  <c:v>25.641421999999999</c:v>
                </c:pt>
                <c:pt idx="5405">
                  <c:v>25.667507000000001</c:v>
                </c:pt>
                <c:pt idx="5406">
                  <c:v>25.665443</c:v>
                </c:pt>
                <c:pt idx="5407">
                  <c:v>25.635964999999999</c:v>
                </c:pt>
                <c:pt idx="5408">
                  <c:v>25.588681999999999</c:v>
                </c:pt>
                <c:pt idx="5409">
                  <c:v>25.531012</c:v>
                </c:pt>
                <c:pt idx="5410">
                  <c:v>25.471841999999999</c:v>
                </c:pt>
                <c:pt idx="5411">
                  <c:v>25.440861000000002</c:v>
                </c:pt>
                <c:pt idx="5412">
                  <c:v>25.418835000000001</c:v>
                </c:pt>
                <c:pt idx="5413">
                  <c:v>25.433426000000001</c:v>
                </c:pt>
                <c:pt idx="5414">
                  <c:v>25.460861000000001</c:v>
                </c:pt>
                <c:pt idx="5415">
                  <c:v>25.499984999999999</c:v>
                </c:pt>
                <c:pt idx="5416">
                  <c:v>25.54092</c:v>
                </c:pt>
                <c:pt idx="5417">
                  <c:v>25.562038000000001</c:v>
                </c:pt>
                <c:pt idx="5418">
                  <c:v>25.574869</c:v>
                </c:pt>
                <c:pt idx="5419">
                  <c:v>25.545074</c:v>
                </c:pt>
                <c:pt idx="5420">
                  <c:v>25.505074</c:v>
                </c:pt>
                <c:pt idx="5421">
                  <c:v>25.430524999999999</c:v>
                </c:pt>
                <c:pt idx="5422">
                  <c:v>25.341149999999999</c:v>
                </c:pt>
                <c:pt idx="5423">
                  <c:v>25.235309999999998</c:v>
                </c:pt>
                <c:pt idx="5424">
                  <c:v>25.108001999999999</c:v>
                </c:pt>
                <c:pt idx="5425">
                  <c:v>24.960588000000001</c:v>
                </c:pt>
                <c:pt idx="5426">
                  <c:v>24.785717000000002</c:v>
                </c:pt>
                <c:pt idx="5427">
                  <c:v>24.580432999999999</c:v>
                </c:pt>
                <c:pt idx="5428">
                  <c:v>24.347462</c:v>
                </c:pt>
                <c:pt idx="5429">
                  <c:v>24.08625</c:v>
                </c:pt>
                <c:pt idx="5430">
                  <c:v>23.811392000000001</c:v>
                </c:pt>
                <c:pt idx="5431">
                  <c:v>23.525148000000002</c:v>
                </c:pt>
                <c:pt idx="5432">
                  <c:v>23.244803999999998</c:v>
                </c:pt>
                <c:pt idx="5433">
                  <c:v>22.964227999999999</c:v>
                </c:pt>
                <c:pt idx="5434">
                  <c:v>22.703388</c:v>
                </c:pt>
                <c:pt idx="5435">
                  <c:v>22.444336</c:v>
                </c:pt>
                <c:pt idx="5436">
                  <c:v>22.211399</c:v>
                </c:pt>
                <c:pt idx="5437">
                  <c:v>21.965333999999999</c:v>
                </c:pt>
                <c:pt idx="5438">
                  <c:v>21.747879000000001</c:v>
                </c:pt>
                <c:pt idx="5439">
                  <c:v>21.522026</c:v>
                </c:pt>
                <c:pt idx="5440">
                  <c:v>21.316647</c:v>
                </c:pt>
                <c:pt idx="5441">
                  <c:v>21.120909000000001</c:v>
                </c:pt>
                <c:pt idx="5442">
                  <c:v>20.945250000000001</c:v>
                </c:pt>
                <c:pt idx="5443">
                  <c:v>20.786667000000001</c:v>
                </c:pt>
                <c:pt idx="5444">
                  <c:v>20.629702000000002</c:v>
                </c:pt>
                <c:pt idx="5445">
                  <c:v>20.492827999999999</c:v>
                </c:pt>
                <c:pt idx="5446">
                  <c:v>20.350746000000001</c:v>
                </c:pt>
                <c:pt idx="5447">
                  <c:v>20.219715000000001</c:v>
                </c:pt>
                <c:pt idx="5448">
                  <c:v>20.099777</c:v>
                </c:pt>
                <c:pt idx="5449">
                  <c:v>19.98667</c:v>
                </c:pt>
                <c:pt idx="5450">
                  <c:v>19.913841000000001</c:v>
                </c:pt>
                <c:pt idx="5451">
                  <c:v>19.875353</c:v>
                </c:pt>
                <c:pt idx="5452">
                  <c:v>19.878831999999999</c:v>
                </c:pt>
                <c:pt idx="5453">
                  <c:v>19.914991000000001</c:v>
                </c:pt>
                <c:pt idx="5454">
                  <c:v>19.989801</c:v>
                </c:pt>
                <c:pt idx="5455">
                  <c:v>20.061755999999999</c:v>
                </c:pt>
                <c:pt idx="5456">
                  <c:v>20.128677</c:v>
                </c:pt>
                <c:pt idx="5457">
                  <c:v>20.170566999999998</c:v>
                </c:pt>
                <c:pt idx="5458">
                  <c:v>20.175253000000001</c:v>
                </c:pt>
                <c:pt idx="5459">
                  <c:v>20.154091000000001</c:v>
                </c:pt>
                <c:pt idx="5460">
                  <c:v>20.107873999999999</c:v>
                </c:pt>
                <c:pt idx="5461">
                  <c:v>20.067429000000001</c:v>
                </c:pt>
                <c:pt idx="5462">
                  <c:v>20.021774000000001</c:v>
                </c:pt>
                <c:pt idx="5463">
                  <c:v>20.012032000000001</c:v>
                </c:pt>
                <c:pt idx="5464">
                  <c:v>20.012794</c:v>
                </c:pt>
                <c:pt idx="5465">
                  <c:v>20.019134999999999</c:v>
                </c:pt>
                <c:pt idx="5466">
                  <c:v>20.024201999999999</c:v>
                </c:pt>
                <c:pt idx="5467">
                  <c:v>19.989836</c:v>
                </c:pt>
                <c:pt idx="5468">
                  <c:v>19.931055000000001</c:v>
                </c:pt>
                <c:pt idx="5469">
                  <c:v>19.819379999999999</c:v>
                </c:pt>
                <c:pt idx="5470">
                  <c:v>19.673189000000001</c:v>
                </c:pt>
                <c:pt idx="5471">
                  <c:v>19.509491000000001</c:v>
                </c:pt>
                <c:pt idx="5472">
                  <c:v>19.356703</c:v>
                </c:pt>
                <c:pt idx="5473">
                  <c:v>19.225809000000002</c:v>
                </c:pt>
                <c:pt idx="5474">
                  <c:v>19.140062</c:v>
                </c:pt>
                <c:pt idx="5475">
                  <c:v>19.091792999999999</c:v>
                </c:pt>
                <c:pt idx="5476">
                  <c:v>19.082612999999998</c:v>
                </c:pt>
                <c:pt idx="5477">
                  <c:v>19.081437999999999</c:v>
                </c:pt>
                <c:pt idx="5478">
                  <c:v>19.088383</c:v>
                </c:pt>
                <c:pt idx="5479">
                  <c:v>19.059801</c:v>
                </c:pt>
                <c:pt idx="5480">
                  <c:v>19.023491</c:v>
                </c:pt>
                <c:pt idx="5481">
                  <c:v>18.960515999999998</c:v>
                </c:pt>
                <c:pt idx="5482">
                  <c:v>18.905138000000001</c:v>
                </c:pt>
                <c:pt idx="5483">
                  <c:v>18.860036999999998</c:v>
                </c:pt>
                <c:pt idx="5484">
                  <c:v>18.849274000000001</c:v>
                </c:pt>
                <c:pt idx="5485">
                  <c:v>18.872437000000001</c:v>
                </c:pt>
                <c:pt idx="5486">
                  <c:v>18.930344000000002</c:v>
                </c:pt>
                <c:pt idx="5487">
                  <c:v>19.002935000000001</c:v>
                </c:pt>
                <c:pt idx="5488">
                  <c:v>19.050948999999999</c:v>
                </c:pt>
                <c:pt idx="5489">
                  <c:v>19.062657999999999</c:v>
                </c:pt>
                <c:pt idx="5490">
                  <c:v>19.022113999999998</c:v>
                </c:pt>
                <c:pt idx="5491">
                  <c:v>18.907354000000002</c:v>
                </c:pt>
                <c:pt idx="5492">
                  <c:v>18.743811000000001</c:v>
                </c:pt>
                <c:pt idx="5493">
                  <c:v>18.552544000000001</c:v>
                </c:pt>
                <c:pt idx="5494">
                  <c:v>18.358848999999999</c:v>
                </c:pt>
                <c:pt idx="5495">
                  <c:v>18.187519000000002</c:v>
                </c:pt>
                <c:pt idx="5496">
                  <c:v>18.065913999999999</c:v>
                </c:pt>
                <c:pt idx="5497">
                  <c:v>18.005555999999999</c:v>
                </c:pt>
                <c:pt idx="5498">
                  <c:v>17.986122000000002</c:v>
                </c:pt>
                <c:pt idx="5499">
                  <c:v>17.992695000000001</c:v>
                </c:pt>
                <c:pt idx="5500">
                  <c:v>18.004093000000001</c:v>
                </c:pt>
                <c:pt idx="5501">
                  <c:v>18.001152000000001</c:v>
                </c:pt>
                <c:pt idx="5502">
                  <c:v>17.956446</c:v>
                </c:pt>
                <c:pt idx="5503">
                  <c:v>17.878391000000001</c:v>
                </c:pt>
                <c:pt idx="5504">
                  <c:v>17.772205</c:v>
                </c:pt>
                <c:pt idx="5505">
                  <c:v>17.657364000000001</c:v>
                </c:pt>
                <c:pt idx="5506">
                  <c:v>17.549091000000001</c:v>
                </c:pt>
                <c:pt idx="5507">
                  <c:v>17.484541</c:v>
                </c:pt>
                <c:pt idx="5508">
                  <c:v>17.439837000000001</c:v>
                </c:pt>
                <c:pt idx="5509">
                  <c:v>17.455611999999999</c:v>
                </c:pt>
                <c:pt idx="5510">
                  <c:v>17.483260999999999</c:v>
                </c:pt>
                <c:pt idx="5511">
                  <c:v>17.538668000000001</c:v>
                </c:pt>
                <c:pt idx="5512">
                  <c:v>17.587993999999998</c:v>
                </c:pt>
                <c:pt idx="5513">
                  <c:v>17.637765999999999</c:v>
                </c:pt>
                <c:pt idx="5514">
                  <c:v>17.677401</c:v>
                </c:pt>
                <c:pt idx="5515">
                  <c:v>17.709506999999999</c:v>
                </c:pt>
                <c:pt idx="5516">
                  <c:v>17.756924000000001</c:v>
                </c:pt>
                <c:pt idx="5517">
                  <c:v>17.836065000000001</c:v>
                </c:pt>
                <c:pt idx="5518">
                  <c:v>17.956973999999999</c:v>
                </c:pt>
                <c:pt idx="5519">
                  <c:v>18.132138999999999</c:v>
                </c:pt>
                <c:pt idx="5520">
                  <c:v>18.342089000000001</c:v>
                </c:pt>
                <c:pt idx="5521">
                  <c:v>18.581015000000001</c:v>
                </c:pt>
                <c:pt idx="5522">
                  <c:v>18.825185999999999</c:v>
                </c:pt>
                <c:pt idx="5523">
                  <c:v>19.062135999999999</c:v>
                </c:pt>
                <c:pt idx="5524">
                  <c:v>19.24906</c:v>
                </c:pt>
                <c:pt idx="5525">
                  <c:v>19.398357000000001</c:v>
                </c:pt>
                <c:pt idx="5526">
                  <c:v>19.497689999999999</c:v>
                </c:pt>
                <c:pt idx="5527">
                  <c:v>19.558351999999999</c:v>
                </c:pt>
                <c:pt idx="5528">
                  <c:v>19.587897999999999</c:v>
                </c:pt>
                <c:pt idx="5529">
                  <c:v>19.608827999999999</c:v>
                </c:pt>
                <c:pt idx="5530">
                  <c:v>19.629892000000002</c:v>
                </c:pt>
                <c:pt idx="5531">
                  <c:v>19.658280999999999</c:v>
                </c:pt>
                <c:pt idx="5532">
                  <c:v>19.689304</c:v>
                </c:pt>
                <c:pt idx="5533">
                  <c:v>19.715921000000002</c:v>
                </c:pt>
                <c:pt idx="5534">
                  <c:v>19.735393999999999</c:v>
                </c:pt>
                <c:pt idx="5535">
                  <c:v>19.737085</c:v>
                </c:pt>
                <c:pt idx="5536">
                  <c:v>19.727304</c:v>
                </c:pt>
                <c:pt idx="5537">
                  <c:v>19.693535000000001</c:v>
                </c:pt>
                <c:pt idx="5538">
                  <c:v>19.650414000000001</c:v>
                </c:pt>
                <c:pt idx="5539">
                  <c:v>19.606394000000002</c:v>
                </c:pt>
                <c:pt idx="5540">
                  <c:v>19.571021999999999</c:v>
                </c:pt>
                <c:pt idx="5541">
                  <c:v>19.532350999999998</c:v>
                </c:pt>
                <c:pt idx="5542">
                  <c:v>19.49943</c:v>
                </c:pt>
                <c:pt idx="5543">
                  <c:v>19.441006000000002</c:v>
                </c:pt>
                <c:pt idx="5544">
                  <c:v>19.374822999999999</c:v>
                </c:pt>
                <c:pt idx="5545">
                  <c:v>19.271034</c:v>
                </c:pt>
                <c:pt idx="5546">
                  <c:v>19.133438000000002</c:v>
                </c:pt>
                <c:pt idx="5547">
                  <c:v>18.977827000000001</c:v>
                </c:pt>
                <c:pt idx="5548">
                  <c:v>18.793617000000001</c:v>
                </c:pt>
                <c:pt idx="5549">
                  <c:v>18.615347</c:v>
                </c:pt>
                <c:pt idx="5550">
                  <c:v>18.441047999999999</c:v>
                </c:pt>
                <c:pt idx="5551">
                  <c:v>18.298629999999999</c:v>
                </c:pt>
                <c:pt idx="5552">
                  <c:v>18.180571</c:v>
                </c:pt>
                <c:pt idx="5553">
                  <c:v>18.101310999999999</c:v>
                </c:pt>
                <c:pt idx="5554">
                  <c:v>18.031735999999999</c:v>
                </c:pt>
                <c:pt idx="5555">
                  <c:v>17.993092000000001</c:v>
                </c:pt>
                <c:pt idx="5556">
                  <c:v>17.959973999999999</c:v>
                </c:pt>
                <c:pt idx="5557">
                  <c:v>17.939931999999999</c:v>
                </c:pt>
                <c:pt idx="5558">
                  <c:v>17.928165</c:v>
                </c:pt>
                <c:pt idx="5559">
                  <c:v>17.921778</c:v>
                </c:pt>
                <c:pt idx="5560">
                  <c:v>17.925149999999999</c:v>
                </c:pt>
                <c:pt idx="5561">
                  <c:v>17.932192000000001</c:v>
                </c:pt>
                <c:pt idx="5562">
                  <c:v>17.928985999999998</c:v>
                </c:pt>
                <c:pt idx="5563">
                  <c:v>17.906448000000001</c:v>
                </c:pt>
                <c:pt idx="5564">
                  <c:v>17.844280000000001</c:v>
                </c:pt>
                <c:pt idx="5565">
                  <c:v>17.738419</c:v>
                </c:pt>
                <c:pt idx="5566">
                  <c:v>17.583518999999999</c:v>
                </c:pt>
                <c:pt idx="5567">
                  <c:v>17.391264</c:v>
                </c:pt>
                <c:pt idx="5568">
                  <c:v>17.155497</c:v>
                </c:pt>
                <c:pt idx="5569">
                  <c:v>16.924289999999999</c:v>
                </c:pt>
                <c:pt idx="5570">
                  <c:v>16.700814999999999</c:v>
                </c:pt>
                <c:pt idx="5571">
                  <c:v>16.505341999999999</c:v>
                </c:pt>
                <c:pt idx="5572">
                  <c:v>16.350576</c:v>
                </c:pt>
                <c:pt idx="5573">
                  <c:v>16.222227</c:v>
                </c:pt>
                <c:pt idx="5574">
                  <c:v>16.118051999999999</c:v>
                </c:pt>
                <c:pt idx="5575">
                  <c:v>16.031378</c:v>
                </c:pt>
                <c:pt idx="5576">
                  <c:v>15.927111</c:v>
                </c:pt>
                <c:pt idx="5577">
                  <c:v>15.822782999999999</c:v>
                </c:pt>
                <c:pt idx="5578">
                  <c:v>15.700535</c:v>
                </c:pt>
                <c:pt idx="5579">
                  <c:v>15.574813000000001</c:v>
                </c:pt>
                <c:pt idx="5580">
                  <c:v>15.463253</c:v>
                </c:pt>
                <c:pt idx="5581">
                  <c:v>15.358714000000001</c:v>
                </c:pt>
                <c:pt idx="5582">
                  <c:v>15.282208000000001</c:v>
                </c:pt>
                <c:pt idx="5583">
                  <c:v>15.207601</c:v>
                </c:pt>
                <c:pt idx="5584">
                  <c:v>15.139906</c:v>
                </c:pt>
                <c:pt idx="5585">
                  <c:v>15.054694</c:v>
                </c:pt>
                <c:pt idx="5586">
                  <c:v>14.942498000000001</c:v>
                </c:pt>
                <c:pt idx="5587">
                  <c:v>14.799333000000001</c:v>
                </c:pt>
                <c:pt idx="5588">
                  <c:v>14.626792999999999</c:v>
                </c:pt>
                <c:pt idx="5589">
                  <c:v>14.431796</c:v>
                </c:pt>
                <c:pt idx="5590">
                  <c:v>14.260293000000001</c:v>
                </c:pt>
                <c:pt idx="5591">
                  <c:v>14.100550999999999</c:v>
                </c:pt>
                <c:pt idx="5592">
                  <c:v>14.00198</c:v>
                </c:pt>
                <c:pt idx="5593">
                  <c:v>13.943389</c:v>
                </c:pt>
                <c:pt idx="5594">
                  <c:v>13.940037999999999</c:v>
                </c:pt>
                <c:pt idx="5595">
                  <c:v>13.956915</c:v>
                </c:pt>
                <c:pt idx="5596">
                  <c:v>13.994545</c:v>
                </c:pt>
                <c:pt idx="5597">
                  <c:v>14.01755</c:v>
                </c:pt>
                <c:pt idx="5598">
                  <c:v>14.025589999999999</c:v>
                </c:pt>
                <c:pt idx="5599">
                  <c:v>13.992751999999999</c:v>
                </c:pt>
                <c:pt idx="5600">
                  <c:v>13.956205000000001</c:v>
                </c:pt>
                <c:pt idx="5601">
                  <c:v>13.894183</c:v>
                </c:pt>
                <c:pt idx="5602">
                  <c:v>13.842755</c:v>
                </c:pt>
                <c:pt idx="5603">
                  <c:v>13.796246</c:v>
                </c:pt>
                <c:pt idx="5604">
                  <c:v>13.767417</c:v>
                </c:pt>
                <c:pt idx="5605">
                  <c:v>13.751201999999999</c:v>
                </c:pt>
                <c:pt idx="5606">
                  <c:v>13.742469</c:v>
                </c:pt>
                <c:pt idx="5607">
                  <c:v>13.740811000000001</c:v>
                </c:pt>
                <c:pt idx="5608">
                  <c:v>13.721329000000001</c:v>
                </c:pt>
                <c:pt idx="5609">
                  <c:v>13.705875000000001</c:v>
                </c:pt>
                <c:pt idx="5610">
                  <c:v>13.684896</c:v>
                </c:pt>
                <c:pt idx="5611">
                  <c:v>13.670048</c:v>
                </c:pt>
                <c:pt idx="5612">
                  <c:v>13.665649999999999</c:v>
                </c:pt>
                <c:pt idx="5613">
                  <c:v>13.675121000000001</c:v>
                </c:pt>
                <c:pt idx="5614">
                  <c:v>13.703472</c:v>
                </c:pt>
                <c:pt idx="5615">
                  <c:v>13.741771</c:v>
                </c:pt>
                <c:pt idx="5616">
                  <c:v>13.799685</c:v>
                </c:pt>
                <c:pt idx="5617">
                  <c:v>13.857481999999999</c:v>
                </c:pt>
                <c:pt idx="5618">
                  <c:v>13.929342999999999</c:v>
                </c:pt>
                <c:pt idx="5619">
                  <c:v>14.013248000000001</c:v>
                </c:pt>
                <c:pt idx="5620">
                  <c:v>14.110815000000001</c:v>
                </c:pt>
                <c:pt idx="5621">
                  <c:v>14.229991</c:v>
                </c:pt>
                <c:pt idx="5622">
                  <c:v>14.365994000000001</c:v>
                </c:pt>
                <c:pt idx="5623">
                  <c:v>14.516652000000001</c:v>
                </c:pt>
                <c:pt idx="5624">
                  <c:v>14.673773000000001</c:v>
                </c:pt>
                <c:pt idx="5625">
                  <c:v>14.831156</c:v>
                </c:pt>
                <c:pt idx="5626">
                  <c:v>14.963012000000001</c:v>
                </c:pt>
                <c:pt idx="5627">
                  <c:v>15.088305</c:v>
                </c:pt>
                <c:pt idx="5628">
                  <c:v>15.198029999999999</c:v>
                </c:pt>
                <c:pt idx="5629">
                  <c:v>15.293391</c:v>
                </c:pt>
                <c:pt idx="5630">
                  <c:v>15.399675</c:v>
                </c:pt>
                <c:pt idx="5631">
                  <c:v>15.521288</c:v>
                </c:pt>
                <c:pt idx="5632">
                  <c:v>15.659362</c:v>
                </c:pt>
                <c:pt idx="5633">
                  <c:v>15.810072999999999</c:v>
                </c:pt>
                <c:pt idx="5634">
                  <c:v>15.965515999999999</c:v>
                </c:pt>
                <c:pt idx="5635">
                  <c:v>16.1008</c:v>
                </c:pt>
                <c:pt idx="5636">
                  <c:v>16.209629</c:v>
                </c:pt>
                <c:pt idx="5637">
                  <c:v>16.265446000000001</c:v>
                </c:pt>
                <c:pt idx="5638">
                  <c:v>16.284599</c:v>
                </c:pt>
                <c:pt idx="5639">
                  <c:v>16.262058</c:v>
                </c:pt>
                <c:pt idx="5640">
                  <c:v>16.241427999999999</c:v>
                </c:pt>
                <c:pt idx="5641">
                  <c:v>16.212447999999998</c:v>
                </c:pt>
                <c:pt idx="5642">
                  <c:v>16.22447</c:v>
                </c:pt>
                <c:pt idx="5643">
                  <c:v>16.25778</c:v>
                </c:pt>
                <c:pt idx="5644">
                  <c:v>16.312317</c:v>
                </c:pt>
                <c:pt idx="5645">
                  <c:v>16.37274</c:v>
                </c:pt>
                <c:pt idx="5646">
                  <c:v>16.414480000000001</c:v>
                </c:pt>
                <c:pt idx="5647">
                  <c:v>16.402339999999999</c:v>
                </c:pt>
                <c:pt idx="5648">
                  <c:v>16.339731</c:v>
                </c:pt>
                <c:pt idx="5649">
                  <c:v>16.212996</c:v>
                </c:pt>
                <c:pt idx="5650">
                  <c:v>16.044056000000001</c:v>
                </c:pt>
                <c:pt idx="5651">
                  <c:v>15.855953</c:v>
                </c:pt>
                <c:pt idx="5652">
                  <c:v>15.675655000000001</c:v>
                </c:pt>
                <c:pt idx="5653">
                  <c:v>15.527558000000001</c:v>
                </c:pt>
                <c:pt idx="5654">
                  <c:v>15.41046</c:v>
                </c:pt>
                <c:pt idx="5655">
                  <c:v>15.313059000000001</c:v>
                </c:pt>
                <c:pt idx="5656">
                  <c:v>15.22711</c:v>
                </c:pt>
                <c:pt idx="5657">
                  <c:v>15.104754</c:v>
                </c:pt>
                <c:pt idx="5658">
                  <c:v>14.94233</c:v>
                </c:pt>
                <c:pt idx="5659">
                  <c:v>14.721807</c:v>
                </c:pt>
                <c:pt idx="5660">
                  <c:v>14.45454</c:v>
                </c:pt>
                <c:pt idx="5661">
                  <c:v>14.167114</c:v>
                </c:pt>
                <c:pt idx="5662">
                  <c:v>13.886022000000001</c:v>
                </c:pt>
                <c:pt idx="5663">
                  <c:v>13.651541999999999</c:v>
                </c:pt>
                <c:pt idx="5664">
                  <c:v>13.476570000000001</c:v>
                </c:pt>
                <c:pt idx="5665">
                  <c:v>13.379358999999999</c:v>
                </c:pt>
                <c:pt idx="5666">
                  <c:v>13.343783</c:v>
                </c:pt>
                <c:pt idx="5667">
                  <c:v>13.340373</c:v>
                </c:pt>
                <c:pt idx="5668">
                  <c:v>13.349830000000001</c:v>
                </c:pt>
                <c:pt idx="5669">
                  <c:v>13.329126</c:v>
                </c:pt>
                <c:pt idx="5670">
                  <c:v>13.266652000000001</c:v>
                </c:pt>
                <c:pt idx="5671">
                  <c:v>13.182328</c:v>
                </c:pt>
                <c:pt idx="5672">
                  <c:v>13.052822000000001</c:v>
                </c:pt>
                <c:pt idx="5673">
                  <c:v>12.93207</c:v>
                </c:pt>
                <c:pt idx="5674">
                  <c:v>12.831382</c:v>
                </c:pt>
                <c:pt idx="5675">
                  <c:v>12.787471</c:v>
                </c:pt>
                <c:pt idx="5676">
                  <c:v>12.789446999999999</c:v>
                </c:pt>
                <c:pt idx="5677">
                  <c:v>12.843486</c:v>
                </c:pt>
                <c:pt idx="5678">
                  <c:v>12.929620999999999</c:v>
                </c:pt>
                <c:pt idx="5679">
                  <c:v>13.026009999999999</c:v>
                </c:pt>
                <c:pt idx="5680">
                  <c:v>13.112005999999999</c:v>
                </c:pt>
                <c:pt idx="5681">
                  <c:v>13.190674</c:v>
                </c:pt>
                <c:pt idx="5682">
                  <c:v>13.2437</c:v>
                </c:pt>
                <c:pt idx="5683">
                  <c:v>13.293418000000001</c:v>
                </c:pt>
                <c:pt idx="5684">
                  <c:v>13.355103</c:v>
                </c:pt>
                <c:pt idx="5685">
                  <c:v>13.440951999999999</c:v>
                </c:pt>
                <c:pt idx="5686">
                  <c:v>13.562054</c:v>
                </c:pt>
                <c:pt idx="5687">
                  <c:v>13.723545</c:v>
                </c:pt>
                <c:pt idx="5688">
                  <c:v>13.90258</c:v>
                </c:pt>
                <c:pt idx="5689">
                  <c:v>14.093877000000001</c:v>
                </c:pt>
                <c:pt idx="5690">
                  <c:v>14.270814</c:v>
                </c:pt>
                <c:pt idx="5691">
                  <c:v>14.424937999999999</c:v>
                </c:pt>
                <c:pt idx="5692">
                  <c:v>14.533212000000001</c:v>
                </c:pt>
                <c:pt idx="5693">
                  <c:v>14.62392</c:v>
                </c:pt>
                <c:pt idx="5694">
                  <c:v>14.696175999999999</c:v>
                </c:pt>
                <c:pt idx="5695">
                  <c:v>14.760999999999999</c:v>
                </c:pt>
                <c:pt idx="5696">
                  <c:v>14.841745</c:v>
                </c:pt>
                <c:pt idx="5697">
                  <c:v>14.937077</c:v>
                </c:pt>
                <c:pt idx="5698">
                  <c:v>15.052211</c:v>
                </c:pt>
                <c:pt idx="5699">
                  <c:v>15.182876</c:v>
                </c:pt>
                <c:pt idx="5700">
                  <c:v>15.283217</c:v>
                </c:pt>
                <c:pt idx="5701">
                  <c:v>15.369539</c:v>
                </c:pt>
                <c:pt idx="5702">
                  <c:v>15.401819</c:v>
                </c:pt>
                <c:pt idx="5703">
                  <c:v>15.375977000000001</c:v>
                </c:pt>
                <c:pt idx="5704">
                  <c:v>15.302822000000001</c:v>
                </c:pt>
                <c:pt idx="5705">
                  <c:v>15.188321</c:v>
                </c:pt>
                <c:pt idx="5706">
                  <c:v>15.033499000000001</c:v>
                </c:pt>
                <c:pt idx="5707">
                  <c:v>14.877544</c:v>
                </c:pt>
                <c:pt idx="5708">
                  <c:v>14.715127000000001</c:v>
                </c:pt>
                <c:pt idx="5709">
                  <c:v>14.558588</c:v>
                </c:pt>
                <c:pt idx="5710">
                  <c:v>14.411491</c:v>
                </c:pt>
                <c:pt idx="5711">
                  <c:v>14.258330000000001</c:v>
                </c:pt>
                <c:pt idx="5712">
                  <c:v>14.107006</c:v>
                </c:pt>
                <c:pt idx="5713">
                  <c:v>13.931457999999999</c:v>
                </c:pt>
                <c:pt idx="5714">
                  <c:v>13.74235</c:v>
                </c:pt>
                <c:pt idx="5715">
                  <c:v>13.538315000000001</c:v>
                </c:pt>
                <c:pt idx="5716">
                  <c:v>13.324367000000001</c:v>
                </c:pt>
                <c:pt idx="5717">
                  <c:v>13.104547</c:v>
                </c:pt>
                <c:pt idx="5718">
                  <c:v>12.893841</c:v>
                </c:pt>
                <c:pt idx="5719">
                  <c:v>12.685511999999999</c:v>
                </c:pt>
                <c:pt idx="5720">
                  <c:v>12.486739</c:v>
                </c:pt>
                <c:pt idx="5721">
                  <c:v>12.281223000000001</c:v>
                </c:pt>
                <c:pt idx="5722">
                  <c:v>12.070776</c:v>
                </c:pt>
                <c:pt idx="5723">
                  <c:v>11.847045</c:v>
                </c:pt>
                <c:pt idx="5724">
                  <c:v>11.600396999999999</c:v>
                </c:pt>
                <c:pt idx="5725">
                  <c:v>11.342103</c:v>
                </c:pt>
                <c:pt idx="5726">
                  <c:v>11.083743</c:v>
                </c:pt>
                <c:pt idx="5727">
                  <c:v>10.829433999999999</c:v>
                </c:pt>
                <c:pt idx="5728">
                  <c:v>10.603553</c:v>
                </c:pt>
                <c:pt idx="5729">
                  <c:v>10.407978</c:v>
                </c:pt>
                <c:pt idx="5730">
                  <c:v>10.254724</c:v>
                </c:pt>
                <c:pt idx="5731">
                  <c:v>10.134911000000001</c:v>
                </c:pt>
                <c:pt idx="5732">
                  <c:v>10.034779</c:v>
                </c:pt>
                <c:pt idx="5733">
                  <c:v>9.9405517999999997</c:v>
                </c:pt>
                <c:pt idx="5734">
                  <c:v>9.8288469000000003</c:v>
                </c:pt>
                <c:pt idx="5735">
                  <c:v>9.7119102000000002</c:v>
                </c:pt>
                <c:pt idx="5736">
                  <c:v>9.5590934999999995</c:v>
                </c:pt>
                <c:pt idx="5737">
                  <c:v>9.3965224999999997</c:v>
                </c:pt>
                <c:pt idx="5738">
                  <c:v>9.2256640999999995</c:v>
                </c:pt>
                <c:pt idx="5739">
                  <c:v>9.0591602000000009</c:v>
                </c:pt>
                <c:pt idx="5740">
                  <c:v>8.9132213999999994</c:v>
                </c:pt>
                <c:pt idx="5741">
                  <c:v>8.7918444000000004</c:v>
                </c:pt>
                <c:pt idx="5742">
                  <c:v>8.6937618000000008</c:v>
                </c:pt>
                <c:pt idx="5743">
                  <c:v>8.6148337999999995</c:v>
                </c:pt>
                <c:pt idx="5744">
                  <c:v>8.5421133000000005</c:v>
                </c:pt>
                <c:pt idx="5745">
                  <c:v>8.4716004999999992</c:v>
                </c:pt>
                <c:pt idx="5746">
                  <c:v>8.3867922000000004</c:v>
                </c:pt>
                <c:pt idx="5747">
                  <c:v>8.3255014000000003</c:v>
                </c:pt>
                <c:pt idx="5748">
                  <c:v>8.2581939999999996</c:v>
                </c:pt>
                <c:pt idx="5749">
                  <c:v>8.2278652000000001</c:v>
                </c:pt>
                <c:pt idx="5750">
                  <c:v>8.2377596000000004</c:v>
                </c:pt>
                <c:pt idx="5751">
                  <c:v>8.3000097000000004</c:v>
                </c:pt>
                <c:pt idx="5752">
                  <c:v>8.4200201000000003</c:v>
                </c:pt>
                <c:pt idx="5753">
                  <c:v>8.6050576999999997</c:v>
                </c:pt>
                <c:pt idx="5754">
                  <c:v>8.8193263999999996</c:v>
                </c:pt>
                <c:pt idx="5755">
                  <c:v>9.0775603999999994</c:v>
                </c:pt>
                <c:pt idx="5756">
                  <c:v>9.3438844999999997</c:v>
                </c:pt>
                <c:pt idx="5757">
                  <c:v>9.6147107999999992</c:v>
                </c:pt>
                <c:pt idx="5758">
                  <c:v>9.8850794000000004</c:v>
                </c:pt>
                <c:pt idx="5759">
                  <c:v>10.160978999999999</c:v>
                </c:pt>
                <c:pt idx="5760">
                  <c:v>10.429643</c:v>
                </c:pt>
                <c:pt idx="5761">
                  <c:v>10.697927999999999</c:v>
                </c:pt>
                <c:pt idx="5762">
                  <c:v>10.973642</c:v>
                </c:pt>
                <c:pt idx="5763">
                  <c:v>11.228071999999999</c:v>
                </c:pt>
                <c:pt idx="5764">
                  <c:v>11.478203000000001</c:v>
                </c:pt>
                <c:pt idx="5765">
                  <c:v>11.710198999999999</c:v>
                </c:pt>
                <c:pt idx="5766">
                  <c:v>11.911460999999999</c:v>
                </c:pt>
                <c:pt idx="5767">
                  <c:v>12.09304</c:v>
                </c:pt>
                <c:pt idx="5768">
                  <c:v>12.249131999999999</c:v>
                </c:pt>
                <c:pt idx="5769">
                  <c:v>12.398266</c:v>
                </c:pt>
                <c:pt idx="5770">
                  <c:v>12.540387000000001</c:v>
                </c:pt>
                <c:pt idx="5771">
                  <c:v>12.689147999999999</c:v>
                </c:pt>
                <c:pt idx="5772">
                  <c:v>12.842779999999999</c:v>
                </c:pt>
                <c:pt idx="5773">
                  <c:v>12.996798999999999</c:v>
                </c:pt>
                <c:pt idx="5774">
                  <c:v>13.15239</c:v>
                </c:pt>
                <c:pt idx="5775">
                  <c:v>13.287286999999999</c:v>
                </c:pt>
                <c:pt idx="5776">
                  <c:v>13.395887</c:v>
                </c:pt>
                <c:pt idx="5777">
                  <c:v>13.474351</c:v>
                </c:pt>
                <c:pt idx="5778">
                  <c:v>13.520123</c:v>
                </c:pt>
                <c:pt idx="5779">
                  <c:v>13.538221999999999</c:v>
                </c:pt>
                <c:pt idx="5780">
                  <c:v>13.533519999999999</c:v>
                </c:pt>
                <c:pt idx="5781">
                  <c:v>13.525726000000001</c:v>
                </c:pt>
                <c:pt idx="5782">
                  <c:v>13.509829999999999</c:v>
                </c:pt>
                <c:pt idx="5783">
                  <c:v>13.486997000000001</c:v>
                </c:pt>
                <c:pt idx="5784">
                  <c:v>13.464694</c:v>
                </c:pt>
                <c:pt idx="5785">
                  <c:v>13.428414999999999</c:v>
                </c:pt>
                <c:pt idx="5786">
                  <c:v>13.374304</c:v>
                </c:pt>
                <c:pt idx="5787">
                  <c:v>13.298697000000001</c:v>
                </c:pt>
                <c:pt idx="5788">
                  <c:v>13.186014999999999</c:v>
                </c:pt>
                <c:pt idx="5789">
                  <c:v>13.069782999999999</c:v>
                </c:pt>
                <c:pt idx="5790">
                  <c:v>12.91855</c:v>
                </c:pt>
                <c:pt idx="5791">
                  <c:v>12.774191</c:v>
                </c:pt>
                <c:pt idx="5792">
                  <c:v>12.620851999999999</c:v>
                </c:pt>
                <c:pt idx="5793">
                  <c:v>12.462009999999999</c:v>
                </c:pt>
                <c:pt idx="5794">
                  <c:v>12.327783999999999</c:v>
                </c:pt>
                <c:pt idx="5795">
                  <c:v>12.181424</c:v>
                </c:pt>
                <c:pt idx="5796">
                  <c:v>12.053616999999999</c:v>
                </c:pt>
                <c:pt idx="5797">
                  <c:v>11.926723000000001</c:v>
                </c:pt>
                <c:pt idx="5798">
                  <c:v>11.813828000000001</c:v>
                </c:pt>
                <c:pt idx="5799">
                  <c:v>11.716336999999999</c:v>
                </c:pt>
                <c:pt idx="5800">
                  <c:v>11.636914000000001</c:v>
                </c:pt>
                <c:pt idx="5801">
                  <c:v>11.574009999999999</c:v>
                </c:pt>
                <c:pt idx="5802">
                  <c:v>11.509815</c:v>
                </c:pt>
                <c:pt idx="5803">
                  <c:v>11.46086</c:v>
                </c:pt>
                <c:pt idx="5804">
                  <c:v>11.386741000000001</c:v>
                </c:pt>
                <c:pt idx="5805">
                  <c:v>11.299241</c:v>
                </c:pt>
                <c:pt idx="5806">
                  <c:v>11.171877</c:v>
                </c:pt>
                <c:pt idx="5807">
                  <c:v>11.009632</c:v>
                </c:pt>
                <c:pt idx="5808">
                  <c:v>10.820029</c:v>
                </c:pt>
                <c:pt idx="5809">
                  <c:v>10.613552</c:v>
                </c:pt>
                <c:pt idx="5810">
                  <c:v>10.405699</c:v>
                </c:pt>
                <c:pt idx="5811">
                  <c:v>10.207737</c:v>
                </c:pt>
                <c:pt idx="5812">
                  <c:v>10.039349</c:v>
                </c:pt>
                <c:pt idx="5813">
                  <c:v>9.9003648999999996</c:v>
                </c:pt>
                <c:pt idx="5814">
                  <c:v>9.7957553999999991</c:v>
                </c:pt>
                <c:pt idx="5815">
                  <c:v>9.7106990999999994</c:v>
                </c:pt>
                <c:pt idx="5816">
                  <c:v>9.6418427999999992</c:v>
                </c:pt>
                <c:pt idx="5817">
                  <c:v>9.5772428999999999</c:v>
                </c:pt>
                <c:pt idx="5818">
                  <c:v>9.5061377999999994</c:v>
                </c:pt>
                <c:pt idx="5819">
                  <c:v>9.4407616000000001</c:v>
                </c:pt>
                <c:pt idx="5820">
                  <c:v>9.3678922999999994</c:v>
                </c:pt>
                <c:pt idx="5821">
                  <c:v>9.3035926999999994</c:v>
                </c:pt>
                <c:pt idx="5822">
                  <c:v>9.2371473000000002</c:v>
                </c:pt>
                <c:pt idx="5823">
                  <c:v>9.1800326999999999</c:v>
                </c:pt>
                <c:pt idx="5824">
                  <c:v>9.1236371999999992</c:v>
                </c:pt>
                <c:pt idx="5825">
                  <c:v>9.0705156000000002</c:v>
                </c:pt>
                <c:pt idx="5826">
                  <c:v>9.0103311999999995</c:v>
                </c:pt>
                <c:pt idx="5827">
                  <c:v>8.9519348000000001</c:v>
                </c:pt>
                <c:pt idx="5828">
                  <c:v>8.9014530000000001</c:v>
                </c:pt>
                <c:pt idx="5829">
                  <c:v>8.8424949999999995</c:v>
                </c:pt>
                <c:pt idx="5830">
                  <c:v>8.8179292999999994</c:v>
                </c:pt>
                <c:pt idx="5831">
                  <c:v>8.7983208000000008</c:v>
                </c:pt>
                <c:pt idx="5832">
                  <c:v>8.8067712999999994</c:v>
                </c:pt>
                <c:pt idx="5833">
                  <c:v>8.8365601999999992</c:v>
                </c:pt>
                <c:pt idx="5834">
                  <c:v>8.8686313999999999</c:v>
                </c:pt>
                <c:pt idx="5835">
                  <c:v>8.9046345000000002</c:v>
                </c:pt>
                <c:pt idx="5836">
                  <c:v>8.9192008999999999</c:v>
                </c:pt>
                <c:pt idx="5837">
                  <c:v>8.9234495000000003</c:v>
                </c:pt>
                <c:pt idx="5838">
                  <c:v>8.9060401999999996</c:v>
                </c:pt>
                <c:pt idx="5839">
                  <c:v>8.8806782000000002</c:v>
                </c:pt>
                <c:pt idx="5840">
                  <c:v>8.8452997</c:v>
                </c:pt>
                <c:pt idx="5841">
                  <c:v>8.8238382000000009</c:v>
                </c:pt>
                <c:pt idx="5842">
                  <c:v>8.8027104999999999</c:v>
                </c:pt>
                <c:pt idx="5843">
                  <c:v>8.8014735999999996</c:v>
                </c:pt>
                <c:pt idx="5844">
                  <c:v>8.7844782000000006</c:v>
                </c:pt>
                <c:pt idx="5845">
                  <c:v>8.7608232000000008</c:v>
                </c:pt>
                <c:pt idx="5846">
                  <c:v>8.7050923999999998</c:v>
                </c:pt>
                <c:pt idx="5847">
                  <c:v>8.6172713999999999</c:v>
                </c:pt>
                <c:pt idx="5848">
                  <c:v>8.4902581999999995</c:v>
                </c:pt>
                <c:pt idx="5849">
                  <c:v>8.3335027999999998</c:v>
                </c:pt>
                <c:pt idx="5850">
                  <c:v>8.1680116999999992</c:v>
                </c:pt>
                <c:pt idx="5851">
                  <c:v>8.0059728999999997</c:v>
                </c:pt>
                <c:pt idx="5852">
                  <c:v>7.8717832999999997</c:v>
                </c:pt>
                <c:pt idx="5853">
                  <c:v>7.7756071000000002</c:v>
                </c:pt>
                <c:pt idx="5854">
                  <c:v>7.7113008000000001</c:v>
                </c:pt>
                <c:pt idx="5855">
                  <c:v>7.6813134999999999</c:v>
                </c:pt>
                <c:pt idx="5856">
                  <c:v>7.6693486999999996</c:v>
                </c:pt>
                <c:pt idx="5857">
                  <c:v>7.66751</c:v>
                </c:pt>
                <c:pt idx="5858">
                  <c:v>7.6581826</c:v>
                </c:pt>
                <c:pt idx="5859">
                  <c:v>7.6402054000000001</c:v>
                </c:pt>
                <c:pt idx="5860">
                  <c:v>7.6220622000000002</c:v>
                </c:pt>
                <c:pt idx="5861">
                  <c:v>7.5988997999999999</c:v>
                </c:pt>
                <c:pt idx="5862">
                  <c:v>7.5878549</c:v>
                </c:pt>
                <c:pt idx="5863">
                  <c:v>7.5770502000000004</c:v>
                </c:pt>
                <c:pt idx="5864">
                  <c:v>7.5842470999999998</c:v>
                </c:pt>
                <c:pt idx="5865">
                  <c:v>7.5789862000000001</c:v>
                </c:pt>
                <c:pt idx="5866">
                  <c:v>7.5754142</c:v>
                </c:pt>
                <c:pt idx="5867">
                  <c:v>7.5381751000000001</c:v>
                </c:pt>
                <c:pt idx="5868">
                  <c:v>7.4806495000000002</c:v>
                </c:pt>
                <c:pt idx="5869">
                  <c:v>7.3831123999999999</c:v>
                </c:pt>
                <c:pt idx="5870">
                  <c:v>7.2918577000000004</c:v>
                </c:pt>
                <c:pt idx="5871">
                  <c:v>7.1729379</c:v>
                </c:pt>
                <c:pt idx="5872">
                  <c:v>7.0940045999999999</c:v>
                </c:pt>
                <c:pt idx="5873">
                  <c:v>7.0505427999999997</c:v>
                </c:pt>
                <c:pt idx="5874">
                  <c:v>7.0598454000000004</c:v>
                </c:pt>
                <c:pt idx="5875">
                  <c:v>7.1278509999999997</c:v>
                </c:pt>
                <c:pt idx="5876">
                  <c:v>7.2410969999999999</c:v>
                </c:pt>
                <c:pt idx="5877">
                  <c:v>7.3944606999999998</c:v>
                </c:pt>
                <c:pt idx="5878">
                  <c:v>7.5535873999999996</c:v>
                </c:pt>
                <c:pt idx="5879">
                  <c:v>7.7165384000000001</c:v>
                </c:pt>
                <c:pt idx="5880">
                  <c:v>7.8580451</c:v>
                </c:pt>
                <c:pt idx="5881">
                  <c:v>7.9779514999999996</c:v>
                </c:pt>
                <c:pt idx="5882">
                  <c:v>8.0792780000000004</c:v>
                </c:pt>
                <c:pt idx="5883">
                  <c:v>8.1578627000000008</c:v>
                </c:pt>
                <c:pt idx="5884">
                  <c:v>8.2310505000000003</c:v>
                </c:pt>
                <c:pt idx="5885">
                  <c:v>8.3131684999999997</c:v>
                </c:pt>
                <c:pt idx="5886">
                  <c:v>8.4042653999999999</c:v>
                </c:pt>
                <c:pt idx="5887">
                  <c:v>8.5092859000000001</c:v>
                </c:pt>
                <c:pt idx="5888">
                  <c:v>8.6304940999999999</c:v>
                </c:pt>
                <c:pt idx="5889">
                  <c:v>8.7582921999999996</c:v>
                </c:pt>
                <c:pt idx="5890">
                  <c:v>8.8866967999999993</c:v>
                </c:pt>
                <c:pt idx="5891">
                  <c:v>9.0196866999999994</c:v>
                </c:pt>
                <c:pt idx="5892">
                  <c:v>9.1344290000000008</c:v>
                </c:pt>
                <c:pt idx="5893">
                  <c:v>9.2376099000000007</c:v>
                </c:pt>
                <c:pt idx="5894">
                  <c:v>9.3398523000000004</c:v>
                </c:pt>
                <c:pt idx="5895">
                  <c:v>9.4098024000000002</c:v>
                </c:pt>
                <c:pt idx="5896">
                  <c:v>9.4848604000000005</c:v>
                </c:pt>
                <c:pt idx="5897">
                  <c:v>9.5433388000000008</c:v>
                </c:pt>
                <c:pt idx="5898">
                  <c:v>9.6022119999999997</c:v>
                </c:pt>
                <c:pt idx="5899">
                  <c:v>9.6604662000000001</c:v>
                </c:pt>
                <c:pt idx="5900">
                  <c:v>9.7191896</c:v>
                </c:pt>
                <c:pt idx="5901">
                  <c:v>9.7718133999999992</c:v>
                </c:pt>
                <c:pt idx="5902">
                  <c:v>9.8310660999999993</c:v>
                </c:pt>
                <c:pt idx="5903">
                  <c:v>9.8893336999999999</c:v>
                </c:pt>
                <c:pt idx="5904">
                  <c:v>9.9383745000000001</c:v>
                </c:pt>
                <c:pt idx="5905">
                  <c:v>9.9891232999999993</c:v>
                </c:pt>
                <c:pt idx="5906">
                  <c:v>10.025418</c:v>
                </c:pt>
                <c:pt idx="5907">
                  <c:v>10.063345999999999</c:v>
                </c:pt>
                <c:pt idx="5908">
                  <c:v>10.1066</c:v>
                </c:pt>
                <c:pt idx="5909">
                  <c:v>10.147690000000001</c:v>
                </c:pt>
                <c:pt idx="5910">
                  <c:v>10.197551000000001</c:v>
                </c:pt>
                <c:pt idx="5911">
                  <c:v>10.266073</c:v>
                </c:pt>
                <c:pt idx="5912">
                  <c:v>10.332914000000001</c:v>
                </c:pt>
                <c:pt idx="5913">
                  <c:v>10.39775</c:v>
                </c:pt>
                <c:pt idx="5914">
                  <c:v>10.461096</c:v>
                </c:pt>
                <c:pt idx="5915">
                  <c:v>10.507343000000001</c:v>
                </c:pt>
                <c:pt idx="5916">
                  <c:v>10.522161000000001</c:v>
                </c:pt>
                <c:pt idx="5917">
                  <c:v>10.524665000000001</c:v>
                </c:pt>
                <c:pt idx="5918">
                  <c:v>10.488405999999999</c:v>
                </c:pt>
                <c:pt idx="5919">
                  <c:v>10.445214</c:v>
                </c:pt>
                <c:pt idx="5920">
                  <c:v>10.397807</c:v>
                </c:pt>
                <c:pt idx="5921">
                  <c:v>10.355304</c:v>
                </c:pt>
                <c:pt idx="5922">
                  <c:v>10.316896</c:v>
                </c:pt>
                <c:pt idx="5923">
                  <c:v>10.295828</c:v>
                </c:pt>
                <c:pt idx="5924">
                  <c:v>10.276774</c:v>
                </c:pt>
                <c:pt idx="5925">
                  <c:v>10.248616</c:v>
                </c:pt>
                <c:pt idx="5926">
                  <c:v>10.200053</c:v>
                </c:pt>
                <c:pt idx="5927">
                  <c:v>10.13148</c:v>
                </c:pt>
                <c:pt idx="5928">
                  <c:v>10.015261000000001</c:v>
                </c:pt>
                <c:pt idx="5929">
                  <c:v>9.8781327999999995</c:v>
                </c:pt>
                <c:pt idx="5930">
                  <c:v>9.7144279000000004</c:v>
                </c:pt>
                <c:pt idx="5931">
                  <c:v>9.5428943999999998</c:v>
                </c:pt>
                <c:pt idx="5932">
                  <c:v>9.3765678000000001</c:v>
                </c:pt>
                <c:pt idx="5933">
                  <c:v>9.2279730000000004</c:v>
                </c:pt>
                <c:pt idx="5934">
                  <c:v>9.1070671000000001</c:v>
                </c:pt>
                <c:pt idx="5935">
                  <c:v>9.0020369999999996</c:v>
                </c:pt>
                <c:pt idx="5936">
                  <c:v>8.9089908999999992</c:v>
                </c:pt>
                <c:pt idx="5937">
                  <c:v>8.8135157</c:v>
                </c:pt>
                <c:pt idx="5938">
                  <c:v>8.6988257999999998</c:v>
                </c:pt>
                <c:pt idx="5939">
                  <c:v>8.5544385999999992</c:v>
                </c:pt>
                <c:pt idx="5940">
                  <c:v>8.3730344999999993</c:v>
                </c:pt>
                <c:pt idx="5941">
                  <c:v>8.1658477999999999</c:v>
                </c:pt>
                <c:pt idx="5942">
                  <c:v>7.9355307000000002</c:v>
                </c:pt>
                <c:pt idx="5943">
                  <c:v>7.696269</c:v>
                </c:pt>
                <c:pt idx="5944">
                  <c:v>7.4684423999999998</c:v>
                </c:pt>
                <c:pt idx="5945">
                  <c:v>7.2568855000000001</c:v>
                </c:pt>
                <c:pt idx="5946">
                  <c:v>7.0845450999999997</c:v>
                </c:pt>
                <c:pt idx="5947">
                  <c:v>6.9374199000000001</c:v>
                </c:pt>
                <c:pt idx="5948">
                  <c:v>6.8331312999999998</c:v>
                </c:pt>
                <c:pt idx="5949">
                  <c:v>6.7408961999999999</c:v>
                </c:pt>
                <c:pt idx="5950">
                  <c:v>6.6698456000000004</c:v>
                </c:pt>
                <c:pt idx="5951">
                  <c:v>6.6046667000000001</c:v>
                </c:pt>
                <c:pt idx="5952">
                  <c:v>6.5293445999999999</c:v>
                </c:pt>
                <c:pt idx="5953">
                  <c:v>6.4508982000000001</c:v>
                </c:pt>
                <c:pt idx="5954">
                  <c:v>6.3403558999999996</c:v>
                </c:pt>
                <c:pt idx="5955">
                  <c:v>6.2219381</c:v>
                </c:pt>
                <c:pt idx="5956">
                  <c:v>6.0701289000000003</c:v>
                </c:pt>
                <c:pt idx="5957">
                  <c:v>5.9111513999999996</c:v>
                </c:pt>
                <c:pt idx="5958">
                  <c:v>5.7327880999999996</c:v>
                </c:pt>
                <c:pt idx="5959">
                  <c:v>5.5524978999999997</c:v>
                </c:pt>
                <c:pt idx="5960">
                  <c:v>5.363575</c:v>
                </c:pt>
                <c:pt idx="5961">
                  <c:v>5.1935310000000001</c:v>
                </c:pt>
                <c:pt idx="5962">
                  <c:v>5.0340876999999997</c:v>
                </c:pt>
                <c:pt idx="5963">
                  <c:v>4.9000301000000004</c:v>
                </c:pt>
                <c:pt idx="5964">
                  <c:v>4.8028417000000001</c:v>
                </c:pt>
                <c:pt idx="5965">
                  <c:v>4.7166962999999997</c:v>
                </c:pt>
                <c:pt idx="5966">
                  <c:v>4.6754126999999999</c:v>
                </c:pt>
                <c:pt idx="5967">
                  <c:v>4.6606917000000001</c:v>
                </c:pt>
                <c:pt idx="5968">
                  <c:v>4.6471124000000001</c:v>
                </c:pt>
                <c:pt idx="5969">
                  <c:v>4.6604533000000004</c:v>
                </c:pt>
                <c:pt idx="5970">
                  <c:v>4.6624689000000004</c:v>
                </c:pt>
                <c:pt idx="5971">
                  <c:v>4.6655493000000003</c:v>
                </c:pt>
                <c:pt idx="5972">
                  <c:v>4.6514125000000002</c:v>
                </c:pt>
                <c:pt idx="5973">
                  <c:v>4.6240176999999996</c:v>
                </c:pt>
                <c:pt idx="5974">
                  <c:v>4.5899986999999998</c:v>
                </c:pt>
                <c:pt idx="5975">
                  <c:v>4.5473036999999996</c:v>
                </c:pt>
                <c:pt idx="5976">
                  <c:v>4.5073084999999997</c:v>
                </c:pt>
                <c:pt idx="5977">
                  <c:v>4.4891056999999996</c:v>
                </c:pt>
                <c:pt idx="5978">
                  <c:v>4.4994607000000002</c:v>
                </c:pt>
                <c:pt idx="5979">
                  <c:v>4.5532298000000004</c:v>
                </c:pt>
                <c:pt idx="5980">
                  <c:v>4.6514435000000001</c:v>
                </c:pt>
                <c:pt idx="5981">
                  <c:v>4.7997236000000001</c:v>
                </c:pt>
                <c:pt idx="5982">
                  <c:v>4.9886841999999998</c:v>
                </c:pt>
                <c:pt idx="5983">
                  <c:v>5.2112169000000002</c:v>
                </c:pt>
                <c:pt idx="5984">
                  <c:v>5.4362105999999999</c:v>
                </c:pt>
                <c:pt idx="5985">
                  <c:v>5.6574878999999996</c:v>
                </c:pt>
                <c:pt idx="5986">
                  <c:v>5.8454556000000002</c:v>
                </c:pt>
                <c:pt idx="5987">
                  <c:v>6.0100951</c:v>
                </c:pt>
                <c:pt idx="5988">
                  <c:v>6.1358056000000003</c:v>
                </c:pt>
                <c:pt idx="5989">
                  <c:v>6.2292500000000004</c:v>
                </c:pt>
                <c:pt idx="5990">
                  <c:v>6.2934580000000002</c:v>
                </c:pt>
                <c:pt idx="5991">
                  <c:v>6.3663087000000003</c:v>
                </c:pt>
                <c:pt idx="5992">
                  <c:v>6.4443693</c:v>
                </c:pt>
                <c:pt idx="5993">
                  <c:v>6.5472783999999997</c:v>
                </c:pt>
                <c:pt idx="5994">
                  <c:v>6.6790414</c:v>
                </c:pt>
                <c:pt idx="5995">
                  <c:v>6.8361020000000003</c:v>
                </c:pt>
                <c:pt idx="5996">
                  <c:v>7.0201444999999998</c:v>
                </c:pt>
                <c:pt idx="5997">
                  <c:v>7.2085093999999996</c:v>
                </c:pt>
                <c:pt idx="5998">
                  <c:v>7.3963369999999999</c:v>
                </c:pt>
                <c:pt idx="5999">
                  <c:v>7.5569781999999996</c:v>
                </c:pt>
                <c:pt idx="6000">
                  <c:v>7.6921290999999998</c:v>
                </c:pt>
                <c:pt idx="6001">
                  <c:v>7.7954350000000003</c:v>
                </c:pt>
                <c:pt idx="6002">
                  <c:v>7.8584204</c:v>
                </c:pt>
                <c:pt idx="6003">
                  <c:v>7.8806929999999999</c:v>
                </c:pt>
                <c:pt idx="6004">
                  <c:v>7.8771319000000002</c:v>
                </c:pt>
                <c:pt idx="6005">
                  <c:v>7.8430672000000001</c:v>
                </c:pt>
                <c:pt idx="6006">
                  <c:v>7.7921309000000001</c:v>
                </c:pt>
                <c:pt idx="6007">
                  <c:v>7.7227173000000002</c:v>
                </c:pt>
                <c:pt idx="6008">
                  <c:v>7.6517901000000004</c:v>
                </c:pt>
                <c:pt idx="6009">
                  <c:v>7.5857805999999997</c:v>
                </c:pt>
                <c:pt idx="6010">
                  <c:v>7.5144609999999998</c:v>
                </c:pt>
                <c:pt idx="6011">
                  <c:v>7.4692721000000004</c:v>
                </c:pt>
                <c:pt idx="6012">
                  <c:v>7.4069742999999999</c:v>
                </c:pt>
                <c:pt idx="6013">
                  <c:v>7.3717198000000002</c:v>
                </c:pt>
                <c:pt idx="6014">
                  <c:v>7.3218817999999999</c:v>
                </c:pt>
                <c:pt idx="6015">
                  <c:v>7.2583747000000001</c:v>
                </c:pt>
                <c:pt idx="6016">
                  <c:v>7.1823043999999996</c:v>
                </c:pt>
                <c:pt idx="6017">
                  <c:v>7.0771585000000004</c:v>
                </c:pt>
                <c:pt idx="6018">
                  <c:v>6.9573169000000004</c:v>
                </c:pt>
                <c:pt idx="6019">
                  <c:v>6.8214582999999998</c:v>
                </c:pt>
                <c:pt idx="6020">
                  <c:v>6.6856660999999997</c:v>
                </c:pt>
                <c:pt idx="6021">
                  <c:v>6.5521436</c:v>
                </c:pt>
                <c:pt idx="6022">
                  <c:v>6.4491548999999999</c:v>
                </c:pt>
                <c:pt idx="6023">
                  <c:v>6.3595256999999998</c:v>
                </c:pt>
                <c:pt idx="6024">
                  <c:v>6.3083505999999998</c:v>
                </c:pt>
                <c:pt idx="6025">
                  <c:v>6.2709637000000003</c:v>
                </c:pt>
                <c:pt idx="6026">
                  <c:v>6.2477326</c:v>
                </c:pt>
                <c:pt idx="6027">
                  <c:v>6.2183618999999997</c:v>
                </c:pt>
                <c:pt idx="6028">
                  <c:v>6.1715850999999997</c:v>
                </c:pt>
                <c:pt idx="6029">
                  <c:v>6.1175585000000003</c:v>
                </c:pt>
                <c:pt idx="6030">
                  <c:v>6.0289172999999998</c:v>
                </c:pt>
                <c:pt idx="6031">
                  <c:v>5.9356894000000002</c:v>
                </c:pt>
                <c:pt idx="6032">
                  <c:v>5.8314123000000002</c:v>
                </c:pt>
                <c:pt idx="6033">
                  <c:v>5.7361360000000001</c:v>
                </c:pt>
                <c:pt idx="6034">
                  <c:v>5.6600266000000001</c:v>
                </c:pt>
                <c:pt idx="6035">
                  <c:v>5.5991606999999997</c:v>
                </c:pt>
                <c:pt idx="6036">
                  <c:v>5.5714502000000001</c:v>
                </c:pt>
                <c:pt idx="6037">
                  <c:v>5.5658840999999999</c:v>
                </c:pt>
                <c:pt idx="6038">
                  <c:v>5.5790191</c:v>
                </c:pt>
                <c:pt idx="6039">
                  <c:v>5.6263269999999999</c:v>
                </c:pt>
                <c:pt idx="6040">
                  <c:v>5.6871071000000004</c:v>
                </c:pt>
                <c:pt idx="6041">
                  <c:v>5.7702669999999996</c:v>
                </c:pt>
                <c:pt idx="6042">
                  <c:v>5.8827825000000002</c:v>
                </c:pt>
                <c:pt idx="6043">
                  <c:v>6.0209174000000001</c:v>
                </c:pt>
                <c:pt idx="6044">
                  <c:v>6.176825</c:v>
                </c:pt>
                <c:pt idx="6045">
                  <c:v>6.3406381999999999</c:v>
                </c:pt>
                <c:pt idx="6046">
                  <c:v>6.5119366999999997</c:v>
                </c:pt>
                <c:pt idx="6047">
                  <c:v>6.6528096000000003</c:v>
                </c:pt>
                <c:pt idx="6048">
                  <c:v>6.7747598</c:v>
                </c:pt>
                <c:pt idx="6049">
                  <c:v>6.8489914000000001</c:v>
                </c:pt>
                <c:pt idx="6050">
                  <c:v>6.8728414000000004</c:v>
                </c:pt>
                <c:pt idx="6051">
                  <c:v>6.8543911</c:v>
                </c:pt>
                <c:pt idx="6052">
                  <c:v>6.8034420000000004</c:v>
                </c:pt>
                <c:pt idx="6053">
                  <c:v>6.7417664999999998</c:v>
                </c:pt>
                <c:pt idx="6054">
                  <c:v>6.6616001000000002</c:v>
                </c:pt>
                <c:pt idx="6055">
                  <c:v>6.5952406000000003</c:v>
                </c:pt>
                <c:pt idx="6056">
                  <c:v>6.5353168999999998</c:v>
                </c:pt>
                <c:pt idx="6057">
                  <c:v>6.4832486999999999</c:v>
                </c:pt>
                <c:pt idx="6058">
                  <c:v>6.4330916</c:v>
                </c:pt>
                <c:pt idx="6059">
                  <c:v>6.3702812</c:v>
                </c:pt>
                <c:pt idx="6060">
                  <c:v>6.2842754999999997</c:v>
                </c:pt>
                <c:pt idx="6061">
                  <c:v>6.1779732999999997</c:v>
                </c:pt>
                <c:pt idx="6062">
                  <c:v>6.0465230999999999</c:v>
                </c:pt>
                <c:pt idx="6063">
                  <c:v>5.8989148</c:v>
                </c:pt>
                <c:pt idx="6064">
                  <c:v>5.7482433000000004</c:v>
                </c:pt>
                <c:pt idx="6065">
                  <c:v>5.5999222</c:v>
                </c:pt>
                <c:pt idx="6066">
                  <c:v>5.4766969999999997</c:v>
                </c:pt>
                <c:pt idx="6067">
                  <c:v>5.3786982999999999</c:v>
                </c:pt>
                <c:pt idx="6068">
                  <c:v>5.3096657</c:v>
                </c:pt>
                <c:pt idx="6069">
                  <c:v>5.2651629</c:v>
                </c:pt>
                <c:pt idx="6070">
                  <c:v>5.2362260999999997</c:v>
                </c:pt>
                <c:pt idx="6071">
                  <c:v>5.2002582999999998</c:v>
                </c:pt>
                <c:pt idx="6072">
                  <c:v>5.1621413</c:v>
                </c:pt>
                <c:pt idx="6073">
                  <c:v>5.1038569999999996</c:v>
                </c:pt>
                <c:pt idx="6074">
                  <c:v>5.0211439000000002</c:v>
                </c:pt>
                <c:pt idx="6075">
                  <c:v>4.9263325</c:v>
                </c:pt>
                <c:pt idx="6076">
                  <c:v>4.8060321999999998</c:v>
                </c:pt>
                <c:pt idx="6077">
                  <c:v>4.6910471999999999</c:v>
                </c:pt>
                <c:pt idx="6078">
                  <c:v>4.5600772000000003</c:v>
                </c:pt>
                <c:pt idx="6079">
                  <c:v>4.4471388000000003</c:v>
                </c:pt>
                <c:pt idx="6080">
                  <c:v>4.3430318999999997</c:v>
                </c:pt>
                <c:pt idx="6081">
                  <c:v>4.2579241000000003</c:v>
                </c:pt>
                <c:pt idx="6082">
                  <c:v>4.1751990000000001</c:v>
                </c:pt>
                <c:pt idx="6083">
                  <c:v>4.1118183000000004</c:v>
                </c:pt>
                <c:pt idx="6084">
                  <c:v>4.0610780999999996</c:v>
                </c:pt>
                <c:pt idx="6085">
                  <c:v>4.0271892999999999</c:v>
                </c:pt>
                <c:pt idx="6086">
                  <c:v>3.9911303999999999</c:v>
                </c:pt>
                <c:pt idx="6087">
                  <c:v>3.9737322000000002</c:v>
                </c:pt>
                <c:pt idx="6088">
                  <c:v>3.9658682000000001</c:v>
                </c:pt>
                <c:pt idx="6089">
                  <c:v>3.9591791999999999</c:v>
                </c:pt>
                <c:pt idx="6090">
                  <c:v>3.9606819</c:v>
                </c:pt>
                <c:pt idx="6091">
                  <c:v>3.9552936999999999</c:v>
                </c:pt>
                <c:pt idx="6092">
                  <c:v>3.9441530999999999</c:v>
                </c:pt>
                <c:pt idx="6093">
                  <c:v>3.9186605999999999</c:v>
                </c:pt>
                <c:pt idx="6094">
                  <c:v>3.8806061999999999</c:v>
                </c:pt>
                <c:pt idx="6095">
                  <c:v>3.8260464999999999</c:v>
                </c:pt>
                <c:pt idx="6096">
                  <c:v>3.7688345999999999</c:v>
                </c:pt>
                <c:pt idx="6097">
                  <c:v>3.7187941000000002</c:v>
                </c:pt>
                <c:pt idx="6098">
                  <c:v>3.6813954999999998</c:v>
                </c:pt>
                <c:pt idx="6099">
                  <c:v>3.6742822999999998</c:v>
                </c:pt>
                <c:pt idx="6100">
                  <c:v>3.7033284000000002</c:v>
                </c:pt>
                <c:pt idx="6101">
                  <c:v>3.7696469000000001</c:v>
                </c:pt>
                <c:pt idx="6102">
                  <c:v>3.8705134000000001</c:v>
                </c:pt>
                <c:pt idx="6103">
                  <c:v>3.9873688</c:v>
                </c:pt>
                <c:pt idx="6104">
                  <c:v>4.1169443000000001</c:v>
                </c:pt>
                <c:pt idx="6105">
                  <c:v>4.2353114999999999</c:v>
                </c:pt>
                <c:pt idx="6106">
                  <c:v>4.3341260000000004</c:v>
                </c:pt>
                <c:pt idx="6107">
                  <c:v>4.4167446999999997</c:v>
                </c:pt>
                <c:pt idx="6108">
                  <c:v>4.4803457</c:v>
                </c:pt>
                <c:pt idx="6109">
                  <c:v>4.5428271000000002</c:v>
                </c:pt>
                <c:pt idx="6110">
                  <c:v>4.5949220999999998</c:v>
                </c:pt>
                <c:pt idx="6111">
                  <c:v>4.6784382000000004</c:v>
                </c:pt>
                <c:pt idx="6112">
                  <c:v>4.7792940000000002</c:v>
                </c:pt>
                <c:pt idx="6113">
                  <c:v>4.9054903999999997</c:v>
                </c:pt>
                <c:pt idx="6114">
                  <c:v>5.0523167000000004</c:v>
                </c:pt>
                <c:pt idx="6115">
                  <c:v>5.2006544999999997</c:v>
                </c:pt>
                <c:pt idx="6116">
                  <c:v>5.3439465000000004</c:v>
                </c:pt>
                <c:pt idx="6117">
                  <c:v>5.4416064999999998</c:v>
                </c:pt>
                <c:pt idx="6118">
                  <c:v>5.5096436000000004</c:v>
                </c:pt>
                <c:pt idx="6119">
                  <c:v>5.5348601000000004</c:v>
                </c:pt>
                <c:pt idx="6120">
                  <c:v>5.5006833000000004</c:v>
                </c:pt>
                <c:pt idx="6121">
                  <c:v>5.4433413000000002</c:v>
                </c:pt>
                <c:pt idx="6122">
                  <c:v>5.3437409000000002</c:v>
                </c:pt>
                <c:pt idx="6123">
                  <c:v>5.2434487000000001</c:v>
                </c:pt>
                <c:pt idx="6124">
                  <c:v>5.1231283999999997</c:v>
                </c:pt>
                <c:pt idx="6125">
                  <c:v>5.0112513999999999</c:v>
                </c:pt>
                <c:pt idx="6126">
                  <c:v>4.8887280999999998</c:v>
                </c:pt>
                <c:pt idx="6127">
                  <c:v>4.7757158000000004</c:v>
                </c:pt>
                <c:pt idx="6128">
                  <c:v>4.6559628999999996</c:v>
                </c:pt>
                <c:pt idx="6129">
                  <c:v>4.5306496999999997</c:v>
                </c:pt>
                <c:pt idx="6130">
                  <c:v>4.4091167000000002</c:v>
                </c:pt>
                <c:pt idx="6131">
                  <c:v>4.2841167000000002</c:v>
                </c:pt>
                <c:pt idx="6132">
                  <c:v>4.1686915999999998</c:v>
                </c:pt>
                <c:pt idx="6133">
                  <c:v>4.061286</c:v>
                </c:pt>
                <c:pt idx="6134">
                  <c:v>3.9637131999999999</c:v>
                </c:pt>
                <c:pt idx="6135">
                  <c:v>3.8806307000000002</c:v>
                </c:pt>
                <c:pt idx="6136">
                  <c:v>3.8052990000000002</c:v>
                </c:pt>
                <c:pt idx="6137">
                  <c:v>3.7347033000000001</c:v>
                </c:pt>
                <c:pt idx="6138">
                  <c:v>3.6658176999999998</c:v>
                </c:pt>
                <c:pt idx="6139">
                  <c:v>3.5878689000000001</c:v>
                </c:pt>
                <c:pt idx="6140">
                  <c:v>3.5260284</c:v>
                </c:pt>
                <c:pt idx="6141">
                  <c:v>3.4585303999999999</c:v>
                </c:pt>
                <c:pt idx="6142">
                  <c:v>3.4026367999999998</c:v>
                </c:pt>
                <c:pt idx="6143">
                  <c:v>3.3627612999999998</c:v>
                </c:pt>
                <c:pt idx="6144">
                  <c:v>3.3402292999999998</c:v>
                </c:pt>
                <c:pt idx="6145">
                  <c:v>3.3429793999999999</c:v>
                </c:pt>
                <c:pt idx="6146">
                  <c:v>3.3611947999999998</c:v>
                </c:pt>
                <c:pt idx="6147">
                  <c:v>3.4022085999999998</c:v>
                </c:pt>
                <c:pt idx="6148">
                  <c:v>3.4477839000000001</c:v>
                </c:pt>
                <c:pt idx="6149">
                  <c:v>3.4850240000000001</c:v>
                </c:pt>
                <c:pt idx="6150">
                  <c:v>3.5296090000000002</c:v>
                </c:pt>
                <c:pt idx="6151">
                  <c:v>3.5568046999999998</c:v>
                </c:pt>
                <c:pt idx="6152">
                  <c:v>3.5771351</c:v>
                </c:pt>
                <c:pt idx="6153">
                  <c:v>3.5975027000000002</c:v>
                </c:pt>
                <c:pt idx="6154">
                  <c:v>3.6267263999999999</c:v>
                </c:pt>
                <c:pt idx="6155">
                  <c:v>3.6708634</c:v>
                </c:pt>
                <c:pt idx="6156">
                  <c:v>3.7395344000000001</c:v>
                </c:pt>
                <c:pt idx="6157">
                  <c:v>3.8554398999999999</c:v>
                </c:pt>
                <c:pt idx="6158">
                  <c:v>3.9924195</c:v>
                </c:pt>
                <c:pt idx="6159">
                  <c:v>4.1698914</c:v>
                </c:pt>
                <c:pt idx="6160">
                  <c:v>4.3624482000000002</c:v>
                </c:pt>
                <c:pt idx="6161">
                  <c:v>4.5541271999999999</c:v>
                </c:pt>
                <c:pt idx="6162">
                  <c:v>4.7377281</c:v>
                </c:pt>
                <c:pt idx="6163">
                  <c:v>4.8899479000000001</c:v>
                </c:pt>
                <c:pt idx="6164">
                  <c:v>5.0004821000000002</c:v>
                </c:pt>
                <c:pt idx="6165">
                  <c:v>5.0616713000000004</c:v>
                </c:pt>
                <c:pt idx="6166">
                  <c:v>5.0880089000000002</c:v>
                </c:pt>
                <c:pt idx="6167">
                  <c:v>5.0824175</c:v>
                </c:pt>
                <c:pt idx="6168">
                  <c:v>5.0623040000000001</c:v>
                </c:pt>
                <c:pt idx="6169">
                  <c:v>5.0589937999999997</c:v>
                </c:pt>
                <c:pt idx="6170">
                  <c:v>5.0820850999999996</c:v>
                </c:pt>
                <c:pt idx="6171">
                  <c:v>5.1454687000000003</c:v>
                </c:pt>
                <c:pt idx="6172">
                  <c:v>5.2537893999999996</c:v>
                </c:pt>
                <c:pt idx="6173">
                  <c:v>5.4100618000000003</c:v>
                </c:pt>
                <c:pt idx="6174">
                  <c:v>5.6130880999999997</c:v>
                </c:pt>
                <c:pt idx="6175">
                  <c:v>5.8447789999999999</c:v>
                </c:pt>
                <c:pt idx="6176">
                  <c:v>6.0839477000000004</c:v>
                </c:pt>
                <c:pt idx="6177">
                  <c:v>6.3422666000000003</c:v>
                </c:pt>
                <c:pt idx="6178">
                  <c:v>6.5925631999999998</c:v>
                </c:pt>
                <c:pt idx="6179">
                  <c:v>6.8465109000000002</c:v>
                </c:pt>
                <c:pt idx="6180">
                  <c:v>7.0831594000000004</c:v>
                </c:pt>
                <c:pt idx="6181">
                  <c:v>7.3042392999999999</c:v>
                </c:pt>
                <c:pt idx="6182">
                  <c:v>7.5087748000000003</c:v>
                </c:pt>
                <c:pt idx="6183">
                  <c:v>7.6753621000000001</c:v>
                </c:pt>
                <c:pt idx="6184">
                  <c:v>7.8064312999999999</c:v>
                </c:pt>
                <c:pt idx="6185">
                  <c:v>7.8859352999999999</c:v>
                </c:pt>
                <c:pt idx="6186">
                  <c:v>7.9056306000000003</c:v>
                </c:pt>
                <c:pt idx="6187">
                  <c:v>7.8641658000000003</c:v>
                </c:pt>
                <c:pt idx="6188">
                  <c:v>7.7723788999999996</c:v>
                </c:pt>
                <c:pt idx="6189">
                  <c:v>7.6395578000000004</c:v>
                </c:pt>
                <c:pt idx="6190">
                  <c:v>7.466361</c:v>
                </c:pt>
                <c:pt idx="6191">
                  <c:v>7.2682137000000004</c:v>
                </c:pt>
                <c:pt idx="6192">
                  <c:v>7.0548843999999997</c:v>
                </c:pt>
                <c:pt idx="6193">
                  <c:v>6.8228073</c:v>
                </c:pt>
                <c:pt idx="6194">
                  <c:v>6.5729442000000002</c:v>
                </c:pt>
                <c:pt idx="6195">
                  <c:v>6.2975450000000004</c:v>
                </c:pt>
                <c:pt idx="6196">
                  <c:v>5.9995899000000001</c:v>
                </c:pt>
                <c:pt idx="6197">
                  <c:v>5.6740437000000004</c:v>
                </c:pt>
                <c:pt idx="6198">
                  <c:v>5.3453230999999999</c:v>
                </c:pt>
                <c:pt idx="6199">
                  <c:v>5.0048614000000002</c:v>
                </c:pt>
                <c:pt idx="6200">
                  <c:v>4.6996460000000004</c:v>
                </c:pt>
                <c:pt idx="6201">
                  <c:v>4.4282197999999999</c:v>
                </c:pt>
                <c:pt idx="6202">
                  <c:v>4.2165879999999998</c:v>
                </c:pt>
                <c:pt idx="6203">
                  <c:v>4.0715035999999998</c:v>
                </c:pt>
                <c:pt idx="6204">
                  <c:v>3.9730257999999998</c:v>
                </c:pt>
                <c:pt idx="6205">
                  <c:v>3.9152458000000001</c:v>
                </c:pt>
                <c:pt idx="6206">
                  <c:v>3.8724053000000001</c:v>
                </c:pt>
                <c:pt idx="6207">
                  <c:v>3.8150648999999999</c:v>
                </c:pt>
                <c:pt idx="6208">
                  <c:v>3.7241591999999999</c:v>
                </c:pt>
                <c:pt idx="6209">
                  <c:v>3.5890852999999998</c:v>
                </c:pt>
                <c:pt idx="6210">
                  <c:v>3.3968219999999998</c:v>
                </c:pt>
                <c:pt idx="6211">
                  <c:v>3.1655440000000001</c:v>
                </c:pt>
                <c:pt idx="6212">
                  <c:v>2.8997076000000002</c:v>
                </c:pt>
                <c:pt idx="6213">
                  <c:v>2.6196978</c:v>
                </c:pt>
                <c:pt idx="6214">
                  <c:v>2.3562528999999999</c:v>
                </c:pt>
                <c:pt idx="6215">
                  <c:v>2.1080618000000002</c:v>
                </c:pt>
                <c:pt idx="6216">
                  <c:v>1.8953234999999999</c:v>
                </c:pt>
                <c:pt idx="6217">
                  <c:v>1.7281568</c:v>
                </c:pt>
                <c:pt idx="6218">
                  <c:v>1.6030545</c:v>
                </c:pt>
                <c:pt idx="6219">
                  <c:v>1.5278061999999999</c:v>
                </c:pt>
                <c:pt idx="6220">
                  <c:v>1.4976917999999999</c:v>
                </c:pt>
                <c:pt idx="6221">
                  <c:v>1.5201214999999999</c:v>
                </c:pt>
                <c:pt idx="6222">
                  <c:v>1.5837372999999999</c:v>
                </c:pt>
                <c:pt idx="6223">
                  <c:v>1.6810664</c:v>
                </c:pt>
                <c:pt idx="6224">
                  <c:v>1.8037939000000001</c:v>
                </c:pt>
                <c:pt idx="6225">
                  <c:v>1.9433028000000001</c:v>
                </c:pt>
                <c:pt idx="6226">
                  <c:v>2.0774856000000002</c:v>
                </c:pt>
                <c:pt idx="6227">
                  <c:v>2.1936157000000001</c:v>
                </c:pt>
                <c:pt idx="6228">
                  <c:v>2.2711985000000001</c:v>
                </c:pt>
                <c:pt idx="6229">
                  <c:v>2.3166566</c:v>
                </c:pt>
                <c:pt idx="6230">
                  <c:v>2.3171539000000001</c:v>
                </c:pt>
                <c:pt idx="6231">
                  <c:v>2.2946662999999998</c:v>
                </c:pt>
                <c:pt idx="6232">
                  <c:v>2.2441496999999999</c:v>
                </c:pt>
                <c:pt idx="6233">
                  <c:v>2.187192</c:v>
                </c:pt>
                <c:pt idx="6234">
                  <c:v>2.1369150000000001</c:v>
                </c:pt>
                <c:pt idx="6235">
                  <c:v>2.0942636000000001</c:v>
                </c:pt>
                <c:pt idx="6236">
                  <c:v>2.0710006000000001</c:v>
                </c:pt>
                <c:pt idx="6237">
                  <c:v>2.0644258999999998</c:v>
                </c:pt>
                <c:pt idx="6238">
                  <c:v>2.0740091999999999</c:v>
                </c:pt>
                <c:pt idx="6239">
                  <c:v>2.0936111999999998</c:v>
                </c:pt>
                <c:pt idx="6240">
                  <c:v>2.1299329</c:v>
                </c:pt>
                <c:pt idx="6241">
                  <c:v>2.1802546999999999</c:v>
                </c:pt>
                <c:pt idx="6242">
                  <c:v>2.2606516000000001</c:v>
                </c:pt>
                <c:pt idx="6243">
                  <c:v>2.3633676000000001</c:v>
                </c:pt>
                <c:pt idx="6244">
                  <c:v>2.5049741000000001</c:v>
                </c:pt>
                <c:pt idx="6245">
                  <c:v>2.6897473000000001</c:v>
                </c:pt>
                <c:pt idx="6246">
                  <c:v>2.8951023</c:v>
                </c:pt>
                <c:pt idx="6247">
                  <c:v>3.1522123999999998</c:v>
                </c:pt>
                <c:pt idx="6248">
                  <c:v>3.4052405000000001</c:v>
                </c:pt>
                <c:pt idx="6249">
                  <c:v>3.6551629999999999</c:v>
                </c:pt>
                <c:pt idx="6250">
                  <c:v>3.8952106999999998</c:v>
                </c:pt>
                <c:pt idx="6251">
                  <c:v>4.0877290000000004</c:v>
                </c:pt>
                <c:pt idx="6252">
                  <c:v>4.2439169999999997</c:v>
                </c:pt>
                <c:pt idx="6253">
                  <c:v>4.3489737999999996</c:v>
                </c:pt>
                <c:pt idx="6254">
                  <c:v>4.3948121000000002</c:v>
                </c:pt>
                <c:pt idx="6255">
                  <c:v>4.4108390999999996</c:v>
                </c:pt>
                <c:pt idx="6256">
                  <c:v>4.3851848000000002</c:v>
                </c:pt>
                <c:pt idx="6257">
                  <c:v>4.3326577999999998</c:v>
                </c:pt>
                <c:pt idx="6258">
                  <c:v>4.2637381999999997</c:v>
                </c:pt>
                <c:pt idx="6259">
                  <c:v>4.1890201999999999</c:v>
                </c:pt>
                <c:pt idx="6260">
                  <c:v>4.1110582000000004</c:v>
                </c:pt>
                <c:pt idx="6261">
                  <c:v>4.0304766000000001</c:v>
                </c:pt>
                <c:pt idx="6262">
                  <c:v>3.9660790000000001</c:v>
                </c:pt>
                <c:pt idx="6263">
                  <c:v>3.9101187999999998</c:v>
                </c:pt>
                <c:pt idx="6264">
                  <c:v>3.8581843</c:v>
                </c:pt>
                <c:pt idx="6265">
                  <c:v>3.8356552000000002</c:v>
                </c:pt>
                <c:pt idx="6266">
                  <c:v>3.8042402000000002</c:v>
                </c:pt>
                <c:pt idx="6267">
                  <c:v>3.8042517</c:v>
                </c:pt>
                <c:pt idx="6268">
                  <c:v>3.7941132</c:v>
                </c:pt>
                <c:pt idx="6269">
                  <c:v>3.7993201999999999</c:v>
                </c:pt>
                <c:pt idx="6270">
                  <c:v>3.7860364999999998</c:v>
                </c:pt>
                <c:pt idx="6271">
                  <c:v>3.7504708999999998</c:v>
                </c:pt>
                <c:pt idx="6272">
                  <c:v>3.7081165</c:v>
                </c:pt>
                <c:pt idx="6273">
                  <c:v>3.6248974999999999</c:v>
                </c:pt>
                <c:pt idx="6274">
                  <c:v>3.5389070999999999</c:v>
                </c:pt>
                <c:pt idx="6275">
                  <c:v>3.4404222999999998</c:v>
                </c:pt>
                <c:pt idx="6276">
                  <c:v>3.3403933000000001</c:v>
                </c:pt>
                <c:pt idx="6277">
                  <c:v>3.2647103999999998</c:v>
                </c:pt>
                <c:pt idx="6278">
                  <c:v>3.2153990000000001</c:v>
                </c:pt>
                <c:pt idx="6279">
                  <c:v>3.2192020000000001</c:v>
                </c:pt>
                <c:pt idx="6280">
                  <c:v>3.2535017000000002</c:v>
                </c:pt>
                <c:pt idx="6281">
                  <c:v>3.3353443</c:v>
                </c:pt>
                <c:pt idx="6282">
                  <c:v>3.4468874999999999</c:v>
                </c:pt>
                <c:pt idx="6283">
                  <c:v>3.5666511000000001</c:v>
                </c:pt>
                <c:pt idx="6284">
                  <c:v>3.6905112</c:v>
                </c:pt>
                <c:pt idx="6285">
                  <c:v>3.7985289</c:v>
                </c:pt>
                <c:pt idx="6286">
                  <c:v>3.8966405000000002</c:v>
                </c:pt>
                <c:pt idx="6287">
                  <c:v>3.9765891999999998</c:v>
                </c:pt>
                <c:pt idx="6288">
                  <c:v>4.0495915</c:v>
                </c:pt>
                <c:pt idx="6289">
                  <c:v>4.1196403999999998</c:v>
                </c:pt>
                <c:pt idx="6290">
                  <c:v>4.2145352000000003</c:v>
                </c:pt>
                <c:pt idx="6291">
                  <c:v>4.3314662000000004</c:v>
                </c:pt>
                <c:pt idx="6292">
                  <c:v>4.4651665999999999</c:v>
                </c:pt>
                <c:pt idx="6293">
                  <c:v>4.6233139000000003</c:v>
                </c:pt>
                <c:pt idx="6294">
                  <c:v>4.7920232</c:v>
                </c:pt>
                <c:pt idx="6295">
                  <c:v>4.9566197000000001</c:v>
                </c:pt>
                <c:pt idx="6296">
                  <c:v>5.1053943999999998</c:v>
                </c:pt>
                <c:pt idx="6297">
                  <c:v>5.2244548999999996</c:v>
                </c:pt>
                <c:pt idx="6298">
                  <c:v>5.2999153000000003</c:v>
                </c:pt>
                <c:pt idx="6299">
                  <c:v>5.3549004</c:v>
                </c:pt>
                <c:pt idx="6300">
                  <c:v>5.3749509</c:v>
                </c:pt>
                <c:pt idx="6301">
                  <c:v>5.3625584000000002</c:v>
                </c:pt>
                <c:pt idx="6302">
                  <c:v>5.3361863999999999</c:v>
                </c:pt>
                <c:pt idx="6303">
                  <c:v>5.3018022</c:v>
                </c:pt>
                <c:pt idx="6304">
                  <c:v>5.2523898999999998</c:v>
                </c:pt>
                <c:pt idx="6305">
                  <c:v>5.2131838999999998</c:v>
                </c:pt>
                <c:pt idx="6306">
                  <c:v>5.1583661999999997</c:v>
                </c:pt>
                <c:pt idx="6307">
                  <c:v>5.1092772000000002</c:v>
                </c:pt>
                <c:pt idx="6308">
                  <c:v>5.0698195000000004</c:v>
                </c:pt>
                <c:pt idx="6309">
                  <c:v>5.0274210000000004</c:v>
                </c:pt>
                <c:pt idx="6310">
                  <c:v>4.9991764999999999</c:v>
                </c:pt>
                <c:pt idx="6311">
                  <c:v>4.9866413999999999</c:v>
                </c:pt>
                <c:pt idx="6312">
                  <c:v>4.9856090999999996</c:v>
                </c:pt>
                <c:pt idx="6313">
                  <c:v>5.0053840000000003</c:v>
                </c:pt>
                <c:pt idx="6314">
                  <c:v>5.0312533000000004</c:v>
                </c:pt>
                <c:pt idx="6315">
                  <c:v>5.0724187000000001</c:v>
                </c:pt>
                <c:pt idx="6316">
                  <c:v>5.1036872999999998</c:v>
                </c:pt>
                <c:pt idx="6317">
                  <c:v>5.1340098000000003</c:v>
                </c:pt>
                <c:pt idx="6318">
                  <c:v>5.1583047000000004</c:v>
                </c:pt>
                <c:pt idx="6319">
                  <c:v>5.1519846999999999</c:v>
                </c:pt>
                <c:pt idx="6320">
                  <c:v>5.1310333999999997</c:v>
                </c:pt>
                <c:pt idx="6321">
                  <c:v>5.0803441999999999</c:v>
                </c:pt>
                <c:pt idx="6322">
                  <c:v>5.0075463999999998</c:v>
                </c:pt>
                <c:pt idx="6323">
                  <c:v>4.9031371999999998</c:v>
                </c:pt>
                <c:pt idx="6324">
                  <c:v>4.7736153999999997</c:v>
                </c:pt>
                <c:pt idx="6325">
                  <c:v>4.6167230999999997</c:v>
                </c:pt>
                <c:pt idx="6326">
                  <c:v>4.4461651</c:v>
                </c:pt>
                <c:pt idx="6327">
                  <c:v>4.257091</c:v>
                </c:pt>
                <c:pt idx="6328">
                  <c:v>4.0512781000000002</c:v>
                </c:pt>
                <c:pt idx="6329">
                  <c:v>3.8335499999999998</c:v>
                </c:pt>
                <c:pt idx="6330">
                  <c:v>3.6076237999999998</c:v>
                </c:pt>
                <c:pt idx="6331">
                  <c:v>3.3675551000000001</c:v>
                </c:pt>
                <c:pt idx="6332">
                  <c:v>3.1055679</c:v>
                </c:pt>
                <c:pt idx="6333">
                  <c:v>2.8295119</c:v>
                </c:pt>
                <c:pt idx="6334">
                  <c:v>2.5323470000000001</c:v>
                </c:pt>
                <c:pt idx="6335">
                  <c:v>2.2210771999999999</c:v>
                </c:pt>
                <c:pt idx="6336">
                  <c:v>1.9114928</c:v>
                </c:pt>
                <c:pt idx="6337">
                  <c:v>1.5978467000000001</c:v>
                </c:pt>
                <c:pt idx="6338">
                  <c:v>1.3163832</c:v>
                </c:pt>
                <c:pt idx="6339">
                  <c:v>1.0779879999999999</c:v>
                </c:pt>
                <c:pt idx="6340">
                  <c:v>0.86710118999999997</c:v>
                </c:pt>
                <c:pt idx="6341">
                  <c:v>0.71304666999999999</c:v>
                </c:pt>
                <c:pt idx="6342">
                  <c:v>0.59895164000000001</c:v>
                </c:pt>
                <c:pt idx="6343">
                  <c:v>0.51810718</c:v>
                </c:pt>
                <c:pt idx="6344">
                  <c:v>0.44530197999999999</c:v>
                </c:pt>
                <c:pt idx="6345">
                  <c:v>0.38860652000000001</c:v>
                </c:pt>
                <c:pt idx="6346">
                  <c:v>0.32158583000000002</c:v>
                </c:pt>
                <c:pt idx="6347">
                  <c:v>0.26097035000000002</c:v>
                </c:pt>
                <c:pt idx="6348">
                  <c:v>0.20968593999999999</c:v>
                </c:pt>
                <c:pt idx="6349">
                  <c:v>0.17553964</c:v>
                </c:pt>
                <c:pt idx="6350">
                  <c:v>0.16978461</c:v>
                </c:pt>
                <c:pt idx="6351">
                  <c:v>0.21137798999999999</c:v>
                </c:pt>
                <c:pt idx="6352">
                  <c:v>0.29533207</c:v>
                </c:pt>
                <c:pt idx="6353">
                  <c:v>0.41146254999999998</c:v>
                </c:pt>
                <c:pt idx="6354">
                  <c:v>0.55745935000000002</c:v>
                </c:pt>
                <c:pt idx="6355">
                  <c:v>0.70703125</c:v>
                </c:pt>
                <c:pt idx="6356">
                  <c:v>0.85328119999999996</c:v>
                </c:pt>
                <c:pt idx="6357">
                  <c:v>0.98503494000000003</c:v>
                </c:pt>
                <c:pt idx="6358">
                  <c:v>1.0998238</c:v>
                </c:pt>
                <c:pt idx="6359">
                  <c:v>1.2011080000000001</c:v>
                </c:pt>
                <c:pt idx="6360">
                  <c:v>1.2956737</c:v>
                </c:pt>
                <c:pt idx="6361">
                  <c:v>1.3953964000000001</c:v>
                </c:pt>
                <c:pt idx="6362">
                  <c:v>1.5097183999999999</c:v>
                </c:pt>
                <c:pt idx="6363">
                  <c:v>1.6236181000000001</c:v>
                </c:pt>
                <c:pt idx="6364">
                  <c:v>1.7472335000000001</c:v>
                </c:pt>
                <c:pt idx="6365">
                  <c:v>1.8574797999999999</c:v>
                </c:pt>
                <c:pt idx="6366">
                  <c:v>1.9449902999999999</c:v>
                </c:pt>
                <c:pt idx="6367">
                  <c:v>2.0113770999999998</c:v>
                </c:pt>
                <c:pt idx="6368">
                  <c:v>2.0312245</c:v>
                </c:pt>
                <c:pt idx="6369">
                  <c:v>2.0276597000000001</c:v>
                </c:pt>
                <c:pt idx="6370">
                  <c:v>2.0006056000000001</c:v>
                </c:pt>
                <c:pt idx="6371">
                  <c:v>1.9581980999999999</c:v>
                </c:pt>
                <c:pt idx="6372">
                  <c:v>1.9109737</c:v>
                </c:pt>
                <c:pt idx="6373">
                  <c:v>1.8633405000000001</c:v>
                </c:pt>
                <c:pt idx="6374">
                  <c:v>1.8343674999999999</c:v>
                </c:pt>
                <c:pt idx="6375">
                  <c:v>1.8192676999999999</c:v>
                </c:pt>
                <c:pt idx="6376">
                  <c:v>1.8167344000000001</c:v>
                </c:pt>
                <c:pt idx="6377">
                  <c:v>1.8311090000000001</c:v>
                </c:pt>
                <c:pt idx="6378">
                  <c:v>1.8607974</c:v>
                </c:pt>
                <c:pt idx="6379">
                  <c:v>1.9127611</c:v>
                </c:pt>
                <c:pt idx="6380">
                  <c:v>1.9841247</c:v>
                </c:pt>
                <c:pt idx="6381">
                  <c:v>2.0824752000000002</c:v>
                </c:pt>
                <c:pt idx="6382">
                  <c:v>2.1912408000000001</c:v>
                </c:pt>
                <c:pt idx="6383">
                  <c:v>2.3176320000000001</c:v>
                </c:pt>
                <c:pt idx="6384">
                  <c:v>2.4388485000000002</c:v>
                </c:pt>
                <c:pt idx="6385">
                  <c:v>2.5555924999999999</c:v>
                </c:pt>
                <c:pt idx="6386">
                  <c:v>2.6497779000000001</c:v>
                </c:pt>
                <c:pt idx="6387">
                  <c:v>2.7351716000000001</c:v>
                </c:pt>
                <c:pt idx="6388">
                  <c:v>2.8077166</c:v>
                </c:pt>
                <c:pt idx="6389">
                  <c:v>2.8912643999999998</c:v>
                </c:pt>
                <c:pt idx="6390">
                  <c:v>2.9744773000000002</c:v>
                </c:pt>
                <c:pt idx="6391">
                  <c:v>3.0918736</c:v>
                </c:pt>
                <c:pt idx="6392">
                  <c:v>3.2356113999999998</c:v>
                </c:pt>
                <c:pt idx="6393">
                  <c:v>3.4073932</c:v>
                </c:pt>
                <c:pt idx="6394">
                  <c:v>3.5921185000000002</c:v>
                </c:pt>
                <c:pt idx="6395">
                  <c:v>3.7768283</c:v>
                </c:pt>
                <c:pt idx="6396">
                  <c:v>3.9394733999999998</c:v>
                </c:pt>
                <c:pt idx="6397">
                  <c:v>4.0777378000000004</c:v>
                </c:pt>
                <c:pt idx="6398">
                  <c:v>4.1897693</c:v>
                </c:pt>
                <c:pt idx="6399">
                  <c:v>4.2592563999999999</c:v>
                </c:pt>
                <c:pt idx="6400">
                  <c:v>4.3334441000000004</c:v>
                </c:pt>
                <c:pt idx="6401">
                  <c:v>4.37988</c:v>
                </c:pt>
                <c:pt idx="6402">
                  <c:v>4.4423475000000003</c:v>
                </c:pt>
                <c:pt idx="6403">
                  <c:v>4.4982094999999997</c:v>
                </c:pt>
                <c:pt idx="6404">
                  <c:v>4.5516524</c:v>
                </c:pt>
                <c:pt idx="6405">
                  <c:v>4.5909233</c:v>
                </c:pt>
                <c:pt idx="6406">
                  <c:v>4.5963836000000002</c:v>
                </c:pt>
                <c:pt idx="6407">
                  <c:v>4.5723715</c:v>
                </c:pt>
                <c:pt idx="6408">
                  <c:v>4.5186814999999996</c:v>
                </c:pt>
                <c:pt idx="6409">
                  <c:v>4.4535593999999996</c:v>
                </c:pt>
                <c:pt idx="6410">
                  <c:v>4.3955726999999998</c:v>
                </c:pt>
                <c:pt idx="6411">
                  <c:v>4.3626785000000003</c:v>
                </c:pt>
                <c:pt idx="6412">
                  <c:v>4.3957233000000002</c:v>
                </c:pt>
                <c:pt idx="6413">
                  <c:v>4.4810642999999999</c:v>
                </c:pt>
                <c:pt idx="6414">
                  <c:v>4.6211529000000002</c:v>
                </c:pt>
                <c:pt idx="6415">
                  <c:v>4.8101544000000001</c:v>
                </c:pt>
                <c:pt idx="6416">
                  <c:v>5.0028796</c:v>
                </c:pt>
                <c:pt idx="6417">
                  <c:v>5.1765385000000004</c:v>
                </c:pt>
                <c:pt idx="6418">
                  <c:v>5.3267927000000004</c:v>
                </c:pt>
                <c:pt idx="6419">
                  <c:v>5.4280223999999997</c:v>
                </c:pt>
                <c:pt idx="6420">
                  <c:v>5.4958486999999998</c:v>
                </c:pt>
                <c:pt idx="6421">
                  <c:v>5.5516176000000002</c:v>
                </c:pt>
                <c:pt idx="6422">
                  <c:v>5.6011633999999999</c:v>
                </c:pt>
                <c:pt idx="6423">
                  <c:v>5.6778522000000002</c:v>
                </c:pt>
                <c:pt idx="6424">
                  <c:v>5.8057131999999996</c:v>
                </c:pt>
                <c:pt idx="6425">
                  <c:v>5.9487629000000002</c:v>
                </c:pt>
                <c:pt idx="6426">
                  <c:v>6.1149925999999999</c:v>
                </c:pt>
                <c:pt idx="6427">
                  <c:v>6.2774339000000001</c:v>
                </c:pt>
                <c:pt idx="6428">
                  <c:v>6.4073843999999998</c:v>
                </c:pt>
                <c:pt idx="6429">
                  <c:v>6.4935641000000004</c:v>
                </c:pt>
                <c:pt idx="6430">
                  <c:v>6.5145663999999996</c:v>
                </c:pt>
                <c:pt idx="6431">
                  <c:v>6.4969748999999997</c:v>
                </c:pt>
                <c:pt idx="6432">
                  <c:v>6.4339170000000001</c:v>
                </c:pt>
                <c:pt idx="6433">
                  <c:v>6.3535890999999998</c:v>
                </c:pt>
                <c:pt idx="6434">
                  <c:v>6.2724298999999997</c:v>
                </c:pt>
                <c:pt idx="6435">
                  <c:v>6.1924561999999996</c:v>
                </c:pt>
                <c:pt idx="6436">
                  <c:v>6.1193447000000001</c:v>
                </c:pt>
                <c:pt idx="6437">
                  <c:v>6.0323234000000001</c:v>
                </c:pt>
                <c:pt idx="6438">
                  <c:v>5.9189825000000003</c:v>
                </c:pt>
                <c:pt idx="6439">
                  <c:v>5.7627930999999997</c:v>
                </c:pt>
                <c:pt idx="6440">
                  <c:v>5.5511946999999999</c:v>
                </c:pt>
                <c:pt idx="6441">
                  <c:v>5.2770742999999998</c:v>
                </c:pt>
                <c:pt idx="6442">
                  <c:v>4.9539651999999998</c:v>
                </c:pt>
                <c:pt idx="6443">
                  <c:v>4.5977601999999997</c:v>
                </c:pt>
                <c:pt idx="6444">
                  <c:v>4.2217159000000004</c:v>
                </c:pt>
                <c:pt idx="6445">
                  <c:v>3.8497490999999999</c:v>
                </c:pt>
                <c:pt idx="6446">
                  <c:v>3.5150969000000001</c:v>
                </c:pt>
                <c:pt idx="6447">
                  <c:v>3.1959654999999998</c:v>
                </c:pt>
                <c:pt idx="6448">
                  <c:v>2.9176567000000002</c:v>
                </c:pt>
                <c:pt idx="6449">
                  <c:v>2.6761544000000002</c:v>
                </c:pt>
                <c:pt idx="6450">
                  <c:v>2.4612129</c:v>
                </c:pt>
                <c:pt idx="6451">
                  <c:v>2.2764894999999998</c:v>
                </c:pt>
                <c:pt idx="6452">
                  <c:v>2.1245267000000001</c:v>
                </c:pt>
                <c:pt idx="6453">
                  <c:v>1.9863541</c:v>
                </c:pt>
                <c:pt idx="6454">
                  <c:v>1.8755004</c:v>
                </c:pt>
                <c:pt idx="6455">
                  <c:v>1.7950287</c:v>
                </c:pt>
                <c:pt idx="6456">
                  <c:v>1.7189304000000001</c:v>
                </c:pt>
                <c:pt idx="6457">
                  <c:v>1.6582437999999999</c:v>
                </c:pt>
                <c:pt idx="6458">
                  <c:v>1.5965308</c:v>
                </c:pt>
                <c:pt idx="6459">
                  <c:v>1.5155859</c:v>
                </c:pt>
                <c:pt idx="6460">
                  <c:v>1.4182577999999999</c:v>
                </c:pt>
                <c:pt idx="6461">
                  <c:v>1.2965918000000001</c:v>
                </c:pt>
                <c:pt idx="6462">
                  <c:v>1.1531343000000001</c:v>
                </c:pt>
                <c:pt idx="6463">
                  <c:v>0.99281417999999999</c:v>
                </c:pt>
                <c:pt idx="6464">
                  <c:v>0.82105589000000001</c:v>
                </c:pt>
                <c:pt idx="6465">
                  <c:v>0.65216637</c:v>
                </c:pt>
                <c:pt idx="6466">
                  <c:v>0.49387676000000003</c:v>
                </c:pt>
                <c:pt idx="6467">
                  <c:v>0.34856784000000002</c:v>
                </c:pt>
                <c:pt idx="6468">
                  <c:v>0.2331356</c:v>
                </c:pt>
                <c:pt idx="6469">
                  <c:v>0.12309377000000001</c:v>
                </c:pt>
                <c:pt idx="6470">
                  <c:v>4.9839179999999997E-2</c:v>
                </c:pt>
                <c:pt idx="6471">
                  <c:v>-8.3234216999999999E-3</c:v>
                </c:pt>
                <c:pt idx="6472">
                  <c:v>-4.8235766999999999E-2</c:v>
                </c:pt>
                <c:pt idx="6473">
                  <c:v>-6.0694572000000002E-2</c:v>
                </c:pt>
                <c:pt idx="6474">
                  <c:v>-5.6658499000000001E-2</c:v>
                </c:pt>
                <c:pt idx="6475">
                  <c:v>-4.1518625000000003E-2</c:v>
                </c:pt>
                <c:pt idx="6476">
                  <c:v>-1.5806793999999999E-2</c:v>
                </c:pt>
                <c:pt idx="6477">
                  <c:v>1.9775662999999999E-2</c:v>
                </c:pt>
                <c:pt idx="6478">
                  <c:v>4.2214769999999999E-2</c:v>
                </c:pt>
                <c:pt idx="6479">
                  <c:v>5.5048116000000001E-2</c:v>
                </c:pt>
                <c:pt idx="6480">
                  <c:v>5.9968721000000003E-2</c:v>
                </c:pt>
                <c:pt idx="6481">
                  <c:v>4.1384574E-2</c:v>
                </c:pt>
                <c:pt idx="6482">
                  <c:v>2.7908257999999998E-2</c:v>
                </c:pt>
                <c:pt idx="6483">
                  <c:v>1.1094181E-2</c:v>
                </c:pt>
                <c:pt idx="6484">
                  <c:v>7.2701056E-3</c:v>
                </c:pt>
                <c:pt idx="6485">
                  <c:v>3.087672E-2</c:v>
                </c:pt>
                <c:pt idx="6486">
                  <c:v>7.9919121999999995E-2</c:v>
                </c:pt>
                <c:pt idx="6487">
                  <c:v>0.15504786000000001</c:v>
                </c:pt>
                <c:pt idx="6488">
                  <c:v>0.25295784999999998</c:v>
                </c:pt>
                <c:pt idx="6489">
                  <c:v>0.36339146</c:v>
                </c:pt>
                <c:pt idx="6490">
                  <c:v>0.48192167000000002</c:v>
                </c:pt>
                <c:pt idx="6491">
                  <c:v>0.60294038000000005</c:v>
                </c:pt>
                <c:pt idx="6492">
                  <c:v>0.70921957000000002</c:v>
                </c:pt>
                <c:pt idx="6493">
                  <c:v>0.81773973</c:v>
                </c:pt>
                <c:pt idx="6494">
                  <c:v>0.94168728999999995</c:v>
                </c:pt>
                <c:pt idx="6495">
                  <c:v>1.0761228</c:v>
                </c:pt>
                <c:pt idx="6496">
                  <c:v>1.2420814</c:v>
                </c:pt>
                <c:pt idx="6497">
                  <c:v>1.4366787999999999</c:v>
                </c:pt>
                <c:pt idx="6498">
                  <c:v>1.6663665000000001</c:v>
                </c:pt>
                <c:pt idx="6499">
                  <c:v>1.8962402</c:v>
                </c:pt>
                <c:pt idx="6500">
                  <c:v>2.1394791999999998</c:v>
                </c:pt>
                <c:pt idx="6501">
                  <c:v>2.3583183000000001</c:v>
                </c:pt>
                <c:pt idx="6502">
                  <c:v>2.5280212999999998</c:v>
                </c:pt>
                <c:pt idx="6503">
                  <c:v>2.6509885999999998</c:v>
                </c:pt>
                <c:pt idx="6504">
                  <c:v>2.7102449000000002</c:v>
                </c:pt>
                <c:pt idx="6505">
                  <c:v>2.7247758000000002</c:v>
                </c:pt>
                <c:pt idx="6506">
                  <c:v>2.6882261999999999</c:v>
                </c:pt>
                <c:pt idx="6507">
                  <c:v>2.6232612</c:v>
                </c:pt>
                <c:pt idx="6508">
                  <c:v>2.556241</c:v>
                </c:pt>
                <c:pt idx="6509">
                  <c:v>2.4910190000000001</c:v>
                </c:pt>
                <c:pt idx="6510">
                  <c:v>2.4516393999999999</c:v>
                </c:pt>
                <c:pt idx="6511">
                  <c:v>2.4360279999999999</c:v>
                </c:pt>
                <c:pt idx="6512">
                  <c:v>2.4378470999999999</c:v>
                </c:pt>
                <c:pt idx="6513">
                  <c:v>2.4676136999999998</c:v>
                </c:pt>
                <c:pt idx="6514">
                  <c:v>2.5221700999999999</c:v>
                </c:pt>
                <c:pt idx="6515">
                  <c:v>2.5954871000000002</c:v>
                </c:pt>
                <c:pt idx="6516">
                  <c:v>2.6844584999999999</c:v>
                </c:pt>
                <c:pt idx="6517">
                  <c:v>2.8090104999999999</c:v>
                </c:pt>
                <c:pt idx="6518">
                  <c:v>2.9707352999999999</c:v>
                </c:pt>
                <c:pt idx="6519">
                  <c:v>3.1670096000000001</c:v>
                </c:pt>
                <c:pt idx="6520">
                  <c:v>3.4022777</c:v>
                </c:pt>
                <c:pt idx="6521">
                  <c:v>3.6720098999999999</c:v>
                </c:pt>
                <c:pt idx="6522">
                  <c:v>3.9707962999999999</c:v>
                </c:pt>
                <c:pt idx="6523">
                  <c:v>4.2836308000000001</c:v>
                </c:pt>
                <c:pt idx="6524">
                  <c:v>4.5886769000000003</c:v>
                </c:pt>
                <c:pt idx="6525">
                  <c:v>4.8879961999999999</c:v>
                </c:pt>
                <c:pt idx="6526">
                  <c:v>5.1719898999999998</c:v>
                </c:pt>
                <c:pt idx="6527">
                  <c:v>5.4249758999999997</c:v>
                </c:pt>
                <c:pt idx="6528">
                  <c:v>5.6624751</c:v>
                </c:pt>
                <c:pt idx="6529">
                  <c:v>5.8777184</c:v>
                </c:pt>
                <c:pt idx="6530">
                  <c:v>6.0764646999999998</c:v>
                </c:pt>
                <c:pt idx="6531">
                  <c:v>6.2697329999999996</c:v>
                </c:pt>
                <c:pt idx="6532">
                  <c:v>6.4493746999999999</c:v>
                </c:pt>
                <c:pt idx="6533">
                  <c:v>6.6175870999999997</c:v>
                </c:pt>
                <c:pt idx="6534">
                  <c:v>6.7763461999999999</c:v>
                </c:pt>
                <c:pt idx="6535">
                  <c:v>6.8972631</c:v>
                </c:pt>
                <c:pt idx="6536">
                  <c:v>7.0177364000000004</c:v>
                </c:pt>
                <c:pt idx="6537">
                  <c:v>7.0759683000000004</c:v>
                </c:pt>
                <c:pt idx="6538">
                  <c:v>7.1146960000000004</c:v>
                </c:pt>
                <c:pt idx="6539">
                  <c:v>7.1023455000000002</c:v>
                </c:pt>
                <c:pt idx="6540">
                  <c:v>7.0479965</c:v>
                </c:pt>
                <c:pt idx="6541">
                  <c:v>6.9557599999999997</c:v>
                </c:pt>
                <c:pt idx="6542">
                  <c:v>6.8237576000000004</c:v>
                </c:pt>
                <c:pt idx="6543">
                  <c:v>6.6631584000000004</c:v>
                </c:pt>
                <c:pt idx="6544">
                  <c:v>6.4754696000000003</c:v>
                </c:pt>
                <c:pt idx="6545">
                  <c:v>6.2807225999999998</c:v>
                </c:pt>
                <c:pt idx="6546">
                  <c:v>6.0823874</c:v>
                </c:pt>
                <c:pt idx="6547">
                  <c:v>5.8749962</c:v>
                </c:pt>
                <c:pt idx="6548">
                  <c:v>5.6775675000000003</c:v>
                </c:pt>
                <c:pt idx="6549">
                  <c:v>5.4712648000000002</c:v>
                </c:pt>
                <c:pt idx="6550">
                  <c:v>5.2625542000000003</c:v>
                </c:pt>
                <c:pt idx="6551">
                  <c:v>5.0310831</c:v>
                </c:pt>
                <c:pt idx="6552">
                  <c:v>4.7824992999999996</c:v>
                </c:pt>
                <c:pt idx="6553">
                  <c:v>4.5096755000000002</c:v>
                </c:pt>
                <c:pt idx="6554">
                  <c:v>4.2079209999999998</c:v>
                </c:pt>
                <c:pt idx="6555">
                  <c:v>3.9120382999999999</c:v>
                </c:pt>
                <c:pt idx="6556">
                  <c:v>3.6113868</c:v>
                </c:pt>
                <c:pt idx="6557">
                  <c:v>3.3418934</c:v>
                </c:pt>
                <c:pt idx="6558">
                  <c:v>3.0880709</c:v>
                </c:pt>
                <c:pt idx="6559">
                  <c:v>2.8736815</c:v>
                </c:pt>
                <c:pt idx="6560">
                  <c:v>2.6787559999999999</c:v>
                </c:pt>
                <c:pt idx="6561">
                  <c:v>2.4787815000000002</c:v>
                </c:pt>
                <c:pt idx="6562">
                  <c:v>2.2693846</c:v>
                </c:pt>
                <c:pt idx="6563">
                  <c:v>2.0073897999999999</c:v>
                </c:pt>
                <c:pt idx="6564">
                  <c:v>1.6993433</c:v>
                </c:pt>
                <c:pt idx="6565">
                  <c:v>1.3445066999999999</c:v>
                </c:pt>
                <c:pt idx="6566">
                  <c:v>0.93833672999999995</c:v>
                </c:pt>
                <c:pt idx="6567">
                  <c:v>0.53208244000000005</c:v>
                </c:pt>
                <c:pt idx="6568">
                  <c:v>0.13012055</c:v>
                </c:pt>
                <c:pt idx="6569">
                  <c:v>-0.21867913999999999</c:v>
                </c:pt>
                <c:pt idx="6570">
                  <c:v>-0.50506686999999995</c:v>
                </c:pt>
                <c:pt idx="6571">
                  <c:v>-0.73348283999999997</c:v>
                </c:pt>
                <c:pt idx="6572">
                  <c:v>-0.90075952000000004</c:v>
                </c:pt>
                <c:pt idx="6573">
                  <c:v>-1.0335082</c:v>
                </c:pt>
                <c:pt idx="6574">
                  <c:v>-1.1524319999999999</c:v>
                </c:pt>
                <c:pt idx="6575">
                  <c:v>-1.2830789</c:v>
                </c:pt>
                <c:pt idx="6576">
                  <c:v>-1.4164950000000001</c:v>
                </c:pt>
                <c:pt idx="6577">
                  <c:v>-1.5674950999999999</c:v>
                </c:pt>
                <c:pt idx="6578">
                  <c:v>-1.7179914999999999</c:v>
                </c:pt>
                <c:pt idx="6579">
                  <c:v>-1.8311936</c:v>
                </c:pt>
                <c:pt idx="6580">
                  <c:v>-1.9038021999999999</c:v>
                </c:pt>
                <c:pt idx="6581">
                  <c:v>-1.9174088</c:v>
                </c:pt>
                <c:pt idx="6582">
                  <c:v>-1.8801121999999999</c:v>
                </c:pt>
                <c:pt idx="6583">
                  <c:v>-1.8034146</c:v>
                </c:pt>
                <c:pt idx="6584">
                  <c:v>-1.7015206</c:v>
                </c:pt>
                <c:pt idx="6585">
                  <c:v>-1.6056261000000001</c:v>
                </c:pt>
                <c:pt idx="6586">
                  <c:v>-1.5288253000000001</c:v>
                </c:pt>
                <c:pt idx="6587">
                  <c:v>-1.4702299999999999</c:v>
                </c:pt>
                <c:pt idx="6588">
                  <c:v>-1.4178506</c:v>
                </c:pt>
                <c:pt idx="6589">
                  <c:v>-1.3674694999999999</c:v>
                </c:pt>
                <c:pt idx="6590">
                  <c:v>-1.2786850999999999</c:v>
                </c:pt>
                <c:pt idx="6591">
                  <c:v>-1.1256421000000001</c:v>
                </c:pt>
                <c:pt idx="6592">
                  <c:v>-0.92246514999999996</c:v>
                </c:pt>
                <c:pt idx="6593">
                  <c:v>-0.65722477000000001</c:v>
                </c:pt>
                <c:pt idx="6594">
                  <c:v>-0.35898893999999998</c:v>
                </c:pt>
                <c:pt idx="6595">
                  <c:v>-5.1289368000000002E-2</c:v>
                </c:pt>
                <c:pt idx="6596">
                  <c:v>0.23301719000000001</c:v>
                </c:pt>
                <c:pt idx="6597">
                  <c:v>0.48242044000000001</c:v>
                </c:pt>
                <c:pt idx="6598">
                  <c:v>0.68284314999999995</c:v>
                </c:pt>
                <c:pt idx="6599">
                  <c:v>0.82214719000000003</c:v>
                </c:pt>
                <c:pt idx="6600">
                  <c:v>0.94144373999999997</c:v>
                </c:pt>
                <c:pt idx="6601">
                  <c:v>1.0370748999999999</c:v>
                </c:pt>
                <c:pt idx="6602">
                  <c:v>1.1327784999999999</c:v>
                </c:pt>
                <c:pt idx="6603">
                  <c:v>1.2352048</c:v>
                </c:pt>
                <c:pt idx="6604">
                  <c:v>1.3374729000000001</c:v>
                </c:pt>
                <c:pt idx="6605">
                  <c:v>1.4384520999999999</c:v>
                </c:pt>
                <c:pt idx="6606">
                  <c:v>1.5117529999999999</c:v>
                </c:pt>
                <c:pt idx="6607">
                  <c:v>1.54175</c:v>
                </c:pt>
                <c:pt idx="6608">
                  <c:v>1.5400925999999999</c:v>
                </c:pt>
                <c:pt idx="6609">
                  <c:v>1.485304</c:v>
                </c:pt>
                <c:pt idx="6610">
                  <c:v>1.4120656</c:v>
                </c:pt>
                <c:pt idx="6611">
                  <c:v>1.3356633</c:v>
                </c:pt>
                <c:pt idx="6612">
                  <c:v>1.2725757</c:v>
                </c:pt>
                <c:pt idx="6613">
                  <c:v>1.2477476999999999</c:v>
                </c:pt>
                <c:pt idx="6614">
                  <c:v>1.2650439</c:v>
                </c:pt>
                <c:pt idx="6615">
                  <c:v>1.3153149</c:v>
                </c:pt>
                <c:pt idx="6616">
                  <c:v>1.3977321</c:v>
                </c:pt>
                <c:pt idx="6617">
                  <c:v>1.484089</c:v>
                </c:pt>
                <c:pt idx="6618">
                  <c:v>1.5655166</c:v>
                </c:pt>
                <c:pt idx="6619">
                  <c:v>1.6249969</c:v>
                </c:pt>
                <c:pt idx="6620">
                  <c:v>1.6716374000000001</c:v>
                </c:pt>
                <c:pt idx="6621">
                  <c:v>1.6936899000000001</c:v>
                </c:pt>
                <c:pt idx="6622">
                  <c:v>1.7168957</c:v>
                </c:pt>
                <c:pt idx="6623">
                  <c:v>1.7399477000000001</c:v>
                </c:pt>
                <c:pt idx="6624">
                  <c:v>1.7736485</c:v>
                </c:pt>
                <c:pt idx="6625">
                  <c:v>1.8347882</c:v>
                </c:pt>
                <c:pt idx="6626">
                  <c:v>1.8988172000000001</c:v>
                </c:pt>
                <c:pt idx="6627">
                  <c:v>1.9824941</c:v>
                </c:pt>
                <c:pt idx="6628">
                  <c:v>2.0727155000000002</c:v>
                </c:pt>
                <c:pt idx="6629">
                  <c:v>2.1702982999999998</c:v>
                </c:pt>
                <c:pt idx="6630">
                  <c:v>2.2692975999999998</c:v>
                </c:pt>
                <c:pt idx="6631">
                  <c:v>2.378736</c:v>
                </c:pt>
                <c:pt idx="6632">
                  <c:v>2.5095041</c:v>
                </c:pt>
                <c:pt idx="6633">
                  <c:v>2.6341475999999999</c:v>
                </c:pt>
                <c:pt idx="6634">
                  <c:v>2.7672536000000001</c:v>
                </c:pt>
                <c:pt idx="6635">
                  <c:v>2.9036198</c:v>
                </c:pt>
                <c:pt idx="6636">
                  <c:v>3.0134558999999999</c:v>
                </c:pt>
                <c:pt idx="6637">
                  <c:v>3.1001837000000001</c:v>
                </c:pt>
                <c:pt idx="6638">
                  <c:v>3.1511168000000001</c:v>
                </c:pt>
                <c:pt idx="6639">
                  <c:v>3.1694388</c:v>
                </c:pt>
                <c:pt idx="6640">
                  <c:v>3.1692789000000001</c:v>
                </c:pt>
                <c:pt idx="6641">
                  <c:v>3.1641995999999999</c:v>
                </c:pt>
                <c:pt idx="6642">
                  <c:v>3.1785939000000001</c:v>
                </c:pt>
                <c:pt idx="6643">
                  <c:v>3.2231776999999999</c:v>
                </c:pt>
                <c:pt idx="6644">
                  <c:v>3.3184526000000001</c:v>
                </c:pt>
                <c:pt idx="6645">
                  <c:v>3.4591007</c:v>
                </c:pt>
                <c:pt idx="6646">
                  <c:v>3.6363059999999998</c:v>
                </c:pt>
                <c:pt idx="6647">
                  <c:v>3.8396020000000002</c:v>
                </c:pt>
                <c:pt idx="6648">
                  <c:v>4.0368500000000003</c:v>
                </c:pt>
                <c:pt idx="6649">
                  <c:v>4.2268958000000003</c:v>
                </c:pt>
                <c:pt idx="6650">
                  <c:v>4.3696188999999999</c:v>
                </c:pt>
                <c:pt idx="6651">
                  <c:v>4.4965668000000001</c:v>
                </c:pt>
                <c:pt idx="6652">
                  <c:v>4.5841608000000003</c:v>
                </c:pt>
                <c:pt idx="6653">
                  <c:v>4.6532340000000003</c:v>
                </c:pt>
                <c:pt idx="6654">
                  <c:v>4.7118811999999997</c:v>
                </c:pt>
                <c:pt idx="6655">
                  <c:v>4.7641419999999997</c:v>
                </c:pt>
                <c:pt idx="6656">
                  <c:v>4.8143859000000004</c:v>
                </c:pt>
                <c:pt idx="6657">
                  <c:v>4.8616219000000003</c:v>
                </c:pt>
                <c:pt idx="6658">
                  <c:v>4.8995471000000004</c:v>
                </c:pt>
                <c:pt idx="6659">
                  <c:v>4.9307561</c:v>
                </c:pt>
                <c:pt idx="6660">
                  <c:v>4.9396706000000004</c:v>
                </c:pt>
                <c:pt idx="6661">
                  <c:v>4.9453772999999996</c:v>
                </c:pt>
                <c:pt idx="6662">
                  <c:v>4.9487776999999999</c:v>
                </c:pt>
                <c:pt idx="6663">
                  <c:v>4.9623537000000004</c:v>
                </c:pt>
                <c:pt idx="6664">
                  <c:v>4.9746771000000001</c:v>
                </c:pt>
                <c:pt idx="6665">
                  <c:v>5.0109710999999999</c:v>
                </c:pt>
                <c:pt idx="6666">
                  <c:v>5.0397109999999996</c:v>
                </c:pt>
                <c:pt idx="6667">
                  <c:v>5.0649042</c:v>
                </c:pt>
                <c:pt idx="6668">
                  <c:v>5.0571960999999996</c:v>
                </c:pt>
                <c:pt idx="6669">
                  <c:v>4.9995102999999999</c:v>
                </c:pt>
                <c:pt idx="6670">
                  <c:v>4.8863162999999998</c:v>
                </c:pt>
                <c:pt idx="6671">
                  <c:v>4.6968683999999996</c:v>
                </c:pt>
                <c:pt idx="6672">
                  <c:v>4.4550356999999998</c:v>
                </c:pt>
                <c:pt idx="6673">
                  <c:v>4.1509523000000002</c:v>
                </c:pt>
                <c:pt idx="6674">
                  <c:v>3.8280132</c:v>
                </c:pt>
                <c:pt idx="6675">
                  <c:v>3.4845242999999999</c:v>
                </c:pt>
                <c:pt idx="6676">
                  <c:v>3.1403511000000002</c:v>
                </c:pt>
                <c:pt idx="6677">
                  <c:v>2.7992868</c:v>
                </c:pt>
                <c:pt idx="6678">
                  <c:v>2.4649714999999999</c:v>
                </c:pt>
                <c:pt idx="6679">
                  <c:v>2.1230848</c:v>
                </c:pt>
                <c:pt idx="6680">
                  <c:v>1.7736844</c:v>
                </c:pt>
                <c:pt idx="6681">
                  <c:v>1.4082273999999999</c:v>
                </c:pt>
                <c:pt idx="6682">
                  <c:v>1.0354813</c:v>
                </c:pt>
                <c:pt idx="6683">
                  <c:v>0.65498327999999995</c:v>
                </c:pt>
                <c:pt idx="6684">
                  <c:v>0.27829319000000002</c:v>
                </c:pt>
                <c:pt idx="6685">
                  <c:v>-7.7228561000000001E-2</c:v>
                </c:pt>
                <c:pt idx="6686">
                  <c:v>-0.40085551000000003</c:v>
                </c:pt>
                <c:pt idx="6687">
                  <c:v>-0.68914520999999995</c:v>
                </c:pt>
                <c:pt idx="6688">
                  <c:v>-0.94125265000000002</c:v>
                </c:pt>
                <c:pt idx="6689">
                  <c:v>-1.1604023999999999</c:v>
                </c:pt>
                <c:pt idx="6690">
                  <c:v>-1.3540686</c:v>
                </c:pt>
                <c:pt idx="6691">
                  <c:v>-1.5376326</c:v>
                </c:pt>
                <c:pt idx="6692">
                  <c:v>-1.7058084</c:v>
                </c:pt>
                <c:pt idx="6693">
                  <c:v>-1.8816234999999999</c:v>
                </c:pt>
                <c:pt idx="6694">
                  <c:v>-2.0353631999999999</c:v>
                </c:pt>
                <c:pt idx="6695">
                  <c:v>-2.1755993</c:v>
                </c:pt>
                <c:pt idx="6696">
                  <c:v>-2.2914075999999999</c:v>
                </c:pt>
                <c:pt idx="6697">
                  <c:v>-2.3773441000000002</c:v>
                </c:pt>
                <c:pt idx="6698">
                  <c:v>-2.4315034999999998</c:v>
                </c:pt>
                <c:pt idx="6699">
                  <c:v>-2.4568724999999998</c:v>
                </c:pt>
                <c:pt idx="6700">
                  <c:v>-2.4495342</c:v>
                </c:pt>
                <c:pt idx="6701">
                  <c:v>-2.4283161</c:v>
                </c:pt>
                <c:pt idx="6702">
                  <c:v>-2.3934902999999998</c:v>
                </c:pt>
                <c:pt idx="6703">
                  <c:v>-2.3408608000000002</c:v>
                </c:pt>
                <c:pt idx="6704">
                  <c:v>-2.2669522999999998</c:v>
                </c:pt>
                <c:pt idx="6705">
                  <c:v>-2.1799102000000001</c:v>
                </c:pt>
                <c:pt idx="6706">
                  <c:v>-2.0532737000000001</c:v>
                </c:pt>
                <c:pt idx="6707">
                  <c:v>-1.9027845000000001</c:v>
                </c:pt>
                <c:pt idx="6708">
                  <c:v>-1.6993185</c:v>
                </c:pt>
                <c:pt idx="6709">
                  <c:v>-1.4714564000000001</c:v>
                </c:pt>
                <c:pt idx="6710">
                  <c:v>-1.1997457</c:v>
                </c:pt>
                <c:pt idx="6711">
                  <c:v>-0.91096681000000002</c:v>
                </c:pt>
                <c:pt idx="6712">
                  <c:v>-0.60166054999999996</c:v>
                </c:pt>
                <c:pt idx="6713">
                  <c:v>-0.27356321</c:v>
                </c:pt>
                <c:pt idx="6714">
                  <c:v>5.8159481999999998E-2</c:v>
                </c:pt>
                <c:pt idx="6715">
                  <c:v>0.38123327000000001</c:v>
                </c:pt>
                <c:pt idx="6716">
                  <c:v>0.69438893000000002</c:v>
                </c:pt>
                <c:pt idx="6717">
                  <c:v>0.98936415</c:v>
                </c:pt>
                <c:pt idx="6718">
                  <c:v>1.2601690000000001</c:v>
                </c:pt>
                <c:pt idx="6719">
                  <c:v>1.4818055999999999</c:v>
                </c:pt>
                <c:pt idx="6720">
                  <c:v>1.6658398000000001</c:v>
                </c:pt>
                <c:pt idx="6721">
                  <c:v>1.7920624000000001</c:v>
                </c:pt>
                <c:pt idx="6722">
                  <c:v>1.8623916</c:v>
                </c:pt>
                <c:pt idx="6723">
                  <c:v>1.8852481000000001</c:v>
                </c:pt>
                <c:pt idx="6724">
                  <c:v>1.8658971</c:v>
                </c:pt>
                <c:pt idx="6725">
                  <c:v>1.8223963000000001</c:v>
                </c:pt>
                <c:pt idx="6726">
                  <c:v>1.7775430999999999</c:v>
                </c:pt>
                <c:pt idx="6727">
                  <c:v>1.7218173000000001</c:v>
                </c:pt>
                <c:pt idx="6728">
                  <c:v>1.6802733000000001</c:v>
                </c:pt>
                <c:pt idx="6729">
                  <c:v>1.6573515999999999</c:v>
                </c:pt>
                <c:pt idx="6730">
                  <c:v>1.6446129</c:v>
                </c:pt>
                <c:pt idx="6731">
                  <c:v>1.6693563</c:v>
                </c:pt>
                <c:pt idx="6732">
                  <c:v>1.6890822999999999</c:v>
                </c:pt>
                <c:pt idx="6733">
                  <c:v>1.7411509999999999</c:v>
                </c:pt>
                <c:pt idx="6734">
                  <c:v>1.8068724</c:v>
                </c:pt>
                <c:pt idx="6735">
                  <c:v>1.8856596999999999</c:v>
                </c:pt>
                <c:pt idx="6736">
                  <c:v>1.9942465</c:v>
                </c:pt>
                <c:pt idx="6737">
                  <c:v>2.1033553999999999</c:v>
                </c:pt>
                <c:pt idx="6738">
                  <c:v>2.2267039</c:v>
                </c:pt>
                <c:pt idx="6739">
                  <c:v>2.3322668000000002</c:v>
                </c:pt>
                <c:pt idx="6740">
                  <c:v>2.4166257</c:v>
                </c:pt>
                <c:pt idx="6741">
                  <c:v>2.475908</c:v>
                </c:pt>
                <c:pt idx="6742">
                  <c:v>2.4949583999999998</c:v>
                </c:pt>
                <c:pt idx="6743">
                  <c:v>2.4789591</c:v>
                </c:pt>
                <c:pt idx="6744">
                  <c:v>2.4413885999999998</c:v>
                </c:pt>
                <c:pt idx="6745">
                  <c:v>2.3859606000000002</c:v>
                </c:pt>
                <c:pt idx="6746">
                  <c:v>2.3451502</c:v>
                </c:pt>
                <c:pt idx="6747">
                  <c:v>2.3206570000000002</c:v>
                </c:pt>
                <c:pt idx="6748">
                  <c:v>2.3151782000000001</c:v>
                </c:pt>
                <c:pt idx="6749">
                  <c:v>2.3317882999999999</c:v>
                </c:pt>
                <c:pt idx="6750">
                  <c:v>2.3691192000000001</c:v>
                </c:pt>
                <c:pt idx="6751">
                  <c:v>2.4054327</c:v>
                </c:pt>
                <c:pt idx="6752">
                  <c:v>2.4342910999999998</c:v>
                </c:pt>
                <c:pt idx="6753">
                  <c:v>2.4527321</c:v>
                </c:pt>
                <c:pt idx="6754">
                  <c:v>2.443171</c:v>
                </c:pt>
                <c:pt idx="6755">
                  <c:v>2.4344703999999999</c:v>
                </c:pt>
                <c:pt idx="6756">
                  <c:v>2.4087019000000001</c:v>
                </c:pt>
                <c:pt idx="6757">
                  <c:v>2.3962943999999999</c:v>
                </c:pt>
                <c:pt idx="6758">
                  <c:v>2.3783683999999998</c:v>
                </c:pt>
                <c:pt idx="6759">
                  <c:v>2.3669642999999998</c:v>
                </c:pt>
                <c:pt idx="6760">
                  <c:v>2.3566297999999999</c:v>
                </c:pt>
                <c:pt idx="6761">
                  <c:v>2.3181075999999998</c:v>
                </c:pt>
                <c:pt idx="6762">
                  <c:v>2.2745562000000001</c:v>
                </c:pt>
                <c:pt idx="6763">
                  <c:v>2.2040174000000001</c:v>
                </c:pt>
                <c:pt idx="6764">
                  <c:v>2.1231355999999999</c:v>
                </c:pt>
                <c:pt idx="6765">
                  <c:v>2.0455939999999999</c:v>
                </c:pt>
                <c:pt idx="6766">
                  <c:v>1.9995791000000001</c:v>
                </c:pt>
                <c:pt idx="6767">
                  <c:v>1.9838123000000001</c:v>
                </c:pt>
                <c:pt idx="6768">
                  <c:v>2.0256419000000001</c:v>
                </c:pt>
                <c:pt idx="6769">
                  <c:v>2.1105356</c:v>
                </c:pt>
                <c:pt idx="6770">
                  <c:v>2.2422673999999998</c:v>
                </c:pt>
                <c:pt idx="6771">
                  <c:v>2.3802732999999998</c:v>
                </c:pt>
                <c:pt idx="6772">
                  <c:v>2.5115099000000001</c:v>
                </c:pt>
                <c:pt idx="6773">
                  <c:v>2.6082350999999999</c:v>
                </c:pt>
                <c:pt idx="6774">
                  <c:v>2.6722920000000001</c:v>
                </c:pt>
                <c:pt idx="6775">
                  <c:v>2.6878850000000001</c:v>
                </c:pt>
                <c:pt idx="6776">
                  <c:v>2.6762486000000001</c:v>
                </c:pt>
                <c:pt idx="6777">
                  <c:v>2.6465057999999999</c:v>
                </c:pt>
                <c:pt idx="6778">
                  <c:v>2.6284448999999999</c:v>
                </c:pt>
                <c:pt idx="6779">
                  <c:v>2.6353694999999999</c:v>
                </c:pt>
                <c:pt idx="6780">
                  <c:v>2.6449183999999999</c:v>
                </c:pt>
                <c:pt idx="6781">
                  <c:v>2.6800066999999999</c:v>
                </c:pt>
                <c:pt idx="6782">
                  <c:v>2.7027304000000001</c:v>
                </c:pt>
                <c:pt idx="6783">
                  <c:v>2.6933493999999998</c:v>
                </c:pt>
                <c:pt idx="6784">
                  <c:v>2.6582116999999998</c:v>
                </c:pt>
                <c:pt idx="6785">
                  <c:v>2.5748088</c:v>
                </c:pt>
                <c:pt idx="6786">
                  <c:v>2.4591202999999999</c:v>
                </c:pt>
                <c:pt idx="6787">
                  <c:v>2.3185226999999999</c:v>
                </c:pt>
                <c:pt idx="6788">
                  <c:v>2.1845968</c:v>
                </c:pt>
                <c:pt idx="6789">
                  <c:v>2.0664101000000001</c:v>
                </c:pt>
                <c:pt idx="6790">
                  <c:v>1.9786931000000001</c:v>
                </c:pt>
                <c:pt idx="6791">
                  <c:v>1.9120448999999999</c:v>
                </c:pt>
                <c:pt idx="6792">
                  <c:v>1.8584567000000001</c:v>
                </c:pt>
                <c:pt idx="6793">
                  <c:v>1.7984171</c:v>
                </c:pt>
                <c:pt idx="6794">
                  <c:v>1.7067873</c:v>
                </c:pt>
                <c:pt idx="6795">
                  <c:v>1.5701381999999999</c:v>
                </c:pt>
                <c:pt idx="6796">
                  <c:v>1.3926854</c:v>
                </c:pt>
                <c:pt idx="6797">
                  <c:v>1.1840316</c:v>
                </c:pt>
                <c:pt idx="6798">
                  <c:v>0.94155787999999996</c:v>
                </c:pt>
                <c:pt idx="6799">
                  <c:v>0.69935703000000005</c:v>
                </c:pt>
                <c:pt idx="6800">
                  <c:v>0.46776465</c:v>
                </c:pt>
                <c:pt idx="6801">
                  <c:v>0.25770795000000002</c:v>
                </c:pt>
                <c:pt idx="6802">
                  <c:v>7.6498486000000004E-2</c:v>
                </c:pt>
                <c:pt idx="6803">
                  <c:v>-9.6077695000000005E-2</c:v>
                </c:pt>
                <c:pt idx="6804">
                  <c:v>-0.25129288</c:v>
                </c:pt>
                <c:pt idx="6805">
                  <c:v>-0.41512838000000002</c:v>
                </c:pt>
                <c:pt idx="6806">
                  <c:v>-0.57777887999999999</c:v>
                </c:pt>
                <c:pt idx="6807">
                  <c:v>-0.7310546</c:v>
                </c:pt>
                <c:pt idx="6808">
                  <c:v>-0.88701885999999996</c:v>
                </c:pt>
                <c:pt idx="6809">
                  <c:v>-1.0077419000000001</c:v>
                </c:pt>
                <c:pt idx="6810">
                  <c:v>-1.1017999999999999</c:v>
                </c:pt>
                <c:pt idx="6811">
                  <c:v>-1.1526455</c:v>
                </c:pt>
                <c:pt idx="6812">
                  <c:v>-1.1735983000000001</c:v>
                </c:pt>
                <c:pt idx="6813">
                  <c:v>-1.1668581</c:v>
                </c:pt>
                <c:pt idx="6814">
                  <c:v>-1.1467643000000001</c:v>
                </c:pt>
                <c:pt idx="6815">
                  <c:v>-1.1307020999999999</c:v>
                </c:pt>
                <c:pt idx="6816">
                  <c:v>-1.1105092999999999</c:v>
                </c:pt>
                <c:pt idx="6817">
                  <c:v>-1.1086472000000001</c:v>
                </c:pt>
                <c:pt idx="6818">
                  <c:v>-1.0902202999999999</c:v>
                </c:pt>
                <c:pt idx="6819">
                  <c:v>-1.0711675000000001</c:v>
                </c:pt>
                <c:pt idx="6820">
                  <c:v>-1.0363059999999999</c:v>
                </c:pt>
                <c:pt idx="6821">
                  <c:v>-0.96853714999999996</c:v>
                </c:pt>
                <c:pt idx="6822">
                  <c:v>-0.89052372999999996</c:v>
                </c:pt>
                <c:pt idx="6823">
                  <c:v>-0.80454093000000004</c:v>
                </c:pt>
                <c:pt idx="6824">
                  <c:v>-0.72537607000000004</c:v>
                </c:pt>
                <c:pt idx="6825">
                  <c:v>-0.66389357999999998</c:v>
                </c:pt>
                <c:pt idx="6826">
                  <c:v>-0.62431979000000004</c:v>
                </c:pt>
                <c:pt idx="6827">
                  <c:v>-0.61443800000000004</c:v>
                </c:pt>
                <c:pt idx="6828">
                  <c:v>-0.61980575000000004</c:v>
                </c:pt>
                <c:pt idx="6829">
                  <c:v>-0.64049208000000002</c:v>
                </c:pt>
                <c:pt idx="6830">
                  <c:v>-0.64744460999999998</c:v>
                </c:pt>
                <c:pt idx="6831">
                  <c:v>-0.64594156000000003</c:v>
                </c:pt>
                <c:pt idx="6832">
                  <c:v>-0.62868190000000002</c:v>
                </c:pt>
                <c:pt idx="6833">
                  <c:v>-0.59174216000000002</c:v>
                </c:pt>
                <c:pt idx="6834">
                  <c:v>-0.55890191</c:v>
                </c:pt>
                <c:pt idx="6835">
                  <c:v>-0.51696277000000002</c:v>
                </c:pt>
                <c:pt idx="6836">
                  <c:v>-0.48650473</c:v>
                </c:pt>
                <c:pt idx="6837">
                  <c:v>-0.45853797000000002</c:v>
                </c:pt>
                <c:pt idx="6838">
                  <c:v>-0.41582008999999998</c:v>
                </c:pt>
                <c:pt idx="6839">
                  <c:v>-0.35322994000000002</c:v>
                </c:pt>
                <c:pt idx="6840">
                  <c:v>-0.25190008000000003</c:v>
                </c:pt>
                <c:pt idx="6841">
                  <c:v>-0.10882944</c:v>
                </c:pt>
                <c:pt idx="6842">
                  <c:v>7.2789653999999995E-2</c:v>
                </c:pt>
                <c:pt idx="6843">
                  <c:v>0.27019408</c:v>
                </c:pt>
                <c:pt idx="6844">
                  <c:v>0.46776381</c:v>
                </c:pt>
                <c:pt idx="6845">
                  <c:v>0.64552080999999994</c:v>
                </c:pt>
                <c:pt idx="6846">
                  <c:v>0.75403284999999998</c:v>
                </c:pt>
                <c:pt idx="6847">
                  <c:v>0.81496959999999996</c:v>
                </c:pt>
                <c:pt idx="6848">
                  <c:v>0.82059663999999999</c:v>
                </c:pt>
                <c:pt idx="6849">
                  <c:v>0.77992236999999998</c:v>
                </c:pt>
                <c:pt idx="6850">
                  <c:v>0.72569936999999995</c:v>
                </c:pt>
                <c:pt idx="6851">
                  <c:v>0.68251145000000002</c:v>
                </c:pt>
                <c:pt idx="6852">
                  <c:v>0.65490722999999995</c:v>
                </c:pt>
                <c:pt idx="6853">
                  <c:v>0.66449577000000004</c:v>
                </c:pt>
                <c:pt idx="6854">
                  <c:v>0.69651388999999997</c:v>
                </c:pt>
                <c:pt idx="6855">
                  <c:v>0.73262066000000003</c:v>
                </c:pt>
                <c:pt idx="6856">
                  <c:v>0.75814616999999995</c:v>
                </c:pt>
                <c:pt idx="6857">
                  <c:v>0.75804978999999995</c:v>
                </c:pt>
                <c:pt idx="6858">
                  <c:v>0.74091399000000002</c:v>
                </c:pt>
                <c:pt idx="6859">
                  <c:v>0.68240951999999999</c:v>
                </c:pt>
                <c:pt idx="6860">
                  <c:v>0.63477324999999996</c:v>
                </c:pt>
                <c:pt idx="6861">
                  <c:v>0.61298549000000002</c:v>
                </c:pt>
                <c:pt idx="6862">
                  <c:v>0.63043773000000003</c:v>
                </c:pt>
                <c:pt idx="6863">
                  <c:v>0.70891886999999998</c:v>
                </c:pt>
                <c:pt idx="6864">
                  <c:v>0.83167862999999997</c:v>
                </c:pt>
                <c:pt idx="6865">
                  <c:v>0.99332063999999998</c:v>
                </c:pt>
                <c:pt idx="6866">
                  <c:v>1.1554713999999999</c:v>
                </c:pt>
                <c:pt idx="6867">
                  <c:v>1.2911843999999999</c:v>
                </c:pt>
                <c:pt idx="6868">
                  <c:v>1.3717808</c:v>
                </c:pt>
                <c:pt idx="6869">
                  <c:v>1.3753911999999999</c:v>
                </c:pt>
                <c:pt idx="6870">
                  <c:v>1.3264389000000001</c:v>
                </c:pt>
                <c:pt idx="6871">
                  <c:v>1.2200879</c:v>
                </c:pt>
                <c:pt idx="6872">
                  <c:v>1.0967366000000001</c:v>
                </c:pt>
                <c:pt idx="6873">
                  <c:v>0.98278779000000005</c:v>
                </c:pt>
                <c:pt idx="6874">
                  <c:v>0.89844405999999999</c:v>
                </c:pt>
                <c:pt idx="6875">
                  <c:v>0.85968374999999997</c:v>
                </c:pt>
                <c:pt idx="6876">
                  <c:v>0.87725335000000004</c:v>
                </c:pt>
                <c:pt idx="6877">
                  <c:v>0.91005992999999996</c:v>
                </c:pt>
                <c:pt idx="6878">
                  <c:v>0.97633009999999998</c:v>
                </c:pt>
                <c:pt idx="6879">
                  <c:v>1.0320894</c:v>
                </c:pt>
                <c:pt idx="6880">
                  <c:v>1.0791432999999999</c:v>
                </c:pt>
                <c:pt idx="6881">
                  <c:v>1.1054269999999999</c:v>
                </c:pt>
                <c:pt idx="6882">
                  <c:v>1.1232747000000001</c:v>
                </c:pt>
                <c:pt idx="6883">
                  <c:v>1.1435398999999999</c:v>
                </c:pt>
                <c:pt idx="6884">
                  <c:v>1.1624832</c:v>
                </c:pt>
                <c:pt idx="6885">
                  <c:v>1.1966209000000001</c:v>
                </c:pt>
                <c:pt idx="6886">
                  <c:v>1.2514601000000001</c:v>
                </c:pt>
                <c:pt idx="6887">
                  <c:v>1.3043619</c:v>
                </c:pt>
                <c:pt idx="6888">
                  <c:v>1.3492621</c:v>
                </c:pt>
                <c:pt idx="6889">
                  <c:v>1.3843517999999999</c:v>
                </c:pt>
                <c:pt idx="6890">
                  <c:v>1.3864422999999999</c:v>
                </c:pt>
                <c:pt idx="6891">
                  <c:v>1.3778300000000001</c:v>
                </c:pt>
                <c:pt idx="6892">
                  <c:v>1.3513454</c:v>
                </c:pt>
                <c:pt idx="6893">
                  <c:v>1.3217498000000001</c:v>
                </c:pt>
                <c:pt idx="6894">
                  <c:v>1.3172727</c:v>
                </c:pt>
                <c:pt idx="6895">
                  <c:v>1.3346981</c:v>
                </c:pt>
                <c:pt idx="6896">
                  <c:v>1.3917971</c:v>
                </c:pt>
                <c:pt idx="6897">
                  <c:v>1.4695772</c:v>
                </c:pt>
                <c:pt idx="6898">
                  <c:v>1.5549116000000001</c:v>
                </c:pt>
                <c:pt idx="6899">
                  <c:v>1.6315040999999999</c:v>
                </c:pt>
                <c:pt idx="6900">
                  <c:v>1.6650651999999999</c:v>
                </c:pt>
                <c:pt idx="6901">
                  <c:v>1.6501768000000001</c:v>
                </c:pt>
                <c:pt idx="6902">
                  <c:v>1.5692045999999999</c:v>
                </c:pt>
                <c:pt idx="6903">
                  <c:v>1.4306456999999999</c:v>
                </c:pt>
                <c:pt idx="6904">
                  <c:v>1.2367079999999999</c:v>
                </c:pt>
                <c:pt idx="6905">
                  <c:v>1.0163207000000001</c:v>
                </c:pt>
                <c:pt idx="6906">
                  <c:v>0.79655235999999996</c:v>
                </c:pt>
                <c:pt idx="6907">
                  <c:v>0.59052420000000005</c:v>
                </c:pt>
                <c:pt idx="6908">
                  <c:v>0.42093414000000001</c:v>
                </c:pt>
                <c:pt idx="6909">
                  <c:v>0.30926868000000002</c:v>
                </c:pt>
                <c:pt idx="6910">
                  <c:v>0.24702936</c:v>
                </c:pt>
                <c:pt idx="6911">
                  <c:v>0.22894241000000001</c:v>
                </c:pt>
                <c:pt idx="6912">
                  <c:v>0.25720006000000001</c:v>
                </c:pt>
                <c:pt idx="6913">
                  <c:v>0.29707292000000002</c:v>
                </c:pt>
                <c:pt idx="6914">
                  <c:v>0.35625234</c:v>
                </c:pt>
                <c:pt idx="6915">
                  <c:v>0.40405941000000001</c:v>
                </c:pt>
                <c:pt idx="6916">
                  <c:v>0.42667328999999998</c:v>
                </c:pt>
                <c:pt idx="6917">
                  <c:v>0.4268052</c:v>
                </c:pt>
                <c:pt idx="6918">
                  <c:v>0.40342667999999998</c:v>
                </c:pt>
                <c:pt idx="6919">
                  <c:v>0.34838316000000003</c:v>
                </c:pt>
                <c:pt idx="6920">
                  <c:v>0.27466195999999998</c:v>
                </c:pt>
                <c:pt idx="6921">
                  <c:v>0.19594705000000001</c:v>
                </c:pt>
                <c:pt idx="6922">
                  <c:v>0.11773812</c:v>
                </c:pt>
                <c:pt idx="6923">
                  <c:v>5.5548291999999999E-2</c:v>
                </c:pt>
                <c:pt idx="6924">
                  <c:v>8.3865234999999996E-3</c:v>
                </c:pt>
                <c:pt idx="6925">
                  <c:v>-1.4978236000000001E-2</c:v>
                </c:pt>
                <c:pt idx="6926">
                  <c:v>-3.0196967000000002E-2</c:v>
                </c:pt>
                <c:pt idx="6927">
                  <c:v>-3.3586707E-2</c:v>
                </c:pt>
                <c:pt idx="6928">
                  <c:v>-2.8240621E-2</c:v>
                </c:pt>
                <c:pt idx="6929">
                  <c:v>-3.5605273999999999E-2</c:v>
                </c:pt>
                <c:pt idx="6930">
                  <c:v>-4.0557495999999998E-2</c:v>
                </c:pt>
                <c:pt idx="6931">
                  <c:v>-5.6325781999999998E-2</c:v>
                </c:pt>
                <c:pt idx="6932">
                  <c:v>-6.2703549999999997E-2</c:v>
                </c:pt>
                <c:pt idx="6933">
                  <c:v>-5.7998675999999999E-2</c:v>
                </c:pt>
                <c:pt idx="6934">
                  <c:v>-2.4693304999999999E-2</c:v>
                </c:pt>
                <c:pt idx="6935">
                  <c:v>3.5722761999999998E-2</c:v>
                </c:pt>
                <c:pt idx="6936">
                  <c:v>0.13411741999999999</c:v>
                </c:pt>
                <c:pt idx="6937">
                  <c:v>0.26233453000000001</c:v>
                </c:pt>
                <c:pt idx="6938">
                  <c:v>0.40337569000000001</c:v>
                </c:pt>
                <c:pt idx="6939">
                  <c:v>0.54604089</c:v>
                </c:pt>
                <c:pt idx="6940">
                  <c:v>0.69270158000000004</c:v>
                </c:pt>
                <c:pt idx="6941">
                  <c:v>0.81520689000000002</c:v>
                </c:pt>
                <c:pt idx="6942">
                  <c:v>0.91200720999999996</c:v>
                </c:pt>
                <c:pt idx="6943">
                  <c:v>0.98167366</c:v>
                </c:pt>
                <c:pt idx="6944">
                  <c:v>1.0298042000000001</c:v>
                </c:pt>
                <c:pt idx="6945">
                  <c:v>1.0555824</c:v>
                </c:pt>
                <c:pt idx="6946">
                  <c:v>1.0584058999999999</c:v>
                </c:pt>
                <c:pt idx="6947">
                  <c:v>1.0403696</c:v>
                </c:pt>
                <c:pt idx="6948">
                  <c:v>1.0019684</c:v>
                </c:pt>
                <c:pt idx="6949">
                  <c:v>0.93350076999999998</c:v>
                </c:pt>
                <c:pt idx="6950">
                  <c:v>0.83953053</c:v>
                </c:pt>
                <c:pt idx="6951">
                  <c:v>0.71925485</c:v>
                </c:pt>
                <c:pt idx="6952">
                  <c:v>0.57606047000000005</c:v>
                </c:pt>
                <c:pt idx="6953">
                  <c:v>0.44053680000000001</c:v>
                </c:pt>
                <c:pt idx="6954">
                  <c:v>0.30625396999999999</c:v>
                </c:pt>
                <c:pt idx="6955">
                  <c:v>0.21117394</c:v>
                </c:pt>
                <c:pt idx="6956">
                  <c:v>0.15931459000000001</c:v>
                </c:pt>
                <c:pt idx="6957">
                  <c:v>0.16168716999999999</c:v>
                </c:pt>
                <c:pt idx="6958">
                  <c:v>0.21153039000000001</c:v>
                </c:pt>
                <c:pt idx="6959">
                  <c:v>0.30808144999999998</c:v>
                </c:pt>
                <c:pt idx="6960">
                  <c:v>0.42356273999999999</c:v>
                </c:pt>
                <c:pt idx="6961">
                  <c:v>0.55627417999999995</c:v>
                </c:pt>
                <c:pt idx="6962">
                  <c:v>0.67672270999999995</c:v>
                </c:pt>
                <c:pt idx="6963">
                  <c:v>0.77568387999999999</c:v>
                </c:pt>
                <c:pt idx="6964">
                  <c:v>0.83871883000000003</c:v>
                </c:pt>
                <c:pt idx="6965">
                  <c:v>0.87901156999999996</c:v>
                </c:pt>
                <c:pt idx="6966">
                  <c:v>0.88246566000000004</c:v>
                </c:pt>
                <c:pt idx="6967">
                  <c:v>0.86932253999999998</c:v>
                </c:pt>
                <c:pt idx="6968">
                  <c:v>0.84664583000000004</c:v>
                </c:pt>
                <c:pt idx="6969">
                  <c:v>0.81140959000000001</c:v>
                </c:pt>
                <c:pt idx="6970">
                  <c:v>0.76444398999999996</c:v>
                </c:pt>
                <c:pt idx="6971">
                  <c:v>0.71904528000000001</c:v>
                </c:pt>
                <c:pt idx="6972">
                  <c:v>0.66543865000000002</c:v>
                </c:pt>
                <c:pt idx="6973">
                  <c:v>0.59647804000000004</c:v>
                </c:pt>
                <c:pt idx="6974">
                  <c:v>0.52900343999999999</c:v>
                </c:pt>
                <c:pt idx="6975">
                  <c:v>0.44797322000000001</c:v>
                </c:pt>
                <c:pt idx="6976">
                  <c:v>0.37173866999999999</c:v>
                </c:pt>
                <c:pt idx="6977">
                  <c:v>0.28865752</c:v>
                </c:pt>
                <c:pt idx="6978">
                  <c:v>0.22047206999999999</c:v>
                </c:pt>
                <c:pt idx="6979">
                  <c:v>0.16292417000000001</c:v>
                </c:pt>
                <c:pt idx="6980">
                  <c:v>0.12770165999999999</c:v>
                </c:pt>
                <c:pt idx="6981">
                  <c:v>0.11564373</c:v>
                </c:pt>
                <c:pt idx="6982">
                  <c:v>0.12549980999999999</c:v>
                </c:pt>
                <c:pt idx="6983">
                  <c:v>0.16356699</c:v>
                </c:pt>
                <c:pt idx="6984">
                  <c:v>0.22335522999999999</c:v>
                </c:pt>
                <c:pt idx="6985">
                  <c:v>0.29767760999999998</c:v>
                </c:pt>
                <c:pt idx="6986">
                  <c:v>0.38353654999999998</c:v>
                </c:pt>
                <c:pt idx="6987">
                  <c:v>0.46001144999999999</c:v>
                </c:pt>
                <c:pt idx="6988">
                  <c:v>0.51257914000000004</c:v>
                </c:pt>
                <c:pt idx="6989">
                  <c:v>0.55566656999999997</c:v>
                </c:pt>
                <c:pt idx="6990">
                  <c:v>0.55828392999999998</c:v>
                </c:pt>
                <c:pt idx="6991">
                  <c:v>0.51968247000000001</c:v>
                </c:pt>
                <c:pt idx="6992">
                  <c:v>0.46440830999999999</c:v>
                </c:pt>
                <c:pt idx="6993">
                  <c:v>0.37340319</c:v>
                </c:pt>
                <c:pt idx="6994">
                  <c:v>0.29878092000000001</c:v>
                </c:pt>
                <c:pt idx="6995">
                  <c:v>0.2177888</c:v>
                </c:pt>
                <c:pt idx="6996">
                  <c:v>0.17063911000000001</c:v>
                </c:pt>
                <c:pt idx="6997">
                  <c:v>0.15378368000000001</c:v>
                </c:pt>
                <c:pt idx="6998">
                  <c:v>0.15943289999999999</c:v>
                </c:pt>
                <c:pt idx="6999">
                  <c:v>0.20638113</c:v>
                </c:pt>
                <c:pt idx="7000">
                  <c:v>0.26176280000000002</c:v>
                </c:pt>
                <c:pt idx="7001">
                  <c:v>0.32978489999999999</c:v>
                </c:pt>
                <c:pt idx="7002">
                  <c:v>0.41219738</c:v>
                </c:pt>
                <c:pt idx="7003">
                  <c:v>0.50160563000000002</c:v>
                </c:pt>
                <c:pt idx="7004">
                  <c:v>0.59269928999999999</c:v>
                </c:pt>
                <c:pt idx="7005">
                  <c:v>0.71220452000000001</c:v>
                </c:pt>
                <c:pt idx="7006">
                  <c:v>0.8419894</c:v>
                </c:pt>
                <c:pt idx="7007">
                  <c:v>0.99328804000000004</c:v>
                </c:pt>
                <c:pt idx="7008">
                  <c:v>1.1685591</c:v>
                </c:pt>
                <c:pt idx="7009">
                  <c:v>1.3416348</c:v>
                </c:pt>
                <c:pt idx="7010">
                  <c:v>1.5118879999999999</c:v>
                </c:pt>
                <c:pt idx="7011">
                  <c:v>1.6595093000000001</c:v>
                </c:pt>
                <c:pt idx="7012">
                  <c:v>1.7865348000000001</c:v>
                </c:pt>
                <c:pt idx="7013">
                  <c:v>1.8758793</c:v>
                </c:pt>
                <c:pt idx="7014">
                  <c:v>1.9375850999999999</c:v>
                </c:pt>
                <c:pt idx="7015">
                  <c:v>1.9819207999999999</c:v>
                </c:pt>
                <c:pt idx="7016">
                  <c:v>2.0241319999999998</c:v>
                </c:pt>
                <c:pt idx="7017">
                  <c:v>2.0628717000000001</c:v>
                </c:pt>
                <c:pt idx="7018">
                  <c:v>2.1129259999999999</c:v>
                </c:pt>
                <c:pt idx="7019">
                  <c:v>2.166579</c:v>
                </c:pt>
                <c:pt idx="7020">
                  <c:v>2.2125099000000001</c:v>
                </c:pt>
                <c:pt idx="7021">
                  <c:v>2.2459006000000001</c:v>
                </c:pt>
                <c:pt idx="7022">
                  <c:v>2.2317163999999998</c:v>
                </c:pt>
                <c:pt idx="7023">
                  <c:v>2.1829950999999999</c:v>
                </c:pt>
                <c:pt idx="7024">
                  <c:v>2.0980886999999999</c:v>
                </c:pt>
                <c:pt idx="7025">
                  <c:v>1.9818274</c:v>
                </c:pt>
                <c:pt idx="7026">
                  <c:v>1.8619247999999999</c:v>
                </c:pt>
                <c:pt idx="7027">
                  <c:v>1.7407429999999999</c:v>
                </c:pt>
                <c:pt idx="7028">
                  <c:v>1.6701763999999999</c:v>
                </c:pt>
                <c:pt idx="7029">
                  <c:v>1.6184867999999999</c:v>
                </c:pt>
                <c:pt idx="7030">
                  <c:v>1.608255</c:v>
                </c:pt>
                <c:pt idx="7031">
                  <c:v>1.6197448999999999</c:v>
                </c:pt>
                <c:pt idx="7032">
                  <c:v>1.6231685</c:v>
                </c:pt>
                <c:pt idx="7033">
                  <c:v>1.5961162</c:v>
                </c:pt>
                <c:pt idx="7034">
                  <c:v>1.5227523000000001</c:v>
                </c:pt>
                <c:pt idx="7035">
                  <c:v>1.3957155000000001</c:v>
                </c:pt>
                <c:pt idx="7036">
                  <c:v>1.2131476000000001</c:v>
                </c:pt>
                <c:pt idx="7037">
                  <c:v>1.0035132</c:v>
                </c:pt>
                <c:pt idx="7038">
                  <c:v>0.78463894000000001</c:v>
                </c:pt>
                <c:pt idx="7039">
                  <c:v>0.58544624000000001</c:v>
                </c:pt>
                <c:pt idx="7040">
                  <c:v>0.41947805999999999</c:v>
                </c:pt>
                <c:pt idx="7041">
                  <c:v>0.31006071000000002</c:v>
                </c:pt>
                <c:pt idx="7042">
                  <c:v>0.24873798999999999</c:v>
                </c:pt>
                <c:pt idx="7043">
                  <c:v>0.22871052</c:v>
                </c:pt>
                <c:pt idx="7044">
                  <c:v>0.22189653000000001</c:v>
                </c:pt>
                <c:pt idx="7045">
                  <c:v>0.22386505000000001</c:v>
                </c:pt>
                <c:pt idx="7046">
                  <c:v>0.21056308000000001</c:v>
                </c:pt>
                <c:pt idx="7047">
                  <c:v>0.16778589999999999</c:v>
                </c:pt>
                <c:pt idx="7048">
                  <c:v>0.11162689000000001</c:v>
                </c:pt>
                <c:pt idx="7049">
                  <c:v>3.3081870999999999E-2</c:v>
                </c:pt>
                <c:pt idx="7050">
                  <c:v>-4.8124343E-2</c:v>
                </c:pt>
                <c:pt idx="7051">
                  <c:v>-0.12621950000000001</c:v>
                </c:pt>
                <c:pt idx="7052">
                  <c:v>-0.19243046999999999</c:v>
                </c:pt>
                <c:pt idx="7053">
                  <c:v>-0.24840923000000001</c:v>
                </c:pt>
                <c:pt idx="7054">
                  <c:v>-0.29651123000000001</c:v>
                </c:pt>
                <c:pt idx="7055">
                  <c:v>-0.34394746999999998</c:v>
                </c:pt>
                <c:pt idx="7056">
                  <c:v>-0.40035557999999999</c:v>
                </c:pt>
                <c:pt idx="7057">
                  <c:v>-0.45631829000000002</c:v>
                </c:pt>
                <c:pt idx="7058">
                  <c:v>-0.52815986000000004</c:v>
                </c:pt>
                <c:pt idx="7059">
                  <c:v>-0.60332048000000005</c:v>
                </c:pt>
                <c:pt idx="7060">
                  <c:v>-0.66746658000000003</c:v>
                </c:pt>
                <c:pt idx="7061">
                  <c:v>-0.71118766</c:v>
                </c:pt>
                <c:pt idx="7062">
                  <c:v>-0.73114038000000003</c:v>
                </c:pt>
                <c:pt idx="7063">
                  <c:v>-0.71472871000000004</c:v>
                </c:pt>
                <c:pt idx="7064">
                  <c:v>-0.66015798000000003</c:v>
                </c:pt>
                <c:pt idx="7065">
                  <c:v>-0.57930230999999999</c:v>
                </c:pt>
                <c:pt idx="7066">
                  <c:v>-0.47910114999999998</c:v>
                </c:pt>
                <c:pt idx="7067">
                  <c:v>-0.35136845999999999</c:v>
                </c:pt>
                <c:pt idx="7068">
                  <c:v>-0.23749296</c:v>
                </c:pt>
                <c:pt idx="7069">
                  <c:v>-0.11498534000000001</c:v>
                </c:pt>
                <c:pt idx="7070">
                  <c:v>3.9101791999999998E-3</c:v>
                </c:pt>
                <c:pt idx="7071">
                  <c:v>0.11961894000000001</c:v>
                </c:pt>
                <c:pt idx="7072">
                  <c:v>0.22889106000000001</c:v>
                </c:pt>
                <c:pt idx="7073">
                  <c:v>0.35235903000000002</c:v>
                </c:pt>
                <c:pt idx="7074">
                  <c:v>0.48402062000000001</c:v>
                </c:pt>
                <c:pt idx="7075">
                  <c:v>0.62271701999999995</c:v>
                </c:pt>
                <c:pt idx="7076">
                  <c:v>0.76843452000000001</c:v>
                </c:pt>
                <c:pt idx="7077">
                  <c:v>0.92377960999999997</c:v>
                </c:pt>
                <c:pt idx="7078">
                  <c:v>1.0672010999999999</c:v>
                </c:pt>
                <c:pt idx="7079">
                  <c:v>1.1978304</c:v>
                </c:pt>
                <c:pt idx="7080">
                  <c:v>1.3168076</c:v>
                </c:pt>
                <c:pt idx="7081">
                  <c:v>1.3887138000000001</c:v>
                </c:pt>
                <c:pt idx="7082">
                  <c:v>1.4534153000000001</c:v>
                </c:pt>
                <c:pt idx="7083">
                  <c:v>1.4978629000000001</c:v>
                </c:pt>
                <c:pt idx="7084">
                  <c:v>1.5203282</c:v>
                </c:pt>
                <c:pt idx="7085">
                  <c:v>1.5507086999999999</c:v>
                </c:pt>
                <c:pt idx="7086">
                  <c:v>1.5787131999999999</c:v>
                </c:pt>
                <c:pt idx="7087">
                  <c:v>1.6166668</c:v>
                </c:pt>
                <c:pt idx="7088">
                  <c:v>1.6552842000000001</c:v>
                </c:pt>
                <c:pt idx="7089">
                  <c:v>1.7054151</c:v>
                </c:pt>
                <c:pt idx="7090">
                  <c:v>1.7297754999999999</c:v>
                </c:pt>
                <c:pt idx="7091">
                  <c:v>1.7242119</c:v>
                </c:pt>
                <c:pt idx="7092">
                  <c:v>1.6836215999999999</c:v>
                </c:pt>
                <c:pt idx="7093">
                  <c:v>1.5822388000000001</c:v>
                </c:pt>
                <c:pt idx="7094">
                  <c:v>1.4229126999999999</c:v>
                </c:pt>
                <c:pt idx="7095">
                  <c:v>1.2131498999999999</c:v>
                </c:pt>
                <c:pt idx="7096">
                  <c:v>0.96712971000000003</c:v>
                </c:pt>
                <c:pt idx="7097">
                  <c:v>0.68809604999999996</c:v>
                </c:pt>
                <c:pt idx="7098">
                  <c:v>0.41371818999999999</c:v>
                </c:pt>
                <c:pt idx="7099">
                  <c:v>0.14914659</c:v>
                </c:pt>
                <c:pt idx="7100">
                  <c:v>-8.7935476999999998E-2</c:v>
                </c:pt>
                <c:pt idx="7101">
                  <c:v>-0.29449174</c:v>
                </c:pt>
                <c:pt idx="7102">
                  <c:v>-0.45655444000000001</c:v>
                </c:pt>
                <c:pt idx="7103">
                  <c:v>-0.58601831999999998</c:v>
                </c:pt>
                <c:pt idx="7104">
                  <c:v>-0.68383282000000001</c:v>
                </c:pt>
                <c:pt idx="7105">
                  <c:v>-0.75167941999999999</c:v>
                </c:pt>
                <c:pt idx="7106">
                  <c:v>-0.80430126000000002</c:v>
                </c:pt>
                <c:pt idx="7107">
                  <c:v>-0.82658564999999995</c:v>
                </c:pt>
                <c:pt idx="7108">
                  <c:v>-0.83660500999999998</c:v>
                </c:pt>
                <c:pt idx="7109">
                  <c:v>-0.82015342000000002</c:v>
                </c:pt>
                <c:pt idx="7110">
                  <c:v>-0.78338920999999995</c:v>
                </c:pt>
                <c:pt idx="7111">
                  <c:v>-0.73404616</c:v>
                </c:pt>
                <c:pt idx="7112">
                  <c:v>-0.68075264000000002</c:v>
                </c:pt>
                <c:pt idx="7113">
                  <c:v>-0.60982292999999999</c:v>
                </c:pt>
                <c:pt idx="7114">
                  <c:v>-0.55409491</c:v>
                </c:pt>
                <c:pt idx="7115">
                  <c:v>-0.50133163000000003</c:v>
                </c:pt>
                <c:pt idx="7116">
                  <c:v>-0.45330870000000001</c:v>
                </c:pt>
                <c:pt idx="7117">
                  <c:v>-0.41116786</c:v>
                </c:pt>
                <c:pt idx="7118">
                  <c:v>-0.36883210999999999</c:v>
                </c:pt>
                <c:pt idx="7119">
                  <c:v>-0.3155753</c:v>
                </c:pt>
                <c:pt idx="7120">
                  <c:v>-0.24567021</c:v>
                </c:pt>
                <c:pt idx="7121">
                  <c:v>-0.16959265000000001</c:v>
                </c:pt>
                <c:pt idx="7122">
                  <c:v>-8.1525481999999996E-2</c:v>
                </c:pt>
                <c:pt idx="7123">
                  <c:v>1.2358866E-2</c:v>
                </c:pt>
                <c:pt idx="7124">
                  <c:v>9.3532725999999997E-2</c:v>
                </c:pt>
                <c:pt idx="7125">
                  <c:v>0.15827294</c:v>
                </c:pt>
                <c:pt idx="7126">
                  <c:v>0.20212847</c:v>
                </c:pt>
                <c:pt idx="7127">
                  <c:v>0.21921663999999999</c:v>
                </c:pt>
                <c:pt idx="7128">
                  <c:v>0.21721320999999999</c:v>
                </c:pt>
                <c:pt idx="7129">
                  <c:v>0.21391863999999999</c:v>
                </c:pt>
                <c:pt idx="7130">
                  <c:v>0.21255721</c:v>
                </c:pt>
                <c:pt idx="7131">
                  <c:v>0.23243399000000001</c:v>
                </c:pt>
                <c:pt idx="7132">
                  <c:v>0.29415398999999998</c:v>
                </c:pt>
                <c:pt idx="7133">
                  <c:v>0.37887304999999999</c:v>
                </c:pt>
                <c:pt idx="7134">
                  <c:v>0.50657277999999994</c:v>
                </c:pt>
                <c:pt idx="7135">
                  <c:v>0.66729950999999998</c:v>
                </c:pt>
                <c:pt idx="7136">
                  <c:v>0.83591819000000001</c:v>
                </c:pt>
                <c:pt idx="7137">
                  <c:v>1.0227824000000001</c:v>
                </c:pt>
                <c:pt idx="7138">
                  <c:v>1.1948038000000001</c:v>
                </c:pt>
                <c:pt idx="7139">
                  <c:v>1.3703042000000001</c:v>
                </c:pt>
                <c:pt idx="7140">
                  <c:v>1.5317101</c:v>
                </c:pt>
                <c:pt idx="7141">
                  <c:v>1.6804352</c:v>
                </c:pt>
                <c:pt idx="7142">
                  <c:v>1.8351712</c:v>
                </c:pt>
                <c:pt idx="7143">
                  <c:v>1.9747319000000001</c:v>
                </c:pt>
                <c:pt idx="7144">
                  <c:v>2.1207378000000001</c:v>
                </c:pt>
                <c:pt idx="7145">
                  <c:v>2.2673833000000001</c:v>
                </c:pt>
                <c:pt idx="7146">
                  <c:v>2.3988527999999998</c:v>
                </c:pt>
                <c:pt idx="7147">
                  <c:v>2.5232971000000002</c:v>
                </c:pt>
                <c:pt idx="7148">
                  <c:v>2.6378522000000002</c:v>
                </c:pt>
                <c:pt idx="7149">
                  <c:v>2.7391355000000002</c:v>
                </c:pt>
                <c:pt idx="7150">
                  <c:v>2.8229535000000001</c:v>
                </c:pt>
                <c:pt idx="7151">
                  <c:v>2.8912844999999998</c:v>
                </c:pt>
                <c:pt idx="7152">
                  <c:v>2.9485527999999999</c:v>
                </c:pt>
                <c:pt idx="7153">
                  <c:v>2.9914304999999999</c:v>
                </c:pt>
                <c:pt idx="7154">
                  <c:v>3.0166613999999998</c:v>
                </c:pt>
                <c:pt idx="7155">
                  <c:v>3.0176674999999999</c:v>
                </c:pt>
                <c:pt idx="7156">
                  <c:v>2.9885535000000001</c:v>
                </c:pt>
                <c:pt idx="7157">
                  <c:v>2.9358124999999999</c:v>
                </c:pt>
                <c:pt idx="7158">
                  <c:v>2.8430206999999998</c:v>
                </c:pt>
                <c:pt idx="7159">
                  <c:v>2.7226319000000001</c:v>
                </c:pt>
                <c:pt idx="7160">
                  <c:v>2.5739063999999998</c:v>
                </c:pt>
                <c:pt idx="7161">
                  <c:v>2.4166278999999999</c:v>
                </c:pt>
                <c:pt idx="7162">
                  <c:v>2.2422968999999999</c:v>
                </c:pt>
                <c:pt idx="7163">
                  <c:v>2.0684078000000001</c:v>
                </c:pt>
                <c:pt idx="7164">
                  <c:v>1.8948426</c:v>
                </c:pt>
                <c:pt idx="7165">
                  <c:v>1.7194616</c:v>
                </c:pt>
                <c:pt idx="7166">
                  <c:v>1.5252721</c:v>
                </c:pt>
                <c:pt idx="7167">
                  <c:v>1.3164321000000001</c:v>
                </c:pt>
                <c:pt idx="7168">
                  <c:v>1.0803684</c:v>
                </c:pt>
                <c:pt idx="7169">
                  <c:v>0.82006573999999999</c:v>
                </c:pt>
                <c:pt idx="7170">
                  <c:v>0.54448819000000004</c:v>
                </c:pt>
                <c:pt idx="7171">
                  <c:v>0.25716781999999999</c:v>
                </c:pt>
                <c:pt idx="7172">
                  <c:v>-1.1142630000000001E-2</c:v>
                </c:pt>
                <c:pt idx="7173">
                  <c:v>-0.24657390000000001</c:v>
                </c:pt>
                <c:pt idx="7174">
                  <c:v>-0.42214897000000001</c:v>
                </c:pt>
                <c:pt idx="7175">
                  <c:v>-0.55092870999999999</c:v>
                </c:pt>
                <c:pt idx="7176">
                  <c:v>-0.60463940999999999</c:v>
                </c:pt>
                <c:pt idx="7177">
                  <c:v>-0.60945713999999995</c:v>
                </c:pt>
                <c:pt idx="7178">
                  <c:v>-0.57396674000000003</c:v>
                </c:pt>
                <c:pt idx="7179">
                  <c:v>-0.50671785999999996</c:v>
                </c:pt>
                <c:pt idx="7180">
                  <c:v>-0.43769243000000002</c:v>
                </c:pt>
                <c:pt idx="7181">
                  <c:v>-0.35396256999999998</c:v>
                </c:pt>
                <c:pt idx="7182">
                  <c:v>-0.28223988</c:v>
                </c:pt>
                <c:pt idx="7183">
                  <c:v>-0.20727782</c:v>
                </c:pt>
                <c:pt idx="7184">
                  <c:v>-0.12368978999999999</c:v>
                </c:pt>
                <c:pt idx="7185">
                  <c:v>-4.5741985999999998E-2</c:v>
                </c:pt>
                <c:pt idx="7186">
                  <c:v>5.5647634000000001E-2</c:v>
                </c:pt>
                <c:pt idx="7187">
                  <c:v>0.14995372000000001</c:v>
                </c:pt>
                <c:pt idx="7188">
                  <c:v>0.23349485</c:v>
                </c:pt>
                <c:pt idx="7189">
                  <c:v>0.30992755</c:v>
                </c:pt>
                <c:pt idx="7190">
                  <c:v>0.36382616000000001</c:v>
                </c:pt>
                <c:pt idx="7191">
                  <c:v>0.39253536</c:v>
                </c:pt>
                <c:pt idx="7192">
                  <c:v>0.40038671999999997</c:v>
                </c:pt>
                <c:pt idx="7193">
                  <c:v>0.40020713000000002</c:v>
                </c:pt>
                <c:pt idx="7194">
                  <c:v>0.39422885000000002</c:v>
                </c:pt>
                <c:pt idx="7195">
                  <c:v>0.40599573</c:v>
                </c:pt>
                <c:pt idx="7196">
                  <c:v>0.43228829000000002</c:v>
                </c:pt>
                <c:pt idx="7197">
                  <c:v>0.47783479000000001</c:v>
                </c:pt>
                <c:pt idx="7198">
                  <c:v>0.52770888999999999</c:v>
                </c:pt>
                <c:pt idx="7199">
                  <c:v>0.56968956999999998</c:v>
                </c:pt>
                <c:pt idx="7200">
                  <c:v>0.59859019999999996</c:v>
                </c:pt>
                <c:pt idx="7201">
                  <c:v>0.57772403999999999</c:v>
                </c:pt>
                <c:pt idx="7202">
                  <c:v>0.52403694000000001</c:v>
                </c:pt>
                <c:pt idx="7203">
                  <c:v>0.43795377000000002</c:v>
                </c:pt>
                <c:pt idx="7204">
                  <c:v>0.32730981999999997</c:v>
                </c:pt>
                <c:pt idx="7205">
                  <c:v>0.21972006999999999</c:v>
                </c:pt>
                <c:pt idx="7206">
                  <c:v>0.12959866</c:v>
                </c:pt>
                <c:pt idx="7207">
                  <c:v>8.7969593999999998E-2</c:v>
                </c:pt>
                <c:pt idx="7208">
                  <c:v>9.0950481999999999E-2</c:v>
                </c:pt>
                <c:pt idx="7209">
                  <c:v>0.14689632</c:v>
                </c:pt>
                <c:pt idx="7210">
                  <c:v>0.23831730000000001</c:v>
                </c:pt>
                <c:pt idx="7211">
                  <c:v>0.35628136999999999</c:v>
                </c:pt>
                <c:pt idx="7212">
                  <c:v>0.48486542999999999</c:v>
                </c:pt>
                <c:pt idx="7213">
                  <c:v>0.59087634</c:v>
                </c:pt>
                <c:pt idx="7214">
                  <c:v>0.69523674000000002</c:v>
                </c:pt>
                <c:pt idx="7215">
                  <c:v>0.77525443000000005</c:v>
                </c:pt>
                <c:pt idx="7216">
                  <c:v>0.84579033000000003</c:v>
                </c:pt>
                <c:pt idx="7217">
                  <c:v>0.91580176000000002</c:v>
                </c:pt>
                <c:pt idx="7218">
                  <c:v>0.99490356000000002</c:v>
                </c:pt>
                <c:pt idx="7219">
                  <c:v>1.0839907</c:v>
                </c:pt>
                <c:pt idx="7220">
                  <c:v>1.1887757999999999</c:v>
                </c:pt>
                <c:pt idx="7221">
                  <c:v>1.2954367</c:v>
                </c:pt>
                <c:pt idx="7222">
                  <c:v>1.4020116</c:v>
                </c:pt>
                <c:pt idx="7223">
                  <c:v>1.4872540000000001</c:v>
                </c:pt>
                <c:pt idx="7224">
                  <c:v>1.5579466</c:v>
                </c:pt>
                <c:pt idx="7225">
                  <c:v>1.5890337000000001</c:v>
                </c:pt>
                <c:pt idx="7226">
                  <c:v>1.6000285999999999</c:v>
                </c:pt>
                <c:pt idx="7227">
                  <c:v>1.5878954000000001</c:v>
                </c:pt>
                <c:pt idx="7228">
                  <c:v>1.5662106</c:v>
                </c:pt>
                <c:pt idx="7229">
                  <c:v>1.5370524000000001</c:v>
                </c:pt>
                <c:pt idx="7230">
                  <c:v>1.5158505</c:v>
                </c:pt>
                <c:pt idx="7231">
                  <c:v>1.4955734999999999</c:v>
                </c:pt>
                <c:pt idx="7232">
                  <c:v>1.4824926</c:v>
                </c:pt>
                <c:pt idx="7233">
                  <c:v>1.4647182999999999</c:v>
                </c:pt>
                <c:pt idx="7234">
                  <c:v>1.4295864</c:v>
                </c:pt>
                <c:pt idx="7235">
                  <c:v>1.3931146000000001</c:v>
                </c:pt>
                <c:pt idx="7236">
                  <c:v>1.3214151999999999</c:v>
                </c:pt>
                <c:pt idx="7237">
                  <c:v>1.2410011999999999</c:v>
                </c:pt>
                <c:pt idx="7238">
                  <c:v>1.1415597</c:v>
                </c:pt>
                <c:pt idx="7239">
                  <c:v>1.0493895</c:v>
                </c:pt>
                <c:pt idx="7240">
                  <c:v>0.93589281999999996</c:v>
                </c:pt>
                <c:pt idx="7241">
                  <c:v>0.84557313000000001</c:v>
                </c:pt>
                <c:pt idx="7242">
                  <c:v>0.77323693000000004</c:v>
                </c:pt>
                <c:pt idx="7243">
                  <c:v>0.71962029000000005</c:v>
                </c:pt>
                <c:pt idx="7244">
                  <c:v>0.68966704999999995</c:v>
                </c:pt>
                <c:pt idx="7245">
                  <c:v>0.67844700999999996</c:v>
                </c:pt>
                <c:pt idx="7246">
                  <c:v>0.68751359000000001</c:v>
                </c:pt>
                <c:pt idx="7247">
                  <c:v>0.71248204000000004</c:v>
                </c:pt>
                <c:pt idx="7248">
                  <c:v>0.74536115000000003</c:v>
                </c:pt>
                <c:pt idx="7249">
                  <c:v>0.79573905</c:v>
                </c:pt>
                <c:pt idx="7250">
                  <c:v>0.83930307999999998</c:v>
                </c:pt>
                <c:pt idx="7251">
                  <c:v>0.90095000999999997</c:v>
                </c:pt>
                <c:pt idx="7252">
                  <c:v>0.97072375</c:v>
                </c:pt>
                <c:pt idx="7253">
                  <c:v>1.0585073</c:v>
                </c:pt>
                <c:pt idx="7254">
                  <c:v>1.1483492</c:v>
                </c:pt>
                <c:pt idx="7255">
                  <c:v>1.2610538</c:v>
                </c:pt>
                <c:pt idx="7256">
                  <c:v>1.3825942</c:v>
                </c:pt>
                <c:pt idx="7257">
                  <c:v>1.5189771999999999</c:v>
                </c:pt>
                <c:pt idx="7258">
                  <c:v>1.6624931999999999</c:v>
                </c:pt>
                <c:pt idx="7259">
                  <c:v>1.7993140000000001</c:v>
                </c:pt>
                <c:pt idx="7260">
                  <c:v>1.9240363</c:v>
                </c:pt>
                <c:pt idx="7261">
                  <c:v>2.0380726</c:v>
                </c:pt>
                <c:pt idx="7262">
                  <c:v>2.124301</c:v>
                </c:pt>
                <c:pt idx="7263">
                  <c:v>2.1801271</c:v>
                </c:pt>
                <c:pt idx="7264">
                  <c:v>2.2100894000000002</c:v>
                </c:pt>
                <c:pt idx="7265">
                  <c:v>2.2155235000000002</c:v>
                </c:pt>
                <c:pt idx="7266">
                  <c:v>2.1904482999999999</c:v>
                </c:pt>
                <c:pt idx="7267">
                  <c:v>2.1412798999999998</c:v>
                </c:pt>
                <c:pt idx="7268">
                  <c:v>2.0784836000000002</c:v>
                </c:pt>
                <c:pt idx="7269">
                  <c:v>1.9988444000000001</c:v>
                </c:pt>
                <c:pt idx="7270">
                  <c:v>1.8918192</c:v>
                </c:pt>
                <c:pt idx="7271">
                  <c:v>1.7797304</c:v>
                </c:pt>
                <c:pt idx="7272">
                  <c:v>1.6363722999999999</c:v>
                </c:pt>
                <c:pt idx="7273">
                  <c:v>1.4815661</c:v>
                </c:pt>
                <c:pt idx="7274">
                  <c:v>1.3171288000000001</c:v>
                </c:pt>
                <c:pt idx="7275">
                  <c:v>1.1439408</c:v>
                </c:pt>
                <c:pt idx="7276">
                  <c:v>0.97546005000000002</c:v>
                </c:pt>
                <c:pt idx="7277">
                  <c:v>0.83328676000000002</c:v>
                </c:pt>
                <c:pt idx="7278">
                  <c:v>0.71691853000000005</c:v>
                </c:pt>
                <c:pt idx="7279">
                  <c:v>0.63253813999999997</c:v>
                </c:pt>
                <c:pt idx="7280">
                  <c:v>0.59529173000000002</c:v>
                </c:pt>
                <c:pt idx="7281">
                  <c:v>0.59320784000000004</c:v>
                </c:pt>
                <c:pt idx="7282">
                  <c:v>0.62854337999999998</c:v>
                </c:pt>
                <c:pt idx="7283">
                  <c:v>0.68165600000000004</c:v>
                </c:pt>
                <c:pt idx="7284">
                  <c:v>0.75143009000000005</c:v>
                </c:pt>
                <c:pt idx="7285">
                  <c:v>0.83089124999999997</c:v>
                </c:pt>
                <c:pt idx="7286">
                  <c:v>0.89922427999999999</c:v>
                </c:pt>
                <c:pt idx="7287">
                  <c:v>0.97802418000000002</c:v>
                </c:pt>
                <c:pt idx="7288">
                  <c:v>1.0352589000000001</c:v>
                </c:pt>
                <c:pt idx="7289">
                  <c:v>1.0957939999999999</c:v>
                </c:pt>
                <c:pt idx="7290">
                  <c:v>1.1509429</c:v>
                </c:pt>
                <c:pt idx="7291">
                  <c:v>1.189859</c:v>
                </c:pt>
                <c:pt idx="7292">
                  <c:v>1.2304976999999999</c:v>
                </c:pt>
                <c:pt idx="7293">
                  <c:v>1.2425835000000001</c:v>
                </c:pt>
                <c:pt idx="7294">
                  <c:v>1.2444710999999999</c:v>
                </c:pt>
                <c:pt idx="7295">
                  <c:v>1.1966002</c:v>
                </c:pt>
                <c:pt idx="7296">
                  <c:v>1.1193762</c:v>
                </c:pt>
                <c:pt idx="7297">
                  <c:v>1.0165033000000001</c:v>
                </c:pt>
                <c:pt idx="7298">
                  <c:v>0.87771909999999997</c:v>
                </c:pt>
                <c:pt idx="7299">
                  <c:v>0.72375548000000001</c:v>
                </c:pt>
                <c:pt idx="7300">
                  <c:v>0.56237519000000002</c:v>
                </c:pt>
                <c:pt idx="7301">
                  <c:v>0.41494136999999998</c:v>
                </c:pt>
                <c:pt idx="7302">
                  <c:v>0.29090732000000002</c:v>
                </c:pt>
                <c:pt idx="7303">
                  <c:v>0.20140474</c:v>
                </c:pt>
                <c:pt idx="7304">
                  <c:v>0.15802526</c:v>
                </c:pt>
                <c:pt idx="7305">
                  <c:v>0.14430021000000001</c:v>
                </c:pt>
                <c:pt idx="7306">
                  <c:v>0.1683124</c:v>
                </c:pt>
                <c:pt idx="7307">
                  <c:v>0.20826806</c:v>
                </c:pt>
                <c:pt idx="7308">
                  <c:v>0.24882937999999999</c:v>
                </c:pt>
                <c:pt idx="7309">
                  <c:v>0.29198971000000001</c:v>
                </c:pt>
                <c:pt idx="7310">
                  <c:v>0.31977460000000002</c:v>
                </c:pt>
                <c:pt idx="7311">
                  <c:v>0.31910944000000002</c:v>
                </c:pt>
                <c:pt idx="7312">
                  <c:v>0.31847531000000001</c:v>
                </c:pt>
                <c:pt idx="7313">
                  <c:v>0.28344535999999998</c:v>
                </c:pt>
                <c:pt idx="7314">
                  <c:v>0.24448756999999999</c:v>
                </c:pt>
                <c:pt idx="7315">
                  <c:v>0.20672894999999999</c:v>
                </c:pt>
                <c:pt idx="7316">
                  <c:v>0.15771562</c:v>
                </c:pt>
                <c:pt idx="7317">
                  <c:v>0.12484702</c:v>
                </c:pt>
                <c:pt idx="7318">
                  <c:v>9.5932715000000002E-2</c:v>
                </c:pt>
                <c:pt idx="7319">
                  <c:v>8.4662667999999996E-2</c:v>
                </c:pt>
                <c:pt idx="7320">
                  <c:v>8.4957615E-2</c:v>
                </c:pt>
                <c:pt idx="7321">
                  <c:v>0.10981144</c:v>
                </c:pt>
                <c:pt idx="7322">
                  <c:v>0.14371677999999999</c:v>
                </c:pt>
                <c:pt idx="7323">
                  <c:v>0.21510805</c:v>
                </c:pt>
                <c:pt idx="7324">
                  <c:v>0.30255598</c:v>
                </c:pt>
                <c:pt idx="7325">
                  <c:v>0.41994205000000001</c:v>
                </c:pt>
                <c:pt idx="7326">
                  <c:v>0.55452323000000003</c:v>
                </c:pt>
                <c:pt idx="7327">
                  <c:v>0.71166337000000002</c:v>
                </c:pt>
                <c:pt idx="7328">
                  <c:v>0.87051517</c:v>
                </c:pt>
                <c:pt idx="7329">
                  <c:v>1.0243856</c:v>
                </c:pt>
                <c:pt idx="7330">
                  <c:v>1.160164</c:v>
                </c:pt>
                <c:pt idx="7331">
                  <c:v>1.2705398000000001</c:v>
                </c:pt>
                <c:pt idx="7332">
                  <c:v>1.3470845</c:v>
                </c:pt>
                <c:pt idx="7333">
                  <c:v>1.3842319999999999</c:v>
                </c:pt>
                <c:pt idx="7334">
                  <c:v>1.3797672000000001</c:v>
                </c:pt>
                <c:pt idx="7335">
                  <c:v>1.3481439</c:v>
                </c:pt>
                <c:pt idx="7336">
                  <c:v>1.2943187</c:v>
                </c:pt>
                <c:pt idx="7337">
                  <c:v>1.2170821000000001</c:v>
                </c:pt>
                <c:pt idx="7338">
                  <c:v>1.1273549</c:v>
                </c:pt>
                <c:pt idx="7339">
                  <c:v>1.0319621999999999</c:v>
                </c:pt>
                <c:pt idx="7340">
                  <c:v>0.93257617999999998</c:v>
                </c:pt>
                <c:pt idx="7341">
                  <c:v>0.82877325999999996</c:v>
                </c:pt>
                <c:pt idx="7342">
                  <c:v>0.72390509000000003</c:v>
                </c:pt>
                <c:pt idx="7343">
                  <c:v>0.60916901000000001</c:v>
                </c:pt>
                <c:pt idx="7344">
                  <c:v>0.49331352000000001</c:v>
                </c:pt>
                <c:pt idx="7345">
                  <c:v>0.37155798000000001</c:v>
                </c:pt>
                <c:pt idx="7346">
                  <c:v>0.25497931000000001</c:v>
                </c:pt>
                <c:pt idx="7347">
                  <c:v>0.14331247999999999</c:v>
                </c:pt>
                <c:pt idx="7348">
                  <c:v>4.6598647E-2</c:v>
                </c:pt>
                <c:pt idx="7349">
                  <c:v>-1.9746125E-2</c:v>
                </c:pt>
                <c:pt idx="7350">
                  <c:v>-6.3771783999999998E-2</c:v>
                </c:pt>
                <c:pt idx="7351">
                  <c:v>-5.8489463999999998E-2</c:v>
                </c:pt>
                <c:pt idx="7352">
                  <c:v>-3.8521260000000002E-2</c:v>
                </c:pt>
                <c:pt idx="7353">
                  <c:v>3.2674140999999997E-2</c:v>
                </c:pt>
                <c:pt idx="7354">
                  <c:v>0.12165479</c:v>
                </c:pt>
                <c:pt idx="7355">
                  <c:v>0.22087745</c:v>
                </c:pt>
                <c:pt idx="7356">
                  <c:v>0.32890087000000001</c:v>
                </c:pt>
                <c:pt idx="7357">
                  <c:v>0.42162361999999998</c:v>
                </c:pt>
                <c:pt idx="7358">
                  <c:v>0.49693315999999998</c:v>
                </c:pt>
                <c:pt idx="7359">
                  <c:v>0.55917919000000005</c:v>
                </c:pt>
                <c:pt idx="7360">
                  <c:v>0.59743928999999996</c:v>
                </c:pt>
                <c:pt idx="7361">
                  <c:v>0.62100875</c:v>
                </c:pt>
                <c:pt idx="7362">
                  <c:v>0.63707893999999998</c:v>
                </c:pt>
                <c:pt idx="7363">
                  <c:v>0.65571541</c:v>
                </c:pt>
                <c:pt idx="7364">
                  <c:v>0.6838938</c:v>
                </c:pt>
                <c:pt idx="7365">
                  <c:v>0.72791165000000002</c:v>
                </c:pt>
                <c:pt idx="7366">
                  <c:v>0.79029006000000002</c:v>
                </c:pt>
                <c:pt idx="7367">
                  <c:v>0.85339248000000001</c:v>
                </c:pt>
                <c:pt idx="7368">
                  <c:v>0.92658216000000004</c:v>
                </c:pt>
                <c:pt idx="7369">
                  <c:v>0.98957443</c:v>
                </c:pt>
                <c:pt idx="7370">
                  <c:v>1.0397111999999999</c:v>
                </c:pt>
                <c:pt idx="7371">
                  <c:v>1.0769968999999999</c:v>
                </c:pt>
                <c:pt idx="7372">
                  <c:v>1.0885601</c:v>
                </c:pt>
                <c:pt idx="7373">
                  <c:v>1.091845</c:v>
                </c:pt>
                <c:pt idx="7374">
                  <c:v>1.0715543000000001</c:v>
                </c:pt>
                <c:pt idx="7375">
                  <c:v>1.0600345</c:v>
                </c:pt>
                <c:pt idx="7376">
                  <c:v>1.0417287</c:v>
                </c:pt>
                <c:pt idx="7377">
                  <c:v>1.0094789</c:v>
                </c:pt>
                <c:pt idx="7378">
                  <c:v>0.98542463999999996</c:v>
                </c:pt>
                <c:pt idx="7379">
                  <c:v>0.93963145999999997</c:v>
                </c:pt>
                <c:pt idx="7380">
                  <c:v>0.87900096000000005</c:v>
                </c:pt>
                <c:pt idx="7381">
                  <c:v>0.80319357000000002</c:v>
                </c:pt>
                <c:pt idx="7382">
                  <c:v>0.70748401000000005</c:v>
                </c:pt>
              </c:numCache>
            </c:numRef>
          </c:yVal>
        </c:ser>
        <c:axId val="127265408"/>
        <c:axId val="130199552"/>
      </c:scatterChart>
      <c:valAx>
        <c:axId val="127265408"/>
        <c:scaling>
          <c:orientation val="minMax"/>
          <c:max val="6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[nsec]</a:t>
                </a:r>
              </a:p>
            </c:rich>
          </c:tx>
          <c:layout/>
        </c:title>
        <c:numFmt formatCode="General" sourceLinked="1"/>
        <c:tickLblPos val="nextTo"/>
        <c:crossAx val="130199552"/>
        <c:crossesAt val="-200"/>
        <c:crossBetween val="midCat"/>
      </c:valAx>
      <c:valAx>
        <c:axId val="13019955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E-Field [arb. units]</a:t>
                </a:r>
              </a:p>
            </c:rich>
          </c:tx>
          <c:layout/>
        </c:title>
        <c:numFmt formatCode="General" sourceLinked="1"/>
        <c:tickLblPos val="nextTo"/>
        <c:crossAx val="12726540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3663355875980308"/>
          <c:y val="0.24537824461989557"/>
          <c:w val="0.21891518539595398"/>
          <c:h val="0.2147016230372544"/>
        </c:manualLayout>
      </c:layout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S11</a:t>
            </a:r>
          </a:p>
        </c:rich>
      </c:tx>
      <c:layout>
        <c:manualLayout>
          <c:xMode val="edge"/>
          <c:yMode val="edge"/>
          <c:x val="0.11098881111973059"/>
          <c:y val="0.1128905248290745"/>
        </c:manualLayout>
      </c:layout>
    </c:title>
    <c:plotArea>
      <c:layout>
        <c:manualLayout>
          <c:layoutTarget val="inner"/>
          <c:xMode val="edge"/>
          <c:yMode val="edge"/>
          <c:x val="0.11133007585454834"/>
          <c:y val="6.7736208590264052E-2"/>
          <c:w val="0.49689179899924302"/>
          <c:h val="0.88521499331289721"/>
        </c:manualLayout>
      </c:layout>
      <c:scatterChart>
        <c:scatterStyle val="smoothMarker"/>
        <c:ser>
          <c:idx val="1"/>
          <c:order val="0"/>
          <c:tx>
            <c:v>POLAR_OUTPUT'Sheet1'!$D$11</c:v>
          </c:tx>
          <c:spPr>
            <a:ln w="28575">
              <a:noFill/>
            </a:ln>
          </c:spPr>
          <c:marker>
            <c:symbol val="none"/>
          </c:marker>
          <c:smooth val="1"/>
        </c:ser>
        <c:ser>
          <c:idx val="2"/>
          <c:order val="1"/>
          <c:tx>
            <c:v>POLAR_ACW_0</c:v>
          </c:tx>
          <c:spPr>
            <a:ln w="28575">
              <a:noFill/>
            </a:ln>
          </c:spPr>
          <c:marker>
            <c:symbol val="none"/>
          </c:marker>
          <c:smooth val="1"/>
        </c:ser>
        <c:ser>
          <c:idx val="3"/>
          <c:order val="2"/>
          <c:tx>
            <c:v>POLAR_INTERVAL30</c:v>
          </c:tx>
          <c:spPr>
            <a:ln w="12700">
              <a:solidFill>
                <a:srgbClr val="CC99FF"/>
              </a:solidFill>
              <a:prstDash val="solid"/>
            </a:ln>
            <a:effectLst/>
          </c:spPr>
          <c:marker>
            <c:symbol val="none"/>
          </c:marker>
          <c:xVal>
            <c:numRef>
              <c:f>Sheet1!$F$11:$F$48</c:f>
              <c:numCache>
                <c:formatCode>General</c:formatCode>
                <c:ptCount val="38"/>
                <c:pt idx="0">
                  <c:v>1.5</c:v>
                </c:pt>
                <c:pt idx="1">
                  <c:v>0</c:v>
                </c:pt>
                <c:pt idx="3">
                  <c:v>1.299038105676658</c:v>
                </c:pt>
                <c:pt idx="4">
                  <c:v>0</c:v>
                </c:pt>
                <c:pt idx="6">
                  <c:v>0.75000000000000022</c:v>
                </c:pt>
                <c:pt idx="7">
                  <c:v>0</c:v>
                </c:pt>
                <c:pt idx="9">
                  <c:v>9.1845476536678294E-17</c:v>
                </c:pt>
                <c:pt idx="10">
                  <c:v>0</c:v>
                </c:pt>
                <c:pt idx="12">
                  <c:v>-0.74999999999999967</c:v>
                </c:pt>
                <c:pt idx="13">
                  <c:v>0</c:v>
                </c:pt>
                <c:pt idx="15">
                  <c:v>-1.299038105676658</c:v>
                </c:pt>
                <c:pt idx="16">
                  <c:v>0</c:v>
                </c:pt>
                <c:pt idx="18">
                  <c:v>-1.5</c:v>
                </c:pt>
                <c:pt idx="19">
                  <c:v>0</c:v>
                </c:pt>
                <c:pt idx="21">
                  <c:v>-1.299038105676658</c:v>
                </c:pt>
                <c:pt idx="22">
                  <c:v>0</c:v>
                </c:pt>
                <c:pt idx="24">
                  <c:v>-0.75000000000000067</c:v>
                </c:pt>
                <c:pt idx="25">
                  <c:v>0</c:v>
                </c:pt>
                <c:pt idx="27">
                  <c:v>-2.7553642961003488E-16</c:v>
                </c:pt>
                <c:pt idx="28">
                  <c:v>0</c:v>
                </c:pt>
                <c:pt idx="30">
                  <c:v>0.75000000000000022</c:v>
                </c:pt>
                <c:pt idx="31">
                  <c:v>0</c:v>
                </c:pt>
                <c:pt idx="33">
                  <c:v>1.2990381056766576</c:v>
                </c:pt>
                <c:pt idx="34">
                  <c:v>0</c:v>
                </c:pt>
                <c:pt idx="36">
                  <c:v>1.5</c:v>
                </c:pt>
                <c:pt idx="37">
                  <c:v>0</c:v>
                </c:pt>
              </c:numCache>
            </c:numRef>
          </c:xVal>
          <c:yVal>
            <c:numRef>
              <c:f>Sheet1!$G$11:$G$48</c:f>
              <c:numCache>
                <c:formatCode>General</c:formatCode>
                <c:ptCount val="38"/>
                <c:pt idx="0">
                  <c:v>0</c:v>
                </c:pt>
                <c:pt idx="1">
                  <c:v>0</c:v>
                </c:pt>
                <c:pt idx="3">
                  <c:v>0.74999999999999989</c:v>
                </c:pt>
                <c:pt idx="4">
                  <c:v>0</c:v>
                </c:pt>
                <c:pt idx="6">
                  <c:v>1.299038105676658</c:v>
                </c:pt>
                <c:pt idx="7">
                  <c:v>0</c:v>
                </c:pt>
                <c:pt idx="9">
                  <c:v>1.5</c:v>
                </c:pt>
                <c:pt idx="10">
                  <c:v>0</c:v>
                </c:pt>
                <c:pt idx="12">
                  <c:v>1.299038105676658</c:v>
                </c:pt>
                <c:pt idx="13">
                  <c:v>0</c:v>
                </c:pt>
                <c:pt idx="15">
                  <c:v>0.74999999999999989</c:v>
                </c:pt>
                <c:pt idx="16">
                  <c:v>0</c:v>
                </c:pt>
                <c:pt idx="18">
                  <c:v>1.8369095307335659E-16</c:v>
                </c:pt>
                <c:pt idx="19">
                  <c:v>0</c:v>
                </c:pt>
                <c:pt idx="21">
                  <c:v>-0.75000000000000022</c:v>
                </c:pt>
                <c:pt idx="22">
                  <c:v>0</c:v>
                </c:pt>
                <c:pt idx="24">
                  <c:v>-1.2990381056766576</c:v>
                </c:pt>
                <c:pt idx="25">
                  <c:v>0</c:v>
                </c:pt>
                <c:pt idx="27">
                  <c:v>-1.5</c:v>
                </c:pt>
                <c:pt idx="28">
                  <c:v>0</c:v>
                </c:pt>
                <c:pt idx="30">
                  <c:v>-1.299038105676658</c:v>
                </c:pt>
                <c:pt idx="31">
                  <c:v>0</c:v>
                </c:pt>
                <c:pt idx="33">
                  <c:v>-0.75000000000000067</c:v>
                </c:pt>
                <c:pt idx="34">
                  <c:v>0</c:v>
                </c:pt>
                <c:pt idx="36">
                  <c:v>-3.6738190614671318E-16</c:v>
                </c:pt>
                <c:pt idx="37">
                  <c:v>0</c:v>
                </c:pt>
              </c:numCache>
            </c:numRef>
          </c:yVal>
          <c:smooth val="1"/>
        </c:ser>
        <c:ser>
          <c:idx val="4"/>
          <c:order val="3"/>
          <c:tx>
            <c:v>POLAR_GRID</c:v>
          </c:tx>
          <c:spPr>
            <a:ln w="12700">
              <a:solidFill>
                <a:srgbClr val="CC99FF"/>
              </a:solidFill>
              <a:prstDash val="solid"/>
            </a:ln>
            <a:effectLst/>
          </c:spPr>
          <c:marker>
            <c:symbol val="none"/>
          </c:marker>
          <c:xVal>
            <c:numRef>
              <c:f>Sheet1!$H$11:$H$47</c:f>
              <c:numCache>
                <c:formatCode>General</c:formatCode>
                <c:ptCount val="37"/>
                <c:pt idx="0">
                  <c:v>0.5</c:v>
                </c:pt>
                <c:pt idx="1">
                  <c:v>0.49240387650610401</c:v>
                </c:pt>
                <c:pt idx="2">
                  <c:v>0.46984631039295421</c:v>
                </c:pt>
                <c:pt idx="3">
                  <c:v>0.43301270189221935</c:v>
                </c:pt>
                <c:pt idx="4">
                  <c:v>0.38302222155948901</c:v>
                </c:pt>
                <c:pt idx="5">
                  <c:v>0.32139380484326968</c:v>
                </c:pt>
                <c:pt idx="6">
                  <c:v>0.25000000000000006</c:v>
                </c:pt>
                <c:pt idx="7">
                  <c:v>0.17101007166283441</c:v>
                </c:pt>
                <c:pt idx="8">
                  <c:v>8.6824088833465207E-2</c:v>
                </c:pt>
                <c:pt idx="9">
                  <c:v>3.0615158845559431E-17</c:v>
                </c:pt>
                <c:pt idx="10">
                  <c:v>-8.6824088833465152E-2</c:v>
                </c:pt>
                <c:pt idx="11">
                  <c:v>-0.17101007166283436</c:v>
                </c:pt>
                <c:pt idx="12">
                  <c:v>-0.24999999999999989</c:v>
                </c:pt>
                <c:pt idx="13">
                  <c:v>-0.32139380484326968</c:v>
                </c:pt>
                <c:pt idx="14">
                  <c:v>-0.38302222155948895</c:v>
                </c:pt>
                <c:pt idx="15">
                  <c:v>-0.43301270189221935</c:v>
                </c:pt>
                <c:pt idx="16">
                  <c:v>-0.46984631039295416</c:v>
                </c:pt>
                <c:pt idx="17">
                  <c:v>-0.49240387650610401</c:v>
                </c:pt>
                <c:pt idx="18">
                  <c:v>-0.5</c:v>
                </c:pt>
                <c:pt idx="19">
                  <c:v>-0.49240387650610401</c:v>
                </c:pt>
                <c:pt idx="20">
                  <c:v>-0.46984631039295421</c:v>
                </c:pt>
                <c:pt idx="21">
                  <c:v>-0.4330127018922193</c:v>
                </c:pt>
                <c:pt idx="22">
                  <c:v>-0.38302222155948901</c:v>
                </c:pt>
                <c:pt idx="23">
                  <c:v>-0.32139380484326974</c:v>
                </c:pt>
                <c:pt idx="24">
                  <c:v>-0.25000000000000022</c:v>
                </c:pt>
                <c:pt idx="25">
                  <c:v>-0.17101007166283427</c:v>
                </c:pt>
                <c:pt idx="26">
                  <c:v>-8.6824088833465166E-2</c:v>
                </c:pt>
                <c:pt idx="27">
                  <c:v>-9.1845476536678294E-17</c:v>
                </c:pt>
                <c:pt idx="28">
                  <c:v>8.6824088833464985E-2</c:v>
                </c:pt>
                <c:pt idx="29">
                  <c:v>0.1710100716628345</c:v>
                </c:pt>
                <c:pt idx="30">
                  <c:v>0.25000000000000006</c:v>
                </c:pt>
                <c:pt idx="31">
                  <c:v>0.32139380484326963</c:v>
                </c:pt>
                <c:pt idx="32">
                  <c:v>0.3830222215594889</c:v>
                </c:pt>
                <c:pt idx="33">
                  <c:v>0.43301270189221919</c:v>
                </c:pt>
                <c:pt idx="34">
                  <c:v>0.46984631039295421</c:v>
                </c:pt>
                <c:pt idx="35">
                  <c:v>0.49240387650610401</c:v>
                </c:pt>
                <c:pt idx="36">
                  <c:v>0.5</c:v>
                </c:pt>
              </c:numCache>
            </c:numRef>
          </c:xVal>
          <c:yVal>
            <c:numRef>
              <c:f>Sheet1!$I$11:$I$47</c:f>
              <c:numCache>
                <c:formatCode>General</c:formatCode>
                <c:ptCount val="37"/>
                <c:pt idx="0">
                  <c:v>0</c:v>
                </c:pt>
                <c:pt idx="1">
                  <c:v>8.6824088833465166E-2</c:v>
                </c:pt>
                <c:pt idx="2">
                  <c:v>0.17101007166283436</c:v>
                </c:pt>
                <c:pt idx="3">
                  <c:v>0.24999999999999997</c:v>
                </c:pt>
                <c:pt idx="4">
                  <c:v>0.32139380484326963</c:v>
                </c:pt>
                <c:pt idx="5">
                  <c:v>0.38302222155948901</c:v>
                </c:pt>
                <c:pt idx="6">
                  <c:v>0.4330127018922193</c:v>
                </c:pt>
                <c:pt idx="7">
                  <c:v>0.46984631039295416</c:v>
                </c:pt>
                <c:pt idx="8">
                  <c:v>0.49240387650610401</c:v>
                </c:pt>
                <c:pt idx="9">
                  <c:v>0.5</c:v>
                </c:pt>
                <c:pt idx="10">
                  <c:v>0.49240387650610401</c:v>
                </c:pt>
                <c:pt idx="11">
                  <c:v>0.46984631039295421</c:v>
                </c:pt>
                <c:pt idx="12">
                  <c:v>0.43301270189221935</c:v>
                </c:pt>
                <c:pt idx="13">
                  <c:v>0.38302222155948901</c:v>
                </c:pt>
                <c:pt idx="14">
                  <c:v>0.32139380484326974</c:v>
                </c:pt>
                <c:pt idx="15">
                  <c:v>0.24999999999999997</c:v>
                </c:pt>
                <c:pt idx="16">
                  <c:v>0.17101007166283444</c:v>
                </c:pt>
                <c:pt idx="17">
                  <c:v>8.6824088833465138E-2</c:v>
                </c:pt>
                <c:pt idx="18">
                  <c:v>6.1230317691118863E-17</c:v>
                </c:pt>
                <c:pt idx="19">
                  <c:v>-8.6824088833465235E-2</c:v>
                </c:pt>
                <c:pt idx="20">
                  <c:v>-0.17101007166283433</c:v>
                </c:pt>
                <c:pt idx="21">
                  <c:v>-0.25000000000000006</c:v>
                </c:pt>
                <c:pt idx="22">
                  <c:v>-0.32139380484326963</c:v>
                </c:pt>
                <c:pt idx="23">
                  <c:v>-0.38302222155948895</c:v>
                </c:pt>
                <c:pt idx="24">
                  <c:v>-0.43301270189221919</c:v>
                </c:pt>
                <c:pt idx="25">
                  <c:v>-0.46984631039295421</c:v>
                </c:pt>
                <c:pt idx="26">
                  <c:v>-0.49240387650610401</c:v>
                </c:pt>
                <c:pt idx="27">
                  <c:v>-0.5</c:v>
                </c:pt>
                <c:pt idx="28">
                  <c:v>-0.49240387650610407</c:v>
                </c:pt>
                <c:pt idx="29">
                  <c:v>-0.46984631039295416</c:v>
                </c:pt>
                <c:pt idx="30">
                  <c:v>-0.4330127018922193</c:v>
                </c:pt>
                <c:pt idx="31">
                  <c:v>-0.38302222155948906</c:v>
                </c:pt>
                <c:pt idx="32">
                  <c:v>-0.32139380484326979</c:v>
                </c:pt>
                <c:pt idx="33">
                  <c:v>-0.25000000000000022</c:v>
                </c:pt>
                <c:pt idx="34">
                  <c:v>-0.1710100716628343</c:v>
                </c:pt>
                <c:pt idx="35">
                  <c:v>-8.6824088833465193E-2</c:v>
                </c:pt>
                <c:pt idx="36">
                  <c:v>-1.2246063538223773E-16</c:v>
                </c:pt>
              </c:numCache>
            </c:numRef>
          </c:yVal>
          <c:smooth val="1"/>
        </c:ser>
        <c:ser>
          <c:idx val="5"/>
          <c:order val="4"/>
          <c:tx>
            <c:v>POLAR_GRID</c:v>
          </c:tx>
          <c:spPr>
            <a:ln w="12700">
              <a:solidFill>
                <a:srgbClr val="CC99FF"/>
              </a:solidFill>
              <a:prstDash val="solid"/>
            </a:ln>
            <a:effectLst/>
          </c:spPr>
          <c:marker>
            <c:symbol val="none"/>
          </c:marker>
          <c:xVal>
            <c:numRef>
              <c:f>Sheet1!$J$11:$J$47</c:f>
              <c:numCache>
                <c:formatCode>General</c:formatCode>
                <c:ptCount val="37"/>
                <c:pt idx="0">
                  <c:v>1</c:v>
                </c:pt>
                <c:pt idx="1">
                  <c:v>0.98480775301220802</c:v>
                </c:pt>
                <c:pt idx="2">
                  <c:v>0.93969262078590843</c:v>
                </c:pt>
                <c:pt idx="3">
                  <c:v>0.86602540378443871</c:v>
                </c:pt>
                <c:pt idx="4">
                  <c:v>0.76604444311897801</c:v>
                </c:pt>
                <c:pt idx="5">
                  <c:v>0.64278760968653936</c:v>
                </c:pt>
                <c:pt idx="6">
                  <c:v>0.50000000000000011</c:v>
                </c:pt>
                <c:pt idx="7">
                  <c:v>0.34202014332566882</c:v>
                </c:pt>
                <c:pt idx="8">
                  <c:v>0.17364817766693041</c:v>
                </c:pt>
                <c:pt idx="9">
                  <c:v>6.1230317691118863E-17</c:v>
                </c:pt>
                <c:pt idx="10">
                  <c:v>-0.1736481776669303</c:v>
                </c:pt>
                <c:pt idx="11">
                  <c:v>-0.34202014332566871</c:v>
                </c:pt>
                <c:pt idx="12">
                  <c:v>-0.49999999999999978</c:v>
                </c:pt>
                <c:pt idx="13">
                  <c:v>-0.64278760968653936</c:v>
                </c:pt>
                <c:pt idx="14">
                  <c:v>-0.7660444431189779</c:v>
                </c:pt>
                <c:pt idx="15">
                  <c:v>-0.86602540378443871</c:v>
                </c:pt>
                <c:pt idx="16">
                  <c:v>-0.93969262078590832</c:v>
                </c:pt>
                <c:pt idx="17">
                  <c:v>-0.98480775301220802</c:v>
                </c:pt>
                <c:pt idx="18">
                  <c:v>-1</c:v>
                </c:pt>
                <c:pt idx="19">
                  <c:v>-0.98480775301220802</c:v>
                </c:pt>
                <c:pt idx="20">
                  <c:v>-0.93969262078590843</c:v>
                </c:pt>
                <c:pt idx="21">
                  <c:v>-0.8660254037844386</c:v>
                </c:pt>
                <c:pt idx="22">
                  <c:v>-0.76604444311897801</c:v>
                </c:pt>
                <c:pt idx="23">
                  <c:v>-0.64278760968653947</c:v>
                </c:pt>
                <c:pt idx="24">
                  <c:v>-0.50000000000000044</c:v>
                </c:pt>
                <c:pt idx="25">
                  <c:v>-0.34202014332566855</c:v>
                </c:pt>
                <c:pt idx="26">
                  <c:v>-0.17364817766693033</c:v>
                </c:pt>
                <c:pt idx="27">
                  <c:v>-1.8369095307335659E-16</c:v>
                </c:pt>
                <c:pt idx="28">
                  <c:v>0.17364817766692997</c:v>
                </c:pt>
                <c:pt idx="29">
                  <c:v>0.34202014332566899</c:v>
                </c:pt>
                <c:pt idx="30">
                  <c:v>0.50000000000000011</c:v>
                </c:pt>
                <c:pt idx="31">
                  <c:v>0.64278760968653925</c:v>
                </c:pt>
                <c:pt idx="32">
                  <c:v>0.76604444311897779</c:v>
                </c:pt>
                <c:pt idx="33">
                  <c:v>0.86602540378443837</c:v>
                </c:pt>
                <c:pt idx="34">
                  <c:v>0.93969262078590843</c:v>
                </c:pt>
                <c:pt idx="35">
                  <c:v>0.98480775301220802</c:v>
                </c:pt>
                <c:pt idx="36">
                  <c:v>1</c:v>
                </c:pt>
              </c:numCache>
            </c:numRef>
          </c:xVal>
          <c:yVal>
            <c:numRef>
              <c:f>Sheet1!$K$11:$K$47</c:f>
              <c:numCache>
                <c:formatCode>General</c:formatCode>
                <c:ptCount val="37"/>
                <c:pt idx="0">
                  <c:v>0</c:v>
                </c:pt>
                <c:pt idx="1">
                  <c:v>0.17364817766693033</c:v>
                </c:pt>
                <c:pt idx="2">
                  <c:v>0.34202014332566871</c:v>
                </c:pt>
                <c:pt idx="3">
                  <c:v>0.49999999999999994</c:v>
                </c:pt>
                <c:pt idx="4">
                  <c:v>0.64278760968653925</c:v>
                </c:pt>
                <c:pt idx="5">
                  <c:v>0.76604444311897801</c:v>
                </c:pt>
                <c:pt idx="6">
                  <c:v>0.8660254037844386</c:v>
                </c:pt>
                <c:pt idx="7">
                  <c:v>0.93969262078590832</c:v>
                </c:pt>
                <c:pt idx="8">
                  <c:v>0.98480775301220802</c:v>
                </c:pt>
                <c:pt idx="9">
                  <c:v>1</c:v>
                </c:pt>
                <c:pt idx="10">
                  <c:v>0.98480775301220802</c:v>
                </c:pt>
                <c:pt idx="11">
                  <c:v>0.93969262078590843</c:v>
                </c:pt>
                <c:pt idx="12">
                  <c:v>0.86602540378443871</c:v>
                </c:pt>
                <c:pt idx="13">
                  <c:v>0.76604444311897801</c:v>
                </c:pt>
                <c:pt idx="14">
                  <c:v>0.64278760968653947</c:v>
                </c:pt>
                <c:pt idx="15">
                  <c:v>0.49999999999999994</c:v>
                </c:pt>
                <c:pt idx="16">
                  <c:v>0.34202014332566888</c:v>
                </c:pt>
                <c:pt idx="17">
                  <c:v>0.17364817766693028</c:v>
                </c:pt>
                <c:pt idx="18">
                  <c:v>1.2246063538223773E-16</c:v>
                </c:pt>
                <c:pt idx="19">
                  <c:v>-0.17364817766693047</c:v>
                </c:pt>
                <c:pt idx="20">
                  <c:v>-0.34202014332566866</c:v>
                </c:pt>
                <c:pt idx="21">
                  <c:v>-0.50000000000000011</c:v>
                </c:pt>
                <c:pt idx="22">
                  <c:v>-0.64278760968653925</c:v>
                </c:pt>
                <c:pt idx="23">
                  <c:v>-0.7660444431189779</c:v>
                </c:pt>
                <c:pt idx="24">
                  <c:v>-0.86602540378443837</c:v>
                </c:pt>
                <c:pt idx="25">
                  <c:v>-0.93969262078590843</c:v>
                </c:pt>
                <c:pt idx="26">
                  <c:v>-0.98480775301220802</c:v>
                </c:pt>
                <c:pt idx="27">
                  <c:v>-1</c:v>
                </c:pt>
                <c:pt idx="28">
                  <c:v>-0.98480775301220813</c:v>
                </c:pt>
                <c:pt idx="29">
                  <c:v>-0.93969262078590832</c:v>
                </c:pt>
                <c:pt idx="30">
                  <c:v>-0.8660254037844386</c:v>
                </c:pt>
                <c:pt idx="31">
                  <c:v>-0.76604444311897812</c:v>
                </c:pt>
                <c:pt idx="32">
                  <c:v>-0.64278760968653958</c:v>
                </c:pt>
                <c:pt idx="33">
                  <c:v>-0.50000000000000044</c:v>
                </c:pt>
                <c:pt idx="34">
                  <c:v>-0.3420201433256686</c:v>
                </c:pt>
                <c:pt idx="35">
                  <c:v>-0.17364817766693039</c:v>
                </c:pt>
                <c:pt idx="36">
                  <c:v>-2.4492127076447545E-16</c:v>
                </c:pt>
              </c:numCache>
            </c:numRef>
          </c:yVal>
          <c:smooth val="1"/>
        </c:ser>
        <c:ser>
          <c:idx val="6"/>
          <c:order val="5"/>
          <c:tx>
            <c:v>POLAR_GRID</c:v>
          </c:tx>
          <c:spPr>
            <a:ln w="12700">
              <a:solidFill>
                <a:srgbClr val="CC99FF"/>
              </a:solidFill>
              <a:prstDash val="solid"/>
            </a:ln>
            <a:effectLst/>
          </c:spPr>
          <c:marker>
            <c:symbol val="none"/>
          </c:marker>
          <c:xVal>
            <c:numRef>
              <c:f>Sheet1!$L$11:$L$47</c:f>
              <c:numCache>
                <c:formatCode>General</c:formatCode>
                <c:ptCount val="37"/>
                <c:pt idx="0">
                  <c:v>1.5</c:v>
                </c:pt>
                <c:pt idx="1">
                  <c:v>1.477211629518312</c:v>
                </c:pt>
                <c:pt idx="2">
                  <c:v>1.4095389311788626</c:v>
                </c:pt>
                <c:pt idx="3">
                  <c:v>1.299038105676658</c:v>
                </c:pt>
                <c:pt idx="4">
                  <c:v>1.1490666646784671</c:v>
                </c:pt>
                <c:pt idx="5">
                  <c:v>0.9641814145298091</c:v>
                </c:pt>
                <c:pt idx="6">
                  <c:v>0.75000000000000022</c:v>
                </c:pt>
                <c:pt idx="7">
                  <c:v>0.51303021498850321</c:v>
                </c:pt>
                <c:pt idx="8">
                  <c:v>0.26047226650039562</c:v>
                </c:pt>
                <c:pt idx="9">
                  <c:v>9.1845476536678294E-17</c:v>
                </c:pt>
                <c:pt idx="10">
                  <c:v>-0.26047226650039546</c:v>
                </c:pt>
                <c:pt idx="11">
                  <c:v>-0.5130302149885031</c:v>
                </c:pt>
                <c:pt idx="12">
                  <c:v>-0.74999999999999967</c:v>
                </c:pt>
                <c:pt idx="13">
                  <c:v>-0.9641814145298091</c:v>
                </c:pt>
                <c:pt idx="14">
                  <c:v>-1.1490666646784669</c:v>
                </c:pt>
                <c:pt idx="15">
                  <c:v>-1.299038105676658</c:v>
                </c:pt>
                <c:pt idx="16">
                  <c:v>-1.4095389311788624</c:v>
                </c:pt>
                <c:pt idx="17">
                  <c:v>-1.477211629518312</c:v>
                </c:pt>
                <c:pt idx="18">
                  <c:v>-1.5</c:v>
                </c:pt>
                <c:pt idx="19">
                  <c:v>-1.477211629518312</c:v>
                </c:pt>
                <c:pt idx="20">
                  <c:v>-1.4095389311788626</c:v>
                </c:pt>
                <c:pt idx="21">
                  <c:v>-1.299038105676658</c:v>
                </c:pt>
                <c:pt idx="22">
                  <c:v>-1.1490666646784671</c:v>
                </c:pt>
                <c:pt idx="23">
                  <c:v>-0.96418141452980921</c:v>
                </c:pt>
                <c:pt idx="24">
                  <c:v>-0.75000000000000067</c:v>
                </c:pt>
                <c:pt idx="25">
                  <c:v>-0.51303021498850288</c:v>
                </c:pt>
                <c:pt idx="26">
                  <c:v>-0.26047226650039551</c:v>
                </c:pt>
                <c:pt idx="27">
                  <c:v>-2.7553642961003488E-16</c:v>
                </c:pt>
                <c:pt idx="28">
                  <c:v>0.26047226650039496</c:v>
                </c:pt>
                <c:pt idx="29">
                  <c:v>0.51303021498850354</c:v>
                </c:pt>
                <c:pt idx="30">
                  <c:v>0.75000000000000022</c:v>
                </c:pt>
                <c:pt idx="31">
                  <c:v>0.96418141452980888</c:v>
                </c:pt>
                <c:pt idx="32">
                  <c:v>1.1490666646784666</c:v>
                </c:pt>
                <c:pt idx="33">
                  <c:v>1.2990381056766576</c:v>
                </c:pt>
                <c:pt idx="34">
                  <c:v>1.4095389311788626</c:v>
                </c:pt>
                <c:pt idx="35">
                  <c:v>1.477211629518312</c:v>
                </c:pt>
                <c:pt idx="36">
                  <c:v>1.5</c:v>
                </c:pt>
              </c:numCache>
            </c:numRef>
          </c:xVal>
          <c:yVal>
            <c:numRef>
              <c:f>Sheet1!$M$11:$M$47</c:f>
              <c:numCache>
                <c:formatCode>General</c:formatCode>
                <c:ptCount val="37"/>
                <c:pt idx="0">
                  <c:v>0</c:v>
                </c:pt>
                <c:pt idx="1">
                  <c:v>0.26047226650039551</c:v>
                </c:pt>
                <c:pt idx="2">
                  <c:v>0.5130302149885031</c:v>
                </c:pt>
                <c:pt idx="3">
                  <c:v>0.74999999999999989</c:v>
                </c:pt>
                <c:pt idx="4">
                  <c:v>0.96418141452980888</c:v>
                </c:pt>
                <c:pt idx="5">
                  <c:v>1.1490666646784671</c:v>
                </c:pt>
                <c:pt idx="6">
                  <c:v>1.299038105676658</c:v>
                </c:pt>
                <c:pt idx="7">
                  <c:v>1.4095389311788624</c:v>
                </c:pt>
                <c:pt idx="8">
                  <c:v>1.477211629518312</c:v>
                </c:pt>
                <c:pt idx="9">
                  <c:v>1.5</c:v>
                </c:pt>
                <c:pt idx="10">
                  <c:v>1.477211629518312</c:v>
                </c:pt>
                <c:pt idx="11">
                  <c:v>1.4095389311788626</c:v>
                </c:pt>
                <c:pt idx="12">
                  <c:v>1.299038105676658</c:v>
                </c:pt>
                <c:pt idx="13">
                  <c:v>1.1490666646784671</c:v>
                </c:pt>
                <c:pt idx="14">
                  <c:v>0.96418141452980921</c:v>
                </c:pt>
                <c:pt idx="15">
                  <c:v>0.74999999999999989</c:v>
                </c:pt>
                <c:pt idx="16">
                  <c:v>0.51303021498850332</c:v>
                </c:pt>
                <c:pt idx="17">
                  <c:v>0.2604722665003954</c:v>
                </c:pt>
                <c:pt idx="18">
                  <c:v>1.8369095307335659E-16</c:v>
                </c:pt>
                <c:pt idx="19">
                  <c:v>-0.26047226650039568</c:v>
                </c:pt>
                <c:pt idx="20">
                  <c:v>-0.51303021498850299</c:v>
                </c:pt>
                <c:pt idx="21">
                  <c:v>-0.75000000000000022</c:v>
                </c:pt>
                <c:pt idx="22">
                  <c:v>-0.96418141452980888</c:v>
                </c:pt>
                <c:pt idx="23">
                  <c:v>-1.1490666646784669</c:v>
                </c:pt>
                <c:pt idx="24">
                  <c:v>-1.2990381056766576</c:v>
                </c:pt>
                <c:pt idx="25">
                  <c:v>-1.4095389311788626</c:v>
                </c:pt>
                <c:pt idx="26">
                  <c:v>-1.477211629518312</c:v>
                </c:pt>
                <c:pt idx="27">
                  <c:v>-1.5</c:v>
                </c:pt>
                <c:pt idx="28">
                  <c:v>-1.4772116295183122</c:v>
                </c:pt>
                <c:pt idx="29">
                  <c:v>-1.4095389311788624</c:v>
                </c:pt>
                <c:pt idx="30">
                  <c:v>-1.299038105676658</c:v>
                </c:pt>
                <c:pt idx="31">
                  <c:v>-1.1490666646784673</c:v>
                </c:pt>
                <c:pt idx="32">
                  <c:v>-0.96418141452980932</c:v>
                </c:pt>
                <c:pt idx="33">
                  <c:v>-0.75000000000000067</c:v>
                </c:pt>
                <c:pt idx="34">
                  <c:v>-0.51303021498850288</c:v>
                </c:pt>
                <c:pt idx="35">
                  <c:v>-0.26047226650039557</c:v>
                </c:pt>
                <c:pt idx="36">
                  <c:v>-3.6738190614671318E-16</c:v>
                </c:pt>
              </c:numCache>
            </c:numRef>
          </c:yVal>
          <c:smooth val="1"/>
        </c:ser>
        <c:ser>
          <c:idx val="7"/>
          <c:order val="6"/>
          <c:tx>
            <c:v>POLAR_LABEL</c:v>
          </c:tx>
          <c:spPr>
            <a:ln w="28575">
              <a:noFill/>
            </a:ln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0°</a:t>
                    </a:r>
                  </a:p>
                </c:rich>
              </c:tx>
              <c:dLblPos val="ctr"/>
              <c:showCatNam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30°</a:t>
                    </a:r>
                  </a:p>
                </c:rich>
              </c:tx>
              <c:dLblPos val="ctr"/>
              <c:showCatName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60°</a:t>
                    </a:r>
                  </a:p>
                </c:rich>
              </c:tx>
              <c:dLblPos val="ctr"/>
              <c:showCatName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90°</a:t>
                    </a:r>
                  </a:p>
                </c:rich>
              </c:tx>
              <c:dLblPos val="ctr"/>
              <c:showCatName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120°</a:t>
                    </a:r>
                  </a:p>
                </c:rich>
              </c:tx>
              <c:dLblPos val="ctr"/>
              <c:showCatName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150°</a:t>
                    </a:r>
                  </a:p>
                </c:rich>
              </c:tx>
              <c:dLblPos val="ctr"/>
              <c:showCatName val="1"/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180°</a:t>
                    </a:r>
                  </a:p>
                </c:rich>
              </c:tx>
              <c:dLblPos val="ctr"/>
              <c:showCatName val="1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210°</a:t>
                    </a:r>
                  </a:p>
                </c:rich>
              </c:tx>
              <c:dLblPos val="ctr"/>
              <c:showCatName val="1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/>
                      <a:t>240°</a:t>
                    </a:r>
                  </a:p>
                </c:rich>
              </c:tx>
              <c:dLblPos val="ctr"/>
              <c:showCatName val="1"/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270°</a:t>
                    </a:r>
                  </a:p>
                </c:rich>
              </c:tx>
              <c:dLblPos val="ctr"/>
              <c:showCatName val="1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/>
                      <a:t>300°</a:t>
                    </a:r>
                  </a:p>
                </c:rich>
              </c:tx>
              <c:dLblPos val="ctr"/>
              <c:showCatName val="1"/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/>
                      <a:t>330°</a:t>
                    </a:r>
                  </a:p>
                </c:rich>
              </c:tx>
              <c:dLblPos val="ctr"/>
              <c:showCatName val="1"/>
            </c:dLbl>
            <c:dLblPos val="ctr"/>
            <c:showCatName val="1"/>
          </c:dLbls>
          <c:xVal>
            <c:numRef>
              <c:f>Sheet1!$N$11:$N$22</c:f>
              <c:numCache>
                <c:formatCode>General</c:formatCode>
                <c:ptCount val="12"/>
                <c:pt idx="0">
                  <c:v>1.5750000000000002</c:v>
                </c:pt>
                <c:pt idx="1">
                  <c:v>1.363990010960491</c:v>
                </c:pt>
                <c:pt idx="2">
                  <c:v>0.7875000000000002</c:v>
                </c:pt>
                <c:pt idx="3">
                  <c:v>9.6437750363512214E-17</c:v>
                </c:pt>
                <c:pt idx="4">
                  <c:v>-0.78749999999999964</c:v>
                </c:pt>
                <c:pt idx="5">
                  <c:v>-1.363990010960491</c:v>
                </c:pt>
                <c:pt idx="6">
                  <c:v>-1.5750000000000002</c:v>
                </c:pt>
                <c:pt idx="7">
                  <c:v>-1.3639900109604908</c:v>
                </c:pt>
                <c:pt idx="8">
                  <c:v>-0.78750000000000075</c:v>
                </c:pt>
                <c:pt idx="9">
                  <c:v>-2.8931325109053662E-16</c:v>
                </c:pt>
                <c:pt idx="10">
                  <c:v>0.7875000000000002</c:v>
                </c:pt>
                <c:pt idx="11">
                  <c:v>1.3639900109604906</c:v>
                </c:pt>
              </c:numCache>
            </c:numRef>
          </c:xVal>
          <c:yVal>
            <c:numRef>
              <c:f>Sheet1!$O$11:$O$22</c:f>
              <c:numCache>
                <c:formatCode>General</c:formatCode>
                <c:ptCount val="12"/>
                <c:pt idx="0">
                  <c:v>0</c:v>
                </c:pt>
                <c:pt idx="1">
                  <c:v>0.78749999999999998</c:v>
                </c:pt>
                <c:pt idx="2">
                  <c:v>1.3639900109604908</c:v>
                </c:pt>
                <c:pt idx="3">
                  <c:v>1.5750000000000002</c:v>
                </c:pt>
                <c:pt idx="4">
                  <c:v>1.363990010960491</c:v>
                </c:pt>
                <c:pt idx="5">
                  <c:v>0.78749999999999998</c:v>
                </c:pt>
                <c:pt idx="6">
                  <c:v>1.9287550072702443E-16</c:v>
                </c:pt>
                <c:pt idx="7">
                  <c:v>-0.7875000000000002</c:v>
                </c:pt>
                <c:pt idx="8">
                  <c:v>-1.3639900109604906</c:v>
                </c:pt>
                <c:pt idx="9">
                  <c:v>-1.5750000000000002</c:v>
                </c:pt>
                <c:pt idx="10">
                  <c:v>-1.3639900109604908</c:v>
                </c:pt>
                <c:pt idx="11">
                  <c:v>-0.78750000000000075</c:v>
                </c:pt>
              </c:numCache>
            </c:numRef>
          </c:yVal>
          <c:smooth val="1"/>
        </c:ser>
        <c:ser>
          <c:idx val="0"/>
          <c:order val="7"/>
          <c:tx>
            <c:v>01POLAR_DATA'Sheet1'!$B$1:$B$1001^'Sheet1'!$C$1:$C$1001</c:v>
          </c:tx>
          <c:spPr>
            <a:ln w="31750">
              <a:solidFill>
                <a:srgbClr val="003399"/>
              </a:solidFill>
            </a:ln>
          </c:spPr>
          <c:marker>
            <c:symbol val="none"/>
          </c:marker>
          <c:dPt>
            <c:idx val="1"/>
            <c:marker>
              <c:symbol val="diamond"/>
              <c:size val="8"/>
            </c:marker>
          </c:dPt>
          <c:dPt>
            <c:idx val="988"/>
            <c:marker>
              <c:symbol val="square"/>
              <c:size val="8"/>
            </c:marker>
          </c:dPt>
          <c:xVal>
            <c:numRef>
              <c:f>Sheet1!$D$11:$D$1012</c:f>
              <c:numCache>
                <c:formatCode>General</c:formatCode>
                <c:ptCount val="1002"/>
                <c:pt idx="0">
                  <c:v>0.99279212999999999</c:v>
                </c:pt>
                <c:pt idx="1">
                  <c:v>0.99277973546276577</c:v>
                </c:pt>
                <c:pt idx="2">
                  <c:v>0.99274218390070856</c:v>
                </c:pt>
                <c:pt idx="3">
                  <c:v>0.99267971618973239</c:v>
                </c:pt>
                <c:pt idx="4">
                  <c:v>0.99259233728677698</c:v>
                </c:pt>
                <c:pt idx="5">
                  <c:v>0.99247974194577027</c:v>
                </c:pt>
                <c:pt idx="6">
                  <c:v>0.99234241056850947</c:v>
                </c:pt>
                <c:pt idx="7">
                  <c:v>0.99217992565853874</c:v>
                </c:pt>
                <c:pt idx="8">
                  <c:v>0.99199265047654628</c:v>
                </c:pt>
                <c:pt idx="9">
                  <c:v>0.99178021496478064</c:v>
                </c:pt>
                <c:pt idx="10">
                  <c:v>0.99154293788369863</c:v>
                </c:pt>
                <c:pt idx="11">
                  <c:v>0.99128074275446232</c:v>
                </c:pt>
                <c:pt idx="12">
                  <c:v>0.99099367302119823</c:v>
                </c:pt>
                <c:pt idx="13">
                  <c:v>0.99068170353037965</c:v>
                </c:pt>
                <c:pt idx="14">
                  <c:v>0.99034488203492754</c:v>
                </c:pt>
                <c:pt idx="15">
                  <c:v>0.98998320380541183</c:v>
                </c:pt>
                <c:pt idx="16">
                  <c:v>0.98959667332342494</c:v>
                </c:pt>
                <c:pt idx="17">
                  <c:v>0.98918533776666262</c:v>
                </c:pt>
                <c:pt idx="18">
                  <c:v>0.98874914753452892</c:v>
                </c:pt>
                <c:pt idx="19">
                  <c:v>0.98828822632770352</c:v>
                </c:pt>
                <c:pt idx="20">
                  <c:v>0.98780269257593456</c:v>
                </c:pt>
                <c:pt idx="21">
                  <c:v>0.98729229211904379</c:v>
                </c:pt>
                <c:pt idx="22">
                  <c:v>0.98675733779329355</c:v>
                </c:pt>
                <c:pt idx="23">
                  <c:v>0.98619757949362519</c:v>
                </c:pt>
                <c:pt idx="24">
                  <c:v>0.98561335510950587</c:v>
                </c:pt>
                <c:pt idx="25">
                  <c:v>0.98500448601377388</c:v>
                </c:pt>
                <c:pt idx="26">
                  <c:v>0.98437106456521373</c:v>
                </c:pt>
                <c:pt idx="27">
                  <c:v>0.98371326254567582</c:v>
                </c:pt>
                <c:pt idx="28">
                  <c:v>0.98303086053210331</c:v>
                </c:pt>
                <c:pt idx="29">
                  <c:v>0.98232411762069782</c:v>
                </c:pt>
                <c:pt idx="30">
                  <c:v>0.98159288687228408</c:v>
                </c:pt>
                <c:pt idx="31">
                  <c:v>0.98083741120867884</c:v>
                </c:pt>
                <c:pt idx="32">
                  <c:v>0.98005759498194345</c:v>
                </c:pt>
                <c:pt idx="33">
                  <c:v>0.97925354540608112</c:v>
                </c:pt>
                <c:pt idx="34">
                  <c:v>0.97842521584212538</c:v>
                </c:pt>
                <c:pt idx="35">
                  <c:v>0.97757273768924091</c:v>
                </c:pt>
                <c:pt idx="36">
                  <c:v>0.97669618355075694</c:v>
                </c:pt>
                <c:pt idx="37">
                  <c:v>0.97579562202908932</c:v>
                </c:pt>
                <c:pt idx="38">
                  <c:v>0.97487092213754478</c:v>
                </c:pt>
                <c:pt idx="39">
                  <c:v>0.97392230808294378</c:v>
                </c:pt>
                <c:pt idx="40">
                  <c:v>0.97294986229229596</c:v>
                </c:pt>
                <c:pt idx="41">
                  <c:v>0.97195346912981495</c:v>
                </c:pt>
                <c:pt idx="42">
                  <c:v>0.9709334443236366</c:v>
                </c:pt>
                <c:pt idx="43">
                  <c:v>0.96988951702419346</c:v>
                </c:pt>
                <c:pt idx="44">
                  <c:v>0.96882192467837069</c:v>
                </c:pt>
                <c:pt idx="45">
                  <c:v>0.96773081051294807</c:v>
                </c:pt>
                <c:pt idx="46">
                  <c:v>0.9666162214263867</c:v>
                </c:pt>
                <c:pt idx="47">
                  <c:v>0.96547806869668895</c:v>
                </c:pt>
                <c:pt idx="48">
                  <c:v>0.96431635129545312</c:v>
                </c:pt>
                <c:pt idx="49">
                  <c:v>0.96313153189493261</c:v>
                </c:pt>
                <c:pt idx="50">
                  <c:v>0.96192329057583115</c:v>
                </c:pt>
                <c:pt idx="51">
                  <c:v>0.96069187794844124</c:v>
                </c:pt>
                <c:pt idx="52">
                  <c:v>0.95943724540363418</c:v>
                </c:pt>
                <c:pt idx="53">
                  <c:v>0.9581595272230804</c:v>
                </c:pt>
                <c:pt idx="54">
                  <c:v>0.95685899495284354</c:v>
                </c:pt>
                <c:pt idx="55">
                  <c:v>0.9555353861024769</c:v>
                </c:pt>
                <c:pt idx="56">
                  <c:v>0.95418893054129783</c:v>
                </c:pt>
                <c:pt idx="57">
                  <c:v>0.95281970778707414</c:v>
                </c:pt>
                <c:pt idx="58">
                  <c:v>0.95142786436001547</c:v>
                </c:pt>
                <c:pt idx="59">
                  <c:v>0.95001341507349235</c:v>
                </c:pt>
                <c:pt idx="60">
                  <c:v>0.94857628556139528</c:v>
                </c:pt>
                <c:pt idx="61">
                  <c:v>0.94711675646319304</c:v>
                </c:pt>
                <c:pt idx="62">
                  <c:v>0.94563494008100091</c:v>
                </c:pt>
                <c:pt idx="63">
                  <c:v>0.94413073653567892</c:v>
                </c:pt>
                <c:pt idx="64">
                  <c:v>0.94260450312676247</c:v>
                </c:pt>
                <c:pt idx="65">
                  <c:v>0.94105589120446143</c:v>
                </c:pt>
                <c:pt idx="66">
                  <c:v>0.93948530731685087</c:v>
                </c:pt>
                <c:pt idx="67">
                  <c:v>0.93789285068137873</c:v>
                </c:pt>
                <c:pt idx="68">
                  <c:v>0.93627854536697219</c:v>
                </c:pt>
                <c:pt idx="69">
                  <c:v>0.9346424137437922</c:v>
                </c:pt>
                <c:pt idx="70">
                  <c:v>0.93298470471674566</c:v>
                </c:pt>
                <c:pt idx="71">
                  <c:v>0.93130541226140406</c:v>
                </c:pt>
                <c:pt idx="72">
                  <c:v>0.929604571826399</c:v>
                </c:pt>
                <c:pt idx="73">
                  <c:v>0.9278823778707439</c:v>
                </c:pt>
                <c:pt idx="74">
                  <c:v>0.92613883498137262</c:v>
                </c:pt>
                <c:pt idx="75">
                  <c:v>0.92437419111968311</c:v>
                </c:pt>
                <c:pt idx="76">
                  <c:v>0.92258844169267373</c:v>
                </c:pt>
                <c:pt idx="77">
                  <c:v>0.92078149005895094</c:v>
                </c:pt>
                <c:pt idx="78">
                  <c:v>0.91895380714429253</c:v>
                </c:pt>
                <c:pt idx="79">
                  <c:v>0.91710527944567655</c:v>
                </c:pt>
                <c:pt idx="80">
                  <c:v>0.91523611673136818</c:v>
                </c:pt>
                <c:pt idx="81">
                  <c:v>0.91334627902712728</c:v>
                </c:pt>
                <c:pt idx="82">
                  <c:v>0.91143611018226178</c:v>
                </c:pt>
                <c:pt idx="83">
                  <c:v>0.909505409604635</c:v>
                </c:pt>
                <c:pt idx="84">
                  <c:v>0.90755449033841895</c:v>
                </c:pt>
                <c:pt idx="85">
                  <c:v>0.90558341602928905</c:v>
                </c:pt>
                <c:pt idx="86">
                  <c:v>0.90359209262526652</c:v>
                </c:pt>
                <c:pt idx="87">
                  <c:v>0.90158095196499455</c:v>
                </c:pt>
                <c:pt idx="88">
                  <c:v>0.89955008524730129</c:v>
                </c:pt>
                <c:pt idx="89">
                  <c:v>0.89749934572274881</c:v>
                </c:pt>
                <c:pt idx="90">
                  <c:v>0.89542910844363321</c:v>
                </c:pt>
                <c:pt idx="91">
                  <c:v>0.89333915242800954</c:v>
                </c:pt>
                <c:pt idx="92">
                  <c:v>0.89122993662467576</c:v>
                </c:pt>
                <c:pt idx="93">
                  <c:v>0.88910140229262458</c:v>
                </c:pt>
                <c:pt idx="94">
                  <c:v>0.88695363516526193</c:v>
                </c:pt>
                <c:pt idx="95">
                  <c:v>0.88478697850087151</c:v>
                </c:pt>
                <c:pt idx="96">
                  <c:v>0.88260121784836576</c:v>
                </c:pt>
                <c:pt idx="97">
                  <c:v>0.8803968220752818</c:v>
                </c:pt>
                <c:pt idx="98">
                  <c:v>0.87817356072606034</c:v>
                </c:pt>
                <c:pt idx="99">
                  <c:v>0.87593177066991967</c:v>
                </c:pt>
                <c:pt idx="100">
                  <c:v>0.87367154935957136</c:v>
                </c:pt>
                <c:pt idx="101">
                  <c:v>0.87139305663462141</c:v>
                </c:pt>
                <c:pt idx="102">
                  <c:v>0.86909627932021816</c:v>
                </c:pt>
                <c:pt idx="103">
                  <c:v>0.86678133136585089</c:v>
                </c:pt>
                <c:pt idx="104">
                  <c:v>0.86444839146658381</c:v>
                </c:pt>
                <c:pt idx="105">
                  <c:v>0.86209770253017537</c:v>
                </c:pt>
                <c:pt idx="106">
                  <c:v>0.85972927797007004</c:v>
                </c:pt>
                <c:pt idx="107">
                  <c:v>0.85734334532242673</c:v>
                </c:pt>
                <c:pt idx="108">
                  <c:v>0.85493971862144902</c:v>
                </c:pt>
                <c:pt idx="109">
                  <c:v>0.8525190527571328</c:v>
                </c:pt>
                <c:pt idx="110">
                  <c:v>0.85008086807814576</c:v>
                </c:pt>
                <c:pt idx="111">
                  <c:v>0.84762576227189079</c:v>
                </c:pt>
                <c:pt idx="112">
                  <c:v>0.84515348190824502</c:v>
                </c:pt>
                <c:pt idx="113">
                  <c:v>0.84266463817869908</c:v>
                </c:pt>
                <c:pt idx="114">
                  <c:v>0.84015885950639135</c:v>
                </c:pt>
                <c:pt idx="115">
                  <c:v>0.83763660629773795</c:v>
                </c:pt>
                <c:pt idx="116">
                  <c:v>0.83509810779526561</c:v>
                </c:pt>
                <c:pt idx="117">
                  <c:v>0.83254292974948041</c:v>
                </c:pt>
                <c:pt idx="118">
                  <c:v>0.82997174151092257</c:v>
                </c:pt>
                <c:pt idx="119">
                  <c:v>0.82738452887501734</c:v>
                </c:pt>
                <c:pt idx="120">
                  <c:v>0.82478143083800548</c:v>
                </c:pt>
                <c:pt idx="121">
                  <c:v>0.82216236600429904</c:v>
                </c:pt>
                <c:pt idx="122">
                  <c:v>0.81952774902001613</c:v>
                </c:pt>
                <c:pt idx="123">
                  <c:v>0.81687768470705535</c:v>
                </c:pt>
                <c:pt idx="124">
                  <c:v>0.81421202207946608</c:v>
                </c:pt>
                <c:pt idx="125">
                  <c:v>0.81153144266423316</c:v>
                </c:pt>
                <c:pt idx="126">
                  <c:v>0.80883542358375893</c:v>
                </c:pt>
                <c:pt idx="127">
                  <c:v>0.80612460852144985</c:v>
                </c:pt>
                <c:pt idx="128">
                  <c:v>0.80339900194584579</c:v>
                </c:pt>
                <c:pt idx="129">
                  <c:v>0.80065862712105063</c:v>
                </c:pt>
                <c:pt idx="130">
                  <c:v>0.79790352986450064</c:v>
                </c:pt>
                <c:pt idx="131">
                  <c:v>0.79513429525062684</c:v>
                </c:pt>
                <c:pt idx="132">
                  <c:v>0.79235061414278118</c:v>
                </c:pt>
                <c:pt idx="133">
                  <c:v>0.78955271469364641</c:v>
                </c:pt>
                <c:pt idx="134">
                  <c:v>0.78674104461546546</c:v>
                </c:pt>
                <c:pt idx="135">
                  <c:v>0.78391508192396209</c:v>
                </c:pt>
                <c:pt idx="136">
                  <c:v>0.78107562200097225</c:v>
                </c:pt>
                <c:pt idx="137">
                  <c:v>0.77822257440737519</c:v>
                </c:pt>
                <c:pt idx="138">
                  <c:v>0.77535603784698093</c:v>
                </c:pt>
                <c:pt idx="139">
                  <c:v>0.77247626411999148</c:v>
                </c:pt>
                <c:pt idx="140">
                  <c:v>0.76958316643845315</c:v>
                </c:pt>
                <c:pt idx="141">
                  <c:v>0.76667728804857627</c:v>
                </c:pt>
                <c:pt idx="142">
                  <c:v>0.76375827537210872</c:v>
                </c:pt>
                <c:pt idx="143">
                  <c:v>0.76082652437380605</c:v>
                </c:pt>
                <c:pt idx="144">
                  <c:v>0.75788229076581604</c:v>
                </c:pt>
                <c:pt idx="145">
                  <c:v>0.75492550212685994</c:v>
                </c:pt>
                <c:pt idx="146">
                  <c:v>0.75195620716986011</c:v>
                </c:pt>
                <c:pt idx="147">
                  <c:v>0.74897502568688379</c:v>
                </c:pt>
                <c:pt idx="148">
                  <c:v>0.74598160529184088</c:v>
                </c:pt>
                <c:pt idx="149">
                  <c:v>0.74297638695330159</c:v>
                </c:pt>
                <c:pt idx="150">
                  <c:v>0.73995940595199006</c:v>
                </c:pt>
                <c:pt idx="151">
                  <c:v>0.73693083366023693</c:v>
                </c:pt>
                <c:pt idx="152">
                  <c:v>0.73389072991631943</c:v>
                </c:pt>
                <c:pt idx="153">
                  <c:v>0.73083926611380512</c:v>
                </c:pt>
                <c:pt idx="154">
                  <c:v>0.72777654051146801</c:v>
                </c:pt>
                <c:pt idx="155">
                  <c:v>0.72470286386149807</c:v>
                </c:pt>
                <c:pt idx="156">
                  <c:v>0.72161828313255449</c:v>
                </c:pt>
                <c:pt idx="157">
                  <c:v>0.71852273325851712</c:v>
                </c:pt>
                <c:pt idx="158">
                  <c:v>0.71541677639493961</c:v>
                </c:pt>
                <c:pt idx="159">
                  <c:v>0.71230021762373141</c:v>
                </c:pt>
                <c:pt idx="160">
                  <c:v>0.7091735011607776</c:v>
                </c:pt>
                <c:pt idx="161">
                  <c:v>0.70603639481879321</c:v>
                </c:pt>
                <c:pt idx="162">
                  <c:v>0.70288915622991122</c:v>
                </c:pt>
                <c:pt idx="163">
                  <c:v>0.69973236535118033</c:v>
                </c:pt>
                <c:pt idx="164">
                  <c:v>0.69656540946685408</c:v>
                </c:pt>
                <c:pt idx="165">
                  <c:v>0.69338905990617417</c:v>
                </c:pt>
                <c:pt idx="166">
                  <c:v>0.69020311667804712</c:v>
                </c:pt>
                <c:pt idx="167">
                  <c:v>0.68700786724581198</c:v>
                </c:pt>
                <c:pt idx="168">
                  <c:v>0.68380348070277563</c:v>
                </c:pt>
                <c:pt idx="169">
                  <c:v>0.68058990241844042</c:v>
                </c:pt>
                <c:pt idx="170">
                  <c:v>0.67736744682989813</c:v>
                </c:pt>
                <c:pt idx="171">
                  <c:v>0.67413631388959394</c:v>
                </c:pt>
                <c:pt idx="172">
                  <c:v>0.67089638144609454</c:v>
                </c:pt>
                <c:pt idx="173">
                  <c:v>0.66764786278828692</c:v>
                </c:pt>
                <c:pt idx="174">
                  <c:v>0.66439142616668578</c:v>
                </c:pt>
                <c:pt idx="175">
                  <c:v>0.661126487184721</c:v>
                </c:pt>
                <c:pt idx="176">
                  <c:v>0.65785319680102339</c:v>
                </c:pt>
                <c:pt idx="177">
                  <c:v>0.65457242639846092</c:v>
                </c:pt>
                <c:pt idx="178">
                  <c:v>0.65128365970930402</c:v>
                </c:pt>
                <c:pt idx="179">
                  <c:v>0.64798727035151893</c:v>
                </c:pt>
                <c:pt idx="180">
                  <c:v>0.64468323325957944</c:v>
                </c:pt>
                <c:pt idx="181">
                  <c:v>0.64137192339968285</c:v>
                </c:pt>
                <c:pt idx="182">
                  <c:v>0.63805347246322397</c:v>
                </c:pt>
                <c:pt idx="183">
                  <c:v>0.63472778835638943</c:v>
                </c:pt>
                <c:pt idx="184">
                  <c:v>0.63139526281039926</c:v>
                </c:pt>
                <c:pt idx="185">
                  <c:v>0.62805580194479493</c:v>
                </c:pt>
                <c:pt idx="186">
                  <c:v>0.6247096511101653</c:v>
                </c:pt>
                <c:pt idx="187">
                  <c:v>0.6213569762830361</c:v>
                </c:pt>
                <c:pt idx="188">
                  <c:v>0.61799765575964705</c:v>
                </c:pt>
                <c:pt idx="189">
                  <c:v>0.61463236800606724</c:v>
                </c:pt>
                <c:pt idx="190">
                  <c:v>0.61126098284865304</c:v>
                </c:pt>
                <c:pt idx="191">
                  <c:v>0.60788348888884292</c:v>
                </c:pt>
                <c:pt idx="192">
                  <c:v>0.60450006226999664</c:v>
                </c:pt>
                <c:pt idx="193">
                  <c:v>0.60111097191882001</c:v>
                </c:pt>
                <c:pt idx="194">
                  <c:v>0.59771629590038755</c:v>
                </c:pt>
                <c:pt idx="195">
                  <c:v>0.59431606475197241</c:v>
                </c:pt>
                <c:pt idx="196">
                  <c:v>0.59091051953049811</c:v>
                </c:pt>
                <c:pt idx="197">
                  <c:v>0.58749984386287946</c:v>
                </c:pt>
                <c:pt idx="198">
                  <c:v>0.58408377222905339</c:v>
                </c:pt>
                <c:pt idx="199">
                  <c:v>0.58066334994870428</c:v>
                </c:pt>
                <c:pt idx="200">
                  <c:v>0.57723744867439253</c:v>
                </c:pt>
                <c:pt idx="201">
                  <c:v>0.57380743879010632</c:v>
                </c:pt>
                <c:pt idx="202">
                  <c:v>0.570372699145965</c:v>
                </c:pt>
                <c:pt idx="203">
                  <c:v>0.56693366514432297</c:v>
                </c:pt>
                <c:pt idx="204">
                  <c:v>0.56349021391485676</c:v>
                </c:pt>
                <c:pt idx="205">
                  <c:v>0.56004262278258377</c:v>
                </c:pt>
                <c:pt idx="206">
                  <c:v>0.55659110377886789</c:v>
                </c:pt>
                <c:pt idx="207">
                  <c:v>0.55313538803607598</c:v>
                </c:pt>
                <c:pt idx="208">
                  <c:v>0.54967601862171034</c:v>
                </c:pt>
                <c:pt idx="209">
                  <c:v>0.54621309581782429</c:v>
                </c:pt>
                <c:pt idx="210">
                  <c:v>0.54274669926133612</c:v>
                </c:pt>
                <c:pt idx="211">
                  <c:v>0.53927713112853082</c:v>
                </c:pt>
                <c:pt idx="212">
                  <c:v>0.53580413800265769</c:v>
                </c:pt>
                <c:pt idx="213">
                  <c:v>0.53232777209493054</c:v>
                </c:pt>
                <c:pt idx="214">
                  <c:v>0.52884830828215434</c:v>
                </c:pt>
                <c:pt idx="215">
                  <c:v>0.52536600090190766</c:v>
                </c:pt>
                <c:pt idx="216">
                  <c:v>0.52188144347806398</c:v>
                </c:pt>
                <c:pt idx="217">
                  <c:v>0.51839436243405035</c:v>
                </c:pt>
                <c:pt idx="218">
                  <c:v>0.51490412200551194</c:v>
                </c:pt>
                <c:pt idx="219">
                  <c:v>0.51141152924289335</c:v>
                </c:pt>
                <c:pt idx="220">
                  <c:v>0.50791650309202985</c:v>
                </c:pt>
                <c:pt idx="221">
                  <c:v>0.50441945694298007</c:v>
                </c:pt>
                <c:pt idx="222">
                  <c:v>0.50092022029787375</c:v>
                </c:pt>
                <c:pt idx="223">
                  <c:v>0.49741997933682069</c:v>
                </c:pt>
                <c:pt idx="224">
                  <c:v>0.49391677528945138</c:v>
                </c:pt>
                <c:pt idx="225">
                  <c:v>0.49041252159132781</c:v>
                </c:pt>
                <c:pt idx="226">
                  <c:v>0.48690633399980549</c:v>
                </c:pt>
                <c:pt idx="227">
                  <c:v>0.48339925754438057</c:v>
                </c:pt>
                <c:pt idx="228">
                  <c:v>0.47989013404945186</c:v>
                </c:pt>
                <c:pt idx="229">
                  <c:v>0.47638035301168302</c:v>
                </c:pt>
                <c:pt idx="230">
                  <c:v>0.47286874997579759</c:v>
                </c:pt>
                <c:pt idx="231">
                  <c:v>0.46935700499102939</c:v>
                </c:pt>
                <c:pt idx="232">
                  <c:v>0.4658435957036185</c:v>
                </c:pt>
                <c:pt idx="233">
                  <c:v>0.46232994629211965</c:v>
                </c:pt>
                <c:pt idx="234">
                  <c:v>0.45881540823529687</c:v>
                </c:pt>
                <c:pt idx="235">
                  <c:v>0.45530009853244585</c:v>
                </c:pt>
                <c:pt idx="236">
                  <c:v>0.45178457127522342</c:v>
                </c:pt>
                <c:pt idx="237">
                  <c:v>0.44826860495010212</c:v>
                </c:pt>
                <c:pt idx="238">
                  <c:v>0.4447523503487758</c:v>
                </c:pt>
                <c:pt idx="239">
                  <c:v>0.4412362678120077</c:v>
                </c:pt>
                <c:pt idx="240">
                  <c:v>0.43771979168654773</c:v>
                </c:pt>
                <c:pt idx="241">
                  <c:v>0.43420371057108409</c:v>
                </c:pt>
                <c:pt idx="242">
                  <c:v>0.43068750939148748</c:v>
                </c:pt>
                <c:pt idx="243">
                  <c:v>0.42717156653566368</c:v>
                </c:pt>
                <c:pt idx="244">
                  <c:v>0.42365585501378006</c:v>
                </c:pt>
                <c:pt idx="245">
                  <c:v>0.42014126935220836</c:v>
                </c:pt>
                <c:pt idx="246">
                  <c:v>0.41662710076721315</c:v>
                </c:pt>
                <c:pt idx="247">
                  <c:v>0.41311328810022979</c:v>
                </c:pt>
                <c:pt idx="248">
                  <c:v>0.40960021069342123</c:v>
                </c:pt>
                <c:pt idx="249">
                  <c:v>0.40608813664403143</c:v>
                </c:pt>
                <c:pt idx="250">
                  <c:v>0.40257672238667663</c:v>
                </c:pt>
                <c:pt idx="251">
                  <c:v>0.39906681273713362</c:v>
                </c:pt>
                <c:pt idx="252">
                  <c:v>0.39555771143586943</c:v>
                </c:pt>
                <c:pt idx="253">
                  <c:v>0.39205081636565875</c:v>
                </c:pt>
                <c:pt idx="254">
                  <c:v>0.38854426948993287</c:v>
                </c:pt>
                <c:pt idx="255">
                  <c:v>0.38503959726288334</c:v>
                </c:pt>
                <c:pt idx="256">
                  <c:v>0.38153677560505683</c:v>
                </c:pt>
                <c:pt idx="257">
                  <c:v>0.37803472524317389</c:v>
                </c:pt>
                <c:pt idx="258">
                  <c:v>0.37453506782346657</c:v>
                </c:pt>
                <c:pt idx="259">
                  <c:v>0.37103697151425258</c:v>
                </c:pt>
                <c:pt idx="260">
                  <c:v>0.36754050096001634</c:v>
                </c:pt>
                <c:pt idx="261">
                  <c:v>0.36404632194779324</c:v>
                </c:pt>
                <c:pt idx="262">
                  <c:v>0.36055401847281698</c:v>
                </c:pt>
                <c:pt idx="263">
                  <c:v>0.35706406945445512</c:v>
                </c:pt>
                <c:pt idx="264">
                  <c:v>0.35357650871848739</c:v>
                </c:pt>
                <c:pt idx="265">
                  <c:v>0.35009123760584343</c:v>
                </c:pt>
                <c:pt idx="266">
                  <c:v>0.34660838566494273</c:v>
                </c:pt>
                <c:pt idx="267">
                  <c:v>0.34312788684782264</c:v>
                </c:pt>
                <c:pt idx="268">
                  <c:v>0.33965031065444379</c:v>
                </c:pt>
                <c:pt idx="269">
                  <c:v>0.33617476921348799</c:v>
                </c:pt>
                <c:pt idx="270">
                  <c:v>0.33270213355676376</c:v>
                </c:pt>
                <c:pt idx="271">
                  <c:v>0.32923272231020639</c:v>
                </c:pt>
                <c:pt idx="272">
                  <c:v>0.32576553861085739</c:v>
                </c:pt>
                <c:pt idx="273">
                  <c:v>0.32230223400874142</c:v>
                </c:pt>
                <c:pt idx="274">
                  <c:v>0.31884146574689559</c:v>
                </c:pt>
                <c:pt idx="275">
                  <c:v>0.31538388929105815</c:v>
                </c:pt>
                <c:pt idx="276">
                  <c:v>0.31192903458225396</c:v>
                </c:pt>
                <c:pt idx="277">
                  <c:v>0.30847822776077438</c:v>
                </c:pt>
                <c:pt idx="278">
                  <c:v>0.30503001442159461</c:v>
                </c:pt>
                <c:pt idx="279">
                  <c:v>0.30158605323970056</c:v>
                </c:pt>
                <c:pt idx="280">
                  <c:v>0.29814472159701544</c:v>
                </c:pt>
                <c:pt idx="281">
                  <c:v>0.29470775266057148</c:v>
                </c:pt>
                <c:pt idx="282">
                  <c:v>0.29127385894483615</c:v>
                </c:pt>
                <c:pt idx="283">
                  <c:v>0.28784381237684858</c:v>
                </c:pt>
                <c:pt idx="284">
                  <c:v>0.28441755045638362</c:v>
                </c:pt>
                <c:pt idx="285">
                  <c:v>0.28099503312141022</c:v>
                </c:pt>
                <c:pt idx="286">
                  <c:v>0.27757657862392016</c:v>
                </c:pt>
                <c:pt idx="287">
                  <c:v>0.27416195648693209</c:v>
                </c:pt>
                <c:pt idx="288">
                  <c:v>0.27075135759274283</c:v>
                </c:pt>
                <c:pt idx="289">
                  <c:v>0.26734496690641252</c:v>
                </c:pt>
                <c:pt idx="290">
                  <c:v>0.26394258644761442</c:v>
                </c:pt>
                <c:pt idx="291">
                  <c:v>0.26054410445136927</c:v>
                </c:pt>
                <c:pt idx="292">
                  <c:v>0.25715062117709542</c:v>
                </c:pt>
                <c:pt idx="293">
                  <c:v>0.25376109385116269</c:v>
                </c:pt>
                <c:pt idx="294">
                  <c:v>0.25037585827592235</c:v>
                </c:pt>
                <c:pt idx="295">
                  <c:v>0.24699509823328672</c:v>
                </c:pt>
                <c:pt idx="296">
                  <c:v>0.24361871479731312</c:v>
                </c:pt>
                <c:pt idx="297">
                  <c:v>0.24024711528044521</c:v>
                </c:pt>
                <c:pt idx="298">
                  <c:v>0.23688019410929054</c:v>
                </c:pt>
                <c:pt idx="299">
                  <c:v>0.23351781393223414</c:v>
                </c:pt>
                <c:pt idx="300">
                  <c:v>0.2301600600153374</c:v>
                </c:pt>
                <c:pt idx="301">
                  <c:v>0.22680701560450714</c:v>
                </c:pt>
                <c:pt idx="302">
                  <c:v>0.22345887713508322</c:v>
                </c:pt>
                <c:pt idx="303">
                  <c:v>0.22011570228704122</c:v>
                </c:pt>
                <c:pt idx="304">
                  <c:v>0.21677740278820082</c:v>
                </c:pt>
                <c:pt idx="305">
                  <c:v>0.21344434486777455</c:v>
                </c:pt>
                <c:pt idx="306">
                  <c:v>0.21011591084891776</c:v>
                </c:pt>
                <c:pt idx="307">
                  <c:v>0.20679271433092739</c:v>
                </c:pt>
                <c:pt idx="308">
                  <c:v>0.20347441905747951</c:v>
                </c:pt>
                <c:pt idx="309">
                  <c:v>0.20016144694678148</c:v>
                </c:pt>
                <c:pt idx="310">
                  <c:v>0.19685365866654156</c:v>
                </c:pt>
                <c:pt idx="311">
                  <c:v>0.19355128693345414</c:v>
                </c:pt>
                <c:pt idx="312">
                  <c:v>0.19025406617024437</c:v>
                </c:pt>
                <c:pt idx="313">
                  <c:v>0.1869622071299214</c:v>
                </c:pt>
                <c:pt idx="314">
                  <c:v>0.18367554499372254</c:v>
                </c:pt>
                <c:pt idx="315">
                  <c:v>0.18039436550739862</c:v>
                </c:pt>
                <c:pt idx="316">
                  <c:v>0.17711850135395416</c:v>
                </c:pt>
                <c:pt idx="317">
                  <c:v>0.17384873442119583</c:v>
                </c:pt>
                <c:pt idx="318">
                  <c:v>0.17058387803935635</c:v>
                </c:pt>
                <c:pt idx="319">
                  <c:v>0.16732468196527958</c:v>
                </c:pt>
                <c:pt idx="320">
                  <c:v>0.16407117809870708</c:v>
                </c:pt>
                <c:pt idx="321">
                  <c:v>0.16082327151197381</c:v>
                </c:pt>
                <c:pt idx="322">
                  <c:v>0.15758098304965476</c:v>
                </c:pt>
                <c:pt idx="323">
                  <c:v>0.15434454522104968</c:v>
                </c:pt>
                <c:pt idx="324">
                  <c:v>0.15111399331505998</c:v>
                </c:pt>
                <c:pt idx="325">
                  <c:v>0.1478890302690522</c:v>
                </c:pt>
                <c:pt idx="326">
                  <c:v>0.14466987260137212</c:v>
                </c:pt>
                <c:pt idx="327">
                  <c:v>0.1414564074118437</c:v>
                </c:pt>
                <c:pt idx="328">
                  <c:v>0.13824883809569793</c:v>
                </c:pt>
                <c:pt idx="329">
                  <c:v>0.13504719287962633</c:v>
                </c:pt>
                <c:pt idx="330">
                  <c:v>0.13185188044866844</c:v>
                </c:pt>
                <c:pt idx="331">
                  <c:v>0.12866208932801845</c:v>
                </c:pt>
                <c:pt idx="332">
                  <c:v>0.12547818070291492</c:v>
                </c:pt>
                <c:pt idx="333">
                  <c:v>0.12230053649910827</c:v>
                </c:pt>
                <c:pt idx="334">
                  <c:v>0.11912887305389086</c:v>
                </c:pt>
                <c:pt idx="335">
                  <c:v>0.11596303613292973</c:v>
                </c:pt>
                <c:pt idx="336">
                  <c:v>0.11280378100059592</c:v>
                </c:pt>
                <c:pt idx="337">
                  <c:v>0.10965025734746017</c:v>
                </c:pt>
                <c:pt idx="338">
                  <c:v>0.10650285948756361</c:v>
                </c:pt>
                <c:pt idx="339">
                  <c:v>0.10336147130466299</c:v>
                </c:pt>
                <c:pt idx="340">
                  <c:v>0.10022643368489331</c:v>
                </c:pt>
                <c:pt idx="341">
                  <c:v>9.7097460677465969E-2</c:v>
                </c:pt>
                <c:pt idx="342">
                  <c:v>9.397494940208001E-2</c:v>
                </c:pt>
                <c:pt idx="343">
                  <c:v>9.085889997780397E-2</c:v>
                </c:pt>
                <c:pt idx="344">
                  <c:v>8.7748500777108066E-2</c:v>
                </c:pt>
                <c:pt idx="345">
                  <c:v>8.4644489653368113E-2</c:v>
                </c:pt>
                <c:pt idx="346">
                  <c:v>8.1546877939652221E-2</c:v>
                </c:pt>
                <c:pt idx="347">
                  <c:v>7.8455717581838336E-2</c:v>
                </c:pt>
                <c:pt idx="348">
                  <c:v>7.5370684960192641E-2</c:v>
                </c:pt>
                <c:pt idx="349">
                  <c:v>7.22921495932205E-2</c:v>
                </c:pt>
                <c:pt idx="350">
                  <c:v>6.9219811397534747E-2</c:v>
                </c:pt>
                <c:pt idx="351">
                  <c:v>6.6153870871250062E-2</c:v>
                </c:pt>
                <c:pt idx="352">
                  <c:v>6.3094185282365808E-2</c:v>
                </c:pt>
                <c:pt idx="353">
                  <c:v>6.0040961690332954E-2</c:v>
                </c:pt>
                <c:pt idx="354">
                  <c:v>5.6994043264048555E-2</c:v>
                </c:pt>
                <c:pt idx="355">
                  <c:v>5.3953818546016379E-2</c:v>
                </c:pt>
                <c:pt idx="356">
                  <c:v>5.0919967936731148E-2</c:v>
                </c:pt>
                <c:pt idx="357">
                  <c:v>4.7892345246713472E-2</c:v>
                </c:pt>
                <c:pt idx="358">
                  <c:v>4.4871149940675974E-2</c:v>
                </c:pt>
                <c:pt idx="359">
                  <c:v>4.185641134078693E-2</c:v>
                </c:pt>
                <c:pt idx="360">
                  <c:v>3.8848334636018861E-2</c:v>
                </c:pt>
                <c:pt idx="361">
                  <c:v>3.584676336336607E-2</c:v>
                </c:pt>
                <c:pt idx="362">
                  <c:v>3.2851557090149794E-2</c:v>
                </c:pt>
                <c:pt idx="363">
                  <c:v>2.9862740749291659E-2</c:v>
                </c:pt>
                <c:pt idx="364">
                  <c:v>2.6880337694133703E-2</c:v>
                </c:pt>
                <c:pt idx="365">
                  <c:v>2.3904721556420483E-2</c:v>
                </c:pt>
                <c:pt idx="366">
                  <c:v>2.0935567207587092E-2</c:v>
                </c:pt>
                <c:pt idx="367">
                  <c:v>1.7972728277677159E-2</c:v>
                </c:pt>
                <c:pt idx="368">
                  <c:v>1.5016401786606088E-2</c:v>
                </c:pt>
                <c:pt idx="369">
                  <c:v>1.2066610909436417E-2</c:v>
                </c:pt>
                <c:pt idx="370">
                  <c:v>9.1233790372003409E-3</c:v>
                </c:pt>
                <c:pt idx="371">
                  <c:v>6.1869003226264025E-3</c:v>
                </c:pt>
                <c:pt idx="372">
                  <c:v>3.256851994029183E-3</c:v>
                </c:pt>
                <c:pt idx="373">
                  <c:v>3.3308204395984028E-4</c:v>
                </c:pt>
                <c:pt idx="374">
                  <c:v>-2.5840412714717973E-3</c:v>
                </c:pt>
                <c:pt idx="375">
                  <c:v>-5.4946702708532861E-3</c:v>
                </c:pt>
                <c:pt idx="376">
                  <c:v>-8.3986108831519031E-3</c:v>
                </c:pt>
                <c:pt idx="377">
                  <c:v>-1.1296189884747987E-2</c:v>
                </c:pt>
                <c:pt idx="378">
                  <c:v>-1.4187211042764009E-2</c:v>
                </c:pt>
                <c:pt idx="379">
                  <c:v>-1.7071485933309104E-2</c:v>
                </c:pt>
                <c:pt idx="380">
                  <c:v>-1.9949511622495475E-2</c:v>
                </c:pt>
                <c:pt idx="381">
                  <c:v>-2.2820750240229202E-2</c:v>
                </c:pt>
                <c:pt idx="382">
                  <c:v>-2.5685529504526995E-2</c:v>
                </c:pt>
                <c:pt idx="383">
                  <c:v>-2.8543833199737984E-2</c:v>
                </c:pt>
                <c:pt idx="384">
                  <c:v>-3.1395810981179918E-2</c:v>
                </c:pt>
                <c:pt idx="385">
                  <c:v>-3.4240928518105493E-2</c:v>
                </c:pt>
                <c:pt idx="386">
                  <c:v>-3.7079688965850018E-2</c:v>
                </c:pt>
                <c:pt idx="387">
                  <c:v>-3.9911904126360462E-2</c:v>
                </c:pt>
                <c:pt idx="388">
                  <c:v>-4.2737723070964448E-2</c:v>
                </c:pt>
                <c:pt idx="389">
                  <c:v>-4.5556790704882832E-2</c:v>
                </c:pt>
                <c:pt idx="390">
                  <c:v>-4.8369599945671284E-2</c:v>
                </c:pt>
                <c:pt idx="391">
                  <c:v>-5.1175620446219393E-2</c:v>
                </c:pt>
                <c:pt idx="392">
                  <c:v>-5.3975538754291071E-2</c:v>
                </c:pt>
                <c:pt idx="393">
                  <c:v>-5.6768811286721177E-2</c:v>
                </c:pt>
                <c:pt idx="394">
                  <c:v>-5.9555423324443434E-2</c:v>
                </c:pt>
                <c:pt idx="395">
                  <c:v>-6.2335700126136311E-2</c:v>
                </c:pt>
                <c:pt idx="396">
                  <c:v>-6.5109636555040817E-2</c:v>
                </c:pt>
                <c:pt idx="397">
                  <c:v>-6.7876870101861594E-2</c:v>
                </c:pt>
                <c:pt idx="398">
                  <c:v>-7.0637733241778022E-2</c:v>
                </c:pt>
                <c:pt idx="399">
                  <c:v>-7.3392201115308559E-2</c:v>
                </c:pt>
                <c:pt idx="400">
                  <c:v>-7.614027122712784E-2</c:v>
                </c:pt>
                <c:pt idx="401">
                  <c:v>-7.8881764017923878E-2</c:v>
                </c:pt>
                <c:pt idx="402">
                  <c:v>-8.1616979824504318E-2</c:v>
                </c:pt>
                <c:pt idx="403">
                  <c:v>-8.4345608019111951E-2</c:v>
                </c:pt>
                <c:pt idx="404">
                  <c:v>-8.7067946012336167E-2</c:v>
                </c:pt>
                <c:pt idx="405">
                  <c:v>-8.9784000961968355E-2</c:v>
                </c:pt>
                <c:pt idx="406">
                  <c:v>-9.2493388347453867E-2</c:v>
                </c:pt>
                <c:pt idx="407">
                  <c:v>-9.5196453083874769E-2</c:v>
                </c:pt>
                <c:pt idx="408">
                  <c:v>-9.7893382866597684E-2</c:v>
                </c:pt>
                <c:pt idx="409">
                  <c:v>-0.10058396391892305</c:v>
                </c:pt>
                <c:pt idx="410">
                  <c:v>-0.10326765875093663</c:v>
                </c:pt>
                <c:pt idx="411">
                  <c:v>-0.10594553704067686</c:v>
                </c:pt>
                <c:pt idx="412">
                  <c:v>-0.10861702369841776</c:v>
                </c:pt>
                <c:pt idx="413">
                  <c:v>-0.11128194564278771</c:v>
                </c:pt>
                <c:pt idx="414">
                  <c:v>-0.11394084168227404</c:v>
                </c:pt>
                <c:pt idx="415">
                  <c:v>-0.11659330831617991</c:v>
                </c:pt>
                <c:pt idx="416">
                  <c:v>-0.1192393446162987</c:v>
                </c:pt>
                <c:pt idx="417">
                  <c:v>-0.12187931321921047</c:v>
                </c:pt>
                <c:pt idx="418">
                  <c:v>-0.12451303069701251</c:v>
                </c:pt>
                <c:pt idx="419">
                  <c:v>-0.12714027926545715</c:v>
                </c:pt>
                <c:pt idx="420">
                  <c:v>-0.12976141407209685</c:v>
                </c:pt>
                <c:pt idx="421">
                  <c:v>-0.13237643229959487</c:v>
                </c:pt>
                <c:pt idx="422">
                  <c:v>-0.13498480997732057</c:v>
                </c:pt>
                <c:pt idx="423">
                  <c:v>-0.13758753274191166</c:v>
                </c:pt>
                <c:pt idx="424">
                  <c:v>-0.14018379095225755</c:v>
                </c:pt>
                <c:pt idx="425">
                  <c:v>-0.14277387351971979</c:v>
                </c:pt>
                <c:pt idx="426">
                  <c:v>-0.14535760983090709</c:v>
                </c:pt>
                <c:pt idx="427">
                  <c:v>-0.14793536098849683</c:v>
                </c:pt>
                <c:pt idx="428">
                  <c:v>-0.15050692870577556</c:v>
                </c:pt>
                <c:pt idx="429">
                  <c:v>-0.15307241776516547</c:v>
                </c:pt>
                <c:pt idx="430">
                  <c:v>-0.15563190509222918</c:v>
                </c:pt>
                <c:pt idx="431">
                  <c:v>-0.15818520210326809</c:v>
                </c:pt>
                <c:pt idx="432">
                  <c:v>-0.16073226995578335</c:v>
                </c:pt>
                <c:pt idx="433">
                  <c:v>-0.1632732553611779</c:v>
                </c:pt>
                <c:pt idx="434">
                  <c:v>-0.16580817976340229</c:v>
                </c:pt>
                <c:pt idx="435">
                  <c:v>-0.16833704628663196</c:v>
                </c:pt>
                <c:pt idx="436">
                  <c:v>-0.17086001239748111</c:v>
                </c:pt>
                <c:pt idx="437">
                  <c:v>-0.17337668284251645</c:v>
                </c:pt>
                <c:pt idx="438">
                  <c:v>-0.17588761793317409</c:v>
                </c:pt>
                <c:pt idx="439">
                  <c:v>-0.17839245059821623</c:v>
                </c:pt>
                <c:pt idx="440">
                  <c:v>-0.18089100938964511</c:v>
                </c:pt>
                <c:pt idx="441">
                  <c:v>-0.18338393676094975</c:v>
                </c:pt>
                <c:pt idx="442">
                  <c:v>-0.18587074943742674</c:v>
                </c:pt>
                <c:pt idx="443">
                  <c:v>-0.18835161390145266</c:v>
                </c:pt>
                <c:pt idx="444">
                  <c:v>-0.19082663319051665</c:v>
                </c:pt>
                <c:pt idx="445">
                  <c:v>-0.19329554861387288</c:v>
                </c:pt>
                <c:pt idx="446">
                  <c:v>-0.19575862517238943</c:v>
                </c:pt>
                <c:pt idx="447">
                  <c:v>-0.19821572986322311</c:v>
                </c:pt>
                <c:pt idx="448">
                  <c:v>-0.20066698309147968</c:v>
                </c:pt>
                <c:pt idx="449">
                  <c:v>-0.20311226365641771</c:v>
                </c:pt>
                <c:pt idx="450">
                  <c:v>-0.20555185069982862</c:v>
                </c:pt>
                <c:pt idx="451">
                  <c:v>-0.20798542571738871</c:v>
                </c:pt>
                <c:pt idx="452">
                  <c:v>-0.21041312354268471</c:v>
                </c:pt>
                <c:pt idx="453">
                  <c:v>-0.21283515886078908</c:v>
                </c:pt>
                <c:pt idx="454">
                  <c:v>-0.21525134708403698</c:v>
                </c:pt>
                <c:pt idx="455">
                  <c:v>-0.21766158521809872</c:v>
                </c:pt>
                <c:pt idx="456">
                  <c:v>-0.22006617438510695</c:v>
                </c:pt>
                <c:pt idx="457">
                  <c:v>-0.22246484845547879</c:v>
                </c:pt>
                <c:pt idx="458">
                  <c:v>-0.22485761758046369</c:v>
                </c:pt>
                <c:pt idx="459">
                  <c:v>-0.2272450129665872</c:v>
                </c:pt>
                <c:pt idx="460">
                  <c:v>-0.22962647739002678</c:v>
                </c:pt>
                <c:pt idx="461">
                  <c:v>-0.23200209200093228</c:v>
                </c:pt>
                <c:pt idx="462">
                  <c:v>-0.23437206175505743</c:v>
                </c:pt>
                <c:pt idx="463">
                  <c:v>-0.23673632575361264</c:v>
                </c:pt>
                <c:pt idx="464">
                  <c:v>-0.23909494115834232</c:v>
                </c:pt>
                <c:pt idx="465">
                  <c:v>-0.24144765019352665</c:v>
                </c:pt>
                <c:pt idx="466">
                  <c:v>-0.24379491503600553</c:v>
                </c:pt>
                <c:pt idx="467">
                  <c:v>-0.24613639956194572</c:v>
                </c:pt>
                <c:pt idx="468">
                  <c:v>-0.24847227016613271</c:v>
                </c:pt>
                <c:pt idx="469">
                  <c:v>-0.25080264765916965</c:v>
                </c:pt>
                <c:pt idx="470">
                  <c:v>-0.25312711490510925</c:v>
                </c:pt>
                <c:pt idx="471">
                  <c:v>-0.25544608042967121</c:v>
                </c:pt>
                <c:pt idx="472">
                  <c:v>-0.25775940254564023</c:v>
                </c:pt>
                <c:pt idx="473">
                  <c:v>-0.26006691767964163</c:v>
                </c:pt>
                <c:pt idx="474">
                  <c:v>-0.26236910083068826</c:v>
                </c:pt>
                <c:pt idx="475">
                  <c:v>-0.26466564737403769</c:v>
                </c:pt>
                <c:pt idx="476">
                  <c:v>-0.26695648709875053</c:v>
                </c:pt>
                <c:pt idx="477">
                  <c:v>-0.26924200628184874</c:v>
                </c:pt>
                <c:pt idx="478">
                  <c:v>-0.2715218864468612</c:v>
                </c:pt>
                <c:pt idx="479">
                  <c:v>-0.27379622859427732</c:v>
                </c:pt>
                <c:pt idx="480">
                  <c:v>-0.27606482010950156</c:v>
                </c:pt>
                <c:pt idx="481">
                  <c:v>-0.27832812654654093</c:v>
                </c:pt>
                <c:pt idx="482">
                  <c:v>-0.28058566334851637</c:v>
                </c:pt>
                <c:pt idx="483">
                  <c:v>-0.28283786085968188</c:v>
                </c:pt>
                <c:pt idx="484">
                  <c:v>-0.28508469035783202</c:v>
                </c:pt>
                <c:pt idx="485">
                  <c:v>-0.28732581899713105</c:v>
                </c:pt>
                <c:pt idx="486">
                  <c:v>-0.28956166085361473</c:v>
                </c:pt>
                <c:pt idx="487">
                  <c:v>-0.29179198436137105</c:v>
                </c:pt>
                <c:pt idx="488">
                  <c:v>-0.29401654768656033</c:v>
                </c:pt>
                <c:pt idx="489">
                  <c:v>-0.29623606396924468</c:v>
                </c:pt>
                <c:pt idx="490">
                  <c:v>-0.29845015364927746</c:v>
                </c:pt>
                <c:pt idx="491">
                  <c:v>-0.30065844594266916</c:v>
                </c:pt>
                <c:pt idx="492">
                  <c:v>-0.30286135938633085</c:v>
                </c:pt>
                <c:pt idx="493">
                  <c:v>-0.30505900803294494</c:v>
                </c:pt>
                <c:pt idx="494">
                  <c:v>-0.30725104585870389</c:v>
                </c:pt>
                <c:pt idx="495">
                  <c:v>-0.30943795570019167</c:v>
                </c:pt>
                <c:pt idx="496">
                  <c:v>-0.31161923889015458</c:v>
                </c:pt>
                <c:pt idx="497">
                  <c:v>-0.31379542161847751</c:v>
                </c:pt>
                <c:pt idx="498">
                  <c:v>-0.31596575013104006</c:v>
                </c:pt>
                <c:pt idx="499">
                  <c:v>-0.31813103903232115</c:v>
                </c:pt>
                <c:pt idx="500">
                  <c:v>-0.3202909582630078</c:v>
                </c:pt>
                <c:pt idx="501">
                  <c:v>-0.32244521708008439</c:v>
                </c:pt>
                <c:pt idx="502">
                  <c:v>-0.32459437059580093</c:v>
                </c:pt>
                <c:pt idx="503">
                  <c:v>-0.3267381440931556</c:v>
                </c:pt>
                <c:pt idx="504">
                  <c:v>-0.32887642588494659</c:v>
                </c:pt>
                <c:pt idx="505">
                  <c:v>-0.33100937404886682</c:v>
                </c:pt>
                <c:pt idx="506">
                  <c:v>-0.33313700596083567</c:v>
                </c:pt>
                <c:pt idx="507">
                  <c:v>-0.33525945261740481</c:v>
                </c:pt>
                <c:pt idx="508">
                  <c:v>-0.33737638413746157</c:v>
                </c:pt>
                <c:pt idx="509">
                  <c:v>-0.33948810442250305</c:v>
                </c:pt>
                <c:pt idx="510">
                  <c:v>-0.34159458278593147</c:v>
                </c:pt>
                <c:pt idx="511">
                  <c:v>-0.3436955620697133</c:v>
                </c:pt>
                <c:pt idx="512">
                  <c:v>-0.34579145310499104</c:v>
                </c:pt>
                <c:pt idx="513">
                  <c:v>-0.34788166387841107</c:v>
                </c:pt>
                <c:pt idx="514">
                  <c:v>-0.34996699946569138</c:v>
                </c:pt>
                <c:pt idx="515">
                  <c:v>-0.35204671485030664</c:v>
                </c:pt>
                <c:pt idx="516">
                  <c:v>-0.35412124206756901</c:v>
                </c:pt>
                <c:pt idx="517">
                  <c:v>-0.35619067720810516</c:v>
                </c:pt>
                <c:pt idx="518">
                  <c:v>-0.35825435788871896</c:v>
                </c:pt>
                <c:pt idx="519">
                  <c:v>-0.36031326155060645</c:v>
                </c:pt>
                <c:pt idx="520">
                  <c:v>-0.36236678433588815</c:v>
                </c:pt>
                <c:pt idx="521">
                  <c:v>-0.36441485172915666</c:v>
                </c:pt>
                <c:pt idx="522">
                  <c:v>-0.36645745025566578</c:v>
                </c:pt>
                <c:pt idx="523">
                  <c:v>-0.36849512462859835</c:v>
                </c:pt>
                <c:pt idx="524">
                  <c:v>-0.37052752361057639</c:v>
                </c:pt>
                <c:pt idx="525">
                  <c:v>-0.37255464883954076</c:v>
                </c:pt>
                <c:pt idx="526">
                  <c:v>-0.37457622073329294</c:v>
                </c:pt>
                <c:pt idx="527">
                  <c:v>-0.37659276576759243</c:v>
                </c:pt>
                <c:pt idx="528">
                  <c:v>-0.37860413875875942</c:v>
                </c:pt>
                <c:pt idx="529">
                  <c:v>-0.38061021823760205</c:v>
                </c:pt>
                <c:pt idx="530">
                  <c:v>-0.38261088337457616</c:v>
                </c:pt>
                <c:pt idx="531">
                  <c:v>-0.38460645321993464</c:v>
                </c:pt>
                <c:pt idx="532">
                  <c:v>-0.38659668089393884</c:v>
                </c:pt>
                <c:pt idx="533">
                  <c:v>-0.38858161503332667</c:v>
                </c:pt>
                <c:pt idx="534">
                  <c:v>-0.39056135550677529</c:v>
                </c:pt>
                <c:pt idx="535">
                  <c:v>-0.39253608723175321</c:v>
                </c:pt>
                <c:pt idx="536">
                  <c:v>-0.39450527750812031</c:v>
                </c:pt>
                <c:pt idx="537">
                  <c:v>-0.39646925947390427</c:v>
                </c:pt>
                <c:pt idx="538">
                  <c:v>-0.39842791953780415</c:v>
                </c:pt>
                <c:pt idx="539">
                  <c:v>-0.40038163776283281</c:v>
                </c:pt>
                <c:pt idx="540">
                  <c:v>-0.40232991974564231</c:v>
                </c:pt>
                <c:pt idx="541">
                  <c:v>-0.40427294152880855</c:v>
                </c:pt>
                <c:pt idx="542">
                  <c:v>-0.40621071690234267</c:v>
                </c:pt>
                <c:pt idx="543">
                  <c:v>-0.40814342685992033</c:v>
                </c:pt>
                <c:pt idx="544">
                  <c:v>-0.41007048066481389</c:v>
                </c:pt>
                <c:pt idx="545">
                  <c:v>-0.41199277057482558</c:v>
                </c:pt>
                <c:pt idx="546">
                  <c:v>-0.41390963595134822</c:v>
                </c:pt>
                <c:pt idx="547">
                  <c:v>-0.41582125413050458</c:v>
                </c:pt>
                <c:pt idx="548">
                  <c:v>-0.41772764446763005</c:v>
                </c:pt>
                <c:pt idx="549">
                  <c:v>-0.41962881836674859</c:v>
                </c:pt>
                <c:pt idx="550">
                  <c:v>-0.42152469024168637</c:v>
                </c:pt>
                <c:pt idx="551">
                  <c:v>-0.4234152920747391</c:v>
                </c:pt>
                <c:pt idx="552">
                  <c:v>-0.42530077112124365</c:v>
                </c:pt>
                <c:pt idx="553">
                  <c:v>-0.42718069269611209</c:v>
                </c:pt>
                <c:pt idx="554">
                  <c:v>-0.42905597702947929</c:v>
                </c:pt>
                <c:pt idx="555">
                  <c:v>-0.43092553222922708</c:v>
                </c:pt>
                <c:pt idx="556">
                  <c:v>-0.43279007254832913</c:v>
                </c:pt>
                <c:pt idx="557">
                  <c:v>-0.43464920876546759</c:v>
                </c:pt>
                <c:pt idx="558">
                  <c:v>-0.43650336602922685</c:v>
                </c:pt>
                <c:pt idx="559">
                  <c:v>-0.43835205624598778</c:v>
                </c:pt>
                <c:pt idx="560">
                  <c:v>-0.4401952831589977</c:v>
                </c:pt>
                <c:pt idx="561">
                  <c:v>-0.44203384781125588</c:v>
                </c:pt>
                <c:pt idx="562">
                  <c:v>-0.44386669328259237</c:v>
                </c:pt>
                <c:pt idx="563">
                  <c:v>-0.44569446005850205</c:v>
                </c:pt>
                <c:pt idx="564">
                  <c:v>-0.44751707539748387</c:v>
                </c:pt>
                <c:pt idx="565">
                  <c:v>-0.44933424126465399</c:v>
                </c:pt>
                <c:pt idx="566">
                  <c:v>-0.45114614457795377</c:v>
                </c:pt>
                <c:pt idx="567">
                  <c:v>-0.45295314119292285</c:v>
                </c:pt>
                <c:pt idx="568">
                  <c:v>-0.45475448665327678</c:v>
                </c:pt>
                <c:pt idx="569">
                  <c:v>-0.45655069553561994</c:v>
                </c:pt>
                <c:pt idx="570">
                  <c:v>-0.45834188048856633</c:v>
                </c:pt>
                <c:pt idx="571">
                  <c:v>-0.46012756808325317</c:v>
                </c:pt>
                <c:pt idx="572">
                  <c:v>-0.46190823475339288</c:v>
                </c:pt>
                <c:pt idx="573">
                  <c:v>-0.46368311883672503</c:v>
                </c:pt>
                <c:pt idx="574">
                  <c:v>-0.46545330323535683</c:v>
                </c:pt>
                <c:pt idx="575">
                  <c:v>-0.46721812472645491</c:v>
                </c:pt>
                <c:pt idx="576">
                  <c:v>-0.46897760189194809</c:v>
                </c:pt>
                <c:pt idx="577">
                  <c:v>-0.47073173006525576</c:v>
                </c:pt>
                <c:pt idx="578">
                  <c:v>-0.47248073981875294</c:v>
                </c:pt>
                <c:pt idx="579">
                  <c:v>-0.47422435129854751</c:v>
                </c:pt>
                <c:pt idx="580">
                  <c:v>-0.4759627622441609</c:v>
                </c:pt>
                <c:pt idx="581">
                  <c:v>-0.47769581018440105</c:v>
                </c:pt>
                <c:pt idx="582">
                  <c:v>-0.47942412947304142</c:v>
                </c:pt>
                <c:pt idx="583">
                  <c:v>-0.48114659438121282</c:v>
                </c:pt>
                <c:pt idx="584">
                  <c:v>-0.48286407393833158</c:v>
                </c:pt>
                <c:pt idx="585">
                  <c:v>-0.484576167161963</c:v>
                </c:pt>
                <c:pt idx="586">
                  <c:v>-0.48628305549876782</c:v>
                </c:pt>
                <c:pt idx="587">
                  <c:v>-0.4879845336247276</c:v>
                </c:pt>
                <c:pt idx="588">
                  <c:v>-0.48968072950807451</c:v>
                </c:pt>
                <c:pt idx="589">
                  <c:v>-0.49137181930456919</c:v>
                </c:pt>
                <c:pt idx="590">
                  <c:v>-0.49305780951965689</c:v>
                </c:pt>
                <c:pt idx="591">
                  <c:v>-0.49473807496864136</c:v>
                </c:pt>
                <c:pt idx="592">
                  <c:v>-0.49641335634047884</c:v>
                </c:pt>
                <c:pt idx="593">
                  <c:v>-0.49808358596828384</c:v>
                </c:pt>
                <c:pt idx="594">
                  <c:v>-0.49974820436248163</c:v>
                </c:pt>
                <c:pt idx="595">
                  <c:v>-0.5014074984301482</c:v>
                </c:pt>
                <c:pt idx="596">
                  <c:v>-0.50306184967538725</c:v>
                </c:pt>
                <c:pt idx="597">
                  <c:v>-0.5047108329302189</c:v>
                </c:pt>
                <c:pt idx="598">
                  <c:v>-0.5063543860957449</c:v>
                </c:pt>
                <c:pt idx="599">
                  <c:v>-0.50799303413935371</c:v>
                </c:pt>
                <c:pt idx="600">
                  <c:v>-0.50962585975592278</c:v>
                </c:pt>
                <c:pt idx="601">
                  <c:v>-0.51125376186710303</c:v>
                </c:pt>
                <c:pt idx="602">
                  <c:v>-0.51287631878902895</c:v>
                </c:pt>
                <c:pt idx="603">
                  <c:v>-0.51449389745662644</c:v>
                </c:pt>
                <c:pt idx="604">
                  <c:v>-0.51610595462663256</c:v>
                </c:pt>
                <c:pt idx="605">
                  <c:v>-0.51771277421660489</c:v>
                </c:pt>
                <c:pt idx="606">
                  <c:v>-0.51931431312993637</c:v>
                </c:pt>
                <c:pt idx="607">
                  <c:v>-0.52091065439364559</c:v>
                </c:pt>
                <c:pt idx="608">
                  <c:v>-0.52250178914007117</c:v>
                </c:pt>
                <c:pt idx="609">
                  <c:v>-0.52408751843555001</c:v>
                </c:pt>
                <c:pt idx="610">
                  <c:v>-0.52566803915935845</c:v>
                </c:pt>
                <c:pt idx="611">
                  <c:v>-0.52724329080577115</c:v>
                </c:pt>
                <c:pt idx="612">
                  <c:v>-0.52881379226170855</c:v>
                </c:pt>
                <c:pt idx="613">
                  <c:v>-0.53037833409204105</c:v>
                </c:pt>
                <c:pt idx="614">
                  <c:v>-0.53193784035932001</c:v>
                </c:pt>
                <c:pt idx="615">
                  <c:v>-0.53349243810551483</c:v>
                </c:pt>
                <c:pt idx="616">
                  <c:v>-0.5350414644967284</c:v>
                </c:pt>
                <c:pt idx="617">
                  <c:v>-0.5365855637586654</c:v>
                </c:pt>
                <c:pt idx="618">
                  <c:v>-0.53812404562802685</c:v>
                </c:pt>
                <c:pt idx="619">
                  <c:v>-0.53965752955616941</c:v>
                </c:pt>
                <c:pt idx="620">
                  <c:v>-0.54118582934206227</c:v>
                </c:pt>
                <c:pt idx="621">
                  <c:v>-0.54270870469388366</c:v>
                </c:pt>
                <c:pt idx="622">
                  <c:v>-0.5442265309092551</c:v>
                </c:pt>
                <c:pt idx="623">
                  <c:v>-0.54573910342934917</c:v>
                </c:pt>
                <c:pt idx="624">
                  <c:v>-0.5472468135698042</c:v>
                </c:pt>
                <c:pt idx="625">
                  <c:v>-0.54874864161509174</c:v>
                </c:pt>
                <c:pt idx="626">
                  <c:v>-0.55024589504915877</c:v>
                </c:pt>
                <c:pt idx="627">
                  <c:v>-0.55173775026506133</c:v>
                </c:pt>
                <c:pt idx="628">
                  <c:v>-0.55322454516917774</c:v>
                </c:pt>
                <c:pt idx="629">
                  <c:v>-0.55470595561912606</c:v>
                </c:pt>
                <c:pt idx="630">
                  <c:v>-0.55618210239543242</c:v>
                </c:pt>
                <c:pt idx="631">
                  <c:v>-0.55765332775424614</c:v>
                </c:pt>
                <c:pt idx="632">
                  <c:v>-0.55911939201324612</c:v>
                </c:pt>
                <c:pt idx="633">
                  <c:v>-0.56058003230087616</c:v>
                </c:pt>
                <c:pt idx="634">
                  <c:v>-0.56203594543003921</c:v>
                </c:pt>
                <c:pt idx="635">
                  <c:v>-0.5634864762921028</c:v>
                </c:pt>
                <c:pt idx="636">
                  <c:v>-0.56493200091873963</c:v>
                </c:pt>
                <c:pt idx="637">
                  <c:v>-0.5663721466455387</c:v>
                </c:pt>
                <c:pt idx="638">
                  <c:v>-0.56780732324628946</c:v>
                </c:pt>
                <c:pt idx="639">
                  <c:v>-0.56923740490404007</c:v>
                </c:pt>
                <c:pt idx="640">
                  <c:v>-0.57066250334978008</c:v>
                </c:pt>
                <c:pt idx="641">
                  <c:v>-0.57208224231277027</c:v>
                </c:pt>
                <c:pt idx="642">
                  <c:v>-0.57349726383187982</c:v>
                </c:pt>
                <c:pt idx="643">
                  <c:v>-0.5749068271333253</c:v>
                </c:pt>
                <c:pt idx="644">
                  <c:v>-0.57631164380704247</c:v>
                </c:pt>
                <c:pt idx="645">
                  <c:v>-0.577711466818979</c:v>
                </c:pt>
                <c:pt idx="646">
                  <c:v>-0.57910600053989469</c:v>
                </c:pt>
                <c:pt idx="647">
                  <c:v>-0.58049554326334196</c:v>
                </c:pt>
                <c:pt idx="648">
                  <c:v>-0.581880025851639</c:v>
                </c:pt>
                <c:pt idx="649">
                  <c:v>-0.5832595459289025</c:v>
                </c:pt>
                <c:pt idx="650">
                  <c:v>-0.58463419141311446</c:v>
                </c:pt>
                <c:pt idx="651">
                  <c:v>-0.58600392077552499</c:v>
                </c:pt>
                <c:pt idx="652">
                  <c:v>-0.58736835261034792</c:v>
                </c:pt>
                <c:pt idx="653">
                  <c:v>-0.58872785727832322</c:v>
                </c:pt>
                <c:pt idx="654">
                  <c:v>-0.59008212363307966</c:v>
                </c:pt>
                <c:pt idx="655">
                  <c:v>-0.59143209098355931</c:v>
                </c:pt>
                <c:pt idx="656">
                  <c:v>-0.59277671793000797</c:v>
                </c:pt>
                <c:pt idx="657">
                  <c:v>-0.59411661398675342</c:v>
                </c:pt>
                <c:pt idx="658">
                  <c:v>-0.59545169278925969</c:v>
                </c:pt>
                <c:pt idx="659">
                  <c:v>-0.59678121728785949</c:v>
                </c:pt>
                <c:pt idx="660">
                  <c:v>-0.59810639635995722</c:v>
                </c:pt>
                <c:pt idx="661">
                  <c:v>-0.59942673438091931</c:v>
                </c:pt>
                <c:pt idx="662">
                  <c:v>-0.60074220727458416</c:v>
                </c:pt>
                <c:pt idx="663">
                  <c:v>-0.60205293608956267</c:v>
                </c:pt>
                <c:pt idx="664">
                  <c:v>-0.60335861461961193</c:v>
                </c:pt>
                <c:pt idx="665">
                  <c:v>-0.60465942443665821</c:v>
                </c:pt>
                <c:pt idx="666">
                  <c:v>-0.60595571860605957</c:v>
                </c:pt>
                <c:pt idx="667">
                  <c:v>-0.60724716270386536</c:v>
                </c:pt>
                <c:pt idx="668">
                  <c:v>-0.60853374267451721</c:v>
                </c:pt>
                <c:pt idx="669">
                  <c:v>-0.60981506000127639</c:v>
                </c:pt>
                <c:pt idx="670">
                  <c:v>-0.61109255563111209</c:v>
                </c:pt>
                <c:pt idx="671">
                  <c:v>-0.61236473256886848</c:v>
                </c:pt>
                <c:pt idx="672">
                  <c:v>-0.61363253598954914</c:v>
                </c:pt>
                <c:pt idx="673">
                  <c:v>-0.61489558710996572</c:v>
                </c:pt>
                <c:pt idx="674">
                  <c:v>-0.61615350957733017</c:v>
                </c:pt>
                <c:pt idx="675">
                  <c:v>-0.61740745046768097</c:v>
                </c:pt>
                <c:pt idx="676">
                  <c:v>-0.618656210498718</c:v>
                </c:pt>
                <c:pt idx="677">
                  <c:v>-0.61990047716149888</c:v>
                </c:pt>
                <c:pt idx="678">
                  <c:v>-0.62114059655314136</c:v>
                </c:pt>
                <c:pt idx="679">
                  <c:v>-0.62237592901608652</c:v>
                </c:pt>
                <c:pt idx="680">
                  <c:v>-0.62360609374065534</c:v>
                </c:pt>
                <c:pt idx="681">
                  <c:v>-0.62483253446146736</c:v>
                </c:pt>
                <c:pt idx="682">
                  <c:v>-0.62605400205880213</c:v>
                </c:pt>
                <c:pt idx="683">
                  <c:v>-0.62727104167906211</c:v>
                </c:pt>
                <c:pt idx="684">
                  <c:v>-0.62848382900526967</c:v>
                </c:pt>
                <c:pt idx="685">
                  <c:v>-0.62969172452463695</c:v>
                </c:pt>
                <c:pt idx="686">
                  <c:v>-0.63089577107090811</c:v>
                </c:pt>
                <c:pt idx="687">
                  <c:v>-0.63209461683559176</c:v>
                </c:pt>
                <c:pt idx="688">
                  <c:v>-0.63328989658561741</c:v>
                </c:pt>
                <c:pt idx="689">
                  <c:v>-0.63447988548389267</c:v>
                </c:pt>
                <c:pt idx="690">
                  <c:v>-0.63566621441180271</c:v>
                </c:pt>
                <c:pt idx="691">
                  <c:v>-0.63684761384900079</c:v>
                </c:pt>
                <c:pt idx="692">
                  <c:v>-0.63802505867577486</c:v>
                </c:pt>
                <c:pt idx="693">
                  <c:v>-0.63919838306567933</c:v>
                </c:pt>
                <c:pt idx="694">
                  <c:v>-0.64036710863793722</c:v>
                </c:pt>
                <c:pt idx="695">
                  <c:v>-0.64153167427673075</c:v>
                </c:pt>
                <c:pt idx="696">
                  <c:v>-0.6426922330667777</c:v>
                </c:pt>
                <c:pt idx="697">
                  <c:v>-0.64384817108366221</c:v>
                </c:pt>
                <c:pt idx="698">
                  <c:v>-0.64500027697992257</c:v>
                </c:pt>
                <c:pt idx="699">
                  <c:v>-0.64614776119463702</c:v>
                </c:pt>
                <c:pt idx="700">
                  <c:v>-0.64729141659290657</c:v>
                </c:pt>
                <c:pt idx="701">
                  <c:v>-0.64843100714676649</c:v>
                </c:pt>
                <c:pt idx="702">
                  <c:v>-0.64956646227842341</c:v>
                </c:pt>
                <c:pt idx="703">
                  <c:v>-0.65069788273242912</c:v>
                </c:pt>
                <c:pt idx="704">
                  <c:v>-0.65182487793671506</c:v>
                </c:pt>
                <c:pt idx="705">
                  <c:v>-0.65294866704171084</c:v>
                </c:pt>
                <c:pt idx="706">
                  <c:v>-0.65406766909603031</c:v>
                </c:pt>
                <c:pt idx="707">
                  <c:v>-0.65518310313059547</c:v>
                </c:pt>
                <c:pt idx="708">
                  <c:v>-0.65629439549516744</c:v>
                </c:pt>
                <c:pt idx="709">
                  <c:v>-0.65740190748272265</c:v>
                </c:pt>
                <c:pt idx="710">
                  <c:v>-0.65850521180937704</c:v>
                </c:pt>
                <c:pt idx="711">
                  <c:v>-0.65960530119316318</c:v>
                </c:pt>
                <c:pt idx="712">
                  <c:v>-0.66070072330056429</c:v>
                </c:pt>
                <c:pt idx="713">
                  <c:v>-0.66179259261761247</c:v>
                </c:pt>
                <c:pt idx="714">
                  <c:v>-0.66288082497019163</c:v>
                </c:pt>
                <c:pt idx="715">
                  <c:v>-0.66396498254156433</c:v>
                </c:pt>
                <c:pt idx="716">
                  <c:v>-0.66504556314158225</c:v>
                </c:pt>
                <c:pt idx="717">
                  <c:v>-0.66612270210124347</c:v>
                </c:pt>
                <c:pt idx="718">
                  <c:v>-0.66719591554009106</c:v>
                </c:pt>
                <c:pt idx="719">
                  <c:v>-0.66826538822614612</c:v>
                </c:pt>
                <c:pt idx="720">
                  <c:v>-0.66933164801281042</c:v>
                </c:pt>
                <c:pt idx="721">
                  <c:v>-0.67039380786946556</c:v>
                </c:pt>
                <c:pt idx="722">
                  <c:v>-0.67145247668936492</c:v>
                </c:pt>
                <c:pt idx="723">
                  <c:v>-0.67250750101744505</c:v>
                </c:pt>
                <c:pt idx="724">
                  <c:v>-0.67355897246491259</c:v>
                </c:pt>
                <c:pt idx="725">
                  <c:v>-0.67460738865777026</c:v>
                </c:pt>
                <c:pt idx="726">
                  <c:v>-0.6756518600819561</c:v>
                </c:pt>
                <c:pt idx="727">
                  <c:v>-0.6766932524616498</c:v>
                </c:pt>
                <c:pt idx="728">
                  <c:v>-0.67773095125725502</c:v>
                </c:pt>
                <c:pt idx="729">
                  <c:v>-0.67876526658051539</c:v>
                </c:pt>
                <c:pt idx="730">
                  <c:v>-0.67979628306644335</c:v>
                </c:pt>
                <c:pt idx="731">
                  <c:v>-0.68082405294276782</c:v>
                </c:pt>
                <c:pt idx="732">
                  <c:v>-0.68184798731509944</c:v>
                </c:pt>
                <c:pt idx="733">
                  <c:v>-0.68286925575601165</c:v>
                </c:pt>
                <c:pt idx="734">
                  <c:v>-0.68388682180079596</c:v>
                </c:pt>
                <c:pt idx="735">
                  <c:v>-0.68490168851815791</c:v>
                </c:pt>
                <c:pt idx="736">
                  <c:v>-0.68591312205436294</c:v>
                </c:pt>
                <c:pt idx="737">
                  <c:v>-0.68692131640354936</c:v>
                </c:pt>
                <c:pt idx="738">
                  <c:v>-0.6879263315362304</c:v>
                </c:pt>
                <c:pt idx="739">
                  <c:v>-0.68892806500646586</c:v>
                </c:pt>
                <c:pt idx="740">
                  <c:v>-0.68992745943980127</c:v>
                </c:pt>
                <c:pt idx="741">
                  <c:v>-0.69092285749886462</c:v>
                </c:pt>
                <c:pt idx="742">
                  <c:v>-0.69191573527019368</c:v>
                </c:pt>
                <c:pt idx="743">
                  <c:v>-0.69290560696208259</c:v>
                </c:pt>
                <c:pt idx="744">
                  <c:v>-0.69389224398614113</c:v>
                </c:pt>
                <c:pt idx="745">
                  <c:v>-0.69487609212996093</c:v>
                </c:pt>
                <c:pt idx="746">
                  <c:v>-0.69585717140489722</c:v>
                </c:pt>
                <c:pt idx="747">
                  <c:v>-0.6968351112031923</c:v>
                </c:pt>
                <c:pt idx="748">
                  <c:v>-0.69781007231971426</c:v>
                </c:pt>
                <c:pt idx="749">
                  <c:v>-0.69878290252155684</c:v>
                </c:pt>
                <c:pt idx="750">
                  <c:v>-0.69975217101677423</c:v>
                </c:pt>
                <c:pt idx="751">
                  <c:v>-0.70071916377879606</c:v>
                </c:pt>
                <c:pt idx="752">
                  <c:v>-0.70168326412145199</c:v>
                </c:pt>
                <c:pt idx="753">
                  <c:v>-0.70264441338632033</c:v>
                </c:pt>
                <c:pt idx="754">
                  <c:v>-0.70360319730695919</c:v>
                </c:pt>
                <c:pt idx="755">
                  <c:v>-0.70455896176797361</c:v>
                </c:pt>
                <c:pt idx="756">
                  <c:v>-0.70551245558252618</c:v>
                </c:pt>
                <c:pt idx="757">
                  <c:v>-0.70646299093957277</c:v>
                </c:pt>
                <c:pt idx="758">
                  <c:v>-0.70741128491526717</c:v>
                </c:pt>
                <c:pt idx="759">
                  <c:v>-0.70835690282613339</c:v>
                </c:pt>
                <c:pt idx="760">
                  <c:v>-0.7093000382783704</c:v>
                </c:pt>
                <c:pt idx="761">
                  <c:v>-0.71024052200431653</c:v>
                </c:pt>
                <c:pt idx="762">
                  <c:v>-0.71117864583766011</c:v>
                </c:pt>
                <c:pt idx="763">
                  <c:v>-0.71211446173752524</c:v>
                </c:pt>
                <c:pt idx="764">
                  <c:v>-0.71304757934309848</c:v>
                </c:pt>
                <c:pt idx="765">
                  <c:v>-0.71397845632636392</c:v>
                </c:pt>
                <c:pt idx="766">
                  <c:v>-0.71490681275701806</c:v>
                </c:pt>
                <c:pt idx="767">
                  <c:v>-0.71583339061060058</c:v>
                </c:pt>
                <c:pt idx="768">
                  <c:v>-0.71675717288182295</c:v>
                </c:pt>
                <c:pt idx="769">
                  <c:v>-0.71767863459010073</c:v>
                </c:pt>
                <c:pt idx="770">
                  <c:v>-0.71859845976257741</c:v>
                </c:pt>
                <c:pt idx="771">
                  <c:v>-0.71951538003143289</c:v>
                </c:pt>
                <c:pt idx="772">
                  <c:v>-0.72043031071892261</c:v>
                </c:pt>
                <c:pt idx="773">
                  <c:v>-0.72134328319842511</c:v>
                </c:pt>
                <c:pt idx="774">
                  <c:v>-0.72225368733022943</c:v>
                </c:pt>
                <c:pt idx="775">
                  <c:v>-0.72316246690595543</c:v>
                </c:pt>
                <c:pt idx="776">
                  <c:v>-0.72406870889566299</c:v>
                </c:pt>
                <c:pt idx="777">
                  <c:v>-0.72497330154994932</c:v>
                </c:pt>
                <c:pt idx="778">
                  <c:v>-0.72587557246983869</c:v>
                </c:pt>
                <c:pt idx="779">
                  <c:v>-0.72677598641670971</c:v>
                </c:pt>
                <c:pt idx="780">
                  <c:v>-0.7276743515817522</c:v>
                </c:pt>
                <c:pt idx="781">
                  <c:v>-0.72857055807610116</c:v>
                </c:pt>
                <c:pt idx="782">
                  <c:v>-0.72946487749103195</c:v>
                </c:pt>
                <c:pt idx="783">
                  <c:v>-0.73035760925979865</c:v>
                </c:pt>
                <c:pt idx="784">
                  <c:v>-0.73124815249168384</c:v>
                </c:pt>
                <c:pt idx="785">
                  <c:v>-0.73213653730210315</c:v>
                </c:pt>
                <c:pt idx="786">
                  <c:v>-0.73302380746840956</c:v>
                </c:pt>
                <c:pt idx="787">
                  <c:v>-0.73390885143731466</c:v>
                </c:pt>
                <c:pt idx="788">
                  <c:v>-0.73479192652165248</c:v>
                </c:pt>
                <c:pt idx="789">
                  <c:v>-0.73567351938141279</c:v>
                </c:pt>
                <c:pt idx="790">
                  <c:v>-0.73655308760365812</c:v>
                </c:pt>
                <c:pt idx="791">
                  <c:v>-0.73743123351553008</c:v>
                </c:pt>
                <c:pt idx="792">
                  <c:v>-0.7383074090988837</c:v>
                </c:pt>
                <c:pt idx="793">
                  <c:v>-0.73918204855036018</c:v>
                </c:pt>
                <c:pt idx="794">
                  <c:v>-0.74005481585842225</c:v>
                </c:pt>
                <c:pt idx="795">
                  <c:v>-0.74092645303015048</c:v>
                </c:pt>
                <c:pt idx="796">
                  <c:v>-0.7417959003768968</c:v>
                </c:pt>
                <c:pt idx="797">
                  <c:v>-0.74266409901859676</c:v>
                </c:pt>
                <c:pt idx="798">
                  <c:v>-0.74353017670104737</c:v>
                </c:pt>
                <c:pt idx="799">
                  <c:v>-0.74439509945560511</c:v>
                </c:pt>
                <c:pt idx="800">
                  <c:v>-0.7452586752213709</c:v>
                </c:pt>
                <c:pt idx="801">
                  <c:v>-0.74612042392470823</c:v>
                </c:pt>
                <c:pt idx="802">
                  <c:v>-0.746980851395743</c:v>
                </c:pt>
                <c:pt idx="803">
                  <c:v>-0.74783996959814658</c:v>
                </c:pt>
                <c:pt idx="804">
                  <c:v>-0.74869694528334885</c:v>
                </c:pt>
                <c:pt idx="805">
                  <c:v>-0.74955292645172933</c:v>
                </c:pt>
                <c:pt idx="806">
                  <c:v>-0.75040723778837859</c:v>
                </c:pt>
                <c:pt idx="807">
                  <c:v>-0.75126011131606996</c:v>
                </c:pt>
                <c:pt idx="808">
                  <c:v>-0.75211217759107685</c:v>
                </c:pt>
                <c:pt idx="809">
                  <c:v>-0.75296231121786161</c:v>
                </c:pt>
                <c:pt idx="810">
                  <c:v>-0.75381121767237358</c:v>
                </c:pt>
                <c:pt idx="811">
                  <c:v>-0.75465844398865545</c:v>
                </c:pt>
                <c:pt idx="812">
                  <c:v>-0.75550446828121021</c:v>
                </c:pt>
                <c:pt idx="813">
                  <c:v>-0.75634933839850571</c:v>
                </c:pt>
                <c:pt idx="814">
                  <c:v>-0.75719331490017905</c:v>
                </c:pt>
                <c:pt idx="815">
                  <c:v>-0.75803507746270571</c:v>
                </c:pt>
                <c:pt idx="816">
                  <c:v>-0.75887596099610322</c:v>
                </c:pt>
                <c:pt idx="817">
                  <c:v>-0.75971578028126474</c:v>
                </c:pt>
                <c:pt idx="818">
                  <c:v>-0.76055431944057794</c:v>
                </c:pt>
                <c:pt idx="819">
                  <c:v>-0.761391138835394</c:v>
                </c:pt>
                <c:pt idx="820">
                  <c:v>-0.76222738474508878</c:v>
                </c:pt>
                <c:pt idx="821">
                  <c:v>-0.76306204631866992</c:v>
                </c:pt>
                <c:pt idx="822">
                  <c:v>-0.76389543389872827</c:v>
                </c:pt>
                <c:pt idx="823">
                  <c:v>-0.7647276773104178</c:v>
                </c:pt>
                <c:pt idx="824">
                  <c:v>-0.76555911869811322</c:v>
                </c:pt>
                <c:pt idx="825">
                  <c:v>-0.76638896594149519</c:v>
                </c:pt>
                <c:pt idx="826">
                  <c:v>-0.7672174907695074</c:v>
                </c:pt>
                <c:pt idx="827">
                  <c:v>-0.76804517724219046</c:v>
                </c:pt>
                <c:pt idx="828">
                  <c:v>-0.76887158088527974</c:v>
                </c:pt>
                <c:pt idx="829">
                  <c:v>-0.76969690804460966</c:v>
                </c:pt>
                <c:pt idx="830">
                  <c:v>-0.77052099940559948</c:v>
                </c:pt>
                <c:pt idx="831">
                  <c:v>-0.77134385809549455</c:v>
                </c:pt>
                <c:pt idx="832">
                  <c:v>-0.7721660553035784</c:v>
                </c:pt>
                <c:pt idx="833">
                  <c:v>-0.77298682346281511</c:v>
                </c:pt>
                <c:pt idx="834">
                  <c:v>-0.7738063603483093</c:v>
                </c:pt>
                <c:pt idx="835">
                  <c:v>-0.77462484044782942</c:v>
                </c:pt>
                <c:pt idx="836">
                  <c:v>-0.77544264528628026</c:v>
                </c:pt>
                <c:pt idx="837">
                  <c:v>-0.77625889308401641</c:v>
                </c:pt>
                <c:pt idx="838">
                  <c:v>-0.77707404610777608</c:v>
                </c:pt>
                <c:pt idx="839">
                  <c:v>-0.77788823746312841</c:v>
                </c:pt>
                <c:pt idx="840">
                  <c:v>-0.77870122843228473</c:v>
                </c:pt>
                <c:pt idx="841">
                  <c:v>-0.77951333617583118</c:v>
                </c:pt>
                <c:pt idx="842">
                  <c:v>-0.7803241134470873</c:v>
                </c:pt>
                <c:pt idx="843">
                  <c:v>-0.78113398792283573</c:v>
                </c:pt>
                <c:pt idx="844">
                  <c:v>-0.78194291144138073</c:v>
                </c:pt>
                <c:pt idx="845">
                  <c:v>-0.78275044401787885</c:v>
                </c:pt>
                <c:pt idx="846">
                  <c:v>-0.78355728748260589</c:v>
                </c:pt>
                <c:pt idx="847">
                  <c:v>-0.78436251480267816</c:v>
                </c:pt>
                <c:pt idx="848">
                  <c:v>-0.78516723359932805</c:v>
                </c:pt>
                <c:pt idx="849">
                  <c:v>-0.78597052196994399</c:v>
                </c:pt>
                <c:pt idx="850">
                  <c:v>-0.78677269738815225</c:v>
                </c:pt>
                <c:pt idx="851">
                  <c:v>-0.787574060584327</c:v>
                </c:pt>
                <c:pt idx="852">
                  <c:v>-0.78837435092881769</c:v>
                </c:pt>
                <c:pt idx="853">
                  <c:v>-0.78917340258507818</c:v>
                </c:pt>
                <c:pt idx="854">
                  <c:v>-0.78997116783106625</c:v>
                </c:pt>
                <c:pt idx="855">
                  <c:v>-0.79076794536425143</c:v>
                </c:pt>
                <c:pt idx="856">
                  <c:v>-0.79156386052706651</c:v>
                </c:pt>
                <c:pt idx="857">
                  <c:v>-0.7923584558632818</c:v>
                </c:pt>
                <c:pt idx="858">
                  <c:v>-0.79315200102172967</c:v>
                </c:pt>
                <c:pt idx="859">
                  <c:v>-0.79394462937480537</c:v>
                </c:pt>
                <c:pt idx="860">
                  <c:v>-0.79473587910319465</c:v>
                </c:pt>
                <c:pt idx="861">
                  <c:v>-0.79552577319209639</c:v>
                </c:pt>
                <c:pt idx="862">
                  <c:v>-0.79631503531704539</c:v>
                </c:pt>
                <c:pt idx="863">
                  <c:v>-0.79710291221829754</c:v>
                </c:pt>
                <c:pt idx="864">
                  <c:v>-0.79788966860518906</c:v>
                </c:pt>
                <c:pt idx="865">
                  <c:v>-0.79867525657185912</c:v>
                </c:pt>
                <c:pt idx="866">
                  <c:v>-0.79945984475598075</c:v>
                </c:pt>
                <c:pt idx="867">
                  <c:v>-0.8002430408581459</c:v>
                </c:pt>
                <c:pt idx="868">
                  <c:v>-0.80102501398730486</c:v>
                </c:pt>
                <c:pt idx="869">
                  <c:v>-0.80180601105021931</c:v>
                </c:pt>
                <c:pt idx="870">
                  <c:v>-0.80258579802819541</c:v>
                </c:pt>
                <c:pt idx="871">
                  <c:v>-0.80336428159283113</c:v>
                </c:pt>
                <c:pt idx="872">
                  <c:v>-0.80414154044095565</c:v>
                </c:pt>
                <c:pt idx="873">
                  <c:v>-0.80491724037310053</c:v>
                </c:pt>
                <c:pt idx="874">
                  <c:v>-0.80569222965788145</c:v>
                </c:pt>
                <c:pt idx="875">
                  <c:v>-0.8064655978904125</c:v>
                </c:pt>
                <c:pt idx="876">
                  <c:v>-0.80723759504932502</c:v>
                </c:pt>
                <c:pt idx="877">
                  <c:v>-0.80800868793648672</c:v>
                </c:pt>
                <c:pt idx="878">
                  <c:v>-0.80877832680696216</c:v>
                </c:pt>
                <c:pt idx="879">
                  <c:v>-0.80954654766648748</c:v>
                </c:pt>
                <c:pt idx="880">
                  <c:v>-0.81031347987317137</c:v>
                </c:pt>
                <c:pt idx="881">
                  <c:v>-0.81107901318383668</c:v>
                </c:pt>
                <c:pt idx="882">
                  <c:v>-0.81184323662814417</c:v>
                </c:pt>
                <c:pt idx="883">
                  <c:v>-0.81260607936397522</c:v>
                </c:pt>
                <c:pt idx="884">
                  <c:v>-0.81336756722310322</c:v>
                </c:pt>
                <c:pt idx="885">
                  <c:v>-0.8141275522643463</c:v>
                </c:pt>
                <c:pt idx="886">
                  <c:v>-0.81488609590113026</c:v>
                </c:pt>
                <c:pt idx="887">
                  <c:v>-0.81564322944699275</c:v>
                </c:pt>
                <c:pt idx="888">
                  <c:v>-0.81639889426025491</c:v>
                </c:pt>
                <c:pt idx="889">
                  <c:v>-0.81715292083208591</c:v>
                </c:pt>
                <c:pt idx="890">
                  <c:v>-0.81790575215852668</c:v>
                </c:pt>
                <c:pt idx="891">
                  <c:v>-0.81865676174816104</c:v>
                </c:pt>
                <c:pt idx="892">
                  <c:v>-0.81940629028439382</c:v>
                </c:pt>
                <c:pt idx="893">
                  <c:v>-0.82015450785807398</c:v>
                </c:pt>
                <c:pt idx="894">
                  <c:v>-0.82090083734466801</c:v>
                </c:pt>
                <c:pt idx="895">
                  <c:v>-0.82164571283018328</c:v>
                </c:pt>
                <c:pt idx="896">
                  <c:v>-0.8223886476787069</c:v>
                </c:pt>
                <c:pt idx="897">
                  <c:v>-0.82313038039543174</c:v>
                </c:pt>
                <c:pt idx="898">
                  <c:v>-0.82387027654122069</c:v>
                </c:pt>
                <c:pt idx="899">
                  <c:v>-0.82460842398699896</c:v>
                </c:pt>
                <c:pt idx="900">
                  <c:v>-0.82534508397759732</c:v>
                </c:pt>
                <c:pt idx="901">
                  <c:v>-0.82607994969926535</c:v>
                </c:pt>
                <c:pt idx="902">
                  <c:v>-0.82681276779007362</c:v>
                </c:pt>
                <c:pt idx="903">
                  <c:v>-0.82754404119604719</c:v>
                </c:pt>
                <c:pt idx="904">
                  <c:v>-0.82827332829263955</c:v>
                </c:pt>
                <c:pt idx="905">
                  <c:v>-0.82900106859707112</c:v>
                </c:pt>
                <c:pt idx="906">
                  <c:v>-0.82972656741961281</c:v>
                </c:pt>
                <c:pt idx="907">
                  <c:v>-0.83045066770358056</c:v>
                </c:pt>
                <c:pt idx="908">
                  <c:v>-0.83117248427685753</c:v>
                </c:pt>
                <c:pt idx="909">
                  <c:v>-0.83189264715583944</c:v>
                </c:pt>
                <c:pt idx="910">
                  <c:v>-0.83261078373556374</c:v>
                </c:pt>
                <c:pt idx="911">
                  <c:v>-0.83332690631234407</c:v>
                </c:pt>
                <c:pt idx="912">
                  <c:v>-0.83404096660300364</c:v>
                </c:pt>
                <c:pt idx="913">
                  <c:v>-0.83475305464820593</c:v>
                </c:pt>
                <c:pt idx="914">
                  <c:v>-0.835463254523517</c:v>
                </c:pt>
                <c:pt idx="915">
                  <c:v>-0.83617137375953976</c:v>
                </c:pt>
                <c:pt idx="916">
                  <c:v>-0.83687729989230419</c:v>
                </c:pt>
                <c:pt idx="917">
                  <c:v>-0.83758094905121239</c:v>
                </c:pt>
                <c:pt idx="918">
                  <c:v>-0.83828252943598647</c:v>
                </c:pt>
                <c:pt idx="919">
                  <c:v>-0.83898205742214882</c:v>
                </c:pt>
                <c:pt idx="920">
                  <c:v>-0.8396793780472559</c:v>
                </c:pt>
                <c:pt idx="921">
                  <c:v>-0.84037436375805119</c:v>
                </c:pt>
                <c:pt idx="922">
                  <c:v>-0.84106717589875946</c:v>
                </c:pt>
                <c:pt idx="923">
                  <c:v>-0.841757863558942</c:v>
                </c:pt>
                <c:pt idx="924">
                  <c:v>-0.84244605563497321</c:v>
                </c:pt>
                <c:pt idx="925">
                  <c:v>-0.84313182071713255</c:v>
                </c:pt>
                <c:pt idx="926">
                  <c:v>-0.84381522566105271</c:v>
                </c:pt>
                <c:pt idx="927">
                  <c:v>-0.8444963938075688</c:v>
                </c:pt>
                <c:pt idx="928">
                  <c:v>-0.84517541624495784</c:v>
                </c:pt>
                <c:pt idx="929">
                  <c:v>-0.84585155425581893</c:v>
                </c:pt>
                <c:pt idx="930">
                  <c:v>-0.84652546674602869</c:v>
                </c:pt>
                <c:pt idx="931">
                  <c:v>-0.84719672738478913</c:v>
                </c:pt>
                <c:pt idx="932">
                  <c:v>-0.84786560485330997</c:v>
                </c:pt>
                <c:pt idx="933">
                  <c:v>-0.84853192938478694</c:v>
                </c:pt>
                <c:pt idx="934">
                  <c:v>-0.84919559642700271</c:v>
                </c:pt>
                <c:pt idx="935">
                  <c:v>-0.8498567126962242</c:v>
                </c:pt>
                <c:pt idx="936">
                  <c:v>-0.85051523492065007</c:v>
                </c:pt>
                <c:pt idx="937">
                  <c:v>-0.85117103555629547</c:v>
                </c:pt>
                <c:pt idx="938">
                  <c:v>-0.85182431282176285</c:v>
                </c:pt>
                <c:pt idx="939">
                  <c:v>-0.85247470545138182</c:v>
                </c:pt>
                <c:pt idx="940">
                  <c:v>-0.85312256211451298</c:v>
                </c:pt>
                <c:pt idx="941">
                  <c:v>-0.85376742002044104</c:v>
                </c:pt>
                <c:pt idx="942">
                  <c:v>-0.85440959586687326</c:v>
                </c:pt>
                <c:pt idx="943">
                  <c:v>-0.85504898860119716</c:v>
                </c:pt>
                <c:pt idx="944">
                  <c:v>-0.85568557103609089</c:v>
                </c:pt>
                <c:pt idx="945">
                  <c:v>-0.85631928203693464</c:v>
                </c:pt>
                <c:pt idx="946">
                  <c:v>-0.85695000731240378</c:v>
                </c:pt>
                <c:pt idx="947">
                  <c:v>-0.85757781044993653</c:v>
                </c:pt>
                <c:pt idx="948">
                  <c:v>-0.85820297633009401</c:v>
                </c:pt>
                <c:pt idx="949">
                  <c:v>-0.85882499023238612</c:v>
                </c:pt>
                <c:pt idx="950">
                  <c:v>-0.85944399016197681</c:v>
                </c:pt>
                <c:pt idx="951">
                  <c:v>-0.86005990120700482</c:v>
                </c:pt>
                <c:pt idx="952">
                  <c:v>-0.86067281799112239</c:v>
                </c:pt>
                <c:pt idx="953">
                  <c:v>-0.86128273619031459</c:v>
                </c:pt>
                <c:pt idx="954">
                  <c:v>-0.86188946515384857</c:v>
                </c:pt>
                <c:pt idx="955">
                  <c:v>-0.86249312421811997</c:v>
                </c:pt>
                <c:pt idx="956">
                  <c:v>-0.86309371408119029</c:v>
                </c:pt>
                <c:pt idx="957">
                  <c:v>-0.86369113310510304</c:v>
                </c:pt>
                <c:pt idx="958">
                  <c:v>-0.86428535821666885</c:v>
                </c:pt>
                <c:pt idx="959">
                  <c:v>-0.86487639561372409</c:v>
                </c:pt>
                <c:pt idx="960">
                  <c:v>-0.86546437542577004</c:v>
                </c:pt>
                <c:pt idx="961">
                  <c:v>-0.86604862719853248</c:v>
                </c:pt>
                <c:pt idx="962">
                  <c:v>-0.86663010761282899</c:v>
                </c:pt>
                <c:pt idx="963">
                  <c:v>-0.8672080324484801</c:v>
                </c:pt>
                <c:pt idx="964">
                  <c:v>-0.86778260200839374</c:v>
                </c:pt>
                <c:pt idx="965">
                  <c:v>-0.86835397211281984</c:v>
                </c:pt>
                <c:pt idx="966">
                  <c:v>-0.8689219773523098</c:v>
                </c:pt>
                <c:pt idx="967">
                  <c:v>-0.86948644460265145</c:v>
                </c:pt>
                <c:pt idx="968">
                  <c:v>-0.87004779749842298</c:v>
                </c:pt>
                <c:pt idx="969">
                  <c:v>-0.87060564578501365</c:v>
                </c:pt>
                <c:pt idx="970">
                  <c:v>-0.87115974250015693</c:v>
                </c:pt>
                <c:pt idx="971">
                  <c:v>-0.87171062163423718</c:v>
                </c:pt>
                <c:pt idx="972">
                  <c:v>-0.87225822651861673</c:v>
                </c:pt>
                <c:pt idx="973">
                  <c:v>-0.87280210152245252</c:v>
                </c:pt>
                <c:pt idx="974">
                  <c:v>-0.87334256928692666</c:v>
                </c:pt>
                <c:pt idx="975">
                  <c:v>-0.87387964463596468</c:v>
                </c:pt>
                <c:pt idx="976">
                  <c:v>-0.87441282838156642</c:v>
                </c:pt>
                <c:pt idx="977">
                  <c:v>-0.87494271377540522</c:v>
                </c:pt>
                <c:pt idx="978">
                  <c:v>-0.87546885927325724</c:v>
                </c:pt>
                <c:pt idx="979">
                  <c:v>-0.87599143375278488</c:v>
                </c:pt>
                <c:pt idx="980">
                  <c:v>-0.87651064260113809</c:v>
                </c:pt>
                <c:pt idx="981">
                  <c:v>-0.87702604742230972</c:v>
                </c:pt>
                <c:pt idx="982">
                  <c:v>-0.8775377551060739</c:v>
                </c:pt>
                <c:pt idx="983">
                  <c:v>-0.87804596947852465</c:v>
                </c:pt>
                <c:pt idx="984">
                  <c:v>-0.87855038016189957</c:v>
                </c:pt>
                <c:pt idx="985">
                  <c:v>-0.87905126579720039</c:v>
                </c:pt>
                <c:pt idx="986">
                  <c:v>-0.87954845597175624</c:v>
                </c:pt>
                <c:pt idx="987">
                  <c:v>-0.88004197494076974</c:v>
                </c:pt>
                <c:pt idx="988">
                  <c:v>-0.88053171269781683</c:v>
                </c:pt>
                <c:pt idx="989">
                  <c:v>-0.88101789248215945</c:v>
                </c:pt>
                <c:pt idx="990">
                  <c:v>-0.88150021048854788</c:v>
                </c:pt>
                <c:pt idx="991">
                  <c:v>-0.88197880788912997</c:v>
                </c:pt>
                <c:pt idx="992">
                  <c:v>-0.88245377173528472</c:v>
                </c:pt>
                <c:pt idx="993">
                  <c:v>-0.88292484385011794</c:v>
                </c:pt>
                <c:pt idx="994">
                  <c:v>-0.8833924303212346</c:v>
                </c:pt>
                <c:pt idx="995">
                  <c:v>-0.88385604605145318</c:v>
                </c:pt>
                <c:pt idx="996">
                  <c:v>-0.88431606647435657</c:v>
                </c:pt>
                <c:pt idx="997">
                  <c:v>-0.8847722419143027</c:v>
                </c:pt>
                <c:pt idx="998">
                  <c:v>-0.88522473428065374</c:v>
                </c:pt>
                <c:pt idx="999">
                  <c:v>-0.88567326375857702</c:v>
                </c:pt>
                <c:pt idx="1000">
                  <c:v>-0.88611824261056416</c:v>
                </c:pt>
              </c:numCache>
            </c:numRef>
          </c:xVal>
          <c:yVal>
            <c:numRef>
              <c:f>Sheet1!$E$11:$E$1012</c:f>
              <c:numCache>
                <c:formatCode>General</c:formatCode>
                <c:ptCount val="1002"/>
                <c:pt idx="0">
                  <c:v>0</c:v>
                </c:pt>
                <c:pt idx="1">
                  <c:v>-5.022526817691015E-3</c:v>
                </c:pt>
                <c:pt idx="2">
                  <c:v>-1.0044757490932556E-2</c:v>
                </c:pt>
                <c:pt idx="3">
                  <c:v>-1.5066744202868073E-2</c:v>
                </c:pt>
                <c:pt idx="4">
                  <c:v>-2.0088192627041462E-2</c:v>
                </c:pt>
                <c:pt idx="5">
                  <c:v>-2.510897390363704E-2</c:v>
                </c:pt>
                <c:pt idx="6">
                  <c:v>-3.0128803414375755E-2</c:v>
                </c:pt>
                <c:pt idx="7">
                  <c:v>-3.5147721027331068E-2</c:v>
                </c:pt>
                <c:pt idx="8">
                  <c:v>-4.0165442937035771E-2</c:v>
                </c:pt>
                <c:pt idx="9">
                  <c:v>-4.5181832483413474E-2</c:v>
                </c:pt>
                <c:pt idx="10">
                  <c:v>-5.0196606725576208E-2</c:v>
                </c:pt>
                <c:pt idx="11">
                  <c:v>-5.5209640367436336E-2</c:v>
                </c:pt>
                <c:pt idx="12">
                  <c:v>-6.0220987247112036E-2</c:v>
                </c:pt>
                <c:pt idx="13">
                  <c:v>-6.5230176610823171E-2</c:v>
                </c:pt>
                <c:pt idx="14">
                  <c:v>-7.0237089112023143E-2</c:v>
                </c:pt>
                <c:pt idx="15">
                  <c:v>-7.5241775902515129E-2</c:v>
                </c:pt>
                <c:pt idx="16">
                  <c:v>-8.0243767228919266E-2</c:v>
                </c:pt>
                <c:pt idx="17">
                  <c:v>-8.5243118030638318E-2</c:v>
                </c:pt>
                <c:pt idx="18">
                  <c:v>-9.0239701355189952E-2</c:v>
                </c:pt>
                <c:pt idx="19">
                  <c:v>-9.5233057443319849E-2</c:v>
                </c:pt>
                <c:pt idx="20">
                  <c:v>-0.10022325002540687</c:v>
                </c:pt>
                <c:pt idx="21">
                  <c:v>-0.1052101312515516</c:v>
                </c:pt>
                <c:pt idx="22">
                  <c:v>-0.11019343665207294</c:v>
                </c:pt>
                <c:pt idx="23">
                  <c:v>-0.11517301607979345</c:v>
                </c:pt>
                <c:pt idx="24">
                  <c:v>-0.12014861094072503</c:v>
                </c:pt>
                <c:pt idx="25">
                  <c:v>-0.12512025244025535</c:v>
                </c:pt>
                <c:pt idx="26">
                  <c:v>-0.13008765430627112</c:v>
                </c:pt>
                <c:pt idx="27">
                  <c:v>-0.13505071704157953</c:v>
                </c:pt>
                <c:pt idx="28">
                  <c:v>-0.14000911340382655</c:v>
                </c:pt>
                <c:pt idx="29">
                  <c:v>-0.14496293157910162</c:v>
                </c:pt>
                <c:pt idx="30">
                  <c:v>-0.14991185242366722</c:v>
                </c:pt>
                <c:pt idx="31">
                  <c:v>-0.15485561421646857</c:v>
                </c:pt>
                <c:pt idx="32">
                  <c:v>-0.15979425508800532</c:v>
                </c:pt>
                <c:pt idx="33">
                  <c:v>-0.16472749379344132</c:v>
                </c:pt>
                <c:pt idx="34">
                  <c:v>-0.16965519930964423</c:v>
                </c:pt>
                <c:pt idx="35">
                  <c:v>-0.17457727079289229</c:v>
                </c:pt>
                <c:pt idx="36">
                  <c:v>-0.17949359866006315</c:v>
                </c:pt>
                <c:pt idx="37">
                  <c:v>-0.18440372062894281</c:v>
                </c:pt>
                <c:pt idx="38">
                  <c:v>-0.1893076647151655</c:v>
                </c:pt>
                <c:pt idx="39">
                  <c:v>-0.19420535024463473</c:v>
                </c:pt>
                <c:pt idx="40">
                  <c:v>-0.19909649455048775</c:v>
                </c:pt>
                <c:pt idx="41">
                  <c:v>-0.20398095073847203</c:v>
                </c:pt>
                <c:pt idx="42">
                  <c:v>-0.20885866149191765</c:v>
                </c:pt>
                <c:pt idx="43">
                  <c:v>-0.21372944605821934</c:v>
                </c:pt>
                <c:pt idx="44">
                  <c:v>-0.21859305416183075</c:v>
                </c:pt>
                <c:pt idx="45">
                  <c:v>-0.22344939502138869</c:v>
                </c:pt>
                <c:pt idx="46">
                  <c:v>-0.22829817914378636</c:v>
                </c:pt>
                <c:pt idx="47">
                  <c:v>-0.23313944020442337</c:v>
                </c:pt>
                <c:pt idx="48">
                  <c:v>-0.23797305304792069</c:v>
                </c:pt>
                <c:pt idx="49">
                  <c:v>-0.24279865091875366</c:v>
                </c:pt>
                <c:pt idx="50">
                  <c:v>-0.24761620972104517</c:v>
                </c:pt>
                <c:pt idx="51">
                  <c:v>-0.25242548991264696</c:v>
                </c:pt>
                <c:pt idx="52">
                  <c:v>-0.25722653412198587</c:v>
                </c:pt>
                <c:pt idx="53">
                  <c:v>-0.26201889471294848</c:v>
                </c:pt>
                <c:pt idx="54">
                  <c:v>-0.26680270215543905</c:v>
                </c:pt>
                <c:pt idx="55">
                  <c:v>-0.27157776069505024</c:v>
                </c:pt>
                <c:pt idx="56">
                  <c:v>-0.27634382995967027</c:v>
                </c:pt>
                <c:pt idx="57">
                  <c:v>-0.28110062804942909</c:v>
                </c:pt>
                <c:pt idx="58">
                  <c:v>-0.28584825481168857</c:v>
                </c:pt>
                <c:pt idx="59">
                  <c:v>-0.29058641030674509</c:v>
                </c:pt>
                <c:pt idx="60">
                  <c:v>-0.29531512810515465</c:v>
                </c:pt>
                <c:pt idx="61">
                  <c:v>-0.30003400691273807</c:v>
                </c:pt>
                <c:pt idx="62">
                  <c:v>-0.30474332255936593</c:v>
                </c:pt>
                <c:pt idx="63">
                  <c:v>-0.30944237253971313</c:v>
                </c:pt>
                <c:pt idx="64">
                  <c:v>-0.31413133083662492</c:v>
                </c:pt>
                <c:pt idx="65">
                  <c:v>-0.31881014009803244</c:v>
                </c:pt>
                <c:pt idx="66">
                  <c:v>-0.3234784450492344</c:v>
                </c:pt>
                <c:pt idx="67">
                  <c:v>-0.32813615554437425</c:v>
                </c:pt>
                <c:pt idx="68">
                  <c:v>-0.33278315561348204</c:v>
                </c:pt>
                <c:pt idx="69">
                  <c:v>-0.33741951226263645</c:v>
                </c:pt>
                <c:pt idx="70">
                  <c:v>-0.34204463715120131</c:v>
                </c:pt>
                <c:pt idx="71">
                  <c:v>-0.34665877251837751</c:v>
                </c:pt>
                <c:pt idx="72">
                  <c:v>-0.35126180665868756</c:v>
                </c:pt>
                <c:pt idx="73">
                  <c:v>-0.35585313096322041</c:v>
                </c:pt>
                <c:pt idx="74">
                  <c:v>-0.36043317836594069</c:v>
                </c:pt>
                <c:pt idx="75">
                  <c:v>-0.36500154842260224</c:v>
                </c:pt>
                <c:pt idx="76">
                  <c:v>-0.36955811450290232</c:v>
                </c:pt>
                <c:pt idx="77">
                  <c:v>-0.37410289820970161</c:v>
                </c:pt>
                <c:pt idx="78">
                  <c:v>-0.37863540232048554</c:v>
                </c:pt>
                <c:pt idx="79">
                  <c:v>-0.38315583014108956</c:v>
                </c:pt>
                <c:pt idx="80">
                  <c:v>-0.38766414403656985</c:v>
                </c:pt>
                <c:pt idx="81">
                  <c:v>-0.39215982484864326</c:v>
                </c:pt>
                <c:pt idx="82">
                  <c:v>-0.3966428931206481</c:v>
                </c:pt>
                <c:pt idx="83">
                  <c:v>-0.40111351487752528</c:v>
                </c:pt>
                <c:pt idx="84">
                  <c:v>-0.40557113251382854</c:v>
                </c:pt>
                <c:pt idx="85">
                  <c:v>-0.41001583797904739</c:v>
                </c:pt>
                <c:pt idx="86">
                  <c:v>-0.41444765239067749</c:v>
                </c:pt>
                <c:pt idx="87">
                  <c:v>-0.41886626504093616</c:v>
                </c:pt>
                <c:pt idx="88">
                  <c:v>-0.42327140172952343</c:v>
                </c:pt>
                <c:pt idx="89">
                  <c:v>-0.42766325013711465</c:v>
                </c:pt>
                <c:pt idx="90">
                  <c:v>-0.43204147736980075</c:v>
                </c:pt>
                <c:pt idx="91">
                  <c:v>-0.43640623542741175</c:v>
                </c:pt>
                <c:pt idx="92">
                  <c:v>-0.44075723477100692</c:v>
                </c:pt>
                <c:pt idx="93">
                  <c:v>-0.44509432036174174</c:v>
                </c:pt>
                <c:pt idx="94">
                  <c:v>-0.4494174070847457</c:v>
                </c:pt>
                <c:pt idx="95">
                  <c:v>-0.4537263470592186</c:v>
                </c:pt>
                <c:pt idx="96">
                  <c:v>-0.45802109858390705</c:v>
                </c:pt>
                <c:pt idx="97">
                  <c:v>-0.46230158150848588</c:v>
                </c:pt>
                <c:pt idx="98">
                  <c:v>-0.46656754830046054</c:v>
                </c:pt>
                <c:pt idx="99">
                  <c:v>-0.47081904869453983</c:v>
                </c:pt>
                <c:pt idx="100">
                  <c:v>-0.47505600863811304</c:v>
                </c:pt>
                <c:pt idx="101">
                  <c:v>-0.47927799265275212</c:v>
                </c:pt>
                <c:pt idx="102">
                  <c:v>-0.48348526127173019</c:v>
                </c:pt>
                <c:pt idx="103">
                  <c:v>-0.48767755093891618</c:v>
                </c:pt>
                <c:pt idx="104">
                  <c:v>-0.49185463358982223</c:v>
                </c:pt>
                <c:pt idx="105">
                  <c:v>-0.49601691916050583</c:v>
                </c:pt>
                <c:pt idx="106">
                  <c:v>-0.50016368846585058</c:v>
                </c:pt>
                <c:pt idx="107">
                  <c:v>-0.5042949439394695</c:v>
                </c:pt>
                <c:pt idx="108">
                  <c:v>-0.50841105173229673</c:v>
                </c:pt>
                <c:pt idx="109">
                  <c:v>-0.51251146548486215</c:v>
                </c:pt>
                <c:pt idx="110">
                  <c:v>-0.51659637697314376</c:v>
                </c:pt>
                <c:pt idx="111">
                  <c:v>-0.52066540954907281</c:v>
                </c:pt>
                <c:pt idx="112">
                  <c:v>-0.52471868621254558</c:v>
                </c:pt>
                <c:pt idx="113">
                  <c:v>-0.5287558434998163</c:v>
                </c:pt>
                <c:pt idx="114">
                  <c:v>-0.5327771348665854</c:v>
                </c:pt>
                <c:pt idx="115">
                  <c:v>-0.53678251726443649</c:v>
                </c:pt>
                <c:pt idx="116">
                  <c:v>-0.54077139172463129</c:v>
                </c:pt>
                <c:pt idx="117">
                  <c:v>-0.5447441738894323</c:v>
                </c:pt>
                <c:pt idx="118">
                  <c:v>-0.54870054802171475</c:v>
                </c:pt>
                <c:pt idx="119">
                  <c:v>-0.55264037625854667</c:v>
                </c:pt>
                <c:pt idx="120">
                  <c:v>-0.55656383079271488</c:v>
                </c:pt>
                <c:pt idx="121">
                  <c:v>-0.56047072746581683</c:v>
                </c:pt>
                <c:pt idx="122">
                  <c:v>-0.5643607972821445</c:v>
                </c:pt>
                <c:pt idx="123">
                  <c:v>-0.56823419391606556</c:v>
                </c:pt>
                <c:pt idx="124">
                  <c:v>-0.57209068223968396</c:v>
                </c:pt>
                <c:pt idx="125">
                  <c:v>-0.5759301852124632</c:v>
                </c:pt>
                <c:pt idx="126">
                  <c:v>-0.57975284195195731</c:v>
                </c:pt>
                <c:pt idx="127">
                  <c:v>-0.58355834074928581</c:v>
                </c:pt>
                <c:pt idx="128">
                  <c:v>-0.58734677023621684</c:v>
                </c:pt>
                <c:pt idx="129">
                  <c:v>-0.59111780156315452</c:v>
                </c:pt>
                <c:pt idx="130">
                  <c:v>-0.5948717676985289</c:v>
                </c:pt>
                <c:pt idx="131">
                  <c:v>-0.59860832514312223</c:v>
                </c:pt>
                <c:pt idx="132">
                  <c:v>-0.60232754687947176</c:v>
                </c:pt>
                <c:pt idx="133">
                  <c:v>-0.6060292557306407</c:v>
                </c:pt>
                <c:pt idx="134">
                  <c:v>-0.60971322574573217</c:v>
                </c:pt>
                <c:pt idx="135">
                  <c:v>-0.61337979989758074</c:v>
                </c:pt>
                <c:pt idx="136">
                  <c:v>-0.61702858512338044</c:v>
                </c:pt>
                <c:pt idx="137">
                  <c:v>-0.6206598233027476</c:v>
                </c:pt>
                <c:pt idx="138">
                  <c:v>-0.62427301742828945</c:v>
                </c:pt>
                <c:pt idx="139">
                  <c:v>-0.62786846006315333</c:v>
                </c:pt>
                <c:pt idx="140">
                  <c:v>-0.63144617414603643</c:v>
                </c:pt>
                <c:pt idx="141">
                  <c:v>-0.63500557427414928</c:v>
                </c:pt>
                <c:pt idx="142">
                  <c:v>-0.63854713715106093</c:v>
                </c:pt>
                <c:pt idx="143">
                  <c:v>-0.64207083518160046</c:v>
                </c:pt>
                <c:pt idx="144">
                  <c:v>-0.64557607076784951</c:v>
                </c:pt>
                <c:pt idx="145">
                  <c:v>-0.64906333345476019</c:v>
                </c:pt>
                <c:pt idx="146">
                  <c:v>-0.65253230313080701</c:v>
                </c:pt>
                <c:pt idx="147">
                  <c:v>-0.65598292370202249</c:v>
                </c:pt>
                <c:pt idx="148">
                  <c:v>-0.65941544886428061</c:v>
                </c:pt>
                <c:pt idx="149">
                  <c:v>-0.66282943952739304</c:v>
                </c:pt>
                <c:pt idx="150">
                  <c:v>-0.66622502659240546</c:v>
                </c:pt>
                <c:pt idx="151">
                  <c:v>-0.66960223163388599</c:v>
                </c:pt>
                <c:pt idx="152">
                  <c:v>-0.67296097646226116</c:v>
                </c:pt>
                <c:pt idx="153">
                  <c:v>-0.67630104813337777</c:v>
                </c:pt>
                <c:pt idx="154">
                  <c:v>-0.67962263950865043</c:v>
                </c:pt>
                <c:pt idx="155">
                  <c:v>-0.68292567016651562</c:v>
                </c:pt>
                <c:pt idx="156">
                  <c:v>-0.68621005193809081</c:v>
                </c:pt>
                <c:pt idx="157">
                  <c:v>-0.68947582833448107</c:v>
                </c:pt>
                <c:pt idx="158">
                  <c:v>-0.69272292298299043</c:v>
                </c:pt>
                <c:pt idx="159">
                  <c:v>-0.69595101360971867</c:v>
                </c:pt>
                <c:pt idx="160">
                  <c:v>-0.69916039777423666</c:v>
                </c:pt>
                <c:pt idx="161">
                  <c:v>-0.70235120278016905</c:v>
                </c:pt>
                <c:pt idx="162">
                  <c:v>-0.70552305956686379</c:v>
                </c:pt>
                <c:pt idx="163">
                  <c:v>-0.70867592243772426</c:v>
                </c:pt>
                <c:pt idx="164">
                  <c:v>-0.71181002657443626</c:v>
                </c:pt>
                <c:pt idx="165">
                  <c:v>-0.71492527876830214</c:v>
                </c:pt>
                <c:pt idx="166">
                  <c:v>-0.7180215897083807</c:v>
                </c:pt>
                <c:pt idx="167">
                  <c:v>-0.72109887138994233</c:v>
                </c:pt>
                <c:pt idx="168">
                  <c:v>-0.72415716604808322</c:v>
                </c:pt>
                <c:pt idx="169">
                  <c:v>-0.72719653398965123</c:v>
                </c:pt>
                <c:pt idx="170">
                  <c:v>-0.73021692125318671</c:v>
                </c:pt>
                <c:pt idx="171">
                  <c:v>-0.73321815282586078</c:v>
                </c:pt>
                <c:pt idx="172">
                  <c:v>-0.73620047355338369</c:v>
                </c:pt>
                <c:pt idx="173">
                  <c:v>-0.7391637231009951</c:v>
                </c:pt>
                <c:pt idx="174">
                  <c:v>-0.74210772758495513</c:v>
                </c:pt>
                <c:pt idx="175">
                  <c:v>-0.7450327421769336</c:v>
                </c:pt>
                <c:pt idx="176">
                  <c:v>-0.74793879879949743</c:v>
                </c:pt>
                <c:pt idx="177">
                  <c:v>-0.75082569972854685</c:v>
                </c:pt>
                <c:pt idx="178">
                  <c:v>-0.75369324697037865</c:v>
                </c:pt>
                <c:pt idx="179">
                  <c:v>-0.75654199994527571</c:v>
                </c:pt>
                <c:pt idx="180">
                  <c:v>-0.75937152811514674</c:v>
                </c:pt>
                <c:pt idx="181">
                  <c:v>-0.76218186583148206</c:v>
                </c:pt>
                <c:pt idx="182">
                  <c:v>-0.7649730333215109</c:v>
                </c:pt>
                <c:pt idx="183">
                  <c:v>-0.7677450545203508</c:v>
                </c:pt>
                <c:pt idx="184">
                  <c:v>-0.7704979928934137</c:v>
                </c:pt>
                <c:pt idx="185">
                  <c:v>-0.77323187257082404</c:v>
                </c:pt>
                <c:pt idx="186">
                  <c:v>-0.77594658223907387</c:v>
                </c:pt>
                <c:pt idx="187">
                  <c:v>-0.77864191178892062</c:v>
                </c:pt>
                <c:pt idx="188">
                  <c:v>-0.78131840555447107</c:v>
                </c:pt>
                <c:pt idx="189">
                  <c:v>-0.78397566451526479</c:v>
                </c:pt>
                <c:pt idx="190">
                  <c:v>-0.78661366754211492</c:v>
                </c:pt>
                <c:pt idx="191">
                  <c:v>-0.78923282866824351</c:v>
                </c:pt>
                <c:pt idx="192">
                  <c:v>-0.79183266930426899</c:v>
                </c:pt>
                <c:pt idx="193">
                  <c:v>-0.79441340080016309</c:v>
                </c:pt>
                <c:pt idx="194">
                  <c:v>-0.79697527798239798</c:v>
                </c:pt>
                <c:pt idx="195">
                  <c:v>-0.79951791475648259</c:v>
                </c:pt>
                <c:pt idx="196">
                  <c:v>-0.8020414942706795</c:v>
                </c:pt>
                <c:pt idx="197">
                  <c:v>-0.80454583330770335</c:v>
                </c:pt>
                <c:pt idx="198">
                  <c:v>-0.80703160843074995</c:v>
                </c:pt>
                <c:pt idx="199">
                  <c:v>-0.80949775409498548</c:v>
                </c:pt>
                <c:pt idx="200">
                  <c:v>-0.81194553990512841</c:v>
                </c:pt>
                <c:pt idx="201">
                  <c:v>-0.81437375417348401</c:v>
                </c:pt>
                <c:pt idx="202">
                  <c:v>-0.81678318519112769</c:v>
                </c:pt>
                <c:pt idx="203">
                  <c:v>-0.81917371083920676</c:v>
                </c:pt>
                <c:pt idx="204">
                  <c:v>-0.82154532035106731</c:v>
                </c:pt>
                <c:pt idx="205">
                  <c:v>-0.82389796945837912</c:v>
                </c:pt>
                <c:pt idx="206">
                  <c:v>-0.82623183044643189</c:v>
                </c:pt>
                <c:pt idx="207">
                  <c:v>-0.8285469880898596</c:v>
                </c:pt>
                <c:pt idx="208">
                  <c:v>-0.83084317509978811</c:v>
                </c:pt>
                <c:pt idx="209">
                  <c:v>-0.83312040120327646</c:v>
                </c:pt>
                <c:pt idx="210">
                  <c:v>-0.83537896404119527</c:v>
                </c:pt>
                <c:pt idx="211">
                  <c:v>-0.83761855094075988</c:v>
                </c:pt>
                <c:pt idx="212">
                  <c:v>-0.83983959028877475</c:v>
                </c:pt>
                <c:pt idx="213">
                  <c:v>-0.84204202333383815</c:v>
                </c:pt>
                <c:pt idx="214">
                  <c:v>-0.84422581724865564</c:v>
                </c:pt>
                <c:pt idx="215">
                  <c:v>-0.84639090846839182</c:v>
                </c:pt>
                <c:pt idx="216">
                  <c:v>-0.84853712229663514</c:v>
                </c:pt>
                <c:pt idx="217">
                  <c:v>-0.85066486950617315</c:v>
                </c:pt>
                <c:pt idx="218">
                  <c:v>-0.85277430248291197</c:v>
                </c:pt>
                <c:pt idx="219">
                  <c:v>-0.85486526836719567</c:v>
                </c:pt>
                <c:pt idx="220">
                  <c:v>-0.85693782863250478</c:v>
                </c:pt>
                <c:pt idx="221">
                  <c:v>-0.8589918556586984</c:v>
                </c:pt>
                <c:pt idx="222">
                  <c:v>-0.86102760294836389</c:v>
                </c:pt>
                <c:pt idx="223">
                  <c:v>-0.86304454727335467</c:v>
                </c:pt>
                <c:pt idx="224">
                  <c:v>-0.86504367304859187</c:v>
                </c:pt>
                <c:pt idx="225">
                  <c:v>-0.86702433000550683</c:v>
                </c:pt>
                <c:pt idx="226">
                  <c:v>-0.86898693232813051</c:v>
                </c:pt>
                <c:pt idx="227">
                  <c:v>-0.87093106732324077</c:v>
                </c:pt>
                <c:pt idx="228">
                  <c:v>-0.87285737032746391</c:v>
                </c:pt>
                <c:pt idx="229">
                  <c:v>-0.87476533724711125</c:v>
                </c:pt>
                <c:pt idx="230">
                  <c:v>-0.87665559440679752</c:v>
                </c:pt>
                <c:pt idx="231">
                  <c:v>-0.87852745009409183</c:v>
                </c:pt>
                <c:pt idx="232">
                  <c:v>-0.88038159926260562</c:v>
                </c:pt>
                <c:pt idx="233">
                  <c:v>-0.88221761314485592</c:v>
                </c:pt>
                <c:pt idx="234">
                  <c:v>-0.88403598353466073</c:v>
                </c:pt>
                <c:pt idx="235">
                  <c:v>-0.8858367933580179</c:v>
                </c:pt>
                <c:pt idx="236">
                  <c:v>-0.88761945436621714</c:v>
                </c:pt>
                <c:pt idx="237">
                  <c:v>-0.88938453193635258</c:v>
                </c:pt>
                <c:pt idx="238">
                  <c:v>-0.89113179305674228</c:v>
                </c:pt>
                <c:pt idx="239">
                  <c:v>-0.89286162455603302</c:v>
                </c:pt>
                <c:pt idx="240">
                  <c:v>-0.89457391650578699</c:v>
                </c:pt>
                <c:pt idx="241">
                  <c:v>-0.89626854945899237</c:v>
                </c:pt>
                <c:pt idx="242">
                  <c:v>-0.89794590837526511</c:v>
                </c:pt>
                <c:pt idx="243">
                  <c:v>-0.89960583132343863</c:v>
                </c:pt>
                <c:pt idx="244">
                  <c:v>-0.90124851877476231</c:v>
                </c:pt>
                <c:pt idx="245">
                  <c:v>-0.90287368435657422</c:v>
                </c:pt>
                <c:pt idx="246">
                  <c:v>-0.90448171810348377</c:v>
                </c:pt>
                <c:pt idx="247">
                  <c:v>-0.90607275497513606</c:v>
                </c:pt>
                <c:pt idx="248">
                  <c:v>-0.90764664052037625</c:v>
                </c:pt>
                <c:pt idx="249">
                  <c:v>-0.90920339642020742</c:v>
                </c:pt>
                <c:pt idx="250">
                  <c:v>-0.91074338334430305</c:v>
                </c:pt>
                <c:pt idx="251">
                  <c:v>-0.91226621513948447</c:v>
                </c:pt>
                <c:pt idx="252">
                  <c:v>-0.91377231812800808</c:v>
                </c:pt>
                <c:pt idx="253">
                  <c:v>-0.91526127246272304</c:v>
                </c:pt>
                <c:pt idx="254">
                  <c:v>-0.91673388765213915</c:v>
                </c:pt>
                <c:pt idx="255">
                  <c:v>-0.91818960621040624</c:v>
                </c:pt>
                <c:pt idx="256">
                  <c:v>-0.91962866973885804</c:v>
                </c:pt>
                <c:pt idx="257">
                  <c:v>-0.92105150150192561</c:v>
                </c:pt>
                <c:pt idx="258">
                  <c:v>-0.92245732193406182</c:v>
                </c:pt>
                <c:pt idx="259">
                  <c:v>-0.92384716270548328</c:v>
                </c:pt>
                <c:pt idx="260">
                  <c:v>-0.92522057136672864</c:v>
                </c:pt>
                <c:pt idx="261">
                  <c:v>-0.92657765718634033</c:v>
                </c:pt>
                <c:pt idx="262">
                  <c:v>-0.92791863641113681</c:v>
                </c:pt>
                <c:pt idx="263">
                  <c:v>-0.9292431480855331</c:v>
                </c:pt>
                <c:pt idx="264">
                  <c:v>-0.93055160782295454</c:v>
                </c:pt>
                <c:pt idx="265">
                  <c:v>-0.93184409372271426</c:v>
                </c:pt>
                <c:pt idx="266">
                  <c:v>-0.9331207990585112</c:v>
                </c:pt>
                <c:pt idx="267">
                  <c:v>-0.93438139240384621</c:v>
                </c:pt>
                <c:pt idx="268">
                  <c:v>-0.93562625845187564</c:v>
                </c:pt>
                <c:pt idx="269">
                  <c:v>-0.93685534357208811</c:v>
                </c:pt>
                <c:pt idx="270">
                  <c:v>-0.93806885854279243</c:v>
                </c:pt>
                <c:pt idx="271">
                  <c:v>-0.9392665087515486</c:v>
                </c:pt>
                <c:pt idx="272">
                  <c:v>-0.94044896865118655</c:v>
                </c:pt>
                <c:pt idx="273">
                  <c:v>-0.94161554338913422</c:v>
                </c:pt>
                <c:pt idx="274">
                  <c:v>-0.94276697884057947</c:v>
                </c:pt>
                <c:pt idx="275">
                  <c:v>-0.94390288626454333</c:v>
                </c:pt>
                <c:pt idx="276">
                  <c:v>-0.94502389097525319</c:v>
                </c:pt>
                <c:pt idx="277">
                  <c:v>-0.94612942250268184</c:v>
                </c:pt>
                <c:pt idx="278">
                  <c:v>-0.94721990055929595</c:v>
                </c:pt>
                <c:pt idx="279">
                  <c:v>-0.94829521368218572</c:v>
                </c:pt>
                <c:pt idx="280">
                  <c:v>-0.9493558330041354</c:v>
                </c:pt>
                <c:pt idx="281">
                  <c:v>-0.95040131980232834</c:v>
                </c:pt>
                <c:pt idx="282">
                  <c:v>-0.95143205036821932</c:v>
                </c:pt>
                <c:pt idx="283">
                  <c:v>-0.95244800840989297</c:v>
                </c:pt>
                <c:pt idx="284">
                  <c:v>-0.95344942654937848</c:v>
                </c:pt>
                <c:pt idx="285">
                  <c:v>-0.95443600697962994</c:v>
                </c:pt>
                <c:pt idx="286">
                  <c:v>-0.95540804546821922</c:v>
                </c:pt>
                <c:pt idx="287">
                  <c:v>-0.95636583123674601</c:v>
                </c:pt>
                <c:pt idx="288">
                  <c:v>-0.95730923819916813</c:v>
                </c:pt>
                <c:pt idx="289">
                  <c:v>-0.95823811331285536</c:v>
                </c:pt>
                <c:pt idx="290">
                  <c:v>-0.95915286780221043</c:v>
                </c:pt>
                <c:pt idx="291">
                  <c:v>-0.96005358391433493</c:v>
                </c:pt>
                <c:pt idx="292">
                  <c:v>-0.96094017228144102</c:v>
                </c:pt>
                <c:pt idx="293">
                  <c:v>-0.96181259665227425</c:v>
                </c:pt>
                <c:pt idx="294">
                  <c:v>-0.96267127365197525</c:v>
                </c:pt>
                <c:pt idx="295">
                  <c:v>-0.96351605233145521</c:v>
                </c:pt>
                <c:pt idx="296">
                  <c:v>-0.96434707222762617</c:v>
                </c:pt>
                <c:pt idx="297">
                  <c:v>-0.96516435464958295</c:v>
                </c:pt>
                <c:pt idx="298">
                  <c:v>-0.9659680207466298</c:v>
                </c:pt>
                <c:pt idx="299">
                  <c:v>-0.96675806308292844</c:v>
                </c:pt>
                <c:pt idx="300">
                  <c:v>-0.96753465517193127</c:v>
                </c:pt>
                <c:pt idx="301">
                  <c:v>-0.96829797098299586</c:v>
                </c:pt>
                <c:pt idx="302">
                  <c:v>-0.96904791205937402</c:v>
                </c:pt>
                <c:pt idx="303">
                  <c:v>-0.96978454715358953</c:v>
                </c:pt>
                <c:pt idx="304">
                  <c:v>-0.97050809029071194</c:v>
                </c:pt>
                <c:pt idx="305">
                  <c:v>-0.97121840740940768</c:v>
                </c:pt>
                <c:pt idx="306">
                  <c:v>-0.97191573543528853</c:v>
                </c:pt>
                <c:pt idx="307">
                  <c:v>-0.9726002646845131</c:v>
                </c:pt>
                <c:pt idx="308">
                  <c:v>-0.97327190090490334</c:v>
                </c:pt>
                <c:pt idx="309">
                  <c:v>-0.97393077708469844</c:v>
                </c:pt>
                <c:pt idx="310">
                  <c:v>-0.97457688930394004</c:v>
                </c:pt>
                <c:pt idx="311">
                  <c:v>-0.97521032046959166</c:v>
                </c:pt>
                <c:pt idx="312">
                  <c:v>-0.97583132430236019</c:v>
                </c:pt>
                <c:pt idx="313">
                  <c:v>-0.97643988541900339</c:v>
                </c:pt>
                <c:pt idx="314">
                  <c:v>-0.97703586803601183</c:v>
                </c:pt>
                <c:pt idx="315">
                  <c:v>-0.97761965076501778</c:v>
                </c:pt>
                <c:pt idx="316">
                  <c:v>-0.97819108683292089</c:v>
                </c:pt>
                <c:pt idx="317">
                  <c:v>-0.97875039674036757</c:v>
                </c:pt>
                <c:pt idx="318">
                  <c:v>-0.97929764571177791</c:v>
                </c:pt>
                <c:pt idx="319">
                  <c:v>-0.97983288659766488</c:v>
                </c:pt>
                <c:pt idx="320">
                  <c:v>-0.98035609891739739</c:v>
                </c:pt>
                <c:pt idx="321">
                  <c:v>-0.98086755652606372</c:v>
                </c:pt>
                <c:pt idx="322">
                  <c:v>-0.98136717808904872</c:v>
                </c:pt>
                <c:pt idx="323">
                  <c:v>-0.98185510200336767</c:v>
                </c:pt>
                <c:pt idx="324">
                  <c:v>-0.98233133737843659</c:v>
                </c:pt>
                <c:pt idx="325">
                  <c:v>-0.98279601405348971</c:v>
                </c:pt>
                <c:pt idx="326">
                  <c:v>-0.98324918164915265</c:v>
                </c:pt>
                <c:pt idx="327">
                  <c:v>-0.98369104042212541</c:v>
                </c:pt>
                <c:pt idx="328">
                  <c:v>-0.98412156208869428</c:v>
                </c:pt>
                <c:pt idx="329">
                  <c:v>-0.98454071432454493</c:v>
                </c:pt>
                <c:pt idx="330">
                  <c:v>-0.9849486862159339</c:v>
                </c:pt>
                <c:pt idx="331">
                  <c:v>-0.98534571970827955</c:v>
                </c:pt>
                <c:pt idx="332">
                  <c:v>-0.9857316642474333</c:v>
                </c:pt>
                <c:pt idx="333">
                  <c:v>-0.98610652230171658</c:v>
                </c:pt>
                <c:pt idx="334">
                  <c:v>-0.98647057252925696</c:v>
                </c:pt>
                <c:pt idx="335">
                  <c:v>-0.98682373149156299</c:v>
                </c:pt>
                <c:pt idx="336">
                  <c:v>-0.9871662221837384</c:v>
                </c:pt>
                <c:pt idx="337">
                  <c:v>-0.98749798185447279</c:v>
                </c:pt>
                <c:pt idx="338">
                  <c:v>-0.98781914432245077</c:v>
                </c:pt>
                <c:pt idx="339">
                  <c:v>-0.98812998162229282</c:v>
                </c:pt>
                <c:pt idx="340">
                  <c:v>-0.98843014425033582</c:v>
                </c:pt>
                <c:pt idx="341">
                  <c:v>-0.98871995147465808</c:v>
                </c:pt>
                <c:pt idx="342">
                  <c:v>-0.98899961301797901</c:v>
                </c:pt>
                <c:pt idx="343">
                  <c:v>-0.98926883711576297</c:v>
                </c:pt>
                <c:pt idx="344">
                  <c:v>-0.98952794600643335</c:v>
                </c:pt>
                <c:pt idx="345">
                  <c:v>-0.98977709836828587</c:v>
                </c:pt>
                <c:pt idx="346">
                  <c:v>-0.99001610999664225</c:v>
                </c:pt>
                <c:pt idx="347">
                  <c:v>-0.99024527488261382</c:v>
                </c:pt>
                <c:pt idx="348">
                  <c:v>-0.99046456451732345</c:v>
                </c:pt>
                <c:pt idx="349">
                  <c:v>-0.99067390543027722</c:v>
                </c:pt>
                <c:pt idx="350">
                  <c:v>-0.99087357590102376</c:v>
                </c:pt>
                <c:pt idx="351">
                  <c:v>-0.99106358591459243</c:v>
                </c:pt>
                <c:pt idx="352">
                  <c:v>-0.99124400945657898</c:v>
                </c:pt>
                <c:pt idx="353">
                  <c:v>-0.9914149672419601</c:v>
                </c:pt>
                <c:pt idx="354">
                  <c:v>-0.99157631248802136</c:v>
                </c:pt>
                <c:pt idx="355">
                  <c:v>-0.99172830717824134</c:v>
                </c:pt>
                <c:pt idx="356">
                  <c:v>-0.9918710035088325</c:v>
                </c:pt>
                <c:pt idx="357">
                  <c:v>-0.99200445098900092</c:v>
                </c:pt>
                <c:pt idx="358">
                  <c:v>-0.99212867129678495</c:v>
                </c:pt>
                <c:pt idx="359">
                  <c:v>-0.99224376539039572</c:v>
                </c:pt>
                <c:pt idx="360">
                  <c:v>-0.99234991734005273</c:v>
                </c:pt>
                <c:pt idx="361">
                  <c:v>-0.99244695606204958</c:v>
                </c:pt>
                <c:pt idx="362">
                  <c:v>-0.99253511797870519</c:v>
                </c:pt>
                <c:pt idx="363">
                  <c:v>-0.99261445229999257</c:v>
                </c:pt>
                <c:pt idx="364">
                  <c:v>-0.99268495818654279</c:v>
                </c:pt>
                <c:pt idx="365">
                  <c:v>-0.99274676633048309</c:v>
                </c:pt>
                <c:pt idx="366">
                  <c:v>-0.9927998161901409</c:v>
                </c:pt>
                <c:pt idx="367">
                  <c:v>-0.9928442797974012</c:v>
                </c:pt>
                <c:pt idx="368">
                  <c:v>-0.99288022184762859</c:v>
                </c:pt>
                <c:pt idx="369">
                  <c:v>-0.9929077011391344</c:v>
                </c:pt>
                <c:pt idx="370">
                  <c:v>-0.99292683639405477</c:v>
                </c:pt>
                <c:pt idx="371">
                  <c:v>-0.99293750518971047</c:v>
                </c:pt>
                <c:pt idx="372">
                  <c:v>-0.99293994876239777</c:v>
                </c:pt>
                <c:pt idx="373">
                  <c:v>-0.99293416413343361</c:v>
                </c:pt>
                <c:pt idx="374">
                  <c:v>-0.99292015756550023</c:v>
                </c:pt>
                <c:pt idx="375">
                  <c:v>-0.99289810644082244</c:v>
                </c:pt>
                <c:pt idx="376">
                  <c:v>-0.99286800896276961</c:v>
                </c:pt>
                <c:pt idx="377">
                  <c:v>-0.99282997936165551</c:v>
                </c:pt>
                <c:pt idx="378">
                  <c:v>-0.99278384519469909</c:v>
                </c:pt>
                <c:pt idx="379">
                  <c:v>-0.99273002591151072</c:v>
                </c:pt>
                <c:pt idx="380">
                  <c:v>-0.99266832901394453</c:v>
                </c:pt>
                <c:pt idx="381">
                  <c:v>-0.99259888976700406</c:v>
                </c:pt>
                <c:pt idx="382">
                  <c:v>-0.99252175695677103</c:v>
                </c:pt>
                <c:pt idx="383">
                  <c:v>-0.99243706521608577</c:v>
                </c:pt>
                <c:pt idx="384">
                  <c:v>-0.99234467372494828</c:v>
                </c:pt>
                <c:pt idx="385">
                  <c:v>-0.99224477338375427</c:v>
                </c:pt>
                <c:pt idx="386">
                  <c:v>-0.99213743215121353</c:v>
                </c:pt>
                <c:pt idx="387">
                  <c:v>-0.99202275979037435</c:v>
                </c:pt>
                <c:pt idx="388">
                  <c:v>-0.99190062322792072</c:v>
                </c:pt>
                <c:pt idx="389">
                  <c:v>-0.99177128088656308</c:v>
                </c:pt>
                <c:pt idx="390">
                  <c:v>-0.99163454321432654</c:v>
                </c:pt>
                <c:pt idx="391">
                  <c:v>-0.99149060794590393</c:v>
                </c:pt>
                <c:pt idx="392">
                  <c:v>-0.99133968249040849</c:v>
                </c:pt>
                <c:pt idx="393">
                  <c:v>-0.99118166620117276</c:v>
                </c:pt>
                <c:pt idx="394">
                  <c:v>-0.99101662278136704</c:v>
                </c:pt>
                <c:pt idx="395">
                  <c:v>-0.99084449427203702</c:v>
                </c:pt>
                <c:pt idx="396">
                  <c:v>-0.99066549100059742</c:v>
                </c:pt>
                <c:pt idx="397">
                  <c:v>-0.99047964725806714</c:v>
                </c:pt>
                <c:pt idx="398">
                  <c:v>-0.99028700169405326</c:v>
                </c:pt>
                <c:pt idx="399">
                  <c:v>-0.99008745506175366</c:v>
                </c:pt>
                <c:pt idx="400">
                  <c:v>-0.98988121723997757</c:v>
                </c:pt>
                <c:pt idx="401">
                  <c:v>-0.98966843190829856</c:v>
                </c:pt>
                <c:pt idx="402">
                  <c:v>-0.98944872338538414</c:v>
                </c:pt>
                <c:pt idx="403">
                  <c:v>-0.98922275775381074</c:v>
                </c:pt>
                <c:pt idx="404">
                  <c:v>-0.98899012741104175</c:v>
                </c:pt>
                <c:pt idx="405">
                  <c:v>-0.98875110990943205</c:v>
                </c:pt>
                <c:pt idx="406">
                  <c:v>-0.98850548708207131</c:v>
                </c:pt>
                <c:pt idx="407">
                  <c:v>-0.98825341626982832</c:v>
                </c:pt>
                <c:pt idx="408">
                  <c:v>-0.98799520721165102</c:v>
                </c:pt>
                <c:pt idx="409">
                  <c:v>-0.98773061552458363</c:v>
                </c:pt>
                <c:pt idx="410">
                  <c:v>-0.98745966375500127</c:v>
                </c:pt>
                <c:pt idx="411">
                  <c:v>-0.98718274061877531</c:v>
                </c:pt>
                <c:pt idx="412">
                  <c:v>-0.98689949902994023</c:v>
                </c:pt>
                <c:pt idx="413">
                  <c:v>-0.98661010563061591</c:v>
                </c:pt>
                <c:pt idx="414">
                  <c:v>-0.98631483791163632</c:v>
                </c:pt>
                <c:pt idx="415">
                  <c:v>-0.98601335407911883</c:v>
                </c:pt>
                <c:pt idx="416">
                  <c:v>-0.98570579110826251</c:v>
                </c:pt>
                <c:pt idx="417">
                  <c:v>-0.98539239209392238</c:v>
                </c:pt>
                <c:pt idx="418">
                  <c:v>-0.98507320329341908</c:v>
                </c:pt>
                <c:pt idx="419">
                  <c:v>-0.98474800496189374</c:v>
                </c:pt>
                <c:pt idx="420">
                  <c:v>-0.98441696760319319</c:v>
                </c:pt>
                <c:pt idx="421">
                  <c:v>-0.98408018502225902</c:v>
                </c:pt>
                <c:pt idx="422">
                  <c:v>-0.98373777201203183</c:v>
                </c:pt>
                <c:pt idx="423">
                  <c:v>-0.98338937511687929</c:v>
                </c:pt>
                <c:pt idx="424">
                  <c:v>-0.98303557260731422</c:v>
                </c:pt>
                <c:pt idx="425">
                  <c:v>-0.98267603446881857</c:v>
                </c:pt>
                <c:pt idx="426">
                  <c:v>-0.98231089927671489</c:v>
                </c:pt>
                <c:pt idx="427">
                  <c:v>-0.98194033852951224</c:v>
                </c:pt>
                <c:pt idx="428">
                  <c:v>-0.98156429214717111</c:v>
                </c:pt>
                <c:pt idx="429">
                  <c:v>-0.98118240151835112</c:v>
                </c:pt>
                <c:pt idx="430">
                  <c:v>-0.98079526232053227</c:v>
                </c:pt>
                <c:pt idx="431">
                  <c:v>-0.98040287489409716</c:v>
                </c:pt>
                <c:pt idx="432">
                  <c:v>-0.98000508504641004</c:v>
                </c:pt>
                <c:pt idx="433">
                  <c:v>-0.97960180897225613</c:v>
                </c:pt>
                <c:pt idx="434">
                  <c:v>-0.97919326619014779</c:v>
                </c:pt>
                <c:pt idx="435">
                  <c:v>-0.97877955756467305</c:v>
                </c:pt>
                <c:pt idx="436">
                  <c:v>-0.97836065544064732</c:v>
                </c:pt>
                <c:pt idx="437">
                  <c:v>-0.97793639470144877</c:v>
                </c:pt>
                <c:pt idx="438">
                  <c:v>-0.97750704132723065</c:v>
                </c:pt>
                <c:pt idx="439">
                  <c:v>-0.97707258805317165</c:v>
                </c:pt>
                <c:pt idx="440">
                  <c:v>-0.97663313731759338</c:v>
                </c:pt>
                <c:pt idx="441">
                  <c:v>-0.9761884267348292</c:v>
                </c:pt>
                <c:pt idx="442">
                  <c:v>-0.97573877776985951</c:v>
                </c:pt>
                <c:pt idx="443">
                  <c:v>-0.97528420842843455</c:v>
                </c:pt>
                <c:pt idx="444">
                  <c:v>-0.97482441102732675</c:v>
                </c:pt>
                <c:pt idx="445">
                  <c:v>-0.97435994300188367</c:v>
                </c:pt>
                <c:pt idx="446">
                  <c:v>-0.97389042366449852</c:v>
                </c:pt>
                <c:pt idx="447">
                  <c:v>-0.97341614164372148</c:v>
                </c:pt>
                <c:pt idx="448">
                  <c:v>-0.97293688578800663</c:v>
                </c:pt>
                <c:pt idx="449">
                  <c:v>-0.9724529941514285</c:v>
                </c:pt>
                <c:pt idx="450">
                  <c:v>-0.97196416992087298</c:v>
                </c:pt>
                <c:pt idx="451">
                  <c:v>-0.97147064969739882</c:v>
                </c:pt>
                <c:pt idx="452">
                  <c:v>-0.97097229908427118</c:v>
                </c:pt>
                <c:pt idx="453">
                  <c:v>-0.97046935338554463</c:v>
                </c:pt>
                <c:pt idx="454">
                  <c:v>-0.9699618376550303</c:v>
                </c:pt>
                <c:pt idx="455">
                  <c:v>-0.96944935038886004</c:v>
                </c:pt>
                <c:pt idx="456">
                  <c:v>-0.96893250575304835</c:v>
                </c:pt>
                <c:pt idx="457">
                  <c:v>-0.96841096909482782</c:v>
                </c:pt>
                <c:pt idx="458">
                  <c:v>-0.96788484632795246</c:v>
                </c:pt>
                <c:pt idx="459">
                  <c:v>-0.96735418255963213</c:v>
                </c:pt>
                <c:pt idx="460">
                  <c:v>-0.96681893693427234</c:v>
                </c:pt>
                <c:pt idx="461">
                  <c:v>-0.9662795067366764</c:v>
                </c:pt>
                <c:pt idx="462">
                  <c:v>-0.96573531246654065</c:v>
                </c:pt>
                <c:pt idx="463">
                  <c:v>-0.96518689681295844</c:v>
                </c:pt>
                <c:pt idx="464">
                  <c:v>-0.9646338167866142</c:v>
                </c:pt>
                <c:pt idx="465">
                  <c:v>-0.96407653118923808</c:v>
                </c:pt>
                <c:pt idx="466">
                  <c:v>-0.96351479403874429</c:v>
                </c:pt>
                <c:pt idx="467">
                  <c:v>-0.96294874393557661</c:v>
                </c:pt>
                <c:pt idx="468">
                  <c:v>-0.96237838284965305</c:v>
                </c:pt>
                <c:pt idx="469">
                  <c:v>-0.96180353684980302</c:v>
                </c:pt>
                <c:pt idx="470">
                  <c:v>-0.96122471997115744</c:v>
                </c:pt>
                <c:pt idx="471">
                  <c:v>-0.96064148683826833</c:v>
                </c:pt>
                <c:pt idx="472">
                  <c:v>-0.96005403156881597</c:v>
                </c:pt>
                <c:pt idx="473">
                  <c:v>-0.95946246266661772</c:v>
                </c:pt>
                <c:pt idx="474">
                  <c:v>-0.95886659118453832</c:v>
                </c:pt>
                <c:pt idx="475">
                  <c:v>-0.95826666654196924</c:v>
                </c:pt>
                <c:pt idx="476">
                  <c:v>-0.95766248173953827</c:v>
                </c:pt>
                <c:pt idx="477">
                  <c:v>-0.95705417917496227</c:v>
                </c:pt>
                <c:pt idx="478">
                  <c:v>-0.95644195233409812</c:v>
                </c:pt>
                <c:pt idx="479">
                  <c:v>-0.95582556587585066</c:v>
                </c:pt>
                <c:pt idx="480">
                  <c:v>-0.95520495662258831</c:v>
                </c:pt>
                <c:pt idx="481">
                  <c:v>-0.95458053199253368</c:v>
                </c:pt>
                <c:pt idx="482">
                  <c:v>-0.95395191222462439</c:v>
                </c:pt>
                <c:pt idx="483">
                  <c:v>-0.95331937783055254</c:v>
                </c:pt>
                <c:pt idx="484">
                  <c:v>-0.95268287355660775</c:v>
                </c:pt>
                <c:pt idx="485">
                  <c:v>-0.95204254036023195</c:v>
                </c:pt>
                <c:pt idx="486">
                  <c:v>-0.95139799210772924</c:v>
                </c:pt>
                <c:pt idx="487">
                  <c:v>-0.95074970515608936</c:v>
                </c:pt>
                <c:pt idx="488">
                  <c:v>-0.95009752388053592</c:v>
                </c:pt>
                <c:pt idx="489">
                  <c:v>-0.94944144679554998</c:v>
                </c:pt>
                <c:pt idx="490">
                  <c:v>-0.94878146340668834</c:v>
                </c:pt>
                <c:pt idx="491">
                  <c:v>-0.94811759526753181</c:v>
                </c:pt>
                <c:pt idx="492">
                  <c:v>-0.94745005590552689</c:v>
                </c:pt>
                <c:pt idx="493">
                  <c:v>-0.94677867027348539</c:v>
                </c:pt>
                <c:pt idx="494">
                  <c:v>-0.94610353719237306</c:v>
                </c:pt>
                <c:pt idx="495">
                  <c:v>-0.94542449806376749</c:v>
                </c:pt>
                <c:pt idx="496">
                  <c:v>-0.94474174455778082</c:v>
                </c:pt>
                <c:pt idx="497">
                  <c:v>-0.94405524863223911</c:v>
                </c:pt>
                <c:pt idx="498">
                  <c:v>-0.94336498404862235</c:v>
                </c:pt>
                <c:pt idx="499">
                  <c:v>-0.94267123573681222</c:v>
                </c:pt>
                <c:pt idx="500">
                  <c:v>-0.94197360433558075</c:v>
                </c:pt>
                <c:pt idx="501">
                  <c:v>-0.94127235516853158</c:v>
                </c:pt>
                <c:pt idx="502">
                  <c:v>-0.94056753903223989</c:v>
                </c:pt>
                <c:pt idx="503">
                  <c:v>-0.93985892906818769</c:v>
                </c:pt>
                <c:pt idx="504">
                  <c:v>-0.93914677274346381</c:v>
                </c:pt>
                <c:pt idx="505">
                  <c:v>-0.93843103315790743</c:v>
                </c:pt>
                <c:pt idx="506">
                  <c:v>-0.93771179599824306</c:v>
                </c:pt>
                <c:pt idx="507">
                  <c:v>-0.93698894696738566</c:v>
                </c:pt>
                <c:pt idx="508">
                  <c:v>-0.93626263182601199</c:v>
                </c:pt>
                <c:pt idx="509">
                  <c:v>-0.93553270582341685</c:v>
                </c:pt>
                <c:pt idx="510">
                  <c:v>-0.93479912184310476</c:v>
                </c:pt>
                <c:pt idx="511">
                  <c:v>-0.93406222509720382</c:v>
                </c:pt>
                <c:pt idx="512">
                  <c:v>-0.93332165804963707</c:v>
                </c:pt>
                <c:pt idx="513">
                  <c:v>-0.93257785919608382</c:v>
                </c:pt>
                <c:pt idx="514">
                  <c:v>-0.93183053529171289</c:v>
                </c:pt>
                <c:pt idx="515">
                  <c:v>-0.93107971432894854</c:v>
                </c:pt>
                <c:pt idx="516">
                  <c:v>-0.93032559274701365</c:v>
                </c:pt>
                <c:pt idx="517">
                  <c:v>-0.92956796766460981</c:v>
                </c:pt>
                <c:pt idx="518">
                  <c:v>-0.92880708786170763</c:v>
                </c:pt>
                <c:pt idx="519">
                  <c:v>-0.92804262566156537</c:v>
                </c:pt>
                <c:pt idx="520">
                  <c:v>-0.92727497955777416</c:v>
                </c:pt>
                <c:pt idx="521">
                  <c:v>-0.9265039918018384</c:v>
                </c:pt>
                <c:pt idx="522">
                  <c:v>-0.92572966329480444</c:v>
                </c:pt>
                <c:pt idx="523">
                  <c:v>-0.92495198783221966</c:v>
                </c:pt>
                <c:pt idx="524">
                  <c:v>-0.92417105492787344</c:v>
                </c:pt>
                <c:pt idx="525">
                  <c:v>-0.92338690125341683</c:v>
                </c:pt>
                <c:pt idx="526">
                  <c:v>-0.92259933227505264</c:v>
                </c:pt>
                <c:pt idx="527">
                  <c:v>-0.92180875477129176</c:v>
                </c:pt>
                <c:pt idx="528">
                  <c:v>-0.9210148428444096</c:v>
                </c:pt>
                <c:pt idx="529">
                  <c:v>-0.92021779102596823</c:v>
                </c:pt>
                <c:pt idx="530">
                  <c:v>-0.91941734029027866</c:v>
                </c:pt>
                <c:pt idx="531">
                  <c:v>-0.91861383882576575</c:v>
                </c:pt>
                <c:pt idx="532">
                  <c:v>-0.91780717711510862</c:v>
                </c:pt>
                <c:pt idx="533">
                  <c:v>-0.91699750215222753</c:v>
                </c:pt>
                <c:pt idx="534">
                  <c:v>-0.91618463470180167</c:v>
                </c:pt>
                <c:pt idx="535">
                  <c:v>-0.91536859679304539</c:v>
                </c:pt>
                <c:pt idx="536">
                  <c:v>-0.91454950056908924</c:v>
                </c:pt>
                <c:pt idx="537">
                  <c:v>-0.91372727265089304</c:v>
                </c:pt>
                <c:pt idx="538">
                  <c:v>-0.91290211866685111</c:v>
                </c:pt>
                <c:pt idx="539">
                  <c:v>-0.91207363599402436</c:v>
                </c:pt>
                <c:pt idx="540">
                  <c:v>-0.91124245911505652</c:v>
                </c:pt>
                <c:pt idx="541">
                  <c:v>-0.91040815441145595</c:v>
                </c:pt>
                <c:pt idx="542">
                  <c:v>-0.90957078459736218</c:v>
                </c:pt>
                <c:pt idx="543">
                  <c:v>-0.90873035921027556</c:v>
                </c:pt>
                <c:pt idx="544">
                  <c:v>-0.90788728960656284</c:v>
                </c:pt>
                <c:pt idx="545">
                  <c:v>-0.90704104539981179</c:v>
                </c:pt>
                <c:pt idx="546">
                  <c:v>-0.90619188377114168</c:v>
                </c:pt>
                <c:pt idx="547">
                  <c:v>-0.90533980450412499</c:v>
                </c:pt>
                <c:pt idx="548">
                  <c:v>-0.90448487872799055</c:v>
                </c:pt>
                <c:pt idx="549">
                  <c:v>-0.90362715920580361</c:v>
                </c:pt>
                <c:pt idx="550">
                  <c:v>-0.90276649014162125</c:v>
                </c:pt>
                <c:pt idx="551">
                  <c:v>-0.9019029698531813</c:v>
                </c:pt>
                <c:pt idx="552">
                  <c:v>-0.90103653166349007</c:v>
                </c:pt>
                <c:pt idx="553">
                  <c:v>-0.90016750520900157</c:v>
                </c:pt>
                <c:pt idx="554">
                  <c:v>-0.89929542337140311</c:v>
                </c:pt>
                <c:pt idx="555">
                  <c:v>-0.89842085216998269</c:v>
                </c:pt>
                <c:pt idx="556">
                  <c:v>-0.89754329806519362</c:v>
                </c:pt>
                <c:pt idx="557">
                  <c:v>-0.89666318336653439</c:v>
                </c:pt>
                <c:pt idx="558">
                  <c:v>-0.89578021574103539</c:v>
                </c:pt>
                <c:pt idx="559">
                  <c:v>-0.89489461220988076</c:v>
                </c:pt>
                <c:pt idx="560">
                  <c:v>-0.89400640812985421</c:v>
                </c:pt>
                <c:pt idx="561">
                  <c:v>-0.89311528886603719</c:v>
                </c:pt>
                <c:pt idx="562">
                  <c:v>-0.89222188963709848</c:v>
                </c:pt>
                <c:pt idx="563">
                  <c:v>-0.89132557198857632</c:v>
                </c:pt>
                <c:pt idx="564">
                  <c:v>-0.89042660755518033</c:v>
                </c:pt>
                <c:pt idx="565">
                  <c:v>-0.88952520411419911</c:v>
                </c:pt>
                <c:pt idx="566">
                  <c:v>-0.88862137126159735</c:v>
                </c:pt>
                <c:pt idx="567">
                  <c:v>-0.88771468277268539</c:v>
                </c:pt>
                <c:pt idx="568">
                  <c:v>-0.88680562028221466</c:v>
                </c:pt>
                <c:pt idx="569">
                  <c:v>-0.88589406949094751</c:v>
                </c:pt>
                <c:pt idx="570">
                  <c:v>-0.88497989427290402</c:v>
                </c:pt>
                <c:pt idx="571">
                  <c:v>-0.8840633408625268</c:v>
                </c:pt>
                <c:pt idx="572">
                  <c:v>-0.88314421985104452</c:v>
                </c:pt>
                <c:pt idx="573">
                  <c:v>-0.88222297651202652</c:v>
                </c:pt>
                <c:pt idx="574">
                  <c:v>-0.88129907849306033</c:v>
                </c:pt>
                <c:pt idx="575">
                  <c:v>-0.88037278453765055</c:v>
                </c:pt>
                <c:pt idx="576">
                  <c:v>-0.87944415476874238</c:v>
                </c:pt>
                <c:pt idx="577">
                  <c:v>-0.87851320503207653</c:v>
                </c:pt>
                <c:pt idx="578">
                  <c:v>-0.8775796541539449</c:v>
                </c:pt>
                <c:pt idx="579">
                  <c:v>-0.87664410787187041</c:v>
                </c:pt>
                <c:pt idx="580">
                  <c:v>-0.87570622277740406</c:v>
                </c:pt>
                <c:pt idx="581">
                  <c:v>-0.87476608827913027</c:v>
                </c:pt>
                <c:pt idx="582">
                  <c:v>-0.87382343801082418</c:v>
                </c:pt>
                <c:pt idx="583">
                  <c:v>-0.87287877540446213</c:v>
                </c:pt>
                <c:pt idx="584">
                  <c:v>-0.87193189883515554</c:v>
                </c:pt>
                <c:pt idx="585">
                  <c:v>-0.87098282479033062</c:v>
                </c:pt>
                <c:pt idx="586">
                  <c:v>-0.87003154519534465</c:v>
                </c:pt>
                <c:pt idx="587">
                  <c:v>-0.86907807260885461</c:v>
                </c:pt>
                <c:pt idx="588">
                  <c:v>-0.8681226579445992</c:v>
                </c:pt>
                <c:pt idx="589">
                  <c:v>-0.86716492712428239</c:v>
                </c:pt>
                <c:pt idx="590">
                  <c:v>-0.86620526688129773</c:v>
                </c:pt>
                <c:pt idx="591">
                  <c:v>-0.86524365490817445</c:v>
                </c:pt>
                <c:pt idx="592">
                  <c:v>-0.86427965806327023</c:v>
                </c:pt>
                <c:pt idx="593">
                  <c:v>-0.86331387903592938</c:v>
                </c:pt>
                <c:pt idx="594">
                  <c:v>-0.86234606442253547</c:v>
                </c:pt>
                <c:pt idx="595">
                  <c:v>-0.8613763853100892</c:v>
                </c:pt>
                <c:pt idx="596">
                  <c:v>-0.86040448097732436</c:v>
                </c:pt>
                <c:pt idx="597">
                  <c:v>-0.85943068010281964</c:v>
                </c:pt>
                <c:pt idx="598">
                  <c:v>-0.85845524117942917</c:v>
                </c:pt>
                <c:pt idx="599">
                  <c:v>-0.85747770450153848</c:v>
                </c:pt>
                <c:pt idx="600">
                  <c:v>-0.85649859031881082</c:v>
                </c:pt>
                <c:pt idx="601">
                  <c:v>-0.85551738938126165</c:v>
                </c:pt>
                <c:pt idx="602">
                  <c:v>-0.85453443406174057</c:v>
                </c:pt>
                <c:pt idx="603">
                  <c:v>-0.85354967941645343</c:v>
                </c:pt>
                <c:pt idx="604">
                  <c:v>-0.85256325431933355</c:v>
                </c:pt>
                <c:pt idx="605">
                  <c:v>-0.85157497663300341</c:v>
                </c:pt>
                <c:pt idx="606">
                  <c:v>-0.8505851302533608</c:v>
                </c:pt>
                <c:pt idx="607">
                  <c:v>-0.84959353618663602</c:v>
                </c:pt>
                <c:pt idx="608">
                  <c:v>-0.84860019964099032</c:v>
                </c:pt>
                <c:pt idx="609">
                  <c:v>-0.84760514927511321</c:v>
                </c:pt>
                <c:pt idx="610">
                  <c:v>-0.84660872273565857</c:v>
                </c:pt>
                <c:pt idx="611">
                  <c:v>-0.8456105107273435</c:v>
                </c:pt>
                <c:pt idx="612">
                  <c:v>-0.84461070709767272</c:v>
                </c:pt>
                <c:pt idx="613">
                  <c:v>-0.84360969149999387</c:v>
                </c:pt>
                <c:pt idx="614">
                  <c:v>-0.84260699227610503</c:v>
                </c:pt>
                <c:pt idx="615">
                  <c:v>-0.84160250354937882</c:v>
                </c:pt>
                <c:pt idx="616">
                  <c:v>-0.84059682217721277</c:v>
                </c:pt>
                <c:pt idx="617">
                  <c:v>-0.83958968169875414</c:v>
                </c:pt>
                <c:pt idx="618">
                  <c:v>-0.8385809886046417</c:v>
                </c:pt>
                <c:pt idx="619">
                  <c:v>-0.83757108294327598</c:v>
                </c:pt>
                <c:pt idx="620">
                  <c:v>-0.83655969143543285</c:v>
                </c:pt>
                <c:pt idx="621">
                  <c:v>-0.83554710057714832</c:v>
                </c:pt>
                <c:pt idx="622">
                  <c:v>-0.83453294773802744</c:v>
                </c:pt>
                <c:pt idx="623">
                  <c:v>-0.8335178908059554</c:v>
                </c:pt>
                <c:pt idx="624">
                  <c:v>-0.83250095594194773</c:v>
                </c:pt>
                <c:pt idx="625">
                  <c:v>-0.83148345879440111</c:v>
                </c:pt>
                <c:pt idx="626">
                  <c:v>-0.8304642390474205</c:v>
                </c:pt>
                <c:pt idx="627">
                  <c:v>-0.82944395912036839</c:v>
                </c:pt>
                <c:pt idx="628">
                  <c:v>-0.82842251485546281</c:v>
                </c:pt>
                <c:pt idx="629">
                  <c:v>-0.82740006230206098</c:v>
                </c:pt>
                <c:pt idx="630">
                  <c:v>-0.82637648516917483</c:v>
                </c:pt>
                <c:pt idx="631">
                  <c:v>-0.82535168494523459</c:v>
                </c:pt>
                <c:pt idx="632">
                  <c:v>-0.8243259427083125</c:v>
                </c:pt>
                <c:pt idx="633">
                  <c:v>-0.82329919538576191</c:v>
                </c:pt>
                <c:pt idx="634">
                  <c:v>-0.82227124627169224</c:v>
                </c:pt>
                <c:pt idx="635">
                  <c:v>-0.82124238362454094</c:v>
                </c:pt>
                <c:pt idx="636">
                  <c:v>-0.82021255576757346</c:v>
                </c:pt>
                <c:pt idx="637">
                  <c:v>-0.81918184875030564</c:v>
                </c:pt>
                <c:pt idx="638">
                  <c:v>-0.81815056326206326</c:v>
                </c:pt>
                <c:pt idx="639">
                  <c:v>-0.8171179212884635</c:v>
                </c:pt>
                <c:pt idx="640">
                  <c:v>-0.81608440334171517</c:v>
                </c:pt>
                <c:pt idx="641">
                  <c:v>-0.81505039412486979</c:v>
                </c:pt>
                <c:pt idx="642">
                  <c:v>-0.8140153084944578</c:v>
                </c:pt>
                <c:pt idx="643">
                  <c:v>-0.81297961739174551</c:v>
                </c:pt>
                <c:pt idx="644">
                  <c:v>-0.81194313622580094</c:v>
                </c:pt>
                <c:pt idx="645">
                  <c:v>-0.81090582938333056</c:v>
                </c:pt>
                <c:pt idx="646">
                  <c:v>-0.80986789416290628</c:v>
                </c:pt>
                <c:pt idx="647">
                  <c:v>-0.80882946151997936</c:v>
                </c:pt>
                <c:pt idx="648">
                  <c:v>-0.80779014913204694</c:v>
                </c:pt>
                <c:pt idx="649">
                  <c:v>-0.80675040274640542</c:v>
                </c:pt>
                <c:pt idx="650">
                  <c:v>-0.80570976233432756</c:v>
                </c:pt>
                <c:pt idx="651">
                  <c:v>-0.80466877456339281</c:v>
                </c:pt>
                <c:pt idx="652">
                  <c:v>-0.80362722178997881</c:v>
                </c:pt>
                <c:pt idx="653">
                  <c:v>-0.8025853285168264</c:v>
                </c:pt>
                <c:pt idx="654">
                  <c:v>-0.8015429750523817</c:v>
                </c:pt>
                <c:pt idx="655">
                  <c:v>-0.80049969120562015</c:v>
                </c:pt>
                <c:pt idx="656">
                  <c:v>-0.79945641672660162</c:v>
                </c:pt>
                <c:pt idx="657">
                  <c:v>-0.79841252568011478</c:v>
                </c:pt>
                <c:pt idx="658">
                  <c:v>-0.79736820389394092</c:v>
                </c:pt>
                <c:pt idx="659">
                  <c:v>-0.79632392633969273</c:v>
                </c:pt>
                <c:pt idx="660">
                  <c:v>-0.79527899963564597</c:v>
                </c:pt>
                <c:pt idx="661">
                  <c:v>-0.7942336416721324</c:v>
                </c:pt>
                <c:pt idx="662">
                  <c:v>-0.79318811901434172</c:v>
                </c:pt>
                <c:pt idx="663">
                  <c:v>-0.79214231303938265</c:v>
                </c:pt>
                <c:pt idx="664">
                  <c:v>-0.79109640432497141</c:v>
                </c:pt>
                <c:pt idx="665">
                  <c:v>-0.79005035414343627</c:v>
                </c:pt>
                <c:pt idx="666">
                  <c:v>-0.78900377620237638</c:v>
                </c:pt>
                <c:pt idx="667">
                  <c:v>-0.7879570999722626</c:v>
                </c:pt>
                <c:pt idx="668">
                  <c:v>-0.78691060003432922</c:v>
                </c:pt>
                <c:pt idx="669">
                  <c:v>-0.78586405329974962</c:v>
                </c:pt>
                <c:pt idx="670">
                  <c:v>-0.78481706052249467</c:v>
                </c:pt>
                <c:pt idx="671">
                  <c:v>-0.78377024983409249</c:v>
                </c:pt>
                <c:pt idx="672">
                  <c:v>-0.78272314840167934</c:v>
                </c:pt>
                <c:pt idx="673">
                  <c:v>-0.78167612522824492</c:v>
                </c:pt>
                <c:pt idx="674">
                  <c:v>-0.78062955173837423</c:v>
                </c:pt>
                <c:pt idx="675">
                  <c:v>-0.77958236755162802</c:v>
                </c:pt>
                <c:pt idx="676">
                  <c:v>-0.77853586180750745</c:v>
                </c:pt>
                <c:pt idx="677">
                  <c:v>-0.77748923269936165</c:v>
                </c:pt>
                <c:pt idx="678">
                  <c:v>-0.77644236536544953</c:v>
                </c:pt>
                <c:pt idx="679">
                  <c:v>-0.77539585629958918</c:v>
                </c:pt>
                <c:pt idx="680">
                  <c:v>-0.77434979260087144</c:v>
                </c:pt>
                <c:pt idx="681">
                  <c:v>-0.77330348421578399</c:v>
                </c:pt>
                <c:pt idx="682">
                  <c:v>-0.77225760006411226</c:v>
                </c:pt>
                <c:pt idx="683">
                  <c:v>-0.77121199282815023</c:v>
                </c:pt>
                <c:pt idx="684">
                  <c:v>-0.77016633474770058</c:v>
                </c:pt>
                <c:pt idx="685">
                  <c:v>-0.7691212210311491</c:v>
                </c:pt>
                <c:pt idx="686">
                  <c:v>-0.76807601453184993</c:v>
                </c:pt>
                <c:pt idx="687">
                  <c:v>-0.76703180811204918</c:v>
                </c:pt>
                <c:pt idx="688">
                  <c:v>-0.76598731764095551</c:v>
                </c:pt>
                <c:pt idx="689">
                  <c:v>-0.76494372948092482</c:v>
                </c:pt>
                <c:pt idx="690">
                  <c:v>-0.76390002720053496</c:v>
                </c:pt>
                <c:pt idx="691">
                  <c:v>-0.7628571308926666</c:v>
                </c:pt>
                <c:pt idx="692">
                  <c:v>-0.7618145894776831</c:v>
                </c:pt>
                <c:pt idx="693">
                  <c:v>-0.76077220941223267</c:v>
                </c:pt>
                <c:pt idx="694">
                  <c:v>-0.75973050522874286</c:v>
                </c:pt>
                <c:pt idx="695">
                  <c:v>-0.75868919532674695</c:v>
                </c:pt>
                <c:pt idx="696">
                  <c:v>-0.75764819686920792</c:v>
                </c:pt>
                <c:pt idx="697">
                  <c:v>-0.75660813077596201</c:v>
                </c:pt>
                <c:pt idx="698">
                  <c:v>-0.75556832253847339</c:v>
                </c:pt>
                <c:pt idx="699">
                  <c:v>-0.75452945373460389</c:v>
                </c:pt>
                <c:pt idx="700">
                  <c:v>-0.75349085504363023</c:v>
                </c:pt>
                <c:pt idx="701">
                  <c:v>-0.75245278802263238</c:v>
                </c:pt>
                <c:pt idx="702">
                  <c:v>-0.75141544010255468</c:v>
                </c:pt>
                <c:pt idx="703">
                  <c:v>-0.75037866622002281</c:v>
                </c:pt>
                <c:pt idx="704">
                  <c:v>-0.74934281349407017</c:v>
                </c:pt>
                <c:pt idx="705">
                  <c:v>-0.74830717371845967</c:v>
                </c:pt>
                <c:pt idx="706">
                  <c:v>-0.74727257449157458</c:v>
                </c:pt>
                <c:pt idx="707">
                  <c:v>-0.74623857022477147</c:v>
                </c:pt>
                <c:pt idx="708">
                  <c:v>-0.74520529812009206</c:v>
                </c:pt>
                <c:pt idx="709">
                  <c:v>-0.7441726473961402</c:v>
                </c:pt>
                <c:pt idx="710">
                  <c:v>-0.74314092259111786</c:v>
                </c:pt>
                <c:pt idx="711">
                  <c:v>-0.74210967869960875</c:v>
                </c:pt>
                <c:pt idx="712">
                  <c:v>-0.74107989184307532</c:v>
                </c:pt>
                <c:pt idx="713">
                  <c:v>-0.74005047141631708</c:v>
                </c:pt>
                <c:pt idx="714">
                  <c:v>-0.7390218460043303</c:v>
                </c:pt>
                <c:pt idx="715">
                  <c:v>-0.73799430778510799</c:v>
                </c:pt>
                <c:pt idx="716">
                  <c:v>-0.73696737612785101</c:v>
                </c:pt>
                <c:pt idx="717">
                  <c:v>-0.73594120305929356</c:v>
                </c:pt>
                <c:pt idx="718">
                  <c:v>-0.73491603000384187</c:v>
                </c:pt>
                <c:pt idx="719">
                  <c:v>-0.73389180474822802</c:v>
                </c:pt>
                <c:pt idx="720">
                  <c:v>-0.73286833634927651</c:v>
                </c:pt>
                <c:pt idx="721">
                  <c:v>-0.73184593914797602</c:v>
                </c:pt>
                <c:pt idx="722">
                  <c:v>-0.73082451061044928</c:v>
                </c:pt>
                <c:pt idx="723">
                  <c:v>-0.72980388496183268</c:v>
                </c:pt>
                <c:pt idx="724">
                  <c:v>-0.7287844188112359</c:v>
                </c:pt>
                <c:pt idx="725">
                  <c:v>-0.72776563015635809</c:v>
                </c:pt>
                <c:pt idx="726">
                  <c:v>-0.72674808887814968</c:v>
                </c:pt>
                <c:pt idx="727">
                  <c:v>-0.72573120139173142</c:v>
                </c:pt>
                <c:pt idx="728">
                  <c:v>-0.72471532559304486</c:v>
                </c:pt>
                <c:pt idx="729">
                  <c:v>-0.72370079396981979</c:v>
                </c:pt>
                <c:pt idx="730">
                  <c:v>-0.72268719003760973</c:v>
                </c:pt>
                <c:pt idx="731">
                  <c:v>-0.7216743175274698</c:v>
                </c:pt>
                <c:pt idx="732">
                  <c:v>-0.72066306716619521</c:v>
                </c:pt>
                <c:pt idx="733">
                  <c:v>-0.71965240742925241</c:v>
                </c:pt>
                <c:pt idx="734">
                  <c:v>-0.71864300711880491</c:v>
                </c:pt>
                <c:pt idx="735">
                  <c:v>-0.71763441374410253</c:v>
                </c:pt>
                <c:pt idx="736">
                  <c:v>-0.71662661083619472</c:v>
                </c:pt>
                <c:pt idx="737">
                  <c:v>-0.7156205528234888</c:v>
                </c:pt>
                <c:pt idx="738">
                  <c:v>-0.71461530068956824</c:v>
                </c:pt>
                <c:pt idx="739">
                  <c:v>-0.71361124811925691</c:v>
                </c:pt>
                <c:pt idx="740">
                  <c:v>-0.71260762659694721</c:v>
                </c:pt>
                <c:pt idx="741">
                  <c:v>-0.71160595932378512</c:v>
                </c:pt>
                <c:pt idx="742">
                  <c:v>-0.71060528066173001</c:v>
                </c:pt>
                <c:pt idx="743">
                  <c:v>-0.70960533886280619</c:v>
                </c:pt>
                <c:pt idx="744">
                  <c:v>-0.70860689129558319</c:v>
                </c:pt>
                <c:pt idx="745">
                  <c:v>-0.70760915556646387</c:v>
                </c:pt>
                <c:pt idx="746">
                  <c:v>-0.70661264587140094</c:v>
                </c:pt>
                <c:pt idx="747">
                  <c:v>-0.70561747782814099</c:v>
                </c:pt>
                <c:pt idx="748">
                  <c:v>-0.70462356718159569</c:v>
                </c:pt>
                <c:pt idx="749">
                  <c:v>-0.70363004736708434</c:v>
                </c:pt>
                <c:pt idx="750">
                  <c:v>-0.70263842431318191</c:v>
                </c:pt>
                <c:pt idx="751">
                  <c:v>-0.70164753541668856</c:v>
                </c:pt>
                <c:pt idx="752">
                  <c:v>-0.70065774183824925</c:v>
                </c:pt>
                <c:pt idx="753">
                  <c:v>-0.69966947334555485</c:v>
                </c:pt>
                <c:pt idx="754">
                  <c:v>-0.69868184643877862</c:v>
                </c:pt>
                <c:pt idx="755">
                  <c:v>-0.69769591781605778</c:v>
                </c:pt>
                <c:pt idx="756">
                  <c:v>-0.69671047912966566</c:v>
                </c:pt>
                <c:pt idx="757">
                  <c:v>-0.69572679599832443</c:v>
                </c:pt>
                <c:pt idx="758">
                  <c:v>-0.69474387237829238</c:v>
                </c:pt>
                <c:pt idx="759">
                  <c:v>-0.69376225022074878</c:v>
                </c:pt>
                <c:pt idx="760">
                  <c:v>-0.6927816332533433</c:v>
                </c:pt>
                <c:pt idx="761">
                  <c:v>-0.69180233862968676</c:v>
                </c:pt>
                <c:pt idx="762">
                  <c:v>-0.69082392445869434</c:v>
                </c:pt>
                <c:pt idx="763">
                  <c:v>-0.68984668100548807</c:v>
                </c:pt>
                <c:pt idx="764">
                  <c:v>-0.68887071004727485</c:v>
                </c:pt>
                <c:pt idx="765">
                  <c:v>-0.68789597089769561</c:v>
                </c:pt>
                <c:pt idx="766">
                  <c:v>-0.68692219188848902</c:v>
                </c:pt>
                <c:pt idx="767">
                  <c:v>-0.68594936460479894</c:v>
                </c:pt>
                <c:pt idx="768">
                  <c:v>-0.68497771052183898</c:v>
                </c:pt>
                <c:pt idx="769">
                  <c:v>-0.68400744328257446</c:v>
                </c:pt>
                <c:pt idx="770">
                  <c:v>-0.68303753920587273</c:v>
                </c:pt>
                <c:pt idx="771">
                  <c:v>-0.6820694171349132</c:v>
                </c:pt>
                <c:pt idx="772">
                  <c:v>-0.68110227378262411</c:v>
                </c:pt>
                <c:pt idx="773">
                  <c:v>-0.68013589857813017</c:v>
                </c:pt>
                <c:pt idx="774">
                  <c:v>-0.67917114131153244</c:v>
                </c:pt>
                <c:pt idx="775">
                  <c:v>-0.67820674975622119</c:v>
                </c:pt>
                <c:pt idx="776">
                  <c:v>-0.67724400096547932</c:v>
                </c:pt>
                <c:pt idx="777">
                  <c:v>-0.67628182802894132</c:v>
                </c:pt>
                <c:pt idx="778">
                  <c:v>-0.67532102151351869</c:v>
                </c:pt>
                <c:pt idx="779">
                  <c:v>-0.67436106631329085</c:v>
                </c:pt>
                <c:pt idx="780">
                  <c:v>-0.67340225442762969</c:v>
                </c:pt>
                <c:pt idx="781">
                  <c:v>-0.67244448214597996</c:v>
                </c:pt>
                <c:pt idx="782">
                  <c:v>-0.6714877628562379</c:v>
                </c:pt>
                <c:pt idx="783">
                  <c:v>-0.67053166421887</c:v>
                </c:pt>
                <c:pt idx="784">
                  <c:v>-0.66957680710053225</c:v>
                </c:pt>
                <c:pt idx="785">
                  <c:v>-0.66862321712335349</c:v>
                </c:pt>
                <c:pt idx="786">
                  <c:v>-0.66766997034704256</c:v>
                </c:pt>
                <c:pt idx="787">
                  <c:v>-0.6667179245400946</c:v>
                </c:pt>
                <c:pt idx="788">
                  <c:v>-0.66576707787716272</c:v>
                </c:pt>
                <c:pt idx="789">
                  <c:v>-0.66481693472238557</c:v>
                </c:pt>
                <c:pt idx="790">
                  <c:v>-0.66386770259737871</c:v>
                </c:pt>
                <c:pt idx="791">
                  <c:v>-0.66291945645223904</c:v>
                </c:pt>
                <c:pt idx="792">
                  <c:v>-0.661971933699257</c:v>
                </c:pt>
                <c:pt idx="793">
                  <c:v>-0.66102528987337772</c:v>
                </c:pt>
                <c:pt idx="794">
                  <c:v>-0.66007968633780389</c:v>
                </c:pt>
                <c:pt idx="795">
                  <c:v>-0.65913439128874263</c:v>
                </c:pt>
                <c:pt idx="796">
                  <c:v>-0.65819054467585802</c:v>
                </c:pt>
                <c:pt idx="797">
                  <c:v>-0.65724712828430953</c:v>
                </c:pt>
                <c:pt idx="798">
                  <c:v>-0.65630498610557431</c:v>
                </c:pt>
                <c:pt idx="799">
                  <c:v>-0.6553633526799616</c:v>
                </c:pt>
                <c:pt idx="800">
                  <c:v>-0.654422286926852</c:v>
                </c:pt>
                <c:pt idx="801">
                  <c:v>-0.65348205651848157</c:v>
                </c:pt>
                <c:pt idx="802">
                  <c:v>-0.65254241257349943</c:v>
                </c:pt>
                <c:pt idx="803">
                  <c:v>-0.65160359282731717</c:v>
                </c:pt>
                <c:pt idx="804">
                  <c:v>-0.6506657875054036</c:v>
                </c:pt>
                <c:pt idx="805">
                  <c:v>-0.64972838748958295</c:v>
                </c:pt>
                <c:pt idx="806">
                  <c:v>-0.64879195037976733</c:v>
                </c:pt>
                <c:pt idx="807">
                  <c:v>-0.64785598836695835</c:v>
                </c:pt>
                <c:pt idx="808">
                  <c:v>-0.6469201289515818</c:v>
                </c:pt>
                <c:pt idx="809">
                  <c:v>-0.64598545734567214</c:v>
                </c:pt>
                <c:pt idx="810">
                  <c:v>-0.64505120822594486</c:v>
                </c:pt>
                <c:pt idx="811">
                  <c:v>-0.64411790374420108</c:v>
                </c:pt>
                <c:pt idx="812">
                  <c:v>-0.64318503948947892</c:v>
                </c:pt>
                <c:pt idx="813">
                  <c:v>-0.6422524269114589</c:v>
                </c:pt>
                <c:pt idx="814">
                  <c:v>-0.64132005817391269</c:v>
                </c:pt>
                <c:pt idx="815">
                  <c:v>-0.64038908257728155</c:v>
                </c:pt>
                <c:pt idx="816">
                  <c:v>-0.63945813265139817</c:v>
                </c:pt>
                <c:pt idx="817">
                  <c:v>-0.63852727711670165</c:v>
                </c:pt>
                <c:pt idx="818">
                  <c:v>-0.63759701175334904</c:v>
                </c:pt>
                <c:pt idx="819">
                  <c:v>-0.63666787017461168</c:v>
                </c:pt>
                <c:pt idx="820">
                  <c:v>-0.63573809964926797</c:v>
                </c:pt>
                <c:pt idx="821">
                  <c:v>-0.63480933709338139</c:v>
                </c:pt>
                <c:pt idx="822">
                  <c:v>-0.63388093754575858</c:v>
                </c:pt>
                <c:pt idx="823">
                  <c:v>-0.63295278233491314</c:v>
                </c:pt>
                <c:pt idx="824">
                  <c:v>-0.63202447852535604</c:v>
                </c:pt>
                <c:pt idx="825">
                  <c:v>-0.63109694357022861</c:v>
                </c:pt>
                <c:pt idx="826">
                  <c:v>-0.6301699510656128</c:v>
                </c:pt>
                <c:pt idx="827">
                  <c:v>-0.62924277599763367</c:v>
                </c:pt>
                <c:pt idx="828">
                  <c:v>-0.62831594916808631</c:v>
                </c:pt>
                <c:pt idx="829">
                  <c:v>-0.62738941416587179</c:v>
                </c:pt>
                <c:pt idx="830">
                  <c:v>-0.62646303983365348</c:v>
                </c:pt>
                <c:pt idx="831">
                  <c:v>-0.625536828092773</c:v>
                </c:pt>
                <c:pt idx="832">
                  <c:v>-0.62461057151331711</c:v>
                </c:pt>
                <c:pt idx="833">
                  <c:v>-0.62368476226672609</c:v>
                </c:pt>
                <c:pt idx="834">
                  <c:v>-0.6227588913033012</c:v>
                </c:pt>
                <c:pt idx="835">
                  <c:v>-0.62183332107960865</c:v>
                </c:pt>
                <c:pt idx="836">
                  <c:v>-0.62090724491020299</c:v>
                </c:pt>
                <c:pt idx="837">
                  <c:v>-0.61998151106198407</c:v>
                </c:pt>
                <c:pt idx="838">
                  <c:v>-0.61905604463445318</c:v>
                </c:pt>
                <c:pt idx="839">
                  <c:v>-0.61813050708517525</c:v>
                </c:pt>
                <c:pt idx="840">
                  <c:v>-0.61720492961301898</c:v>
                </c:pt>
                <c:pt idx="841">
                  <c:v>-0.61627889966499416</c:v>
                </c:pt>
                <c:pt idx="842">
                  <c:v>-0.61535338974866571</c:v>
                </c:pt>
                <c:pt idx="843">
                  <c:v>-0.61442741111736832</c:v>
                </c:pt>
                <c:pt idx="844">
                  <c:v>-0.61350136697631952</c:v>
                </c:pt>
                <c:pt idx="845">
                  <c:v>-0.61257535268914709</c:v>
                </c:pt>
                <c:pt idx="846">
                  <c:v>-0.61164881623671441</c:v>
                </c:pt>
                <c:pt idx="847">
                  <c:v>-0.61072257441287603</c:v>
                </c:pt>
                <c:pt idx="848">
                  <c:v>-0.60979573063398085</c:v>
                </c:pt>
                <c:pt idx="849">
                  <c:v>-0.60886888662419114</c:v>
                </c:pt>
                <c:pt idx="850">
                  <c:v>-0.60794184993113665</c:v>
                </c:pt>
                <c:pt idx="851">
                  <c:v>-0.6070144142611873</c:v>
                </c:pt>
                <c:pt idx="852">
                  <c:v>-0.60608637879017535</c:v>
                </c:pt>
                <c:pt idx="853">
                  <c:v>-0.60515827361448726</c:v>
                </c:pt>
                <c:pt idx="854">
                  <c:v>-0.6042302811020257</c:v>
                </c:pt>
                <c:pt idx="855">
                  <c:v>-0.60330153744604909</c:v>
                </c:pt>
                <c:pt idx="856">
                  <c:v>-0.602372357349513</c:v>
                </c:pt>
                <c:pt idx="857">
                  <c:v>-0.60144304735667053</c:v>
                </c:pt>
                <c:pt idx="858">
                  <c:v>-0.60051294132080368</c:v>
                </c:pt>
                <c:pt idx="859">
                  <c:v>-0.59958257667966086</c:v>
                </c:pt>
                <c:pt idx="860">
                  <c:v>-0.59865160518941063</c:v>
                </c:pt>
                <c:pt idx="861">
                  <c:v>-0.59772069810216988</c:v>
                </c:pt>
                <c:pt idx="862">
                  <c:v>-0.5967888789665815</c:v>
                </c:pt>
                <c:pt idx="863">
                  <c:v>-0.59585645236047557</c:v>
                </c:pt>
                <c:pt idx="864">
                  <c:v>-0.59492361798917559</c:v>
                </c:pt>
                <c:pt idx="865">
                  <c:v>-0.59399012454509037</c:v>
                </c:pt>
                <c:pt idx="866">
                  <c:v>-0.59305609876319576</c:v>
                </c:pt>
                <c:pt idx="867">
                  <c:v>-0.59212146718164838</c:v>
                </c:pt>
                <c:pt idx="868">
                  <c:v>-0.5911863569714999</c:v>
                </c:pt>
                <c:pt idx="869">
                  <c:v>-0.59025051973827014</c:v>
                </c:pt>
                <c:pt idx="870">
                  <c:v>-0.58931378472398255</c:v>
                </c:pt>
                <c:pt idx="871">
                  <c:v>-0.58837651681347436</c:v>
                </c:pt>
                <c:pt idx="872">
                  <c:v>-0.58743856009782791</c:v>
                </c:pt>
                <c:pt idx="873">
                  <c:v>-0.58650010313932655</c:v>
                </c:pt>
                <c:pt idx="874">
                  <c:v>-0.58556047581382453</c:v>
                </c:pt>
                <c:pt idx="875">
                  <c:v>-0.58462052235176198</c:v>
                </c:pt>
                <c:pt idx="876">
                  <c:v>-0.58367978242268426</c:v>
                </c:pt>
                <c:pt idx="877">
                  <c:v>-0.58273795228943148</c:v>
                </c:pt>
                <c:pt idx="878">
                  <c:v>-0.58179528078278098</c:v>
                </c:pt>
                <c:pt idx="879">
                  <c:v>-0.58085201094326422</c:v>
                </c:pt>
                <c:pt idx="880">
                  <c:v>-0.57990781007993331</c:v>
                </c:pt>
                <c:pt idx="881">
                  <c:v>-0.57896281594644217</c:v>
                </c:pt>
                <c:pt idx="882">
                  <c:v>-0.57801709477658447</c:v>
                </c:pt>
                <c:pt idx="883">
                  <c:v>-0.57707038525996612</c:v>
                </c:pt>
                <c:pt idx="884">
                  <c:v>-0.57612249574900309</c:v>
                </c:pt>
                <c:pt idx="885">
                  <c:v>-0.5751739643571917</c:v>
                </c:pt>
                <c:pt idx="886">
                  <c:v>-0.57422441154459491</c:v>
                </c:pt>
                <c:pt idx="887">
                  <c:v>-0.57327386285737636</c:v>
                </c:pt>
                <c:pt idx="888">
                  <c:v>-0.57232228054081191</c:v>
                </c:pt>
                <c:pt idx="889">
                  <c:v>-0.57137018677871454</c:v>
                </c:pt>
                <c:pt idx="890">
                  <c:v>-0.57041640832320939</c:v>
                </c:pt>
                <c:pt idx="891">
                  <c:v>-0.56946220966785166</c:v>
                </c:pt>
                <c:pt idx="892">
                  <c:v>-0.56850677147265705</c:v>
                </c:pt>
                <c:pt idx="893">
                  <c:v>-0.56755042730605088</c:v>
                </c:pt>
                <c:pt idx="894">
                  <c:v>-0.56659278158483795</c:v>
                </c:pt>
                <c:pt idx="895">
                  <c:v>-0.56563413898857129</c:v>
                </c:pt>
                <c:pt idx="896">
                  <c:v>-0.56467480248961921</c:v>
                </c:pt>
                <c:pt idx="897">
                  <c:v>-0.56371401623236939</c:v>
                </c:pt>
                <c:pt idx="898">
                  <c:v>-0.56275240484220779</c:v>
                </c:pt>
                <c:pt idx="899">
                  <c:v>-0.56178961128258198</c:v>
                </c:pt>
                <c:pt idx="900">
                  <c:v>-0.56082560752909838</c:v>
                </c:pt>
                <c:pt idx="901">
                  <c:v>-0.55986040013872884</c:v>
                </c:pt>
                <c:pt idx="902">
                  <c:v>-0.55889445380753555</c:v>
                </c:pt>
                <c:pt idx="903">
                  <c:v>-0.55792706232513523</c:v>
                </c:pt>
                <c:pt idx="904">
                  <c:v>-0.55695877326007504</c:v>
                </c:pt>
                <c:pt idx="905">
                  <c:v>-0.55598925732572557</c:v>
                </c:pt>
                <c:pt idx="906">
                  <c:v>-0.55501847338674848</c:v>
                </c:pt>
                <c:pt idx="907">
                  <c:v>-0.55404678139915853</c:v>
                </c:pt>
                <c:pt idx="908">
                  <c:v>-0.55307401400557554</c:v>
                </c:pt>
                <c:pt idx="909">
                  <c:v>-0.55209955035589198</c:v>
                </c:pt>
                <c:pt idx="910">
                  <c:v>-0.55112440350146286</c:v>
                </c:pt>
                <c:pt idx="911">
                  <c:v>-0.55014795995598997</c:v>
                </c:pt>
                <c:pt idx="912">
                  <c:v>-0.54917040281464091</c:v>
                </c:pt>
                <c:pt idx="913">
                  <c:v>-0.54819179718529432</c:v>
                </c:pt>
                <c:pt idx="914">
                  <c:v>-0.54721157851481217</c:v>
                </c:pt>
                <c:pt idx="915">
                  <c:v>-0.54623046035987066</c:v>
                </c:pt>
                <c:pt idx="916">
                  <c:v>-0.5452479588754372</c:v>
                </c:pt>
                <c:pt idx="917">
                  <c:v>-0.54426444242267602</c:v>
                </c:pt>
                <c:pt idx="918">
                  <c:v>-0.54328005246670896</c:v>
                </c:pt>
                <c:pt idx="919">
                  <c:v>-0.54229397460336437</c:v>
                </c:pt>
                <c:pt idx="920">
                  <c:v>-0.54130694592030715</c:v>
                </c:pt>
                <c:pt idx="921">
                  <c:v>-0.54031889052487092</c:v>
                </c:pt>
                <c:pt idx="922">
                  <c:v>-0.53932950432118365</c:v>
                </c:pt>
                <c:pt idx="923">
                  <c:v>-0.53833861850965903</c:v>
                </c:pt>
                <c:pt idx="924">
                  <c:v>-0.53734703764510083</c:v>
                </c:pt>
                <c:pt idx="925">
                  <c:v>-0.53635439856153433</c:v>
                </c:pt>
                <c:pt idx="926">
                  <c:v>-0.5353603377032512</c:v>
                </c:pt>
                <c:pt idx="927">
                  <c:v>-0.53436514719395434</c:v>
                </c:pt>
                <c:pt idx="928">
                  <c:v>-0.53336847857883685</c:v>
                </c:pt>
                <c:pt idx="929">
                  <c:v>-0.53237090445155899</c:v>
                </c:pt>
                <c:pt idx="930">
                  <c:v>-0.53137264092329628</c:v>
                </c:pt>
                <c:pt idx="931">
                  <c:v>-0.53037280922745211</c:v>
                </c:pt>
                <c:pt idx="932">
                  <c:v>-0.52937179180861804</c:v>
                </c:pt>
                <c:pt idx="933">
                  <c:v>-0.52836990120235938</c:v>
                </c:pt>
                <c:pt idx="934">
                  <c:v>-0.5273668742624279</c:v>
                </c:pt>
                <c:pt idx="935">
                  <c:v>-0.52636257995352509</c:v>
                </c:pt>
                <c:pt idx="936">
                  <c:v>-0.52535720460536983</c:v>
                </c:pt>
                <c:pt idx="937">
                  <c:v>-0.52435088231281357</c:v>
                </c:pt>
                <c:pt idx="938">
                  <c:v>-0.52334333318439041</c:v>
                </c:pt>
                <c:pt idx="939">
                  <c:v>-0.52233495756555814</c:v>
                </c:pt>
                <c:pt idx="940">
                  <c:v>-0.52132536325406131</c:v>
                </c:pt>
                <c:pt idx="941">
                  <c:v>-0.52031488905945433</c:v>
                </c:pt>
                <c:pt idx="942">
                  <c:v>-0.51930332779206401</c:v>
                </c:pt>
                <c:pt idx="943">
                  <c:v>-0.51829083028976564</c:v>
                </c:pt>
                <c:pt idx="944">
                  <c:v>-0.51727738818338553</c:v>
                </c:pt>
                <c:pt idx="945">
                  <c:v>-0.51626256523349201</c:v>
                </c:pt>
                <c:pt idx="946">
                  <c:v>-0.5152471165735657</c:v>
                </c:pt>
                <c:pt idx="947">
                  <c:v>-0.51423088496296609</c:v>
                </c:pt>
                <c:pt idx="948">
                  <c:v>-0.51321343893082538</c:v>
                </c:pt>
                <c:pt idx="949">
                  <c:v>-0.51219529242461603</c:v>
                </c:pt>
                <c:pt idx="950">
                  <c:v>-0.51117592718771465</c:v>
                </c:pt>
                <c:pt idx="951">
                  <c:v>-0.51015611991930421</c:v>
                </c:pt>
                <c:pt idx="952">
                  <c:v>-0.50913532632249947</c:v>
                </c:pt>
                <c:pt idx="953">
                  <c:v>-0.50811375535340297</c:v>
                </c:pt>
                <c:pt idx="954">
                  <c:v>-0.50709130328074381</c:v>
                </c:pt>
                <c:pt idx="955">
                  <c:v>-0.50606804945244632</c:v>
                </c:pt>
                <c:pt idx="956">
                  <c:v>-0.50504380078715616</c:v>
                </c:pt>
                <c:pt idx="957">
                  <c:v>-0.50401911332509564</c:v>
                </c:pt>
                <c:pt idx="958">
                  <c:v>-0.50299357807970468</c:v>
                </c:pt>
                <c:pt idx="959">
                  <c:v>-0.50196740968625231</c:v>
                </c:pt>
                <c:pt idx="960">
                  <c:v>-0.5009404905719661</c:v>
                </c:pt>
                <c:pt idx="961">
                  <c:v>-0.49991324834271483</c:v>
                </c:pt>
                <c:pt idx="962">
                  <c:v>-0.498884834078893</c:v>
                </c:pt>
                <c:pt idx="963">
                  <c:v>-0.49785621464015095</c:v>
                </c:pt>
                <c:pt idx="964">
                  <c:v>-0.49682691054090239</c:v>
                </c:pt>
                <c:pt idx="965">
                  <c:v>-0.49579722113123093</c:v>
                </c:pt>
                <c:pt idx="966">
                  <c:v>-0.49476685964864731</c:v>
                </c:pt>
                <c:pt idx="967">
                  <c:v>-0.49373613856885196</c:v>
                </c:pt>
                <c:pt idx="968">
                  <c:v>-0.4927047055062847</c:v>
                </c:pt>
                <c:pt idx="969">
                  <c:v>-0.49167274949071177</c:v>
                </c:pt>
                <c:pt idx="970">
                  <c:v>-0.49064094209337061</c:v>
                </c:pt>
                <c:pt idx="971">
                  <c:v>-0.48960859157716258</c:v>
                </c:pt>
                <c:pt idx="972">
                  <c:v>-0.48857527478762564</c:v>
                </c:pt>
                <c:pt idx="973">
                  <c:v>-0.48754234577463168</c:v>
                </c:pt>
                <c:pt idx="974">
                  <c:v>-0.48650899406460735</c:v>
                </c:pt>
                <c:pt idx="975">
                  <c:v>-0.48547503727381569</c:v>
                </c:pt>
                <c:pt idx="976">
                  <c:v>-0.48444140486923082</c:v>
                </c:pt>
                <c:pt idx="977">
                  <c:v>-0.48340703846700417</c:v>
                </c:pt>
                <c:pt idx="978">
                  <c:v>-0.48237309829113684</c:v>
                </c:pt>
                <c:pt idx="979">
                  <c:v>-0.48133869022816228</c:v>
                </c:pt>
                <c:pt idx="980">
                  <c:v>-0.48030413531923966</c:v>
                </c:pt>
                <c:pt idx="981">
                  <c:v>-0.47926959977601341</c:v>
                </c:pt>
                <c:pt idx="982">
                  <c:v>-0.47823515121082655</c:v>
                </c:pt>
                <c:pt idx="983">
                  <c:v>-0.47720090924972858</c:v>
                </c:pt>
                <c:pt idx="984">
                  <c:v>-0.47616651520344228</c:v>
                </c:pt>
                <c:pt idx="985">
                  <c:v>-0.47513232759721735</c:v>
                </c:pt>
                <c:pt idx="986">
                  <c:v>-0.47409806446484215</c:v>
                </c:pt>
                <c:pt idx="987">
                  <c:v>-0.47306394595727302</c:v>
                </c:pt>
                <c:pt idx="988">
                  <c:v>-0.4720303173940148</c:v>
                </c:pt>
                <c:pt idx="989">
                  <c:v>-0.47099671324040771</c:v>
                </c:pt>
                <c:pt idx="990">
                  <c:v>-0.46996337513283759</c:v>
                </c:pt>
                <c:pt idx="991">
                  <c:v>-0.46893058453685743</c:v>
                </c:pt>
                <c:pt idx="992">
                  <c:v>-0.46789800089068356</c:v>
                </c:pt>
                <c:pt idx="993">
                  <c:v>-0.46686589035054515</c:v>
                </c:pt>
                <c:pt idx="994">
                  <c:v>-0.46583388450288604</c:v>
                </c:pt>
                <c:pt idx="995">
                  <c:v>-0.46480291778554267</c:v>
                </c:pt>
                <c:pt idx="996">
                  <c:v>-0.46377201405558216</c:v>
                </c:pt>
                <c:pt idx="997">
                  <c:v>-0.46274164114279015</c:v>
                </c:pt>
                <c:pt idx="998">
                  <c:v>-0.46171208832610339</c:v>
                </c:pt>
                <c:pt idx="999">
                  <c:v>-0.46068321724892369</c:v>
                </c:pt>
                <c:pt idx="1000">
                  <c:v>-0.45965505385275324</c:v>
                </c:pt>
              </c:numCache>
            </c:numRef>
          </c:yVal>
          <c:smooth val="1"/>
        </c:ser>
        <c:axId val="94950528"/>
        <c:axId val="94967680"/>
      </c:scatterChart>
      <c:valAx>
        <c:axId val="94950528"/>
        <c:scaling>
          <c:orientation val="minMax"/>
          <c:max val="1.5"/>
          <c:min val="-1.5"/>
        </c:scaling>
        <c:axPos val="b"/>
        <c:numFmt formatCode="#,##0.0" sourceLinked="0"/>
        <c:tickLblPos val="nextTo"/>
        <c:spPr>
          <a:ln w="9525">
            <a:noFill/>
          </a:ln>
        </c:spPr>
        <c:crossAx val="94967680"/>
        <c:crosses val="autoZero"/>
        <c:crossBetween val="midCat"/>
        <c:majorUnit val="0.5"/>
      </c:valAx>
      <c:valAx>
        <c:axId val="94967680"/>
        <c:scaling>
          <c:orientation val="minMax"/>
          <c:max val="1.5"/>
          <c:min val="-1.5"/>
        </c:scaling>
        <c:axPos val="l"/>
        <c:numFmt formatCode="General" sourceLinked="1"/>
        <c:majorTickMark val="none"/>
        <c:tickLblPos val="none"/>
        <c:spPr>
          <a:ln w="9525">
            <a:noFill/>
          </a:ln>
        </c:spPr>
        <c:crossAx val="94950528"/>
        <c:crosses val="autoZero"/>
        <c:crossBetween val="midCat"/>
        <c:majorUnit val="0.5"/>
      </c:valAx>
      <c:spPr>
        <a:noFill/>
        <a:ln w="25400">
          <a:noFill/>
        </a:ln>
      </c:spPr>
    </c:plotArea>
    <c:plotVisOnly val="1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0.48225</cdr:x>
      <cdr:y>0.43939</cdr:y>
    </cdr:from>
    <cdr:to>
      <cdr:x>0.58631</cdr:x>
      <cdr:y>0.5053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49546" y="2227490"/>
          <a:ext cx="895387" cy="3341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/>
            <a:t>0 MHz</a:t>
          </a:r>
        </a:p>
      </cdr:txBody>
    </cdr:sp>
  </cdr:relSizeAnchor>
  <cdr:relSizeAnchor xmlns:cdr="http://schemas.openxmlformats.org/drawingml/2006/chartDrawing">
    <cdr:from>
      <cdr:x>0.15643</cdr:x>
      <cdr:y>0.58333</cdr:y>
    </cdr:from>
    <cdr:to>
      <cdr:x>0.26049</cdr:x>
      <cdr:y>0.64924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345981" y="2957185"/>
          <a:ext cx="895387" cy="3341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400" b="1" dirty="0"/>
            <a:t>1000 MHz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D693CF9-B178-43EF-BFFF-127C45C33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05C15C-FABA-4890-AB0B-182DE68B333F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693CF9-B178-43EF-BFFF-127C45C33E5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7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308100" y="2667000"/>
            <a:ext cx="7162800" cy="1331913"/>
          </a:xfrm>
        </p:spPr>
        <p:txBody>
          <a:bodyPr anchorCtr="1"/>
          <a:lstStyle>
            <a:lvl1pPr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98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687513" y="4343400"/>
            <a:ext cx="6400800" cy="1752600"/>
          </a:xfrm>
          <a:ln w="9525"/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457200"/>
            <a:ext cx="19812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57912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0030" y="164575"/>
            <a:ext cx="6567255" cy="62909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8862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862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730030" y="164575"/>
            <a:ext cx="6567255" cy="62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Outline</a:t>
            </a:r>
          </a:p>
        </p:txBody>
      </p:sp>
      <p:sp>
        <p:nvSpPr>
          <p:cNvPr id="5123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86295"/>
            <a:ext cx="7924800" cy="51078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095" name="Rectangle 47"/>
          <p:cNvSpPr>
            <a:spLocks noChangeArrowheads="1"/>
          </p:cNvSpPr>
          <p:nvPr/>
        </p:nvSpPr>
        <p:spPr bwMode="auto">
          <a:xfrm>
            <a:off x="616285" y="894270"/>
            <a:ext cx="7924800" cy="76200"/>
          </a:xfrm>
          <a:prstGeom prst="rect">
            <a:avLst/>
          </a:prstGeom>
          <a:gradFill rotWithShape="0">
            <a:gsLst>
              <a:gs pos="0">
                <a:srgbClr val="CC0000"/>
              </a:gs>
              <a:gs pos="100000">
                <a:srgbClr val="CC0000">
                  <a:gamma/>
                  <a:tint val="24314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097" name="Text Box 49"/>
          <p:cNvSpPr txBox="1">
            <a:spLocks noChangeArrowheads="1"/>
          </p:cNvSpPr>
          <p:nvPr/>
        </p:nvSpPr>
        <p:spPr bwMode="auto">
          <a:xfrm>
            <a:off x="7467600" y="62484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98" name="Text Box 50"/>
          <p:cNvSpPr txBox="1">
            <a:spLocks noChangeArrowheads="1"/>
          </p:cNvSpPr>
          <p:nvPr/>
        </p:nvSpPr>
        <p:spPr bwMode="auto">
          <a:xfrm>
            <a:off x="6914705" y="623256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1200" i="1" dirty="0">
                <a:solidFill>
                  <a:srgbClr val="000099"/>
                </a:solidFill>
                <a:latin typeface="Times New Roman" pitchFamily="18" charset="0"/>
              </a:rPr>
              <a:t>Page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fld id="{4AE0B11B-DBB4-43EA-9EBA-192123257F1C}" type="slidenum">
              <a:rPr lang="en-US" sz="1200" i="1">
                <a:solidFill>
                  <a:srgbClr val="000099"/>
                </a:solidFill>
                <a:latin typeface="Times New Roman" pitchFamily="18" charset="0"/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200" i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099" name="Text Box 51"/>
          <p:cNvSpPr txBox="1">
            <a:spLocks noChangeArrowheads="1"/>
          </p:cNvSpPr>
          <p:nvPr/>
        </p:nvSpPr>
        <p:spPr bwMode="auto">
          <a:xfrm>
            <a:off x="693095" y="6386185"/>
            <a:ext cx="49158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200" i="1" dirty="0" smtClean="0">
                <a:solidFill>
                  <a:srgbClr val="000099"/>
                </a:solidFill>
                <a:latin typeface="Times New Roman" pitchFamily="18" charset="0"/>
              </a:rPr>
              <a:t>April 13, 2011 </a:t>
            </a:r>
            <a:r>
              <a:rPr lang="en-US" sz="1200" i="1" dirty="0">
                <a:solidFill>
                  <a:srgbClr val="000099"/>
                </a:solidFill>
                <a:latin typeface="Times New Roman" pitchFamily="18" charset="0"/>
              </a:rPr>
              <a:t>– Project X </a:t>
            </a:r>
            <a:r>
              <a:rPr lang="en-US" sz="1200" i="1" dirty="0" smtClean="0">
                <a:solidFill>
                  <a:srgbClr val="000099"/>
                </a:solidFill>
                <a:latin typeface="Times New Roman" pitchFamily="18" charset="0"/>
              </a:rPr>
              <a:t>Collaboration</a:t>
            </a:r>
            <a:r>
              <a:rPr lang="en-US" sz="1200" i="1" baseline="0" dirty="0" smtClean="0">
                <a:solidFill>
                  <a:srgbClr val="000099"/>
                </a:solidFill>
                <a:latin typeface="Times New Roman" pitchFamily="18" charset="0"/>
              </a:rPr>
              <a:t> Meeting -</a:t>
            </a:r>
            <a:r>
              <a:rPr lang="en-US" sz="1200" i="1" dirty="0" smtClean="0">
                <a:solidFill>
                  <a:srgbClr val="000099"/>
                </a:solidFill>
                <a:latin typeface="Times New Roman" pitchFamily="18" charset="0"/>
              </a:rPr>
              <a:t> Sun,</a:t>
            </a:r>
            <a:r>
              <a:rPr lang="en-US" sz="1200" i="1" baseline="0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1200" i="1" baseline="0" dirty="0" err="1" smtClean="0">
                <a:solidFill>
                  <a:srgbClr val="000099"/>
                </a:solidFill>
                <a:latin typeface="Times New Roman" pitchFamily="18" charset="0"/>
              </a:rPr>
              <a:t>Saewert</a:t>
            </a:r>
            <a:r>
              <a:rPr lang="en-US" sz="1200" i="1" baseline="0" dirty="0" smtClean="0">
                <a:solidFill>
                  <a:srgbClr val="000099"/>
                </a:solidFill>
                <a:latin typeface="Times New Roman" pitchFamily="18" charset="0"/>
              </a:rPr>
              <a:t>,</a:t>
            </a:r>
            <a:r>
              <a:rPr lang="en-US" sz="1200" i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1200" i="1" dirty="0">
                <a:solidFill>
                  <a:srgbClr val="000099"/>
                </a:solidFill>
                <a:latin typeface="Times New Roman" pitchFamily="18" charset="0"/>
              </a:rPr>
              <a:t>Wendt</a:t>
            </a:r>
          </a:p>
        </p:txBody>
      </p:sp>
      <p:sp>
        <p:nvSpPr>
          <p:cNvPr id="2100" name="Line 52"/>
          <p:cNvSpPr>
            <a:spLocks noChangeShapeType="1"/>
          </p:cNvSpPr>
          <p:nvPr/>
        </p:nvSpPr>
        <p:spPr bwMode="auto">
          <a:xfrm>
            <a:off x="616285" y="6309375"/>
            <a:ext cx="7924800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5129" name="Picture 5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97285" y="164575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56" descr="projectx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5425" y="164575"/>
            <a:ext cx="1600200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125000"/>
        <a:buChar char="•"/>
        <a:defRPr kumimoji="1" sz="20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kumimoji="1">
          <a:solidFill>
            <a:srgbClr val="0066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23525" y="2622495"/>
            <a:ext cx="71628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CC0000"/>
                </a:solidFill>
                <a:cs typeface="Times New Roman" pitchFamily="18" charset="0"/>
              </a:rPr>
              <a:t>Status of the Kicker R&amp;D</a:t>
            </a:r>
            <a:br>
              <a:rPr lang="en-US" sz="3200" b="1" dirty="0" smtClean="0">
                <a:solidFill>
                  <a:srgbClr val="CC0000"/>
                </a:solidFill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CC0000"/>
                </a:solidFill>
                <a:cs typeface="Times New Roman" pitchFamily="18" charset="0"/>
              </a:rPr>
              <a:t>for a Broadband Chopper</a:t>
            </a:r>
            <a:endParaRPr lang="en-US" sz="3200" b="1" dirty="0" smtClean="0">
              <a:solidFill>
                <a:srgbClr val="CC33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30765" y="4081884"/>
            <a:ext cx="6400800" cy="95463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i="1" dirty="0" smtClean="0">
                <a:solidFill>
                  <a:srgbClr val="000099"/>
                </a:solidFill>
              </a:rPr>
              <a:t>Greg </a:t>
            </a:r>
            <a:r>
              <a:rPr lang="en-US" i="1" dirty="0" err="1" smtClean="0">
                <a:solidFill>
                  <a:srgbClr val="000099"/>
                </a:solidFill>
              </a:rPr>
              <a:t>Saewert</a:t>
            </a:r>
            <a:endParaRPr lang="en-US" i="1" dirty="0" smtClean="0">
              <a:solidFill>
                <a:srgbClr val="000099"/>
              </a:solidFill>
            </a:endParaRPr>
          </a:p>
          <a:p>
            <a:pPr>
              <a:lnSpc>
                <a:spcPct val="80000"/>
              </a:lnSpc>
            </a:pPr>
            <a:r>
              <a:rPr lang="en-US" i="1" dirty="0" smtClean="0">
                <a:solidFill>
                  <a:srgbClr val="000099"/>
                </a:solidFill>
              </a:rPr>
              <a:t>Ding Sun</a:t>
            </a:r>
          </a:p>
          <a:p>
            <a:pPr>
              <a:lnSpc>
                <a:spcPct val="80000"/>
              </a:lnSpc>
            </a:pPr>
            <a:r>
              <a:rPr lang="en-US" i="1" dirty="0" smtClean="0">
                <a:solidFill>
                  <a:srgbClr val="000099"/>
                </a:solidFill>
              </a:rPr>
              <a:t>Manfred Wendt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676400" y="3581400"/>
            <a:ext cx="5867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endParaRPr lang="en-US" sz="2000" kern="0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260" y="1393535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Objective was to construct and analyze 200 Ohm helical </a:t>
            </a:r>
            <a:r>
              <a:rPr lang="en-US" dirty="0" err="1" smtClean="0"/>
              <a:t>microstrip</a:t>
            </a:r>
            <a:r>
              <a:rPr lang="en-US" dirty="0" smtClean="0"/>
              <a:t> line</a:t>
            </a:r>
          </a:p>
          <a:p>
            <a:r>
              <a:rPr lang="en-US" dirty="0" smtClean="0"/>
              <a:t>Dimensional variations caused inconsistent impedance along the length resulting in internal reflections and observable ripple in both time and frequency domains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Strip width varies  12% along the length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Pitch varies +/-10% turn-to-turn</a:t>
            </a:r>
          </a:p>
          <a:p>
            <a:r>
              <a:rPr lang="en-US" dirty="0" smtClean="0"/>
              <a:t>Measurements were made before and after attachment of electrodes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Electrodes will maximize E-field efficiency of hi-Z strip line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Electrical </a:t>
            </a:r>
            <a:r>
              <a:rPr lang="en-US" dirty="0">
                <a:solidFill>
                  <a:srgbClr val="FF0000"/>
                </a:solidFill>
              </a:rPr>
              <a:t>effects of electrodes </a:t>
            </a:r>
            <a:r>
              <a:rPr lang="en-US" dirty="0" smtClean="0">
                <a:solidFill>
                  <a:srgbClr val="FF0000"/>
                </a:solidFill>
              </a:rPr>
              <a:t>were observed </a:t>
            </a:r>
            <a:r>
              <a:rPr lang="en-US" dirty="0">
                <a:solidFill>
                  <a:srgbClr val="FF0000"/>
                </a:solidFill>
              </a:rPr>
              <a:t>only above 700 </a:t>
            </a:r>
            <a:r>
              <a:rPr lang="en-US" dirty="0" smtClean="0">
                <a:solidFill>
                  <a:srgbClr val="FF0000"/>
                </a:solidFill>
              </a:rPr>
              <a:t>MHz</a:t>
            </a:r>
          </a:p>
          <a:p>
            <a:r>
              <a:rPr lang="en-US" dirty="0" smtClean="0"/>
              <a:t>Both copper and brass strip material were evaluated for rigidity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Copper is preferred for conductivity, rather than brass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.025 in. copper seems to be rigid enough with these narrow strip widths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Although brass used in this construction, copper will be used in the future</a:t>
            </a:r>
          </a:p>
          <a:p>
            <a:r>
              <a:rPr lang="en-US" dirty="0" smtClean="0"/>
              <a:t>The next prototype currently under construction will be more tightly controlled dimensionally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 to Helical R&amp;D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Meander Kicker R&amp;D</a:t>
            </a:r>
          </a:p>
        </p:txBody>
      </p:sp>
      <p:pic>
        <p:nvPicPr>
          <p:cNvPr id="194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0640" y="1854395"/>
            <a:ext cx="4511675" cy="4360862"/>
          </a:xfrm>
          <a:noFill/>
        </p:spPr>
      </p:pic>
      <p:pic>
        <p:nvPicPr>
          <p:cNvPr id="194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3595" y="2392065"/>
            <a:ext cx="4406291" cy="3583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09600" y="1086296"/>
            <a:ext cx="7924800" cy="11521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25000"/>
              <a:buFontTx/>
              <a:buChar char="•"/>
              <a:tabLst/>
              <a:defRPr/>
            </a:pPr>
            <a:endParaRPr kumimoji="1" lang="en-US" sz="2000" b="0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038740" y="1009485"/>
            <a:ext cx="7303635" cy="149779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25000"/>
              <a:buFontTx/>
              <a:buChar char="•"/>
              <a:tabLst/>
              <a:defRPr/>
            </a:pPr>
            <a:r>
              <a:rPr kumimoji="1" lang="en-US" sz="1600" kern="0" dirty="0" smtClean="0">
                <a:solidFill>
                  <a:srgbClr val="003399"/>
                </a:solidFill>
                <a:latin typeface="Arial"/>
              </a:rPr>
              <a:t>Basic idea: reduce coupling between lines, therefore: reduce dispersion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rgbClr val="000099"/>
              </a:buClr>
              <a:buSzPct val="125000"/>
              <a:buFontTx/>
              <a:buChar char="•"/>
            </a:pPr>
            <a:r>
              <a:rPr kumimoji="1" lang="en-US" sz="1600" kern="0" dirty="0" smtClean="0">
                <a:solidFill>
                  <a:srgbClr val="003399"/>
                </a:solidFill>
                <a:latin typeface="Arial"/>
              </a:rPr>
              <a:t>Lines are not on Al</a:t>
            </a:r>
            <a:r>
              <a:rPr kumimoji="1" lang="en-US" sz="1600" kern="0" baseline="-25000" dirty="0" smtClean="0">
                <a:solidFill>
                  <a:srgbClr val="003399"/>
                </a:solidFill>
                <a:latin typeface="Arial"/>
              </a:rPr>
              <a:t>2</a:t>
            </a:r>
            <a:r>
              <a:rPr kumimoji="1" lang="en-US" sz="1600" kern="0" dirty="0" smtClean="0">
                <a:solidFill>
                  <a:srgbClr val="003399"/>
                </a:solidFill>
                <a:latin typeface="Arial"/>
              </a:rPr>
              <a:t>O</a:t>
            </a:r>
            <a:r>
              <a:rPr kumimoji="1" lang="en-US" sz="1600" kern="0" baseline="-25000" dirty="0" smtClean="0">
                <a:solidFill>
                  <a:srgbClr val="003399"/>
                </a:solidFill>
                <a:latin typeface="Arial"/>
              </a:rPr>
              <a:t>3</a:t>
            </a:r>
            <a:r>
              <a:rPr kumimoji="1" lang="en-US" sz="1600" kern="0" dirty="0" smtClean="0">
                <a:solidFill>
                  <a:srgbClr val="003399"/>
                </a:solidFill>
                <a:latin typeface="Arial"/>
              </a:rPr>
              <a:t> substrate, so they can be wider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rgbClr val="000099"/>
              </a:buClr>
              <a:buSzPct val="125000"/>
              <a:buFontTx/>
              <a:buChar char="•"/>
            </a:pPr>
            <a:r>
              <a:rPr kumimoji="1" lang="en-US" sz="1600" kern="0" dirty="0" smtClean="0">
                <a:solidFill>
                  <a:srgbClr val="003399"/>
                </a:solidFill>
                <a:latin typeface="Arial"/>
              </a:rPr>
              <a:t>Keep kicking portion short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rgbClr val="000099"/>
              </a:buClr>
              <a:buSzPct val="125000"/>
              <a:buFontTx/>
              <a:buChar char="•"/>
            </a:pPr>
            <a:r>
              <a:rPr kumimoji="1" lang="en-US" sz="1600" kern="0" dirty="0" smtClean="0">
                <a:solidFill>
                  <a:srgbClr val="003399"/>
                </a:solidFill>
                <a:latin typeface="Arial"/>
              </a:rPr>
              <a:t>Use coaxial line, or stripe-line, or </a:t>
            </a:r>
            <a:r>
              <a:rPr kumimoji="1" lang="en-US" sz="1600" kern="0" dirty="0" err="1" smtClean="0">
                <a:solidFill>
                  <a:srgbClr val="003399"/>
                </a:solidFill>
                <a:latin typeface="Arial"/>
              </a:rPr>
              <a:t>microstrip</a:t>
            </a:r>
            <a:r>
              <a:rPr kumimoji="1" lang="en-US" sz="1600" kern="0" dirty="0" smtClean="0">
                <a:solidFill>
                  <a:srgbClr val="003399"/>
                </a:solidFill>
                <a:latin typeface="Arial"/>
              </a:rPr>
              <a:t>-line as delay portion, </a:t>
            </a:r>
            <a:br>
              <a:rPr kumimoji="1" lang="en-US" sz="1600" kern="0" dirty="0" smtClean="0">
                <a:solidFill>
                  <a:srgbClr val="003399"/>
                </a:solidFill>
                <a:latin typeface="Arial"/>
              </a:rPr>
            </a:br>
            <a:r>
              <a:rPr kumimoji="1" lang="en-US" sz="1600" kern="0" dirty="0" smtClean="0">
                <a:solidFill>
                  <a:srgbClr val="003399"/>
                </a:solidFill>
                <a:latin typeface="Arial"/>
              </a:rPr>
              <a:t>so there is no coupling between delay lines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25000"/>
              <a:buFontTx/>
              <a:buChar char="•"/>
              <a:tabLst/>
              <a:defRPr/>
            </a:pPr>
            <a:endParaRPr kumimoji="1" lang="en-US" sz="2000" b="0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345980" y="164575"/>
            <a:ext cx="7373760" cy="629095"/>
          </a:xfrm>
        </p:spPr>
        <p:txBody>
          <a:bodyPr/>
          <a:lstStyle/>
          <a:p>
            <a:r>
              <a:rPr lang="en-US" dirty="0" smtClean="0"/>
              <a:t>Develop a Practical Design Tool…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577880" y="1931205"/>
            <a:ext cx="7924800" cy="2957185"/>
          </a:xfrm>
        </p:spPr>
        <p:txBody>
          <a:bodyPr/>
          <a:lstStyle/>
          <a:p>
            <a:r>
              <a:rPr lang="en-US" sz="2400" dirty="0" smtClean="0"/>
              <a:t>Hybrid Simulation</a:t>
            </a:r>
          </a:p>
          <a:p>
            <a:pPr lvl="1"/>
            <a:r>
              <a:rPr lang="en-US" sz="2200" dirty="0" smtClean="0"/>
              <a:t>3D simulation (HFSS, frequency domain) for single transition (such as coax – </a:t>
            </a:r>
            <a:r>
              <a:rPr lang="en-US" sz="2200" dirty="0" err="1" smtClean="0"/>
              <a:t>stripline</a:t>
            </a:r>
            <a:r>
              <a:rPr lang="en-US" sz="2200" dirty="0" smtClean="0"/>
              <a:t>, </a:t>
            </a:r>
            <a:r>
              <a:rPr lang="en-US" sz="2200" dirty="0" err="1" smtClean="0"/>
              <a:t>stripline</a:t>
            </a:r>
            <a:r>
              <a:rPr lang="en-US" sz="2200" dirty="0" smtClean="0"/>
              <a:t> – </a:t>
            </a:r>
            <a:r>
              <a:rPr lang="en-US" sz="2200" dirty="0" err="1" smtClean="0"/>
              <a:t>microstrip</a:t>
            </a:r>
            <a:r>
              <a:rPr lang="en-US" sz="2200" dirty="0" smtClean="0"/>
              <a:t>, bends, steps etc.) </a:t>
            </a:r>
            <a:r>
              <a:rPr lang="en-US" sz="2200" dirty="0" smtClean="0">
                <a:sym typeface="Wingdings" pitchFamily="2" charset="2"/>
              </a:rPr>
              <a:t> create s-parameter files</a:t>
            </a:r>
            <a:r>
              <a:rPr lang="en-US" sz="2200" dirty="0" smtClean="0"/>
              <a:t> </a:t>
            </a:r>
          </a:p>
          <a:p>
            <a:pPr lvl="1"/>
            <a:r>
              <a:rPr lang="en-US" sz="2200" dirty="0" smtClean="0"/>
              <a:t>Combine the s-parameter files periodically with the multi-coupled lines model in ADS and do analytical modeling in frequency and time domain.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HFSS 16 </a:t>
            </a:r>
            <a:r>
              <a:rPr lang="en-US" dirty="0" err="1" smtClean="0"/>
              <a:t>Striplines</a:t>
            </a:r>
            <a:r>
              <a:rPr lang="en-US" dirty="0" smtClean="0"/>
              <a:t> (FD)</a:t>
            </a:r>
          </a:p>
        </p:txBody>
      </p:sp>
      <p:pic>
        <p:nvPicPr>
          <p:cNvPr id="215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9825" y="3721100"/>
            <a:ext cx="25558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700" y="1347788"/>
            <a:ext cx="3783013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7588" y="1457325"/>
            <a:ext cx="3468687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824288"/>
            <a:ext cx="3633787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269170" y="164575"/>
            <a:ext cx="7488975" cy="629095"/>
          </a:xfrm>
        </p:spPr>
        <p:txBody>
          <a:bodyPr/>
          <a:lstStyle/>
          <a:p>
            <a:r>
              <a:rPr lang="en-US" sz="3800" dirty="0" smtClean="0"/>
              <a:t>ADS/HFSS 16 </a:t>
            </a:r>
            <a:r>
              <a:rPr lang="en-US" sz="3800" dirty="0" err="1" smtClean="0"/>
              <a:t>Striplines</a:t>
            </a:r>
            <a:r>
              <a:rPr lang="en-US" sz="3800" dirty="0" smtClean="0"/>
              <a:t> (TD)</a:t>
            </a:r>
          </a:p>
        </p:txBody>
      </p:sp>
      <p:pic>
        <p:nvPicPr>
          <p:cNvPr id="225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376363"/>
            <a:ext cx="7718425" cy="4860925"/>
          </a:xfrm>
          <a:noFill/>
        </p:spPr>
      </p:pic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2303463" y="1160463"/>
            <a:ext cx="5292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16 Striplines, 4 ns pulse / 1 ns rise time </a:t>
            </a: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5148263" y="3105150"/>
            <a:ext cx="33480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1.2 ns total rise time</a:t>
            </a:r>
          </a:p>
          <a:p>
            <a:r>
              <a:rPr lang="en-US"/>
              <a:t>~ 0.66 ns device rise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Prototype</a:t>
            </a:r>
          </a:p>
        </p:txBody>
      </p:sp>
      <p:pic>
        <p:nvPicPr>
          <p:cNvPr id="23555" name="Content Placeholder 6" descr="DSC038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2276475"/>
            <a:ext cx="3851275" cy="2889250"/>
          </a:xfrm>
        </p:spPr>
      </p:pic>
      <p:pic>
        <p:nvPicPr>
          <p:cNvPr id="23559" name="Picture 8" descr="DSC0386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1388" y="2276475"/>
            <a:ext cx="3852862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TextBox 9"/>
          <p:cNvSpPr txBox="1">
            <a:spLocks noChangeArrowheads="1"/>
          </p:cNvSpPr>
          <p:nvPr/>
        </p:nvSpPr>
        <p:spPr bwMode="auto">
          <a:xfrm>
            <a:off x="539750" y="5337175"/>
            <a:ext cx="36004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Part (7 lines) of a 11 lines (25 cm long) structure </a:t>
            </a:r>
          </a:p>
        </p:txBody>
      </p:sp>
      <p:sp>
        <p:nvSpPr>
          <p:cNvPr id="23561" name="TextBox 10"/>
          <p:cNvSpPr txBox="1">
            <a:spLocks noChangeArrowheads="1"/>
          </p:cNvSpPr>
          <p:nvPr/>
        </p:nvSpPr>
        <p:spPr bwMode="auto">
          <a:xfrm>
            <a:off x="4895850" y="5373688"/>
            <a:ext cx="36353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Measured with a fast pulse generator</a:t>
            </a:r>
          </a:p>
        </p:txBody>
      </p:sp>
      <p:sp>
        <p:nvSpPr>
          <p:cNvPr id="23562" name="TextBox 9"/>
          <p:cNvSpPr txBox="1">
            <a:spLocks noChangeArrowheads="1"/>
          </p:cNvSpPr>
          <p:nvPr/>
        </p:nvSpPr>
        <p:spPr bwMode="auto">
          <a:xfrm>
            <a:off x="358775" y="1089025"/>
            <a:ext cx="83756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We are building the prototype by adding lines (1,3,5,7…) to study </a:t>
            </a:r>
          </a:p>
          <a:p>
            <a:r>
              <a:rPr lang="en-US"/>
              <a:t>the effect of coupling on rise time.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Frequency Domain Measurement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684213" y="1304925"/>
            <a:ext cx="7772400" cy="48006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 </a:t>
            </a:r>
          </a:p>
        </p:txBody>
      </p:sp>
      <p:pic>
        <p:nvPicPr>
          <p:cNvPr id="24583" name="Picture 8" descr="SCRN0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478" y="1620485"/>
            <a:ext cx="3960812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9" descr="SCRN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7215" y="1585560"/>
            <a:ext cx="4014788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TextBox 8"/>
          <p:cNvSpPr txBox="1">
            <a:spLocks noChangeArrowheads="1"/>
          </p:cNvSpPr>
          <p:nvPr/>
        </p:nvSpPr>
        <p:spPr bwMode="auto">
          <a:xfrm>
            <a:off x="846715" y="4811580"/>
            <a:ext cx="3460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S11 of the 7-line-Structure</a:t>
            </a:r>
          </a:p>
        </p:txBody>
      </p:sp>
      <p:sp>
        <p:nvSpPr>
          <p:cNvPr id="24586" name="TextBox 9"/>
          <p:cNvSpPr txBox="1">
            <a:spLocks noChangeArrowheads="1"/>
          </p:cNvSpPr>
          <p:nvPr/>
        </p:nvSpPr>
        <p:spPr bwMode="auto">
          <a:xfrm>
            <a:off x="4994455" y="4811580"/>
            <a:ext cx="3421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S21 of the 7-line-structure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Time Domain Measurement</a:t>
            </a:r>
          </a:p>
        </p:txBody>
      </p:sp>
      <p:pic>
        <p:nvPicPr>
          <p:cNvPr id="25603" name="Content Placeholder 6" descr="110406_1415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22055" y="1124700"/>
            <a:ext cx="5000625" cy="3749675"/>
          </a:xfrm>
        </p:spPr>
      </p:pic>
      <p:sp>
        <p:nvSpPr>
          <p:cNvPr id="25607" name="TextBox 7"/>
          <p:cNvSpPr txBox="1">
            <a:spLocks noChangeArrowheads="1"/>
          </p:cNvSpPr>
          <p:nvPr/>
        </p:nvSpPr>
        <p:spPr bwMode="auto">
          <a:xfrm>
            <a:off x="1463088" y="5049000"/>
            <a:ext cx="604194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Blue: pulse before the 7-line-structure (rise time: 245 </a:t>
            </a:r>
            <a:r>
              <a:rPr lang="en-US" dirty="0" err="1"/>
              <a:t>ps</a:t>
            </a:r>
            <a:r>
              <a:rPr lang="en-US" dirty="0"/>
              <a:t>) </a:t>
            </a:r>
          </a:p>
          <a:p>
            <a:r>
              <a:rPr lang="en-US" dirty="0"/>
              <a:t>Yellow: pulse after the 7-line-structure (rise time 375 </a:t>
            </a:r>
            <a:r>
              <a:rPr lang="en-US" dirty="0" err="1"/>
              <a:t>ps</a:t>
            </a:r>
            <a:r>
              <a:rPr lang="en-US" dirty="0"/>
              <a:t>)</a:t>
            </a:r>
          </a:p>
          <a:p>
            <a:r>
              <a:rPr lang="en-US" dirty="0"/>
              <a:t>Rise time of the structure: 280 </a:t>
            </a:r>
            <a:r>
              <a:rPr lang="en-US" dirty="0" err="1"/>
              <a:t>ps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nfred\Documents\FNAL\Project-X_HINS\Project-X\Chopper\myDesign\CST\results\27.5mmElectrodes\structure_electrodesOnly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045" y="1969611"/>
            <a:ext cx="5535054" cy="42245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80" y="164575"/>
            <a:ext cx="7150015" cy="590690"/>
          </a:xfrm>
        </p:spPr>
        <p:txBody>
          <a:bodyPr/>
          <a:lstStyle/>
          <a:p>
            <a:r>
              <a:rPr lang="en-US" dirty="0" smtClean="0"/>
              <a:t>Lumped Element Kicker R&amp;D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5650" y="1508750"/>
            <a:ext cx="3578350" cy="3533260"/>
          </a:xfrm>
        </p:spPr>
        <p:txBody>
          <a:bodyPr/>
          <a:lstStyle/>
          <a:p>
            <a:r>
              <a:rPr lang="en-US" dirty="0" smtClean="0"/>
              <a:t>Copper electrodes</a:t>
            </a:r>
          </a:p>
          <a:p>
            <a:pPr lvl="1"/>
            <a:r>
              <a:rPr lang="en-US" dirty="0" smtClean="0"/>
              <a:t>11 x 27.5 mm (w x l)</a:t>
            </a:r>
          </a:p>
          <a:p>
            <a:pPr lvl="1"/>
            <a:r>
              <a:rPr lang="en-US" dirty="0" smtClean="0"/>
              <a:t>13.1 pF</a:t>
            </a:r>
          </a:p>
          <a:p>
            <a:r>
              <a:rPr lang="en-US" dirty="0" smtClean="0"/>
              <a:t>30 mm pitch</a:t>
            </a:r>
          </a:p>
          <a:p>
            <a:r>
              <a:rPr lang="en-US" i="1" dirty="0" err="1" smtClean="0"/>
              <a:t>Ceramtec</a:t>
            </a:r>
            <a:r>
              <a:rPr lang="en-US" dirty="0" smtClean="0"/>
              <a:t> </a:t>
            </a:r>
            <a:r>
              <a:rPr lang="en-US" dirty="0" err="1" smtClean="0"/>
              <a:t>feedtrough</a:t>
            </a:r>
            <a:endParaRPr lang="en-US" dirty="0" smtClean="0"/>
          </a:p>
          <a:p>
            <a:r>
              <a:rPr lang="en-US" dirty="0" smtClean="0"/>
              <a:t>~15 mm aperture</a:t>
            </a:r>
          </a:p>
          <a:p>
            <a:r>
              <a:rPr lang="en-US" dirty="0" smtClean="0"/>
              <a:t>± 500 V differential supply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Very preliminary!!!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0659" name="Picture 3" descr="C:\Users\manfred\Documents\Info\ceramtec\09809M1.gif"/>
          <p:cNvPicPr>
            <a:picLocks noChangeAspect="1" noChangeArrowheads="1"/>
          </p:cNvPicPr>
          <p:nvPr/>
        </p:nvPicPr>
        <p:blipFill>
          <a:blip r:embed="rId3" cstate="print"/>
          <a:srcRect b="52213"/>
          <a:stretch>
            <a:fillRect/>
          </a:stretch>
        </p:blipFill>
        <p:spPr bwMode="auto">
          <a:xfrm>
            <a:off x="309045" y="1239915"/>
            <a:ext cx="2035969" cy="1728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385" y="202980"/>
            <a:ext cx="6996395" cy="685190"/>
          </a:xfrm>
        </p:spPr>
        <p:txBody>
          <a:bodyPr/>
          <a:lstStyle/>
          <a:p>
            <a:r>
              <a:rPr lang="en-US" dirty="0" smtClean="0"/>
              <a:t>Electrostatic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7215" y="3966670"/>
            <a:ext cx="4032524" cy="2265895"/>
          </a:xfrm>
        </p:spPr>
        <p:txBody>
          <a:bodyPr/>
          <a:lstStyle/>
          <a:p>
            <a:r>
              <a:rPr lang="en-US" dirty="0" smtClean="0"/>
              <a:t>E-field ~60 kV/m (@ ± 500 V)</a:t>
            </a:r>
          </a:p>
          <a:p>
            <a:pPr lvl="1"/>
            <a:r>
              <a:rPr lang="en-US" dirty="0" smtClean="0"/>
              <a:t>for </a:t>
            </a:r>
            <a:r>
              <a:rPr lang="en-US" dirty="0" smtClean="0"/>
              <a:t>~</a:t>
            </a:r>
            <a:r>
              <a:rPr lang="en-US" dirty="0" smtClean="0"/>
              <a:t>20</a:t>
            </a:r>
            <a:r>
              <a:rPr lang="en-US" dirty="0" smtClean="0"/>
              <a:t> </a:t>
            </a:r>
            <a:r>
              <a:rPr lang="en-US" dirty="0" smtClean="0"/>
              <a:t>mm range</a:t>
            </a:r>
          </a:p>
          <a:p>
            <a:pPr lvl="1"/>
            <a:r>
              <a:rPr lang="en-US" dirty="0" smtClean="0"/>
              <a:t>varies </a:t>
            </a:r>
            <a:r>
              <a:rPr lang="en-US" dirty="0" smtClean="0"/>
              <a:t>55</a:t>
            </a:r>
            <a:r>
              <a:rPr lang="en-US" dirty="0" smtClean="0"/>
              <a:t>…62 </a:t>
            </a:r>
            <a:r>
              <a:rPr lang="en-US" dirty="0" smtClean="0"/>
              <a:t>kV/m</a:t>
            </a:r>
          </a:p>
          <a:p>
            <a:r>
              <a:rPr lang="en-US" dirty="0" smtClean="0"/>
              <a:t>kicker parameters</a:t>
            </a:r>
          </a:p>
          <a:p>
            <a:pPr lvl="1"/>
            <a:r>
              <a:rPr lang="en-US" dirty="0" smtClean="0"/>
              <a:t>effective length: 500 mm</a:t>
            </a:r>
            <a:br>
              <a:rPr lang="en-US" dirty="0" smtClean="0"/>
            </a:br>
            <a:r>
              <a:rPr lang="en-US" dirty="0" smtClean="0"/>
              <a:t>(fill factor </a:t>
            </a:r>
            <a:r>
              <a:rPr lang="en-US" dirty="0" smtClean="0"/>
              <a:t>60...70 </a:t>
            </a:r>
            <a:r>
              <a:rPr lang="en-US" dirty="0" smtClean="0"/>
              <a:t>%)</a:t>
            </a:r>
          </a:p>
          <a:p>
            <a:pPr lvl="1"/>
            <a:r>
              <a:rPr lang="en-US" dirty="0" smtClean="0"/>
              <a:t>kick angle: 6 </a:t>
            </a:r>
            <a:r>
              <a:rPr lang="en-US" dirty="0" err="1" smtClean="0"/>
              <a:t>mrad</a:t>
            </a:r>
            <a:endParaRPr lang="en-US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4072735" y="932675"/>
          <a:ext cx="4725362" cy="3149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 descr="C:\Users\manfred\Documents\FNAL\Project-X_HINS\Project-X\Chopper\myDesign\CST\results\27.5mmElectrodes\eStatic\eField3d_crossCut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830" y="1009485"/>
            <a:ext cx="3985483" cy="2611540"/>
          </a:xfrm>
          <a:prstGeom prst="rect">
            <a:avLst/>
          </a:prstGeom>
          <a:noFill/>
        </p:spPr>
      </p:pic>
      <p:pic>
        <p:nvPicPr>
          <p:cNvPr id="2051" name="Picture 3" descr="C:\Users\manfred\Documents\FNAL\Project-X_HINS\Project-X\Chopper\myDesign\CST\results\27.5mmElectrodes\eStatic\eField3d_longCut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235" y="3659431"/>
            <a:ext cx="3975921" cy="26052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Broadband Chopper R&amp;D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069" y="1278320"/>
            <a:ext cx="8103455" cy="4915840"/>
          </a:xfrm>
        </p:spPr>
        <p:txBody>
          <a:bodyPr/>
          <a:lstStyle/>
          <a:p>
            <a:r>
              <a:rPr lang="en-US" sz="2400" dirty="0" smtClean="0"/>
              <a:t>Kicker System</a:t>
            </a:r>
          </a:p>
          <a:p>
            <a:pPr lvl="1"/>
            <a:r>
              <a:rPr lang="en-US" sz="2000" dirty="0" smtClean="0"/>
              <a:t>Ding Sun, </a:t>
            </a:r>
            <a:r>
              <a:rPr lang="en-US" sz="2000" dirty="0" err="1" smtClean="0"/>
              <a:t>Valeri</a:t>
            </a:r>
            <a:r>
              <a:rPr lang="en-US" sz="2000" dirty="0" smtClean="0"/>
              <a:t> </a:t>
            </a:r>
            <a:r>
              <a:rPr lang="en-US" sz="2000" dirty="0" err="1" smtClean="0"/>
              <a:t>Lebedev</a:t>
            </a:r>
            <a:r>
              <a:rPr lang="en-US" sz="2000" dirty="0" smtClean="0"/>
              <a:t>:</a:t>
            </a:r>
            <a:br>
              <a:rPr lang="en-US" sz="2000" dirty="0" smtClean="0"/>
            </a:br>
            <a:r>
              <a:rPr lang="en-US" sz="2000" dirty="0" smtClean="0"/>
              <a:t>Meander-like travelling wave structure, 50 </a:t>
            </a:r>
            <a:r>
              <a:rPr lang="el-GR" sz="2000" dirty="0" smtClean="0"/>
              <a:t>Ω</a:t>
            </a:r>
            <a:r>
              <a:rPr lang="en-US" sz="2000" dirty="0" smtClean="0"/>
              <a:t> impedance</a:t>
            </a:r>
          </a:p>
          <a:p>
            <a:pPr lvl="1"/>
            <a:r>
              <a:rPr lang="en-US" sz="2000" dirty="0" smtClean="0"/>
              <a:t>Greg </a:t>
            </a:r>
            <a:r>
              <a:rPr lang="en-US" sz="2000" dirty="0" err="1" smtClean="0"/>
              <a:t>Saewert</a:t>
            </a:r>
            <a:r>
              <a:rPr lang="en-US" sz="2000" dirty="0" smtClean="0"/>
              <a:t>, Brian Chase:</a:t>
            </a:r>
            <a:br>
              <a:rPr lang="en-US" sz="2000" dirty="0" smtClean="0"/>
            </a:br>
            <a:r>
              <a:rPr lang="en-US" sz="2000" dirty="0" smtClean="0"/>
              <a:t>Helical </a:t>
            </a:r>
            <a:r>
              <a:rPr lang="en-US" sz="2000" dirty="0" err="1" smtClean="0"/>
              <a:t>microstrip</a:t>
            </a:r>
            <a:r>
              <a:rPr lang="en-US" sz="2000" dirty="0" smtClean="0"/>
              <a:t> travelling wave structure, ~200 </a:t>
            </a:r>
            <a:r>
              <a:rPr lang="el-GR" sz="2000" dirty="0" smtClean="0"/>
              <a:t>Ω</a:t>
            </a:r>
            <a:r>
              <a:rPr lang="en-US" sz="2000" dirty="0" smtClean="0"/>
              <a:t> impedance</a:t>
            </a:r>
          </a:p>
          <a:p>
            <a:pPr lvl="1"/>
            <a:r>
              <a:rPr lang="en-US" sz="2000" dirty="0" smtClean="0"/>
              <a:t>Manfred Wendt:</a:t>
            </a:r>
            <a:br>
              <a:rPr lang="en-US" sz="2000" dirty="0" smtClean="0"/>
            </a:br>
            <a:r>
              <a:rPr lang="en-US" sz="2000" dirty="0" smtClean="0"/>
              <a:t>Lumped element electrodes, capacitive, individual powered</a:t>
            </a:r>
          </a:p>
          <a:p>
            <a:r>
              <a:rPr lang="en-US" sz="2400" dirty="0" smtClean="0"/>
              <a:t>Broadband </a:t>
            </a:r>
            <a:r>
              <a:rPr lang="en-US" sz="2400" dirty="0" err="1" smtClean="0"/>
              <a:t>pulser</a:t>
            </a:r>
            <a:r>
              <a:rPr lang="en-US" sz="2400" dirty="0" smtClean="0"/>
              <a:t> system</a:t>
            </a:r>
          </a:p>
          <a:p>
            <a:pPr lvl="1"/>
            <a:r>
              <a:rPr lang="en-US" sz="2000" dirty="0" smtClean="0"/>
              <a:t>Collaboration with SLAC (</a:t>
            </a:r>
            <a:r>
              <a:rPr lang="en-US" sz="2000" dirty="0" smtClean="0"/>
              <a:t>Tao Tang, </a:t>
            </a:r>
            <a:r>
              <a:rPr lang="en-US" sz="2000" dirty="0" smtClean="0"/>
              <a:t>Craig </a:t>
            </a:r>
            <a:r>
              <a:rPr lang="en-US" sz="2000" dirty="0" smtClean="0"/>
              <a:t>Burkhart)</a:t>
            </a:r>
            <a:endParaRPr lang="en-US" sz="2000" dirty="0" smtClean="0"/>
          </a:p>
          <a:p>
            <a:pPr lvl="1"/>
            <a:r>
              <a:rPr lang="en-US" sz="2000" dirty="0" smtClean="0"/>
              <a:t>MOSFET driver R&amp;D</a:t>
            </a:r>
          </a:p>
          <a:p>
            <a:r>
              <a:rPr lang="en-US" sz="2200" dirty="0" smtClean="0"/>
              <a:t>Other option:</a:t>
            </a:r>
            <a:br>
              <a:rPr lang="en-US" sz="2200" dirty="0" smtClean="0"/>
            </a:br>
            <a:r>
              <a:rPr lang="en-US" sz="2200" dirty="0" smtClean="0"/>
              <a:t>Laser-based broadband chopper (photo-detachment)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575" y="279790"/>
            <a:ext cx="7226825" cy="629095"/>
          </a:xfrm>
        </p:spPr>
        <p:txBody>
          <a:bodyPr/>
          <a:lstStyle/>
          <a:p>
            <a:r>
              <a:rPr lang="en-US" dirty="0" smtClean="0"/>
              <a:t>Dynamics </a:t>
            </a:r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14" name="Chart 13"/>
          <p:cNvGraphicFramePr/>
          <p:nvPr/>
        </p:nvGraphicFramePr>
        <p:xfrm>
          <a:off x="270640" y="1009485"/>
          <a:ext cx="5146268" cy="3533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/>
          <p:nvPr/>
        </p:nvGraphicFramePr>
        <p:xfrm>
          <a:off x="4278999" y="2929735"/>
          <a:ext cx="4865001" cy="3412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94455" y="971080"/>
            <a:ext cx="3994119" cy="1958655"/>
          </a:xfrm>
        </p:spPr>
        <p:txBody>
          <a:bodyPr/>
          <a:lstStyle/>
          <a:p>
            <a:r>
              <a:rPr lang="en-US" i="1" dirty="0" smtClean="0"/>
              <a:t>CST MWS </a:t>
            </a:r>
            <a:r>
              <a:rPr lang="en-US" dirty="0" smtClean="0"/>
              <a:t>transient simulation</a:t>
            </a:r>
            <a:endParaRPr lang="en-US" dirty="0" smtClean="0"/>
          </a:p>
          <a:p>
            <a:pPr lvl="1"/>
            <a:r>
              <a:rPr lang="en-US" dirty="0" smtClean="0"/>
              <a:t>10 GHz BW</a:t>
            </a:r>
          </a:p>
          <a:p>
            <a:pPr lvl="1"/>
            <a:r>
              <a:rPr lang="en-US" dirty="0" smtClean="0"/>
              <a:t>E-field probes on beam axis</a:t>
            </a:r>
            <a:br>
              <a:rPr lang="en-US" dirty="0" smtClean="0"/>
            </a:br>
            <a:r>
              <a:rPr lang="en-US" dirty="0" smtClean="0"/>
              <a:t>(at z = 0 mm &amp; 10 mm)</a:t>
            </a:r>
          </a:p>
          <a:p>
            <a:pPr lvl="1"/>
            <a:r>
              <a:rPr lang="en-US" dirty="0" smtClean="0"/>
              <a:t>Stimulus only to one port</a:t>
            </a:r>
          </a:p>
          <a:p>
            <a:pPr lvl="1"/>
            <a:r>
              <a:rPr lang="en-US" dirty="0" smtClean="0"/>
              <a:t>Structure: 3+3 electrodes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47450" y="4350719"/>
            <a:ext cx="3994119" cy="195865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25000"/>
              <a:buFontTx/>
              <a:buChar char="•"/>
              <a:tabLst/>
              <a:defRPr/>
            </a:pPr>
            <a:r>
              <a:rPr kumimoji="1" lang="en-US" sz="2000" kern="0" noProof="0" dirty="0" smtClean="0">
                <a:solidFill>
                  <a:srgbClr val="003399"/>
                </a:solidFill>
                <a:latin typeface="+mn-lt"/>
              </a:rPr>
              <a:t>Two different stimulus signals</a:t>
            </a:r>
            <a:endParaRPr kumimoji="1" lang="en-US" sz="2000" b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1" lang="en-US" kern="0" noProof="0" dirty="0" smtClean="0">
                <a:latin typeface="+mn-lt"/>
              </a:rPr>
              <a:t>6 </a:t>
            </a:r>
            <a:r>
              <a:rPr kumimoji="1" lang="en-US" kern="0" noProof="0" dirty="0" err="1" smtClean="0">
                <a:latin typeface="+mn-lt"/>
              </a:rPr>
              <a:t>nsec</a:t>
            </a:r>
            <a:r>
              <a:rPr kumimoji="1" lang="en-US" kern="0" noProof="0" dirty="0" smtClean="0">
                <a:latin typeface="+mn-lt"/>
              </a:rPr>
              <a:t> total simulation time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1" lang="en-US" sz="18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2.9 </a:t>
            </a:r>
            <a:r>
              <a:rPr kumimoji="1" lang="en-US" sz="1800" b="0" i="0" u="none" strike="noStrike" kern="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nsec</a:t>
            </a:r>
            <a:r>
              <a:rPr kumimoji="1" lang="en-US" sz="18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flat-top,</a:t>
            </a:r>
            <a:br>
              <a:rPr kumimoji="1" lang="en-US" sz="18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1" lang="en-US" sz="18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0.1 </a:t>
            </a:r>
            <a:r>
              <a:rPr kumimoji="1" lang="en-US" sz="1800" b="0" i="0" u="none" strike="noStrike" kern="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nsec</a:t>
            </a:r>
            <a:r>
              <a:rPr kumimoji="1" lang="en-US" sz="18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rise/fall times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1" lang="en-US" kern="0" noProof="0" dirty="0" smtClean="0">
                <a:latin typeface="+mn-lt"/>
              </a:rPr>
              <a:t>1.75 </a:t>
            </a:r>
            <a:r>
              <a:rPr kumimoji="1" lang="en-US" kern="0" noProof="0" dirty="0" err="1" smtClean="0">
                <a:latin typeface="+mn-lt"/>
              </a:rPr>
              <a:t>nsec</a:t>
            </a:r>
            <a:r>
              <a:rPr kumimoji="1" lang="en-US" kern="0" noProof="0" dirty="0" smtClean="0">
                <a:latin typeface="+mn-lt"/>
              </a:rPr>
              <a:t> flat-top,</a:t>
            </a:r>
            <a:br>
              <a:rPr kumimoji="1" lang="en-US" kern="0" noProof="0" dirty="0" smtClean="0">
                <a:latin typeface="+mn-lt"/>
              </a:rPr>
            </a:br>
            <a:r>
              <a:rPr kumimoji="1" lang="en-US" kern="0" noProof="0" dirty="0" smtClean="0">
                <a:latin typeface="+mn-lt"/>
              </a:rPr>
              <a:t>0.75 </a:t>
            </a:r>
            <a:r>
              <a:rPr kumimoji="1" lang="en-US" kern="0" noProof="0" dirty="0" err="1" smtClean="0">
                <a:latin typeface="+mn-lt"/>
              </a:rPr>
              <a:t>nsec</a:t>
            </a:r>
            <a:r>
              <a:rPr kumimoji="1" lang="en-US" kern="0" noProof="0" dirty="0" smtClean="0">
                <a:latin typeface="+mn-lt"/>
              </a:rPr>
              <a:t> rise/fall times</a:t>
            </a:r>
            <a:endParaRPr kumimoji="1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25000"/>
              <a:buFontTx/>
              <a:buNone/>
              <a:tabLst/>
              <a:defRPr/>
            </a:pPr>
            <a:endParaRPr kumimoji="1" lang="en-US" sz="2000" b="0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E-Field Animation</a:t>
            </a:r>
            <a:endParaRPr lang="en-US" dirty="0"/>
          </a:p>
        </p:txBody>
      </p:sp>
      <p:pic>
        <p:nvPicPr>
          <p:cNvPr id="1028" name="Picture 4" descr="C:\Users\manfred\Documents\FNAL\Project-X_HINS\Project-X\Chopper\myDesign\CST\results\27.5mmElectrodes\TD\stimulus_1.75ns_750ps_timeDomain3d_01_eFieldY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1195" y="971080"/>
            <a:ext cx="6557869" cy="5269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OLARPLOT"/>
          <p:cNvGraphicFramePr/>
          <p:nvPr/>
        </p:nvGraphicFramePr>
        <p:xfrm>
          <a:off x="-1" y="1124700"/>
          <a:ext cx="8604525" cy="5031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S11 Characteristic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4024" y="1201509"/>
            <a:ext cx="4379975" cy="4954245"/>
          </a:xfrm>
        </p:spPr>
        <p:txBody>
          <a:bodyPr/>
          <a:lstStyle/>
          <a:p>
            <a:r>
              <a:rPr lang="en-US" dirty="0" smtClean="0"/>
              <a:t>Frequency Range: 0-1000MHz</a:t>
            </a:r>
          </a:p>
          <a:p>
            <a:r>
              <a:rPr lang="en-US" dirty="0" smtClean="0"/>
              <a:t>Equivalent capacitance: 13.1 pF</a:t>
            </a:r>
          </a:p>
          <a:p>
            <a:endParaRPr lang="en-US" dirty="0" err="1" smtClean="0"/>
          </a:p>
          <a:p>
            <a:endParaRPr lang="en-US" dirty="0" err="1" smtClean="0"/>
          </a:p>
          <a:p>
            <a:pPr marL="682625" indent="-334963"/>
            <a:r>
              <a:rPr lang="en-US" dirty="0" smtClean="0"/>
              <a:t>Next </a:t>
            </a:r>
            <a:r>
              <a:rPr lang="en-US" dirty="0" smtClean="0"/>
              <a:t>steps</a:t>
            </a:r>
          </a:p>
          <a:p>
            <a:pPr marL="914400" lvl="1" indent="-290513"/>
            <a:r>
              <a:rPr lang="en-US" dirty="0" smtClean="0"/>
              <a:t>Beam simulation (PIC)</a:t>
            </a:r>
          </a:p>
          <a:p>
            <a:pPr lvl="2"/>
            <a:r>
              <a:rPr lang="en-US" sz="1600" dirty="0" smtClean="0"/>
              <a:t>Better understanding of the deflection variation</a:t>
            </a:r>
          </a:p>
          <a:p>
            <a:pPr marL="914400" lvl="1" indent="-290513"/>
            <a:r>
              <a:rPr lang="en-US" dirty="0" smtClean="0"/>
              <a:t>RF model</a:t>
            </a:r>
          </a:p>
          <a:p>
            <a:pPr lvl="2"/>
            <a:r>
              <a:rPr lang="en-US" sz="1600" dirty="0" smtClean="0"/>
              <a:t>Build a copper model,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single </a:t>
            </a:r>
            <a:r>
              <a:rPr lang="en-US" sz="1600" dirty="0" smtClean="0"/>
              <a:t>and multi electrode</a:t>
            </a:r>
          </a:p>
          <a:p>
            <a:pPr lvl="2"/>
            <a:r>
              <a:rPr lang="en-US" sz="1600" dirty="0" smtClean="0"/>
              <a:t>Wire on beam axis to proof the field </a:t>
            </a:r>
            <a:r>
              <a:rPr lang="en-US" sz="1600" dirty="0" smtClean="0"/>
              <a:t>build-up time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269170" y="152401"/>
            <a:ext cx="7265230" cy="665060"/>
          </a:xfrm>
        </p:spPr>
        <p:txBody>
          <a:bodyPr/>
          <a:lstStyle/>
          <a:p>
            <a:r>
              <a:rPr lang="en-US" dirty="0" smtClean="0"/>
              <a:t>162.5 MHz Beam Structure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609599" y="3276600"/>
            <a:ext cx="4346451" cy="762000"/>
          </a:xfrm>
        </p:spPr>
        <p:txBody>
          <a:bodyPr/>
          <a:lstStyle/>
          <a:p>
            <a:r>
              <a:rPr lang="el-GR" sz="1800" i="1" dirty="0" smtClean="0">
                <a:solidFill>
                  <a:srgbClr val="FF0000"/>
                </a:solidFill>
              </a:rPr>
              <a:t>σ</a:t>
            </a:r>
            <a:r>
              <a:rPr lang="en-US" sz="1800" i="1" baseline="-25000" dirty="0" smtClean="0">
                <a:solidFill>
                  <a:srgbClr val="FF0000"/>
                </a:solidFill>
              </a:rPr>
              <a:t>z</a:t>
            </a:r>
            <a:r>
              <a:rPr lang="en-US" sz="1800" i="1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= 3.5 mm, </a:t>
            </a:r>
            <a:r>
              <a:rPr lang="el-GR" sz="1800" i="1" dirty="0" smtClean="0">
                <a:solidFill>
                  <a:srgbClr val="FF0000"/>
                </a:solidFill>
              </a:rPr>
              <a:t>σ</a:t>
            </a:r>
            <a:r>
              <a:rPr lang="en-US" sz="1800" i="1" baseline="-25000" dirty="0" smtClean="0">
                <a:solidFill>
                  <a:srgbClr val="FF0000"/>
                </a:solidFill>
              </a:rPr>
              <a:t>t</a:t>
            </a:r>
            <a:r>
              <a:rPr lang="en-US" sz="1800" i="1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= 160 </a:t>
            </a:r>
            <a:r>
              <a:rPr lang="en-US" sz="1800" dirty="0" err="1" smtClean="0">
                <a:solidFill>
                  <a:srgbClr val="FF0000"/>
                </a:solidFill>
              </a:rPr>
              <a:t>psec</a:t>
            </a:r>
            <a:r>
              <a:rPr lang="en-US" sz="1800" dirty="0" smtClean="0">
                <a:solidFill>
                  <a:srgbClr val="FF0000"/>
                </a:solidFill>
              </a:rPr>
              <a:t> (~9</a:t>
            </a:r>
            <a:r>
              <a:rPr lang="en-US" sz="1800" baseline="30000" dirty="0" smtClean="0">
                <a:solidFill>
                  <a:srgbClr val="FF0000"/>
                </a:solidFill>
              </a:rPr>
              <a:t>0</a:t>
            </a:r>
            <a:r>
              <a:rPr lang="en-US" sz="1800" dirty="0" smtClean="0">
                <a:solidFill>
                  <a:srgbClr val="FF0000"/>
                </a:solidFill>
              </a:rPr>
              <a:t>) ?!</a:t>
            </a:r>
          </a:p>
          <a:p>
            <a:r>
              <a:rPr lang="en-US" sz="1800" i="1" dirty="0" err="1" smtClean="0"/>
              <a:t>v</a:t>
            </a:r>
            <a:r>
              <a:rPr lang="en-US" sz="1800" i="1" baseline="-25000" dirty="0" err="1" smtClean="0"/>
              <a:t>beam</a:t>
            </a:r>
            <a:r>
              <a:rPr lang="en-US" sz="1800" dirty="0" smtClean="0"/>
              <a:t> = 21.84 mm/</a:t>
            </a:r>
            <a:r>
              <a:rPr lang="en-US" sz="1800" dirty="0" err="1" smtClean="0"/>
              <a:t>nsec</a:t>
            </a:r>
            <a:endParaRPr lang="en-US" sz="18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029200" y="3276600"/>
            <a:ext cx="3657600" cy="762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i="1" kern="0" dirty="0" err="1">
                <a:solidFill>
                  <a:srgbClr val="003399"/>
                </a:solidFill>
              </a:rPr>
              <a:t>t</a:t>
            </a:r>
            <a:r>
              <a:rPr lang="en-US" i="1" kern="0" baseline="-25000" dirty="0" err="1">
                <a:solidFill>
                  <a:srgbClr val="003399"/>
                </a:solidFill>
              </a:rPr>
              <a:t>bunch</a:t>
            </a:r>
            <a:r>
              <a:rPr lang="en-US" i="1" kern="0" baseline="-25000" dirty="0">
                <a:solidFill>
                  <a:srgbClr val="003399"/>
                </a:solidFill>
              </a:rPr>
              <a:t>-to-bunch</a:t>
            </a:r>
            <a:r>
              <a:rPr lang="en-US" kern="0" dirty="0">
                <a:solidFill>
                  <a:srgbClr val="003399"/>
                </a:solidFill>
              </a:rPr>
              <a:t> = </a:t>
            </a:r>
            <a:r>
              <a:rPr lang="en-US" kern="0" dirty="0" smtClean="0">
                <a:solidFill>
                  <a:srgbClr val="003399"/>
                </a:solidFill>
              </a:rPr>
              <a:t>6.15 </a:t>
            </a:r>
            <a:r>
              <a:rPr lang="en-US" kern="0" dirty="0" err="1">
                <a:solidFill>
                  <a:srgbClr val="003399"/>
                </a:solidFill>
              </a:rPr>
              <a:t>nsec</a:t>
            </a:r>
            <a:endParaRPr lang="en-US" kern="0" dirty="0">
              <a:solidFill>
                <a:srgbClr val="003399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i="1" kern="0" dirty="0" err="1">
                <a:solidFill>
                  <a:srgbClr val="003399"/>
                </a:solidFill>
              </a:rPr>
              <a:t>z</a:t>
            </a:r>
            <a:r>
              <a:rPr lang="en-US" i="1" kern="0" baseline="-25000" dirty="0" err="1">
                <a:solidFill>
                  <a:srgbClr val="003399"/>
                </a:solidFill>
              </a:rPr>
              <a:t>bunch</a:t>
            </a:r>
            <a:r>
              <a:rPr lang="en-US" i="1" kern="0" baseline="-25000" dirty="0">
                <a:solidFill>
                  <a:srgbClr val="003399"/>
                </a:solidFill>
              </a:rPr>
              <a:t>-to-bunch</a:t>
            </a:r>
            <a:r>
              <a:rPr lang="en-US" kern="0" dirty="0">
                <a:solidFill>
                  <a:srgbClr val="003399"/>
                </a:solidFill>
              </a:rPr>
              <a:t> = </a:t>
            </a:r>
            <a:r>
              <a:rPr lang="en-US" kern="0" dirty="0" smtClean="0">
                <a:solidFill>
                  <a:srgbClr val="003399"/>
                </a:solidFill>
              </a:rPr>
              <a:t>134.3 </a:t>
            </a:r>
            <a:r>
              <a:rPr lang="en-US" kern="0" dirty="0">
                <a:solidFill>
                  <a:srgbClr val="003399"/>
                </a:solidFill>
              </a:rPr>
              <a:t>mm</a:t>
            </a: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7145" y="1393535"/>
            <a:ext cx="2788440" cy="191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8740" y="3928265"/>
            <a:ext cx="2957144" cy="2123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40100" y="1508750"/>
            <a:ext cx="2786853" cy="1684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6050" y="4120290"/>
            <a:ext cx="2863663" cy="164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Broadband Chopper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1219200" y="3657599"/>
            <a:ext cx="6477000" cy="2267725"/>
          </a:xfrm>
        </p:spPr>
        <p:txBody>
          <a:bodyPr/>
          <a:lstStyle/>
          <a:p>
            <a:r>
              <a:rPr lang="en-US" dirty="0" smtClean="0"/>
              <a:t>Broadband chopper:</a:t>
            </a:r>
          </a:p>
          <a:p>
            <a:pPr lvl="1"/>
            <a:r>
              <a:rPr lang="en-US" dirty="0" smtClean="0"/>
              <a:t>Travelling wave structure </a:t>
            </a:r>
            <a:r>
              <a:rPr lang="en-US" i="1" dirty="0" err="1" smtClean="0"/>
              <a:t>v</a:t>
            </a:r>
            <a:r>
              <a:rPr lang="en-US" i="1" baseline="-25000" dirty="0" err="1" smtClean="0"/>
              <a:t>E</a:t>
            </a:r>
            <a:r>
              <a:rPr lang="en-US" i="1" baseline="-25000" dirty="0" smtClean="0"/>
              <a:t>-field</a:t>
            </a:r>
            <a:r>
              <a:rPr lang="en-US" dirty="0" smtClean="0"/>
              <a:t> = </a:t>
            </a:r>
            <a:r>
              <a:rPr lang="en-US" i="1" dirty="0" err="1" smtClean="0"/>
              <a:t>v</a:t>
            </a:r>
            <a:r>
              <a:rPr lang="en-US" i="1" baseline="-25000" dirty="0" err="1" smtClean="0"/>
              <a:t>beam</a:t>
            </a:r>
            <a:endParaRPr lang="en-US" i="1" baseline="-25000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High </a:t>
            </a:r>
            <a:r>
              <a:rPr lang="en-US" dirty="0" err="1" smtClean="0">
                <a:solidFill>
                  <a:srgbClr val="FF0000"/>
                </a:solidFill>
              </a:rPr>
              <a:t>E</a:t>
            </a:r>
            <a:r>
              <a:rPr lang="en-US" baseline="-25000" dirty="0" err="1" smtClean="0">
                <a:solidFill>
                  <a:srgbClr val="FF0000"/>
                </a:solidFill>
              </a:rPr>
              <a:t>tr</a:t>
            </a:r>
            <a:r>
              <a:rPr lang="en-US" dirty="0" smtClean="0">
                <a:solidFill>
                  <a:srgbClr val="FF0000"/>
                </a:solidFill>
              </a:rPr>
              <a:t>-field, ideal: 3.0 </a:t>
            </a:r>
            <a:r>
              <a:rPr lang="en-US" dirty="0" err="1" smtClean="0">
                <a:solidFill>
                  <a:srgbClr val="FF0000"/>
                </a:solidFill>
              </a:rPr>
              <a:t>nsec</a:t>
            </a:r>
            <a:r>
              <a:rPr lang="en-US" dirty="0" smtClean="0">
                <a:solidFill>
                  <a:srgbClr val="FF0000"/>
                </a:solidFill>
              </a:rPr>
              <a:t> rectangular pulse</a:t>
            </a:r>
          </a:p>
          <a:p>
            <a:pPr lvl="1"/>
            <a:endParaRPr lang="en-US" sz="800" dirty="0" smtClean="0"/>
          </a:p>
          <a:p>
            <a:pPr lvl="1"/>
            <a:r>
              <a:rPr lang="en-US" dirty="0" smtClean="0"/>
              <a:t>Kick angle =              ≈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Basically only the E-field is used for the beam kick </a:t>
            </a:r>
          </a:p>
        </p:txBody>
      </p:sp>
      <p:sp>
        <p:nvSpPr>
          <p:cNvPr id="23556" name="TextBox 66"/>
          <p:cNvSpPr txBox="1">
            <a:spLocks noChangeArrowheads="1"/>
          </p:cNvSpPr>
          <p:nvPr/>
        </p:nvSpPr>
        <p:spPr bwMode="auto">
          <a:xfrm>
            <a:off x="3352800" y="4648200"/>
            <a:ext cx="683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 err="1"/>
              <a:t>E</a:t>
            </a:r>
            <a:r>
              <a:rPr lang="en-US" i="1" baseline="-25000" dirty="0" err="1"/>
              <a:t>tr</a:t>
            </a:r>
            <a:r>
              <a:rPr lang="en-US" i="1" dirty="0"/>
              <a:t> </a:t>
            </a:r>
            <a:r>
              <a:rPr lang="en-US" i="1" dirty="0" err="1" smtClean="0"/>
              <a:t>ℓ</a:t>
            </a:r>
            <a:r>
              <a:rPr lang="en-US" i="1" baseline="-25000" dirty="0" err="1" smtClean="0"/>
              <a:t>ki</a:t>
            </a:r>
            <a:endParaRPr lang="en-US" i="1" baseline="-25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352800" y="5029200"/>
            <a:ext cx="6858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8" name="TextBox 71"/>
          <p:cNvSpPr txBox="1">
            <a:spLocks noChangeArrowheads="1"/>
          </p:cNvSpPr>
          <p:nvPr/>
        </p:nvSpPr>
        <p:spPr bwMode="auto">
          <a:xfrm>
            <a:off x="3276600" y="5029200"/>
            <a:ext cx="862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E</a:t>
            </a:r>
            <a:r>
              <a:rPr lang="en-US" i="1" baseline="-25000"/>
              <a:t>0 </a:t>
            </a:r>
            <a:r>
              <a:rPr lang="el-GR" i="1"/>
              <a:t>γ</a:t>
            </a:r>
            <a:r>
              <a:rPr lang="en-US" i="1"/>
              <a:t> </a:t>
            </a:r>
            <a:r>
              <a:rPr lang="el-GR" i="1"/>
              <a:t>β</a:t>
            </a:r>
            <a:r>
              <a:rPr lang="en-US" i="1" baseline="30000"/>
              <a:t>2</a:t>
            </a:r>
          </a:p>
        </p:txBody>
      </p:sp>
      <p:sp>
        <p:nvSpPr>
          <p:cNvPr id="23559" name="TextBox 78"/>
          <p:cNvSpPr txBox="1">
            <a:spLocks noChangeArrowheads="1"/>
          </p:cNvSpPr>
          <p:nvPr/>
        </p:nvSpPr>
        <p:spPr bwMode="auto">
          <a:xfrm>
            <a:off x="4495800" y="4648200"/>
            <a:ext cx="683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 err="1"/>
              <a:t>E</a:t>
            </a:r>
            <a:r>
              <a:rPr lang="en-US" i="1" baseline="-25000" dirty="0" err="1"/>
              <a:t>tr</a:t>
            </a:r>
            <a:r>
              <a:rPr lang="en-US" i="1" dirty="0"/>
              <a:t> </a:t>
            </a:r>
            <a:r>
              <a:rPr lang="en-US" i="1" dirty="0" err="1" smtClean="0"/>
              <a:t>ℓ</a:t>
            </a:r>
            <a:r>
              <a:rPr lang="en-US" i="1" baseline="-25000" dirty="0" err="1" smtClean="0"/>
              <a:t>ki</a:t>
            </a:r>
            <a:endParaRPr lang="en-US" i="1" baseline="-25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495800" y="5029200"/>
            <a:ext cx="6096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1" name="TextBox 80"/>
          <p:cNvSpPr txBox="1">
            <a:spLocks noChangeArrowheads="1"/>
          </p:cNvSpPr>
          <p:nvPr/>
        </p:nvSpPr>
        <p:spPr bwMode="auto">
          <a:xfrm>
            <a:off x="4419600" y="5029200"/>
            <a:ext cx="723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5 MV</a:t>
            </a:r>
            <a:endParaRPr lang="en-US" i="1" baseline="3000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447800" y="2438400"/>
            <a:ext cx="57150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828800" y="2362200"/>
            <a:ext cx="4572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200400" y="2362200"/>
            <a:ext cx="4572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572000" y="2362200"/>
            <a:ext cx="4572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019800" y="2362200"/>
            <a:ext cx="4572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3733801" y="2438400"/>
            <a:ext cx="1219200" cy="317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3886994" y="2437606"/>
            <a:ext cx="12192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4039394" y="2437606"/>
            <a:ext cx="12192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4191794" y="2437606"/>
            <a:ext cx="12192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4344194" y="2437606"/>
            <a:ext cx="12192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4496594" y="2437606"/>
            <a:ext cx="12192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4648994" y="2437606"/>
            <a:ext cx="12192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267200" y="1752600"/>
            <a:ext cx="10668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267200" y="3124200"/>
            <a:ext cx="10668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447800" y="1676400"/>
            <a:ext cx="54102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524000" y="3200400"/>
            <a:ext cx="54102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334000" y="2819400"/>
            <a:ext cx="6858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79" name="TextBox 52"/>
          <p:cNvSpPr txBox="1">
            <a:spLocks noChangeArrowheads="1"/>
          </p:cNvSpPr>
          <p:nvPr/>
        </p:nvSpPr>
        <p:spPr bwMode="auto">
          <a:xfrm>
            <a:off x="6096000" y="1981200"/>
            <a:ext cx="2524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 err="1"/>
              <a:t>v</a:t>
            </a:r>
            <a:r>
              <a:rPr lang="en-US" i="1" baseline="-25000" dirty="0" err="1"/>
              <a:t>beam</a:t>
            </a:r>
            <a:r>
              <a:rPr lang="en-US" dirty="0"/>
              <a:t> = 21.84 mm/</a:t>
            </a:r>
            <a:r>
              <a:rPr lang="en-US" dirty="0" err="1"/>
              <a:t>nsec</a:t>
            </a:r>
            <a:endParaRPr lang="en-US" dirty="0"/>
          </a:p>
        </p:txBody>
      </p:sp>
      <p:sp>
        <p:nvSpPr>
          <p:cNvPr id="23580" name="TextBox 53"/>
          <p:cNvSpPr txBox="1">
            <a:spLocks noChangeArrowheads="1"/>
          </p:cNvSpPr>
          <p:nvPr/>
        </p:nvSpPr>
        <p:spPr bwMode="auto">
          <a:xfrm>
            <a:off x="5943600" y="2667000"/>
            <a:ext cx="2574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</a:rPr>
              <a:t>v</a:t>
            </a:r>
            <a:r>
              <a:rPr lang="en-US" i="1" baseline="-25000" dirty="0" err="1">
                <a:solidFill>
                  <a:srgbClr val="FF0000"/>
                </a:solidFill>
              </a:rPr>
              <a:t>E</a:t>
            </a:r>
            <a:r>
              <a:rPr lang="en-US" i="1" baseline="-25000" dirty="0">
                <a:solidFill>
                  <a:srgbClr val="FF0000"/>
                </a:solidFill>
              </a:rPr>
              <a:t>-field</a:t>
            </a:r>
            <a:r>
              <a:rPr lang="en-US" dirty="0">
                <a:solidFill>
                  <a:srgbClr val="FF0000"/>
                </a:solidFill>
              </a:rPr>
              <a:t> = 21.84 mm/</a:t>
            </a:r>
            <a:r>
              <a:rPr lang="en-US" dirty="0" err="1">
                <a:solidFill>
                  <a:srgbClr val="FF0000"/>
                </a:solidFill>
              </a:rPr>
              <a:t>nsec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rot="5400000">
            <a:off x="1905000" y="2057400"/>
            <a:ext cx="3048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3276600" y="2057400"/>
            <a:ext cx="3048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057400" y="2057400"/>
            <a:ext cx="1371600" cy="1588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84" name="TextBox 60"/>
          <p:cNvSpPr txBox="1">
            <a:spLocks noChangeArrowheads="1"/>
          </p:cNvSpPr>
          <p:nvPr/>
        </p:nvSpPr>
        <p:spPr bwMode="auto">
          <a:xfrm>
            <a:off x="2209800" y="1752600"/>
            <a:ext cx="12105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134.3 </a:t>
            </a:r>
            <a:r>
              <a:rPr lang="en-US" dirty="0"/>
              <a:t>mm</a:t>
            </a:r>
          </a:p>
        </p:txBody>
      </p:sp>
      <p:cxnSp>
        <p:nvCxnSpPr>
          <p:cNvPr id="33" name="Straight Connector 32"/>
          <p:cNvCxnSpPr/>
          <p:nvPr/>
        </p:nvCxnSpPr>
        <p:spPr>
          <a:xfrm rot="5400000">
            <a:off x="1600200" y="2895600"/>
            <a:ext cx="3048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2209800" y="2895600"/>
            <a:ext cx="3048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752600" y="2895600"/>
            <a:ext cx="609600" cy="1588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88" name="TextBox 64"/>
          <p:cNvSpPr txBox="1">
            <a:spLocks noChangeArrowheads="1"/>
          </p:cNvSpPr>
          <p:nvPr/>
        </p:nvSpPr>
        <p:spPr bwMode="auto">
          <a:xfrm>
            <a:off x="2362200" y="2743200"/>
            <a:ext cx="13773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20…25 </a:t>
            </a:r>
            <a:r>
              <a:rPr lang="en-US" dirty="0"/>
              <a:t>mm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5638800" y="1752600"/>
            <a:ext cx="1066800" cy="0"/>
          </a:xfrm>
          <a:prstGeom prst="line">
            <a:avLst/>
          </a:prstGeom>
          <a:ln w="508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638800" y="3124200"/>
            <a:ext cx="1066800" cy="0"/>
          </a:xfrm>
          <a:prstGeom prst="line">
            <a:avLst/>
          </a:prstGeom>
          <a:ln w="508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895600" y="1752600"/>
            <a:ext cx="1066800" cy="0"/>
          </a:xfrm>
          <a:prstGeom prst="line">
            <a:avLst/>
          </a:prstGeom>
          <a:ln w="508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895600" y="3124200"/>
            <a:ext cx="1066800" cy="0"/>
          </a:xfrm>
          <a:prstGeom prst="line">
            <a:avLst/>
          </a:prstGeom>
          <a:ln w="508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524000" y="1752600"/>
            <a:ext cx="1066800" cy="0"/>
          </a:xfrm>
          <a:prstGeom prst="line">
            <a:avLst/>
          </a:prstGeom>
          <a:ln w="508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524000" y="3124200"/>
            <a:ext cx="1066800" cy="0"/>
          </a:xfrm>
          <a:prstGeom prst="line">
            <a:avLst/>
          </a:prstGeom>
          <a:ln w="508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Rectangle 297"/>
          <p:cNvSpPr/>
          <p:nvPr/>
        </p:nvSpPr>
        <p:spPr bwMode="auto">
          <a:xfrm>
            <a:off x="7146354" y="1626709"/>
            <a:ext cx="460859" cy="230431"/>
          </a:xfrm>
          <a:prstGeom prst="rect">
            <a:avLst/>
          </a:prstGeom>
          <a:solidFill>
            <a:srgbClr val="FF0000"/>
          </a:solidFill>
          <a:ln w="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94" name="Rectangle 293"/>
          <p:cNvSpPr/>
          <p:nvPr/>
        </p:nvSpPr>
        <p:spPr bwMode="auto">
          <a:xfrm>
            <a:off x="6647089" y="1626709"/>
            <a:ext cx="460859" cy="230431"/>
          </a:xfrm>
          <a:prstGeom prst="rect">
            <a:avLst/>
          </a:prstGeom>
          <a:solidFill>
            <a:srgbClr val="FF0000"/>
          </a:solidFill>
          <a:ln w="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89" name="Rectangle 288"/>
          <p:cNvSpPr/>
          <p:nvPr/>
        </p:nvSpPr>
        <p:spPr bwMode="auto">
          <a:xfrm>
            <a:off x="6147824" y="1626709"/>
            <a:ext cx="460859" cy="230431"/>
          </a:xfrm>
          <a:prstGeom prst="rect">
            <a:avLst/>
          </a:prstGeom>
          <a:solidFill>
            <a:srgbClr val="FF0000"/>
          </a:solidFill>
          <a:ln w="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88" name="Rectangle 287"/>
          <p:cNvSpPr/>
          <p:nvPr/>
        </p:nvSpPr>
        <p:spPr bwMode="auto">
          <a:xfrm>
            <a:off x="5647340" y="1623964"/>
            <a:ext cx="460859" cy="230431"/>
          </a:xfrm>
          <a:prstGeom prst="rect">
            <a:avLst/>
          </a:prstGeom>
          <a:solidFill>
            <a:srgbClr val="FF0000"/>
          </a:solidFill>
          <a:ln w="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9295" y="202980"/>
            <a:ext cx="5638800" cy="576075"/>
          </a:xfrm>
        </p:spPr>
        <p:txBody>
          <a:bodyPr/>
          <a:lstStyle/>
          <a:p>
            <a:r>
              <a:rPr lang="en-US" dirty="0" smtClean="0"/>
              <a:t>Chopper Technologies</a:t>
            </a:r>
            <a:endParaRPr lang="en-US" dirty="0"/>
          </a:p>
        </p:txBody>
      </p:sp>
      <p:sp>
        <p:nvSpPr>
          <p:cNvPr id="213" name="Content Placeholder 2"/>
          <p:cNvSpPr>
            <a:spLocks noGrp="1"/>
          </p:cNvSpPr>
          <p:nvPr>
            <p:ph idx="1"/>
          </p:nvPr>
        </p:nvSpPr>
        <p:spPr>
          <a:xfrm>
            <a:off x="1" y="4081885"/>
            <a:ext cx="5032860" cy="1981200"/>
          </a:xfrm>
        </p:spPr>
        <p:txBody>
          <a:bodyPr/>
          <a:lstStyle/>
          <a:p>
            <a:r>
              <a:rPr lang="en-US" sz="1600" dirty="0" smtClean="0"/>
              <a:t>Requires only one, but high-power </a:t>
            </a:r>
            <a:r>
              <a:rPr lang="en-US" sz="1600" dirty="0" err="1" smtClean="0"/>
              <a:t>pulser</a:t>
            </a:r>
            <a:endParaRPr lang="en-US" sz="1600" dirty="0" smtClean="0"/>
          </a:p>
          <a:p>
            <a:r>
              <a:rPr lang="en-US" sz="1600" dirty="0" smtClean="0"/>
              <a:t>Meander, helical or similar transmission-line</a:t>
            </a:r>
            <a:endParaRPr lang="en-US" sz="1600" baseline="-25000" dirty="0" smtClean="0"/>
          </a:p>
          <a:p>
            <a:r>
              <a:rPr lang="en-US" sz="1600" dirty="0" smtClean="0"/>
              <a:t>Pulse shape degradation</a:t>
            </a:r>
          </a:p>
          <a:p>
            <a:pPr lvl="1"/>
            <a:r>
              <a:rPr lang="en-US" sz="1400" dirty="0" smtClean="0"/>
              <a:t>Long transmission-line with dispersion effects</a:t>
            </a:r>
          </a:p>
          <a:p>
            <a:pPr lvl="1"/>
            <a:r>
              <a:rPr lang="en-US" sz="1400" dirty="0" smtClean="0"/>
              <a:t>Reflection effects for some structures, e.g. meander</a:t>
            </a:r>
          </a:p>
          <a:p>
            <a:r>
              <a:rPr lang="en-US" sz="1600" dirty="0" smtClean="0"/>
              <a:t>Only a small part of the travelling field energy is used to kick the beam</a:t>
            </a:r>
            <a:endParaRPr lang="en-US" sz="1400" dirty="0" smtClean="0"/>
          </a:p>
          <a:p>
            <a:endParaRPr lang="en-US" sz="1600" dirty="0" smtClean="0"/>
          </a:p>
        </p:txBody>
      </p:sp>
      <p:cxnSp>
        <p:nvCxnSpPr>
          <p:cNvPr id="5" name="Straight Connector 4"/>
          <p:cNvCxnSpPr/>
          <p:nvPr/>
        </p:nvCxnSpPr>
        <p:spPr bwMode="auto">
          <a:xfrm rot="5400000" flipH="1" flipV="1">
            <a:off x="723900" y="2133600"/>
            <a:ext cx="1219200" cy="0"/>
          </a:xfrm>
          <a:prstGeom prst="line">
            <a:avLst/>
          </a:prstGeom>
          <a:solidFill>
            <a:schemeClr val="accent1"/>
          </a:solidFill>
          <a:ln w="152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 rot="5400000" flipH="1" flipV="1">
            <a:off x="1028700" y="2133600"/>
            <a:ext cx="1219200" cy="0"/>
          </a:xfrm>
          <a:prstGeom prst="line">
            <a:avLst/>
          </a:prstGeom>
          <a:solidFill>
            <a:schemeClr val="accent1"/>
          </a:solidFill>
          <a:ln w="152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rot="5400000" flipH="1" flipV="1">
            <a:off x="1333500" y="2133600"/>
            <a:ext cx="1219200" cy="0"/>
          </a:xfrm>
          <a:prstGeom prst="line">
            <a:avLst/>
          </a:prstGeom>
          <a:solidFill>
            <a:schemeClr val="accent1"/>
          </a:solidFill>
          <a:ln w="152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rot="5400000" flipH="1" flipV="1">
            <a:off x="1638300" y="2133600"/>
            <a:ext cx="1219200" cy="0"/>
          </a:xfrm>
          <a:prstGeom prst="line">
            <a:avLst/>
          </a:prstGeom>
          <a:solidFill>
            <a:schemeClr val="accent1"/>
          </a:solidFill>
          <a:ln w="152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rot="5400000" flipH="1" flipV="1">
            <a:off x="1943100" y="2133600"/>
            <a:ext cx="1219200" cy="0"/>
          </a:xfrm>
          <a:prstGeom prst="line">
            <a:avLst/>
          </a:prstGeom>
          <a:solidFill>
            <a:schemeClr val="accent1"/>
          </a:solidFill>
          <a:ln w="152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rot="5400000" flipH="1" flipV="1">
            <a:off x="2247900" y="2133600"/>
            <a:ext cx="1219200" cy="0"/>
          </a:xfrm>
          <a:prstGeom prst="line">
            <a:avLst/>
          </a:prstGeom>
          <a:solidFill>
            <a:schemeClr val="accent1"/>
          </a:solidFill>
          <a:ln w="152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rot="5400000" flipH="1" flipV="1">
            <a:off x="2552700" y="2133600"/>
            <a:ext cx="1219200" cy="0"/>
          </a:xfrm>
          <a:prstGeom prst="line">
            <a:avLst/>
          </a:prstGeom>
          <a:solidFill>
            <a:schemeClr val="accent1"/>
          </a:solidFill>
          <a:ln w="152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rot="5400000" flipH="1" flipV="1">
            <a:off x="2857500" y="2133600"/>
            <a:ext cx="1219200" cy="0"/>
          </a:xfrm>
          <a:prstGeom prst="line">
            <a:avLst/>
          </a:prstGeom>
          <a:solidFill>
            <a:schemeClr val="accent1"/>
          </a:solidFill>
          <a:ln w="152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1257300" y="1600200"/>
            <a:ext cx="457200" cy="0"/>
          </a:xfrm>
          <a:prstGeom prst="line">
            <a:avLst/>
          </a:prstGeom>
          <a:solidFill>
            <a:schemeClr val="accent1"/>
          </a:solidFill>
          <a:ln w="152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1562100" y="2667000"/>
            <a:ext cx="457200" cy="0"/>
          </a:xfrm>
          <a:prstGeom prst="line">
            <a:avLst/>
          </a:prstGeom>
          <a:solidFill>
            <a:schemeClr val="accent1"/>
          </a:solidFill>
          <a:ln w="152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1866900" y="1600200"/>
            <a:ext cx="457200" cy="0"/>
          </a:xfrm>
          <a:prstGeom prst="line">
            <a:avLst/>
          </a:prstGeom>
          <a:solidFill>
            <a:schemeClr val="accent1"/>
          </a:solidFill>
          <a:ln w="152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2171700" y="2667000"/>
            <a:ext cx="457200" cy="0"/>
          </a:xfrm>
          <a:prstGeom prst="line">
            <a:avLst/>
          </a:prstGeom>
          <a:solidFill>
            <a:schemeClr val="accent1"/>
          </a:solidFill>
          <a:ln w="152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2476500" y="1600200"/>
            <a:ext cx="457200" cy="0"/>
          </a:xfrm>
          <a:prstGeom prst="line">
            <a:avLst/>
          </a:prstGeom>
          <a:solidFill>
            <a:schemeClr val="accent1"/>
          </a:solidFill>
          <a:ln w="152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2781300" y="2667000"/>
            <a:ext cx="457200" cy="0"/>
          </a:xfrm>
          <a:prstGeom prst="line">
            <a:avLst/>
          </a:prstGeom>
          <a:solidFill>
            <a:schemeClr val="accent1"/>
          </a:solidFill>
          <a:ln w="152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3086100" y="1600200"/>
            <a:ext cx="457200" cy="0"/>
          </a:xfrm>
          <a:prstGeom prst="line">
            <a:avLst/>
          </a:prstGeom>
          <a:solidFill>
            <a:schemeClr val="accent1"/>
          </a:solidFill>
          <a:ln w="152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Isosceles Triangle 25"/>
          <p:cNvSpPr/>
          <p:nvPr/>
        </p:nvSpPr>
        <p:spPr bwMode="auto">
          <a:xfrm>
            <a:off x="1066800" y="2971800"/>
            <a:ext cx="533400" cy="5334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28" name="Straight Connector 27"/>
          <p:cNvCxnSpPr>
            <a:stCxn id="26" idx="0"/>
          </p:cNvCxnSpPr>
          <p:nvPr/>
        </p:nvCxnSpPr>
        <p:spPr bwMode="auto">
          <a:xfrm rot="5400000" flipH="1" flipV="1">
            <a:off x="1219200" y="2857500"/>
            <a:ext cx="2286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Arrow Connector 29"/>
          <p:cNvCxnSpPr/>
          <p:nvPr/>
        </p:nvCxnSpPr>
        <p:spPr>
          <a:xfrm>
            <a:off x="990600" y="2171700"/>
            <a:ext cx="28194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2438400" y="2133600"/>
            <a:ext cx="2667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219200" y="2133600"/>
            <a:ext cx="2667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0" name="Straight Connector 39"/>
          <p:cNvCxnSpPr/>
          <p:nvPr/>
        </p:nvCxnSpPr>
        <p:spPr bwMode="auto">
          <a:xfrm rot="5400000" flipH="1" flipV="1">
            <a:off x="3352800" y="2857500"/>
            <a:ext cx="2286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rot="10800000">
            <a:off x="3467100" y="2971800"/>
            <a:ext cx="114300" cy="381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 flipV="1">
            <a:off x="3390900" y="3009900"/>
            <a:ext cx="190500" cy="76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 flipV="1">
            <a:off x="3390900" y="3162300"/>
            <a:ext cx="190500" cy="76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 flipV="1">
            <a:off x="3390900" y="3314700"/>
            <a:ext cx="190500" cy="76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>
            <a:off x="3390900" y="3086100"/>
            <a:ext cx="190500" cy="76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>
            <a:off x="3390900" y="3238500"/>
            <a:ext cx="190500" cy="76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 rot="10800000">
            <a:off x="3390900" y="3390900"/>
            <a:ext cx="114300" cy="381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 rot="5400000" flipH="1" flipV="1">
            <a:off x="3390900" y="3543300"/>
            <a:ext cx="2286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 rot="5400000" flipH="1" flipV="1">
            <a:off x="1219200" y="3619500"/>
            <a:ext cx="2286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>
            <a:off x="3352800" y="3657600"/>
            <a:ext cx="304800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3" name="Isosceles Triangle 72"/>
          <p:cNvSpPr/>
          <p:nvPr/>
        </p:nvSpPr>
        <p:spPr bwMode="auto">
          <a:xfrm>
            <a:off x="5724150" y="1969610"/>
            <a:ext cx="304800" cy="3429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75" name="Straight Arrow Connector 74"/>
          <p:cNvCxnSpPr/>
          <p:nvPr/>
        </p:nvCxnSpPr>
        <p:spPr>
          <a:xfrm flipV="1">
            <a:off x="5488535" y="1739180"/>
            <a:ext cx="2463105" cy="152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6761085" y="1700775"/>
            <a:ext cx="2667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5717135" y="1702605"/>
            <a:ext cx="2667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8" name="Rectangle 207"/>
          <p:cNvSpPr/>
          <p:nvPr/>
        </p:nvSpPr>
        <p:spPr bwMode="auto">
          <a:xfrm>
            <a:off x="5532125" y="2660900"/>
            <a:ext cx="2304300" cy="3429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1104900" y="3771900"/>
            <a:ext cx="2864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Travelling wave chopper</a:t>
            </a:r>
            <a:endParaRPr lang="en-US" b="1" dirty="0"/>
          </a:p>
        </p:txBody>
      </p:sp>
      <p:sp>
        <p:nvSpPr>
          <p:cNvPr id="211" name="TextBox 210"/>
          <p:cNvSpPr txBox="1"/>
          <p:nvPr/>
        </p:nvSpPr>
        <p:spPr>
          <a:xfrm>
            <a:off x="5301695" y="3390595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Lumped element chopper</a:t>
            </a:r>
            <a:endParaRPr lang="en-US" b="1" dirty="0"/>
          </a:p>
        </p:txBody>
      </p:sp>
      <p:sp>
        <p:nvSpPr>
          <p:cNvPr id="212" name="TextBox 211"/>
          <p:cNvSpPr txBox="1"/>
          <p:nvPr/>
        </p:nvSpPr>
        <p:spPr>
          <a:xfrm>
            <a:off x="5800960" y="2699305"/>
            <a:ext cx="1848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Pulse Delay Network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279" name="Straight Connector 278"/>
          <p:cNvCxnSpPr>
            <a:endCxn id="73" idx="3"/>
          </p:cNvCxnSpPr>
          <p:nvPr/>
        </p:nvCxnSpPr>
        <p:spPr bwMode="auto">
          <a:xfrm rot="16200000" flipV="1">
            <a:off x="5703575" y="2485486"/>
            <a:ext cx="347171" cy="121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6" name="Straight Connector 285"/>
          <p:cNvCxnSpPr/>
          <p:nvPr/>
        </p:nvCxnSpPr>
        <p:spPr bwMode="auto">
          <a:xfrm rot="16200000" flipV="1">
            <a:off x="5820009" y="1912156"/>
            <a:ext cx="116742" cy="122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0" name="Isosceles Triangle 289"/>
          <p:cNvSpPr/>
          <p:nvPr/>
        </p:nvSpPr>
        <p:spPr bwMode="auto">
          <a:xfrm>
            <a:off x="6224634" y="1972355"/>
            <a:ext cx="304800" cy="3429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292" name="Straight Connector 291"/>
          <p:cNvCxnSpPr>
            <a:endCxn id="290" idx="3"/>
          </p:cNvCxnSpPr>
          <p:nvPr/>
        </p:nvCxnSpPr>
        <p:spPr bwMode="auto">
          <a:xfrm rot="16200000" flipV="1">
            <a:off x="6204059" y="2488231"/>
            <a:ext cx="347171" cy="121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3" name="Straight Connector 292"/>
          <p:cNvCxnSpPr/>
          <p:nvPr/>
        </p:nvCxnSpPr>
        <p:spPr bwMode="auto">
          <a:xfrm rot="16200000" flipV="1">
            <a:off x="6320493" y="1914901"/>
            <a:ext cx="116742" cy="122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5" name="Isosceles Triangle 294"/>
          <p:cNvSpPr/>
          <p:nvPr/>
        </p:nvSpPr>
        <p:spPr bwMode="auto">
          <a:xfrm>
            <a:off x="6723899" y="1972355"/>
            <a:ext cx="304800" cy="3429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296" name="Straight Connector 295"/>
          <p:cNvCxnSpPr>
            <a:endCxn id="295" idx="3"/>
          </p:cNvCxnSpPr>
          <p:nvPr/>
        </p:nvCxnSpPr>
        <p:spPr bwMode="auto">
          <a:xfrm rot="16200000" flipV="1">
            <a:off x="6703324" y="2488231"/>
            <a:ext cx="347171" cy="121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7" name="Straight Connector 296"/>
          <p:cNvCxnSpPr/>
          <p:nvPr/>
        </p:nvCxnSpPr>
        <p:spPr bwMode="auto">
          <a:xfrm rot="16200000" flipV="1">
            <a:off x="6819758" y="1914901"/>
            <a:ext cx="116742" cy="122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0" name="Isosceles Triangle 299"/>
          <p:cNvSpPr/>
          <p:nvPr/>
        </p:nvSpPr>
        <p:spPr bwMode="auto">
          <a:xfrm>
            <a:off x="7223164" y="1972355"/>
            <a:ext cx="304800" cy="3429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301" name="Straight Connector 300"/>
          <p:cNvCxnSpPr>
            <a:endCxn id="300" idx="3"/>
          </p:cNvCxnSpPr>
          <p:nvPr/>
        </p:nvCxnSpPr>
        <p:spPr bwMode="auto">
          <a:xfrm rot="16200000" flipV="1">
            <a:off x="7202589" y="2488231"/>
            <a:ext cx="347171" cy="121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2" name="Straight Connector 301"/>
          <p:cNvCxnSpPr/>
          <p:nvPr/>
        </p:nvCxnSpPr>
        <p:spPr bwMode="auto">
          <a:xfrm rot="16200000" flipV="1">
            <a:off x="7319023" y="1914901"/>
            <a:ext cx="116742" cy="122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5" name="Straight Connector 304"/>
          <p:cNvCxnSpPr/>
          <p:nvPr/>
        </p:nvCxnSpPr>
        <p:spPr bwMode="auto">
          <a:xfrm rot="16200000" flipV="1">
            <a:off x="6511299" y="3179521"/>
            <a:ext cx="347171" cy="121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6" name="Content Placeholder 2"/>
          <p:cNvSpPr txBox="1">
            <a:spLocks/>
          </p:cNvSpPr>
          <p:nvPr/>
        </p:nvSpPr>
        <p:spPr bwMode="auto">
          <a:xfrm>
            <a:off x="5032860" y="3889860"/>
            <a:ext cx="4111139" cy="21348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25000"/>
              <a:buFontTx/>
              <a:buChar char="•"/>
              <a:tabLst/>
              <a:defRPr/>
            </a:pPr>
            <a:r>
              <a:rPr kumimoji="1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Requires many</a:t>
            </a:r>
            <a:r>
              <a:rPr kumimoji="1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low-power </a:t>
            </a:r>
            <a:r>
              <a:rPr kumimoji="1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pulsers</a:t>
            </a:r>
            <a:endParaRPr kumimoji="1" lang="en-US" sz="1600" b="0" i="0" u="none" strike="noStrike" kern="0" cap="none" spc="0" normalizeH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kumimoji="1" lang="en-US" sz="1400" kern="0" dirty="0" smtClean="0">
                <a:solidFill>
                  <a:srgbClr val="000000"/>
                </a:solidFill>
                <a:latin typeface="Arial"/>
              </a:rPr>
              <a:t>Low cost homebrew (SLAC)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kumimoji="1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Driver output-stage physically close to high-impedance electrode</a:t>
            </a:r>
            <a:endParaRPr kumimoji="1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25000"/>
              <a:buFontTx/>
              <a:buChar char="•"/>
              <a:tabLst/>
              <a:defRPr/>
            </a:pPr>
            <a:r>
              <a:rPr kumimoji="1" lang="en-US" sz="1600" kern="0" dirty="0" smtClean="0">
                <a:solidFill>
                  <a:srgbClr val="003399"/>
                </a:solidFill>
                <a:latin typeface="+mn-lt"/>
              </a:rPr>
              <a:t>Digital delay driver network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25000"/>
              <a:buFontTx/>
              <a:buChar char="•"/>
              <a:tabLst/>
              <a:defRPr/>
            </a:pPr>
            <a:r>
              <a:rPr kumimoji="1" lang="en-US" sz="1600" kern="0" dirty="0" smtClean="0">
                <a:solidFill>
                  <a:srgbClr val="003399"/>
                </a:solidFill>
                <a:latin typeface="+mn-lt"/>
              </a:rPr>
              <a:t>Short lumped, capacitive electrodes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kumimoji="1" lang="en-US" sz="1400" kern="0" dirty="0" smtClean="0">
                <a:solidFill>
                  <a:srgbClr val="000000"/>
                </a:solidFill>
                <a:latin typeface="Arial"/>
              </a:rPr>
              <a:t>d</a:t>
            </a:r>
            <a:r>
              <a:rPr kumimoji="1" lang="en-US" sz="1400" kern="0" noProof="0" dirty="0" err="1" smtClean="0">
                <a:solidFill>
                  <a:srgbClr val="000000"/>
                </a:solidFill>
                <a:latin typeface="Arial"/>
              </a:rPr>
              <a:t>imensions</a:t>
            </a:r>
            <a:r>
              <a:rPr kumimoji="1" lang="en-US" sz="1400" kern="0" noProof="0" dirty="0" smtClean="0">
                <a:solidFill>
                  <a:srgbClr val="000000"/>
                </a:solidFill>
                <a:latin typeface="Arial"/>
              </a:rPr>
              <a:t> &lt;&lt; wavelength</a:t>
            </a:r>
            <a:endParaRPr kumimoji="1" lang="en-US" sz="1600" kern="0" baseline="-25000" dirty="0" smtClean="0">
              <a:solidFill>
                <a:srgbClr val="003399"/>
              </a:solidFill>
              <a:latin typeface="+mn-lt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kumimoji="1" lang="en-US" sz="1400" kern="0" dirty="0" smtClean="0">
                <a:solidFill>
                  <a:srgbClr val="000000"/>
                </a:solidFill>
                <a:latin typeface="Arial"/>
              </a:rPr>
              <a:t>control of parasitic elements</a:t>
            </a:r>
            <a:endParaRPr kumimoji="1" lang="en-US" sz="1400" b="0" i="0" u="none" strike="noStrike" kern="0" cap="none" spc="0" normalizeH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25000"/>
              <a:buFontTx/>
              <a:buChar char="•"/>
              <a:tabLst/>
              <a:defRPr/>
            </a:pPr>
            <a:endParaRPr kumimoji="1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P1020777_cro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85120" y="1009485"/>
            <a:ext cx="7456677" cy="4267200"/>
          </a:xfrm>
        </p:spPr>
      </p:pic>
      <p:sp>
        <p:nvSpPr>
          <p:cNvPr id="5" name="TextBox 4"/>
          <p:cNvSpPr txBox="1"/>
          <p:nvPr/>
        </p:nvSpPr>
        <p:spPr>
          <a:xfrm>
            <a:off x="2229295" y="4773175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</a:t>
            </a:r>
            <a:r>
              <a:rPr lang="en-US" dirty="0" smtClean="0">
                <a:solidFill>
                  <a:schemeClr val="bg1"/>
                </a:solidFill>
              </a:rPr>
              <a:t>18 x .50 in. Electrodes are attached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Helical Kicker R&amp;D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075675" y="5387655"/>
            <a:ext cx="5460195" cy="80650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rgbClr val="000099"/>
              </a:buClr>
              <a:buSzPct val="125000"/>
              <a:buFontTx/>
              <a:buChar char="•"/>
            </a:pPr>
            <a:r>
              <a:rPr kumimoji="1" lang="en-US" sz="2000" kern="0" noProof="0" dirty="0" smtClean="0">
                <a:solidFill>
                  <a:srgbClr val="003399"/>
                </a:solidFill>
                <a:latin typeface="+mn-lt"/>
              </a:rPr>
              <a:t>High characteristic impedance</a:t>
            </a:r>
            <a:r>
              <a:rPr kumimoji="1" lang="en-US" sz="2000" kern="0" dirty="0" smtClean="0">
                <a:solidFill>
                  <a:srgbClr val="003399"/>
                </a:solidFill>
              </a:rPr>
              <a:t> (~200 </a:t>
            </a:r>
            <a:r>
              <a:rPr kumimoji="1" lang="el-GR" sz="2000" kern="0" dirty="0" smtClean="0">
                <a:solidFill>
                  <a:srgbClr val="003399"/>
                </a:solidFill>
              </a:rPr>
              <a:t>Ω</a:t>
            </a:r>
            <a:r>
              <a:rPr kumimoji="1" lang="en-US" sz="2000" kern="0" dirty="0" smtClean="0">
                <a:solidFill>
                  <a:srgbClr val="003399"/>
                </a:solidFill>
              </a:rPr>
              <a:t>)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rgbClr val="000099"/>
              </a:buClr>
              <a:buSzPct val="125000"/>
              <a:buFontTx/>
              <a:buChar char="•"/>
            </a:pPr>
            <a:r>
              <a:rPr kumimoji="1" lang="en-US" sz="2000" kern="0" dirty="0" smtClean="0">
                <a:solidFill>
                  <a:srgbClr val="003399"/>
                </a:solidFill>
              </a:rPr>
              <a:t>Lower power drive signal </a:t>
            </a:r>
            <a:endParaRPr kumimoji="1" lang="en-US" sz="2000" b="0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Helical </a:t>
            </a:r>
            <a:r>
              <a:rPr lang="en-US" dirty="0" err="1" smtClean="0"/>
              <a:t>Stripline</a:t>
            </a:r>
            <a:r>
              <a:rPr lang="en-US" dirty="0" smtClean="0"/>
              <a:t> Dimensions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85120" y="3198570"/>
          <a:ext cx="7681000" cy="2595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60593"/>
                <a:gridCol w="3120407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characteristic impedance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205 ± 20 </a:t>
                      </a:r>
                      <a:r>
                        <a:rPr lang="el-GR" b="0" dirty="0" smtClean="0">
                          <a:solidFill>
                            <a:schemeClr val="tx1"/>
                          </a:solidFill>
                        </a:rPr>
                        <a:t>Ω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 (measured)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8EA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brass conductors dimensions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0.091 x 0.02 inch </a:t>
                      </a:r>
                      <a:r>
                        <a:rPr lang="en-US" dirty="0" smtClean="0"/>
                        <a:t>(W </a:t>
                      </a:r>
                      <a:r>
                        <a:rPr lang="en-US" dirty="0" smtClean="0"/>
                        <a:t>x t)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pitch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0.333 inch </a:t>
                      </a:r>
                      <a:r>
                        <a:rPr lang="en-US" dirty="0" smtClean="0"/>
                        <a:t>(P)</a:t>
                      </a:r>
                      <a:endParaRPr lang="en-US" dirty="0"/>
                    </a:p>
                  </a:txBody>
                  <a:tcPr>
                    <a:solidFill>
                      <a:srgbClr val="E8EA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height (suspended on four ceramic rods)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0.187 inch </a:t>
                      </a:r>
                      <a:r>
                        <a:rPr lang="en-US" dirty="0" smtClean="0"/>
                        <a:t>(H)</a:t>
                      </a:r>
                      <a:endParaRPr lang="en-US" dirty="0"/>
                    </a:p>
                  </a:txBody>
                  <a:tcPr>
                    <a:solidFill>
                      <a:srgbClr val="CDD3E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outer</a:t>
                      </a:r>
                      <a:r>
                        <a:rPr lang="en-US" baseline="0" dirty="0" smtClean="0"/>
                        <a:t> diameter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1.47 inches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ground tube diameter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0.875 inches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total length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 inches (18 turns)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Group 35"/>
          <p:cNvGrpSpPr/>
          <p:nvPr/>
        </p:nvGrpSpPr>
        <p:grpSpPr>
          <a:xfrm>
            <a:off x="1998865" y="1278320"/>
            <a:ext cx="5105400" cy="1636931"/>
            <a:chOff x="990600" y="1905000"/>
            <a:chExt cx="5105400" cy="1636931"/>
          </a:xfrm>
        </p:grpSpPr>
        <p:sp>
          <p:nvSpPr>
            <p:cNvPr id="6" name="Rectangle 5"/>
            <p:cNvSpPr/>
            <p:nvPr/>
          </p:nvSpPr>
          <p:spPr>
            <a:xfrm>
              <a:off x="2514600" y="3124200"/>
              <a:ext cx="2971800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743200" y="2514600"/>
              <a:ext cx="304800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657600" y="2514600"/>
              <a:ext cx="304800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572000" y="2514600"/>
              <a:ext cx="304800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 rot="5400000" flipH="1" flipV="1">
              <a:off x="2476500" y="2171700"/>
              <a:ext cx="5334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2438400" y="2133600"/>
              <a:ext cx="3048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10800000" flipV="1">
              <a:off x="3048000" y="2133600"/>
              <a:ext cx="3048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 flipV="1">
              <a:off x="2781300" y="2171700"/>
              <a:ext cx="5334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10800000">
              <a:off x="5029200" y="2590800"/>
              <a:ext cx="10668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10800000">
              <a:off x="5638800" y="3124200"/>
              <a:ext cx="4572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3733800" y="2133600"/>
              <a:ext cx="2286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 flipV="1">
              <a:off x="3695700" y="2171700"/>
              <a:ext cx="5334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057400" y="19050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352800" y="19050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</a:t>
              </a:r>
              <a:endParaRPr lang="en-US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rot="5400000">
              <a:off x="5714206" y="2439194"/>
              <a:ext cx="306388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16200000" flipV="1">
              <a:off x="5677694" y="3313906"/>
              <a:ext cx="3810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715000" y="26670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90600" y="2895600"/>
              <a:ext cx="15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Ground</a:t>
              </a:r>
            </a:p>
            <a:p>
              <a:pPr algn="r"/>
              <a:r>
                <a:rPr lang="en-US" dirty="0" smtClean="0"/>
                <a:t>(Cu  tube )</a:t>
              </a:r>
              <a:endParaRPr lang="en-US" dirty="0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3522865" y="1964120"/>
            <a:ext cx="29718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eadingEdge_5ns_perdiv_cro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524000"/>
            <a:ext cx="5201920" cy="3901440"/>
          </a:xfrm>
        </p:spPr>
      </p:pic>
      <p:sp>
        <p:nvSpPr>
          <p:cNvPr id="5" name="TextBox 4"/>
          <p:cNvSpPr txBox="1"/>
          <p:nvPr/>
        </p:nvSpPr>
        <p:spPr>
          <a:xfrm>
            <a:off x="1600200" y="19812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Generator rise time = 0.2ns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1200" y="3200400"/>
            <a:ext cx="2895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Notes:</a:t>
            </a:r>
          </a:p>
          <a:p>
            <a:pPr marL="342900" indent="-342900">
              <a:buAutoNum type="arabicParenR"/>
            </a:pPr>
            <a:r>
              <a:rPr lang="en-US" dirty="0" smtClean="0"/>
              <a:t>205 Ohm </a:t>
            </a:r>
            <a:r>
              <a:rPr lang="en-US" dirty="0" err="1" smtClean="0"/>
              <a:t>microstrip</a:t>
            </a:r>
            <a:r>
              <a:rPr lang="en-US" dirty="0" smtClean="0"/>
              <a:t> line is resistively matched to 50 Ohms, in and out.</a:t>
            </a:r>
          </a:p>
          <a:p>
            <a:pPr marL="342900" indent="-342900">
              <a:buAutoNum type="arabicParenR"/>
            </a:pPr>
            <a:r>
              <a:rPr lang="en-US" dirty="0" smtClean="0"/>
              <a:t>.18 x .50 in. Electrodes are attached.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52800" y="25146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Thru-voltage </a:t>
            </a:r>
          </a:p>
          <a:p>
            <a:r>
              <a:rPr lang="en-US" sz="2000" dirty="0" smtClean="0">
                <a:solidFill>
                  <a:srgbClr val="00B050"/>
                </a:solidFill>
              </a:rPr>
              <a:t>rise time = 0.5ns</a:t>
            </a:r>
            <a:endParaRPr lang="en-US" sz="2000" dirty="0">
              <a:solidFill>
                <a:srgbClr val="00B05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886200" y="3886200"/>
            <a:ext cx="609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4419600" y="3886200"/>
            <a:ext cx="609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886200" y="3886200"/>
            <a:ext cx="30480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V="1">
            <a:off x="4724400" y="3886200"/>
            <a:ext cx="38100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505200" y="3429000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 div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5ns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Response (TD)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 Characteristic (S21 </a:t>
            </a:r>
            <a:r>
              <a:rPr lang="en-US" dirty="0" err="1" smtClean="0"/>
              <a:t>magn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8005" y="4696365"/>
            <a:ext cx="6535535" cy="157460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Sweep range:  .30MHz – 3GHz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Vertical scale:  2dB/div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Response remains below 3dB above 900 MHz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Fixture, including the matching resistive matching network, </a:t>
            </a:r>
            <a:br>
              <a:rPr lang="en-US" sz="1800" dirty="0" smtClean="0"/>
            </a:br>
            <a:r>
              <a:rPr lang="en-US" sz="1800" dirty="0" smtClean="0"/>
              <a:t>is calibrated out of the measurement</a:t>
            </a:r>
          </a:p>
          <a:p>
            <a:endParaRPr lang="en-US" dirty="0"/>
          </a:p>
        </p:txBody>
      </p:sp>
      <p:pic>
        <p:nvPicPr>
          <p:cNvPr id="4" name="Content Placeholder 3" descr="NetAna_Respon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52485" y="971080"/>
            <a:ext cx="4969470" cy="372710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new-NLC">
  <a:themeElements>
    <a:clrScheme name="new-NLC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new-NL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new-NLC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-NLC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-NLC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-NLC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-NLC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-NLC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901</TotalTime>
  <Words>934</Words>
  <Application>Microsoft Office PowerPoint</Application>
  <PresentationFormat>On-screen Show (4:3)</PresentationFormat>
  <Paragraphs>194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2_new-NLC</vt:lpstr>
      <vt:lpstr>Status of the Kicker R&amp;D for a Broadband Chopper</vt:lpstr>
      <vt:lpstr>Broadband Chopper R&amp;D</vt:lpstr>
      <vt:lpstr>162.5 MHz Beam Structure</vt:lpstr>
      <vt:lpstr>Broadband Chopper</vt:lpstr>
      <vt:lpstr>Chopper Technologies</vt:lpstr>
      <vt:lpstr>Helical Kicker R&amp;D</vt:lpstr>
      <vt:lpstr>Helical Stripline Dimensions</vt:lpstr>
      <vt:lpstr>Transfer Response (TD) </vt:lpstr>
      <vt:lpstr>FD Characteristic (S21 magn.)</vt:lpstr>
      <vt:lpstr>Comments to Helical R&amp;D</vt:lpstr>
      <vt:lpstr>Meander Kicker R&amp;D</vt:lpstr>
      <vt:lpstr>Develop a Practical Design Tool…</vt:lpstr>
      <vt:lpstr>HFSS 16 Striplines (FD)</vt:lpstr>
      <vt:lpstr>ADS/HFSS 16 Striplines (TD)</vt:lpstr>
      <vt:lpstr>Prototype</vt:lpstr>
      <vt:lpstr>Frequency Domain Measurement</vt:lpstr>
      <vt:lpstr>Time Domain Measurement</vt:lpstr>
      <vt:lpstr>Lumped Element Kicker R&amp;D</vt:lpstr>
      <vt:lpstr>Electrostatic Results</vt:lpstr>
      <vt:lpstr>Dynamics Results</vt:lpstr>
      <vt:lpstr>E-Field Animation</vt:lpstr>
      <vt:lpstr>S11 Characteristic</vt:lpstr>
    </vt:vector>
  </TitlesOfParts>
  <Company>FermiLab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Laser-Based Beam Diagnostics R&amp;D for Project X</dc:title>
  <dc:creator>Beams Division</dc:creator>
  <cp:lastModifiedBy>manfred</cp:lastModifiedBy>
  <cp:revision>174</cp:revision>
  <dcterms:created xsi:type="dcterms:W3CDTF">2009-03-16T15:06:27Z</dcterms:created>
  <dcterms:modified xsi:type="dcterms:W3CDTF">2011-04-13T04:33:29Z</dcterms:modified>
</cp:coreProperties>
</file>